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24" r:id="rId2"/>
    <p:sldId id="3025" r:id="rId3"/>
    <p:sldId id="3031" r:id="rId4"/>
    <p:sldId id="3033" r:id="rId5"/>
    <p:sldId id="3034" r:id="rId6"/>
    <p:sldId id="3035" r:id="rId7"/>
    <p:sldId id="3036" r:id="rId8"/>
    <p:sldId id="3037" r:id="rId9"/>
    <p:sldId id="3038" r:id="rId10"/>
    <p:sldId id="3023" r:id="rId11"/>
    <p:sldId id="302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0F0"/>
    <a:srgbClr val="0099D6"/>
    <a:srgbClr val="FFD7F7"/>
    <a:srgbClr val="114B6C"/>
    <a:srgbClr val="FBB7B9"/>
    <a:srgbClr val="9F6112"/>
    <a:srgbClr val="0C9B74"/>
    <a:srgbClr val="393E5C"/>
    <a:srgbClr val="16A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4" autoAdjust="0"/>
    <p:restoredTop sz="94097" autoAdjust="0"/>
  </p:normalViewPr>
  <p:slideViewPr>
    <p:cSldViewPr snapToGrid="0" showGuides="1">
      <p:cViewPr varScale="1">
        <p:scale>
          <a:sx n="70" d="100"/>
          <a:sy n="70" d="100"/>
        </p:scale>
        <p:origin x="58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86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D79D2-5A56-4F2C-AF94-041BBCFD6D8F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4BED8-E2D3-4D7E-9653-296806D2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57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E0BD3-6D70-4C61-A78B-20D19CD14FF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1EC45-655A-48E2-9335-B6F952D1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01EC45-655A-48E2-9335-B6F952D1DF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960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01EC45-655A-48E2-9335-B6F952D1DF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878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01EC45-655A-48E2-9335-B6F952D1DF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352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01EC45-655A-48E2-9335-B6F952D1DF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986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01EC45-655A-48E2-9335-B6F952D1DF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543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01EC45-655A-48E2-9335-B6F952D1DF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705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01EC45-655A-48E2-9335-B6F952D1DF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587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01EC45-655A-48E2-9335-B6F952D1DF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962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01EC45-655A-48E2-9335-B6F952D1DF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715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01EC45-655A-48E2-9335-B6F952D1DF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5393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01EC45-655A-48E2-9335-B6F952D1DF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18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alphaModFix amt="10000"/>
            <a:lum/>
          </a:blip>
          <a:srcRect/>
          <a:stretch>
            <a:fillRect t="-78000" b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032000" y="457118"/>
            <a:ext cx="8128000" cy="535531"/>
          </a:xfrm>
        </p:spPr>
        <p:txBody>
          <a:bodyPr>
            <a:spAutoFit/>
          </a:bodyPr>
          <a:lstStyle>
            <a:lvl1pPr marL="0" indent="0" algn="ctr">
              <a:buNone/>
              <a:defRPr sz="3200" b="1">
                <a:gradFill>
                  <a:gsLst>
                    <a:gs pos="0">
                      <a:srgbClr val="10CF9B"/>
                    </a:gs>
                    <a:gs pos="100000">
                      <a:srgbClr val="0099D6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1E715EB-A1C5-43B9-BE5C-693616B7BC33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51D81F-4482-42CC-B2ED-BA649EBAE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0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bg>
      <p:bgPr>
        <a:blipFill dpi="0" rotWithShape="1">
          <a:blip r:embed="rId2">
            <a:alphaModFix amt="10000"/>
            <a:lum/>
          </a:blip>
          <a:srcRect/>
          <a:stretch>
            <a:fillRect t="-78000" b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1702827"/>
            <a:ext cx="12192001" cy="29089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032000" y="457118"/>
            <a:ext cx="8128000" cy="535531"/>
          </a:xfrm>
        </p:spPr>
        <p:txBody>
          <a:bodyPr>
            <a:spAutoFit/>
          </a:bodyPr>
          <a:lstStyle>
            <a:lvl1pPr marL="0" indent="0" algn="ctr">
              <a:buNone/>
              <a:defRPr sz="3200" b="1">
                <a:gradFill>
                  <a:gsLst>
                    <a:gs pos="0">
                      <a:srgbClr val="10CF9B"/>
                    </a:gs>
                    <a:gs pos="100000">
                      <a:srgbClr val="0099D6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1E715EB-A1C5-43B9-BE5C-693616B7BC33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51D81F-4482-42CC-B2ED-BA649EBAE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2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alphaModFix amt="10000"/>
            <a:lum/>
          </a:blip>
          <a:srcRect/>
          <a:stretch>
            <a:fillRect t="-78000" b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1E715EB-A1C5-43B9-BE5C-693616B7BC33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51D81F-4482-42CC-B2ED-BA649EBAE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8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10000"/>
            <a:lum/>
          </a:blip>
          <a:srcRect/>
          <a:stretch>
            <a:fillRect t="-78000" b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" y="683803"/>
            <a:ext cx="12192000" cy="530500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1E715EB-A1C5-43B9-BE5C-693616B7BC33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51D81F-4482-42CC-B2ED-BA649EBAE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0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bg>
      <p:bgPr>
        <a:blipFill dpi="0" rotWithShape="1">
          <a:blip r:embed="rId2">
            <a:alphaModFix amt="10000"/>
            <a:lum/>
          </a:blip>
          <a:srcRect/>
          <a:stretch>
            <a:fillRect t="-78000" b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56199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1E715EB-A1C5-43B9-BE5C-693616B7BC33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51D81F-4482-42CC-B2ED-BA649EBAE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0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alphaModFix amt="10000"/>
            <a:lum/>
          </a:blip>
          <a:srcRect/>
          <a:stretch>
            <a:fillRect t="-78000" b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259774"/>
            <a:ext cx="12192000" cy="26184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1E715EB-A1C5-43B9-BE5C-693616B7BC33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51D81F-4482-42CC-B2ED-BA649EBAE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2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bg>
      <p:bgPr>
        <a:blipFill dpi="0" rotWithShape="1">
          <a:blip r:embed="rId2">
            <a:alphaModFix amt="10000"/>
            <a:lum/>
          </a:blip>
          <a:srcRect/>
          <a:stretch>
            <a:fillRect t="-78000" b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8782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1E715EB-A1C5-43B9-BE5C-693616B7BC33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51D81F-4482-42CC-B2ED-BA649EBAEC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032000" y="457118"/>
            <a:ext cx="8128000" cy="535531"/>
          </a:xfrm>
        </p:spPr>
        <p:txBody>
          <a:bodyPr>
            <a:spAutoFit/>
          </a:bodyPr>
          <a:lstStyle>
            <a:lvl1pPr marL="0" indent="0" algn="ctr">
              <a:buNone/>
              <a:defRPr sz="3200" b="1">
                <a:gradFill>
                  <a:gsLst>
                    <a:gs pos="0">
                      <a:srgbClr val="10CF9B"/>
                    </a:gs>
                    <a:gs pos="100000">
                      <a:srgbClr val="0099D6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21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blipFill dpi="0" rotWithShape="1">
          <a:blip r:embed="rId2">
            <a:alphaModFix amt="10000"/>
            <a:lum/>
          </a:blip>
          <a:srcRect/>
          <a:stretch>
            <a:fillRect t="-78000" b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4634792"/>
            <a:ext cx="12192000" cy="16557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1E715EB-A1C5-43B9-BE5C-693616B7BC33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51D81F-4482-42CC-B2ED-BA649EBAEC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032000" y="457118"/>
            <a:ext cx="8128000" cy="535531"/>
          </a:xfrm>
        </p:spPr>
        <p:txBody>
          <a:bodyPr>
            <a:spAutoFit/>
          </a:bodyPr>
          <a:lstStyle>
            <a:lvl1pPr marL="0" indent="0" algn="ctr">
              <a:buNone/>
              <a:defRPr sz="3200" b="1">
                <a:gradFill>
                  <a:gsLst>
                    <a:gs pos="0">
                      <a:srgbClr val="10CF9B"/>
                    </a:gs>
                    <a:gs pos="100000">
                      <a:srgbClr val="0099D6"/>
                    </a:gs>
                  </a:gsLst>
                  <a:lin ang="5400000" scaled="1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753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1E715EB-A1C5-43B9-BE5C-693616B7BC33}" type="datetimeFigureOut">
              <a:rPr lang="en-US" smtClean="0"/>
              <a:pPr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51D81F-4482-42CC-B2ED-BA649EBAE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6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715EB-A1C5-43B9-BE5C-693616B7BC33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1D81F-4482-42CC-B2ED-BA649EBAE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3" r:id="rId2"/>
    <p:sldLayoutId id="2147483657" r:id="rId3"/>
    <p:sldLayoutId id="2147483662" r:id="rId4"/>
    <p:sldLayoutId id="2147483661" r:id="rId5"/>
    <p:sldLayoutId id="2147483658" r:id="rId6"/>
    <p:sldLayoutId id="2147483660" r:id="rId7"/>
    <p:sldLayoutId id="2147483659" r:id="rId8"/>
    <p:sldLayoutId id="214748365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36.66.89.82:4433/" TargetMode="External"/><Relationship Id="rId5" Type="http://schemas.openxmlformats.org/officeDocument/2006/relationships/hyperlink" Target="http://latisresearch.umn.edu/installing-mobaxterm-windows" TargetMode="External"/><Relationship Id="rId4" Type="http://schemas.openxmlformats.org/officeDocument/2006/relationships/hyperlink" Target="https://jagur.infomedia.co.id/req/req-vpn.php" TargetMode="External"/><Relationship Id="rId9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mailto:master@10.194.177.1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hyperlink" Target="mailto:master@10.194.177.1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8DEC2E0-E64B-4209-B853-9D1B9B04F6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40" b="30412"/>
          <a:stretch/>
        </p:blipFill>
        <p:spPr>
          <a:xfrm>
            <a:off x="5655396" y="691362"/>
            <a:ext cx="5915479" cy="14662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089C2E-B70E-4E84-8045-DC15B25F5C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7" y="766211"/>
            <a:ext cx="5667768" cy="5667768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995ED38-B6F2-4926-AB7A-B68DEC08107A}"/>
              </a:ext>
            </a:extLst>
          </p:cNvPr>
          <p:cNvSpPr txBox="1">
            <a:spLocks/>
          </p:cNvSpPr>
          <p:nvPr/>
        </p:nvSpPr>
        <p:spPr>
          <a:xfrm>
            <a:off x="5980935" y="2967335"/>
            <a:ext cx="5806955" cy="1944122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gradFill>
                  <a:gsLst>
                    <a:gs pos="0">
                      <a:srgbClr val="10CF9B"/>
                    </a:gs>
                    <a:gs pos="100000">
                      <a:srgbClr val="0099D6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-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Bingung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Cara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Mengatasi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Chatbot yang Late Response?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-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Atau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Bingung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Melaporkan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Complaint/Request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Kemana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1D0175C-5CC2-4DF8-9AFB-323253276D60}"/>
              </a:ext>
            </a:extLst>
          </p:cNvPr>
          <p:cNvSpPr txBox="1">
            <a:spLocks/>
          </p:cNvSpPr>
          <p:nvPr/>
        </p:nvSpPr>
        <p:spPr>
          <a:xfrm>
            <a:off x="5980935" y="5418802"/>
            <a:ext cx="5806955" cy="50783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gradFill>
                  <a:gsLst>
                    <a:gs pos="0">
                      <a:srgbClr val="10CF9B"/>
                    </a:gs>
                    <a:gs pos="100000">
                      <a:srgbClr val="0099D6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Cari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Jawabannya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Disini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5589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4D972220-6121-4022-85EF-C3C13573D241}"/>
              </a:ext>
            </a:extLst>
          </p:cNvPr>
          <p:cNvSpPr/>
          <p:nvPr/>
        </p:nvSpPr>
        <p:spPr>
          <a:xfrm>
            <a:off x="295124" y="264502"/>
            <a:ext cx="8056396" cy="687003"/>
          </a:xfrm>
          <a:prstGeom prst="hexagon">
            <a:avLst/>
          </a:prstGeom>
          <a:solidFill>
            <a:schemeClr val="bg1"/>
          </a:solidFill>
          <a:ln w="571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5" name="Text Placeholder 3">
            <a:extLst>
              <a:ext uri="{FF2B5EF4-FFF2-40B4-BE49-F238E27FC236}">
                <a16:creationId xmlns:a16="http://schemas.microsoft.com/office/drawing/2014/main" id="{78993163-366E-4EAE-A104-0A12BC895F1E}"/>
              </a:ext>
            </a:extLst>
          </p:cNvPr>
          <p:cNvSpPr txBox="1">
            <a:spLocks/>
          </p:cNvSpPr>
          <p:nvPr/>
        </p:nvSpPr>
        <p:spPr>
          <a:xfrm>
            <a:off x="476418" y="354089"/>
            <a:ext cx="10287375" cy="48013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gradFill>
                  <a:gsLst>
                    <a:gs pos="0">
                      <a:srgbClr val="10CF9B"/>
                    </a:gs>
                    <a:gs pos="100000">
                      <a:srgbClr val="0099D6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</a:rPr>
              <a:t>CREATE TICKET TO IOC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DEC2E0-E64B-4209-B853-9D1B9B04F6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40" b="30412"/>
          <a:stretch/>
        </p:blipFill>
        <p:spPr>
          <a:xfrm>
            <a:off x="9064580" y="231786"/>
            <a:ext cx="3035575" cy="752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385AB4-33B2-489A-A754-709674E29184}"/>
              </a:ext>
            </a:extLst>
          </p:cNvPr>
          <p:cNvSpPr txBox="1"/>
          <p:nvPr/>
        </p:nvSpPr>
        <p:spPr>
          <a:xfrm>
            <a:off x="476418" y="1073808"/>
            <a:ext cx="561958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Source Sans Pro" panose="020B0503030403020204" pitchFamily="34" charset="0"/>
              </a:rPr>
              <a:t>Apabila</a:t>
            </a:r>
            <a:r>
              <a:rPr lang="en-US" sz="1600" dirty="0">
                <a:latin typeface="Source Sans Pro" panose="020B0503030403020204" pitchFamily="34" charset="0"/>
              </a:rPr>
              <a:t> </a:t>
            </a:r>
            <a:r>
              <a:rPr lang="en-US" sz="1600" dirty="0" err="1">
                <a:latin typeface="Source Sans Pro" panose="020B0503030403020204" pitchFamily="34" charset="0"/>
              </a:rPr>
              <a:t>ada</a:t>
            </a:r>
            <a:r>
              <a:rPr lang="en-US" sz="1600" dirty="0">
                <a:latin typeface="Source Sans Pro" panose="020B0503030403020204" pitchFamily="34" charset="0"/>
              </a:rPr>
              <a:t> complaint/request yang </a:t>
            </a:r>
            <a:r>
              <a:rPr lang="en-US" sz="1600" dirty="0" err="1">
                <a:latin typeface="Source Sans Pro" panose="020B0503030403020204" pitchFamily="34" charset="0"/>
              </a:rPr>
              <a:t>bersifat</a:t>
            </a:r>
            <a:r>
              <a:rPr lang="en-US" sz="1600" dirty="0">
                <a:latin typeface="Source Sans Pro" panose="020B0503030403020204" pitchFamily="34" charset="0"/>
              </a:rPr>
              <a:t> </a:t>
            </a:r>
            <a:r>
              <a:rPr lang="en-US" sz="1600" dirty="0" err="1">
                <a:latin typeface="Source Sans Pro" panose="020B0503030403020204" pitchFamily="34" charset="0"/>
              </a:rPr>
              <a:t>teknis</a:t>
            </a:r>
            <a:r>
              <a:rPr lang="en-US" sz="1600" dirty="0">
                <a:latin typeface="Source Sans Pro" panose="020B0503030403020204" pitchFamily="34" charset="0"/>
              </a:rPr>
              <a:t> </a:t>
            </a:r>
            <a:r>
              <a:rPr lang="en-US" sz="1600" dirty="0" err="1">
                <a:latin typeface="Source Sans Pro" panose="020B0503030403020204" pitchFamily="34" charset="0"/>
              </a:rPr>
              <a:t>seputar</a:t>
            </a:r>
            <a:r>
              <a:rPr lang="en-US" sz="1600" dirty="0">
                <a:latin typeface="Source Sans Pro" panose="020B0503030403020204" pitchFamily="34" charset="0"/>
              </a:rPr>
              <a:t> Chatbot </a:t>
            </a:r>
            <a:r>
              <a:rPr lang="en-US" sz="1600" dirty="0" err="1">
                <a:latin typeface="Source Sans Pro" panose="020B0503030403020204" pitchFamily="34" charset="0"/>
              </a:rPr>
              <a:t>disarankan</a:t>
            </a:r>
            <a:r>
              <a:rPr lang="en-US" sz="1600" dirty="0">
                <a:latin typeface="Source Sans Pro" panose="020B0503030403020204" pitchFamily="34" charset="0"/>
              </a:rPr>
              <a:t> </a:t>
            </a:r>
            <a:r>
              <a:rPr lang="en-US" sz="1600" dirty="0" err="1">
                <a:latin typeface="Source Sans Pro" panose="020B0503030403020204" pitchFamily="34" charset="0"/>
              </a:rPr>
              <a:t>untuk</a:t>
            </a:r>
            <a:r>
              <a:rPr lang="en-US" sz="1600" dirty="0">
                <a:latin typeface="Source Sans Pro" panose="020B0503030403020204" pitchFamily="34" charset="0"/>
              </a:rPr>
              <a:t> </a:t>
            </a:r>
            <a:r>
              <a:rPr lang="en-US" sz="1600" b="1" dirty="0">
                <a:latin typeface="Source Sans Pro" panose="020B0503030403020204" pitchFamily="34" charset="0"/>
              </a:rPr>
              <a:t>Create Ticket IOC </a:t>
            </a:r>
            <a:r>
              <a:rPr lang="en-US" sz="1600" dirty="0">
                <a:latin typeface="Source Sans Pro" panose="020B0503030403020204" pitchFamily="34" charset="0"/>
              </a:rPr>
              <a:t>By Email to </a:t>
            </a:r>
          </a:p>
          <a:p>
            <a:r>
              <a:rPr lang="en-US" sz="1600" dirty="0">
                <a:latin typeface="Source Sans Pro" panose="020B0503030403020204" pitchFamily="34" charset="0"/>
              </a:rPr>
              <a:t>"IOC IT Services" </a:t>
            </a:r>
            <a:r>
              <a:rPr lang="en-US" sz="1600" b="1" dirty="0">
                <a:latin typeface="Source Sans Pro" panose="020B0503030403020204" pitchFamily="34" charset="0"/>
              </a:rPr>
              <a:t>&lt;ioc.itservices.inf@gmail.com&gt; </a:t>
            </a:r>
          </a:p>
          <a:p>
            <a:r>
              <a:rPr lang="en-US" sz="1600" dirty="0" err="1">
                <a:latin typeface="Source Sans Pro" panose="020B0503030403020204" pitchFamily="34" charset="0"/>
              </a:rPr>
              <a:t>dengan</a:t>
            </a:r>
            <a:r>
              <a:rPr lang="en-US" sz="1600" dirty="0">
                <a:latin typeface="Source Sans Pro" panose="020B0503030403020204" pitchFamily="34" charset="0"/>
              </a:rPr>
              <a:t> format </a:t>
            </a:r>
            <a:r>
              <a:rPr lang="en-US" sz="1600" dirty="0" err="1">
                <a:latin typeface="Source Sans Pro" panose="020B0503030403020204" pitchFamily="34" charset="0"/>
              </a:rPr>
              <a:t>sebagai</a:t>
            </a:r>
            <a:r>
              <a:rPr lang="en-US" sz="1600" dirty="0">
                <a:latin typeface="Source Sans Pro" panose="020B0503030403020204" pitchFamily="34" charset="0"/>
              </a:rPr>
              <a:t> </a:t>
            </a:r>
            <a:r>
              <a:rPr lang="en-US" sz="1600" dirty="0" err="1">
                <a:latin typeface="Source Sans Pro" panose="020B0503030403020204" pitchFamily="34" charset="0"/>
              </a:rPr>
              <a:t>berikut</a:t>
            </a:r>
            <a:r>
              <a:rPr lang="en-US" sz="1600" dirty="0">
                <a:latin typeface="Source Sans Pro" panose="020B0503030403020204" pitchFamily="34" charset="0"/>
              </a:rPr>
              <a:t>: </a:t>
            </a:r>
          </a:p>
          <a:p>
            <a:endParaRPr lang="en-US" sz="1600" dirty="0">
              <a:latin typeface="Source Sans Pro" panose="020B0503030403020204" pitchFamily="34" charset="0"/>
            </a:endParaRPr>
          </a:p>
          <a:p>
            <a:r>
              <a:rPr lang="en-US" sz="1600" dirty="0" err="1">
                <a:latin typeface="Source Sans Pro" panose="020B0503030403020204" pitchFamily="34" charset="0"/>
              </a:rPr>
              <a:t>Jenis</a:t>
            </a:r>
            <a:r>
              <a:rPr lang="en-US" sz="1600" dirty="0">
                <a:latin typeface="Source Sans Pro" panose="020B0503030403020204" pitchFamily="34" charset="0"/>
              </a:rPr>
              <a:t> </a:t>
            </a:r>
            <a:r>
              <a:rPr lang="en-US" sz="1600" dirty="0" err="1">
                <a:latin typeface="Source Sans Pro" panose="020B0503030403020204" pitchFamily="34" charset="0"/>
              </a:rPr>
              <a:t>laporan</a:t>
            </a:r>
            <a:r>
              <a:rPr lang="en-US" sz="1600" dirty="0">
                <a:latin typeface="Source Sans Pro" panose="020B0503030403020204" pitchFamily="34" charset="0"/>
              </a:rPr>
              <a:t>      		: </a:t>
            </a:r>
          </a:p>
          <a:p>
            <a:r>
              <a:rPr lang="en-US" sz="1600" dirty="0">
                <a:latin typeface="Source Sans Pro" panose="020B0503030403020204" pitchFamily="34" charset="0"/>
              </a:rPr>
              <a:t>Nama </a:t>
            </a:r>
            <a:r>
              <a:rPr lang="en-US" sz="1600" dirty="0" err="1">
                <a:latin typeface="Source Sans Pro" panose="020B0503030403020204" pitchFamily="34" charset="0"/>
              </a:rPr>
              <a:t>layanan</a:t>
            </a:r>
            <a:r>
              <a:rPr lang="en-US" sz="1600" dirty="0">
                <a:latin typeface="Source Sans Pro" panose="020B0503030403020204" pitchFamily="34" charset="0"/>
              </a:rPr>
              <a:t>		: </a:t>
            </a:r>
          </a:p>
          <a:p>
            <a:r>
              <a:rPr lang="en-US" sz="1600" dirty="0">
                <a:latin typeface="Source Sans Pro" panose="020B0503030403020204" pitchFamily="34" charset="0"/>
              </a:rPr>
              <a:t>No Telp </a:t>
            </a:r>
            <a:r>
              <a:rPr lang="en-US" sz="1600" dirty="0" err="1">
                <a:latin typeface="Source Sans Pro" panose="020B0503030403020204" pitchFamily="34" charset="0"/>
              </a:rPr>
              <a:t>Layanan</a:t>
            </a:r>
            <a:r>
              <a:rPr lang="en-US" sz="1600" dirty="0">
                <a:latin typeface="Source Sans Pro" panose="020B0503030403020204" pitchFamily="34" charset="0"/>
              </a:rPr>
              <a:t>		: </a:t>
            </a:r>
          </a:p>
          <a:p>
            <a:r>
              <a:rPr lang="en-US" sz="1600" dirty="0">
                <a:latin typeface="Source Sans Pro" panose="020B0503030403020204" pitchFamily="34" charset="0"/>
              </a:rPr>
              <a:t>Lokasi </a:t>
            </a:r>
            <a:r>
              <a:rPr lang="en-US" sz="1600" dirty="0" err="1">
                <a:latin typeface="Source Sans Pro" panose="020B0503030403020204" pitchFamily="34" charset="0"/>
              </a:rPr>
              <a:t>Layanan</a:t>
            </a:r>
            <a:r>
              <a:rPr lang="en-US" sz="1600" dirty="0">
                <a:latin typeface="Source Sans Pro" panose="020B0503030403020204" pitchFamily="34" charset="0"/>
              </a:rPr>
              <a:t>		:</a:t>
            </a:r>
          </a:p>
          <a:p>
            <a:r>
              <a:rPr lang="en-US" sz="1600" dirty="0">
                <a:latin typeface="Source Sans Pro" panose="020B0503030403020204" pitchFamily="34" charset="0"/>
              </a:rPr>
              <a:t>Manager Operational		:</a:t>
            </a:r>
          </a:p>
          <a:p>
            <a:r>
              <a:rPr lang="en-US" sz="1600" dirty="0">
                <a:latin typeface="Source Sans Pro" panose="020B0503030403020204" pitchFamily="34" charset="0"/>
              </a:rPr>
              <a:t>Nama </a:t>
            </a:r>
            <a:r>
              <a:rPr lang="en-US" sz="1600" dirty="0" err="1">
                <a:latin typeface="Source Sans Pro" panose="020B0503030403020204" pitchFamily="34" charset="0"/>
              </a:rPr>
              <a:t>Pelapor</a:t>
            </a:r>
            <a:r>
              <a:rPr lang="en-US" sz="1600" dirty="0">
                <a:latin typeface="Source Sans Pro" panose="020B0503030403020204" pitchFamily="34" charset="0"/>
              </a:rPr>
              <a:t> 		:</a:t>
            </a:r>
          </a:p>
          <a:p>
            <a:r>
              <a:rPr lang="en-US" sz="1600" dirty="0">
                <a:latin typeface="Source Sans Pro" panose="020B0503030403020204" pitchFamily="34" charset="0"/>
              </a:rPr>
              <a:t>Email </a:t>
            </a:r>
            <a:r>
              <a:rPr lang="en-US" sz="1600" dirty="0" err="1">
                <a:latin typeface="Source Sans Pro" panose="020B0503030403020204" pitchFamily="34" charset="0"/>
              </a:rPr>
              <a:t>Pelapor</a:t>
            </a:r>
            <a:r>
              <a:rPr lang="en-US" sz="1600" dirty="0">
                <a:latin typeface="Source Sans Pro" panose="020B0503030403020204" pitchFamily="34" charset="0"/>
              </a:rPr>
              <a:t> 		:</a:t>
            </a:r>
          </a:p>
          <a:p>
            <a:r>
              <a:rPr lang="en-US" sz="1600" dirty="0">
                <a:latin typeface="Source Sans Pro" panose="020B0503030403020204" pitchFamily="34" charset="0"/>
              </a:rPr>
              <a:t>No Telp </a:t>
            </a:r>
            <a:r>
              <a:rPr lang="en-US" sz="1600" dirty="0" err="1">
                <a:latin typeface="Source Sans Pro" panose="020B0503030403020204" pitchFamily="34" charset="0"/>
              </a:rPr>
              <a:t>Pelapor</a:t>
            </a:r>
            <a:r>
              <a:rPr lang="en-US" sz="1600" dirty="0">
                <a:latin typeface="Source Sans Pro" panose="020B0503030403020204" pitchFamily="34" charset="0"/>
              </a:rPr>
              <a:t> 		:</a:t>
            </a:r>
          </a:p>
          <a:p>
            <a:r>
              <a:rPr lang="en-US" sz="1600" dirty="0">
                <a:latin typeface="Source Sans Pro" panose="020B0503030403020204" pitchFamily="34" charset="0"/>
              </a:rPr>
              <a:t>Nama </a:t>
            </a:r>
            <a:r>
              <a:rPr lang="en-US" sz="1600" dirty="0" err="1">
                <a:latin typeface="Source Sans Pro" panose="020B0503030403020204" pitchFamily="34" charset="0"/>
              </a:rPr>
              <a:t>Perangkat</a:t>
            </a:r>
            <a:r>
              <a:rPr lang="en-US" sz="1600" dirty="0">
                <a:latin typeface="Source Sans Pro" panose="020B0503030403020204" pitchFamily="34" charset="0"/>
              </a:rPr>
              <a:t> / </a:t>
            </a:r>
            <a:r>
              <a:rPr lang="en-US" sz="1600" dirty="0" err="1">
                <a:latin typeface="Source Sans Pro" panose="020B0503030403020204" pitchFamily="34" charset="0"/>
              </a:rPr>
              <a:t>Aplikasi</a:t>
            </a:r>
            <a:r>
              <a:rPr lang="en-US" sz="1600" dirty="0">
                <a:latin typeface="Source Sans Pro" panose="020B0503030403020204" pitchFamily="34" charset="0"/>
              </a:rPr>
              <a:t>  	: </a:t>
            </a:r>
          </a:p>
          <a:p>
            <a:r>
              <a:rPr lang="en-US" sz="1600" dirty="0" err="1">
                <a:latin typeface="Source Sans Pro" panose="020B0503030403020204" pitchFamily="34" charset="0"/>
              </a:rPr>
              <a:t>Url</a:t>
            </a:r>
            <a:r>
              <a:rPr lang="en-US" sz="1600" dirty="0">
                <a:latin typeface="Source Sans Pro" panose="020B0503030403020204" pitchFamily="34" charset="0"/>
              </a:rPr>
              <a:t> </a:t>
            </a:r>
            <a:r>
              <a:rPr lang="en-US" sz="1600" dirty="0" err="1">
                <a:latin typeface="Source Sans Pro" panose="020B0503030403020204" pitchFamily="34" charset="0"/>
              </a:rPr>
              <a:t>Aplikasi</a:t>
            </a:r>
            <a:r>
              <a:rPr lang="en-US" sz="1600" dirty="0">
                <a:latin typeface="Source Sans Pro" panose="020B0503030403020204" pitchFamily="34" charset="0"/>
              </a:rPr>
              <a:t> 		: </a:t>
            </a:r>
          </a:p>
          <a:p>
            <a:r>
              <a:rPr lang="en-US" sz="1600" dirty="0" err="1">
                <a:latin typeface="Source Sans Pro" panose="020B0503030403020204" pitchFamily="34" charset="0"/>
              </a:rPr>
              <a:t>Uraian</a:t>
            </a:r>
            <a:r>
              <a:rPr lang="en-US" sz="1600" dirty="0">
                <a:latin typeface="Source Sans Pro" panose="020B0503030403020204" pitchFamily="34" charset="0"/>
              </a:rPr>
              <a:t> 			: </a:t>
            </a:r>
          </a:p>
          <a:p>
            <a:r>
              <a:rPr lang="en-US" sz="1600" dirty="0" err="1">
                <a:latin typeface="Source Sans Pro" panose="020B0503030403020204" pitchFamily="34" charset="0"/>
              </a:rPr>
              <a:t>Jumlah</a:t>
            </a:r>
            <a:r>
              <a:rPr lang="en-US" sz="1600" dirty="0">
                <a:latin typeface="Source Sans Pro" panose="020B0503030403020204" pitchFamily="34" charset="0"/>
              </a:rPr>
              <a:t> / No Workstation (WS) 	: </a:t>
            </a:r>
          </a:p>
          <a:p>
            <a:endParaRPr lang="en-US" sz="1600" dirty="0">
              <a:latin typeface="Source Sans Pro" panose="020B0503030403020204" pitchFamily="34" charset="0"/>
            </a:endParaRPr>
          </a:p>
          <a:p>
            <a:r>
              <a:rPr lang="en-US" sz="1600" dirty="0" err="1">
                <a:latin typeface="Source Sans Pro" panose="020B0503030403020204" pitchFamily="34" charset="0"/>
              </a:rPr>
              <a:t>Terima</a:t>
            </a:r>
            <a:r>
              <a:rPr lang="en-US" sz="1600" dirty="0">
                <a:latin typeface="Source Sans Pro" panose="020B0503030403020204" pitchFamily="34" charset="0"/>
              </a:rPr>
              <a:t> Kasih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1F0AB6-DA78-4C2E-9D77-5070C71CF3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06522"/>
            <a:ext cx="4876800" cy="20154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6DD8B1-4EBA-481F-9F0D-D431E8319B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22012"/>
            <a:ext cx="48768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92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8DEC2E0-E64B-4209-B853-9D1B9B04F6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40" b="30412"/>
          <a:stretch/>
        </p:blipFill>
        <p:spPr>
          <a:xfrm>
            <a:off x="9064580" y="231786"/>
            <a:ext cx="3035575" cy="75243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5386A64-F6C1-4706-982E-49091967E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07" y="911528"/>
            <a:ext cx="6487781" cy="387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6A6701C-9E20-4ED5-BE13-523213811FE3}"/>
              </a:ext>
            </a:extLst>
          </p:cNvPr>
          <p:cNvSpPr txBox="1">
            <a:spLocks/>
          </p:cNvSpPr>
          <p:nvPr/>
        </p:nvSpPr>
        <p:spPr>
          <a:xfrm>
            <a:off x="2231470" y="5180022"/>
            <a:ext cx="7729057" cy="1467068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gradFill>
                  <a:gsLst>
                    <a:gs pos="0">
                      <a:srgbClr val="10CF9B"/>
                    </a:gs>
                    <a:gs pos="100000">
                      <a:srgbClr val="0099D6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Selamat</a:t>
            </a: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dan </a:t>
            </a:r>
            <a:r>
              <a:rPr lang="en-US" sz="30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Terimakasih</a:t>
            </a:r>
            <a:endParaRPr lang="en-US" sz="3000" dirty="0">
              <a:solidFill>
                <a:prstClr val="black">
                  <a:lumMod val="85000"/>
                  <a:lumOff val="15000"/>
                </a:prst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Dengan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Melapor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 Complaint/Request by Email </a:t>
            </a:r>
            <a:r>
              <a:rPr lang="en-US" sz="2000" b="0" dirty="0">
                <a:solidFill>
                  <a:prstClr val="black">
                    <a:lumMod val="85000"/>
                    <a:lumOff val="15000"/>
                  </a:prst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 IOC IT Services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Kamu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Telah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Berperan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Positif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untuk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Pengelolaan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Operasional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Infomedia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menjadi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Lebih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Baik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!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23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4D972220-6121-4022-85EF-C3C13573D241}"/>
              </a:ext>
            </a:extLst>
          </p:cNvPr>
          <p:cNvSpPr/>
          <p:nvPr/>
        </p:nvSpPr>
        <p:spPr>
          <a:xfrm>
            <a:off x="295124" y="264502"/>
            <a:ext cx="8056396" cy="687003"/>
          </a:xfrm>
          <a:prstGeom prst="hexagon">
            <a:avLst/>
          </a:prstGeom>
          <a:solidFill>
            <a:schemeClr val="bg1"/>
          </a:solidFill>
          <a:ln w="571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5" name="Text Placeholder 3">
            <a:extLst>
              <a:ext uri="{FF2B5EF4-FFF2-40B4-BE49-F238E27FC236}">
                <a16:creationId xmlns:a16="http://schemas.microsoft.com/office/drawing/2014/main" id="{78993163-366E-4EAE-A104-0A12BC895F1E}"/>
              </a:ext>
            </a:extLst>
          </p:cNvPr>
          <p:cNvSpPr txBox="1">
            <a:spLocks/>
          </p:cNvSpPr>
          <p:nvPr/>
        </p:nvSpPr>
        <p:spPr>
          <a:xfrm>
            <a:off x="476418" y="354089"/>
            <a:ext cx="10287375" cy="50783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gradFill>
                  <a:gsLst>
                    <a:gs pos="0">
                      <a:srgbClr val="10CF9B"/>
                    </a:gs>
                    <a:gs pos="100000">
                      <a:srgbClr val="0099D6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</a:rPr>
              <a:t>PERSIAPAN TOOLS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DEC2E0-E64B-4209-B853-9D1B9B04F6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40" b="30412"/>
          <a:stretch/>
        </p:blipFill>
        <p:spPr>
          <a:xfrm>
            <a:off x="9064580" y="231786"/>
            <a:ext cx="3035575" cy="752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E39AB6-0A00-48F9-AF94-10B4EABFE70B}"/>
              </a:ext>
            </a:extLst>
          </p:cNvPr>
          <p:cNvSpPr txBox="1"/>
          <p:nvPr/>
        </p:nvSpPr>
        <p:spPr>
          <a:xfrm>
            <a:off x="476418" y="1312214"/>
            <a:ext cx="102873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ource Sans Pro" panose="020B0503030403020204" pitchFamily="34" charset="0"/>
              </a:rPr>
              <a:t>1.    </a:t>
            </a:r>
            <a:r>
              <a:rPr lang="en-US" sz="1600" dirty="0" err="1">
                <a:latin typeface="Source Sans Pro" panose="020B0503030403020204" pitchFamily="34" charset="0"/>
              </a:rPr>
              <a:t>Siapkan</a:t>
            </a:r>
            <a:r>
              <a:rPr lang="en-US" sz="1600" dirty="0">
                <a:latin typeface="Source Sans Pro" panose="020B0503030403020204" pitchFamily="34" charset="0"/>
              </a:rPr>
              <a:t> juga tools </a:t>
            </a:r>
            <a:r>
              <a:rPr lang="en-US" sz="1600" dirty="0" err="1">
                <a:latin typeface="Source Sans Pro" panose="020B0503030403020204" pitchFamily="34" charset="0"/>
              </a:rPr>
              <a:t>untuk</a:t>
            </a:r>
            <a:r>
              <a:rPr lang="en-US" sz="1600" dirty="0">
                <a:latin typeface="Source Sans Pro" panose="020B0503030403020204" pitchFamily="34" charset="0"/>
              </a:rPr>
              <a:t> </a:t>
            </a:r>
            <a:r>
              <a:rPr lang="en-US" sz="1600" dirty="0" err="1">
                <a:latin typeface="Source Sans Pro" panose="020B0503030403020204" pitchFamily="34" charset="0"/>
              </a:rPr>
              <a:t>masuk</a:t>
            </a:r>
            <a:r>
              <a:rPr lang="en-US" sz="1600" dirty="0">
                <a:latin typeface="Source Sans Pro" panose="020B0503030403020204" pitchFamily="34" charset="0"/>
              </a:rPr>
              <a:t> VPN </a:t>
            </a:r>
            <a:r>
              <a:rPr lang="en-US" sz="1600" dirty="0" err="1">
                <a:latin typeface="Source Sans Pro" panose="020B0503030403020204" pitchFamily="34" charset="0"/>
              </a:rPr>
              <a:t>Infomedia</a:t>
            </a:r>
            <a:r>
              <a:rPr lang="en-US" sz="1600" dirty="0">
                <a:latin typeface="Source Sans Pro" panose="020B0503030403020204" pitchFamily="34" charset="0"/>
              </a:rPr>
              <a:t>. </a:t>
            </a:r>
            <a:r>
              <a:rPr lang="en-US" sz="1600" dirty="0" err="1">
                <a:latin typeface="Source Sans Pro" panose="020B0503030403020204" pitchFamily="34" charset="0"/>
              </a:rPr>
              <a:t>Contoh</a:t>
            </a:r>
            <a:r>
              <a:rPr lang="en-US" sz="1600" dirty="0">
                <a:latin typeface="Source Sans Pro" panose="020B0503030403020204" pitchFamily="34" charset="0"/>
              </a:rPr>
              <a:t>: </a:t>
            </a:r>
            <a:r>
              <a:rPr lang="en-US" sz="1600" b="1" dirty="0">
                <a:latin typeface="Source Sans Pro" panose="020B0503030403020204" pitchFamily="34" charset="0"/>
              </a:rPr>
              <a:t>Hillstone </a:t>
            </a:r>
          </a:p>
          <a:p>
            <a:r>
              <a:rPr lang="en-US" sz="1600" b="1" dirty="0">
                <a:latin typeface="Source Sans Pro" panose="020B0503030403020204" pitchFamily="34" charset="0"/>
              </a:rPr>
              <a:t>        </a:t>
            </a:r>
            <a:r>
              <a:rPr lang="en-US" sz="1600" dirty="0" err="1">
                <a:latin typeface="Source Sans Pro" panose="020B0503030403020204" pitchFamily="34" charset="0"/>
              </a:rPr>
              <a:t>Untuk</a:t>
            </a:r>
            <a:r>
              <a:rPr lang="en-US" sz="1600" dirty="0">
                <a:latin typeface="Source Sans Pro" panose="020B0503030403020204" pitchFamily="34" charset="0"/>
              </a:rPr>
              <a:t> request username/password </a:t>
            </a:r>
            <a:r>
              <a:rPr lang="en-US" sz="1600" dirty="0" err="1">
                <a:latin typeface="Source Sans Pro" panose="020B0503030403020204" pitchFamily="34" charset="0"/>
              </a:rPr>
              <a:t>bisa</a:t>
            </a:r>
            <a:r>
              <a:rPr lang="en-US" sz="1600" dirty="0">
                <a:latin typeface="Source Sans Pro" panose="020B0503030403020204" pitchFamily="34" charset="0"/>
              </a:rPr>
              <a:t> </a:t>
            </a:r>
            <a:r>
              <a:rPr lang="en-US" sz="1600" dirty="0" err="1">
                <a:latin typeface="Source Sans Pro" panose="020B0503030403020204" pitchFamily="34" charset="0"/>
              </a:rPr>
              <a:t>dilihat</a:t>
            </a:r>
            <a:r>
              <a:rPr lang="en-US" sz="1600" dirty="0">
                <a:latin typeface="Source Sans Pro" panose="020B0503030403020204" pitchFamily="34" charset="0"/>
              </a:rPr>
              <a:t> di link: </a:t>
            </a:r>
            <a:r>
              <a:rPr lang="en-US" sz="1600" dirty="0">
                <a:latin typeface="Source Sans Pro" panose="020B0503030403020204" pitchFamily="34" charset="0"/>
                <a:hlinkClick r:id="rId4"/>
              </a:rPr>
              <a:t>https://jagur.infomedia.co.id/req/req-vpn.php</a:t>
            </a:r>
            <a:endParaRPr lang="en-US" sz="1600" dirty="0">
              <a:latin typeface="Source Sans Pro" panose="020B0503030403020204" pitchFamily="34" charset="0"/>
            </a:endParaRPr>
          </a:p>
          <a:p>
            <a:r>
              <a:rPr lang="en-US" sz="1600" dirty="0">
                <a:latin typeface="Source Sans Pro" panose="020B0503030403020204" pitchFamily="34" charset="0"/>
              </a:rPr>
              <a:t>2.    </a:t>
            </a:r>
            <a:r>
              <a:rPr lang="en-US" sz="1600" dirty="0" err="1">
                <a:latin typeface="Source Sans Pro" panose="020B0503030403020204" pitchFamily="34" charset="0"/>
              </a:rPr>
              <a:t>Siapkan</a:t>
            </a:r>
            <a:r>
              <a:rPr lang="en-US" sz="1600" dirty="0">
                <a:latin typeface="Source Sans Pro" panose="020B0503030403020204" pitchFamily="34" charset="0"/>
              </a:rPr>
              <a:t> tools </a:t>
            </a:r>
            <a:r>
              <a:rPr lang="en-US" sz="1600" dirty="0" err="1">
                <a:latin typeface="Source Sans Pro" panose="020B0503030403020204" pitchFamily="34" charset="0"/>
              </a:rPr>
              <a:t>untuk</a:t>
            </a:r>
            <a:r>
              <a:rPr lang="en-US" sz="1600" dirty="0">
                <a:latin typeface="Source Sans Pro" panose="020B0503030403020204" pitchFamily="34" charset="0"/>
              </a:rPr>
              <a:t> </a:t>
            </a:r>
            <a:r>
              <a:rPr lang="en-US" sz="1600" dirty="0" err="1">
                <a:latin typeface="Source Sans Pro" panose="020B0503030403020204" pitchFamily="34" charset="0"/>
              </a:rPr>
              <a:t>akses</a:t>
            </a:r>
            <a:r>
              <a:rPr lang="en-US" sz="1600" dirty="0">
                <a:latin typeface="Source Sans Pro" panose="020B0503030403020204" pitchFamily="34" charset="0"/>
              </a:rPr>
              <a:t> server </a:t>
            </a:r>
            <a:r>
              <a:rPr lang="en-US" sz="1600" dirty="0" err="1">
                <a:latin typeface="Source Sans Pro" panose="020B0503030403020204" pitchFamily="34" charset="0"/>
              </a:rPr>
              <a:t>menggunakan</a:t>
            </a:r>
            <a:r>
              <a:rPr lang="en-US" sz="1600" dirty="0">
                <a:latin typeface="Source Sans Pro" panose="020B0503030403020204" pitchFamily="34" charset="0"/>
              </a:rPr>
              <a:t> terminal. </a:t>
            </a:r>
            <a:r>
              <a:rPr lang="en-US" sz="1600" dirty="0" err="1">
                <a:latin typeface="Source Sans Pro" panose="020B0503030403020204" pitchFamily="34" charset="0"/>
              </a:rPr>
              <a:t>Contoh</a:t>
            </a:r>
            <a:r>
              <a:rPr lang="en-US" sz="1600" dirty="0">
                <a:latin typeface="Source Sans Pro" panose="020B0503030403020204" pitchFamily="34" charset="0"/>
              </a:rPr>
              <a:t>: </a:t>
            </a:r>
            <a:r>
              <a:rPr lang="en-US" sz="1600" b="1" dirty="0" err="1"/>
              <a:t>MobaXterm</a:t>
            </a:r>
            <a:r>
              <a:rPr lang="en-US" sz="1600" b="1" dirty="0"/>
              <a:t> </a:t>
            </a:r>
          </a:p>
          <a:p>
            <a:r>
              <a:rPr lang="en-US" sz="1600" dirty="0">
                <a:latin typeface="Source Sans Pro" panose="020B0503030403020204" pitchFamily="34" charset="0"/>
              </a:rPr>
              <a:t>        </a:t>
            </a:r>
            <a:r>
              <a:rPr lang="en-US" sz="1600" dirty="0" err="1">
                <a:latin typeface="Source Sans Pro" panose="020B0503030403020204" pitchFamily="34" charset="0"/>
              </a:rPr>
              <a:t>Untuk</a:t>
            </a:r>
            <a:r>
              <a:rPr lang="en-US" sz="1600" dirty="0">
                <a:latin typeface="Source Sans Pro" panose="020B0503030403020204" pitchFamily="34" charset="0"/>
              </a:rPr>
              <a:t> download </a:t>
            </a:r>
            <a:r>
              <a:rPr lang="en-US" sz="1600" dirty="0" err="1">
                <a:latin typeface="Source Sans Pro" panose="020B0503030403020204" pitchFamily="34" charset="0"/>
              </a:rPr>
              <a:t>applikasinya</a:t>
            </a:r>
            <a:r>
              <a:rPr lang="en-US" sz="1600" dirty="0">
                <a:latin typeface="Source Sans Pro" panose="020B0503030403020204" pitchFamily="34" charset="0"/>
              </a:rPr>
              <a:t> </a:t>
            </a:r>
            <a:r>
              <a:rPr lang="en-US" sz="1600" dirty="0" err="1">
                <a:latin typeface="Source Sans Pro" panose="020B0503030403020204" pitchFamily="34" charset="0"/>
              </a:rPr>
              <a:t>bisa</a:t>
            </a:r>
            <a:r>
              <a:rPr lang="en-US" sz="1600" dirty="0">
                <a:latin typeface="Source Sans Pro" panose="020B0503030403020204" pitchFamily="34" charset="0"/>
              </a:rPr>
              <a:t> </a:t>
            </a:r>
            <a:r>
              <a:rPr lang="en-US" sz="1600" dirty="0" err="1">
                <a:latin typeface="Source Sans Pro" panose="020B0503030403020204" pitchFamily="34" charset="0"/>
              </a:rPr>
              <a:t>dilihat</a:t>
            </a:r>
            <a:r>
              <a:rPr lang="en-US" sz="1600" dirty="0">
                <a:latin typeface="Source Sans Pro" panose="020B0503030403020204" pitchFamily="34" charset="0"/>
              </a:rPr>
              <a:t> di link: </a:t>
            </a:r>
            <a:r>
              <a:rPr lang="en-US" sz="1600" dirty="0">
                <a:latin typeface="Source Sans Pro" panose="020B0503030403020204" pitchFamily="34" charset="0"/>
                <a:hlinkClick r:id="rId5"/>
              </a:rPr>
              <a:t>http://latisresearch.umn.edu/installing-mobaxterm-windows</a:t>
            </a:r>
            <a:endParaRPr lang="en-US" sz="1600" dirty="0">
              <a:latin typeface="Source Sans Pro" panose="020B0503030403020204" pitchFamily="34" charset="0"/>
            </a:endParaRPr>
          </a:p>
          <a:p>
            <a:endParaRPr lang="en-US" sz="1600" dirty="0"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FA5B1-BEBC-48B8-B69A-FD8F6CA9AE33}"/>
              </a:ext>
            </a:extLst>
          </p:cNvPr>
          <p:cNvSpPr txBox="1"/>
          <p:nvPr/>
        </p:nvSpPr>
        <p:spPr>
          <a:xfrm>
            <a:off x="476418" y="2477878"/>
            <a:ext cx="5137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Setelah </a:t>
            </a:r>
            <a:r>
              <a:rPr lang="en-US" sz="1600" dirty="0" err="1"/>
              <a:t>dapat</a:t>
            </a:r>
            <a:r>
              <a:rPr lang="en-US" sz="1600" dirty="0"/>
              <a:t> username/password </a:t>
            </a:r>
            <a:r>
              <a:rPr lang="en-US" sz="1600" b="1" dirty="0"/>
              <a:t>Hillstone </a:t>
            </a:r>
            <a:r>
              <a:rPr lang="en-US" sz="1600" dirty="0" err="1"/>
              <a:t>akses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URL : </a:t>
            </a:r>
            <a:r>
              <a:rPr lang="en-US" sz="1600" u="sng" dirty="0">
                <a:hlinkClick r:id="rId6"/>
              </a:rPr>
              <a:t>https://36.66.89.82:4433/</a:t>
            </a:r>
            <a:endParaRPr lang="en-US" sz="1600" u="sng" dirty="0"/>
          </a:p>
          <a:p>
            <a:endParaRPr lang="en-US" sz="1600" dirty="0">
              <a:latin typeface="Source Sans Pro" panose="020B05030304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A368B9-07F6-444F-BDB8-E6AAB1982A2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76418" y="3188522"/>
            <a:ext cx="5137573" cy="2735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8C49B5-3116-48FD-848C-CBCB2A82C459}"/>
              </a:ext>
            </a:extLst>
          </p:cNvPr>
          <p:cNvSpPr txBox="1"/>
          <p:nvPr/>
        </p:nvSpPr>
        <p:spPr>
          <a:xfrm>
            <a:off x="5613991" y="2477878"/>
            <a:ext cx="5731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Login </a:t>
            </a:r>
            <a:r>
              <a:rPr lang="en-US" sz="1600" dirty="0" err="1"/>
              <a:t>menggunakan</a:t>
            </a:r>
            <a:r>
              <a:rPr lang="en-US" sz="1600" dirty="0"/>
              <a:t> Username dan Password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diberikan</a:t>
            </a:r>
            <a:r>
              <a:rPr lang="en-US" sz="1600" dirty="0"/>
              <a:t>, </a:t>
            </a:r>
            <a:r>
              <a:rPr lang="en-US" sz="1600" dirty="0" err="1"/>
              <a:t>Klik</a:t>
            </a:r>
            <a:r>
              <a:rPr lang="en-US" sz="1600" dirty="0"/>
              <a:t> “Download” </a:t>
            </a:r>
            <a:r>
              <a:rPr lang="en-US" sz="1600" dirty="0" err="1"/>
              <a:t>untuk</a:t>
            </a:r>
            <a:r>
              <a:rPr lang="en-US" sz="1600" dirty="0"/>
              <a:t> download VPN client </a:t>
            </a:r>
            <a:endParaRPr lang="en-US" sz="1600" dirty="0">
              <a:latin typeface="Source Sans Pro" panose="020B05030304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E1532B-9FC4-4EA1-B25A-1A17CCC55BDE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5614626" y="3188522"/>
            <a:ext cx="5730875" cy="2142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DA10BA-FD3F-475F-928E-087823B03B7D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6096000" y="5139523"/>
            <a:ext cx="5249501" cy="171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4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4D972220-6121-4022-85EF-C3C13573D241}"/>
              </a:ext>
            </a:extLst>
          </p:cNvPr>
          <p:cNvSpPr/>
          <p:nvPr/>
        </p:nvSpPr>
        <p:spPr>
          <a:xfrm>
            <a:off x="295124" y="264502"/>
            <a:ext cx="8056396" cy="687003"/>
          </a:xfrm>
          <a:prstGeom prst="hexagon">
            <a:avLst/>
          </a:prstGeom>
          <a:solidFill>
            <a:schemeClr val="bg1"/>
          </a:solidFill>
          <a:ln w="571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5" name="Text Placeholder 3">
            <a:extLst>
              <a:ext uri="{FF2B5EF4-FFF2-40B4-BE49-F238E27FC236}">
                <a16:creationId xmlns:a16="http://schemas.microsoft.com/office/drawing/2014/main" id="{78993163-366E-4EAE-A104-0A12BC895F1E}"/>
              </a:ext>
            </a:extLst>
          </p:cNvPr>
          <p:cNvSpPr txBox="1">
            <a:spLocks/>
          </p:cNvSpPr>
          <p:nvPr/>
        </p:nvSpPr>
        <p:spPr>
          <a:xfrm>
            <a:off x="476418" y="354089"/>
            <a:ext cx="10287375" cy="50783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gradFill>
                  <a:gsLst>
                    <a:gs pos="0">
                      <a:srgbClr val="10CF9B"/>
                    </a:gs>
                    <a:gs pos="100000">
                      <a:srgbClr val="0099D6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</a:rPr>
              <a:t>INSTALLING HILLSTONE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DEC2E0-E64B-4209-B853-9D1B9B04F6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40" b="30412"/>
          <a:stretch/>
        </p:blipFill>
        <p:spPr>
          <a:xfrm>
            <a:off x="9064580" y="231786"/>
            <a:ext cx="3035575" cy="752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0FA5B1-BEBC-48B8-B69A-FD8F6CA9AE33}"/>
              </a:ext>
            </a:extLst>
          </p:cNvPr>
          <p:cNvSpPr txBox="1"/>
          <p:nvPr/>
        </p:nvSpPr>
        <p:spPr>
          <a:xfrm>
            <a:off x="476419" y="1283535"/>
            <a:ext cx="10287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Jalankan</a:t>
            </a:r>
            <a:r>
              <a:rPr lang="en-US" sz="1600" dirty="0"/>
              <a:t> file scvpn.exe </a:t>
            </a:r>
            <a:r>
              <a:rPr lang="en-US" sz="1600" dirty="0" err="1"/>
              <a:t>untuk</a:t>
            </a:r>
            <a:r>
              <a:rPr lang="en-US" sz="1600" dirty="0"/>
              <a:t> install Hillstone Secure Connect </a:t>
            </a:r>
            <a:endParaRPr lang="en-US" sz="1600" dirty="0">
              <a:latin typeface="Source Sans Pro" panose="020B05030304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75CE9D-5C79-4196-8B37-67D8CF7C1BC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6418" y="1712595"/>
            <a:ext cx="5619582" cy="21789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152C8A-F57C-4287-858B-C5E336D2D1D7}"/>
              </a:ext>
            </a:extLst>
          </p:cNvPr>
          <p:cNvSpPr txBox="1"/>
          <p:nvPr/>
        </p:nvSpPr>
        <p:spPr>
          <a:xfrm>
            <a:off x="6096000" y="1283535"/>
            <a:ext cx="56195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Jalankan</a:t>
            </a:r>
            <a:r>
              <a:rPr lang="en-US" sz="1600" dirty="0"/>
              <a:t> Hillstone Secure Connect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diinstall</a:t>
            </a:r>
            <a:r>
              <a:rPr lang="en-US" sz="1600" dirty="0"/>
              <a:t>, </a:t>
            </a: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isi</a:t>
            </a:r>
            <a:r>
              <a:rPr lang="en-US" sz="1600" dirty="0"/>
              <a:t> </a:t>
            </a:r>
            <a:r>
              <a:rPr lang="en-US" sz="1600" dirty="0" err="1"/>
              <a:t>kolom</a:t>
            </a:r>
            <a:r>
              <a:rPr lang="en-US" sz="1600" dirty="0"/>
              <a:t> </a:t>
            </a:r>
            <a:r>
              <a:rPr lang="en-US" sz="1600" dirty="0" err="1"/>
              <a:t>sbb</a:t>
            </a:r>
            <a:r>
              <a:rPr lang="en-US" sz="1600" dirty="0"/>
              <a:t>, </a:t>
            </a:r>
            <a:r>
              <a:rPr lang="en-US" sz="1600" b="1" dirty="0" err="1"/>
              <a:t>Contoh</a:t>
            </a:r>
            <a:r>
              <a:rPr lang="en-US" sz="1600" b="1" dirty="0"/>
              <a:t>:</a:t>
            </a:r>
            <a:endParaRPr lang="id-ID" sz="1600" b="1" dirty="0"/>
          </a:p>
          <a:p>
            <a:r>
              <a:rPr lang="en-US" sz="1600" b="1" dirty="0"/>
              <a:t>Server  	: 36.66.89.82 </a:t>
            </a:r>
            <a:endParaRPr lang="id-ID" sz="1600" b="1" dirty="0"/>
          </a:p>
          <a:p>
            <a:r>
              <a:rPr lang="en-US" sz="1600" b="1" dirty="0"/>
              <a:t>Port 	: 4433 </a:t>
            </a:r>
            <a:endParaRPr lang="id-ID" sz="1600" b="1" dirty="0"/>
          </a:p>
          <a:p>
            <a:r>
              <a:rPr lang="en-US" sz="1600" i="1" dirty="0"/>
              <a:t>Note: Username/Password </a:t>
            </a:r>
            <a:r>
              <a:rPr lang="en-US" sz="1600" i="1" dirty="0" err="1"/>
              <a:t>sesuai</a:t>
            </a:r>
            <a:r>
              <a:rPr lang="en-US" sz="1600" i="1" dirty="0"/>
              <a:t> </a:t>
            </a:r>
            <a:r>
              <a:rPr lang="en-US" sz="1600" i="1" dirty="0" err="1"/>
              <a:t>dengan</a:t>
            </a:r>
            <a:r>
              <a:rPr lang="en-US" sz="1600" i="1" dirty="0"/>
              <a:t> yang </a:t>
            </a:r>
            <a:r>
              <a:rPr lang="en-US" sz="1600" i="1" dirty="0" err="1"/>
              <a:t>sudah</a:t>
            </a:r>
            <a:r>
              <a:rPr lang="en-US" sz="1600" i="1" dirty="0"/>
              <a:t> </a:t>
            </a:r>
            <a:r>
              <a:rPr lang="en-US" sz="1600" i="1" dirty="0" err="1"/>
              <a:t>diberikan</a:t>
            </a:r>
            <a:r>
              <a:rPr lang="en-US" sz="1600" i="1" dirty="0"/>
              <a:t> </a:t>
            </a:r>
            <a:endParaRPr lang="en-US" sz="1600" dirty="0">
              <a:latin typeface="Source Sans Pro" panose="020B0503030403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5C862B-BECA-44EF-9F84-637F01A5F46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096000" y="2697480"/>
            <a:ext cx="5619583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8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4D972220-6121-4022-85EF-C3C13573D241}"/>
              </a:ext>
            </a:extLst>
          </p:cNvPr>
          <p:cNvSpPr/>
          <p:nvPr/>
        </p:nvSpPr>
        <p:spPr>
          <a:xfrm>
            <a:off x="295124" y="264502"/>
            <a:ext cx="8056396" cy="687003"/>
          </a:xfrm>
          <a:prstGeom prst="hexagon">
            <a:avLst/>
          </a:prstGeom>
          <a:solidFill>
            <a:schemeClr val="bg1"/>
          </a:solidFill>
          <a:ln w="571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5" name="Text Placeholder 3">
            <a:extLst>
              <a:ext uri="{FF2B5EF4-FFF2-40B4-BE49-F238E27FC236}">
                <a16:creationId xmlns:a16="http://schemas.microsoft.com/office/drawing/2014/main" id="{78993163-366E-4EAE-A104-0A12BC895F1E}"/>
              </a:ext>
            </a:extLst>
          </p:cNvPr>
          <p:cNvSpPr txBox="1">
            <a:spLocks/>
          </p:cNvSpPr>
          <p:nvPr/>
        </p:nvSpPr>
        <p:spPr>
          <a:xfrm>
            <a:off x="476418" y="354089"/>
            <a:ext cx="10287375" cy="48013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gradFill>
                  <a:gsLst>
                    <a:gs pos="0">
                      <a:srgbClr val="10CF9B"/>
                    </a:gs>
                    <a:gs pos="100000">
                      <a:srgbClr val="0099D6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</a:rPr>
              <a:t>STARTING - </a:t>
            </a:r>
            <a:r>
              <a:rPr lang="en-US" sz="28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</a:rPr>
              <a:t>MobaXterm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DEC2E0-E64B-4209-B853-9D1B9B04F6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40" b="30412"/>
          <a:stretch/>
        </p:blipFill>
        <p:spPr>
          <a:xfrm>
            <a:off x="9064580" y="231786"/>
            <a:ext cx="3035575" cy="752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0FA5B1-BEBC-48B8-B69A-FD8F6CA9AE33}"/>
              </a:ext>
            </a:extLst>
          </p:cNvPr>
          <p:cNvSpPr txBox="1"/>
          <p:nvPr/>
        </p:nvSpPr>
        <p:spPr>
          <a:xfrm>
            <a:off x="476419" y="1283535"/>
            <a:ext cx="10287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Buka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MobaXterm</a:t>
            </a:r>
            <a:r>
              <a:rPr lang="en-US" sz="1600" dirty="0"/>
              <a:t> yang </a:t>
            </a:r>
            <a:r>
              <a:rPr lang="en-US" sz="1600" dirty="0" err="1"/>
              <a:t>sudah</a:t>
            </a:r>
            <a:r>
              <a:rPr lang="en-US" sz="1600" dirty="0"/>
              <a:t> di download &amp; install </a:t>
            </a:r>
            <a:r>
              <a:rPr lang="en-US" sz="1600" dirty="0" err="1"/>
              <a:t>tadi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ource Sans Pro" panose="020B0503030403020204" pitchFamily="34" charset="0"/>
              </a:rPr>
              <a:t>Kemudian</a:t>
            </a:r>
            <a:r>
              <a:rPr lang="en-US" sz="1600" dirty="0">
                <a:latin typeface="Source Sans Pro" panose="020B0503030403020204" pitchFamily="34" charset="0"/>
              </a:rPr>
              <a:t> </a:t>
            </a:r>
            <a:r>
              <a:rPr lang="en-US" sz="1600" dirty="0" err="1">
                <a:latin typeface="Source Sans Pro" panose="020B0503030403020204" pitchFamily="34" charset="0"/>
              </a:rPr>
              <a:t>klik</a:t>
            </a:r>
            <a:r>
              <a:rPr lang="en-US" sz="1600" dirty="0">
                <a:latin typeface="Source Sans Pro" panose="020B0503030403020204" pitchFamily="34" charset="0"/>
              </a:rPr>
              <a:t> menu Session – SSH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Source Sans Pro" panose="020B0503030403020204" pitchFamily="34" charset="0"/>
              </a:rPr>
              <a:t>Masukan</a:t>
            </a:r>
            <a:r>
              <a:rPr lang="en-US" sz="1600" dirty="0">
                <a:latin typeface="Source Sans Pro" panose="020B0503030403020204" pitchFamily="34" charset="0"/>
              </a:rPr>
              <a:t> host, username, password </a:t>
            </a:r>
            <a:r>
              <a:rPr lang="en-US" sz="1600" dirty="0" err="1">
                <a:latin typeface="Source Sans Pro" panose="020B0503030403020204" pitchFamily="34" charset="0"/>
              </a:rPr>
              <a:t>sesuai</a:t>
            </a:r>
            <a:r>
              <a:rPr lang="en-US" sz="1600" dirty="0">
                <a:latin typeface="Source Sans Pro" panose="020B0503030403020204" pitchFamily="34" charset="0"/>
              </a:rPr>
              <a:t> </a:t>
            </a:r>
            <a:r>
              <a:rPr lang="en-US" sz="1600" dirty="0" err="1">
                <a:latin typeface="Source Sans Pro" panose="020B0503030403020204" pitchFamily="34" charset="0"/>
              </a:rPr>
              <a:t>kebutuhan</a:t>
            </a:r>
            <a:r>
              <a:rPr lang="en-US" sz="1600" dirty="0">
                <a:latin typeface="Source Sans Pro" panose="020B0503030403020204" pitchFamily="34" charset="0"/>
              </a:rPr>
              <a:t> (Redis, Clear </a:t>
            </a:r>
            <a:r>
              <a:rPr lang="en-US" sz="1600" dirty="0" err="1">
                <a:latin typeface="Source Sans Pro" panose="020B0503030403020204" pitchFamily="34" charset="0"/>
              </a:rPr>
              <a:t>Zaun</a:t>
            </a:r>
            <a:r>
              <a:rPr lang="en-US" sz="1600" dirty="0">
                <a:latin typeface="Source Sans Pro" panose="020B0503030403020204" pitchFamily="34" charset="0"/>
              </a:rPr>
              <a:t>, Restart </a:t>
            </a:r>
            <a:r>
              <a:rPr lang="en-US" sz="1600" dirty="0" err="1">
                <a:latin typeface="Source Sans Pro" panose="020B0503030403020204" pitchFamily="34" charset="0"/>
              </a:rPr>
              <a:t>PrestoDB</a:t>
            </a:r>
            <a:r>
              <a:rPr lang="en-US" sz="1600" dirty="0">
                <a:latin typeface="Source Sans Pro" panose="020B0503030403020204" pitchFamily="34" charset="0"/>
              </a:rPr>
              <a:t>, Restart </a:t>
            </a:r>
            <a:r>
              <a:rPr lang="en-US" sz="1600" dirty="0" err="1">
                <a:latin typeface="Source Sans Pro" panose="020B0503030403020204" pitchFamily="34" charset="0"/>
              </a:rPr>
              <a:t>Diaenne</a:t>
            </a:r>
            <a:r>
              <a:rPr lang="en-US" sz="1600" dirty="0">
                <a:latin typeface="Source Sans Pro" panose="020B0503030403020204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123618-6EFB-4D9A-B685-0364DFEEE9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56474"/>
            <a:ext cx="6096314" cy="3245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9B5B1-5B2B-4846-BB91-F01747D637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" y="2556474"/>
            <a:ext cx="6080438" cy="321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9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4D972220-6121-4022-85EF-C3C13573D241}"/>
              </a:ext>
            </a:extLst>
          </p:cNvPr>
          <p:cNvSpPr/>
          <p:nvPr/>
        </p:nvSpPr>
        <p:spPr>
          <a:xfrm>
            <a:off x="295124" y="264502"/>
            <a:ext cx="8056396" cy="687003"/>
          </a:xfrm>
          <a:prstGeom prst="hexagon">
            <a:avLst/>
          </a:prstGeom>
          <a:solidFill>
            <a:schemeClr val="bg1"/>
          </a:solidFill>
          <a:ln w="571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5" name="Text Placeholder 3">
            <a:extLst>
              <a:ext uri="{FF2B5EF4-FFF2-40B4-BE49-F238E27FC236}">
                <a16:creationId xmlns:a16="http://schemas.microsoft.com/office/drawing/2014/main" id="{78993163-366E-4EAE-A104-0A12BC895F1E}"/>
              </a:ext>
            </a:extLst>
          </p:cNvPr>
          <p:cNvSpPr txBox="1">
            <a:spLocks/>
          </p:cNvSpPr>
          <p:nvPr/>
        </p:nvSpPr>
        <p:spPr>
          <a:xfrm>
            <a:off x="476418" y="354089"/>
            <a:ext cx="10287375" cy="48013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gradFill>
                  <a:gsLst>
                    <a:gs pos="0">
                      <a:srgbClr val="10CF9B"/>
                    </a:gs>
                    <a:gs pos="100000">
                      <a:srgbClr val="0099D6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</a:rPr>
              <a:t>REDIS –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</a:rPr>
              <a:t>Temporary Chat DB Cache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DEC2E0-E64B-4209-B853-9D1B9B04F6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40" b="30412"/>
          <a:stretch/>
        </p:blipFill>
        <p:spPr>
          <a:xfrm>
            <a:off x="9064580" y="231786"/>
            <a:ext cx="3035575" cy="752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0FA5B1-BEBC-48B8-B69A-FD8F6CA9AE33}"/>
              </a:ext>
            </a:extLst>
          </p:cNvPr>
          <p:cNvSpPr txBox="1"/>
          <p:nvPr/>
        </p:nvSpPr>
        <p:spPr>
          <a:xfrm>
            <a:off x="476420" y="1283535"/>
            <a:ext cx="51436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Clear cache </a:t>
            </a:r>
            <a:r>
              <a:rPr lang="en-US" sz="1600" dirty="0" err="1"/>
              <a:t>redis</a:t>
            </a:r>
            <a:r>
              <a:rPr lang="en-US" sz="1600" dirty="0"/>
              <a:t> (</a:t>
            </a:r>
            <a:r>
              <a:rPr lang="en-US" sz="1600" dirty="0" err="1"/>
              <a:t>Infomedia</a:t>
            </a:r>
            <a:r>
              <a:rPr lang="en-US" sz="1600" dirty="0"/>
              <a:t> Local Network / VPN)</a:t>
            </a:r>
            <a:endParaRPr lang="id-ID" sz="1600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/>
              <a:t>Remote SSH to server </a:t>
            </a:r>
            <a:r>
              <a:rPr lang="en-US" sz="1600" dirty="0" err="1"/>
              <a:t>redis</a:t>
            </a:r>
            <a:r>
              <a:rPr lang="en-US" sz="1600" dirty="0"/>
              <a:t> (master 177.11) </a:t>
            </a:r>
            <a:r>
              <a:rPr lang="en-US" sz="1600" u="sng" dirty="0">
                <a:hlinkClick r:id="rId4"/>
              </a:rPr>
              <a:t>master@10.194.177.11</a:t>
            </a:r>
            <a:r>
              <a:rPr lang="en-US" sz="1600" u="sng" dirty="0"/>
              <a:t> </a:t>
            </a:r>
            <a:r>
              <a:rPr lang="en-US" sz="1600" dirty="0"/>
              <a:t>user master pass infomedia1</a:t>
            </a:r>
            <a:endParaRPr lang="id-ID" sz="1600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/>
              <a:t>Ls (</a:t>
            </a:r>
            <a:r>
              <a:rPr lang="en-US" sz="1600" dirty="0" err="1"/>
              <a:t>ada</a:t>
            </a:r>
            <a:r>
              <a:rPr lang="en-US" sz="1600" dirty="0"/>
              <a:t> folder scripts)</a:t>
            </a:r>
            <a:endParaRPr lang="id-ID" sz="1600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/>
              <a:t>Cd scripts / (</a:t>
            </a:r>
            <a:r>
              <a:rPr lang="en-US" sz="1600" dirty="0" err="1"/>
              <a:t>masuk</a:t>
            </a:r>
            <a:r>
              <a:rPr lang="en-US" sz="1600" dirty="0"/>
              <a:t> folder scripts)</a:t>
            </a:r>
            <a:endParaRPr lang="id-ID" sz="1600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/>
              <a:t>Ls (</a:t>
            </a:r>
            <a:r>
              <a:rPr lang="en-US" sz="1600" dirty="0" err="1"/>
              <a:t>ada</a:t>
            </a:r>
            <a:r>
              <a:rPr lang="en-US" sz="1600" dirty="0"/>
              <a:t> file clear.js)</a:t>
            </a:r>
            <a:endParaRPr lang="id-ID" sz="1600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/>
              <a:t>Node clear.js (</a:t>
            </a:r>
            <a:r>
              <a:rPr lang="en-US" sz="1600" dirty="0" err="1"/>
              <a:t>menjalankan</a:t>
            </a:r>
            <a:r>
              <a:rPr lang="en-US" sz="1600" dirty="0"/>
              <a:t> file clear.js yang </a:t>
            </a:r>
            <a:r>
              <a:rPr lang="en-US" sz="1600" dirty="0" err="1"/>
              <a:t>berisi</a:t>
            </a:r>
            <a:r>
              <a:rPr lang="en-US" sz="1600" dirty="0"/>
              <a:t> script clear </a:t>
            </a:r>
            <a:r>
              <a:rPr lang="en-US" sz="1600" dirty="0" err="1"/>
              <a:t>redis</a:t>
            </a:r>
            <a:r>
              <a:rPr lang="en-US" sz="1600" dirty="0"/>
              <a:t>)</a:t>
            </a:r>
            <a:endParaRPr lang="id-ID" sz="1600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/>
              <a:t>Ctrl + C  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 err="1"/>
              <a:t>Selesai</a:t>
            </a:r>
            <a:r>
              <a:rPr lang="en-US" sz="1600" dirty="0"/>
              <a:t> - Exit</a:t>
            </a:r>
            <a:endParaRPr lang="id-ID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4F38F1-9B87-4BA0-B6D5-A4007550CA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105" y="1283535"/>
            <a:ext cx="6093138" cy="32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4D972220-6121-4022-85EF-C3C13573D241}"/>
              </a:ext>
            </a:extLst>
          </p:cNvPr>
          <p:cNvSpPr/>
          <p:nvPr/>
        </p:nvSpPr>
        <p:spPr>
          <a:xfrm>
            <a:off x="295124" y="264502"/>
            <a:ext cx="8056396" cy="687003"/>
          </a:xfrm>
          <a:prstGeom prst="hexagon">
            <a:avLst/>
          </a:prstGeom>
          <a:solidFill>
            <a:schemeClr val="bg1"/>
          </a:solidFill>
          <a:ln w="571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5" name="Text Placeholder 3">
            <a:extLst>
              <a:ext uri="{FF2B5EF4-FFF2-40B4-BE49-F238E27FC236}">
                <a16:creationId xmlns:a16="http://schemas.microsoft.com/office/drawing/2014/main" id="{78993163-366E-4EAE-A104-0A12BC895F1E}"/>
              </a:ext>
            </a:extLst>
          </p:cNvPr>
          <p:cNvSpPr txBox="1">
            <a:spLocks/>
          </p:cNvSpPr>
          <p:nvPr/>
        </p:nvSpPr>
        <p:spPr>
          <a:xfrm>
            <a:off x="476418" y="354089"/>
            <a:ext cx="10287375" cy="480131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gradFill>
                  <a:gsLst>
                    <a:gs pos="0">
                      <a:srgbClr val="10CF9B"/>
                    </a:gs>
                    <a:gs pos="100000">
                      <a:srgbClr val="0099D6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</a:rPr>
              <a:t>CLEAR ZAUN –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</a:rPr>
              <a:t>Terminal Console Bot Access-Cache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DEC2E0-E64B-4209-B853-9D1B9B04F6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40" b="30412"/>
          <a:stretch/>
        </p:blipFill>
        <p:spPr>
          <a:xfrm>
            <a:off x="9064580" y="231786"/>
            <a:ext cx="3035575" cy="752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0FA5B1-BEBC-48B8-B69A-FD8F6CA9AE33}"/>
              </a:ext>
            </a:extLst>
          </p:cNvPr>
          <p:cNvSpPr txBox="1"/>
          <p:nvPr/>
        </p:nvSpPr>
        <p:spPr>
          <a:xfrm>
            <a:off x="476420" y="1281833"/>
            <a:ext cx="51428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Clear cache access terminal </a:t>
            </a:r>
            <a:r>
              <a:rPr lang="en-US" sz="1600" dirty="0" err="1"/>
              <a:t>consol</a:t>
            </a:r>
            <a:r>
              <a:rPr lang="en-US" sz="1600" dirty="0"/>
              <a:t> bot –  </a:t>
            </a:r>
            <a:r>
              <a:rPr lang="en-US" sz="1600" dirty="0" err="1"/>
              <a:t>zaun</a:t>
            </a:r>
            <a:r>
              <a:rPr lang="en-US" sz="1600" dirty="0"/>
              <a:t> (</a:t>
            </a:r>
            <a:r>
              <a:rPr lang="en-US" sz="1600" dirty="0" err="1"/>
              <a:t>Infomedia</a:t>
            </a:r>
            <a:r>
              <a:rPr lang="en-US" sz="1600" dirty="0"/>
              <a:t> Local Network / VPN)</a:t>
            </a:r>
            <a:endParaRPr lang="id-ID" sz="1600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/>
              <a:t>Remote SSH to server </a:t>
            </a:r>
            <a:r>
              <a:rPr lang="en-US" sz="1600" dirty="0" err="1"/>
              <a:t>zaun</a:t>
            </a:r>
            <a:r>
              <a:rPr lang="en-US" sz="1600" dirty="0"/>
              <a:t> (master 177.11) </a:t>
            </a:r>
            <a:r>
              <a:rPr lang="en-US" sz="1600" u="sng" dirty="0">
                <a:hlinkClick r:id="rId4"/>
              </a:rPr>
              <a:t>master@10.194.177.11</a:t>
            </a:r>
            <a:r>
              <a:rPr lang="en-US" sz="1600" u="sng" dirty="0"/>
              <a:t> </a:t>
            </a:r>
            <a:r>
              <a:rPr lang="en-US" sz="1600" dirty="0"/>
              <a:t>user master pass infomedia1</a:t>
            </a:r>
            <a:endParaRPr lang="id-ID" sz="1600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/>
              <a:t>Ls (</a:t>
            </a:r>
            <a:r>
              <a:rPr lang="en-US" sz="1600" dirty="0" err="1"/>
              <a:t>ada</a:t>
            </a:r>
            <a:r>
              <a:rPr lang="en-US" sz="1600" dirty="0"/>
              <a:t> folder scripts)</a:t>
            </a:r>
            <a:endParaRPr lang="id-ID" sz="1600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/>
              <a:t>Cd scripts / (</a:t>
            </a:r>
            <a:r>
              <a:rPr lang="en-US" sz="1600" dirty="0" err="1"/>
              <a:t>masuk</a:t>
            </a:r>
            <a:r>
              <a:rPr lang="en-US" sz="1600" dirty="0"/>
              <a:t> folder scripts)</a:t>
            </a:r>
            <a:endParaRPr lang="id-ID" sz="1600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/>
              <a:t>Ls (</a:t>
            </a:r>
            <a:r>
              <a:rPr lang="en-US" sz="1600" dirty="0" err="1"/>
              <a:t>ada</a:t>
            </a:r>
            <a:r>
              <a:rPr lang="en-US" sz="1600" dirty="0"/>
              <a:t> file clear-zaun.js)</a:t>
            </a:r>
            <a:endParaRPr lang="id-ID" sz="1600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/>
              <a:t>Node clear-zaun.js (</a:t>
            </a:r>
            <a:r>
              <a:rPr lang="en-US" sz="1600" dirty="0" err="1"/>
              <a:t>menjalankan</a:t>
            </a:r>
            <a:r>
              <a:rPr lang="en-US" sz="1600" dirty="0"/>
              <a:t> file clear-zaun.js yang </a:t>
            </a:r>
            <a:r>
              <a:rPr lang="en-US" sz="1600" dirty="0" err="1"/>
              <a:t>berisi</a:t>
            </a:r>
            <a:r>
              <a:rPr lang="en-US" sz="1600" dirty="0"/>
              <a:t> script clear </a:t>
            </a:r>
            <a:r>
              <a:rPr lang="en-US" sz="1600" dirty="0" err="1"/>
              <a:t>zaun</a:t>
            </a:r>
            <a:r>
              <a:rPr lang="en-US" sz="1600" dirty="0"/>
              <a:t>)</a:t>
            </a:r>
            <a:endParaRPr lang="id-ID" sz="1600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/>
              <a:t>Ctrl + C</a:t>
            </a:r>
            <a:endParaRPr lang="id-ID" sz="1600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 err="1"/>
              <a:t>Selesai</a:t>
            </a:r>
            <a:r>
              <a:rPr lang="en-US" sz="1600" dirty="0"/>
              <a:t> - Exit</a:t>
            </a:r>
            <a:endParaRPr lang="id-ID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1E56A-E4EA-4252-A94D-A823C9D81C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267" y="1281833"/>
            <a:ext cx="6096314" cy="32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0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4D972220-6121-4022-85EF-C3C13573D241}"/>
              </a:ext>
            </a:extLst>
          </p:cNvPr>
          <p:cNvSpPr/>
          <p:nvPr/>
        </p:nvSpPr>
        <p:spPr>
          <a:xfrm>
            <a:off x="295124" y="264502"/>
            <a:ext cx="8056396" cy="1137578"/>
          </a:xfrm>
          <a:prstGeom prst="hexagon">
            <a:avLst/>
          </a:prstGeom>
          <a:solidFill>
            <a:schemeClr val="bg1"/>
          </a:solidFill>
          <a:ln w="571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5" name="Text Placeholder 3">
            <a:extLst>
              <a:ext uri="{FF2B5EF4-FFF2-40B4-BE49-F238E27FC236}">
                <a16:creationId xmlns:a16="http://schemas.microsoft.com/office/drawing/2014/main" id="{78993163-366E-4EAE-A104-0A12BC895F1E}"/>
              </a:ext>
            </a:extLst>
          </p:cNvPr>
          <p:cNvSpPr txBox="1">
            <a:spLocks/>
          </p:cNvSpPr>
          <p:nvPr/>
        </p:nvSpPr>
        <p:spPr>
          <a:xfrm>
            <a:off x="476418" y="354089"/>
            <a:ext cx="10287375" cy="94077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gradFill>
                  <a:gsLst>
                    <a:gs pos="0">
                      <a:srgbClr val="10CF9B"/>
                    </a:gs>
                    <a:gs pos="100000">
                      <a:srgbClr val="0099D6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</a:rPr>
              <a:t>RESTART PRESTODB –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</a:rPr>
              <a:t>Restart </a:t>
            </a:r>
            <a:r>
              <a:rPr lang="en-US" sz="2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</a:rPr>
              <a:t>PrestoDB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</a:rPr>
              <a:t> Service</a:t>
            </a:r>
          </a:p>
          <a:p>
            <a:pPr lvl="0" algn="l"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Analytic of Report &amp; Query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DEC2E0-E64B-4209-B853-9D1B9B04F6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40" b="30412"/>
          <a:stretch/>
        </p:blipFill>
        <p:spPr>
          <a:xfrm>
            <a:off x="9064580" y="231786"/>
            <a:ext cx="3035575" cy="752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0FA5B1-BEBC-48B8-B69A-FD8F6CA9AE33}"/>
              </a:ext>
            </a:extLst>
          </p:cNvPr>
          <p:cNvSpPr txBox="1"/>
          <p:nvPr/>
        </p:nvSpPr>
        <p:spPr>
          <a:xfrm>
            <a:off x="476418" y="1524383"/>
            <a:ext cx="51420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Restart DB	Presto Analytic (</a:t>
            </a:r>
            <a:r>
              <a:rPr lang="en-US" sz="1600" dirty="0" err="1"/>
              <a:t>Infomedia</a:t>
            </a:r>
            <a:r>
              <a:rPr lang="en-US" sz="1600" dirty="0"/>
              <a:t> Local Network / VPN)</a:t>
            </a:r>
            <a:endParaRPr lang="id-ID" sz="1600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/>
              <a:t>Connect remote SSH machine presto DB (10.194.177.37)</a:t>
            </a:r>
            <a:endParaRPr lang="id-ID" sz="1600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/>
              <a:t>Command user </a:t>
            </a:r>
            <a:r>
              <a:rPr lang="en-US" sz="1600" dirty="0" err="1"/>
              <a:t>itops</a:t>
            </a:r>
            <a:r>
              <a:rPr lang="en-US" sz="1600" dirty="0"/>
              <a:t> pass 1nfomedi@2018</a:t>
            </a:r>
            <a:endParaRPr lang="id-ID" sz="1600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 err="1"/>
              <a:t>Sudo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kata pass 1nfomedi@2018	</a:t>
            </a:r>
            <a:endParaRPr lang="id-ID" sz="1600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/>
              <a:t>Cd  /home/kata/apps/presto</a:t>
            </a:r>
            <a:endParaRPr lang="id-ID" sz="1600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/>
              <a:t>Bin/launcher status (</a:t>
            </a:r>
            <a:r>
              <a:rPr lang="en-US" sz="1600" dirty="0" err="1"/>
              <a:t>kalau</a:t>
            </a:r>
            <a:r>
              <a:rPr lang="en-US" sz="1600" dirty="0"/>
              <a:t> </a:t>
            </a:r>
            <a:r>
              <a:rPr lang="en-US" sz="1600" dirty="0" err="1"/>
              <a:t>mati</a:t>
            </a:r>
            <a:r>
              <a:rPr lang="en-US" sz="1600" dirty="0"/>
              <a:t> </a:t>
            </a:r>
            <a:r>
              <a:rPr lang="en-US" sz="1600" dirty="0" err="1"/>
              <a:t>berarti</a:t>
            </a:r>
            <a:r>
              <a:rPr lang="en-US" sz="1600" dirty="0"/>
              <a:t> not running)</a:t>
            </a:r>
            <a:endParaRPr lang="id-ID" sz="1600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/>
              <a:t>Bin/launcher start</a:t>
            </a:r>
            <a:endParaRPr lang="id-ID" sz="1600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/>
              <a:t>Bin/launcher status (check running as)</a:t>
            </a:r>
            <a:endParaRPr lang="id-ID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Done, </a:t>
            </a:r>
            <a:r>
              <a:rPr lang="en-US" sz="1600" dirty="0" err="1"/>
              <a:t>Selesai</a:t>
            </a:r>
            <a:r>
              <a:rPr lang="en-US" sz="1600" dirty="0"/>
              <a:t> </a:t>
            </a:r>
            <a:r>
              <a:rPr lang="en-US" sz="1600" dirty="0" err="1"/>
              <a:t>keluar</a:t>
            </a:r>
            <a:endParaRPr lang="id-ID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4E2AE-0765-4FAA-A6EB-E9E5BDCC88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266" y="1524383"/>
            <a:ext cx="6096314" cy="322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5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4D972220-6121-4022-85EF-C3C13573D241}"/>
              </a:ext>
            </a:extLst>
          </p:cNvPr>
          <p:cNvSpPr/>
          <p:nvPr/>
        </p:nvSpPr>
        <p:spPr>
          <a:xfrm>
            <a:off x="295124" y="264502"/>
            <a:ext cx="8056396" cy="1137578"/>
          </a:xfrm>
          <a:prstGeom prst="hexagon">
            <a:avLst/>
          </a:prstGeom>
          <a:solidFill>
            <a:schemeClr val="bg1"/>
          </a:solidFill>
          <a:ln w="571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5" name="Text Placeholder 3">
            <a:extLst>
              <a:ext uri="{FF2B5EF4-FFF2-40B4-BE49-F238E27FC236}">
                <a16:creationId xmlns:a16="http://schemas.microsoft.com/office/drawing/2014/main" id="{78993163-366E-4EAE-A104-0A12BC895F1E}"/>
              </a:ext>
            </a:extLst>
          </p:cNvPr>
          <p:cNvSpPr txBox="1">
            <a:spLocks/>
          </p:cNvSpPr>
          <p:nvPr/>
        </p:nvSpPr>
        <p:spPr>
          <a:xfrm>
            <a:off x="476418" y="354089"/>
            <a:ext cx="10287375" cy="94077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gradFill>
                  <a:gsLst>
                    <a:gs pos="0">
                      <a:srgbClr val="10CF9B"/>
                    </a:gs>
                    <a:gs pos="100000">
                      <a:srgbClr val="0099D6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</a:rPr>
              <a:t>RESTART DIAENNE –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</a:rPr>
              <a:t>Restart </a:t>
            </a:r>
            <a:r>
              <a:rPr lang="en-US" sz="240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</a:rPr>
              <a:t>Dialog Engine </a:t>
            </a:r>
            <a:r>
              <a:rPr lang="en-US" sz="2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</a:rPr>
              <a:t>Diaenne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</a:rPr>
              <a:t> Once</a:t>
            </a:r>
          </a:p>
          <a:p>
            <a:pPr lvl="0" algn="l"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Bot Engine Hang/No Response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DEC2E0-E64B-4209-B853-9D1B9B04F6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40" b="30412"/>
          <a:stretch/>
        </p:blipFill>
        <p:spPr>
          <a:xfrm>
            <a:off x="9064580" y="231786"/>
            <a:ext cx="3035575" cy="752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0FA5B1-BEBC-48B8-B69A-FD8F6CA9AE33}"/>
              </a:ext>
            </a:extLst>
          </p:cNvPr>
          <p:cNvSpPr txBox="1"/>
          <p:nvPr/>
        </p:nvSpPr>
        <p:spPr>
          <a:xfrm>
            <a:off x="476418" y="1524383"/>
            <a:ext cx="51269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Restart </a:t>
            </a:r>
            <a:r>
              <a:rPr lang="en-US" sz="1600" dirty="0" err="1"/>
              <a:t>Diaenne</a:t>
            </a:r>
            <a:r>
              <a:rPr lang="en-US" sz="1600" dirty="0"/>
              <a:t> (</a:t>
            </a:r>
            <a:r>
              <a:rPr lang="en-US" sz="1600" dirty="0" err="1"/>
              <a:t>Infomedia</a:t>
            </a:r>
            <a:r>
              <a:rPr lang="en-US" sz="1600" dirty="0"/>
              <a:t> Local Network / VPN)</a:t>
            </a:r>
            <a:endParaRPr lang="id-ID" sz="1600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/>
              <a:t>Connect remote SSH machine </a:t>
            </a:r>
            <a:r>
              <a:rPr lang="en-US" sz="1600" dirty="0" err="1"/>
              <a:t>kubernetes</a:t>
            </a:r>
            <a:r>
              <a:rPr lang="en-US" sz="1600" dirty="0"/>
              <a:t> controller (10.194.177.15)</a:t>
            </a:r>
            <a:endParaRPr lang="id-ID" sz="1600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/>
              <a:t>Command user </a:t>
            </a:r>
            <a:r>
              <a:rPr lang="en-US" sz="1600" dirty="0" err="1"/>
              <a:t>rabbitmq</a:t>
            </a:r>
            <a:r>
              <a:rPr lang="en-US" sz="1600" dirty="0"/>
              <a:t> pass infomedia1</a:t>
            </a:r>
            <a:endParaRPr lang="id-ID" sz="1600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 err="1"/>
              <a:t>sudo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kata</a:t>
            </a:r>
            <a:endParaRPr lang="id-ID" sz="1600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/>
              <a:t>[enter] no password</a:t>
            </a:r>
            <a:endParaRPr lang="id-ID" sz="1600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 err="1"/>
              <a:t>kubectl</a:t>
            </a:r>
            <a:r>
              <a:rPr lang="en-US" sz="1600" dirty="0"/>
              <a:t> get ns</a:t>
            </a:r>
            <a:endParaRPr lang="id-ID" sz="1600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 err="1"/>
              <a:t>kubectl</a:t>
            </a:r>
            <a:r>
              <a:rPr lang="en-US" sz="1600" dirty="0"/>
              <a:t> get pod –n platform</a:t>
            </a:r>
            <a:endParaRPr lang="id-ID" sz="1600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 err="1"/>
              <a:t>lihat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brp</a:t>
            </a:r>
            <a:r>
              <a:rPr lang="en-US" sz="1600" dirty="0"/>
              <a:t> service </a:t>
            </a:r>
            <a:r>
              <a:rPr lang="en-US" sz="1600" dirty="0" err="1"/>
              <a:t>diaenne-xxxxx-xxxxx</a:t>
            </a:r>
            <a:r>
              <a:rPr lang="en-US" sz="1600" dirty="0"/>
              <a:t> (</a:t>
            </a:r>
            <a:r>
              <a:rPr lang="en-US" sz="1600" dirty="0" err="1"/>
              <a:t>biasanya</a:t>
            </a:r>
            <a:r>
              <a:rPr lang="en-US" sz="1600" dirty="0"/>
              <a:t> 3)</a:t>
            </a:r>
            <a:endParaRPr lang="id-ID" sz="1600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 err="1"/>
              <a:t>kubectl</a:t>
            </a:r>
            <a:r>
              <a:rPr lang="en-US" sz="1600" dirty="0"/>
              <a:t> delete pod </a:t>
            </a:r>
            <a:r>
              <a:rPr lang="en-US" sz="1600" dirty="0" err="1"/>
              <a:t>diaenne-xxxxxx-xxxxx</a:t>
            </a:r>
            <a:r>
              <a:rPr lang="en-US" sz="1600" dirty="0"/>
              <a:t> –n platform</a:t>
            </a:r>
            <a:endParaRPr lang="id-ID" sz="1600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 err="1"/>
              <a:t>Lakukan</a:t>
            </a:r>
            <a:r>
              <a:rPr lang="en-US" sz="1600" dirty="0"/>
              <a:t> </a:t>
            </a:r>
            <a:r>
              <a:rPr lang="en-US" sz="1600" b="1" dirty="0"/>
              <a:t>no 8</a:t>
            </a:r>
            <a:r>
              <a:rPr lang="en-US" sz="1600" dirty="0"/>
              <a:t> di </a:t>
            </a:r>
            <a:r>
              <a:rPr lang="en-US" sz="1600" b="1" u="sng" dirty="0" err="1"/>
              <a:t>sebanyak</a:t>
            </a:r>
            <a:r>
              <a:rPr lang="en-US" sz="1600" b="1" u="sng" dirty="0"/>
              <a:t> </a:t>
            </a:r>
            <a:r>
              <a:rPr lang="en-US" sz="1600" dirty="0"/>
              <a:t>service </a:t>
            </a:r>
            <a:r>
              <a:rPr lang="en-US" sz="1600" dirty="0" err="1"/>
              <a:t>diaenne</a:t>
            </a:r>
            <a:r>
              <a:rPr lang="en-US" sz="1600" dirty="0"/>
              <a:t> </a:t>
            </a:r>
            <a:r>
              <a:rPr lang="en-US" sz="1600" dirty="0" err="1"/>
              <a:t>yg</a:t>
            </a:r>
            <a:r>
              <a:rPr lang="en-US" sz="1600" dirty="0"/>
              <a:t> </a:t>
            </a:r>
            <a:r>
              <a:rPr lang="en-US" sz="1600" dirty="0" err="1"/>
              <a:t>hidup</a:t>
            </a:r>
            <a:r>
              <a:rPr lang="en-US" sz="1600" dirty="0"/>
              <a:t>, </a:t>
            </a:r>
            <a:r>
              <a:rPr lang="en-US" sz="1600" dirty="0" err="1"/>
              <a:t>satu</a:t>
            </a:r>
            <a:r>
              <a:rPr lang="en-US" sz="1600" dirty="0"/>
              <a:t> per </a:t>
            </a:r>
            <a:r>
              <a:rPr lang="en-US" sz="1600" dirty="0" err="1"/>
              <a:t>satu</a:t>
            </a:r>
            <a:r>
              <a:rPr lang="en-US" sz="1600" dirty="0"/>
              <a:t> enter execute command</a:t>
            </a:r>
            <a:endParaRPr lang="id-ID" sz="1600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 err="1"/>
              <a:t>kubectl</a:t>
            </a:r>
            <a:r>
              <a:rPr lang="en-US" sz="1600" dirty="0"/>
              <a:t> log </a:t>
            </a:r>
            <a:r>
              <a:rPr lang="en-US" sz="1600" dirty="0" err="1"/>
              <a:t>diaenne-xxxxxxxxx-xxxxx</a:t>
            </a:r>
            <a:r>
              <a:rPr lang="en-US" sz="1600" dirty="0"/>
              <a:t> –n	platform	(</a:t>
            </a:r>
            <a:r>
              <a:rPr lang="en-US" sz="1600" dirty="0" err="1"/>
              <a:t>cek</a:t>
            </a:r>
            <a:r>
              <a:rPr lang="en-US" sz="1600" dirty="0"/>
              <a:t> salah </a:t>
            </a:r>
            <a:r>
              <a:rPr lang="en-US" sz="1600" dirty="0" err="1"/>
              <a:t>satu</a:t>
            </a:r>
            <a:r>
              <a:rPr lang="en-US" sz="1600" dirty="0"/>
              <a:t> log </a:t>
            </a:r>
            <a:r>
              <a:rPr lang="en-US" sz="1600" dirty="0" err="1"/>
              <a:t>diaenne</a:t>
            </a:r>
            <a:r>
              <a:rPr lang="en-US" sz="1600" dirty="0"/>
              <a:t>) 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n-US" sz="1600" dirty="0"/>
              <a:t>Done, </a:t>
            </a:r>
            <a:r>
              <a:rPr lang="en-US" sz="1600" dirty="0" err="1"/>
              <a:t>Selesai</a:t>
            </a:r>
            <a:endParaRPr lang="id-ID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7C13B-F395-4EBE-A03F-AA9FEFDEDB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105" y="1524383"/>
            <a:ext cx="6096314" cy="32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6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4D972220-6121-4022-85EF-C3C13573D241}"/>
              </a:ext>
            </a:extLst>
          </p:cNvPr>
          <p:cNvSpPr/>
          <p:nvPr/>
        </p:nvSpPr>
        <p:spPr>
          <a:xfrm>
            <a:off x="295124" y="264502"/>
            <a:ext cx="8056396" cy="1137578"/>
          </a:xfrm>
          <a:prstGeom prst="hexagon">
            <a:avLst/>
          </a:prstGeom>
          <a:solidFill>
            <a:schemeClr val="bg1"/>
          </a:solidFill>
          <a:ln w="5715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5" name="Text Placeholder 3">
            <a:extLst>
              <a:ext uri="{FF2B5EF4-FFF2-40B4-BE49-F238E27FC236}">
                <a16:creationId xmlns:a16="http://schemas.microsoft.com/office/drawing/2014/main" id="{78993163-366E-4EAE-A104-0A12BC895F1E}"/>
              </a:ext>
            </a:extLst>
          </p:cNvPr>
          <p:cNvSpPr txBox="1">
            <a:spLocks/>
          </p:cNvSpPr>
          <p:nvPr/>
        </p:nvSpPr>
        <p:spPr>
          <a:xfrm>
            <a:off x="476418" y="354089"/>
            <a:ext cx="10287375" cy="94077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gradFill>
                  <a:gsLst>
                    <a:gs pos="0">
                      <a:srgbClr val="10CF9B"/>
                    </a:gs>
                    <a:gs pos="100000">
                      <a:srgbClr val="0099D6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</a:rPr>
              <a:t>RESTART DIAENNE –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</a:rPr>
              <a:t>Restart Dialog </a:t>
            </a:r>
            <a:r>
              <a:rPr lang="en-US" sz="2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</a:rPr>
              <a:t>Engina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</a:rPr>
              <a:t>Diaenne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 pitchFamily="34" charset="0"/>
              </a:rPr>
              <a:t> Once</a:t>
            </a:r>
          </a:p>
          <a:p>
            <a:pPr lvl="0" algn="l"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Bot Engine Hang/No Response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DEC2E0-E64B-4209-B853-9D1B9B04F6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40" b="30412"/>
          <a:stretch/>
        </p:blipFill>
        <p:spPr>
          <a:xfrm>
            <a:off x="9064580" y="231786"/>
            <a:ext cx="3035575" cy="752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C51728-7ADD-45EE-BC66-0EBD63049D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9667"/>
            <a:ext cx="6096314" cy="3238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36B7DB-6613-40DA-A645-2010706BE9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9666"/>
            <a:ext cx="6096314" cy="32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4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9D6"/>
      </a:accent1>
      <a:accent2>
        <a:srgbClr val="0ECED8"/>
      </a:accent2>
      <a:accent3>
        <a:srgbClr val="10CF9B"/>
      </a:accent3>
      <a:accent4>
        <a:srgbClr val="0099D6"/>
      </a:accent4>
      <a:accent5>
        <a:srgbClr val="0ECED8"/>
      </a:accent5>
      <a:accent6>
        <a:srgbClr val="10CF9B"/>
      </a:accent6>
      <a:hlink>
        <a:srgbClr val="0563C1"/>
      </a:hlink>
      <a:folHlink>
        <a:srgbClr val="954F72"/>
      </a:folHlink>
    </a:clrScheme>
    <a:fontScheme name="Modern 03">
      <a:majorFont>
        <a:latin typeface="Segoe U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14026</TotalTime>
  <Words>643</Words>
  <Application>Microsoft Office PowerPoint</Application>
  <PresentationFormat>Widescreen</PresentationFormat>
  <Paragraphs>97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Segoe UI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Muhamad Zale</cp:lastModifiedBy>
  <cp:revision>1163</cp:revision>
  <dcterms:created xsi:type="dcterms:W3CDTF">2017-05-15T03:40:57Z</dcterms:created>
  <dcterms:modified xsi:type="dcterms:W3CDTF">2021-01-13T06:26:25Z</dcterms:modified>
</cp:coreProperties>
</file>