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6" r:id="rId2"/>
    <p:sldId id="277" r:id="rId3"/>
    <p:sldId id="278" r:id="rId4"/>
    <p:sldId id="279" r:id="rId5"/>
    <p:sldId id="280" r:id="rId6"/>
    <p:sldId id="281" r:id="rId7"/>
    <p:sldId id="283" r:id="rId8"/>
    <p:sldId id="282" r:id="rId9"/>
    <p:sldId id="284" r:id="rId10"/>
    <p:sldId id="286" r:id="rId11"/>
    <p:sldId id="28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820" autoAdjust="0"/>
    <p:restoredTop sz="86457" autoAdjust="0"/>
  </p:normalViewPr>
  <p:slideViewPr>
    <p:cSldViewPr>
      <p:cViewPr varScale="1">
        <p:scale>
          <a:sx n="72" d="100"/>
          <a:sy n="72" d="100"/>
        </p:scale>
        <p:origin x="-826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8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ED3C4-4D6E-44F6-A0F4-62DBBC51A577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78A58-5ACB-483D-B55A-8FF94E31EF7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15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A2E7-034F-4FC6-BDEF-E84D6B142D9F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E3D9-9492-4592-BEC2-154D035EB7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4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A2E7-034F-4FC6-BDEF-E84D6B142D9F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E3D9-9492-4592-BEC2-154D035EB7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7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A2E7-034F-4FC6-BDEF-E84D6B142D9F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E3D9-9492-4592-BEC2-154D035EB7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1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A2E7-034F-4FC6-BDEF-E84D6B142D9F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E3D9-9492-4592-BEC2-154D035EB7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9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A2E7-034F-4FC6-BDEF-E84D6B142D9F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E3D9-9492-4592-BEC2-154D035EB7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0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A2E7-034F-4FC6-BDEF-E84D6B142D9F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E3D9-9492-4592-BEC2-154D035EB7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4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A2E7-034F-4FC6-BDEF-E84D6B142D9F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E3D9-9492-4592-BEC2-154D035EB7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4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A2E7-034F-4FC6-BDEF-E84D6B142D9F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E3D9-9492-4592-BEC2-154D035EB7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4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A2E7-034F-4FC6-BDEF-E84D6B142D9F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E3D9-9492-4592-BEC2-154D035EB7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7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A2E7-034F-4FC6-BDEF-E84D6B142D9F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E3D9-9492-4592-BEC2-154D035EB7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3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A2E7-034F-4FC6-BDEF-E84D6B142D9F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2E3D9-9492-4592-BEC2-154D035EB7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8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6A2E7-034F-4FC6-BDEF-E84D6B142D9F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2E3D9-9492-4592-BEC2-154D035EB7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3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Responder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Your </a:t>
            </a:r>
            <a:r>
              <a:rPr lang="en-GB" dirty="0"/>
              <a:t>first name, last name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Institute, department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email address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How many crop model calibration activities have you participated in? (One calibration activity = 1 data set, one model, one final calibrated model)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If you have used the same calibration approach multiple times, and your responses here just refer one specific example, how many calibration activities altogether do your answers here represent?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71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Effort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Estimate the time (person-days) devoted to calibration.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Was this the major time investment for this project? If not, what was? What percentage of the time was required for calibration?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Is the calibration procedure automated? i.e. can it be redone more or less automatically with new data, or would new data require a new substantial investment in time? </a:t>
            </a:r>
          </a:p>
        </p:txBody>
      </p:sp>
    </p:spTree>
    <p:extLst>
      <p:ext uri="{BB962C8B-B14F-4D97-AF65-F5344CB8AC3E}">
        <p14:creationId xmlns:p14="http://schemas.microsoft.com/office/powerpoint/2010/main" val="67143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What is for  you the  major difficulty in model calibration? What could improve the situation?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Any other comments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74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What was the model</a:t>
            </a:r>
            <a:r>
              <a:rPr lang="en-GB" dirty="0"/>
              <a:t> </a:t>
            </a:r>
            <a:r>
              <a:rPr lang="en-GB" dirty="0" smtClean="0"/>
              <a:t>(including model version)?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What crop?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2748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modeling study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What was the specific research or practical question the calibrated crop model was meant to solve?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Target population. What range of predictions: crop, cultivar, geographical region, time period, is it assumed the calibrated model can be used for?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Was   this explicitly specified in the publication or elsewhere?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Publication(s) describing the calibration procedure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Other publications on applications of the calibrated model</a:t>
            </a:r>
          </a:p>
        </p:txBody>
      </p:sp>
    </p:spTree>
    <p:extLst>
      <p:ext uri="{BB962C8B-B14F-4D97-AF65-F5344CB8AC3E}">
        <p14:creationId xmlns:p14="http://schemas.microsoft.com/office/powerpoint/2010/main" val="367598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Number of fields altogether (year-site-management combinations)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Number of years, cultivars, sites, management options.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Was the data </a:t>
            </a:r>
            <a:r>
              <a:rPr lang="en-GB" dirty="0" err="1" smtClean="0"/>
              <a:t>pecifically</a:t>
            </a:r>
            <a:r>
              <a:rPr lang="en-GB" dirty="0" smtClean="0"/>
              <a:t> aimed at exploring some gradient (water, N, </a:t>
            </a:r>
            <a:r>
              <a:rPr lang="en-GB" dirty="0" err="1" smtClean="0"/>
              <a:t>etc</a:t>
            </a:r>
            <a:r>
              <a:rPr lang="en-GB" dirty="0" smtClean="0"/>
              <a:t>).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Number of output variables (yield, biomass , </a:t>
            </a:r>
            <a:r>
              <a:rPr lang="en-GB" dirty="0" err="1" smtClean="0"/>
              <a:t>etc</a:t>
            </a:r>
            <a:r>
              <a:rPr lang="en-GB" dirty="0" smtClean="0"/>
              <a:t>) altogether (even if every output variable wasn’t measured in each field)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In-season variables (e.g. biomass during the season, and not just final biomass)? Yes or no.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Can these data be assumed to be a representative sample from the target population defined in the previous section?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450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fr-FR" dirty="0" smtClean="0"/>
              <a:t>How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r>
              <a:rPr lang="fr-FR" dirty="0" smtClean="0"/>
              <a:t> </a:t>
            </a:r>
            <a:r>
              <a:rPr lang="fr-FR" dirty="0" err="1" smtClean="0"/>
              <a:t>were</a:t>
            </a:r>
            <a:r>
              <a:rPr lang="fr-FR" dirty="0" smtClean="0"/>
              <a:t> </a:t>
            </a:r>
            <a:r>
              <a:rPr lang="fr-FR" dirty="0" err="1" smtClean="0"/>
              <a:t>calibrated</a:t>
            </a:r>
            <a:r>
              <a:rPr lang="fr-FR" dirty="0" smtClean="0"/>
              <a:t> (i.e. values </a:t>
            </a:r>
            <a:r>
              <a:rPr lang="fr-FR" dirty="0" err="1" smtClean="0"/>
              <a:t>were</a:t>
            </a:r>
            <a:r>
              <a:rPr lang="fr-FR" dirty="0" smtClean="0"/>
              <a:t> </a:t>
            </a:r>
            <a:r>
              <a:rPr lang="fr-FR" dirty="0" err="1" smtClean="0"/>
              <a:t>changed</a:t>
            </a:r>
            <a:r>
              <a:rPr lang="fr-FR" dirty="0" smtClean="0"/>
              <a:t> by calibration.)?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Why that choice of parameters (defined as cultivar parameters for this model, expert opinion, these were most sensitive parameters based on sensitivity analysis, other (specify))?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Did you decide initially on parameters to estimate, or did you  try various combinations of parameters to estimate)?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850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en-US" dirty="0" smtClean="0"/>
              <a:t>Calibration method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544616"/>
          </a:xfrm>
        </p:spPr>
        <p:txBody>
          <a:bodyPr>
            <a:normAutofit fontScale="6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Did you use a least squares (i.e. </a:t>
            </a:r>
            <a:r>
              <a:rPr lang="en-GB" dirty="0" err="1" smtClean="0"/>
              <a:t>mimimize</a:t>
            </a:r>
            <a:r>
              <a:rPr lang="en-GB" dirty="0" smtClean="0"/>
              <a:t> a sum of squares), maximum likelihood,  Bayesian approach or other (specify)?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If you used a non standard variant of one of those methods, please explain.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Did you estimate all parameters together, or in stages?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If in stages, how many stages?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Did you estimate first phenology parameters, then other parameters?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What output variables were used in each stage? (If only one stage, list all output variables used).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If you used a least squares method, please write the sum of squares that was minimized at each stage.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If a Bayesian method, where did the prior distributions come from? Did you include correlations in the priors, or consider each prior as independent?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How did you test that your calibration method worked?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What  if any  difficulties did you encounter (poor fit, unacceptable parameter values, trouble getting  the algorithm to converge, other). </a:t>
            </a:r>
          </a:p>
        </p:txBody>
      </p:sp>
    </p:spTree>
    <p:extLst>
      <p:ext uri="{BB962C8B-B14F-4D97-AF65-F5344CB8AC3E}">
        <p14:creationId xmlns:p14="http://schemas.microsoft.com/office/powerpoint/2010/main" val="2480408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GB" dirty="0"/>
              <a:t>Did you use existing software to do the calibration? Which?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does the software interact with the model? Does it write files of parameters and read files of results?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526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Uncertainty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Did you obtain information on parameter uncertainty?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Did you obtain joint information on all parameters, or uncertainty of each parameter individually?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Did the uncertainty information come from a least squares algorithm, directly from Bayesian results, other (specify).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Did you calculate uncertainty in model predictions, due to parameter uncertainty (either in this study or a subsequent study)? </a:t>
            </a:r>
          </a:p>
        </p:txBody>
      </p:sp>
    </p:spTree>
    <p:extLst>
      <p:ext uri="{BB962C8B-B14F-4D97-AF65-F5344CB8AC3E}">
        <p14:creationId xmlns:p14="http://schemas.microsoft.com/office/powerpoint/2010/main" val="226417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/>
              <a:t>Model </a:t>
            </a:r>
            <a:r>
              <a:rPr lang="fi-FI" dirty="0" smtClean="0"/>
              <a:t>evaluation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Was the calibrated model evaluated in this study or subsequently?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How was the evaluation done (test model on data not used for calibration, other (specify))?</a:t>
            </a:r>
          </a:p>
        </p:txBody>
      </p:sp>
    </p:spTree>
    <p:extLst>
      <p:ext uri="{BB962C8B-B14F-4D97-AF65-F5344CB8AC3E}">
        <p14:creationId xmlns:p14="http://schemas.microsoft.com/office/powerpoint/2010/main" val="31743486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724</Words>
  <Application>Microsoft Office PowerPoint</Application>
  <PresentationFormat>Affichage à l'écran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Responder</vt:lpstr>
      <vt:lpstr>Model</vt:lpstr>
      <vt:lpstr>The modeling study</vt:lpstr>
      <vt:lpstr>Data</vt:lpstr>
      <vt:lpstr>Parameters</vt:lpstr>
      <vt:lpstr>Calibration method</vt:lpstr>
      <vt:lpstr>Software</vt:lpstr>
      <vt:lpstr>Uncertainty</vt:lpstr>
      <vt:lpstr>Model evaluation</vt:lpstr>
      <vt:lpstr>Effort</vt:lpstr>
      <vt:lpstr>Other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model calibration</dc:title>
  <dc:creator>Wallach</dc:creator>
  <cp:lastModifiedBy>Wallach</cp:lastModifiedBy>
  <cp:revision>32</cp:revision>
  <dcterms:created xsi:type="dcterms:W3CDTF">2016-06-25T19:40:49Z</dcterms:created>
  <dcterms:modified xsi:type="dcterms:W3CDTF">2016-07-04T08:58:43Z</dcterms:modified>
</cp:coreProperties>
</file>