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Tangent + TGT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first protocolized trade-finance engine: instant, rules-based, USD-backed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CEO: seasoned operator, trade-finance &amp; startup experience</a:t>
            </a:r>
          </a:p>
          <a:p>
            <a:pPr>
              <a:defRPr sz="1800"/>
            </a:pPr>
            <a:r>
              <a:t>CFO: institutional-grade finance executive (full-time)</a:t>
            </a:r>
          </a:p>
          <a:p>
            <a:pPr>
              <a:defRPr sz="1800"/>
            </a:pPr>
            <a:r>
              <a:t>Core dev team: Israel</a:t>
            </a:r>
          </a:p>
          <a:p>
            <a:pPr>
              <a:defRPr sz="1800"/>
            </a:pPr>
            <a:r>
              <a:t>BD hub: Dubai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Seed raise: $5M, 24-month runway</a:t>
            </a:r>
          </a:p>
          <a:p>
            <a:pPr>
              <a:defRPr sz="1800"/>
            </a:pPr>
            <a:r>
              <a:t>Monthly burn steady-state: ~$240k with CEO/CFO salaries</a:t>
            </a:r>
          </a:p>
          <a:p>
            <a:pPr>
              <a:defRPr sz="1800"/>
            </a:pPr>
            <a:r>
              <a:t>Total 24-month spend: ~$4.8M</a:t>
            </a:r>
          </a:p>
          <a:p>
            <a:pPr>
              <a:defRPr sz="1800"/>
            </a:pPr>
            <a:r>
              <a:t>Reserve raise separate: $100M for TGT backing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Ask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Raise: $5M Seed equity at $20M pre-money valuation (20% equity)</a:t>
            </a:r>
          </a:p>
          <a:p>
            <a:pPr>
              <a:defRPr sz="1800"/>
            </a:pPr>
            <a:r>
              <a:t>Use of funds: productization, TGT launch, GTM</a:t>
            </a:r>
          </a:p>
          <a:p>
            <a:pPr>
              <a:defRPr sz="1800"/>
            </a:pPr>
            <a:r>
              <a:t>Vision: Tangent = instant, objective, protocol-driven financing</a:t>
            </a:r>
          </a:p>
          <a:p>
            <a:pPr>
              <a:defRPr sz="1800"/>
            </a:pPr>
            <a:r>
              <a:t>The global settlement layer where real-world trades are financed instantly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Problem: Banks are the weakest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Weeks of KYC, months to set credit limits</a:t>
            </a:r>
          </a:p>
          <a:p>
            <a:pPr>
              <a:defRPr sz="1800"/>
            </a:pPr>
            <a:r>
              <a:t>Each transaction re-evaluated manually</a:t>
            </a:r>
          </a:p>
          <a:p>
            <a:pPr>
              <a:defRPr sz="1800"/>
            </a:pPr>
            <a:r>
              <a:t>Commitments revoked if markets shift</a:t>
            </a:r>
          </a:p>
          <a:p>
            <a:pPr>
              <a:defRPr sz="1800"/>
            </a:pPr>
            <a:r>
              <a:t>Result: trust destroyed, supply chains delayed, $5T+ trade finance gap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Tangent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Finance the transaction, not the mood of a bank</a:t>
            </a:r>
          </a:p>
          <a:p>
            <a:pPr>
              <a:defRPr sz="1800"/>
            </a:pPr>
            <a:r>
              <a:t>Trades validated against protocol (parties, docs, collateral)</a:t>
            </a:r>
          </a:p>
          <a:p>
            <a:pPr>
              <a:defRPr sz="1800"/>
            </a:pPr>
            <a:r>
              <a:t>If conditions met → financing instantly</a:t>
            </a:r>
          </a:p>
          <a:p>
            <a:pPr>
              <a:defRPr sz="1800"/>
            </a:pPr>
            <a:r>
              <a:t>Risk minimized by design; fraud and counterparty risk contained</a:t>
            </a:r>
          </a:p>
          <a:p>
            <a:pPr>
              <a:defRPr sz="1800"/>
            </a:pPr>
            <a:r>
              <a:t>TGT stablecoin = instant USD settlement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Banks and fintechs still rely on subjective committees and limits</a:t>
            </a:r>
          </a:p>
          <a:p>
            <a:pPr>
              <a:defRPr sz="1800"/>
            </a:pPr>
            <a:r>
              <a:t>Our trading team constantly looks for finance – nothing like this exists</a:t>
            </a:r>
          </a:p>
          <a:p>
            <a:pPr>
              <a:defRPr sz="1800"/>
            </a:pPr>
            <a:r>
              <a:t>Proof: If it existed, we’d be using it already</a:t>
            </a:r>
          </a:p>
          <a:p>
            <a:pPr>
              <a:defRPr sz="1800"/>
            </a:pPr>
            <a:r>
              <a:t>Tangent is the first protocolized trade-finance engine bypassing banks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Global trade finance gap = $5T</a:t>
            </a:r>
          </a:p>
          <a:p>
            <a:pPr>
              <a:defRPr sz="1800"/>
            </a:pPr>
            <a:r>
              <a:t>Stablecoins = $150B+ market cap, fastest growing asset class</a:t>
            </a:r>
          </a:p>
          <a:p>
            <a:pPr>
              <a:defRPr sz="1800"/>
            </a:pPr>
            <a:r>
              <a:t>Banks are retreating from emerging markets → gap widening</a:t>
            </a:r>
          </a:p>
          <a:p>
            <a:pPr>
              <a:defRPr sz="1800"/>
            </a:pPr>
            <a:r>
              <a:t>Regulation (MiCA, ADGM) enables compliant stablecoin issuance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Tangent V1: digital trade finance flows</a:t>
            </a:r>
          </a:p>
          <a:p>
            <a:pPr>
              <a:defRPr sz="1800"/>
            </a:pPr>
            <a:r>
              <a:t>TGT: USD-backed settlement token</a:t>
            </a:r>
          </a:p>
          <a:p>
            <a:pPr>
              <a:defRPr sz="1800"/>
            </a:pPr>
            <a:r>
              <a:t>Finance Pool: short-term yield, institutional participation</a:t>
            </a:r>
          </a:p>
          <a:p>
            <a:pPr>
              <a:defRPr sz="1800"/>
            </a:pPr>
            <a:r>
              <a:t>End-to-end flow: Supplier ↔ Trader ↔ Buyer, instant financing via protocol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$5T trade finance gap</a:t>
            </a:r>
          </a:p>
          <a:p>
            <a:pPr>
              <a:defRPr sz="1800"/>
            </a:pPr>
            <a:r>
              <a:t>$150B stablecoin market → projected $1T+ by 2030</a:t>
            </a:r>
          </a:p>
          <a:p>
            <a:pPr>
              <a:defRPr sz="1800"/>
            </a:pPr>
            <a:r>
              <a:t>Tangent + TGT = intersection of real-world trade and digital USD rails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TGT: reserve yield + mint/redeem fees</a:t>
            </a:r>
          </a:p>
          <a:p>
            <a:pPr>
              <a:defRPr sz="1800"/>
            </a:pPr>
            <a:r>
              <a:t>Tangent: trade finance fees (0.5–1% per trade)</a:t>
            </a:r>
          </a:p>
          <a:p>
            <a:pPr>
              <a:defRPr sz="1800"/>
            </a:pPr>
            <a:r>
              <a:t>Finance Pool: 2% management fee + performance carry</a:t>
            </a:r>
          </a:p>
          <a:p>
            <a:pPr>
              <a:defRPr sz="1800"/>
            </a:pPr>
            <a:r>
              <a:t>Break-even at $500M TGT circulation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0–6 months: Productize MVP, compliance integration</a:t>
            </a:r>
          </a:p>
          <a:p>
            <a:pPr>
              <a:defRPr sz="1800"/>
            </a:pPr>
            <a:r>
              <a:t>6–12 months: TGT soft launch ($10–20M circulation)</a:t>
            </a:r>
          </a:p>
          <a:p>
            <a:pPr>
              <a:defRPr sz="1800"/>
            </a:pPr>
            <a:r>
              <a:t>12–18 months: Finance Pool, exchange/PSP integrations</a:t>
            </a:r>
          </a:p>
          <a:p>
            <a:pPr>
              <a:defRPr sz="1800"/>
            </a:pPr>
            <a:r>
              <a:t>18–24 months: $100M TGT circulation, 100+ trades/month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