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7179236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7179236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71792367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71792367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71792367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71792367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87d4cf53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87d4cf53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87d4cf53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87d4cf53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87d4cf53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87d4cf53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87d4cf53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87d4cf53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87d4cf53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87d4cf53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rends.google.pl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Copywriting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 to i na co to? </a:t>
            </a:r>
            <a:br>
              <a:rPr lang="pl"/>
            </a:br>
            <a:r>
              <a:rPr lang="pl"/>
              <a:t>Okiem byłego copywritera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0875" y="0"/>
            <a:ext cx="2993726" cy="25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Jakie jest zadanie copywritera?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pl" sz="1700"/>
              <a:t>Masz tworzyć skuteczne teksty tworzone w konkretnym celu (np. zdobycie lead’u, sprzedanie produktu).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l" sz="1700"/>
              <a:t>Co to znaczy? </a:t>
            </a:r>
            <a:endParaRPr b="1"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-"/>
            </a:pPr>
            <a:r>
              <a:rPr lang="pl" sz="1700"/>
              <a:t>Tworzysz teksty, które sprawnie przenoszą komunikat dla konsumenta.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pl" sz="1700"/>
              <a:t>Pasują do całej identyfikacji marki </a:t>
            </a:r>
            <a:endParaRPr sz="17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 sz="1700"/>
              <a:t>Odpowiadają odpowiednim kryteriom</a:t>
            </a:r>
            <a:r>
              <a:rPr lang="pl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Copywriting Pod SEO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700"/>
              <a:t>Czyli - napisz tyle long tailów, że zwariujesz.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l" sz="1700"/>
              <a:t>SEO </a:t>
            </a:r>
            <a:r>
              <a:rPr lang="pl" sz="1700"/>
              <a:t>polega na optymalizowaniu witryn pod silnik wyszukiwarki - copywriterzy zajmują się treścią tekstową w witrynach:</a:t>
            </a:r>
            <a:br>
              <a:rPr lang="pl" sz="1700"/>
            </a:br>
            <a:br>
              <a:rPr lang="pl" sz="1700"/>
            </a:br>
            <a:r>
              <a:rPr lang="pl" sz="1700"/>
              <a:t>- Pisanie z używaniem słów kluczowych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 sz="1700"/>
              <a:t>- Odpowiednia budowa tekstu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 sz="1700"/>
              <a:t>- Linkowanie wewnętrzne  </a:t>
            </a:r>
            <a:br>
              <a:rPr lang="pl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2500">
                <a:solidFill>
                  <a:srgbClr val="FFFFFF"/>
                </a:solidFill>
              </a:rPr>
              <a:t>Pisanie z użyciem słów kluczowych </a:t>
            </a:r>
            <a:endParaRPr sz="3500">
              <a:solidFill>
                <a:srgbClr val="FFFFFF"/>
              </a:solidFill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391875" y="176850"/>
            <a:ext cx="4598100" cy="49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pl" sz="1700"/>
              <a:t>Słowa kluczowe muszą być powiązane z naszą działalnością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pl" sz="1700"/>
              <a:t>Wyszukiwarki słów kluczowych: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pl" sz="1600">
                <a:solidFill>
                  <a:srgbClr val="3DA546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https://trends.google.pl/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pl" sz="1700"/>
              <a:t>Optymalnie pod kątem SEO warto umieszczać frazy kluczowe: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pl" sz="1700"/>
              <a:t>na początku tytułu artykułu &lt; h1&gt;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pl" sz="1700"/>
              <a:t>przynajmniej w jednym nagłówku artykułu (w pozostałych nagłówkach nie duplikujemy tego samego słowa kluczowego za każdym razem).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pl" sz="1700"/>
              <a:t>Nieprzesycamy tekstów słowami kluczowymi: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 sz="1700"/>
              <a:t>http://www.oddam-za-darmo-samochod.pl/darmowydentystanfz/pogotowiestomatologiczne-glogow.php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3000">
                <a:solidFill>
                  <a:srgbClr val="FFFFFF"/>
                </a:solidFill>
              </a:rPr>
              <a:t> Odpowiednia budowa tekstu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246725" y="363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pl" sz="1700"/>
              <a:t>Struktura nagłówków zapożyczona z html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800" y="991800"/>
            <a:ext cx="3941287" cy="29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Linkowanie wewnętrzne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408875" y="1472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pl" sz="1700"/>
              <a:t>W tworzonych treściach warto linkować inne treści z witryny. Np. tworząc tekst o pielęgnacji rośliny dodajemy link do tej rośliny w naszym sklepie</a:t>
            </a:r>
            <a:endParaRPr sz="17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1450" y="1901150"/>
            <a:ext cx="6092544" cy="324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UX writing - nowy copywriting? 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 sz="1800"/>
              <a:t>proste i czytelne teksty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 sz="1800"/>
              <a:t>pisane z użyciem Heurystyk Nielsena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 sz="1800"/>
              <a:t>ułatwiają konsumpcję tekstu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 sz="1800"/>
              <a:t>przedstawienie treści w jasny sposób</a:t>
            </a:r>
            <a:endParaRPr sz="180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7" y="2479466"/>
            <a:ext cx="4330625" cy="2664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741" y="0"/>
            <a:ext cx="696571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572000" y="17978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 sz="3400"/>
              <a:t>Dziękuję za uwagę!!!</a:t>
            </a:r>
            <a:endParaRPr sz="3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