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694F8FE-630E-47F9-9E2F-65F2251A030A}">
          <p14:sldIdLst>
            <p14:sldId id="258"/>
            <p14:sldId id="259"/>
            <p14:sldId id="260"/>
            <p14:sldId id="261"/>
            <p14:sldId id="262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28EC-A524-413D-A72F-96995E16B3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90F-036C-4F77-ABB4-D9181F55956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28EC-A524-413D-A72F-96995E16B3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90F-036C-4F77-ABB4-D9181F55956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28EC-A524-413D-A72F-96995E16B3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90F-036C-4F77-ABB4-D9181F55956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28EC-A524-413D-A72F-96995E16B3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90F-036C-4F77-ABB4-D9181F55956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28EC-A524-413D-A72F-96995E16B3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90F-036C-4F77-ABB4-D9181F55956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28EC-A524-413D-A72F-96995E16B39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90F-036C-4F77-ABB4-D9181F55956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28EC-A524-413D-A72F-96995E16B39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90F-036C-4F77-ABB4-D9181F55956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28EC-A524-413D-A72F-96995E16B39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90F-036C-4F77-ABB4-D9181F55956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28EC-A524-413D-A72F-96995E16B39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90F-036C-4F77-ABB4-D9181F55956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28EC-A524-413D-A72F-96995E16B39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90F-036C-4F77-ABB4-D9181F55956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28EC-A524-413D-A72F-96995E16B39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90F-036C-4F77-ABB4-D9181F55956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28EC-A524-413D-A72F-96995E16B39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D90F-036C-4F77-ABB4-D9181F55956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95730" y="600075"/>
            <a:ext cx="8079740" cy="2384425"/>
          </a:xfrm>
          <a:solidFill>
            <a:srgbClr val="EDD1BC"/>
          </a:solidFill>
        </p:spPr>
        <p:txBody>
          <a:bodyPr/>
          <a:p>
            <a:r>
              <a:rPr lang="en-US" altLang="en-IN" sz="72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Hotel Surbhi Pure Veg</a:t>
            </a:r>
            <a:endParaRPr lang="en-US" altLang="en-IN" sz="7200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36805" y="3817589"/>
            <a:ext cx="8637072" cy="2524498"/>
          </a:xfrm>
        </p:spPr>
        <p:txBody>
          <a:bodyPr>
            <a:noAutofit/>
          </a:bodyPr>
          <a:p>
            <a:pPr algn="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Mahesh Zalte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 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o:214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42390" y="3677285"/>
            <a:ext cx="10728325" cy="0"/>
          </a:xfrm>
          <a:prstGeom prst="line">
            <a:avLst/>
          </a:prstGeom>
          <a:ln w="12700" cmpd="sng">
            <a:solidFill>
              <a:srgbClr val="EDD1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 for Registration: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Content Placeholder 2" descr="RegValida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1388110"/>
            <a:ext cx="8956040" cy="5034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8255"/>
            <a:ext cx="12192635" cy="6866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09" y="365125"/>
            <a:ext cx="4048218" cy="922137"/>
          </a:xfrm>
          <a:solidFill>
            <a:srgbClr val="EDD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/>
              <a:t>The restaurant management application, named "</a:t>
            </a:r>
            <a:r>
              <a:rPr lang="en-US" b="1" dirty="0"/>
              <a:t>Hotel Surbhi</a:t>
            </a:r>
            <a:r>
              <a:rPr lang="en-US" dirty="0"/>
              <a:t>," aims to </a:t>
            </a:r>
            <a:r>
              <a:rPr lang="en-US" b="1" dirty="0"/>
              <a:t>streamline.</a:t>
            </a:r>
            <a:endParaRPr lang="en-US" dirty="0"/>
          </a:p>
          <a:p>
            <a:pPr algn="just"/>
            <a:r>
              <a:rPr lang="en-US" dirty="0"/>
              <a:t>restaurant operations and enhance customer experience by providing a comprehensive.</a:t>
            </a:r>
            <a:endParaRPr lang="en-US" dirty="0"/>
          </a:p>
          <a:p>
            <a:pPr algn="just"/>
            <a:r>
              <a:rPr lang="en-US" dirty="0"/>
              <a:t>solution for both restaurant staff and customers. Developed using the </a:t>
            </a:r>
            <a:r>
              <a:rPr lang="en-US" b="1" dirty="0"/>
              <a:t>MERN</a:t>
            </a:r>
            <a:r>
              <a:rPr lang="en-US" dirty="0"/>
              <a:t>(MongoDB, Express.js, React.js, Node.js) Stack, Hotel Surbhi offers intuitive interfaces for managingorders, inventory, and reservations, while also providing customers with a user-friendlyplatform for browsing menus, placing orders, and providing feedback.</a:t>
            </a:r>
            <a:endParaRPr lang="en-US" dirty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561" y="214206"/>
            <a:ext cx="6507332" cy="1206222"/>
          </a:xfrm>
          <a:solidFill>
            <a:srgbClr val="EDD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Proposed system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2995"/>
          </a:xfr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 proposed system aims to modernize restaurant management by offering features suchas </a:t>
            </a:r>
            <a:r>
              <a:rPr lang="en-US" b="1" dirty="0"/>
              <a:t>digital order taking</a:t>
            </a:r>
            <a:r>
              <a:rPr lang="en-US" dirty="0"/>
              <a:t>, </a:t>
            </a:r>
            <a:r>
              <a:rPr lang="en-US" b="1" dirty="0"/>
              <a:t>real-time inventory tracking</a:t>
            </a:r>
            <a:r>
              <a:rPr lang="en-US" dirty="0"/>
              <a:t>, and </a:t>
            </a:r>
            <a:r>
              <a:rPr lang="en-US" b="1" dirty="0"/>
              <a:t>online reservation</a:t>
            </a:r>
            <a:r>
              <a:rPr lang="en-US" dirty="0"/>
              <a:t> management.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Retrieval of data will be very </a:t>
            </a:r>
            <a:r>
              <a:rPr lang="en-US" b="1" dirty="0"/>
              <a:t>faster</a:t>
            </a:r>
            <a:r>
              <a:rPr lang="en-US" dirty="0"/>
              <a:t>. 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Insertion of data will be entered with </a:t>
            </a:r>
            <a:r>
              <a:rPr lang="en-US" b="1" dirty="0"/>
              <a:t>validation</a:t>
            </a:r>
            <a:r>
              <a:rPr lang="en-US" dirty="0"/>
              <a:t> and without </a:t>
            </a:r>
            <a:r>
              <a:rPr lang="en-US" b="1" dirty="0"/>
              <a:t>human errors</a:t>
            </a:r>
            <a:r>
              <a:rPr lang="en-US" dirty="0"/>
              <a:t>. 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It will reduce </a:t>
            </a:r>
            <a:r>
              <a:rPr lang="en-US" b="1" dirty="0"/>
              <a:t>man power</a:t>
            </a:r>
            <a:r>
              <a:rPr lang="en-US" dirty="0"/>
              <a:t> and human efforts.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812" y="365126"/>
            <a:ext cx="6205491" cy="1108568"/>
          </a:xfrm>
          <a:solidFill>
            <a:srgbClr val="EDD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Objective of system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enhance customer experience.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 improve order accuracy.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 optimize inventory management .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 increase table turnover rates.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 offer secure and convenient payment options.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 used: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Processor: Core i5 or higher.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RAM: minimum 8 GB.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Storage: At least 20 GB free memory on disk.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Monitor: Any 14 or bigger with Good Internet Connection</a:t>
            </a:r>
            <a:endParaRPr 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solidFill>
            <a:srgbClr val="EDD1BC"/>
          </a:solidFill>
        </p:spPr>
        <p:txBody>
          <a:bodyPr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Operating Environment – Hardware &amp; Software: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328" y="365126"/>
            <a:ext cx="5788241" cy="904382"/>
          </a:xfrm>
          <a:solidFill>
            <a:srgbClr val="EDD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 Screen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6365" y="1825625"/>
            <a:ext cx="8764905" cy="4848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page:</a:t>
            </a:r>
            <a:endParaRPr lang="en-IN" dirty="0"/>
          </a:p>
        </p:txBody>
      </p:sp>
      <p:pic>
        <p:nvPicPr>
          <p:cNvPr id="5" name="Content Placeholder 4" descr="logi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79855" y="2453640"/>
            <a:ext cx="8888095" cy="440499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838200" y="365125"/>
            <a:ext cx="10760075" cy="904240"/>
          </a:xfrm>
          <a:prstGeom prst="rect">
            <a:avLst/>
          </a:prstGeom>
          <a:solidFill>
            <a:srgbClr val="EDD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Login Page:</a:t>
            </a:r>
            <a:r>
              <a:rPr lang="en-US" dirty="0">
                <a:solidFill>
                  <a:schemeClr val="tx1"/>
                </a:solidFill>
              </a:rPr>
              <a:t> This page allows patient login to the platform using credentials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085" y="365125"/>
            <a:ext cx="9911715" cy="1054100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 Validation: </a:t>
            </a:r>
            <a:endParaRPr lang="en-IN" sz="2000" b="1" dirty="0"/>
          </a:p>
        </p:txBody>
      </p:sp>
      <p:pic>
        <p:nvPicPr>
          <p:cNvPr id="3" name="Content Placeholder 2" descr="loginvalida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42085" y="1292225"/>
            <a:ext cx="8931910" cy="5053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 Page:</a:t>
            </a:r>
            <a:endParaRPr lang="en-IN" sz="2400" dirty="0"/>
          </a:p>
        </p:txBody>
      </p:sp>
      <p:pic>
        <p:nvPicPr>
          <p:cNvPr id="5" name="Content Placeholder 4" descr="Re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691640"/>
            <a:ext cx="8990965" cy="4712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1482</Words>
  <Application>WPS Presentation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Algerian</vt:lpstr>
      <vt:lpstr>Gabriola</vt:lpstr>
      <vt:lpstr>Office Theme</vt:lpstr>
      <vt:lpstr>hospital management system</vt:lpstr>
      <vt:lpstr>Introduction</vt:lpstr>
      <vt:lpstr>Proposed system</vt:lpstr>
      <vt:lpstr>Objective of system</vt:lpstr>
      <vt:lpstr>ERD Diagram</vt:lpstr>
      <vt:lpstr>Object Diagram</vt:lpstr>
      <vt:lpstr>Home Screen</vt:lpstr>
      <vt:lpstr>Products Categories:</vt:lpstr>
      <vt:lpstr>Cart Page: </vt:lpstr>
      <vt:lpstr>User Registration: </vt:lpstr>
      <vt:lpstr>User Login: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store management system</dc:title>
  <dc:creator>Pravin Mali</dc:creator>
  <cp:lastModifiedBy>Spirit</cp:lastModifiedBy>
  <cp:revision>13</cp:revision>
  <dcterms:created xsi:type="dcterms:W3CDTF">2024-05-24T04:37:00Z</dcterms:created>
  <dcterms:modified xsi:type="dcterms:W3CDTF">2024-05-25T06:20:31Z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16B3AB411F014652B91B56A7BD1596F1</vt:lpwstr>
  </property>
  <property fmtid="{D5CDD505-2E9C-101B-9397-08002B2CF9AE}" pid="3" name="KSOProductBuildVer">
    <vt:lpwstr>1033-11.2.0.11225</vt:lpwstr>
  </property>
</Properties>
</file>