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3" r:id="rId1"/>
  </p:sldMasterIdLst>
  <p:sldIdLst>
    <p:sldId id="298" r:id="rId2"/>
    <p:sldId id="299" r:id="rId3"/>
    <p:sldId id="263" r:id="rId4"/>
    <p:sldId id="272" r:id="rId5"/>
    <p:sldId id="274" r:id="rId6"/>
    <p:sldId id="300" r:id="rId7"/>
    <p:sldId id="282" r:id="rId8"/>
    <p:sldId id="301" r:id="rId9"/>
    <p:sldId id="303" r:id="rId10"/>
    <p:sldId id="302" r:id="rId11"/>
    <p:sldId id="304" r:id="rId12"/>
    <p:sldId id="305" r:id="rId13"/>
    <p:sldId id="306" r:id="rId14"/>
    <p:sldId id="307" r:id="rId15"/>
    <p:sldId id="2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EAB3582-D2B9-4286-B699-21E9FAEB4993}">
          <p14:sldIdLst>
            <p14:sldId id="298"/>
            <p14:sldId id="299"/>
            <p14:sldId id="263"/>
            <p14:sldId id="272"/>
            <p14:sldId id="274"/>
            <p14:sldId id="300"/>
            <p14:sldId id="282"/>
            <p14:sldId id="301"/>
            <p14:sldId id="303"/>
            <p14:sldId id="302"/>
            <p14:sldId id="304"/>
            <p14:sldId id="305"/>
            <p14:sldId id="306"/>
            <p14:sldId id="307"/>
            <p14:sldId id="281"/>
          </p14:sldIdLst>
        </p14:section>
        <p14:section name="Раздел без заголовка" id="{CF68FCBC-08F8-41E7-B98A-290CD805618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F36-D8C7-42AF-A605-698F9768E876}" type="datetimeFigureOut">
              <a:rPr lang="ru-RU" smtClean="0"/>
              <a:t>17.03.2020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8DB67-5B01-4DE7-B009-9E909EB52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75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F36-D8C7-42AF-A605-698F9768E876}" type="datetimeFigureOut">
              <a:rPr lang="ru-RU" smtClean="0"/>
              <a:t>17.03.2020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8DB67-5B01-4DE7-B009-9E909EB52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90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F36-D8C7-42AF-A605-698F9768E876}" type="datetimeFigureOut">
              <a:rPr lang="ru-RU" smtClean="0"/>
              <a:t>17.03.2020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8DB67-5B01-4DE7-B009-9E909EB52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785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F36-D8C7-42AF-A605-698F9768E876}" type="datetimeFigureOut">
              <a:rPr lang="ru-RU" smtClean="0"/>
              <a:t>17.03.2020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8DB67-5B01-4DE7-B009-9E909EB52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232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F36-D8C7-42AF-A605-698F9768E876}" type="datetimeFigureOut">
              <a:rPr lang="ru-RU" smtClean="0"/>
              <a:t>17.03.2020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8DB67-5B01-4DE7-B009-9E909EB52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386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F36-D8C7-42AF-A605-698F9768E876}" type="datetimeFigureOut">
              <a:rPr lang="ru-RU" smtClean="0"/>
              <a:t>17.03.2020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8DB67-5B01-4DE7-B009-9E909EB52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768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F36-D8C7-42AF-A605-698F9768E876}" type="datetimeFigureOut">
              <a:rPr lang="ru-RU" smtClean="0"/>
              <a:t>17.03.2020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8DB67-5B01-4DE7-B009-9E909EB52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214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F36-D8C7-42AF-A605-698F9768E876}" type="datetimeFigureOut">
              <a:rPr lang="ru-RU" smtClean="0"/>
              <a:t>17.03.2020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8DB67-5B01-4DE7-B009-9E909EB52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299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F36-D8C7-42AF-A605-698F9768E876}" type="datetimeFigureOut">
              <a:rPr lang="ru-RU" smtClean="0"/>
              <a:t>17.03.2020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8DB67-5B01-4DE7-B009-9E909EB52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56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F36-D8C7-42AF-A605-698F9768E876}" type="datetimeFigureOut">
              <a:rPr lang="ru-RU" smtClean="0"/>
              <a:t>17.03.2020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CE8DB67-5B01-4DE7-B009-9E909EB52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55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F36-D8C7-42AF-A605-698F9768E876}" type="datetimeFigureOut">
              <a:rPr lang="ru-RU" smtClean="0"/>
              <a:t>17.03.2020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8DB67-5B01-4DE7-B009-9E909EB52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61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F36-D8C7-42AF-A605-698F9768E876}" type="datetimeFigureOut">
              <a:rPr lang="ru-RU" smtClean="0"/>
              <a:t>17.03.2020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8DB67-5B01-4DE7-B009-9E909EB52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1384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F36-D8C7-42AF-A605-698F9768E876}" type="datetimeFigureOut">
              <a:rPr lang="ru-RU" smtClean="0"/>
              <a:t>17.03.2020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8DB67-5B01-4DE7-B009-9E909EB52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995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F36-D8C7-42AF-A605-698F9768E876}" type="datetimeFigureOut">
              <a:rPr lang="ru-RU" smtClean="0"/>
              <a:t>17.03.2020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8DB67-5B01-4DE7-B009-9E909EB52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22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F36-D8C7-42AF-A605-698F9768E876}" type="datetimeFigureOut">
              <a:rPr lang="ru-RU" smtClean="0"/>
              <a:t>17.03.2020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8DB67-5B01-4DE7-B009-9E909EB52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55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F36-D8C7-42AF-A605-698F9768E876}" type="datetimeFigureOut">
              <a:rPr lang="ru-RU" smtClean="0"/>
              <a:t>17.03.2020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8DB67-5B01-4DE7-B009-9E909EB52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5523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F36-D8C7-42AF-A605-698F9768E876}" type="datetimeFigureOut">
              <a:rPr lang="ru-RU" smtClean="0"/>
              <a:t>17.03.2020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8DB67-5B01-4DE7-B009-9E909EB52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92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316F36-D8C7-42AF-A605-698F9768E876}" type="datetimeFigureOut">
              <a:rPr lang="ru-RU" smtClean="0"/>
              <a:t>17.03.2020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E8DB67-5B01-4DE7-B009-9E909EB52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52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64" r:id="rId1"/>
    <p:sldLayoutId id="2147484665" r:id="rId2"/>
    <p:sldLayoutId id="2147484666" r:id="rId3"/>
    <p:sldLayoutId id="2147484667" r:id="rId4"/>
    <p:sldLayoutId id="2147484668" r:id="rId5"/>
    <p:sldLayoutId id="2147484669" r:id="rId6"/>
    <p:sldLayoutId id="2147484670" r:id="rId7"/>
    <p:sldLayoutId id="2147484671" r:id="rId8"/>
    <p:sldLayoutId id="2147484672" r:id="rId9"/>
    <p:sldLayoutId id="2147484673" r:id="rId10"/>
    <p:sldLayoutId id="2147484674" r:id="rId11"/>
    <p:sldLayoutId id="2147484675" r:id="rId12"/>
    <p:sldLayoutId id="2147484676" r:id="rId13"/>
    <p:sldLayoutId id="2147484677" r:id="rId14"/>
    <p:sldLayoutId id="2147484678" r:id="rId15"/>
    <p:sldLayoutId id="2147484679" r:id="rId16"/>
    <p:sldLayoutId id="214748468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700618" y="2709888"/>
            <a:ext cx="7098004" cy="145686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/>
              <a:t>Автоматизация работы</a:t>
            </a:r>
          </a:p>
          <a:p>
            <a:pPr algn="ctr"/>
            <a:r>
              <a:rPr lang="ru-RU" sz="3600" dirty="0" smtClean="0"/>
              <a:t>Скорой </a:t>
            </a:r>
            <a:r>
              <a:rPr lang="ru-RU" sz="3600" dirty="0" smtClean="0"/>
              <a:t>медицинской помощи</a:t>
            </a:r>
            <a:endParaRPr lang="ru-RU" sz="3600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453416" y="5491646"/>
            <a:ext cx="9592409" cy="112896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b="1" dirty="0" smtClean="0">
              <a:latin typeface="+mj-lt"/>
            </a:endParaRPr>
          </a:p>
          <a:p>
            <a:pPr marL="0" indent="0" algn="ctr">
              <a:buNone/>
            </a:pPr>
            <a:r>
              <a:rPr lang="ru-RU" b="1" dirty="0" smtClean="0">
                <a:latin typeface="Arial Black" panose="020B0A04020102020204" pitchFamily="34" charset="0"/>
              </a:rPr>
              <a:t>студент гр. </a:t>
            </a:r>
            <a:r>
              <a:rPr lang="ru-RU" b="1" dirty="0" smtClean="0">
                <a:latin typeface="Arial Black" panose="020B0A04020102020204" pitchFamily="34" charset="0"/>
              </a:rPr>
              <a:t>ИП-21 </a:t>
            </a:r>
            <a:r>
              <a:rPr lang="ru-RU" b="1" dirty="0" smtClean="0">
                <a:latin typeface="Arial Black" panose="020B0A04020102020204" pitchFamily="34" charset="0"/>
              </a:rPr>
              <a:t>Дранев В. А.  </a:t>
            </a:r>
          </a:p>
          <a:p>
            <a:endParaRPr lang="ru-RU" b="1" dirty="0"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4275" y="0"/>
            <a:ext cx="108373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ctr">
              <a:spcAft>
                <a:spcPts val="0"/>
              </a:spcAft>
            </a:pPr>
            <a:r>
              <a:rPr lang="ru-RU" sz="2800" dirty="0">
                <a:latin typeface="+mj-lt"/>
                <a:ea typeface="Calibri" panose="020F0502020204030204" pitchFamily="34" charset="0"/>
              </a:rPr>
              <a:t>Факультет автоматизированных и информационных систем</a:t>
            </a:r>
            <a:endParaRPr lang="ru-RU" sz="2800" i="1" dirty="0">
              <a:latin typeface="+mj-lt"/>
              <a:ea typeface="Times New Roman" panose="02020603050405020304" pitchFamily="18" charset="0"/>
            </a:endParaRPr>
          </a:p>
          <a:p>
            <a:pPr indent="180340" algn="ctr">
              <a:spcAft>
                <a:spcPts val="0"/>
              </a:spcAft>
            </a:pPr>
            <a:r>
              <a:rPr lang="ru-RU" sz="2800" dirty="0">
                <a:latin typeface="+mj-lt"/>
                <a:ea typeface="Calibri" panose="020F0502020204030204" pitchFamily="34" charset="0"/>
              </a:rPr>
              <a:t> </a:t>
            </a:r>
            <a:r>
              <a:rPr lang="ru-RU" sz="2800" dirty="0" smtClean="0">
                <a:latin typeface="+mj-lt"/>
                <a:ea typeface="Calibri" panose="020F0502020204030204" pitchFamily="34" charset="0"/>
              </a:rPr>
              <a:t>кафедра </a:t>
            </a:r>
            <a:r>
              <a:rPr lang="ru-RU" sz="2800" dirty="0">
                <a:latin typeface="+mj-lt"/>
                <a:ea typeface="Calibri" panose="020F0502020204030204" pitchFamily="34" charset="0"/>
              </a:rPr>
              <a:t>«Информатика»</a:t>
            </a:r>
            <a:endParaRPr lang="ru-RU" sz="2800" i="1" dirty="0">
              <a:latin typeface="+mj-lt"/>
              <a:ea typeface="Times New Roman" panose="02020603050405020304" pitchFamily="18" charset="0"/>
            </a:endParaRPr>
          </a:p>
          <a:p>
            <a:pPr indent="180340" algn="ctr">
              <a:spcAft>
                <a:spcPts val="0"/>
              </a:spcAft>
            </a:pPr>
            <a:r>
              <a:rPr lang="ru-RU" sz="2800" dirty="0">
                <a:latin typeface="+mj-lt"/>
                <a:ea typeface="Calibri" panose="020F0502020204030204" pitchFamily="34" charset="0"/>
              </a:rPr>
              <a:t> </a:t>
            </a:r>
            <a:r>
              <a:rPr lang="ru-RU" sz="2800" dirty="0" smtClean="0">
                <a:latin typeface="+mj-lt"/>
                <a:ea typeface="Calibri" panose="020F0502020204030204" pitchFamily="34" charset="0"/>
              </a:rPr>
              <a:t>1-40 </a:t>
            </a:r>
            <a:r>
              <a:rPr lang="ru-RU" sz="2800" dirty="0">
                <a:latin typeface="+mj-lt"/>
                <a:ea typeface="Calibri" panose="020F0502020204030204" pitchFamily="34" charset="0"/>
              </a:rPr>
              <a:t>04 01 «Информатика и технологии программирования»</a:t>
            </a:r>
            <a:endParaRPr lang="ru-RU" sz="2800" i="1" dirty="0">
              <a:effectLst/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44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55390" y="66369"/>
            <a:ext cx="6175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Обзор вызова который обслуживает бригада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87" y="528034"/>
            <a:ext cx="11202070" cy="629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3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8193" y="0"/>
            <a:ext cx="5154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Занесение уточненных данных в базу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12" y="461665"/>
            <a:ext cx="11278036" cy="634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42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9802968" y="2934238"/>
            <a:ext cx="2215167" cy="1210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Занесение данных в базу</a:t>
            </a:r>
            <a:endParaRPr lang="ru-RU" sz="2000" dirty="0"/>
          </a:p>
        </p:txBody>
      </p:sp>
      <p:cxnSp>
        <p:nvCxnSpPr>
          <p:cNvPr id="15" name="Прямая со стрелкой 14"/>
          <p:cNvCxnSpPr>
            <a:stCxn id="29" idx="3"/>
            <a:endCxn id="30" idx="1"/>
          </p:cNvCxnSpPr>
          <p:nvPr/>
        </p:nvCxnSpPr>
        <p:spPr>
          <a:xfrm>
            <a:off x="3318456" y="3539545"/>
            <a:ext cx="684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30" idx="3"/>
            <a:endCxn id="31" idx="1"/>
          </p:cNvCxnSpPr>
          <p:nvPr/>
        </p:nvCxnSpPr>
        <p:spPr>
          <a:xfrm>
            <a:off x="6218349" y="3539545"/>
            <a:ext cx="684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31" idx="3"/>
            <a:endCxn id="7" idx="1"/>
          </p:cNvCxnSpPr>
          <p:nvPr/>
        </p:nvCxnSpPr>
        <p:spPr>
          <a:xfrm>
            <a:off x="9118242" y="3539545"/>
            <a:ext cx="684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Скругленный прямоугольник 28"/>
          <p:cNvSpPr/>
          <p:nvPr/>
        </p:nvSpPr>
        <p:spPr>
          <a:xfrm>
            <a:off x="1103289" y="2934238"/>
            <a:ext cx="2215167" cy="1210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Заявка</a:t>
            </a:r>
            <a:endParaRPr lang="ru-RU" sz="2000" dirty="0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4003182" y="2934238"/>
            <a:ext cx="2215167" cy="1210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Передача ее бригаде</a:t>
            </a:r>
            <a:endParaRPr lang="ru-RU" sz="2000" dirty="0"/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6903075" y="2934238"/>
            <a:ext cx="2215167" cy="1210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Уточнение данных на вызове</a:t>
            </a:r>
            <a:endParaRPr lang="ru-RU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4003182" y="399244"/>
            <a:ext cx="4116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Жизненный цикл заявки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894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6793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Статистика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09" y="1044260"/>
            <a:ext cx="10018713" cy="4455019"/>
          </a:xfrm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ru-RU" dirty="0" smtClean="0"/>
              <a:t>Поиск больных по: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З</a:t>
            </a:r>
            <a:r>
              <a:rPr lang="ru-RU" dirty="0" smtClean="0"/>
              <a:t>аболеванию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 Улице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 Фамилии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 Номеру вызова</a:t>
            </a:r>
          </a:p>
          <a:p>
            <a:pPr marL="457200" indent="-457200">
              <a:buFont typeface="+mj-lt"/>
              <a:buAutoNum type="arabicParenR"/>
            </a:pPr>
            <a:r>
              <a:rPr lang="ru-RU" dirty="0" smtClean="0"/>
              <a:t>Список безрезультатных (отмененных вызовов)</a:t>
            </a:r>
          </a:p>
          <a:p>
            <a:pPr marL="457200" indent="-457200">
              <a:buFont typeface="+mj-lt"/>
              <a:buAutoNum type="arabicParenR"/>
            </a:pPr>
            <a:r>
              <a:rPr lang="ru-RU" dirty="0" smtClean="0"/>
              <a:t>Учет километража бригады</a:t>
            </a:r>
          </a:p>
          <a:p>
            <a:pPr marL="457200" indent="-457200">
              <a:buFont typeface="+mj-lt"/>
              <a:buAutoNum type="arabicParenR"/>
            </a:pPr>
            <a:r>
              <a:rPr lang="ru-RU" dirty="0" smtClean="0"/>
              <a:t>Учет расхода медикаментов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857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56345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08" y="1452094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Следующие цели:</a:t>
            </a:r>
          </a:p>
          <a:p>
            <a:r>
              <a:rPr lang="ru-RU" dirty="0" smtClean="0"/>
              <a:t>Настройка взаимодействия базы данных с приложением</a:t>
            </a:r>
          </a:p>
          <a:p>
            <a:r>
              <a:rPr lang="ru-RU" dirty="0" smtClean="0"/>
              <a:t>Выделение основной и дополнительной информации с помощью цвета</a:t>
            </a:r>
          </a:p>
          <a:p>
            <a:r>
              <a:rPr lang="ru-RU" dirty="0" smtClean="0"/>
              <a:t>Создание окна для вывода информации о пациентах</a:t>
            </a:r>
          </a:p>
          <a:p>
            <a:r>
              <a:rPr lang="ru-RU" dirty="0" smtClean="0"/>
              <a:t>Учесть внештатные ситуации (отключение электричества и </a:t>
            </a:r>
            <a:r>
              <a:rPr lang="ru-RU" dirty="0" err="1" smtClean="0"/>
              <a:t>тд</a:t>
            </a:r>
            <a:r>
              <a:rPr lang="ru-RU" dirty="0" smtClean="0"/>
              <a:t>.)</a:t>
            </a:r>
          </a:p>
          <a:p>
            <a:r>
              <a:rPr lang="ru-RU" dirty="0" smtClean="0"/>
              <a:t>Просмотр информации по конкретным районам города</a:t>
            </a:r>
          </a:p>
        </p:txBody>
      </p:sp>
    </p:spTree>
    <p:extLst>
      <p:ext uri="{BB962C8B-B14F-4D97-AF65-F5344CB8AC3E}">
        <p14:creationId xmlns:p14="http://schemas.microsoft.com/office/powerpoint/2010/main" val="2389628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78082" y="2331992"/>
            <a:ext cx="5841123" cy="1456267"/>
          </a:xfrm>
        </p:spPr>
        <p:txBody>
          <a:bodyPr>
            <a:normAutofit/>
          </a:bodyPr>
          <a:lstStyle/>
          <a:p>
            <a:r>
              <a:rPr lang="ru-RU" dirty="0" smtClean="0"/>
              <a:t>Благодарю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991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27708" y="1255356"/>
            <a:ext cx="1031630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400" b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Станция скорой медицинской помощи </a:t>
            </a:r>
            <a:r>
              <a:rPr lang="ru-RU" sz="2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– помещение с комнатой отдыха и небольшого количества сотрудников для обслуживания вызовов в определенном районе города.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Вызов - </a:t>
            </a: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</a:rPr>
              <a:t>набор данных о местоположении больного, его симптомах, ФИО, возраст и </a:t>
            </a:r>
            <a:r>
              <a:rPr lang="ru-RU" sz="2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т</a:t>
            </a:r>
            <a:r>
              <a:rPr lang="en-US" sz="2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r>
              <a:rPr lang="ru-RU" sz="2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д</a:t>
            </a: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Бригада </a:t>
            </a:r>
            <a:r>
              <a:rPr lang="ru-RU" sz="2400" b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- </a:t>
            </a: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</a:rPr>
              <a:t>3 или 4 человека, среди которых 1 водитель и медицинские сотрудники.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Диспетчер </a:t>
            </a:r>
            <a:r>
              <a:rPr lang="ru-RU" sz="2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- </a:t>
            </a: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</a:rPr>
              <a:t>сотрудник скорой медицинской помощи осуществляющий прием вызовов, передачу их </a:t>
            </a:r>
            <a:r>
              <a:rPr lang="ru-RU" sz="2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бригадам </a:t>
            </a: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</a:rPr>
              <a:t>и занесение результатов выезда бригады в базу данных</a:t>
            </a:r>
            <a:r>
              <a:rPr lang="ru-RU" sz="2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ru-RU" sz="2400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445109" y="35238"/>
            <a:ext cx="9281507" cy="67700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smtClean="0">
                <a:solidFill>
                  <a:schemeClr val="tx1"/>
                </a:solidFill>
              </a:rPr>
              <a:t>Основные понятия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0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1147" y="187968"/>
            <a:ext cx="9281507" cy="67700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smtClean="0">
                <a:solidFill>
                  <a:schemeClr val="tx1"/>
                </a:solidFill>
              </a:rPr>
              <a:t>Ц</a:t>
            </a:r>
            <a:r>
              <a:rPr lang="ru-RU" smtClean="0"/>
              <a:t>ель</a:t>
            </a:r>
            <a:r>
              <a:rPr lang="ru-RU" sz="4000" smtClean="0">
                <a:solidFill>
                  <a:schemeClr val="tx1"/>
                </a:solidFill>
              </a:rPr>
              <a:t> </a:t>
            </a:r>
            <a:r>
              <a:rPr lang="ru-RU" sz="4000" dirty="0" smtClean="0">
                <a:solidFill>
                  <a:schemeClr val="tx1"/>
                </a:solidFill>
              </a:rPr>
              <a:t>разработки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81277" y="1684118"/>
            <a:ext cx="1008611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+mj-lt"/>
              </a:rPr>
              <a:t>Создать приложение позволяющее облегчить и автоматизировать работу станций скорой медицинской помощи.</a:t>
            </a:r>
          </a:p>
          <a:p>
            <a:endParaRPr lang="ru-RU" sz="2400" i="1" dirty="0">
              <a:latin typeface="+mj-lt"/>
            </a:endParaRPr>
          </a:p>
          <a:p>
            <a:r>
              <a:rPr lang="ru-RU" sz="2400" dirty="0" smtClean="0">
                <a:latin typeface="+mj-lt"/>
              </a:rPr>
              <a:t>Программа должна осуществлять передачу информации о вызовах между подстанциями и вести учет больных и их хронических заболеваний.</a:t>
            </a:r>
          </a:p>
          <a:p>
            <a:endParaRPr lang="ru-RU" sz="2400" dirty="0">
              <a:latin typeface="+mj-lt"/>
            </a:endParaRPr>
          </a:p>
          <a:p>
            <a:r>
              <a:rPr lang="ru-RU" sz="2400" dirty="0" smtClean="0">
                <a:latin typeface="+mj-lt"/>
              </a:rPr>
              <a:t>Отслеживать работу бригад скорой помощи и вести учет вызовов, на которые реагировала бригада.</a:t>
            </a:r>
            <a:endParaRPr lang="ru-RU" sz="2400" dirty="0">
              <a:latin typeface="+mj-lt"/>
            </a:endParaRPr>
          </a:p>
          <a:p>
            <a:pPr lvl="0" algn="just"/>
            <a:endParaRPr lang="ru-RU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470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1401147" y="187968"/>
            <a:ext cx="9281507" cy="67700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 smtClean="0"/>
              <a:t>Постановка задачи</a:t>
            </a:r>
            <a:endParaRPr lang="ru-RU" sz="4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341346" y="1665086"/>
            <a:ext cx="94011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+mj-lt"/>
              </a:rPr>
              <a:t>Приложение </a:t>
            </a:r>
            <a:r>
              <a:rPr lang="ru-RU" sz="2400" dirty="0" smtClean="0">
                <a:latin typeface="+mj-lt"/>
              </a:rPr>
              <a:t>должно осуществлять прием вызовов, </a:t>
            </a:r>
            <a:r>
              <a:rPr lang="ru-RU" sz="2400" dirty="0">
                <a:latin typeface="+mj-lt"/>
              </a:rPr>
              <a:t>выполнять обработку </a:t>
            </a:r>
            <a:r>
              <a:rPr lang="ru-RU" sz="2400" dirty="0" smtClean="0">
                <a:latin typeface="+mj-lt"/>
              </a:rPr>
              <a:t>их, </a:t>
            </a:r>
            <a:r>
              <a:rPr lang="ru-RU" sz="2400" dirty="0">
                <a:latin typeface="+mj-lt"/>
              </a:rPr>
              <a:t>хранить данные в базе и осуществлять поиск информации о вызове</a:t>
            </a:r>
            <a:r>
              <a:rPr lang="ru-RU" sz="2400" dirty="0" smtClean="0">
                <a:latin typeface="+mj-lt"/>
              </a:rPr>
              <a:t>.</a:t>
            </a:r>
          </a:p>
          <a:p>
            <a:endParaRPr lang="ru-RU" sz="2400" dirty="0" smtClean="0">
              <a:latin typeface="+mj-lt"/>
            </a:endParaRPr>
          </a:p>
          <a:p>
            <a:r>
              <a:rPr lang="ru-RU" sz="2400" dirty="0" smtClean="0">
                <a:latin typeface="+mj-lt"/>
              </a:rPr>
              <a:t>Выводить информацию о больных и о вызовах сделанных каждой бригадой.</a:t>
            </a: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301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8755" y="1"/>
            <a:ext cx="8546122" cy="694592"/>
          </a:xfrm>
        </p:spPr>
        <p:txBody>
          <a:bodyPr>
            <a:noAutofit/>
          </a:bodyPr>
          <a:lstStyle/>
          <a:p>
            <a:pPr algn="ctr"/>
            <a:r>
              <a:rPr lang="ru-RU" sz="4000" dirty="0" smtClean="0"/>
              <a:t>Поиск решений </a:t>
            </a:r>
            <a:endParaRPr lang="ru-RU" sz="4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96007" y="1212065"/>
            <a:ext cx="10788162" cy="4351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 smtClean="0">
                <a:latin typeface="+mj-lt"/>
              </a:rPr>
              <a:t>Данная программа должна улучшить качество работы, скорость реагирования на вызовы, учет статистических и экономических данных.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 smtClean="0">
                <a:latin typeface="+mj-lt"/>
              </a:rPr>
              <a:t>Качество работы : в процессе обработки вызовов за счет заранее подготовленных данных, таких как улица, заболевание, наименование медикаментов, сложнее ошибиться. </a:t>
            </a:r>
            <a:endParaRPr lang="ru-RU" sz="2400" dirty="0">
              <a:latin typeface="+mj-lt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 smtClean="0">
                <a:latin typeface="+mj-lt"/>
              </a:rPr>
              <a:t>Скорость реагирования: чем быстрее будет передаваться вызов бригаде, тем больше вызовов можно сделать.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 smtClean="0">
                <a:latin typeface="+mj-lt"/>
              </a:rPr>
              <a:t>Учет статистических и экономических данных: благодаря базе данных, в которых хранятся вызова, проще рассчитывать расход медикаментов и количество топлива для машин скорой помощи.</a:t>
            </a: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23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725509"/>
          </a:xfrm>
        </p:spPr>
        <p:txBody>
          <a:bodyPr>
            <a:normAutofit/>
          </a:bodyPr>
          <a:lstStyle/>
          <a:p>
            <a:r>
              <a:rPr lang="ru-RU" dirty="0" smtClean="0"/>
              <a:t>Среда программирования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38591" y="605306"/>
            <a:ext cx="10235466" cy="81136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Данная программа создана на языке С</a:t>
            </a:r>
            <a:r>
              <a:rPr lang="en-US" dirty="0" smtClean="0"/>
              <a:t># </a:t>
            </a:r>
            <a:r>
              <a:rPr lang="ru-RU" dirty="0" smtClean="0"/>
              <a:t>с использованием технологии </a:t>
            </a:r>
            <a:r>
              <a:rPr lang="en-US" dirty="0" smtClean="0"/>
              <a:t>WPF.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816" y="1519705"/>
            <a:ext cx="8577017" cy="504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02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19285" y="62753"/>
            <a:ext cx="3545540" cy="627529"/>
          </a:xfrm>
        </p:spPr>
        <p:txBody>
          <a:bodyPr>
            <a:noAutofit/>
          </a:bodyPr>
          <a:lstStyle/>
          <a:p>
            <a:r>
              <a:rPr lang="ru-RU" sz="4000" dirty="0" smtClean="0"/>
              <a:t>Результаты</a:t>
            </a:r>
            <a:endParaRPr lang="ru-RU" sz="4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"/>
            <a:ext cx="19097956" cy="58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010143" y="1905240"/>
            <a:ext cx="10881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+mj-lt"/>
              </a:rPr>
              <a:t> </a:t>
            </a:r>
            <a:endParaRPr lang="ru-RU" sz="2400" dirty="0"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16" y="690282"/>
            <a:ext cx="10915645" cy="613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6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68" y="551817"/>
            <a:ext cx="11833135" cy="622890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16069" y="90152"/>
            <a:ext cx="3469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Регистрация диспетчера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57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41311" y="92126"/>
            <a:ext cx="5022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Обзор всех необслуженных вызовов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12" y="553791"/>
            <a:ext cx="11212955" cy="630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7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906</TotalTime>
  <Words>383</Words>
  <Application>Microsoft Office PowerPoint</Application>
  <PresentationFormat>Широкоэкранный</PresentationFormat>
  <Paragraphs>57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Corbel</vt:lpstr>
      <vt:lpstr>Times New Roman</vt:lpstr>
      <vt:lpstr>Параллакс</vt:lpstr>
      <vt:lpstr>Презентация PowerPoint</vt:lpstr>
      <vt:lpstr>Презентация PowerPoint</vt:lpstr>
      <vt:lpstr>Цель разработки</vt:lpstr>
      <vt:lpstr>Постановка задачи</vt:lpstr>
      <vt:lpstr>Поиск решений </vt:lpstr>
      <vt:lpstr>Среда программирования</vt:lpstr>
      <vt:lpstr>Результаты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Статистика</vt:lpstr>
      <vt:lpstr>Вывод</vt:lpstr>
      <vt:lpstr>Благодарю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Автоматизированная система реализации автомобильных масел посредством  сети Интернет</dc:title>
  <dc:creator>Aliaksei Rakitski</dc:creator>
  <cp:lastModifiedBy>Слава Дранев</cp:lastModifiedBy>
  <cp:revision>89</cp:revision>
  <dcterms:created xsi:type="dcterms:W3CDTF">2018-03-08T18:08:15Z</dcterms:created>
  <dcterms:modified xsi:type="dcterms:W3CDTF">2020-03-17T10:22:26Z</dcterms:modified>
</cp:coreProperties>
</file>