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3" r:id="rId1"/>
  </p:sldMasterIdLst>
  <p:sldIdLst>
    <p:sldId id="298" r:id="rId2"/>
    <p:sldId id="263" r:id="rId3"/>
    <p:sldId id="272" r:id="rId4"/>
    <p:sldId id="300" r:id="rId5"/>
    <p:sldId id="308" r:id="rId6"/>
    <p:sldId id="282" r:id="rId7"/>
    <p:sldId id="301" r:id="rId8"/>
    <p:sldId id="303" r:id="rId9"/>
    <p:sldId id="302" r:id="rId10"/>
    <p:sldId id="309" r:id="rId11"/>
    <p:sldId id="304" r:id="rId12"/>
    <p:sldId id="305" r:id="rId13"/>
    <p:sldId id="306" r:id="rId14"/>
    <p:sldId id="30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EAB3582-D2B9-4286-B699-21E9FAEB4993}">
          <p14:sldIdLst>
            <p14:sldId id="298"/>
            <p14:sldId id="263"/>
            <p14:sldId id="272"/>
            <p14:sldId id="300"/>
            <p14:sldId id="308"/>
            <p14:sldId id="282"/>
            <p14:sldId id="301"/>
            <p14:sldId id="303"/>
            <p14:sldId id="302"/>
            <p14:sldId id="309"/>
            <p14:sldId id="304"/>
            <p14:sldId id="305"/>
            <p14:sldId id="306"/>
            <p14:sldId id="307"/>
            <p14:sldId id="281"/>
          </p14:sldIdLst>
        </p14:section>
        <p14:section name="Раздел без заголовка" id="{CF68FCBC-08F8-41E7-B98A-290CD805618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9608" autoAdjust="0"/>
  </p:normalViewPr>
  <p:slideViewPr>
    <p:cSldViewPr snapToGrid="0">
      <p:cViewPr varScale="1">
        <p:scale>
          <a:sx n="70" d="100"/>
          <a:sy n="7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78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3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386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76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1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9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6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1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38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99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22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5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52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9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16F36-D8C7-42AF-A605-698F9768E87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8DB67-5B01-4DE7-B009-9E909EB52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4" r:id="rId1"/>
    <p:sldLayoutId id="2147484665" r:id="rId2"/>
    <p:sldLayoutId id="2147484666" r:id="rId3"/>
    <p:sldLayoutId id="2147484667" r:id="rId4"/>
    <p:sldLayoutId id="2147484668" r:id="rId5"/>
    <p:sldLayoutId id="2147484669" r:id="rId6"/>
    <p:sldLayoutId id="2147484670" r:id="rId7"/>
    <p:sldLayoutId id="2147484671" r:id="rId8"/>
    <p:sldLayoutId id="2147484672" r:id="rId9"/>
    <p:sldLayoutId id="2147484673" r:id="rId10"/>
    <p:sldLayoutId id="2147484674" r:id="rId11"/>
    <p:sldLayoutId id="2147484675" r:id="rId12"/>
    <p:sldLayoutId id="2147484676" r:id="rId13"/>
    <p:sldLayoutId id="2147484677" r:id="rId14"/>
    <p:sldLayoutId id="2147484678" r:id="rId15"/>
    <p:sldLayoutId id="2147484679" r:id="rId16"/>
    <p:sldLayoutId id="21474846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700618" y="2709888"/>
            <a:ext cx="7098004" cy="14568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Новостной портал</a:t>
            </a:r>
            <a:endParaRPr lang="ru-RU" sz="36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453416" y="5491646"/>
            <a:ext cx="9592409" cy="11289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b="1" dirty="0" smtClean="0">
              <a:latin typeface="+mj-lt"/>
            </a:endParaRPr>
          </a:p>
          <a:p>
            <a:pPr marL="0" indent="0" algn="ctr">
              <a:buNone/>
            </a:pPr>
            <a:r>
              <a:rPr lang="ru-RU" b="1" dirty="0" smtClean="0">
                <a:latin typeface="Arial Black" panose="020B0A04020102020204" pitchFamily="34" charset="0"/>
              </a:rPr>
              <a:t>студент гр. ИП-31 Дранев В. А.  </a:t>
            </a:r>
          </a:p>
          <a:p>
            <a:endParaRPr lang="ru-RU" b="1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4275" y="0"/>
            <a:ext cx="108373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ctr">
              <a:spcAft>
                <a:spcPts val="0"/>
              </a:spcAft>
            </a:pPr>
            <a:r>
              <a:rPr lang="ru-RU" sz="2800" dirty="0">
                <a:latin typeface="+mj-lt"/>
                <a:ea typeface="Calibri" panose="020F0502020204030204" pitchFamily="34" charset="0"/>
              </a:rPr>
              <a:t>Факультет автоматизированных и информационных систем</a:t>
            </a:r>
            <a:endParaRPr lang="ru-RU" sz="2800" i="1" dirty="0">
              <a:latin typeface="+mj-lt"/>
              <a:ea typeface="Times New Roman" panose="02020603050405020304" pitchFamily="18" charset="0"/>
            </a:endParaRPr>
          </a:p>
          <a:p>
            <a:pPr indent="180340" algn="ctr">
              <a:spcAft>
                <a:spcPts val="0"/>
              </a:spcAft>
            </a:pPr>
            <a:r>
              <a:rPr lang="ru-RU" sz="2800" dirty="0">
                <a:latin typeface="+mj-lt"/>
                <a:ea typeface="Calibri" panose="020F0502020204030204" pitchFamily="34" charset="0"/>
              </a:rPr>
              <a:t> </a:t>
            </a:r>
            <a:r>
              <a:rPr lang="ru-RU" sz="2800" dirty="0" smtClean="0">
                <a:latin typeface="+mj-lt"/>
                <a:ea typeface="Calibri" panose="020F0502020204030204" pitchFamily="34" charset="0"/>
              </a:rPr>
              <a:t>кафедра </a:t>
            </a:r>
            <a:r>
              <a:rPr lang="ru-RU" sz="2800" dirty="0">
                <a:latin typeface="+mj-lt"/>
                <a:ea typeface="Calibri" panose="020F0502020204030204" pitchFamily="34" charset="0"/>
              </a:rPr>
              <a:t>«Информатика»</a:t>
            </a:r>
            <a:endParaRPr lang="ru-RU" sz="2800" i="1" dirty="0">
              <a:latin typeface="+mj-lt"/>
              <a:ea typeface="Times New Roman" panose="02020603050405020304" pitchFamily="18" charset="0"/>
            </a:endParaRPr>
          </a:p>
          <a:p>
            <a:pPr indent="180340" algn="ctr">
              <a:spcAft>
                <a:spcPts val="0"/>
              </a:spcAft>
            </a:pPr>
            <a:r>
              <a:rPr lang="ru-RU" sz="2800" dirty="0">
                <a:latin typeface="+mj-lt"/>
                <a:ea typeface="Calibri" panose="020F0502020204030204" pitchFamily="34" charset="0"/>
              </a:rPr>
              <a:t> </a:t>
            </a:r>
            <a:r>
              <a:rPr lang="ru-RU" sz="2800" dirty="0" smtClean="0">
                <a:latin typeface="+mj-lt"/>
                <a:ea typeface="Calibri" panose="020F0502020204030204" pitchFamily="34" charset="0"/>
              </a:rPr>
              <a:t>1-40 </a:t>
            </a:r>
            <a:r>
              <a:rPr lang="ru-RU" sz="2800" dirty="0">
                <a:latin typeface="+mj-lt"/>
                <a:ea typeface="Calibri" panose="020F0502020204030204" pitchFamily="34" charset="0"/>
              </a:rPr>
              <a:t>04 01 «Информатика и технологии программирования»</a:t>
            </a:r>
            <a:endParaRPr lang="ru-RU" sz="2800" i="1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0656" y="194482"/>
            <a:ext cx="4329635" cy="4606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Просмотр статьи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82" y="655094"/>
            <a:ext cx="7509184" cy="62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0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3908" y="114121"/>
            <a:ext cx="3902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Проверка статей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8905" y="822007"/>
            <a:ext cx="9972871" cy="57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105962" y="0"/>
            <a:ext cx="598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Управление темами сайта</a:t>
            </a:r>
            <a:endParaRPr lang="ru-RU" sz="4000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246889" y="858011"/>
            <a:ext cx="9698219" cy="56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793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044260"/>
            <a:ext cx="10580312" cy="5274653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Просмотр пользователей и их информации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Количество просмотров по темам статей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Количество одобренных статей по каждой теме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Количество статей ожидающих проверки по каждой теме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Количество просмотров у статьи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Количество комментариев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Отображение новой статьи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Отображение популярной статьи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5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7" y="327546"/>
            <a:ext cx="10018713" cy="5634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8" y="1241947"/>
            <a:ext cx="10018713" cy="4735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В ходе данного курсового проекта было смоделировано веб–приложение, которое позволяет неавторизированным пользователям просматривать написанные статьи и комментарии, авторизированным пользователям просматривать статьи как и неавторизированным, и создавать свои статьи, редактировать информацию о себе и так далее.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Были реализованы поставленные задачи.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В планах развития проекта – создание распределенной базы данных, для повышения надежности, адаптация данного сайта под разрешение мобильных телефонов</a:t>
            </a:r>
            <a:r>
              <a:rPr lang="ru-RU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Авторизация с помощью соц. сетей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962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8082" y="2331992"/>
            <a:ext cx="5841123" cy="1456267"/>
          </a:xfrm>
        </p:spPr>
        <p:txBody>
          <a:bodyPr>
            <a:normAutofit/>
          </a:bodyPr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1147" y="187968"/>
            <a:ext cx="9281507" cy="6770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smtClean="0">
                <a:solidFill>
                  <a:schemeClr val="tx1"/>
                </a:solidFill>
              </a:rPr>
              <a:t>Ц</a:t>
            </a:r>
            <a:r>
              <a:rPr lang="ru-RU" smtClean="0"/>
              <a:t>ель</a:t>
            </a:r>
            <a:r>
              <a:rPr lang="ru-RU" sz="400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разработки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50012" y="1490935"/>
            <a:ext cx="100861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Р</a:t>
            </a:r>
            <a:r>
              <a:rPr lang="ru-RU" sz="2400" dirty="0" smtClean="0">
                <a:latin typeface="+mj-lt"/>
              </a:rPr>
              <a:t>азработать </a:t>
            </a:r>
            <a:r>
              <a:rPr lang="ru-RU" sz="2400" dirty="0">
                <a:latin typeface="+mj-lt"/>
              </a:rPr>
              <a:t>новостной портал, который несет в себе информацию, максимально доступно и удобно подает ее пользователю, обеспечивает актуальность и полезность этой информации</a:t>
            </a:r>
          </a:p>
          <a:p>
            <a:endParaRPr lang="ru-RU" sz="2400" i="1" dirty="0" smtClean="0">
              <a:latin typeface="+mj-lt"/>
            </a:endParaRPr>
          </a:p>
          <a:p>
            <a:r>
              <a:rPr lang="ru-RU" sz="2400" dirty="0">
                <a:latin typeface="+mj-lt"/>
              </a:rPr>
              <a:t>А</a:t>
            </a:r>
            <a:r>
              <a:rPr lang="ru-RU" sz="2400" dirty="0" smtClean="0">
                <a:latin typeface="+mj-lt"/>
              </a:rPr>
              <a:t>ктуальность </a:t>
            </a:r>
            <a:r>
              <a:rPr lang="ru-RU" sz="2400" dirty="0">
                <a:latin typeface="+mj-lt"/>
              </a:rPr>
              <a:t>и разнообразие </a:t>
            </a:r>
            <a:r>
              <a:rPr lang="ru-RU" sz="2400" dirty="0" smtClean="0">
                <a:latin typeface="+mj-lt"/>
              </a:rPr>
              <a:t>информации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Экономия </a:t>
            </a:r>
            <a:r>
              <a:rPr lang="ru-RU" sz="2400" dirty="0">
                <a:latin typeface="+mj-lt"/>
              </a:rPr>
              <a:t>время человека и одновременно </a:t>
            </a:r>
            <a:r>
              <a:rPr lang="ru-RU" sz="2400" dirty="0" smtClean="0">
                <a:latin typeface="+mj-lt"/>
              </a:rPr>
              <a:t>оперативное предоставление необходимой информации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7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401147" y="187968"/>
            <a:ext cx="9281507" cy="6770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Постановка задачи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41346" y="1665086"/>
            <a:ext cx="94011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Целью курсового проекта является разработка и создание новостного портала, который позволял бы просматривать статьи, оставлять отзывы о них, сортировать статьи для поиска интересующей записи, также сайт должен позволять пользователям создавать свои статьи и управлять ими из личного кабинета</a:t>
            </a:r>
            <a:r>
              <a:rPr lang="ru-RU" sz="2400" dirty="0" smtClean="0">
                <a:latin typeface="+mj-lt"/>
              </a:rPr>
              <a:t>.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Целью курсового проекта является разработка и создание новостного портала, который позволял бы просматривать статьи, оставлять отзывы о них, сортировать статьи для поиска интересующей записи, также сайт должен позволять пользователям создавать свои статьи и управлять ими из личного кабинета. </a:t>
            </a:r>
          </a:p>
        </p:txBody>
      </p:sp>
    </p:spTree>
    <p:extLst>
      <p:ext uri="{BB962C8B-B14F-4D97-AF65-F5344CB8AC3E}">
        <p14:creationId xmlns:p14="http://schemas.microsoft.com/office/powerpoint/2010/main" val="28230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25509"/>
          </a:xfrm>
        </p:spPr>
        <p:txBody>
          <a:bodyPr>
            <a:normAutofit/>
          </a:bodyPr>
          <a:lstStyle/>
          <a:p>
            <a:r>
              <a:rPr lang="ru-RU" dirty="0" smtClean="0"/>
              <a:t>Среда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1317" y="978794"/>
            <a:ext cx="10235466" cy="20606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Данная программа создана на языке С</a:t>
            </a:r>
            <a:r>
              <a:rPr lang="en-US" dirty="0">
                <a:latin typeface="+mj-lt"/>
              </a:rPr>
              <a:t># </a:t>
            </a:r>
            <a:r>
              <a:rPr lang="ru-RU" dirty="0">
                <a:latin typeface="+mj-lt"/>
              </a:rPr>
              <a:t>с использованием технологии </a:t>
            </a:r>
            <a:r>
              <a:rPr lang="en-US" dirty="0">
                <a:latin typeface="+mj-lt"/>
              </a:rPr>
              <a:t>ASP </a:t>
            </a:r>
            <a:r>
              <a:rPr lang="en-US" dirty="0" err="1">
                <a:latin typeface="+mj-lt"/>
              </a:rPr>
              <a:t>.Net</a:t>
            </a:r>
            <a:r>
              <a:rPr lang="en-US" dirty="0">
                <a:latin typeface="+mj-lt"/>
              </a:rPr>
              <a:t> Core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j-lt"/>
              </a:rPr>
              <a:t>Платформа ASP.NET </a:t>
            </a:r>
            <a:r>
              <a:rPr lang="ru-RU" dirty="0" err="1">
                <a:latin typeface="+mj-lt"/>
              </a:rPr>
              <a:t>Core</a:t>
            </a:r>
            <a:r>
              <a:rPr lang="ru-RU" dirty="0">
                <a:latin typeface="+mj-lt"/>
              </a:rPr>
              <a:t> представляет технологию от компании </a:t>
            </a:r>
            <a:r>
              <a:rPr lang="ru-RU" dirty="0" err="1">
                <a:latin typeface="+mj-lt"/>
              </a:rPr>
              <a:t>Microsoft</a:t>
            </a:r>
            <a:r>
              <a:rPr lang="ru-RU" dirty="0">
                <a:latin typeface="+mj-lt"/>
              </a:rPr>
              <a:t>, предназначенную для создания различного рода веб-приложений: от небольших веб-сайтов до крупных веб-порталов и веб-сервисов.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82" y="3521296"/>
            <a:ext cx="4260187" cy="25886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0" y="3292696"/>
            <a:ext cx="5414850" cy="30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4012" y="153539"/>
            <a:ext cx="4083976" cy="4333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9478" y="682390"/>
            <a:ext cx="9893044" cy="58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2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1730" y="124307"/>
            <a:ext cx="3545540" cy="627529"/>
          </a:xfrm>
        </p:spPr>
        <p:txBody>
          <a:bodyPr>
            <a:noAutofit/>
          </a:bodyPr>
          <a:lstStyle/>
          <a:p>
            <a:r>
              <a:rPr lang="ru-RU" sz="4000" dirty="0" smtClean="0"/>
              <a:t>Авторизация</a:t>
            </a:r>
            <a:endParaRPr lang="ru-RU" sz="4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"/>
            <a:ext cx="19097956" cy="58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10143" y="1905240"/>
            <a:ext cx="10881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+mj-lt"/>
              </a:rPr>
              <a:t> </a:t>
            </a:r>
            <a:endParaRPr lang="ru-RU" sz="2400" dirty="0">
              <a:latin typeface="+mj-lt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70776" y="1413219"/>
            <a:ext cx="5927449" cy="41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0972" y="0"/>
            <a:ext cx="2999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Регистрация</a:t>
            </a:r>
            <a:endParaRPr lang="ru-RU" sz="40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06405" y="845108"/>
            <a:ext cx="6689059" cy="50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4689" y="92126"/>
            <a:ext cx="448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Добавление статьи</a:t>
            </a:r>
            <a:endParaRPr lang="ru-RU" sz="40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22727" y="800012"/>
            <a:ext cx="8032399" cy="59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55785" y="66369"/>
            <a:ext cx="6719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Просмотр написанных статей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150" y="774255"/>
            <a:ext cx="9136610" cy="57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976</TotalTime>
  <Words>315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Corbel</vt:lpstr>
      <vt:lpstr>Times New Roman</vt:lpstr>
      <vt:lpstr>Параллакс</vt:lpstr>
      <vt:lpstr>Презентация PowerPoint</vt:lpstr>
      <vt:lpstr>Цель разработки</vt:lpstr>
      <vt:lpstr>Постановка задачи</vt:lpstr>
      <vt:lpstr>Среда программирования</vt:lpstr>
      <vt:lpstr>Главная страница</vt:lpstr>
      <vt:lpstr>Авторизация</vt:lpstr>
      <vt:lpstr>Презентация PowerPoint</vt:lpstr>
      <vt:lpstr>Презентация PowerPoint</vt:lpstr>
      <vt:lpstr>Презентация PowerPoint</vt:lpstr>
      <vt:lpstr>Просмотр статьи</vt:lpstr>
      <vt:lpstr>Презентация PowerPoint</vt:lpstr>
      <vt:lpstr>Презентация PowerPoint</vt:lpstr>
      <vt:lpstr>Статистика</vt:lpstr>
      <vt:lpstr>Вывод</vt:lpstr>
      <vt:lpstr>Благодарю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реализации автомобильных масел посредством  сети Интернет</dc:title>
  <dc:creator>Aliaksei Rakitski</dc:creator>
  <cp:lastModifiedBy>Viachaslau Draneu</cp:lastModifiedBy>
  <cp:revision>95</cp:revision>
  <dcterms:created xsi:type="dcterms:W3CDTF">2018-03-08T18:08:15Z</dcterms:created>
  <dcterms:modified xsi:type="dcterms:W3CDTF">2021-05-14T07:40:28Z</dcterms:modified>
</cp:coreProperties>
</file>