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79B42-68F1-8303-E997-B0139DF85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BB2FE-D2F5-677A-84C3-87C84837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0D846-C185-AF18-21F6-9A48E65D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C0AD7-BFCB-1B8F-A84B-EF2DEF08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DE96A-65CC-C4E9-81D3-2ADD09B5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C22FC-2958-5801-1046-0E8638C1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0A5A6-79A7-818A-2699-DAEA0FF4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861E8-9D45-90D2-A213-C9F0D2FB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8FFA5-3B95-263F-E6B3-6D61F4A2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AC71F-83DF-F438-4667-DF2ABECA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D9171-CF01-EC87-ABF6-F6CF3570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50CE0-C36E-E39C-E4BC-0FD60B58F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E343D-6500-124A-A87A-3BC89576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FC4D9-A42E-667E-C6A9-B3AEEC6D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205B-96B4-B441-8348-78BFD187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EBB1B-D175-65E3-5C23-A486DE90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3651C-CCAC-C0C2-AB50-F2623F10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3403-4B1A-1F2E-1711-2B52E6A0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21B-D715-518A-7DD0-667C197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7512B-66C7-B141-9FFC-2D5F58D2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3BED-7C2D-4189-8669-D9D27C6B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72796-38CD-FF34-BF55-70C5BE40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B86AA-9590-1D9D-9E6F-1CCC9176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BD521-028A-83B4-C43D-165127B2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2A385-9E7F-7F49-9399-308C89C1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291B4-FB8D-68B6-F8BC-14F4FBEE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DBBC1-78F5-A1FE-4EF3-46DAA0DF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BC6326-885A-F801-6D76-A97D621D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65E8F-507A-DA0C-0745-DAC93E1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171C6-27EE-BA20-AB10-8B594F1D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2D4BF-67A8-9331-486D-6FFAB9CF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0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5604B-A536-2475-1363-8EBCA967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1A5B5-2E00-8BC1-A9F0-AA8EF3574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B573D-9EA5-B719-C10D-137D6ED5B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7DE330-095C-E889-4850-171AFB506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C4485-3F1D-B06C-0574-A63F1E26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E74722-2A70-85ED-38A2-6F6132B9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23A47-D8A1-B212-1B00-0EB9B377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91DA1E-98CC-EA55-1083-6F3F8D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37AFB-F407-F76E-A845-97608A5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A4423-E0D6-E1F3-9C0F-78D1FCEE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37E8E6-722E-C296-A546-FD6537F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9CE4D1-2C82-1CE7-606B-23CA507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BFA03-AAD9-1C3A-9C53-6B713967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462323-B294-9F8C-6BB5-18D2C68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DDBC6-B35B-FD87-38A8-C1489B27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1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E2C09-01C4-B3D8-5991-5CEAA1D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52A0-52DF-47E1-7A61-CD09690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6669A-FFBA-7F04-D8F3-1B0E54CB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C1715-D542-FE01-FA63-10E257E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09C0A-1901-F31A-0EA2-84B983C5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7733B-7DFE-7D0D-1FD5-D902D7C5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3040-2A29-C68D-74ED-97997479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ADF7AB-97D6-4788-E2F1-D9A8EFE6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D08B11-6CC1-AADC-CF55-251954546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09D58-B861-18C6-225D-D5A38A83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20C13-65B1-293D-BF47-9A0DE5E5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139FA-D9D7-9D74-A226-AC2077B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6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163FF8-9B13-70CE-582B-A35A3F52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86B55-B276-F143-D8B8-07AC2F01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484CA-81E0-56C8-F0B6-1C9D42DAB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320C-0B2A-40E6-9BDC-7F2C5F442702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1B9-C1F9-5F53-4D32-143CC413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6B78C-A68E-A675-484A-E227EFF08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2EC8-639B-4FC0-A36A-492D73E77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E4B72-6EDE-CA9A-E9BB-559F9C48545F}"/>
              </a:ext>
            </a:extLst>
          </p:cNvPr>
          <p:cNvSpPr txBox="1"/>
          <p:nvPr/>
        </p:nvSpPr>
        <p:spPr>
          <a:xfrm>
            <a:off x="2479728" y="1968284"/>
            <a:ext cx="671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Node.js </a:t>
            </a:r>
            <a:r>
              <a:rPr lang="ko-KR" altLang="en-US" sz="5400" dirty="0"/>
              <a:t>팀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80BE-2A34-653A-83F1-F2F1A2A15075}"/>
              </a:ext>
            </a:extLst>
          </p:cNvPr>
          <p:cNvSpPr txBox="1"/>
          <p:nvPr/>
        </p:nvSpPr>
        <p:spPr>
          <a:xfrm>
            <a:off x="1186395" y="5331417"/>
            <a:ext cx="334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이재영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고연수</a:t>
            </a:r>
            <a:r>
              <a:rPr lang="en-US" altLang="ko-KR" dirty="0"/>
              <a:t>, </a:t>
            </a:r>
            <a:r>
              <a:rPr lang="ko-KR" altLang="en-US" dirty="0"/>
              <a:t>오정현</a:t>
            </a:r>
            <a:r>
              <a:rPr lang="en-US" altLang="ko-KR" dirty="0"/>
              <a:t>, </a:t>
            </a:r>
            <a:r>
              <a:rPr lang="ko-KR" altLang="en-US" dirty="0"/>
              <a:t>장은경</a:t>
            </a:r>
          </a:p>
        </p:txBody>
      </p:sp>
    </p:spTree>
    <p:extLst>
      <p:ext uri="{BB962C8B-B14F-4D97-AF65-F5344CB8AC3E}">
        <p14:creationId xmlns:p14="http://schemas.microsoft.com/office/powerpoint/2010/main" val="10078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B220DF83-C69D-1BA5-8B4E-63482A224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7" y="0"/>
            <a:ext cx="878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64B6F-C6E2-5063-645E-508A5716E63D}"/>
              </a:ext>
            </a:extLst>
          </p:cNvPr>
          <p:cNvSpPr txBox="1"/>
          <p:nvPr/>
        </p:nvSpPr>
        <p:spPr>
          <a:xfrm>
            <a:off x="247973" y="216976"/>
            <a:ext cx="133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91399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1A0D2A-9EC0-9609-A1A6-3EB50103038F}"/>
              </a:ext>
            </a:extLst>
          </p:cNvPr>
          <p:cNvSpPr txBox="1"/>
          <p:nvPr/>
        </p:nvSpPr>
        <p:spPr>
          <a:xfrm>
            <a:off x="596684" y="4339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0B5C0216-0BFF-C5BF-4F4C-1BEE1B3F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0" y="0"/>
            <a:ext cx="1156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449E8-12C1-0185-2BE7-9FBEBCC5D0E9}"/>
              </a:ext>
            </a:extLst>
          </p:cNvPr>
          <p:cNvSpPr txBox="1"/>
          <p:nvPr/>
        </p:nvSpPr>
        <p:spPr>
          <a:xfrm>
            <a:off x="906650" y="90665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책 등록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21637-CEBC-418B-3BCE-403AD7F87ED1}"/>
              </a:ext>
            </a:extLst>
          </p:cNvPr>
          <p:cNvSpPr txBox="1"/>
          <p:nvPr/>
        </p:nvSpPr>
        <p:spPr>
          <a:xfrm>
            <a:off x="3033793" y="4924471"/>
            <a:ext cx="1065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등록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3E59FC-63C6-CCA1-74FC-9DD80301594A}"/>
              </a:ext>
            </a:extLst>
          </p:cNvPr>
          <p:cNvSpPr/>
          <p:nvPr/>
        </p:nvSpPr>
        <p:spPr>
          <a:xfrm flipV="1">
            <a:off x="2970388" y="3757952"/>
            <a:ext cx="1167660" cy="108828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4D509-B410-AB12-BD56-D39295706809}"/>
              </a:ext>
            </a:extLst>
          </p:cNvPr>
          <p:cNvSpPr txBox="1"/>
          <p:nvPr/>
        </p:nvSpPr>
        <p:spPr>
          <a:xfrm>
            <a:off x="3200400" y="4117426"/>
            <a:ext cx="230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4C0AC3-9956-FA99-9B96-B5B28DFDC4B5}"/>
              </a:ext>
            </a:extLst>
          </p:cNvPr>
          <p:cNvSpPr/>
          <p:nvPr/>
        </p:nvSpPr>
        <p:spPr>
          <a:xfrm flipV="1">
            <a:off x="7247919" y="3729517"/>
            <a:ext cx="1167660" cy="1088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E5295-5C58-E2F2-E51A-0C2B366686AB}"/>
              </a:ext>
            </a:extLst>
          </p:cNvPr>
          <p:cNvSpPr txBox="1"/>
          <p:nvPr/>
        </p:nvSpPr>
        <p:spPr>
          <a:xfrm>
            <a:off x="7477931" y="4088991"/>
            <a:ext cx="230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독자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D0E15-F7C8-4250-3980-BF181690175C}"/>
              </a:ext>
            </a:extLst>
          </p:cNvPr>
          <p:cNvSpPr txBox="1"/>
          <p:nvPr/>
        </p:nvSpPr>
        <p:spPr>
          <a:xfrm>
            <a:off x="7350070" y="4924471"/>
            <a:ext cx="1065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후기</a:t>
            </a:r>
            <a:endParaRPr lang="en-US" altLang="ko-KR" dirty="0"/>
          </a:p>
          <a:p>
            <a:pPr algn="ctr"/>
            <a:r>
              <a:rPr lang="ko-KR" altLang="en-US" dirty="0"/>
              <a:t>댓글</a:t>
            </a:r>
            <a:endParaRPr lang="en-US" altLang="ko-KR" dirty="0"/>
          </a:p>
          <a:p>
            <a:pPr algn="ctr"/>
            <a:r>
              <a:rPr lang="ko-KR" altLang="en-US" dirty="0" err="1"/>
              <a:t>별점</a:t>
            </a:r>
            <a:endParaRPr lang="en-US" altLang="ko-KR" dirty="0"/>
          </a:p>
          <a:p>
            <a:pPr algn="ctr"/>
            <a:r>
              <a:rPr lang="ko-KR" altLang="en-US" dirty="0"/>
              <a:t>찜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C3F14-0EB8-D965-5A84-602DCAE7FE62}"/>
              </a:ext>
            </a:extLst>
          </p:cNvPr>
          <p:cNvSpPr txBox="1"/>
          <p:nvPr/>
        </p:nvSpPr>
        <p:spPr>
          <a:xfrm>
            <a:off x="4018670" y="2304323"/>
            <a:ext cx="2966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가입 승인</a:t>
            </a:r>
            <a:endParaRPr lang="en-US" altLang="ko-KR" dirty="0"/>
          </a:p>
          <a:p>
            <a:pPr algn="ctr"/>
            <a:r>
              <a:rPr lang="ko-KR" altLang="en-US" dirty="0"/>
              <a:t>등록 글 승인</a:t>
            </a:r>
            <a:endParaRPr lang="en-US" altLang="ko-KR" dirty="0"/>
          </a:p>
          <a:p>
            <a:pPr algn="ctr"/>
            <a:r>
              <a:rPr lang="ko-KR" altLang="en-US" dirty="0"/>
              <a:t>실시간 고객 문의 응대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EAFAA7-4110-160B-EFC5-D931BC4DD364}"/>
              </a:ext>
            </a:extLst>
          </p:cNvPr>
          <p:cNvSpPr/>
          <p:nvPr/>
        </p:nvSpPr>
        <p:spPr>
          <a:xfrm flipV="1">
            <a:off x="4985348" y="1068068"/>
            <a:ext cx="1167660" cy="10882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7FDA4-D30E-CED9-6BD4-DF438B104E83}"/>
              </a:ext>
            </a:extLst>
          </p:cNvPr>
          <p:cNvSpPr txBox="1"/>
          <p:nvPr/>
        </p:nvSpPr>
        <p:spPr>
          <a:xfrm>
            <a:off x="5176433" y="1419884"/>
            <a:ext cx="230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9325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E9B517-4F2E-D636-A4B7-E9C6DA31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64" y="-54244"/>
            <a:ext cx="976376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EAB536-43BE-B70A-516B-1376353E528D}"/>
              </a:ext>
            </a:extLst>
          </p:cNvPr>
          <p:cNvSpPr txBox="1"/>
          <p:nvPr/>
        </p:nvSpPr>
        <p:spPr>
          <a:xfrm>
            <a:off x="131736" y="9299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91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539799-7F39-D02F-CEA3-A9B71FEE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30" y="70631"/>
            <a:ext cx="10048274" cy="5997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BBD6B-1347-B2D1-4043-49B36F17E74F}"/>
              </a:ext>
            </a:extLst>
          </p:cNvPr>
          <p:cNvSpPr txBox="1"/>
          <p:nvPr/>
        </p:nvSpPr>
        <p:spPr>
          <a:xfrm>
            <a:off x="194504" y="179119"/>
            <a:ext cx="25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411921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6BBD6B-1347-B2D1-4043-49B36F17E74F}"/>
              </a:ext>
            </a:extLst>
          </p:cNvPr>
          <p:cNvSpPr txBox="1"/>
          <p:nvPr/>
        </p:nvSpPr>
        <p:spPr>
          <a:xfrm>
            <a:off x="264247" y="326354"/>
            <a:ext cx="25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구현 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020B9-667E-9903-5E39-23D90DC91C8F}"/>
              </a:ext>
            </a:extLst>
          </p:cNvPr>
          <p:cNvSpPr txBox="1"/>
          <p:nvPr/>
        </p:nvSpPr>
        <p:spPr>
          <a:xfrm>
            <a:off x="1899319" y="1821940"/>
            <a:ext cx="9429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〮 </a:t>
            </a:r>
            <a:r>
              <a:rPr lang="ko-KR" altLang="en-US" dirty="0" err="1"/>
              <a:t>어드민</a:t>
            </a:r>
            <a:r>
              <a:rPr lang="ko-KR" altLang="en-US" dirty="0"/>
              <a:t> 페이지</a:t>
            </a:r>
            <a:endParaRPr lang="en-US" altLang="ko-KR" dirty="0"/>
          </a:p>
          <a:p>
            <a:r>
              <a:rPr lang="en-US" altLang="ko-KR" dirty="0"/>
              <a:t>〮 </a:t>
            </a:r>
            <a:r>
              <a:rPr lang="ko-KR" altLang="en-US" dirty="0" err="1"/>
              <a:t>전체글</a:t>
            </a:r>
            <a:r>
              <a:rPr lang="ko-KR" altLang="en-US" dirty="0"/>
              <a:t> 목록</a:t>
            </a:r>
            <a:endParaRPr lang="en-US" altLang="ko-KR" dirty="0"/>
          </a:p>
          <a:p>
            <a:r>
              <a:rPr lang="en-US" altLang="ko-KR" dirty="0"/>
              <a:t>〮 </a:t>
            </a:r>
            <a:r>
              <a:rPr lang="ko-KR" altLang="en-US" dirty="0"/>
              <a:t>독자 마이페이지 </a:t>
            </a:r>
            <a:r>
              <a:rPr lang="en-US" altLang="ko-KR" dirty="0"/>
              <a:t>(</a:t>
            </a:r>
            <a:r>
              <a:rPr lang="ko-KR" altLang="en-US" dirty="0"/>
              <a:t>찜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프로필 수정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〮 </a:t>
            </a:r>
            <a:r>
              <a:rPr lang="ko-KR" altLang="en-US" dirty="0"/>
              <a:t>작가 마이페이지</a:t>
            </a:r>
            <a:r>
              <a:rPr lang="en-US" altLang="ko-KR" dirty="0"/>
              <a:t> (</a:t>
            </a:r>
            <a:r>
              <a:rPr lang="ko-KR" altLang="en-US" dirty="0"/>
              <a:t>작성 글</a:t>
            </a:r>
            <a:r>
              <a:rPr lang="en-US" altLang="ko-KR" dirty="0"/>
              <a:t>, </a:t>
            </a:r>
            <a:r>
              <a:rPr lang="ko-KR" altLang="en-US" dirty="0"/>
              <a:t>반려된 글 확인 </a:t>
            </a:r>
            <a:r>
              <a:rPr lang="ko-KR" altLang="en-US" dirty="0" err="1"/>
              <a:t>반려시</a:t>
            </a:r>
            <a:r>
              <a:rPr lang="ko-KR" altLang="en-US" dirty="0"/>
              <a:t> 반려 사유와 함께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〮 </a:t>
            </a:r>
            <a:r>
              <a:rPr lang="ko-KR" altLang="en-US" dirty="0"/>
              <a:t>실시간 채팅</a:t>
            </a:r>
            <a:r>
              <a:rPr lang="en-US" altLang="ko-KR" dirty="0"/>
              <a:t>(</a:t>
            </a:r>
            <a:r>
              <a:rPr lang="ko-KR" altLang="en-US" dirty="0"/>
              <a:t>고객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85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장은경</dc:creator>
  <cp:lastModifiedBy>장은경</cp:lastModifiedBy>
  <cp:revision>1</cp:revision>
  <dcterms:created xsi:type="dcterms:W3CDTF">2023-06-02T08:15:03Z</dcterms:created>
  <dcterms:modified xsi:type="dcterms:W3CDTF">2023-06-02T08:31:33Z</dcterms:modified>
</cp:coreProperties>
</file>