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7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8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23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0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0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47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9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0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2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8905-1562-4251-A802-78865E6E837A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2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1066800" y="1676400"/>
            <a:ext cx="1676400" cy="168442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Cpp file</a:t>
            </a:r>
          </a:p>
          <a:p>
            <a:pPr algn="ctr"/>
            <a:endParaRPr lang="de-DE"/>
          </a:p>
          <a:p>
            <a:pPr algn="ctr"/>
            <a:endParaRPr lang="de-DE" smtClean="0"/>
          </a:p>
        </p:txBody>
      </p:sp>
      <p:sp>
        <p:nvSpPr>
          <p:cNvPr id="5" name="Rectangle 4"/>
          <p:cNvSpPr/>
          <p:nvPr/>
        </p:nvSpPr>
        <p:spPr>
          <a:xfrm>
            <a:off x="4467726" y="553453"/>
            <a:ext cx="1323474" cy="593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python</a:t>
            </a:r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9384632" y="1507958"/>
            <a:ext cx="1676400" cy="168442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Google test cases</a:t>
            </a:r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7263" y="2518610"/>
            <a:ext cx="1700463" cy="8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52210" y="938464"/>
            <a:ext cx="954506" cy="938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smtClean="0"/>
              <a:t>Parsing file using python</a:t>
            </a:r>
            <a:endParaRPr lang="en-GB" sz="1000"/>
          </a:p>
        </p:txBody>
      </p:sp>
      <p:sp>
        <p:nvSpPr>
          <p:cNvPr id="10" name="Rectangle 9"/>
          <p:cNvSpPr/>
          <p:nvPr/>
        </p:nvSpPr>
        <p:spPr>
          <a:xfrm>
            <a:off x="4700337" y="2350168"/>
            <a:ext cx="914400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XML file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70547" y="4138863"/>
            <a:ext cx="245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name</a:t>
            </a:r>
          </a:p>
          <a:p>
            <a:r>
              <a:rPr lang="de-DE" smtClean="0"/>
              <a:t>Global variables</a:t>
            </a:r>
          </a:p>
          <a:p>
            <a:r>
              <a:rPr lang="de-DE" smtClean="0"/>
              <a:t>Methods</a:t>
            </a:r>
          </a:p>
          <a:p>
            <a:r>
              <a:rPr lang="de-DE"/>
              <a:t> </a:t>
            </a:r>
            <a:r>
              <a:rPr lang="de-DE" smtClean="0"/>
              <a:t>   -- local variables</a:t>
            </a:r>
            <a:endParaRPr lang="en-GB"/>
          </a:p>
        </p:txBody>
      </p:sp>
      <p:cxnSp>
        <p:nvCxnSpPr>
          <p:cNvPr id="13" name="Straight Arrow Connector 12"/>
          <p:cNvCxnSpPr>
            <a:stCxn id="9" idx="4"/>
            <a:endCxn id="10" idx="0"/>
          </p:cNvCxnSpPr>
          <p:nvPr/>
        </p:nvCxnSpPr>
        <p:spPr>
          <a:xfrm>
            <a:off x="5129463" y="1876927"/>
            <a:ext cx="28074" cy="47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9621" y="1876927"/>
            <a:ext cx="1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generate</a:t>
            </a:r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614737" y="2113547"/>
            <a:ext cx="3769895" cy="59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34790" y="2719500"/>
            <a:ext cx="2699084" cy="179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438147" y="4138863"/>
            <a:ext cx="2269958" cy="1034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DSL file or Autosar specific file</a:t>
            </a:r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745705" y="385011"/>
            <a:ext cx="1183106" cy="6104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Template based approach</a:t>
            </a: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793832" y="938464"/>
            <a:ext cx="1110916" cy="73793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model</a:t>
            </a:r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841959" y="2029326"/>
            <a:ext cx="898358" cy="6817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XTEND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6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4646" y="1412590"/>
            <a:ext cx="3834173" cy="3386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Web page</a:t>
            </a:r>
            <a:endParaRPr lang="en-GB"/>
          </a:p>
        </p:txBody>
      </p:sp>
      <p:sp>
        <p:nvSpPr>
          <p:cNvPr id="5" name="Folded Corner 4"/>
          <p:cNvSpPr/>
          <p:nvPr/>
        </p:nvSpPr>
        <p:spPr>
          <a:xfrm>
            <a:off x="567559" y="3323371"/>
            <a:ext cx="1084667" cy="9585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cpp</a:t>
            </a:r>
            <a:endParaRPr lang="en-GB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1652226" y="3279228"/>
            <a:ext cx="832420" cy="52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ded Corner 7"/>
          <p:cNvSpPr/>
          <p:nvPr/>
        </p:nvSpPr>
        <p:spPr>
          <a:xfrm>
            <a:off x="7567448" y="2503564"/>
            <a:ext cx="1254935" cy="148195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olded Corner 8"/>
          <p:cNvSpPr/>
          <p:nvPr/>
        </p:nvSpPr>
        <p:spPr>
          <a:xfrm>
            <a:off x="8194915" y="3244543"/>
            <a:ext cx="1254935" cy="148195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olded Corner 9"/>
          <p:cNvSpPr/>
          <p:nvPr/>
        </p:nvSpPr>
        <p:spPr>
          <a:xfrm>
            <a:off x="8822382" y="4114800"/>
            <a:ext cx="1254935" cy="148195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olded Corner 10"/>
          <p:cNvSpPr/>
          <p:nvPr/>
        </p:nvSpPr>
        <p:spPr>
          <a:xfrm>
            <a:off x="9402553" y="4855779"/>
            <a:ext cx="1254935" cy="148195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17066" y="3626068"/>
            <a:ext cx="2320684" cy="25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Download G-TestCases</a:t>
            </a:r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53970" y="3244543"/>
            <a:ext cx="2137804" cy="44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4646" y="2430625"/>
            <a:ext cx="182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D&amp;D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87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Meer Zakir Hussain (CR/ADT3)</dc:creator>
  <cp:lastModifiedBy>Meer Zakir Hussain (CR/ADT3)</cp:lastModifiedBy>
  <cp:revision>5</cp:revision>
  <dcterms:created xsi:type="dcterms:W3CDTF">2021-08-21T15:22:38Z</dcterms:created>
  <dcterms:modified xsi:type="dcterms:W3CDTF">2021-08-23T06:08:28Z</dcterms:modified>
</cp:coreProperties>
</file>