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4" r:id="rId8"/>
    <p:sldId id="265" r:id="rId9"/>
    <p:sldId id="262" r:id="rId10"/>
    <p:sldId id="263" r:id="rId11"/>
    <p:sldId id="268" r:id="rId12"/>
    <p:sldId id="259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1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CBDD77-5CBB-4971-9095-9F9CBFD7503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D824CF6-47DE-4E81-97F7-674857D0A725}">
      <dgm:prSet phldrT="[文本]"/>
      <dgm:spPr/>
      <dgm:t>
        <a:bodyPr/>
        <a:lstStyle/>
        <a:p>
          <a:r>
            <a:rPr lang="en-US" altLang="zh-CN" dirty="0"/>
            <a:t>1.</a:t>
          </a:r>
          <a:r>
            <a:rPr lang="zh-CN" altLang="zh-CN" dirty="0"/>
            <a:t>预处理</a:t>
          </a:r>
          <a:endParaRPr lang="zh-CN" altLang="en-US" dirty="0"/>
        </a:p>
      </dgm:t>
    </dgm:pt>
    <dgm:pt modelId="{AE60914A-BC8B-4F2F-9A8F-49F7D7529446}" type="parTrans" cxnId="{6F07F9F3-A7D9-4B08-9375-FFE3223DC38A}">
      <dgm:prSet/>
      <dgm:spPr/>
      <dgm:t>
        <a:bodyPr/>
        <a:lstStyle/>
        <a:p>
          <a:endParaRPr lang="zh-CN" altLang="en-US"/>
        </a:p>
      </dgm:t>
    </dgm:pt>
    <dgm:pt modelId="{A8D7092D-9D89-4535-9D52-F16C18B975BA}" type="sibTrans" cxnId="{6F07F9F3-A7D9-4B08-9375-FFE3223DC38A}">
      <dgm:prSet/>
      <dgm:spPr/>
      <dgm:t>
        <a:bodyPr/>
        <a:lstStyle/>
        <a:p>
          <a:endParaRPr lang="zh-CN" altLang="en-US"/>
        </a:p>
      </dgm:t>
    </dgm:pt>
    <dgm:pt modelId="{09966C5E-479B-4655-AF2C-ADBD83C600D2}">
      <dgm:prSet phldrT="[文本]"/>
      <dgm:spPr/>
      <dgm:t>
        <a:bodyPr/>
        <a:lstStyle/>
        <a:p>
          <a:r>
            <a:rPr lang="zh-CN" altLang="en-US" dirty="0"/>
            <a:t>字符编码、标点符号</a:t>
          </a:r>
          <a:r>
            <a:rPr lang="en-US" altLang="zh-CN" dirty="0"/>
            <a:t>…</a:t>
          </a:r>
          <a:endParaRPr lang="zh-CN" altLang="en-US" dirty="0"/>
        </a:p>
      </dgm:t>
    </dgm:pt>
    <dgm:pt modelId="{8B6E075B-1D65-415F-A60F-D14F57BD85BE}" type="parTrans" cxnId="{52476D65-DA92-43AF-89DE-B8C039719C73}">
      <dgm:prSet/>
      <dgm:spPr/>
      <dgm:t>
        <a:bodyPr/>
        <a:lstStyle/>
        <a:p>
          <a:endParaRPr lang="zh-CN" altLang="en-US"/>
        </a:p>
      </dgm:t>
    </dgm:pt>
    <dgm:pt modelId="{69F72E4D-9B01-4EBF-A950-C2D0407F75DF}" type="sibTrans" cxnId="{52476D65-DA92-43AF-89DE-B8C039719C73}">
      <dgm:prSet/>
      <dgm:spPr/>
      <dgm:t>
        <a:bodyPr/>
        <a:lstStyle/>
        <a:p>
          <a:endParaRPr lang="zh-CN" altLang="en-US"/>
        </a:p>
      </dgm:t>
    </dgm:pt>
    <dgm:pt modelId="{D55D74F2-FE2F-4283-B738-D6998BF6985C}">
      <dgm:prSet phldrT="[文本]"/>
      <dgm:spPr/>
      <dgm:t>
        <a:bodyPr/>
        <a:lstStyle/>
        <a:p>
          <a:r>
            <a:rPr lang="en-US" altLang="zh-CN" dirty="0"/>
            <a:t>2.</a:t>
          </a:r>
          <a:r>
            <a:rPr lang="zh-CN" altLang="zh-CN" dirty="0"/>
            <a:t>统计词频</a:t>
          </a:r>
          <a:endParaRPr lang="zh-CN" altLang="en-US" dirty="0"/>
        </a:p>
      </dgm:t>
    </dgm:pt>
    <dgm:pt modelId="{8E26D42F-BB31-4E01-8B7D-9D939C3263A3}" type="parTrans" cxnId="{4D8C418A-6052-40CF-8730-071C60C31CFB}">
      <dgm:prSet/>
      <dgm:spPr/>
      <dgm:t>
        <a:bodyPr/>
        <a:lstStyle/>
        <a:p>
          <a:endParaRPr lang="zh-CN" altLang="en-US"/>
        </a:p>
      </dgm:t>
    </dgm:pt>
    <dgm:pt modelId="{3206A30B-42B6-4FD3-A2AF-624379D0BEBA}" type="sibTrans" cxnId="{4D8C418A-6052-40CF-8730-071C60C31CFB}">
      <dgm:prSet/>
      <dgm:spPr/>
      <dgm:t>
        <a:bodyPr/>
        <a:lstStyle/>
        <a:p>
          <a:endParaRPr lang="zh-CN" altLang="en-US"/>
        </a:p>
      </dgm:t>
    </dgm:pt>
    <dgm:pt modelId="{E7A03953-DE99-44C4-B878-7D7D78432C60}">
      <dgm:prSet phldrT="[文本]"/>
      <dgm:spPr/>
      <dgm:t>
        <a:bodyPr/>
        <a:lstStyle/>
        <a:p>
          <a:r>
            <a:rPr lang="zh-CN" altLang="en-US" dirty="0"/>
            <a:t>利用分词软件进行分词</a:t>
          </a:r>
        </a:p>
      </dgm:t>
    </dgm:pt>
    <dgm:pt modelId="{1732189F-5BA2-4CBB-BA3A-019D373727E5}" type="parTrans" cxnId="{33227E80-51C0-476A-9ABA-38F232F28C7E}">
      <dgm:prSet/>
      <dgm:spPr/>
      <dgm:t>
        <a:bodyPr/>
        <a:lstStyle/>
        <a:p>
          <a:endParaRPr lang="zh-CN" altLang="en-US"/>
        </a:p>
      </dgm:t>
    </dgm:pt>
    <dgm:pt modelId="{7AFE23B7-3A58-44BD-AB74-309917C102E6}" type="sibTrans" cxnId="{33227E80-51C0-476A-9ABA-38F232F28C7E}">
      <dgm:prSet/>
      <dgm:spPr/>
      <dgm:t>
        <a:bodyPr/>
        <a:lstStyle/>
        <a:p>
          <a:endParaRPr lang="zh-CN" altLang="en-US"/>
        </a:p>
      </dgm:t>
    </dgm:pt>
    <dgm:pt modelId="{02144AEB-E151-4355-B98F-FC24DEA7A3CE}">
      <dgm:prSet phldrT="[文本]"/>
      <dgm:spPr/>
      <dgm:t>
        <a:bodyPr/>
        <a:lstStyle/>
        <a:p>
          <a:r>
            <a:rPr lang="en-US" altLang="zh-CN" dirty="0"/>
            <a:t>3.</a:t>
          </a:r>
          <a:r>
            <a:rPr lang="zh-CN" altLang="zh-CN" dirty="0"/>
            <a:t>训练数据</a:t>
          </a:r>
          <a:endParaRPr lang="zh-CN" altLang="en-US" dirty="0"/>
        </a:p>
      </dgm:t>
    </dgm:pt>
    <dgm:pt modelId="{52D14F9B-BAEF-431F-A604-9012F8E2FEE6}" type="parTrans" cxnId="{D0251B3B-3BE2-4570-9618-780FD969F24B}">
      <dgm:prSet/>
      <dgm:spPr/>
      <dgm:t>
        <a:bodyPr/>
        <a:lstStyle/>
        <a:p>
          <a:endParaRPr lang="zh-CN" altLang="en-US"/>
        </a:p>
      </dgm:t>
    </dgm:pt>
    <dgm:pt modelId="{09D16614-0721-471B-A447-CC54C910566D}" type="sibTrans" cxnId="{D0251B3B-3BE2-4570-9618-780FD969F24B}">
      <dgm:prSet/>
      <dgm:spPr/>
      <dgm:t>
        <a:bodyPr/>
        <a:lstStyle/>
        <a:p>
          <a:endParaRPr lang="zh-CN" altLang="en-US"/>
        </a:p>
      </dgm:t>
    </dgm:pt>
    <dgm:pt modelId="{D97E3F50-85A1-4E51-B66C-5AA12DC581C5}">
      <dgm:prSet phldrT="[文本]"/>
      <dgm:spPr/>
      <dgm:t>
        <a:bodyPr/>
        <a:lstStyle/>
        <a:p>
          <a:r>
            <a:rPr lang="zh-CN" altLang="zh-CN" dirty="0"/>
            <a:t>训练数据，得出用词特征</a:t>
          </a:r>
          <a:endParaRPr lang="zh-CN" altLang="en-US" dirty="0"/>
        </a:p>
      </dgm:t>
    </dgm:pt>
    <dgm:pt modelId="{1E084B21-C8C7-47CF-9A64-7CE7481BB02D}" type="parTrans" cxnId="{0204C5D5-909C-4A43-BD09-D72308CFAF6E}">
      <dgm:prSet/>
      <dgm:spPr/>
      <dgm:t>
        <a:bodyPr/>
        <a:lstStyle/>
        <a:p>
          <a:endParaRPr lang="zh-CN" altLang="en-US"/>
        </a:p>
      </dgm:t>
    </dgm:pt>
    <dgm:pt modelId="{ED1D5B59-5817-4B93-A72D-EBA4947285F9}" type="sibTrans" cxnId="{0204C5D5-909C-4A43-BD09-D72308CFAF6E}">
      <dgm:prSet/>
      <dgm:spPr/>
      <dgm:t>
        <a:bodyPr/>
        <a:lstStyle/>
        <a:p>
          <a:endParaRPr lang="zh-CN" altLang="en-US"/>
        </a:p>
      </dgm:t>
    </dgm:pt>
    <dgm:pt modelId="{778392CD-72BA-419E-B34F-B4A0B203B521}">
      <dgm:prSet phldrT="[文本]"/>
      <dgm:spPr/>
      <dgm:t>
        <a:bodyPr/>
        <a:lstStyle/>
        <a:p>
          <a:r>
            <a:rPr lang="en-US" altLang="zh-CN" dirty="0"/>
            <a:t>4.</a:t>
          </a:r>
          <a:r>
            <a:rPr lang="zh-CN" altLang="en-US" dirty="0"/>
            <a:t>结论</a:t>
          </a:r>
        </a:p>
      </dgm:t>
    </dgm:pt>
    <dgm:pt modelId="{06AC98CF-9EB7-4E10-A4E1-9B5A8B9C1ADC}" type="parTrans" cxnId="{A5D11FE8-1093-4517-8764-5D0BCD68DC12}">
      <dgm:prSet/>
      <dgm:spPr/>
      <dgm:t>
        <a:bodyPr/>
        <a:lstStyle/>
        <a:p>
          <a:endParaRPr lang="zh-CN" altLang="en-US"/>
        </a:p>
      </dgm:t>
    </dgm:pt>
    <dgm:pt modelId="{AD5E0390-1FA3-4E94-966A-3827673BDA62}" type="sibTrans" cxnId="{A5D11FE8-1093-4517-8764-5D0BCD68DC12}">
      <dgm:prSet/>
      <dgm:spPr/>
      <dgm:t>
        <a:bodyPr/>
        <a:lstStyle/>
        <a:p>
          <a:endParaRPr lang="zh-CN" altLang="en-US"/>
        </a:p>
      </dgm:t>
    </dgm:pt>
    <dgm:pt modelId="{862E510D-ED06-40B3-BEB7-AC040DC8A204}">
      <dgm:prSet/>
      <dgm:spPr/>
      <dgm:t>
        <a:bodyPr/>
        <a:lstStyle/>
        <a:p>
          <a:r>
            <a:rPr lang="zh-CN" altLang="zh-CN"/>
            <a:t>计算每章是否和所属前</a:t>
          </a:r>
          <a:r>
            <a:rPr lang="en-US" altLang="zh-CN"/>
            <a:t>80</a:t>
          </a:r>
          <a:r>
            <a:rPr lang="zh-CN" altLang="zh-CN"/>
            <a:t>回或后</a:t>
          </a:r>
          <a:r>
            <a:rPr lang="en-US" altLang="zh-CN"/>
            <a:t>40</a:t>
          </a:r>
          <a:r>
            <a:rPr lang="zh-CN" altLang="zh-CN"/>
            <a:t>回相同</a:t>
          </a:r>
          <a:endParaRPr lang="zh-CN" altLang="en-US"/>
        </a:p>
      </dgm:t>
    </dgm:pt>
    <dgm:pt modelId="{0C77CD3E-E6C7-4E10-A1C2-AE02150027B9}" type="parTrans" cxnId="{2529AF88-D06D-40F3-84FA-4E4C7FA07C62}">
      <dgm:prSet/>
      <dgm:spPr/>
      <dgm:t>
        <a:bodyPr/>
        <a:lstStyle/>
        <a:p>
          <a:endParaRPr lang="zh-CN" altLang="en-US"/>
        </a:p>
      </dgm:t>
    </dgm:pt>
    <dgm:pt modelId="{344159EC-9F5C-44C3-B9AB-70EA95F68802}" type="sibTrans" cxnId="{2529AF88-D06D-40F3-84FA-4E4C7FA07C62}">
      <dgm:prSet/>
      <dgm:spPr/>
      <dgm:t>
        <a:bodyPr/>
        <a:lstStyle/>
        <a:p>
          <a:endParaRPr lang="zh-CN" altLang="en-US"/>
        </a:p>
      </dgm:t>
    </dgm:pt>
    <dgm:pt modelId="{0FFA9D93-749E-4BE9-B8AE-774D45EC19E3}" type="pres">
      <dgm:prSet presAssocID="{F2CBDD77-5CBB-4971-9095-9F9CBFD75037}" presName="Name0" presStyleCnt="0">
        <dgm:presLayoutVars>
          <dgm:dir/>
          <dgm:animOne val="branch"/>
          <dgm:animLvl val="lvl"/>
        </dgm:presLayoutVars>
      </dgm:prSet>
      <dgm:spPr/>
    </dgm:pt>
    <dgm:pt modelId="{AE152CC9-6049-48F6-80A3-DED4B5D114BA}" type="pres">
      <dgm:prSet presAssocID="{FD824CF6-47DE-4E81-97F7-674857D0A725}" presName="chaos" presStyleCnt="0"/>
      <dgm:spPr/>
    </dgm:pt>
    <dgm:pt modelId="{637F239A-5B44-4B10-A573-6481477DBA25}" type="pres">
      <dgm:prSet presAssocID="{FD824CF6-47DE-4E81-97F7-674857D0A725}" presName="parTx1" presStyleLbl="revTx" presStyleIdx="0" presStyleCnt="7"/>
      <dgm:spPr/>
    </dgm:pt>
    <dgm:pt modelId="{56E4E167-6C94-4E19-9DFF-27816A5C1707}" type="pres">
      <dgm:prSet presAssocID="{FD824CF6-47DE-4E81-97F7-674857D0A725}" presName="desTx1" presStyleLbl="revTx" presStyleIdx="1" presStyleCnt="7">
        <dgm:presLayoutVars>
          <dgm:bulletEnabled val="1"/>
        </dgm:presLayoutVars>
      </dgm:prSet>
      <dgm:spPr/>
    </dgm:pt>
    <dgm:pt modelId="{DBF56863-03CE-48FE-84A2-4EF7022DDEAC}" type="pres">
      <dgm:prSet presAssocID="{FD824CF6-47DE-4E81-97F7-674857D0A725}" presName="c1" presStyleLbl="node1" presStyleIdx="0" presStyleCnt="19"/>
      <dgm:spPr/>
    </dgm:pt>
    <dgm:pt modelId="{846FCB62-695C-4008-BF85-33E7DADC9F88}" type="pres">
      <dgm:prSet presAssocID="{FD824CF6-47DE-4E81-97F7-674857D0A725}" presName="c2" presStyleLbl="node1" presStyleIdx="1" presStyleCnt="19"/>
      <dgm:spPr/>
    </dgm:pt>
    <dgm:pt modelId="{57997B1F-4A83-4C5F-A59F-B1FCE90EEE3C}" type="pres">
      <dgm:prSet presAssocID="{FD824CF6-47DE-4E81-97F7-674857D0A725}" presName="c3" presStyleLbl="node1" presStyleIdx="2" presStyleCnt="19"/>
      <dgm:spPr/>
    </dgm:pt>
    <dgm:pt modelId="{D48E480C-8B1E-439B-BF00-6ADCD91F204F}" type="pres">
      <dgm:prSet presAssocID="{FD824CF6-47DE-4E81-97F7-674857D0A725}" presName="c4" presStyleLbl="node1" presStyleIdx="3" presStyleCnt="19"/>
      <dgm:spPr/>
    </dgm:pt>
    <dgm:pt modelId="{1F7E3733-428F-49C2-918E-FFCA7C858A56}" type="pres">
      <dgm:prSet presAssocID="{FD824CF6-47DE-4E81-97F7-674857D0A725}" presName="c5" presStyleLbl="node1" presStyleIdx="4" presStyleCnt="19"/>
      <dgm:spPr/>
    </dgm:pt>
    <dgm:pt modelId="{EA7DCD8E-D6BF-4B0A-B810-75F523BD0A32}" type="pres">
      <dgm:prSet presAssocID="{FD824CF6-47DE-4E81-97F7-674857D0A725}" presName="c6" presStyleLbl="node1" presStyleIdx="5" presStyleCnt="19"/>
      <dgm:spPr/>
    </dgm:pt>
    <dgm:pt modelId="{DEF449D3-DCE8-4E19-8678-52DA5877A7F3}" type="pres">
      <dgm:prSet presAssocID="{FD824CF6-47DE-4E81-97F7-674857D0A725}" presName="c7" presStyleLbl="node1" presStyleIdx="6" presStyleCnt="19"/>
      <dgm:spPr/>
    </dgm:pt>
    <dgm:pt modelId="{77F02960-CBF9-49D8-8044-66C073A61DF6}" type="pres">
      <dgm:prSet presAssocID="{FD824CF6-47DE-4E81-97F7-674857D0A725}" presName="c8" presStyleLbl="node1" presStyleIdx="7" presStyleCnt="19"/>
      <dgm:spPr/>
    </dgm:pt>
    <dgm:pt modelId="{5B580944-26F9-401D-A7F4-9CD290AAFE79}" type="pres">
      <dgm:prSet presAssocID="{FD824CF6-47DE-4E81-97F7-674857D0A725}" presName="c9" presStyleLbl="node1" presStyleIdx="8" presStyleCnt="19"/>
      <dgm:spPr/>
    </dgm:pt>
    <dgm:pt modelId="{AA5E7AA7-6838-4372-93AA-67FF0E79DBC9}" type="pres">
      <dgm:prSet presAssocID="{FD824CF6-47DE-4E81-97F7-674857D0A725}" presName="c10" presStyleLbl="node1" presStyleIdx="9" presStyleCnt="19"/>
      <dgm:spPr/>
    </dgm:pt>
    <dgm:pt modelId="{E22442FC-4D4E-483B-99D2-41C620F01C55}" type="pres">
      <dgm:prSet presAssocID="{FD824CF6-47DE-4E81-97F7-674857D0A725}" presName="c11" presStyleLbl="node1" presStyleIdx="10" presStyleCnt="19"/>
      <dgm:spPr/>
    </dgm:pt>
    <dgm:pt modelId="{5E96F03C-0A41-4402-8260-44403AF30ECB}" type="pres">
      <dgm:prSet presAssocID="{FD824CF6-47DE-4E81-97F7-674857D0A725}" presName="c12" presStyleLbl="node1" presStyleIdx="11" presStyleCnt="19"/>
      <dgm:spPr/>
    </dgm:pt>
    <dgm:pt modelId="{B9990D4D-31FA-4C4C-9670-421E3F2C169B}" type="pres">
      <dgm:prSet presAssocID="{FD824CF6-47DE-4E81-97F7-674857D0A725}" presName="c13" presStyleLbl="node1" presStyleIdx="12" presStyleCnt="19"/>
      <dgm:spPr/>
    </dgm:pt>
    <dgm:pt modelId="{EFFE1E34-0742-4BCA-BEC9-75C42E0B122C}" type="pres">
      <dgm:prSet presAssocID="{FD824CF6-47DE-4E81-97F7-674857D0A725}" presName="c14" presStyleLbl="node1" presStyleIdx="13" presStyleCnt="19"/>
      <dgm:spPr/>
    </dgm:pt>
    <dgm:pt modelId="{C98F0DAC-D4B5-410E-8AA5-75B8D7BFF0CD}" type="pres">
      <dgm:prSet presAssocID="{FD824CF6-47DE-4E81-97F7-674857D0A725}" presName="c15" presStyleLbl="node1" presStyleIdx="14" presStyleCnt="19"/>
      <dgm:spPr/>
    </dgm:pt>
    <dgm:pt modelId="{A0D60941-6EC9-4CCC-AA45-41FC2AFDCEAC}" type="pres">
      <dgm:prSet presAssocID="{FD824CF6-47DE-4E81-97F7-674857D0A725}" presName="c16" presStyleLbl="node1" presStyleIdx="15" presStyleCnt="19"/>
      <dgm:spPr/>
    </dgm:pt>
    <dgm:pt modelId="{4396AE9B-F451-49C2-894A-ED2A4B8BB7A1}" type="pres">
      <dgm:prSet presAssocID="{FD824CF6-47DE-4E81-97F7-674857D0A725}" presName="c17" presStyleLbl="node1" presStyleIdx="16" presStyleCnt="19"/>
      <dgm:spPr/>
    </dgm:pt>
    <dgm:pt modelId="{3E12AA79-7515-49C7-A44F-08598287001E}" type="pres">
      <dgm:prSet presAssocID="{FD824CF6-47DE-4E81-97F7-674857D0A725}" presName="c18" presStyleLbl="node1" presStyleIdx="17" presStyleCnt="19"/>
      <dgm:spPr/>
    </dgm:pt>
    <dgm:pt modelId="{32971834-E9BE-482D-8D72-CD429F7A1595}" type="pres">
      <dgm:prSet presAssocID="{A8D7092D-9D89-4535-9D52-F16C18B975BA}" presName="chevronComposite1" presStyleCnt="0"/>
      <dgm:spPr/>
    </dgm:pt>
    <dgm:pt modelId="{6D7381A6-B9C8-46BE-A096-262EEF582C75}" type="pres">
      <dgm:prSet presAssocID="{A8D7092D-9D89-4535-9D52-F16C18B975BA}" presName="chevron1" presStyleLbl="sibTrans2D1" presStyleIdx="0" presStyleCnt="3"/>
      <dgm:spPr/>
    </dgm:pt>
    <dgm:pt modelId="{2687BEC5-8742-41CE-A2B5-0B1735F203E6}" type="pres">
      <dgm:prSet presAssocID="{A8D7092D-9D89-4535-9D52-F16C18B975BA}" presName="spChevron1" presStyleCnt="0"/>
      <dgm:spPr/>
    </dgm:pt>
    <dgm:pt modelId="{BD9FA51F-6B33-49EA-B280-F596650386B3}" type="pres">
      <dgm:prSet presAssocID="{D55D74F2-FE2F-4283-B738-D6998BF6985C}" presName="middle" presStyleCnt="0"/>
      <dgm:spPr/>
    </dgm:pt>
    <dgm:pt modelId="{2985B22F-8CCC-4BD1-A353-C80B7A85C4B6}" type="pres">
      <dgm:prSet presAssocID="{D55D74F2-FE2F-4283-B738-D6998BF6985C}" presName="parTxMid" presStyleLbl="revTx" presStyleIdx="2" presStyleCnt="7"/>
      <dgm:spPr/>
    </dgm:pt>
    <dgm:pt modelId="{13F48CBD-0B46-4560-9563-1F7687E90C30}" type="pres">
      <dgm:prSet presAssocID="{D55D74F2-FE2F-4283-B738-D6998BF6985C}" presName="desTxMid" presStyleLbl="revTx" presStyleIdx="3" presStyleCnt="7">
        <dgm:presLayoutVars>
          <dgm:bulletEnabled val="1"/>
        </dgm:presLayoutVars>
      </dgm:prSet>
      <dgm:spPr/>
    </dgm:pt>
    <dgm:pt modelId="{F0B63619-8452-49C6-90B8-A6D8AFD9B501}" type="pres">
      <dgm:prSet presAssocID="{D55D74F2-FE2F-4283-B738-D6998BF6985C}" presName="spMid" presStyleCnt="0"/>
      <dgm:spPr/>
    </dgm:pt>
    <dgm:pt modelId="{B7F7C29A-99FC-426B-BD2A-83DD617C1BE4}" type="pres">
      <dgm:prSet presAssocID="{3206A30B-42B6-4FD3-A2AF-624379D0BEBA}" presName="chevronComposite1" presStyleCnt="0"/>
      <dgm:spPr/>
    </dgm:pt>
    <dgm:pt modelId="{DF5BC27E-C72D-4972-9D5E-EA77329D30E9}" type="pres">
      <dgm:prSet presAssocID="{3206A30B-42B6-4FD3-A2AF-624379D0BEBA}" presName="chevron1" presStyleLbl="sibTrans2D1" presStyleIdx="1" presStyleCnt="3"/>
      <dgm:spPr/>
    </dgm:pt>
    <dgm:pt modelId="{9BA9A28A-601C-4751-B563-609BB63E540F}" type="pres">
      <dgm:prSet presAssocID="{3206A30B-42B6-4FD3-A2AF-624379D0BEBA}" presName="spChevron1" presStyleCnt="0"/>
      <dgm:spPr/>
    </dgm:pt>
    <dgm:pt modelId="{7925BFBD-268A-49CF-B99A-D57E743E1721}" type="pres">
      <dgm:prSet presAssocID="{02144AEB-E151-4355-B98F-FC24DEA7A3CE}" presName="middle" presStyleCnt="0"/>
      <dgm:spPr/>
    </dgm:pt>
    <dgm:pt modelId="{B1B1ED27-EAC7-4D33-A47D-B313017AAC4B}" type="pres">
      <dgm:prSet presAssocID="{02144AEB-E151-4355-B98F-FC24DEA7A3CE}" presName="parTxMid" presStyleLbl="revTx" presStyleIdx="4" presStyleCnt="7"/>
      <dgm:spPr/>
    </dgm:pt>
    <dgm:pt modelId="{87DB01C3-80F4-49E9-9613-28E32BFA6D65}" type="pres">
      <dgm:prSet presAssocID="{02144AEB-E151-4355-B98F-FC24DEA7A3CE}" presName="desTxMid" presStyleLbl="revTx" presStyleIdx="5" presStyleCnt="7">
        <dgm:presLayoutVars>
          <dgm:bulletEnabled val="1"/>
        </dgm:presLayoutVars>
      </dgm:prSet>
      <dgm:spPr/>
    </dgm:pt>
    <dgm:pt modelId="{A9912D95-C10E-4722-A941-BBC228943B11}" type="pres">
      <dgm:prSet presAssocID="{02144AEB-E151-4355-B98F-FC24DEA7A3CE}" presName="spMid" presStyleCnt="0"/>
      <dgm:spPr/>
    </dgm:pt>
    <dgm:pt modelId="{4A4E8310-9728-42DA-BB68-B451F8644912}" type="pres">
      <dgm:prSet presAssocID="{09D16614-0721-471B-A447-CC54C910566D}" presName="chevronComposite1" presStyleCnt="0"/>
      <dgm:spPr/>
    </dgm:pt>
    <dgm:pt modelId="{1F376F92-7A79-4458-8689-FC03CB494935}" type="pres">
      <dgm:prSet presAssocID="{09D16614-0721-471B-A447-CC54C910566D}" presName="chevron1" presStyleLbl="sibTrans2D1" presStyleIdx="2" presStyleCnt="3"/>
      <dgm:spPr/>
    </dgm:pt>
    <dgm:pt modelId="{77CFD205-6CE5-496A-AC82-EFD86B39E5BF}" type="pres">
      <dgm:prSet presAssocID="{09D16614-0721-471B-A447-CC54C910566D}" presName="spChevron1" presStyleCnt="0"/>
      <dgm:spPr/>
    </dgm:pt>
    <dgm:pt modelId="{97A50A38-C35C-4F92-865D-B08BC311A921}" type="pres">
      <dgm:prSet presAssocID="{778392CD-72BA-419E-B34F-B4A0B203B521}" presName="last" presStyleCnt="0"/>
      <dgm:spPr/>
    </dgm:pt>
    <dgm:pt modelId="{0E0E7544-51E6-41ED-B4FE-90207D8B4F00}" type="pres">
      <dgm:prSet presAssocID="{778392CD-72BA-419E-B34F-B4A0B203B521}" presName="circleTx" presStyleLbl="node1" presStyleIdx="18" presStyleCnt="19"/>
      <dgm:spPr/>
    </dgm:pt>
    <dgm:pt modelId="{A6238448-07C2-4AB2-8F4C-77F05CFE06D2}" type="pres">
      <dgm:prSet presAssocID="{778392CD-72BA-419E-B34F-B4A0B203B521}" presName="desTxN" presStyleLbl="revTx" presStyleIdx="6" presStyleCnt="7">
        <dgm:presLayoutVars>
          <dgm:bulletEnabled val="1"/>
        </dgm:presLayoutVars>
      </dgm:prSet>
      <dgm:spPr/>
    </dgm:pt>
    <dgm:pt modelId="{1D7C2375-4E26-43C4-83DF-6FD57BD4877A}" type="pres">
      <dgm:prSet presAssocID="{778392CD-72BA-419E-B34F-B4A0B203B521}" presName="spN" presStyleCnt="0"/>
      <dgm:spPr/>
    </dgm:pt>
  </dgm:ptLst>
  <dgm:cxnLst>
    <dgm:cxn modelId="{2EE26105-C980-4B50-BC85-72FA84BEB75A}" type="presOf" srcId="{E7A03953-DE99-44C4-B878-7D7D78432C60}" destId="{13F48CBD-0B46-4560-9563-1F7687E90C30}" srcOrd="0" destOrd="0" presId="urn:microsoft.com/office/officeart/2009/3/layout/RandomtoResultProcess"/>
    <dgm:cxn modelId="{869FF818-700C-4ADE-9122-034DDFA779D3}" type="presOf" srcId="{FD824CF6-47DE-4E81-97F7-674857D0A725}" destId="{637F239A-5B44-4B10-A573-6481477DBA25}" srcOrd="0" destOrd="0" presId="urn:microsoft.com/office/officeart/2009/3/layout/RandomtoResultProcess"/>
    <dgm:cxn modelId="{D0251B3B-3BE2-4570-9618-780FD969F24B}" srcId="{F2CBDD77-5CBB-4971-9095-9F9CBFD75037}" destId="{02144AEB-E151-4355-B98F-FC24DEA7A3CE}" srcOrd="2" destOrd="0" parTransId="{52D14F9B-BAEF-431F-A604-9012F8E2FEE6}" sibTransId="{09D16614-0721-471B-A447-CC54C910566D}"/>
    <dgm:cxn modelId="{52476D65-DA92-43AF-89DE-B8C039719C73}" srcId="{FD824CF6-47DE-4E81-97F7-674857D0A725}" destId="{09966C5E-479B-4655-AF2C-ADBD83C600D2}" srcOrd="0" destOrd="0" parTransId="{8B6E075B-1D65-415F-A60F-D14F57BD85BE}" sibTransId="{69F72E4D-9B01-4EBF-A950-C2D0407F75DF}"/>
    <dgm:cxn modelId="{E117E447-CA1B-4E02-BE9D-E3B5C8EA2374}" type="presOf" srcId="{09966C5E-479B-4655-AF2C-ADBD83C600D2}" destId="{56E4E167-6C94-4E19-9DFF-27816A5C1707}" srcOrd="0" destOrd="0" presId="urn:microsoft.com/office/officeart/2009/3/layout/RandomtoResultProcess"/>
    <dgm:cxn modelId="{0C7B8D69-ED7B-4573-94C5-CA7F12445671}" type="presOf" srcId="{D97E3F50-85A1-4E51-B66C-5AA12DC581C5}" destId="{87DB01C3-80F4-49E9-9613-28E32BFA6D65}" srcOrd="0" destOrd="0" presId="urn:microsoft.com/office/officeart/2009/3/layout/RandomtoResultProcess"/>
    <dgm:cxn modelId="{0745106E-5AC4-4FD1-949B-CC5A758516FD}" type="presOf" srcId="{778392CD-72BA-419E-B34F-B4A0B203B521}" destId="{0E0E7544-51E6-41ED-B4FE-90207D8B4F00}" srcOrd="0" destOrd="0" presId="urn:microsoft.com/office/officeart/2009/3/layout/RandomtoResultProcess"/>
    <dgm:cxn modelId="{33227E80-51C0-476A-9ABA-38F232F28C7E}" srcId="{D55D74F2-FE2F-4283-B738-D6998BF6985C}" destId="{E7A03953-DE99-44C4-B878-7D7D78432C60}" srcOrd="0" destOrd="0" parTransId="{1732189F-5BA2-4CBB-BA3A-019D373727E5}" sibTransId="{7AFE23B7-3A58-44BD-AB74-309917C102E6}"/>
    <dgm:cxn modelId="{4A82F482-28D3-48D3-8538-867381CE623C}" type="presOf" srcId="{D55D74F2-FE2F-4283-B738-D6998BF6985C}" destId="{2985B22F-8CCC-4BD1-A353-C80B7A85C4B6}" srcOrd="0" destOrd="0" presId="urn:microsoft.com/office/officeart/2009/3/layout/RandomtoResultProcess"/>
    <dgm:cxn modelId="{2529AF88-D06D-40F3-84FA-4E4C7FA07C62}" srcId="{778392CD-72BA-419E-B34F-B4A0B203B521}" destId="{862E510D-ED06-40B3-BEB7-AC040DC8A204}" srcOrd="0" destOrd="0" parTransId="{0C77CD3E-E6C7-4E10-A1C2-AE02150027B9}" sibTransId="{344159EC-9F5C-44C3-B9AB-70EA95F68802}"/>
    <dgm:cxn modelId="{4D8C418A-6052-40CF-8730-071C60C31CFB}" srcId="{F2CBDD77-5CBB-4971-9095-9F9CBFD75037}" destId="{D55D74F2-FE2F-4283-B738-D6998BF6985C}" srcOrd="1" destOrd="0" parTransId="{8E26D42F-BB31-4E01-8B7D-9D939C3263A3}" sibTransId="{3206A30B-42B6-4FD3-A2AF-624379D0BEBA}"/>
    <dgm:cxn modelId="{4F42C69E-9158-42BE-9C92-6BC91A2FFD08}" type="presOf" srcId="{862E510D-ED06-40B3-BEB7-AC040DC8A204}" destId="{A6238448-07C2-4AB2-8F4C-77F05CFE06D2}" srcOrd="0" destOrd="0" presId="urn:microsoft.com/office/officeart/2009/3/layout/RandomtoResultProcess"/>
    <dgm:cxn modelId="{1EA7E8AA-AD48-4930-B57B-B53EAB524D40}" type="presOf" srcId="{02144AEB-E151-4355-B98F-FC24DEA7A3CE}" destId="{B1B1ED27-EAC7-4D33-A47D-B313017AAC4B}" srcOrd="0" destOrd="0" presId="urn:microsoft.com/office/officeart/2009/3/layout/RandomtoResultProcess"/>
    <dgm:cxn modelId="{0204C5D5-909C-4A43-BD09-D72308CFAF6E}" srcId="{02144AEB-E151-4355-B98F-FC24DEA7A3CE}" destId="{D97E3F50-85A1-4E51-B66C-5AA12DC581C5}" srcOrd="0" destOrd="0" parTransId="{1E084B21-C8C7-47CF-9A64-7CE7481BB02D}" sibTransId="{ED1D5B59-5817-4B93-A72D-EBA4947285F9}"/>
    <dgm:cxn modelId="{E2A198E7-5833-4D09-8AF9-4C011CDB6114}" type="presOf" srcId="{F2CBDD77-5CBB-4971-9095-9F9CBFD75037}" destId="{0FFA9D93-749E-4BE9-B8AE-774D45EC19E3}" srcOrd="0" destOrd="0" presId="urn:microsoft.com/office/officeart/2009/3/layout/RandomtoResultProcess"/>
    <dgm:cxn modelId="{A5D11FE8-1093-4517-8764-5D0BCD68DC12}" srcId="{F2CBDD77-5CBB-4971-9095-9F9CBFD75037}" destId="{778392CD-72BA-419E-B34F-B4A0B203B521}" srcOrd="3" destOrd="0" parTransId="{06AC98CF-9EB7-4E10-A4E1-9B5A8B9C1ADC}" sibTransId="{AD5E0390-1FA3-4E94-966A-3827673BDA62}"/>
    <dgm:cxn modelId="{6F07F9F3-A7D9-4B08-9375-FFE3223DC38A}" srcId="{F2CBDD77-5CBB-4971-9095-9F9CBFD75037}" destId="{FD824CF6-47DE-4E81-97F7-674857D0A725}" srcOrd="0" destOrd="0" parTransId="{AE60914A-BC8B-4F2F-9A8F-49F7D7529446}" sibTransId="{A8D7092D-9D89-4535-9D52-F16C18B975BA}"/>
    <dgm:cxn modelId="{0BC9D988-9C4B-4AF0-BE0D-9D3A32184F75}" type="presParOf" srcId="{0FFA9D93-749E-4BE9-B8AE-774D45EC19E3}" destId="{AE152CC9-6049-48F6-80A3-DED4B5D114BA}" srcOrd="0" destOrd="0" presId="urn:microsoft.com/office/officeart/2009/3/layout/RandomtoResultProcess"/>
    <dgm:cxn modelId="{3392859E-22DC-4817-BF49-C2A53EBBF448}" type="presParOf" srcId="{AE152CC9-6049-48F6-80A3-DED4B5D114BA}" destId="{637F239A-5B44-4B10-A573-6481477DBA25}" srcOrd="0" destOrd="0" presId="urn:microsoft.com/office/officeart/2009/3/layout/RandomtoResultProcess"/>
    <dgm:cxn modelId="{F6698A1B-0FF0-497C-8042-F982013D1F15}" type="presParOf" srcId="{AE152CC9-6049-48F6-80A3-DED4B5D114BA}" destId="{56E4E167-6C94-4E19-9DFF-27816A5C1707}" srcOrd="1" destOrd="0" presId="urn:microsoft.com/office/officeart/2009/3/layout/RandomtoResultProcess"/>
    <dgm:cxn modelId="{11E9E28D-5F8B-453E-838A-DCF68E2F90D0}" type="presParOf" srcId="{AE152CC9-6049-48F6-80A3-DED4B5D114BA}" destId="{DBF56863-03CE-48FE-84A2-4EF7022DDEAC}" srcOrd="2" destOrd="0" presId="urn:microsoft.com/office/officeart/2009/3/layout/RandomtoResultProcess"/>
    <dgm:cxn modelId="{6400FCA4-784E-417A-BA54-ADE1E7E4D930}" type="presParOf" srcId="{AE152CC9-6049-48F6-80A3-DED4B5D114BA}" destId="{846FCB62-695C-4008-BF85-33E7DADC9F88}" srcOrd="3" destOrd="0" presId="urn:microsoft.com/office/officeart/2009/3/layout/RandomtoResultProcess"/>
    <dgm:cxn modelId="{61AE9D22-9D26-41A5-9148-EF7997120ADE}" type="presParOf" srcId="{AE152CC9-6049-48F6-80A3-DED4B5D114BA}" destId="{57997B1F-4A83-4C5F-A59F-B1FCE90EEE3C}" srcOrd="4" destOrd="0" presId="urn:microsoft.com/office/officeart/2009/3/layout/RandomtoResultProcess"/>
    <dgm:cxn modelId="{6FC98B25-D9BA-4D79-BE62-C2861A87DA11}" type="presParOf" srcId="{AE152CC9-6049-48F6-80A3-DED4B5D114BA}" destId="{D48E480C-8B1E-439B-BF00-6ADCD91F204F}" srcOrd="5" destOrd="0" presId="urn:microsoft.com/office/officeart/2009/3/layout/RandomtoResultProcess"/>
    <dgm:cxn modelId="{2B3CD2FC-693D-4E70-98AA-41B65B11E616}" type="presParOf" srcId="{AE152CC9-6049-48F6-80A3-DED4B5D114BA}" destId="{1F7E3733-428F-49C2-918E-FFCA7C858A56}" srcOrd="6" destOrd="0" presId="urn:microsoft.com/office/officeart/2009/3/layout/RandomtoResultProcess"/>
    <dgm:cxn modelId="{641712CF-DE02-45AC-940F-2DD8A1FA0178}" type="presParOf" srcId="{AE152CC9-6049-48F6-80A3-DED4B5D114BA}" destId="{EA7DCD8E-D6BF-4B0A-B810-75F523BD0A32}" srcOrd="7" destOrd="0" presId="urn:microsoft.com/office/officeart/2009/3/layout/RandomtoResultProcess"/>
    <dgm:cxn modelId="{98CE5F03-18D0-430C-BAC0-388439B2C481}" type="presParOf" srcId="{AE152CC9-6049-48F6-80A3-DED4B5D114BA}" destId="{DEF449D3-DCE8-4E19-8678-52DA5877A7F3}" srcOrd="8" destOrd="0" presId="urn:microsoft.com/office/officeart/2009/3/layout/RandomtoResultProcess"/>
    <dgm:cxn modelId="{EC989BBF-8DFF-4A4D-A8E5-8935831CCC7F}" type="presParOf" srcId="{AE152CC9-6049-48F6-80A3-DED4B5D114BA}" destId="{77F02960-CBF9-49D8-8044-66C073A61DF6}" srcOrd="9" destOrd="0" presId="urn:microsoft.com/office/officeart/2009/3/layout/RandomtoResultProcess"/>
    <dgm:cxn modelId="{12FDFB80-8AAE-4196-8515-9468705DF1FF}" type="presParOf" srcId="{AE152CC9-6049-48F6-80A3-DED4B5D114BA}" destId="{5B580944-26F9-401D-A7F4-9CD290AAFE79}" srcOrd="10" destOrd="0" presId="urn:microsoft.com/office/officeart/2009/3/layout/RandomtoResultProcess"/>
    <dgm:cxn modelId="{119B4ABC-A421-4D61-AAB4-B799E17C95E3}" type="presParOf" srcId="{AE152CC9-6049-48F6-80A3-DED4B5D114BA}" destId="{AA5E7AA7-6838-4372-93AA-67FF0E79DBC9}" srcOrd="11" destOrd="0" presId="urn:microsoft.com/office/officeart/2009/3/layout/RandomtoResultProcess"/>
    <dgm:cxn modelId="{94212B18-3ADB-4C32-A3CF-13C8C4A1E259}" type="presParOf" srcId="{AE152CC9-6049-48F6-80A3-DED4B5D114BA}" destId="{E22442FC-4D4E-483B-99D2-41C620F01C55}" srcOrd="12" destOrd="0" presId="urn:microsoft.com/office/officeart/2009/3/layout/RandomtoResultProcess"/>
    <dgm:cxn modelId="{D6077BC3-9F24-4F81-8876-A99E2B79CEF6}" type="presParOf" srcId="{AE152CC9-6049-48F6-80A3-DED4B5D114BA}" destId="{5E96F03C-0A41-4402-8260-44403AF30ECB}" srcOrd="13" destOrd="0" presId="urn:microsoft.com/office/officeart/2009/3/layout/RandomtoResultProcess"/>
    <dgm:cxn modelId="{8E5C1FB3-4A29-4BF0-9D3C-8E3F30402E9C}" type="presParOf" srcId="{AE152CC9-6049-48F6-80A3-DED4B5D114BA}" destId="{B9990D4D-31FA-4C4C-9670-421E3F2C169B}" srcOrd="14" destOrd="0" presId="urn:microsoft.com/office/officeart/2009/3/layout/RandomtoResultProcess"/>
    <dgm:cxn modelId="{448D27FF-4173-46F8-84D1-515490D31477}" type="presParOf" srcId="{AE152CC9-6049-48F6-80A3-DED4B5D114BA}" destId="{EFFE1E34-0742-4BCA-BEC9-75C42E0B122C}" srcOrd="15" destOrd="0" presId="urn:microsoft.com/office/officeart/2009/3/layout/RandomtoResultProcess"/>
    <dgm:cxn modelId="{886522E3-2FF7-4C54-962C-8CE81F95D889}" type="presParOf" srcId="{AE152CC9-6049-48F6-80A3-DED4B5D114BA}" destId="{C98F0DAC-D4B5-410E-8AA5-75B8D7BFF0CD}" srcOrd="16" destOrd="0" presId="urn:microsoft.com/office/officeart/2009/3/layout/RandomtoResultProcess"/>
    <dgm:cxn modelId="{40694FE1-2838-47A5-8BC0-20629A4C063C}" type="presParOf" srcId="{AE152CC9-6049-48F6-80A3-DED4B5D114BA}" destId="{A0D60941-6EC9-4CCC-AA45-41FC2AFDCEAC}" srcOrd="17" destOrd="0" presId="urn:microsoft.com/office/officeart/2009/3/layout/RandomtoResultProcess"/>
    <dgm:cxn modelId="{362C4530-9B84-44F2-988F-34357BF5C22E}" type="presParOf" srcId="{AE152CC9-6049-48F6-80A3-DED4B5D114BA}" destId="{4396AE9B-F451-49C2-894A-ED2A4B8BB7A1}" srcOrd="18" destOrd="0" presId="urn:microsoft.com/office/officeart/2009/3/layout/RandomtoResultProcess"/>
    <dgm:cxn modelId="{98115740-92AC-4612-8035-17298EB2D1D0}" type="presParOf" srcId="{AE152CC9-6049-48F6-80A3-DED4B5D114BA}" destId="{3E12AA79-7515-49C7-A44F-08598287001E}" srcOrd="19" destOrd="0" presId="urn:microsoft.com/office/officeart/2009/3/layout/RandomtoResultProcess"/>
    <dgm:cxn modelId="{75ECD51C-1FC3-4E72-9FB0-0A67D48B0A5E}" type="presParOf" srcId="{0FFA9D93-749E-4BE9-B8AE-774D45EC19E3}" destId="{32971834-E9BE-482D-8D72-CD429F7A1595}" srcOrd="1" destOrd="0" presId="urn:microsoft.com/office/officeart/2009/3/layout/RandomtoResultProcess"/>
    <dgm:cxn modelId="{490C4AF1-FEA7-4CFE-9BB1-FCB7DA00F7DB}" type="presParOf" srcId="{32971834-E9BE-482D-8D72-CD429F7A1595}" destId="{6D7381A6-B9C8-46BE-A096-262EEF582C75}" srcOrd="0" destOrd="0" presId="urn:microsoft.com/office/officeart/2009/3/layout/RandomtoResultProcess"/>
    <dgm:cxn modelId="{CF293C06-4332-49DB-BB98-11BBD2E699C2}" type="presParOf" srcId="{32971834-E9BE-482D-8D72-CD429F7A1595}" destId="{2687BEC5-8742-41CE-A2B5-0B1735F203E6}" srcOrd="1" destOrd="0" presId="urn:microsoft.com/office/officeart/2009/3/layout/RandomtoResultProcess"/>
    <dgm:cxn modelId="{F0BFA3CF-1B40-40CE-8122-E0B936D567ED}" type="presParOf" srcId="{0FFA9D93-749E-4BE9-B8AE-774D45EC19E3}" destId="{BD9FA51F-6B33-49EA-B280-F596650386B3}" srcOrd="2" destOrd="0" presId="urn:microsoft.com/office/officeart/2009/3/layout/RandomtoResultProcess"/>
    <dgm:cxn modelId="{0BBD7C11-3ECE-4F93-A9EC-A7CFBC0034C6}" type="presParOf" srcId="{BD9FA51F-6B33-49EA-B280-F596650386B3}" destId="{2985B22F-8CCC-4BD1-A353-C80B7A85C4B6}" srcOrd="0" destOrd="0" presId="urn:microsoft.com/office/officeart/2009/3/layout/RandomtoResultProcess"/>
    <dgm:cxn modelId="{8862CDD0-3DB3-4977-9B3F-E880532FD61B}" type="presParOf" srcId="{BD9FA51F-6B33-49EA-B280-F596650386B3}" destId="{13F48CBD-0B46-4560-9563-1F7687E90C30}" srcOrd="1" destOrd="0" presId="urn:microsoft.com/office/officeart/2009/3/layout/RandomtoResultProcess"/>
    <dgm:cxn modelId="{F7910F6B-93E2-4FAE-A0F0-742A8AB6C57C}" type="presParOf" srcId="{BD9FA51F-6B33-49EA-B280-F596650386B3}" destId="{F0B63619-8452-49C6-90B8-A6D8AFD9B501}" srcOrd="2" destOrd="0" presId="urn:microsoft.com/office/officeart/2009/3/layout/RandomtoResultProcess"/>
    <dgm:cxn modelId="{DC679C51-5211-471B-A5C3-87A028B144C4}" type="presParOf" srcId="{0FFA9D93-749E-4BE9-B8AE-774D45EC19E3}" destId="{B7F7C29A-99FC-426B-BD2A-83DD617C1BE4}" srcOrd="3" destOrd="0" presId="urn:microsoft.com/office/officeart/2009/3/layout/RandomtoResultProcess"/>
    <dgm:cxn modelId="{C594BF6F-77D3-43DC-A6C6-D0C1CEF9EC43}" type="presParOf" srcId="{B7F7C29A-99FC-426B-BD2A-83DD617C1BE4}" destId="{DF5BC27E-C72D-4972-9D5E-EA77329D30E9}" srcOrd="0" destOrd="0" presId="urn:microsoft.com/office/officeart/2009/3/layout/RandomtoResultProcess"/>
    <dgm:cxn modelId="{22E8933E-AF7F-4AC3-A2A5-52E33AF0D2BC}" type="presParOf" srcId="{B7F7C29A-99FC-426B-BD2A-83DD617C1BE4}" destId="{9BA9A28A-601C-4751-B563-609BB63E540F}" srcOrd="1" destOrd="0" presId="urn:microsoft.com/office/officeart/2009/3/layout/RandomtoResultProcess"/>
    <dgm:cxn modelId="{A1ACF9D4-3CD6-41EF-B4FC-3EF69C99DC34}" type="presParOf" srcId="{0FFA9D93-749E-4BE9-B8AE-774D45EC19E3}" destId="{7925BFBD-268A-49CF-B99A-D57E743E1721}" srcOrd="4" destOrd="0" presId="urn:microsoft.com/office/officeart/2009/3/layout/RandomtoResultProcess"/>
    <dgm:cxn modelId="{3274B796-6BCC-4BA3-A404-936004AFE583}" type="presParOf" srcId="{7925BFBD-268A-49CF-B99A-D57E743E1721}" destId="{B1B1ED27-EAC7-4D33-A47D-B313017AAC4B}" srcOrd="0" destOrd="0" presId="urn:microsoft.com/office/officeart/2009/3/layout/RandomtoResultProcess"/>
    <dgm:cxn modelId="{832C3976-1178-48B2-9685-D5343326BCCB}" type="presParOf" srcId="{7925BFBD-268A-49CF-B99A-D57E743E1721}" destId="{87DB01C3-80F4-49E9-9613-28E32BFA6D65}" srcOrd="1" destOrd="0" presId="urn:microsoft.com/office/officeart/2009/3/layout/RandomtoResultProcess"/>
    <dgm:cxn modelId="{551AC6FC-4491-496B-8BEA-710A1778901C}" type="presParOf" srcId="{7925BFBD-268A-49CF-B99A-D57E743E1721}" destId="{A9912D95-C10E-4722-A941-BBC228943B11}" srcOrd="2" destOrd="0" presId="urn:microsoft.com/office/officeart/2009/3/layout/RandomtoResultProcess"/>
    <dgm:cxn modelId="{0C064D49-71D6-4F9B-BA28-91D314E12726}" type="presParOf" srcId="{0FFA9D93-749E-4BE9-B8AE-774D45EC19E3}" destId="{4A4E8310-9728-42DA-BB68-B451F8644912}" srcOrd="5" destOrd="0" presId="urn:microsoft.com/office/officeart/2009/3/layout/RandomtoResultProcess"/>
    <dgm:cxn modelId="{EB2CAF2E-790F-4618-A9AA-E615A30F167F}" type="presParOf" srcId="{4A4E8310-9728-42DA-BB68-B451F8644912}" destId="{1F376F92-7A79-4458-8689-FC03CB494935}" srcOrd="0" destOrd="0" presId="urn:microsoft.com/office/officeart/2009/3/layout/RandomtoResultProcess"/>
    <dgm:cxn modelId="{7D36A62C-2137-4127-9A67-EC3EB56645A0}" type="presParOf" srcId="{4A4E8310-9728-42DA-BB68-B451F8644912}" destId="{77CFD205-6CE5-496A-AC82-EFD86B39E5BF}" srcOrd="1" destOrd="0" presId="urn:microsoft.com/office/officeart/2009/3/layout/RandomtoResultProcess"/>
    <dgm:cxn modelId="{8A7443E1-909E-4568-845B-10F5705E5BEF}" type="presParOf" srcId="{0FFA9D93-749E-4BE9-B8AE-774D45EC19E3}" destId="{97A50A38-C35C-4F92-865D-B08BC311A921}" srcOrd="6" destOrd="0" presId="urn:microsoft.com/office/officeart/2009/3/layout/RandomtoResultProcess"/>
    <dgm:cxn modelId="{430639C4-100A-49A8-B47E-AC42FEB4CFA2}" type="presParOf" srcId="{97A50A38-C35C-4F92-865D-B08BC311A921}" destId="{0E0E7544-51E6-41ED-B4FE-90207D8B4F00}" srcOrd="0" destOrd="0" presId="urn:microsoft.com/office/officeart/2009/3/layout/RandomtoResultProcess"/>
    <dgm:cxn modelId="{1E991024-BB8A-4BCE-B1FE-BA02D1D66407}" type="presParOf" srcId="{97A50A38-C35C-4F92-865D-B08BC311A921}" destId="{A6238448-07C2-4AB2-8F4C-77F05CFE06D2}" srcOrd="1" destOrd="0" presId="urn:microsoft.com/office/officeart/2009/3/layout/RandomtoResultProcess"/>
    <dgm:cxn modelId="{56CB0EB6-C4B3-472C-A3FF-1F20D73E100B}" type="presParOf" srcId="{97A50A38-C35C-4F92-865D-B08BC311A921}" destId="{1D7C2375-4E26-43C4-83DF-6FD57BD4877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F239A-5B44-4B10-A573-6481477DBA25}">
      <dsp:nvSpPr>
        <dsp:cNvPr id="0" name=""/>
        <dsp:cNvSpPr/>
      </dsp:nvSpPr>
      <dsp:spPr>
        <a:xfrm>
          <a:off x="99758" y="1525308"/>
          <a:ext cx="1448346" cy="47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1.</a:t>
          </a:r>
          <a:r>
            <a:rPr lang="zh-CN" altLang="zh-CN" sz="2500" kern="1200" dirty="0"/>
            <a:t>预处理</a:t>
          </a:r>
          <a:endParaRPr lang="zh-CN" altLang="en-US" sz="2500" kern="1200" dirty="0"/>
        </a:p>
      </dsp:txBody>
      <dsp:txXfrm>
        <a:off x="99758" y="1525308"/>
        <a:ext cx="1448346" cy="477296"/>
      </dsp:txXfrm>
    </dsp:sp>
    <dsp:sp modelId="{56E4E167-6C94-4E19-9DFF-27816A5C1707}">
      <dsp:nvSpPr>
        <dsp:cNvPr id="0" name=""/>
        <dsp:cNvSpPr/>
      </dsp:nvSpPr>
      <dsp:spPr>
        <a:xfrm>
          <a:off x="99758" y="2531761"/>
          <a:ext cx="1448346" cy="89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字符编码、标点符号</a:t>
          </a: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99758" y="2531761"/>
        <a:ext cx="1448346" cy="894220"/>
      </dsp:txXfrm>
    </dsp:sp>
    <dsp:sp modelId="{DBF56863-03CE-48FE-84A2-4EF7022DDEAC}">
      <dsp:nvSpPr>
        <dsp:cNvPr id="0" name=""/>
        <dsp:cNvSpPr/>
      </dsp:nvSpPr>
      <dsp:spPr>
        <a:xfrm>
          <a:off x="98112" y="1380144"/>
          <a:ext cx="115209" cy="1152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FCB62-695C-4008-BF85-33E7DADC9F88}">
      <dsp:nvSpPr>
        <dsp:cNvPr id="0" name=""/>
        <dsp:cNvSpPr/>
      </dsp:nvSpPr>
      <dsp:spPr>
        <a:xfrm>
          <a:off x="178759" y="1218851"/>
          <a:ext cx="115209" cy="115209"/>
        </a:xfrm>
        <a:prstGeom prst="ellipse">
          <a:avLst/>
        </a:prstGeom>
        <a:solidFill>
          <a:schemeClr val="accent5">
            <a:hueOff val="-408519"/>
            <a:satOff val="-568"/>
            <a:lumOff val="-2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7B1F-4A83-4C5F-A59F-B1FCE90EEE3C}">
      <dsp:nvSpPr>
        <dsp:cNvPr id="0" name=""/>
        <dsp:cNvSpPr/>
      </dsp:nvSpPr>
      <dsp:spPr>
        <a:xfrm>
          <a:off x="372311" y="1251110"/>
          <a:ext cx="181043" cy="181043"/>
        </a:xfrm>
        <a:prstGeom prst="ellipse">
          <a:avLst/>
        </a:prstGeom>
        <a:solidFill>
          <a:schemeClr val="accent5">
            <a:hueOff val="-817038"/>
            <a:satOff val="-1136"/>
            <a:lumOff val="-4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E480C-8B1E-439B-BF00-6ADCD91F204F}">
      <dsp:nvSpPr>
        <dsp:cNvPr id="0" name=""/>
        <dsp:cNvSpPr/>
      </dsp:nvSpPr>
      <dsp:spPr>
        <a:xfrm>
          <a:off x="533604" y="1073687"/>
          <a:ext cx="115209" cy="115209"/>
        </a:xfrm>
        <a:prstGeom prst="ellipse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E3733-428F-49C2-918E-FFCA7C858A56}">
      <dsp:nvSpPr>
        <dsp:cNvPr id="0" name=""/>
        <dsp:cNvSpPr/>
      </dsp:nvSpPr>
      <dsp:spPr>
        <a:xfrm>
          <a:off x="743285" y="1009170"/>
          <a:ext cx="115209" cy="115209"/>
        </a:xfrm>
        <a:prstGeom prst="ellipse">
          <a:avLst/>
        </a:prstGeom>
        <a:solidFill>
          <a:schemeClr val="accent5">
            <a:hueOff val="-1634077"/>
            <a:satOff val="-2273"/>
            <a:lumOff val="-8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DCD8E-D6BF-4B0A-B810-75F523BD0A32}">
      <dsp:nvSpPr>
        <dsp:cNvPr id="0" name=""/>
        <dsp:cNvSpPr/>
      </dsp:nvSpPr>
      <dsp:spPr>
        <a:xfrm>
          <a:off x="1001354" y="1122075"/>
          <a:ext cx="115209" cy="115209"/>
        </a:xfrm>
        <a:prstGeom prst="ellipse">
          <a:avLst/>
        </a:prstGeom>
        <a:solidFill>
          <a:schemeClr val="accent5">
            <a:hueOff val="-2042596"/>
            <a:satOff val="-2841"/>
            <a:lumOff val="-10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449D3-DCE8-4E19-8678-52DA5877A7F3}">
      <dsp:nvSpPr>
        <dsp:cNvPr id="0" name=""/>
        <dsp:cNvSpPr/>
      </dsp:nvSpPr>
      <dsp:spPr>
        <a:xfrm>
          <a:off x="1162647" y="1202722"/>
          <a:ext cx="181043" cy="181043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02960-CBF9-49D8-8044-66C073A61DF6}">
      <dsp:nvSpPr>
        <dsp:cNvPr id="0" name=""/>
        <dsp:cNvSpPr/>
      </dsp:nvSpPr>
      <dsp:spPr>
        <a:xfrm>
          <a:off x="1388457" y="1380144"/>
          <a:ext cx="115209" cy="115209"/>
        </a:xfrm>
        <a:prstGeom prst="ellipse">
          <a:avLst/>
        </a:prstGeom>
        <a:solidFill>
          <a:schemeClr val="accent5">
            <a:hueOff val="-2859634"/>
            <a:satOff val="-3978"/>
            <a:lumOff val="-1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80944-26F9-401D-A7F4-9CD290AAFE79}">
      <dsp:nvSpPr>
        <dsp:cNvPr id="0" name=""/>
        <dsp:cNvSpPr/>
      </dsp:nvSpPr>
      <dsp:spPr>
        <a:xfrm>
          <a:off x="1485233" y="1557567"/>
          <a:ext cx="115209" cy="115209"/>
        </a:xfrm>
        <a:prstGeom prst="ellipse">
          <a:avLst/>
        </a:prstGeom>
        <a:solidFill>
          <a:schemeClr val="accent5">
            <a:hueOff val="-3268153"/>
            <a:satOff val="-4546"/>
            <a:lumOff val="-1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E7AA7-6838-4372-93AA-67FF0E79DBC9}">
      <dsp:nvSpPr>
        <dsp:cNvPr id="0" name=""/>
        <dsp:cNvSpPr/>
      </dsp:nvSpPr>
      <dsp:spPr>
        <a:xfrm>
          <a:off x="646509" y="1218851"/>
          <a:ext cx="296252" cy="29625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442FC-4D4E-483B-99D2-41C620F01C55}">
      <dsp:nvSpPr>
        <dsp:cNvPr id="0" name=""/>
        <dsp:cNvSpPr/>
      </dsp:nvSpPr>
      <dsp:spPr>
        <a:xfrm>
          <a:off x="17466" y="1831765"/>
          <a:ext cx="115209" cy="115209"/>
        </a:xfrm>
        <a:prstGeom prst="ellipse">
          <a:avLst/>
        </a:prstGeom>
        <a:solidFill>
          <a:schemeClr val="accent5">
            <a:hueOff val="-4085191"/>
            <a:satOff val="-5682"/>
            <a:lumOff val="-21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6F03C-0A41-4402-8260-44403AF30ECB}">
      <dsp:nvSpPr>
        <dsp:cNvPr id="0" name=""/>
        <dsp:cNvSpPr/>
      </dsp:nvSpPr>
      <dsp:spPr>
        <a:xfrm>
          <a:off x="114242" y="1976929"/>
          <a:ext cx="181043" cy="181043"/>
        </a:xfrm>
        <a:prstGeom prst="ellipse">
          <a:avLst/>
        </a:prstGeom>
        <a:solidFill>
          <a:schemeClr val="accent5">
            <a:hueOff val="-4493710"/>
            <a:satOff val="-6250"/>
            <a:lumOff val="-23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90D4D-31FA-4C4C-9670-421E3F2C169B}">
      <dsp:nvSpPr>
        <dsp:cNvPr id="0" name=""/>
        <dsp:cNvSpPr/>
      </dsp:nvSpPr>
      <dsp:spPr>
        <a:xfrm>
          <a:off x="356181" y="2105963"/>
          <a:ext cx="263335" cy="263335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E1E34-0742-4BCA-BEC9-75C42E0B122C}">
      <dsp:nvSpPr>
        <dsp:cNvPr id="0" name=""/>
        <dsp:cNvSpPr/>
      </dsp:nvSpPr>
      <dsp:spPr>
        <a:xfrm>
          <a:off x="694897" y="2315644"/>
          <a:ext cx="115209" cy="115209"/>
        </a:xfrm>
        <a:prstGeom prst="ellipse">
          <a:avLst/>
        </a:prstGeom>
        <a:solidFill>
          <a:schemeClr val="accent5">
            <a:hueOff val="-5310748"/>
            <a:satOff val="-7387"/>
            <a:lumOff val="-28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F0DAC-D4B5-410E-8AA5-75B8D7BFF0CD}">
      <dsp:nvSpPr>
        <dsp:cNvPr id="0" name=""/>
        <dsp:cNvSpPr/>
      </dsp:nvSpPr>
      <dsp:spPr>
        <a:xfrm>
          <a:off x="759414" y="2105963"/>
          <a:ext cx="181043" cy="181043"/>
        </a:xfrm>
        <a:prstGeom prst="ellipse">
          <a:avLst/>
        </a:prstGeom>
        <a:solidFill>
          <a:schemeClr val="accent5">
            <a:hueOff val="-5719268"/>
            <a:satOff val="-7955"/>
            <a:lumOff val="-30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60941-6EC9-4CCC-AA45-41FC2AFDCEAC}">
      <dsp:nvSpPr>
        <dsp:cNvPr id="0" name=""/>
        <dsp:cNvSpPr/>
      </dsp:nvSpPr>
      <dsp:spPr>
        <a:xfrm>
          <a:off x="920707" y="2331774"/>
          <a:ext cx="115209" cy="115209"/>
        </a:xfrm>
        <a:prstGeom prst="ellipse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6AE9B-F451-49C2-894A-ED2A4B8BB7A1}">
      <dsp:nvSpPr>
        <dsp:cNvPr id="0" name=""/>
        <dsp:cNvSpPr/>
      </dsp:nvSpPr>
      <dsp:spPr>
        <a:xfrm>
          <a:off x="1065871" y="2073705"/>
          <a:ext cx="263335" cy="263335"/>
        </a:xfrm>
        <a:prstGeom prst="ellipse">
          <a:avLst/>
        </a:prstGeom>
        <a:solidFill>
          <a:schemeClr val="accent5">
            <a:hueOff val="-6536306"/>
            <a:satOff val="-9092"/>
            <a:lumOff val="-34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2AA79-7515-49C7-A44F-08598287001E}">
      <dsp:nvSpPr>
        <dsp:cNvPr id="0" name=""/>
        <dsp:cNvSpPr/>
      </dsp:nvSpPr>
      <dsp:spPr>
        <a:xfrm>
          <a:off x="1420716" y="2009187"/>
          <a:ext cx="181043" cy="181043"/>
        </a:xfrm>
        <a:prstGeom prst="ellipse">
          <a:avLst/>
        </a:prstGeom>
        <a:solidFill>
          <a:schemeClr val="accent5">
            <a:hueOff val="-6944825"/>
            <a:satOff val="-9660"/>
            <a:lumOff val="-37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381A6-B9C8-46BE-A096-262EEF582C75}">
      <dsp:nvSpPr>
        <dsp:cNvPr id="0" name=""/>
        <dsp:cNvSpPr/>
      </dsp:nvSpPr>
      <dsp:spPr>
        <a:xfrm>
          <a:off x="1601759" y="1250841"/>
          <a:ext cx="531698" cy="1015070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5B22F-8CCC-4BD1-A353-C80B7A85C4B6}">
      <dsp:nvSpPr>
        <dsp:cNvPr id="0" name=""/>
        <dsp:cNvSpPr/>
      </dsp:nvSpPr>
      <dsp:spPr>
        <a:xfrm>
          <a:off x="2133458" y="1251334"/>
          <a:ext cx="1450086" cy="101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2.</a:t>
          </a:r>
          <a:r>
            <a:rPr lang="zh-CN" altLang="zh-CN" sz="2500" kern="1200" dirty="0"/>
            <a:t>统计词频</a:t>
          </a:r>
          <a:endParaRPr lang="zh-CN" altLang="en-US" sz="2500" kern="1200" dirty="0"/>
        </a:p>
      </dsp:txBody>
      <dsp:txXfrm>
        <a:off x="2133458" y="1251334"/>
        <a:ext cx="1450086" cy="1015060"/>
      </dsp:txXfrm>
    </dsp:sp>
    <dsp:sp modelId="{13F48CBD-0B46-4560-9563-1F7687E90C30}">
      <dsp:nvSpPr>
        <dsp:cNvPr id="0" name=""/>
        <dsp:cNvSpPr/>
      </dsp:nvSpPr>
      <dsp:spPr>
        <a:xfrm>
          <a:off x="2133458" y="2531761"/>
          <a:ext cx="1450086" cy="89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利用分词软件进行分词</a:t>
          </a:r>
        </a:p>
      </dsp:txBody>
      <dsp:txXfrm>
        <a:off x="2133458" y="2531761"/>
        <a:ext cx="1450086" cy="894220"/>
      </dsp:txXfrm>
    </dsp:sp>
    <dsp:sp modelId="{DF5BC27E-C72D-4972-9D5E-EA77329D30E9}">
      <dsp:nvSpPr>
        <dsp:cNvPr id="0" name=""/>
        <dsp:cNvSpPr/>
      </dsp:nvSpPr>
      <dsp:spPr>
        <a:xfrm>
          <a:off x="3583545" y="1250841"/>
          <a:ext cx="531698" cy="1015070"/>
        </a:xfrm>
        <a:prstGeom prst="chevron">
          <a:avLst>
            <a:gd name="adj" fmla="val 6231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1ED27-EAC7-4D33-A47D-B313017AAC4B}">
      <dsp:nvSpPr>
        <dsp:cNvPr id="0" name=""/>
        <dsp:cNvSpPr/>
      </dsp:nvSpPr>
      <dsp:spPr>
        <a:xfrm>
          <a:off x="4115243" y="1251334"/>
          <a:ext cx="1450086" cy="101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3.</a:t>
          </a:r>
          <a:r>
            <a:rPr lang="zh-CN" altLang="zh-CN" sz="2500" kern="1200" dirty="0"/>
            <a:t>训练数据</a:t>
          </a:r>
          <a:endParaRPr lang="zh-CN" altLang="en-US" sz="2500" kern="1200" dirty="0"/>
        </a:p>
      </dsp:txBody>
      <dsp:txXfrm>
        <a:off x="4115243" y="1251334"/>
        <a:ext cx="1450086" cy="1015060"/>
      </dsp:txXfrm>
    </dsp:sp>
    <dsp:sp modelId="{87DB01C3-80F4-49E9-9613-28E32BFA6D65}">
      <dsp:nvSpPr>
        <dsp:cNvPr id="0" name=""/>
        <dsp:cNvSpPr/>
      </dsp:nvSpPr>
      <dsp:spPr>
        <a:xfrm>
          <a:off x="4115243" y="2531761"/>
          <a:ext cx="1450086" cy="89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训练数据，得出用词特征</a:t>
          </a:r>
        </a:p>
      </dsp:txBody>
      <dsp:txXfrm>
        <a:off x="4115243" y="2531761"/>
        <a:ext cx="1450086" cy="894220"/>
      </dsp:txXfrm>
    </dsp:sp>
    <dsp:sp modelId="{1F376F92-7A79-4458-8689-FC03CB494935}">
      <dsp:nvSpPr>
        <dsp:cNvPr id="0" name=""/>
        <dsp:cNvSpPr/>
      </dsp:nvSpPr>
      <dsp:spPr>
        <a:xfrm>
          <a:off x="5565330" y="1250841"/>
          <a:ext cx="531698" cy="1015070"/>
        </a:xfrm>
        <a:prstGeom prst="chevron">
          <a:avLst>
            <a:gd name="adj" fmla="val 6231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E7544-51E6-41ED-B4FE-90207D8B4F00}">
      <dsp:nvSpPr>
        <dsp:cNvPr id="0" name=""/>
        <dsp:cNvSpPr/>
      </dsp:nvSpPr>
      <dsp:spPr>
        <a:xfrm>
          <a:off x="6205785" y="1178830"/>
          <a:ext cx="1232573" cy="1232573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4.</a:t>
          </a:r>
          <a:r>
            <a:rPr lang="zh-CN" altLang="en-US" sz="2500" kern="1200" dirty="0"/>
            <a:t>结论</a:t>
          </a:r>
        </a:p>
      </dsp:txBody>
      <dsp:txXfrm>
        <a:off x="6386291" y="1359336"/>
        <a:ext cx="871561" cy="871561"/>
      </dsp:txXfrm>
    </dsp:sp>
    <dsp:sp modelId="{A6238448-07C2-4AB2-8F4C-77F05CFE06D2}">
      <dsp:nvSpPr>
        <dsp:cNvPr id="0" name=""/>
        <dsp:cNvSpPr/>
      </dsp:nvSpPr>
      <dsp:spPr>
        <a:xfrm>
          <a:off x="6097029" y="2531761"/>
          <a:ext cx="1450086" cy="89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800" kern="1200"/>
            <a:t>计算每章是否和所属前</a:t>
          </a:r>
          <a:r>
            <a:rPr lang="en-US" altLang="zh-CN" sz="1800" kern="1200"/>
            <a:t>80</a:t>
          </a:r>
          <a:r>
            <a:rPr lang="zh-CN" altLang="zh-CN" sz="1800" kern="1200"/>
            <a:t>回或后</a:t>
          </a:r>
          <a:r>
            <a:rPr lang="en-US" altLang="zh-CN" sz="1800" kern="1200"/>
            <a:t>40</a:t>
          </a:r>
          <a:r>
            <a:rPr lang="zh-CN" altLang="zh-CN" sz="1800" kern="1200"/>
            <a:t>回相同</a:t>
          </a:r>
          <a:endParaRPr lang="zh-CN" altLang="en-US" sz="1800" kern="1200"/>
        </a:p>
      </dsp:txBody>
      <dsp:txXfrm>
        <a:off x="6097029" y="2531761"/>
        <a:ext cx="1450086" cy="894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A05-302B-46EC-8E8B-861FD2AE38D1}" type="datetimeFigureOut">
              <a:rPr lang="zh-CN" altLang="en-US" smtClean="0"/>
              <a:t>2019-4-13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7B66-0FCB-4E96-A36C-C6F6A990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4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A05-302B-46EC-8E8B-861FD2AE38D1}" type="datetimeFigureOut">
              <a:rPr lang="zh-CN" altLang="en-US" smtClean="0"/>
              <a:t>2019-4-13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7B66-0FCB-4E96-A36C-C6F6A990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68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A05-302B-46EC-8E8B-861FD2AE38D1}" type="datetimeFigureOut">
              <a:rPr lang="zh-CN" altLang="en-US" smtClean="0"/>
              <a:t>2019-4-13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7B66-0FCB-4E96-A36C-C6F6A990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9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A05-302B-46EC-8E8B-861FD2AE38D1}" type="datetimeFigureOut">
              <a:rPr lang="zh-CN" altLang="en-US" smtClean="0"/>
              <a:t>2019-4-13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7B66-0FCB-4E96-A36C-C6F6A990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1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A05-302B-46EC-8E8B-861FD2AE38D1}" type="datetimeFigureOut">
              <a:rPr lang="zh-CN" altLang="en-US" smtClean="0"/>
              <a:t>2019-4-13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7B66-0FCB-4E96-A36C-C6F6A990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0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A05-302B-46EC-8E8B-861FD2AE38D1}" type="datetimeFigureOut">
              <a:rPr lang="zh-CN" altLang="en-US" smtClean="0"/>
              <a:t>2019-4-13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7B66-0FCB-4E96-A36C-C6F6A990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4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A05-302B-46EC-8E8B-861FD2AE38D1}" type="datetimeFigureOut">
              <a:rPr lang="zh-CN" altLang="en-US" smtClean="0"/>
              <a:t>2019-4-13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7B66-0FCB-4E96-A36C-C6F6A990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A05-302B-46EC-8E8B-861FD2AE38D1}" type="datetimeFigureOut">
              <a:rPr lang="zh-CN" altLang="en-US" smtClean="0"/>
              <a:t>2019-4-13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7B66-0FCB-4E96-A36C-C6F6A990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7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A05-302B-46EC-8E8B-861FD2AE38D1}" type="datetimeFigureOut">
              <a:rPr lang="zh-CN" altLang="en-US" smtClean="0"/>
              <a:t>2019-4-13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7B66-0FCB-4E96-A36C-C6F6A990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2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A05-302B-46EC-8E8B-861FD2AE38D1}" type="datetimeFigureOut">
              <a:rPr lang="zh-CN" altLang="en-US" smtClean="0"/>
              <a:t>2019-4-13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7B66-0FCB-4E96-A36C-C6F6A990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1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A05-302B-46EC-8E8B-861FD2AE38D1}" type="datetimeFigureOut">
              <a:rPr lang="zh-CN" altLang="en-US" smtClean="0"/>
              <a:t>2019-4-13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7B66-0FCB-4E96-A36C-C6F6A990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7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F8A05-302B-46EC-8E8B-861FD2AE38D1}" type="datetimeFigureOut">
              <a:rPr lang="zh-CN" altLang="en-US" smtClean="0"/>
              <a:t>2019-4-13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D7B66-0FCB-4E96-A36C-C6F6A9902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2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fxsjy/jieb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41144E7-21F1-4F38-8A29-6FD70EA5586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284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/>
              <a:t>用 </a:t>
            </a:r>
            <a:r>
              <a:rPr lang="en-US" altLang="zh-CN" sz="8000" dirty="0"/>
              <a:t>Python </a:t>
            </a:r>
            <a:r>
              <a:rPr lang="zh-CN" altLang="en-US" sz="8000" dirty="0"/>
              <a:t>分析</a:t>
            </a:r>
            <a:br>
              <a:rPr lang="en-US" altLang="zh-CN" sz="8000" dirty="0"/>
            </a:br>
            <a:r>
              <a:rPr lang="en-US" altLang="zh-CN" sz="8000" dirty="0"/>
              <a:t>《</a:t>
            </a:r>
            <a:r>
              <a:rPr lang="zh-CN" altLang="en-US" sz="8000" dirty="0"/>
              <a:t>红楼梦</a:t>
            </a:r>
            <a:r>
              <a:rPr lang="en-US" altLang="zh-CN" sz="8000" dirty="0"/>
              <a:t>》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hbs@bistu.edu.cn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39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</a:t>
            </a:r>
            <a:r>
              <a:rPr lang="en-US" altLang="zh-CN" dirty="0"/>
              <a:t>2.4</a:t>
            </a:r>
            <a:r>
              <a:rPr lang="zh-CN" altLang="zh-CN" dirty="0"/>
              <a:t>计算每章是否和所属前</a:t>
            </a:r>
            <a:r>
              <a:rPr lang="en-US" altLang="zh-CN" dirty="0"/>
              <a:t>80</a:t>
            </a:r>
            <a:r>
              <a:rPr lang="zh-CN" altLang="zh-CN" dirty="0"/>
              <a:t>回或后</a:t>
            </a:r>
            <a:r>
              <a:rPr lang="en-US" altLang="zh-CN" dirty="0"/>
              <a:t>40</a:t>
            </a:r>
            <a:r>
              <a:rPr lang="zh-CN" altLang="zh-CN" dirty="0"/>
              <a:t>回相同</a:t>
            </a:r>
            <a:r>
              <a:rPr lang="zh-CN" altLang="en-US" dirty="0"/>
              <a:t>（选做）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通过机器学习，如果把随便一章的用词习惯告诉它（但不告诉它到底是前</a:t>
            </a:r>
            <a:r>
              <a:rPr lang="en-US" altLang="zh-CN" dirty="0"/>
              <a:t>80</a:t>
            </a:r>
            <a:r>
              <a:rPr lang="zh-CN" altLang="en-US" dirty="0"/>
              <a:t>回还是后</a:t>
            </a:r>
            <a:r>
              <a:rPr lang="en-US" altLang="zh-CN" dirty="0"/>
              <a:t>40</a:t>
            </a:r>
            <a:r>
              <a:rPr lang="zh-CN" altLang="en-US" dirty="0"/>
              <a:t>回），那么机器有</a:t>
            </a:r>
            <a:r>
              <a:rPr lang="en-US" altLang="zh-CN" dirty="0"/>
              <a:t>95%</a:t>
            </a:r>
            <a:r>
              <a:rPr lang="zh-CN" altLang="en-US" dirty="0"/>
              <a:t>的把握能猜出它是不是后</a:t>
            </a:r>
            <a:r>
              <a:rPr lang="en-US" altLang="zh-CN" dirty="0"/>
              <a:t>40</a:t>
            </a:r>
            <a:r>
              <a:rPr lang="zh-CN" altLang="en-US" dirty="0"/>
              <a:t>回，就可以看出前</a:t>
            </a:r>
            <a:r>
              <a:rPr lang="en-US" altLang="zh-CN" dirty="0"/>
              <a:t>80</a:t>
            </a:r>
            <a:r>
              <a:rPr lang="zh-CN" altLang="en-US" dirty="0"/>
              <a:t>回和后</a:t>
            </a:r>
            <a:r>
              <a:rPr lang="en-US" altLang="zh-CN" dirty="0"/>
              <a:t>40</a:t>
            </a:r>
            <a:r>
              <a:rPr lang="zh-CN" altLang="en-US" dirty="0"/>
              <a:t>回有明显的用词习惯，而用词习惯很难改变，从而得出结论，前</a:t>
            </a:r>
            <a:r>
              <a:rPr lang="en-US" altLang="zh-CN" dirty="0"/>
              <a:t>80</a:t>
            </a:r>
            <a:r>
              <a:rPr lang="zh-CN" altLang="en-US" dirty="0"/>
              <a:t>回和后</a:t>
            </a:r>
            <a:r>
              <a:rPr lang="en-US" altLang="zh-CN" dirty="0"/>
              <a:t>40</a:t>
            </a:r>
            <a:r>
              <a:rPr lang="zh-CN" altLang="en-US" dirty="0"/>
              <a:t>回作者不是同一人。</a:t>
            </a:r>
          </a:p>
        </p:txBody>
      </p:sp>
    </p:spTree>
    <p:extLst>
      <p:ext uri="{BB962C8B-B14F-4D97-AF65-F5344CB8AC3E}">
        <p14:creationId xmlns:p14="http://schemas.microsoft.com/office/powerpoint/2010/main" val="185444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5AD22-D0AD-4D67-87F9-B1223B82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F4E32-6AEF-40C6-9191-B760AAC7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jieba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对文件进行预处理：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打开文件，获得文件内容，处理标点符号、特殊符号等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利用</a:t>
            </a:r>
            <a:r>
              <a:rPr lang="en-US" altLang="zh-CN" dirty="0" err="1"/>
              <a:t>jieba</a:t>
            </a:r>
            <a:r>
              <a:rPr lang="zh-CN" altLang="en-US" dirty="0"/>
              <a:t>对处理后的内容进行分词，进行词频统计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得出用词特征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得出结论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06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利用相同算法分析《三国演义》、《水浒传》、《西游记》会得出什么结论呢？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87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三国演义的用词习惯缩到三维以后的图（左侧），红色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+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代表前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60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部的用词习惯，蓝色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o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代表后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60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部的用词习惯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 descr="https://pic2.zhimg.com/80/83a849aba46a550bf5fb9094aa76b121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42" y="3086417"/>
            <a:ext cx="3978889" cy="356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pic3.zhimg.com/80/d89993509cfb2ea46e2fead27df7616e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02" y="3086417"/>
            <a:ext cx="3929558" cy="356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2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B0F9A-B8EF-42D2-B103-A9BF546D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4CFF4-A0A7-4C0B-BC8F-C1136CE1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引子：</a:t>
            </a:r>
            <a:r>
              <a:rPr lang="en-US" altLang="zh-CN" dirty="0"/>
              <a:t>《</a:t>
            </a:r>
            <a:r>
              <a:rPr lang="zh-CN" altLang="en-US" dirty="0"/>
              <a:t>红楼梦</a:t>
            </a:r>
            <a:r>
              <a:rPr lang="en-US" altLang="zh-CN" dirty="0"/>
              <a:t>》</a:t>
            </a:r>
            <a:r>
              <a:rPr lang="zh-CN" altLang="en-US" dirty="0"/>
              <a:t>作者之争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实现思路</a:t>
            </a:r>
          </a:p>
        </p:txBody>
      </p:sp>
    </p:spTree>
    <p:extLst>
      <p:ext uri="{BB962C8B-B14F-4D97-AF65-F5344CB8AC3E}">
        <p14:creationId xmlns:p14="http://schemas.microsoft.com/office/powerpoint/2010/main" val="204801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引子：红楼梦作者之争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红楼梦作者众说纷纭</a:t>
            </a:r>
            <a:endParaRPr lang="en-US" altLang="zh-CN" dirty="0"/>
          </a:p>
          <a:p>
            <a:pPr lvl="1"/>
            <a:r>
              <a:rPr lang="zh-CN" altLang="en-US" dirty="0"/>
              <a:t>曹雪芹（前</a:t>
            </a:r>
            <a:r>
              <a:rPr lang="en-US" altLang="zh-CN" dirty="0"/>
              <a:t>80</a:t>
            </a:r>
            <a:r>
              <a:rPr lang="zh-CN" altLang="en-US" dirty="0"/>
              <a:t>），高鹗（后</a:t>
            </a:r>
            <a:r>
              <a:rPr lang="en-US" altLang="zh-CN" dirty="0"/>
              <a:t>40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曹雪芹（前</a:t>
            </a:r>
            <a:r>
              <a:rPr lang="en-US" altLang="zh-CN" dirty="0"/>
              <a:t>80</a:t>
            </a:r>
            <a:r>
              <a:rPr lang="zh-CN" altLang="en-US" dirty="0"/>
              <a:t>），无名氏（后</a:t>
            </a:r>
            <a:r>
              <a:rPr lang="en-US" altLang="zh-CN" dirty="0"/>
              <a:t>40</a:t>
            </a:r>
            <a:r>
              <a:rPr lang="zh-CN" altLang="en-US" dirty="0"/>
              <a:t>）（高鹗编）</a:t>
            </a:r>
            <a:endParaRPr lang="en-US" altLang="zh-CN" dirty="0"/>
          </a:p>
          <a:p>
            <a:pPr lvl="1"/>
            <a:r>
              <a:rPr lang="zh-CN" altLang="en-US" dirty="0"/>
              <a:t>脂砚斋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zh-CN" altLang="en-US" dirty="0"/>
              <a:t>红楼梦前</a:t>
            </a:r>
            <a:r>
              <a:rPr lang="en-US" altLang="zh-CN" dirty="0"/>
              <a:t>80</a:t>
            </a:r>
            <a:r>
              <a:rPr lang="zh-CN" altLang="en-US" dirty="0"/>
              <a:t>和后</a:t>
            </a:r>
            <a:r>
              <a:rPr lang="en-US" altLang="zh-CN" dirty="0"/>
              <a:t>40</a:t>
            </a:r>
            <a:r>
              <a:rPr lang="zh-CN" altLang="en-US" dirty="0"/>
              <a:t>回似乎不是一个作者，能通过程序分析得出结论吗？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84BD97-BD40-49B3-A22F-6CF96182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18" y="4913440"/>
            <a:ext cx="2442763" cy="14997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FC2E01-5503-44CB-AB47-14D6C2DF6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71" y="4913440"/>
            <a:ext cx="2024195" cy="15193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38A4933-11A9-4C8D-AC8F-4EE72ADDC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14" y="4913440"/>
            <a:ext cx="1489400" cy="14997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BEC7049-EDF5-4F54-B6F7-355FCE89B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34" y="4913440"/>
            <a:ext cx="1089230" cy="14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0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实现思路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BB10564-A8C5-4C0C-AA8F-79A8F2608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690383"/>
              </p:ext>
            </p:extLst>
          </p:nvPr>
        </p:nvGraphicFramePr>
        <p:xfrm>
          <a:off x="837667" y="1690689"/>
          <a:ext cx="7564582" cy="443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60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zh-CN" dirty="0"/>
              <a:t>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去掉回目（“第一回</a:t>
            </a:r>
            <a:r>
              <a:rPr lang="en-US" altLang="zh-CN" dirty="0"/>
              <a:t>…</a:t>
            </a:r>
            <a:r>
              <a:rPr lang="zh-CN" altLang="en-US" dirty="0"/>
              <a:t>”）</a:t>
            </a:r>
            <a:endParaRPr lang="en-US" altLang="zh-CN" dirty="0"/>
          </a:p>
          <a:p>
            <a:r>
              <a:rPr lang="zh-CN" altLang="en-US" dirty="0"/>
              <a:t>去掉特殊标点符号（</a:t>
            </a:r>
            <a:r>
              <a:rPr lang="en-US" altLang="zh-CN" dirty="0"/>
              <a:t>『』</a:t>
            </a:r>
            <a:r>
              <a:rPr lang="zh-CN" altLang="en-US" dirty="0"/>
              <a:t>等）</a:t>
            </a:r>
            <a:endParaRPr lang="en-US" altLang="zh-CN" dirty="0"/>
          </a:p>
          <a:p>
            <a:r>
              <a:rPr lang="zh-CN" altLang="en-US" dirty="0"/>
              <a:t>去掉特殊字</a:t>
            </a:r>
            <a:endParaRPr lang="en-US" altLang="zh-CN" dirty="0"/>
          </a:p>
          <a:p>
            <a:r>
              <a:rPr lang="zh-CN" altLang="en-US" dirty="0"/>
              <a:t>根据标点符号，标记每句话</a:t>
            </a:r>
          </a:p>
        </p:txBody>
      </p:sp>
      <p:sp>
        <p:nvSpPr>
          <p:cNvPr id="4" name="矩形 3"/>
          <p:cNvSpPr/>
          <p:nvPr/>
        </p:nvSpPr>
        <p:spPr>
          <a:xfrm>
            <a:off x="426463" y="3995678"/>
            <a:ext cx="85331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甄士隐梦幻识通灵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贾雨村风尘怀闺秀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此开卷第一回也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作者自云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因曾历过一番梦幻之后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故将真事隐去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而借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通灵</a:t>
            </a:r>
            <a:r>
              <a:rPr lang="en-US" altLang="zh-CN" dirty="0">
                <a:solidFill>
                  <a:srgbClr val="0070C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之说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撰此石头记一书也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故曰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甄士隐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云云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但书中所记何事何人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自又云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今风尘碌碌一事无成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忽念及当日所有之女子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一一细考较去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觉其行止见识皆出于我之上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何我堂堂须眉诚不若彼裙钗哉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实愧则有馀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悔又无益之大无可如何之日也</a:t>
            </a:r>
            <a:r>
              <a:rPr lang="en-US" altLang="zh-CN" dirty="0">
                <a:solidFill>
                  <a:srgbClr val="0070C0"/>
                </a:solidFill>
              </a:rPr>
              <a:t>……</a:t>
            </a:r>
          </a:p>
          <a:p>
            <a:br>
              <a:rPr lang="en-US" altLang="zh-CN" dirty="0"/>
            </a:br>
            <a:r>
              <a:rPr lang="zh-CN" altLang="en-US" dirty="0"/>
              <a:t>作者：楼宇</a:t>
            </a:r>
            <a:br>
              <a:rPr lang="zh-CN" altLang="en-US" dirty="0"/>
            </a:br>
            <a:r>
              <a:rPr lang="zh-CN" altLang="en-US" dirty="0"/>
              <a:t>链接：</a:t>
            </a:r>
            <a:r>
              <a:rPr lang="en-US" altLang="zh-CN" dirty="0"/>
              <a:t>https://zhuanlan.zhihu.com/p/29209681</a:t>
            </a:r>
            <a:br>
              <a:rPr lang="en-US" altLang="zh-CN" dirty="0"/>
            </a:br>
            <a:r>
              <a:rPr lang="zh-CN" altLang="en-US" dirty="0"/>
              <a:t>来源：知乎</a:t>
            </a:r>
            <a:br>
              <a:rPr lang="zh-CN" altLang="en-US" dirty="0"/>
            </a:br>
            <a:r>
              <a:rPr lang="zh-CN" altLang="en-US" dirty="0"/>
              <a:t>著作权归作者所有。商业转载请联系作者获得授权，非商业转载请注明出处。</a:t>
            </a:r>
          </a:p>
        </p:txBody>
      </p:sp>
    </p:spTree>
    <p:extLst>
      <p:ext uri="{BB962C8B-B14F-4D97-AF65-F5344CB8AC3E}">
        <p14:creationId xmlns:p14="http://schemas.microsoft.com/office/powerpoint/2010/main" val="79428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2.2</a:t>
            </a:r>
            <a:r>
              <a:rPr lang="zh-CN" altLang="zh-CN" dirty="0"/>
              <a:t>统计词频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利用开源分词组件“结巴分词”</a:t>
            </a:r>
            <a:r>
              <a:rPr lang="en-US" altLang="zh-CN" dirty="0"/>
              <a:t>(</a:t>
            </a:r>
            <a:r>
              <a:rPr lang="en-US" altLang="zh-CN" u="sng" dirty="0">
                <a:hlinkClick r:id="rId2"/>
              </a:rPr>
              <a:t>https://github.com/fxsjy/jieba</a:t>
            </a:r>
            <a:r>
              <a:rPr lang="en-US" altLang="zh-CN" dirty="0"/>
              <a:t>)</a:t>
            </a:r>
            <a:r>
              <a:rPr lang="zh-CN" altLang="zh-CN" dirty="0"/>
              <a:t>对红楼梦全书进行分词，统计词频，把出现</a:t>
            </a:r>
            <a:r>
              <a:rPr lang="en-US" altLang="zh-CN" dirty="0"/>
              <a:t>100</a:t>
            </a:r>
            <a:r>
              <a:rPr lang="zh-CN" altLang="zh-CN" dirty="0"/>
              <a:t>次以上的高频词语标记出来；</a:t>
            </a:r>
            <a:endParaRPr lang="zh-CN" altLang="en-US" dirty="0"/>
          </a:p>
        </p:txBody>
      </p:sp>
      <p:pic>
        <p:nvPicPr>
          <p:cNvPr id="1026" name="Picture 2" descr="https://pic4.zhimg.com/80/86db71e47e3cbd6091906d50c61ab967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39" y="3354610"/>
            <a:ext cx="2176949" cy="330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323858" y="3830874"/>
            <a:ext cx="3062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宝二爷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”、“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黛玉笑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”这种涉及人物的词语，可能前面戏份多、后面戏份少，所以就不选它们作为用词习惯的特征，而像“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忽然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”、“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故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”、“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只要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”、“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可不是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”等这种承接性质的碎词，就不太容易会受情节的影响，所以适合选出来作为用词习惯的特征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77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120</a:t>
            </a:r>
            <a:r>
              <a:rPr lang="zh-CN" altLang="en-US" dirty="0"/>
              <a:t>回的词频进行统计，按照出现从多到少排序，选择了</a:t>
            </a:r>
            <a:r>
              <a:rPr lang="en-US" altLang="zh-CN" dirty="0"/>
              <a:t>278</a:t>
            </a:r>
            <a:r>
              <a:rPr lang="zh-CN" altLang="en-US" dirty="0"/>
              <a:t>个词作为机器学习的用词习惯</a:t>
            </a:r>
          </a:p>
        </p:txBody>
      </p:sp>
      <p:pic>
        <p:nvPicPr>
          <p:cNvPr id="2050" name="Picture 2" descr="https://pic1.zhimg.com/80/999d0b7e34e5df4f9f00a6bdffec245c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9" y="2929195"/>
            <a:ext cx="8400462" cy="29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92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直观图表（</a:t>
            </a:r>
            <a:r>
              <a:rPr lang="en-US" altLang="zh-CN" dirty="0"/>
              <a:t> matplotlib </a:t>
            </a:r>
            <a:r>
              <a:rPr lang="zh-CN" altLang="en-US" dirty="0"/>
              <a:t>等）</a:t>
            </a:r>
          </a:p>
        </p:txBody>
      </p:sp>
      <p:pic>
        <p:nvPicPr>
          <p:cNvPr id="3074" name="Picture 2" descr="https://pic3.zhimg.com/80/d89993509cfb2ea46e2fead27df7616e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367" y="2485361"/>
            <a:ext cx="4492732" cy="407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28650" y="2662002"/>
            <a:ext cx="28906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尝试着在图上把前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80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回和后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40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回习惯用词出现的频次画出来。以第一回为例，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x1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坐标代表「道」出现多少次，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x2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坐标代表「说」出现多少次，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x3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坐标代表「也」出现多少次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......x280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坐标代表「则」出现多少次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降维处理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31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2.3</a:t>
            </a:r>
            <a:r>
              <a:rPr lang="zh-CN" altLang="zh-CN" dirty="0"/>
              <a:t>训练数据，得出用词特征</a:t>
            </a:r>
            <a:r>
              <a:rPr lang="zh-CN" altLang="en-US" dirty="0"/>
              <a:t>（选做）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scikit</a:t>
            </a:r>
            <a:r>
              <a:rPr lang="zh-CN" altLang="en-US" dirty="0"/>
              <a:t>库来帮助来完成这个预测。</a:t>
            </a:r>
          </a:p>
          <a:p>
            <a:r>
              <a:rPr lang="zh-CN" altLang="en-US" dirty="0"/>
              <a:t>算法的步骤很简单，前</a:t>
            </a:r>
            <a:r>
              <a:rPr lang="en-US" altLang="zh-CN" dirty="0"/>
              <a:t>80</a:t>
            </a:r>
            <a:r>
              <a:rPr lang="zh-CN" altLang="en-US" dirty="0"/>
              <a:t>回、后</a:t>
            </a:r>
            <a:r>
              <a:rPr lang="en-US" altLang="zh-CN" dirty="0"/>
              <a:t>40</a:t>
            </a:r>
            <a:r>
              <a:rPr lang="zh-CN" altLang="en-US" dirty="0"/>
              <a:t>回各选</a:t>
            </a:r>
            <a:r>
              <a:rPr lang="en-US" altLang="zh-CN" dirty="0"/>
              <a:t>15</a:t>
            </a:r>
            <a:r>
              <a:rPr lang="zh-CN" altLang="en-US" dirty="0"/>
              <a:t>个来喂给机器学习它们的特点，然后把剩下的章节输入给机器，问它们属于前</a:t>
            </a:r>
            <a:r>
              <a:rPr lang="en-US" altLang="zh-CN" dirty="0"/>
              <a:t>80</a:t>
            </a:r>
            <a:r>
              <a:rPr lang="zh-CN" altLang="en-US" dirty="0"/>
              <a:t>还是后</a:t>
            </a:r>
            <a:r>
              <a:rPr lang="en-US" altLang="zh-CN" dirty="0"/>
              <a:t>40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5272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739</Words>
  <Application>Microsoft Office PowerPoint</Application>
  <PresentationFormat>全屏显示(4:3)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主题​​</vt:lpstr>
      <vt:lpstr>用 Python 分析 《红楼梦》</vt:lpstr>
      <vt:lpstr>目录</vt:lpstr>
      <vt:lpstr>1.引子：红楼梦作者之争</vt:lpstr>
      <vt:lpstr>2.实现思路</vt:lpstr>
      <vt:lpstr>2.1预处理</vt:lpstr>
      <vt:lpstr>2.2统计词频</vt:lpstr>
      <vt:lpstr>PowerPoint 演示文稿</vt:lpstr>
      <vt:lpstr>PowerPoint 演示文稿</vt:lpstr>
      <vt:lpstr>*2.3训练数据，得出用词特征（选做）</vt:lpstr>
      <vt:lpstr>*2.4计算每章是否和所属前80回或后40回相同（选做）</vt:lpstr>
      <vt:lpstr>伪代码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 Python 分析 《红楼梦》</dc:title>
  <dc:creator>hbs</dc:creator>
  <cp:lastModifiedBy>郝 保水</cp:lastModifiedBy>
  <cp:revision>19</cp:revision>
  <dcterms:created xsi:type="dcterms:W3CDTF">2018-03-28T13:23:38Z</dcterms:created>
  <dcterms:modified xsi:type="dcterms:W3CDTF">2019-04-13T13:15:48Z</dcterms:modified>
</cp:coreProperties>
</file>