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265" r:id="rId3"/>
    <p:sldId id="256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91" r:id="rId21"/>
    <p:sldId id="281" r:id="rId22"/>
    <p:sldId id="260" r:id="rId23"/>
    <p:sldId id="289" r:id="rId24"/>
    <p:sldId id="285" r:id="rId25"/>
    <p:sldId id="292" r:id="rId26"/>
    <p:sldId id="293" r:id="rId27"/>
    <p:sldId id="294" r:id="rId28"/>
    <p:sldId id="286" r:id="rId29"/>
    <p:sldId id="295" r:id="rId30"/>
    <p:sldId id="258" r:id="rId31"/>
    <p:sldId id="296" r:id="rId32"/>
    <p:sldId id="259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53" autoAdjust="0"/>
  </p:normalViewPr>
  <p:slideViewPr>
    <p:cSldViewPr snapToGrid="0">
      <p:cViewPr>
        <p:scale>
          <a:sx n="75" d="100"/>
          <a:sy n="75" d="100"/>
        </p:scale>
        <p:origin x="19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6E415-87C1-4E06-968F-BB21A97A1A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68A21-2563-42D5-8780-F3C7D59D3AEE}">
      <dgm:prSet phldrT="[Text]"/>
      <dgm:spPr/>
      <dgm:t>
        <a:bodyPr/>
        <a:lstStyle/>
        <a:p>
          <a:r>
            <a:rPr lang="it-IT" smtClean="0"/>
            <a:t>RESPONSIVE (faster then ever)</a:t>
          </a:r>
          <a:endParaRPr lang="en-US"/>
        </a:p>
      </dgm:t>
    </dgm:pt>
    <dgm:pt modelId="{D924FE46-A470-49C7-B8C4-46B4249B248A}" type="parTrans" cxnId="{4CA9DD6E-2537-4266-BCFD-EF137BB7015D}">
      <dgm:prSet/>
      <dgm:spPr/>
      <dgm:t>
        <a:bodyPr/>
        <a:lstStyle/>
        <a:p>
          <a:endParaRPr lang="en-US"/>
        </a:p>
      </dgm:t>
    </dgm:pt>
    <dgm:pt modelId="{68B3030D-7B53-4D8A-821D-B652161F615F}" type="sibTrans" cxnId="{4CA9DD6E-2537-4266-BCFD-EF137BB7015D}">
      <dgm:prSet/>
      <dgm:spPr/>
      <dgm:t>
        <a:bodyPr/>
        <a:lstStyle/>
        <a:p>
          <a:endParaRPr lang="en-US"/>
        </a:p>
      </dgm:t>
    </dgm:pt>
    <dgm:pt modelId="{DD7C4BDE-CB02-4A1D-9038-E731EE96FD0B}">
      <dgm:prSet/>
      <dgm:spPr/>
      <dgm:t>
        <a:bodyPr/>
        <a:lstStyle/>
        <a:p>
          <a:r>
            <a:rPr lang="it-IT" dirty="0" smtClean="0"/>
            <a:t>Generate USER CONFIDENCE</a:t>
          </a:r>
          <a:endParaRPr lang="it-IT" dirty="0"/>
        </a:p>
      </dgm:t>
    </dgm:pt>
    <dgm:pt modelId="{90F6872A-3806-425F-93E7-2A9F3A7520B1}" type="parTrans" cxnId="{04563751-C154-49E8-B6A2-418995EE2B0C}">
      <dgm:prSet/>
      <dgm:spPr/>
      <dgm:t>
        <a:bodyPr/>
        <a:lstStyle/>
        <a:p>
          <a:endParaRPr lang="en-US"/>
        </a:p>
      </dgm:t>
    </dgm:pt>
    <dgm:pt modelId="{2AA56ED8-DD50-422B-87CD-F0AC3C61A49B}" type="sibTrans" cxnId="{04563751-C154-49E8-B6A2-418995EE2B0C}">
      <dgm:prSet/>
      <dgm:spPr/>
      <dgm:t>
        <a:bodyPr/>
        <a:lstStyle/>
        <a:p>
          <a:endParaRPr lang="en-US"/>
        </a:p>
      </dgm:t>
    </dgm:pt>
    <dgm:pt modelId="{2D162A7F-77D6-4E04-83EC-31B646C10592}">
      <dgm:prSet/>
      <dgm:spPr/>
      <dgm:t>
        <a:bodyPr/>
        <a:lstStyle/>
        <a:p>
          <a:r>
            <a:rPr lang="it-IT" dirty="0" smtClean="0"/>
            <a:t>RESILIENT (</a:t>
          </a:r>
          <a:r>
            <a:rPr lang="it-IT" dirty="0" err="1" smtClean="0"/>
            <a:t>remain</a:t>
          </a:r>
          <a:r>
            <a:rPr lang="it-IT" dirty="0" smtClean="0"/>
            <a:t> responsive in case of </a:t>
          </a:r>
          <a:r>
            <a:rPr lang="it-IT" dirty="0" err="1" smtClean="0"/>
            <a:t>failure</a:t>
          </a:r>
          <a:r>
            <a:rPr lang="it-IT" dirty="0" smtClean="0"/>
            <a:t>)</a:t>
          </a:r>
          <a:endParaRPr lang="it-IT" dirty="0"/>
        </a:p>
      </dgm:t>
    </dgm:pt>
    <dgm:pt modelId="{8672288A-F279-4F5E-8B54-069661A06098}" type="parTrans" cxnId="{6061BCEC-A83B-4D4A-9303-D7E8FE1824F9}">
      <dgm:prSet/>
      <dgm:spPr/>
      <dgm:t>
        <a:bodyPr/>
        <a:lstStyle/>
        <a:p>
          <a:endParaRPr lang="en-US"/>
        </a:p>
      </dgm:t>
    </dgm:pt>
    <dgm:pt modelId="{9ACB0F3C-2C16-4A41-809F-F5AD43D8797E}" type="sibTrans" cxnId="{6061BCEC-A83B-4D4A-9303-D7E8FE1824F9}">
      <dgm:prSet/>
      <dgm:spPr/>
      <dgm:t>
        <a:bodyPr/>
        <a:lstStyle/>
        <a:p>
          <a:endParaRPr lang="en-US"/>
        </a:p>
      </dgm:t>
    </dgm:pt>
    <dgm:pt modelId="{BA7A0C23-9975-435D-9D69-D3422CB8CE5F}">
      <dgm:prSet/>
      <dgm:spPr/>
      <dgm:t>
        <a:bodyPr/>
        <a:lstStyle/>
        <a:p>
          <a:r>
            <a:rPr lang="it-IT" dirty="0" err="1" smtClean="0"/>
            <a:t>Replication,Isolation</a:t>
          </a:r>
          <a:r>
            <a:rPr lang="it-IT" dirty="0" smtClean="0"/>
            <a:t>, </a:t>
          </a:r>
          <a:r>
            <a:rPr lang="it-IT" dirty="0" err="1" smtClean="0"/>
            <a:t>Containment</a:t>
          </a:r>
          <a:r>
            <a:rPr lang="it-IT" dirty="0" smtClean="0"/>
            <a:t>, </a:t>
          </a:r>
          <a:r>
            <a:rPr lang="it-IT" dirty="0" err="1" smtClean="0"/>
            <a:t>Delegation</a:t>
          </a:r>
          <a:endParaRPr lang="it-IT" dirty="0"/>
        </a:p>
      </dgm:t>
    </dgm:pt>
    <dgm:pt modelId="{0ED74F1B-4024-4730-9F84-EFE69FD2EA03}" type="parTrans" cxnId="{D287608A-3D00-4F01-8462-162F00ED5904}">
      <dgm:prSet/>
      <dgm:spPr/>
      <dgm:t>
        <a:bodyPr/>
        <a:lstStyle/>
        <a:p>
          <a:endParaRPr lang="en-US"/>
        </a:p>
      </dgm:t>
    </dgm:pt>
    <dgm:pt modelId="{1B39C7D8-9225-4061-B5AF-617EC886AE84}" type="sibTrans" cxnId="{D287608A-3D00-4F01-8462-162F00ED5904}">
      <dgm:prSet/>
      <dgm:spPr/>
      <dgm:t>
        <a:bodyPr/>
        <a:lstStyle/>
        <a:p>
          <a:endParaRPr lang="en-US"/>
        </a:p>
      </dgm:t>
    </dgm:pt>
    <dgm:pt modelId="{CCD9BE03-851C-4CF2-AE11-39919B2C183C}">
      <dgm:prSet/>
      <dgm:spPr/>
      <dgm:t>
        <a:bodyPr/>
        <a:lstStyle/>
        <a:p>
          <a:r>
            <a:rPr lang="it-IT" dirty="0" err="1" smtClean="0"/>
            <a:t>Only</a:t>
          </a:r>
          <a:r>
            <a:rPr lang="it-IT" dirty="0" smtClean="0"/>
            <a:t> </a:t>
          </a:r>
          <a:r>
            <a:rPr lang="it-IT" dirty="0" err="1" smtClean="0"/>
            <a:t>recovery</a:t>
          </a:r>
          <a:r>
            <a:rPr lang="it-IT" dirty="0" smtClean="0"/>
            <a:t> </a:t>
          </a:r>
          <a:r>
            <a:rPr lang="it-IT" dirty="0" err="1" smtClean="0"/>
            <a:t>may</a:t>
          </a:r>
          <a:r>
            <a:rPr lang="it-IT" dirty="0" smtClean="0"/>
            <a:t> be </a:t>
          </a:r>
          <a:r>
            <a:rPr lang="it-IT" dirty="0" err="1" smtClean="0"/>
            <a:t>delegated</a:t>
          </a:r>
          <a:r>
            <a:rPr lang="it-IT" dirty="0" smtClean="0"/>
            <a:t> to </a:t>
          </a:r>
          <a:r>
            <a:rPr lang="it-IT" err="1" smtClean="0"/>
            <a:t>external</a:t>
          </a:r>
          <a:r>
            <a:rPr lang="it-IT" smtClean="0"/>
            <a:t> components</a:t>
          </a:r>
          <a:endParaRPr lang="it-IT" dirty="0"/>
        </a:p>
      </dgm:t>
    </dgm:pt>
    <dgm:pt modelId="{8C6D8A6A-372A-4AD0-A712-8259D5BB95FA}" type="parTrans" cxnId="{AD511320-002A-40F8-BA9A-73CCA429A2EB}">
      <dgm:prSet/>
      <dgm:spPr/>
      <dgm:t>
        <a:bodyPr/>
        <a:lstStyle/>
        <a:p>
          <a:endParaRPr lang="en-US"/>
        </a:p>
      </dgm:t>
    </dgm:pt>
    <dgm:pt modelId="{148B73CF-FA85-42CF-8CC7-FA383FF12203}" type="sibTrans" cxnId="{AD511320-002A-40F8-BA9A-73CCA429A2EB}">
      <dgm:prSet/>
      <dgm:spPr/>
      <dgm:t>
        <a:bodyPr/>
        <a:lstStyle/>
        <a:p>
          <a:endParaRPr lang="en-US"/>
        </a:p>
      </dgm:t>
    </dgm:pt>
    <dgm:pt modelId="{18BDC3B2-1AEA-4D3D-9274-5B68FB8A1A65}">
      <dgm:prSet/>
      <dgm:spPr/>
      <dgm:t>
        <a:bodyPr/>
        <a:lstStyle/>
        <a:p>
          <a:r>
            <a:rPr lang="it-IT" dirty="0" smtClean="0"/>
            <a:t>ELASTIC (</a:t>
          </a:r>
          <a:r>
            <a:rPr lang="it-IT" dirty="0" err="1" smtClean="0"/>
            <a:t>active</a:t>
          </a:r>
          <a:r>
            <a:rPr lang="it-IT" dirty="0" smtClean="0"/>
            <a:t> </a:t>
          </a:r>
          <a:r>
            <a:rPr lang="it-IT" dirty="0" err="1" smtClean="0"/>
            <a:t>during</a:t>
          </a:r>
          <a:r>
            <a:rPr lang="it-IT" dirty="0" smtClean="0"/>
            <a:t> </a:t>
          </a:r>
          <a:r>
            <a:rPr lang="it-IT" dirty="0" err="1" smtClean="0"/>
            <a:t>deployments</a:t>
          </a:r>
          <a:r>
            <a:rPr lang="it-IT" dirty="0" smtClean="0"/>
            <a:t> or </a:t>
          </a:r>
          <a:r>
            <a:rPr lang="it-IT" dirty="0" err="1" smtClean="0"/>
            <a:t>scaling</a:t>
          </a:r>
          <a:r>
            <a:rPr lang="it-IT" dirty="0" smtClean="0"/>
            <a:t>)</a:t>
          </a:r>
        </a:p>
      </dgm:t>
    </dgm:pt>
    <dgm:pt modelId="{642C00FE-E334-4191-A02F-65128A05BFD8}" type="parTrans" cxnId="{415AF664-8649-42BA-B91D-9FC468292419}">
      <dgm:prSet/>
      <dgm:spPr/>
      <dgm:t>
        <a:bodyPr/>
        <a:lstStyle/>
        <a:p>
          <a:endParaRPr lang="en-US"/>
        </a:p>
      </dgm:t>
    </dgm:pt>
    <dgm:pt modelId="{7E5F9F7D-AA82-4518-BFC8-E2FC7678DE64}" type="sibTrans" cxnId="{415AF664-8649-42BA-B91D-9FC468292419}">
      <dgm:prSet/>
      <dgm:spPr/>
      <dgm:t>
        <a:bodyPr/>
        <a:lstStyle/>
        <a:p>
          <a:endParaRPr lang="en-US"/>
        </a:p>
      </dgm:t>
    </dgm:pt>
    <dgm:pt modelId="{A5312D97-FA4E-47FE-A5CD-B1DB9497F947}">
      <dgm:prSet/>
      <dgm:spPr/>
      <dgm:t>
        <a:bodyPr/>
        <a:lstStyle/>
        <a:p>
          <a:r>
            <a:rPr lang="it-IT" dirty="0" smtClean="0"/>
            <a:t>responsive </a:t>
          </a:r>
          <a:r>
            <a:rPr lang="it-IT" dirty="0" err="1" smtClean="0"/>
            <a:t>during</a:t>
          </a:r>
          <a:r>
            <a:rPr lang="it-IT" dirty="0" smtClean="0"/>
            <a:t> scale out or scale down</a:t>
          </a:r>
        </a:p>
      </dgm:t>
    </dgm:pt>
    <dgm:pt modelId="{92951C97-2E8C-4EC2-82D5-8DEAC82CCE50}" type="parTrans" cxnId="{D5A9A550-C1A7-4725-B682-AFB36A8551DD}">
      <dgm:prSet/>
      <dgm:spPr/>
      <dgm:t>
        <a:bodyPr/>
        <a:lstStyle/>
        <a:p>
          <a:endParaRPr lang="en-US"/>
        </a:p>
      </dgm:t>
    </dgm:pt>
    <dgm:pt modelId="{5446EBD4-CEB7-4C23-973C-2BFA77F9429D}" type="sibTrans" cxnId="{D5A9A550-C1A7-4725-B682-AFB36A8551DD}">
      <dgm:prSet/>
      <dgm:spPr/>
      <dgm:t>
        <a:bodyPr/>
        <a:lstStyle/>
        <a:p>
          <a:endParaRPr lang="en-US"/>
        </a:p>
      </dgm:t>
    </dgm:pt>
    <dgm:pt modelId="{4A28EFD6-0703-4481-800D-3B55ED8D6179}">
      <dgm:prSet/>
      <dgm:spPr/>
      <dgm:t>
        <a:bodyPr/>
        <a:lstStyle/>
        <a:p>
          <a:r>
            <a:rPr lang="it-IT" dirty="0" err="1" smtClean="0"/>
            <a:t>predictive</a:t>
          </a:r>
          <a:r>
            <a:rPr lang="it-IT" dirty="0" smtClean="0"/>
            <a:t> auto </a:t>
          </a:r>
          <a:r>
            <a:rPr lang="it-IT" dirty="0" err="1" smtClean="0"/>
            <a:t>scaling</a:t>
          </a:r>
          <a:r>
            <a:rPr lang="it-IT" dirty="0" smtClean="0"/>
            <a:t> </a:t>
          </a:r>
          <a:r>
            <a:rPr lang="it-IT" dirty="0" err="1" smtClean="0"/>
            <a:t>tecnique</a:t>
          </a:r>
          <a:endParaRPr lang="it-IT" dirty="0" smtClean="0"/>
        </a:p>
      </dgm:t>
    </dgm:pt>
    <dgm:pt modelId="{3AF0660B-2CBA-4D1D-9278-8571303565C7}" type="parTrans" cxnId="{3367FA13-7482-4512-BD6F-BE9CC87E16B5}">
      <dgm:prSet/>
      <dgm:spPr/>
      <dgm:t>
        <a:bodyPr/>
        <a:lstStyle/>
        <a:p>
          <a:endParaRPr lang="en-US"/>
        </a:p>
      </dgm:t>
    </dgm:pt>
    <dgm:pt modelId="{BDE6EAB6-B74D-4317-A922-E8A04E1B3EA1}" type="sibTrans" cxnId="{3367FA13-7482-4512-BD6F-BE9CC87E16B5}">
      <dgm:prSet/>
      <dgm:spPr/>
      <dgm:t>
        <a:bodyPr/>
        <a:lstStyle/>
        <a:p>
          <a:endParaRPr lang="en-US"/>
        </a:p>
      </dgm:t>
    </dgm:pt>
    <dgm:pt modelId="{9258FFA0-12B4-47C9-A240-A8078F3A5F44}">
      <dgm:prSet/>
      <dgm:spPr/>
      <dgm:t>
        <a:bodyPr/>
        <a:lstStyle/>
        <a:p>
          <a:r>
            <a:rPr lang="it-IT" dirty="0" smtClean="0"/>
            <a:t>MESSAGE </a:t>
          </a:r>
          <a:r>
            <a:rPr lang="it-IT" dirty="0" err="1" smtClean="0"/>
            <a:t>Driven</a:t>
          </a:r>
          <a:r>
            <a:rPr lang="it-IT" dirty="0" smtClean="0"/>
            <a:t> (</a:t>
          </a:r>
          <a:r>
            <a:rPr lang="it-IT" dirty="0" err="1" smtClean="0"/>
            <a:t>async</a:t>
          </a:r>
          <a:r>
            <a:rPr lang="it-IT" dirty="0" smtClean="0"/>
            <a:t>, non </a:t>
          </a:r>
          <a:r>
            <a:rPr lang="it-IT" dirty="0" err="1" smtClean="0"/>
            <a:t>blocking</a:t>
          </a:r>
          <a:r>
            <a:rPr lang="it-IT" dirty="0" smtClean="0"/>
            <a:t>)</a:t>
          </a:r>
        </a:p>
      </dgm:t>
    </dgm:pt>
    <dgm:pt modelId="{992DA6C4-783B-486F-8F25-E31B02DC66AE}" type="parTrans" cxnId="{393CE046-089B-4359-B7E6-C0F11B8F674D}">
      <dgm:prSet/>
      <dgm:spPr/>
      <dgm:t>
        <a:bodyPr/>
        <a:lstStyle/>
        <a:p>
          <a:endParaRPr lang="en-US"/>
        </a:p>
      </dgm:t>
    </dgm:pt>
    <dgm:pt modelId="{0938CA30-1AB1-4959-9714-546992BC7837}" type="sibTrans" cxnId="{393CE046-089B-4359-B7E6-C0F11B8F674D}">
      <dgm:prSet/>
      <dgm:spPr/>
      <dgm:t>
        <a:bodyPr/>
        <a:lstStyle/>
        <a:p>
          <a:endParaRPr lang="en-US"/>
        </a:p>
      </dgm:t>
    </dgm:pt>
    <dgm:pt modelId="{B4C7D257-44E2-44CA-84A4-A561C290E673}">
      <dgm:prSet/>
      <dgm:spPr/>
      <dgm:t>
        <a:bodyPr/>
        <a:lstStyle/>
        <a:p>
          <a:r>
            <a:rPr lang="it-IT" dirty="0" err="1" smtClean="0"/>
            <a:t>Decouple</a:t>
          </a:r>
          <a:r>
            <a:rPr lang="it-IT" dirty="0" smtClean="0"/>
            <a:t> </a:t>
          </a:r>
          <a:r>
            <a:rPr lang="it-IT" dirty="0" err="1" smtClean="0"/>
            <a:t>everything</a:t>
          </a:r>
          <a:r>
            <a:rPr lang="it-IT" dirty="0" smtClean="0"/>
            <a:t>, </a:t>
          </a:r>
          <a:r>
            <a:rPr lang="it-IT" dirty="0" err="1" smtClean="0"/>
            <a:t>isolation</a:t>
          </a:r>
          <a:r>
            <a:rPr lang="it-IT" dirty="0" smtClean="0"/>
            <a:t>, location </a:t>
          </a:r>
          <a:r>
            <a:rPr lang="it-IT" dirty="0" err="1" smtClean="0"/>
            <a:t>transparency</a:t>
          </a:r>
          <a:endParaRPr lang="it-IT" dirty="0" smtClean="0"/>
        </a:p>
      </dgm:t>
    </dgm:pt>
    <dgm:pt modelId="{51C58A62-8BA4-442E-9392-40F58C60F682}" type="parTrans" cxnId="{3FAB9DA0-18EE-4FC5-8151-B44F2E5A0AB7}">
      <dgm:prSet/>
      <dgm:spPr/>
      <dgm:t>
        <a:bodyPr/>
        <a:lstStyle/>
        <a:p>
          <a:endParaRPr lang="en-US"/>
        </a:p>
      </dgm:t>
    </dgm:pt>
    <dgm:pt modelId="{8381DB41-A22A-42CC-B863-27DA60DF0132}" type="sibTrans" cxnId="{3FAB9DA0-18EE-4FC5-8151-B44F2E5A0AB7}">
      <dgm:prSet/>
      <dgm:spPr/>
      <dgm:t>
        <a:bodyPr/>
        <a:lstStyle/>
        <a:p>
          <a:endParaRPr lang="en-US"/>
        </a:p>
      </dgm:t>
    </dgm:pt>
    <dgm:pt modelId="{84AECA1F-60D8-410B-8BDA-63CAD82946A3}">
      <dgm:prSet/>
      <dgm:spPr/>
      <dgm:t>
        <a:bodyPr/>
        <a:lstStyle/>
        <a:p>
          <a:r>
            <a:rPr lang="it-IT" dirty="0" err="1" smtClean="0"/>
            <a:t>Failures</a:t>
          </a:r>
          <a:r>
            <a:rPr lang="it-IT" dirty="0" smtClean="0"/>
            <a:t> </a:t>
          </a:r>
          <a:r>
            <a:rPr lang="it-IT" dirty="0" err="1" smtClean="0"/>
            <a:t>isolated</a:t>
          </a:r>
          <a:r>
            <a:rPr lang="it-IT" dirty="0" smtClean="0"/>
            <a:t> in </a:t>
          </a:r>
          <a:r>
            <a:rPr lang="it-IT" dirty="0" err="1" smtClean="0"/>
            <a:t>every</a:t>
          </a:r>
          <a:r>
            <a:rPr lang="it-IT" dirty="0" smtClean="0"/>
            <a:t> single component</a:t>
          </a:r>
          <a:endParaRPr lang="it-IT" dirty="0"/>
        </a:p>
      </dgm:t>
    </dgm:pt>
    <dgm:pt modelId="{E3E9238F-AF1F-43CC-ABC9-BFCEBEA45D8B}" type="parTrans" cxnId="{B4225A60-3D0F-4C9C-BA5B-0FA93E99EEC3}">
      <dgm:prSet/>
      <dgm:spPr/>
      <dgm:t>
        <a:bodyPr/>
        <a:lstStyle/>
        <a:p>
          <a:endParaRPr lang="en-US"/>
        </a:p>
      </dgm:t>
    </dgm:pt>
    <dgm:pt modelId="{7E25D9F7-6BA4-4DAA-AF57-7D892BE121F9}" type="sibTrans" cxnId="{B4225A60-3D0F-4C9C-BA5B-0FA93E99EEC3}">
      <dgm:prSet/>
      <dgm:spPr/>
      <dgm:t>
        <a:bodyPr/>
        <a:lstStyle/>
        <a:p>
          <a:endParaRPr lang="en-US"/>
        </a:p>
      </dgm:t>
    </dgm:pt>
    <dgm:pt modelId="{EF4376E9-4FB7-4727-A989-3E87350F57D2}">
      <dgm:prSet/>
      <dgm:spPr/>
      <dgm:t>
        <a:bodyPr/>
        <a:lstStyle/>
        <a:p>
          <a:r>
            <a:rPr lang="it-IT" smtClean="0"/>
            <a:t>cost effectiveness</a:t>
          </a:r>
          <a:endParaRPr lang="it-IT" dirty="0" smtClean="0"/>
        </a:p>
      </dgm:t>
    </dgm:pt>
    <dgm:pt modelId="{403A98D4-F69C-4336-8570-241F8EAD125D}" type="parTrans" cxnId="{E79E7ED4-7F30-48C6-AD9A-B4B7D7840CFC}">
      <dgm:prSet/>
      <dgm:spPr/>
      <dgm:t>
        <a:bodyPr/>
        <a:lstStyle/>
        <a:p>
          <a:endParaRPr lang="en-US"/>
        </a:p>
      </dgm:t>
    </dgm:pt>
    <dgm:pt modelId="{994DFCD7-9B81-4CDA-AB8F-0E4CC643E12C}" type="sibTrans" cxnId="{E79E7ED4-7F30-48C6-AD9A-B4B7D7840CFC}">
      <dgm:prSet/>
      <dgm:spPr/>
      <dgm:t>
        <a:bodyPr/>
        <a:lstStyle/>
        <a:p>
          <a:endParaRPr lang="en-US"/>
        </a:p>
      </dgm:t>
    </dgm:pt>
    <dgm:pt modelId="{FDE1E3F2-8560-476A-B261-C856FDE3C795}">
      <dgm:prSet/>
      <dgm:spPr/>
      <dgm:t>
        <a:bodyPr/>
        <a:lstStyle/>
        <a:p>
          <a:r>
            <a:rPr lang="it-IT" dirty="0" smtClean="0"/>
            <a:t>Resource </a:t>
          </a:r>
          <a:r>
            <a:rPr lang="it-IT" dirty="0" err="1" smtClean="0"/>
            <a:t>Consumption</a:t>
          </a:r>
          <a:r>
            <a:rPr lang="it-IT" dirty="0" smtClean="0"/>
            <a:t> </a:t>
          </a:r>
          <a:r>
            <a:rPr lang="it-IT" dirty="0" err="1" smtClean="0"/>
            <a:t>only</a:t>
          </a:r>
          <a:r>
            <a:rPr lang="it-IT" dirty="0" smtClean="0"/>
            <a:t> </a:t>
          </a:r>
          <a:r>
            <a:rPr lang="it-IT" dirty="0" err="1" smtClean="0"/>
            <a:t>when</a:t>
          </a:r>
          <a:r>
            <a:rPr lang="it-IT" dirty="0" smtClean="0"/>
            <a:t> are «</a:t>
          </a:r>
          <a:r>
            <a:rPr lang="it-IT" dirty="0" err="1" smtClean="0"/>
            <a:t>active</a:t>
          </a:r>
          <a:r>
            <a:rPr lang="it-IT" dirty="0" smtClean="0"/>
            <a:t> and  «GREEN LIGHT»</a:t>
          </a:r>
        </a:p>
      </dgm:t>
    </dgm:pt>
    <dgm:pt modelId="{018F4480-9373-4B34-A485-2F65AC0ABF90}" type="parTrans" cxnId="{D732026C-CA29-411D-9B67-0AE2BCF6B78A}">
      <dgm:prSet/>
      <dgm:spPr/>
      <dgm:t>
        <a:bodyPr/>
        <a:lstStyle/>
        <a:p>
          <a:endParaRPr lang="en-US"/>
        </a:p>
      </dgm:t>
    </dgm:pt>
    <dgm:pt modelId="{4803424C-3636-4298-B59C-74AC866D4BF5}" type="sibTrans" cxnId="{D732026C-CA29-411D-9B67-0AE2BCF6B78A}">
      <dgm:prSet/>
      <dgm:spPr/>
      <dgm:t>
        <a:bodyPr/>
        <a:lstStyle/>
        <a:p>
          <a:endParaRPr lang="en-US"/>
        </a:p>
      </dgm:t>
    </dgm:pt>
    <dgm:pt modelId="{7C281C6C-6EE8-4C92-9DEC-A110D67ABEF4}" type="pres">
      <dgm:prSet presAssocID="{CAE6E415-87C1-4E06-968F-BB21A97A1A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46829-F04A-425C-B9C3-A517473FE666}" type="pres">
      <dgm:prSet presAssocID="{B0668A21-2563-42D5-8780-F3C7D59D3AEE}" presName="composite" presStyleCnt="0"/>
      <dgm:spPr/>
    </dgm:pt>
    <dgm:pt modelId="{13F08BE1-A15A-47E9-8E94-62501398CB4B}" type="pres">
      <dgm:prSet presAssocID="{B0668A21-2563-42D5-8780-F3C7D59D3AE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F1740-F50E-4F4D-AD46-1386E3C3E931}" type="pres">
      <dgm:prSet presAssocID="{B0668A21-2563-42D5-8780-F3C7D59D3AE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165D-BD58-4980-B23D-1EE6B175B5E8}" type="pres">
      <dgm:prSet presAssocID="{68B3030D-7B53-4D8A-821D-B652161F615F}" presName="space" presStyleCnt="0"/>
      <dgm:spPr/>
    </dgm:pt>
    <dgm:pt modelId="{D570BA37-751C-41D6-8DAB-85377033AA3D}" type="pres">
      <dgm:prSet presAssocID="{2D162A7F-77D6-4E04-83EC-31B646C10592}" presName="composite" presStyleCnt="0"/>
      <dgm:spPr/>
    </dgm:pt>
    <dgm:pt modelId="{27098EAE-7D7E-4C93-9FE0-FE7C2F0D7665}" type="pres">
      <dgm:prSet presAssocID="{2D162A7F-77D6-4E04-83EC-31B646C1059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464CD-14C8-4167-AAAC-263BFB01D885}" type="pres">
      <dgm:prSet presAssocID="{2D162A7F-77D6-4E04-83EC-31B646C1059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A2051-FE83-4603-A2A6-E99873B006DD}" type="pres">
      <dgm:prSet presAssocID="{9ACB0F3C-2C16-4A41-809F-F5AD43D8797E}" presName="space" presStyleCnt="0"/>
      <dgm:spPr/>
    </dgm:pt>
    <dgm:pt modelId="{64DF7007-4077-430F-B0B5-9E6EB1B9AAA0}" type="pres">
      <dgm:prSet presAssocID="{18BDC3B2-1AEA-4D3D-9274-5B68FB8A1A65}" presName="composite" presStyleCnt="0"/>
      <dgm:spPr/>
    </dgm:pt>
    <dgm:pt modelId="{C35B38C4-034E-4B65-98B0-F6B4B07246D8}" type="pres">
      <dgm:prSet presAssocID="{18BDC3B2-1AEA-4D3D-9274-5B68FB8A1A6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B011-3803-481E-824D-27BDE3D08558}" type="pres">
      <dgm:prSet presAssocID="{18BDC3B2-1AEA-4D3D-9274-5B68FB8A1A6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6855C-ACA4-4056-8994-03E4519A4BE4}" type="pres">
      <dgm:prSet presAssocID="{7E5F9F7D-AA82-4518-BFC8-E2FC7678DE64}" presName="space" presStyleCnt="0"/>
      <dgm:spPr/>
    </dgm:pt>
    <dgm:pt modelId="{019E543B-72C3-44D3-9F81-2EF09630246E}" type="pres">
      <dgm:prSet presAssocID="{9258FFA0-12B4-47C9-A240-A8078F3A5F44}" presName="composite" presStyleCnt="0"/>
      <dgm:spPr/>
    </dgm:pt>
    <dgm:pt modelId="{91C770E9-1A5E-465F-8556-697123E91621}" type="pres">
      <dgm:prSet presAssocID="{9258FFA0-12B4-47C9-A240-A8078F3A5F4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90C65-F068-4AFC-AB5D-D43F49BF55DB}" type="pres">
      <dgm:prSet presAssocID="{9258FFA0-12B4-47C9-A240-A8078F3A5F4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AB9DA0-18EE-4FC5-8151-B44F2E5A0AB7}" srcId="{9258FFA0-12B4-47C9-A240-A8078F3A5F44}" destId="{B4C7D257-44E2-44CA-84A4-A561C290E673}" srcOrd="0" destOrd="0" parTransId="{51C58A62-8BA4-442E-9392-40F58C60F682}" sibTransId="{8381DB41-A22A-42CC-B863-27DA60DF0132}"/>
    <dgm:cxn modelId="{D5A9A550-C1A7-4725-B682-AFB36A8551DD}" srcId="{18BDC3B2-1AEA-4D3D-9274-5B68FB8A1A65}" destId="{A5312D97-FA4E-47FE-A5CD-B1DB9497F947}" srcOrd="0" destOrd="0" parTransId="{92951C97-2E8C-4EC2-82D5-8DEAC82CCE50}" sibTransId="{5446EBD4-CEB7-4C23-973C-2BFA77F9429D}"/>
    <dgm:cxn modelId="{415AF664-8649-42BA-B91D-9FC468292419}" srcId="{CAE6E415-87C1-4E06-968F-BB21A97A1ABC}" destId="{18BDC3B2-1AEA-4D3D-9274-5B68FB8A1A65}" srcOrd="2" destOrd="0" parTransId="{642C00FE-E334-4191-A02F-65128A05BFD8}" sibTransId="{7E5F9F7D-AA82-4518-BFC8-E2FC7678DE64}"/>
    <dgm:cxn modelId="{376E22E0-67EA-4B35-BFAB-DE348D2E4199}" type="presOf" srcId="{9258FFA0-12B4-47C9-A240-A8078F3A5F44}" destId="{91C770E9-1A5E-465F-8556-697123E91621}" srcOrd="0" destOrd="0" presId="urn:microsoft.com/office/officeart/2005/8/layout/hList1"/>
    <dgm:cxn modelId="{324400B9-4FA4-4FE9-B708-5FF1F227734C}" type="presOf" srcId="{DD7C4BDE-CB02-4A1D-9038-E731EE96FD0B}" destId="{EEAF1740-F50E-4F4D-AD46-1386E3C3E931}" srcOrd="0" destOrd="0" presId="urn:microsoft.com/office/officeart/2005/8/layout/hList1"/>
    <dgm:cxn modelId="{D287608A-3D00-4F01-8462-162F00ED5904}" srcId="{2D162A7F-77D6-4E04-83EC-31B646C10592}" destId="{BA7A0C23-9975-435D-9D69-D3422CB8CE5F}" srcOrd="0" destOrd="0" parTransId="{0ED74F1B-4024-4730-9F84-EFE69FD2EA03}" sibTransId="{1B39C7D8-9225-4061-B5AF-617EC886AE84}"/>
    <dgm:cxn modelId="{B4225A60-3D0F-4C9C-BA5B-0FA93E99EEC3}" srcId="{2D162A7F-77D6-4E04-83EC-31B646C10592}" destId="{84AECA1F-60D8-410B-8BDA-63CAD82946A3}" srcOrd="1" destOrd="0" parTransId="{E3E9238F-AF1F-43CC-ABC9-BFCEBEA45D8B}" sibTransId="{7E25D9F7-6BA4-4DAA-AF57-7D892BE121F9}"/>
    <dgm:cxn modelId="{04563751-C154-49E8-B6A2-418995EE2B0C}" srcId="{B0668A21-2563-42D5-8780-F3C7D59D3AEE}" destId="{DD7C4BDE-CB02-4A1D-9038-E731EE96FD0B}" srcOrd="0" destOrd="0" parTransId="{90F6872A-3806-425F-93E7-2A9F3A7520B1}" sibTransId="{2AA56ED8-DD50-422B-87CD-F0AC3C61A49B}"/>
    <dgm:cxn modelId="{E051A89F-E70E-4253-B214-BFBEC0052EE4}" type="presOf" srcId="{B0668A21-2563-42D5-8780-F3C7D59D3AEE}" destId="{13F08BE1-A15A-47E9-8E94-62501398CB4B}" srcOrd="0" destOrd="0" presId="urn:microsoft.com/office/officeart/2005/8/layout/hList1"/>
    <dgm:cxn modelId="{8171FACA-3B19-4F49-B655-4153F078A5E8}" type="presOf" srcId="{BA7A0C23-9975-435D-9D69-D3422CB8CE5F}" destId="{B91464CD-14C8-4167-AAAC-263BFB01D885}" srcOrd="0" destOrd="0" presId="urn:microsoft.com/office/officeart/2005/8/layout/hList1"/>
    <dgm:cxn modelId="{D969B243-1644-4F2D-AC28-93969A1DD5ED}" type="presOf" srcId="{18BDC3B2-1AEA-4D3D-9274-5B68FB8A1A65}" destId="{C35B38C4-034E-4B65-98B0-F6B4B07246D8}" srcOrd="0" destOrd="0" presId="urn:microsoft.com/office/officeart/2005/8/layout/hList1"/>
    <dgm:cxn modelId="{D732026C-CA29-411D-9B67-0AE2BCF6B78A}" srcId="{9258FFA0-12B4-47C9-A240-A8078F3A5F44}" destId="{FDE1E3F2-8560-476A-B261-C856FDE3C795}" srcOrd="1" destOrd="0" parTransId="{018F4480-9373-4B34-A485-2F65AC0ABF90}" sibTransId="{4803424C-3636-4298-B59C-74AC866D4BF5}"/>
    <dgm:cxn modelId="{A1FDE68D-691C-43E6-BFF9-26CFE392C53C}" type="presOf" srcId="{A5312D97-FA4E-47FE-A5CD-B1DB9497F947}" destId="{22ACB011-3803-481E-824D-27BDE3D08558}" srcOrd="0" destOrd="0" presId="urn:microsoft.com/office/officeart/2005/8/layout/hList1"/>
    <dgm:cxn modelId="{1326756D-9529-44A3-B06D-186840BAAC71}" type="presOf" srcId="{4A28EFD6-0703-4481-800D-3B55ED8D6179}" destId="{22ACB011-3803-481E-824D-27BDE3D08558}" srcOrd="0" destOrd="1" presId="urn:microsoft.com/office/officeart/2005/8/layout/hList1"/>
    <dgm:cxn modelId="{C2079C13-1FC5-4571-9832-DA05541DA93D}" type="presOf" srcId="{EF4376E9-4FB7-4727-A989-3E87350F57D2}" destId="{22ACB011-3803-481E-824D-27BDE3D08558}" srcOrd="0" destOrd="2" presId="urn:microsoft.com/office/officeart/2005/8/layout/hList1"/>
    <dgm:cxn modelId="{0173C87D-75A4-4561-A4A1-56455D5BEFF1}" type="presOf" srcId="{CCD9BE03-851C-4CF2-AE11-39919B2C183C}" destId="{B91464CD-14C8-4167-AAAC-263BFB01D885}" srcOrd="0" destOrd="2" presId="urn:microsoft.com/office/officeart/2005/8/layout/hList1"/>
    <dgm:cxn modelId="{EEEE6923-E64E-410A-BFD8-60278AB0B37B}" type="presOf" srcId="{CAE6E415-87C1-4E06-968F-BB21A97A1ABC}" destId="{7C281C6C-6EE8-4C92-9DEC-A110D67ABEF4}" srcOrd="0" destOrd="0" presId="urn:microsoft.com/office/officeart/2005/8/layout/hList1"/>
    <dgm:cxn modelId="{49022A67-BFC1-4324-B062-A723E2E6A8C6}" type="presOf" srcId="{FDE1E3F2-8560-476A-B261-C856FDE3C795}" destId="{44B90C65-F068-4AFC-AB5D-D43F49BF55DB}" srcOrd="0" destOrd="1" presId="urn:microsoft.com/office/officeart/2005/8/layout/hList1"/>
    <dgm:cxn modelId="{4CA9DD6E-2537-4266-BCFD-EF137BB7015D}" srcId="{CAE6E415-87C1-4E06-968F-BB21A97A1ABC}" destId="{B0668A21-2563-42D5-8780-F3C7D59D3AEE}" srcOrd="0" destOrd="0" parTransId="{D924FE46-A470-49C7-B8C4-46B4249B248A}" sibTransId="{68B3030D-7B53-4D8A-821D-B652161F615F}"/>
    <dgm:cxn modelId="{E79E7ED4-7F30-48C6-AD9A-B4B7D7840CFC}" srcId="{18BDC3B2-1AEA-4D3D-9274-5B68FB8A1A65}" destId="{EF4376E9-4FB7-4727-A989-3E87350F57D2}" srcOrd="2" destOrd="0" parTransId="{403A98D4-F69C-4336-8570-241F8EAD125D}" sibTransId="{994DFCD7-9B81-4CDA-AB8F-0E4CC643E12C}"/>
    <dgm:cxn modelId="{3367FA13-7482-4512-BD6F-BE9CC87E16B5}" srcId="{18BDC3B2-1AEA-4D3D-9274-5B68FB8A1A65}" destId="{4A28EFD6-0703-4481-800D-3B55ED8D6179}" srcOrd="1" destOrd="0" parTransId="{3AF0660B-2CBA-4D1D-9278-8571303565C7}" sibTransId="{BDE6EAB6-B74D-4317-A922-E8A04E1B3EA1}"/>
    <dgm:cxn modelId="{AD511320-002A-40F8-BA9A-73CCA429A2EB}" srcId="{2D162A7F-77D6-4E04-83EC-31B646C10592}" destId="{CCD9BE03-851C-4CF2-AE11-39919B2C183C}" srcOrd="2" destOrd="0" parTransId="{8C6D8A6A-372A-4AD0-A712-8259D5BB95FA}" sibTransId="{148B73CF-FA85-42CF-8CC7-FA383FF12203}"/>
    <dgm:cxn modelId="{6061BCEC-A83B-4D4A-9303-D7E8FE1824F9}" srcId="{CAE6E415-87C1-4E06-968F-BB21A97A1ABC}" destId="{2D162A7F-77D6-4E04-83EC-31B646C10592}" srcOrd="1" destOrd="0" parTransId="{8672288A-F279-4F5E-8B54-069661A06098}" sibTransId="{9ACB0F3C-2C16-4A41-809F-F5AD43D8797E}"/>
    <dgm:cxn modelId="{393CE046-089B-4359-B7E6-C0F11B8F674D}" srcId="{CAE6E415-87C1-4E06-968F-BB21A97A1ABC}" destId="{9258FFA0-12B4-47C9-A240-A8078F3A5F44}" srcOrd="3" destOrd="0" parTransId="{992DA6C4-783B-486F-8F25-E31B02DC66AE}" sibTransId="{0938CA30-1AB1-4959-9714-546992BC7837}"/>
    <dgm:cxn modelId="{01563E84-57B4-4414-8069-4841CA3D4207}" type="presOf" srcId="{84AECA1F-60D8-410B-8BDA-63CAD82946A3}" destId="{B91464CD-14C8-4167-AAAC-263BFB01D885}" srcOrd="0" destOrd="1" presId="urn:microsoft.com/office/officeart/2005/8/layout/hList1"/>
    <dgm:cxn modelId="{5C06D7E7-2D45-400C-B52C-212BED8FC7A9}" type="presOf" srcId="{B4C7D257-44E2-44CA-84A4-A561C290E673}" destId="{44B90C65-F068-4AFC-AB5D-D43F49BF55DB}" srcOrd="0" destOrd="0" presId="urn:microsoft.com/office/officeart/2005/8/layout/hList1"/>
    <dgm:cxn modelId="{B5CCE888-8F8E-4EA9-88A3-624BE717DE2D}" type="presOf" srcId="{2D162A7F-77D6-4E04-83EC-31B646C10592}" destId="{27098EAE-7D7E-4C93-9FE0-FE7C2F0D7665}" srcOrd="0" destOrd="0" presId="urn:microsoft.com/office/officeart/2005/8/layout/hList1"/>
    <dgm:cxn modelId="{5072B4F6-9FA2-44DF-B801-7EC942538161}" type="presParOf" srcId="{7C281C6C-6EE8-4C92-9DEC-A110D67ABEF4}" destId="{CA646829-F04A-425C-B9C3-A517473FE666}" srcOrd="0" destOrd="0" presId="urn:microsoft.com/office/officeart/2005/8/layout/hList1"/>
    <dgm:cxn modelId="{AAFF7390-B560-4762-945C-918516BEC05F}" type="presParOf" srcId="{CA646829-F04A-425C-B9C3-A517473FE666}" destId="{13F08BE1-A15A-47E9-8E94-62501398CB4B}" srcOrd="0" destOrd="0" presId="urn:microsoft.com/office/officeart/2005/8/layout/hList1"/>
    <dgm:cxn modelId="{BAF502D0-CB88-4553-AC5D-EBE73CA718F0}" type="presParOf" srcId="{CA646829-F04A-425C-B9C3-A517473FE666}" destId="{EEAF1740-F50E-4F4D-AD46-1386E3C3E931}" srcOrd="1" destOrd="0" presId="urn:microsoft.com/office/officeart/2005/8/layout/hList1"/>
    <dgm:cxn modelId="{4E459505-7E5B-412A-8C71-94D38CD324C4}" type="presParOf" srcId="{7C281C6C-6EE8-4C92-9DEC-A110D67ABEF4}" destId="{C5DE165D-BD58-4980-B23D-1EE6B175B5E8}" srcOrd="1" destOrd="0" presId="urn:microsoft.com/office/officeart/2005/8/layout/hList1"/>
    <dgm:cxn modelId="{53532867-C6CD-4280-9581-F6C78A8AD2E5}" type="presParOf" srcId="{7C281C6C-6EE8-4C92-9DEC-A110D67ABEF4}" destId="{D570BA37-751C-41D6-8DAB-85377033AA3D}" srcOrd="2" destOrd="0" presId="urn:microsoft.com/office/officeart/2005/8/layout/hList1"/>
    <dgm:cxn modelId="{8E062BDB-7E9A-42AA-942F-D6471DA7D41A}" type="presParOf" srcId="{D570BA37-751C-41D6-8DAB-85377033AA3D}" destId="{27098EAE-7D7E-4C93-9FE0-FE7C2F0D7665}" srcOrd="0" destOrd="0" presId="urn:microsoft.com/office/officeart/2005/8/layout/hList1"/>
    <dgm:cxn modelId="{B8C2ADDE-77E1-48E6-BE24-3ED62559A9E5}" type="presParOf" srcId="{D570BA37-751C-41D6-8DAB-85377033AA3D}" destId="{B91464CD-14C8-4167-AAAC-263BFB01D885}" srcOrd="1" destOrd="0" presId="urn:microsoft.com/office/officeart/2005/8/layout/hList1"/>
    <dgm:cxn modelId="{CD032F77-75B0-4F3F-A2B8-4ED568CC86B2}" type="presParOf" srcId="{7C281C6C-6EE8-4C92-9DEC-A110D67ABEF4}" destId="{185A2051-FE83-4603-A2A6-E99873B006DD}" srcOrd="3" destOrd="0" presId="urn:microsoft.com/office/officeart/2005/8/layout/hList1"/>
    <dgm:cxn modelId="{0AEFF6FC-F899-40E8-93A4-DA6A9A96F65B}" type="presParOf" srcId="{7C281C6C-6EE8-4C92-9DEC-A110D67ABEF4}" destId="{64DF7007-4077-430F-B0B5-9E6EB1B9AAA0}" srcOrd="4" destOrd="0" presId="urn:microsoft.com/office/officeart/2005/8/layout/hList1"/>
    <dgm:cxn modelId="{04E9CEDC-55CD-457B-A8BB-EF38794F7270}" type="presParOf" srcId="{64DF7007-4077-430F-B0B5-9E6EB1B9AAA0}" destId="{C35B38C4-034E-4B65-98B0-F6B4B07246D8}" srcOrd="0" destOrd="0" presId="urn:microsoft.com/office/officeart/2005/8/layout/hList1"/>
    <dgm:cxn modelId="{2C954202-405F-4F6B-B61C-AAC058D5AD7A}" type="presParOf" srcId="{64DF7007-4077-430F-B0B5-9E6EB1B9AAA0}" destId="{22ACB011-3803-481E-824D-27BDE3D08558}" srcOrd="1" destOrd="0" presId="urn:microsoft.com/office/officeart/2005/8/layout/hList1"/>
    <dgm:cxn modelId="{2D685145-5026-4460-BAD0-BF450C496A3D}" type="presParOf" srcId="{7C281C6C-6EE8-4C92-9DEC-A110D67ABEF4}" destId="{4C46855C-ACA4-4056-8994-03E4519A4BE4}" srcOrd="5" destOrd="0" presId="urn:microsoft.com/office/officeart/2005/8/layout/hList1"/>
    <dgm:cxn modelId="{75BD3783-36C4-46A4-BF36-87EEC2B4B1F8}" type="presParOf" srcId="{7C281C6C-6EE8-4C92-9DEC-A110D67ABEF4}" destId="{019E543B-72C3-44D3-9F81-2EF09630246E}" srcOrd="6" destOrd="0" presId="urn:microsoft.com/office/officeart/2005/8/layout/hList1"/>
    <dgm:cxn modelId="{E21929A1-3EBC-415D-8116-405B2AE595AF}" type="presParOf" srcId="{019E543B-72C3-44D3-9F81-2EF09630246E}" destId="{91C770E9-1A5E-465F-8556-697123E91621}" srcOrd="0" destOrd="0" presId="urn:microsoft.com/office/officeart/2005/8/layout/hList1"/>
    <dgm:cxn modelId="{1D97057C-32E0-4952-BBAE-475FB2CD70A9}" type="presParOf" srcId="{019E543B-72C3-44D3-9F81-2EF09630246E}" destId="{44B90C65-F068-4AFC-AB5D-D43F49BF55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90E58-142E-4975-91FA-4A307C206E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DF874-B9C2-4FD4-B2DB-BB8D0C53FFA6}">
      <dgm:prSet phldrT="[Text]"/>
      <dgm:spPr/>
      <dgm:t>
        <a:bodyPr/>
        <a:lstStyle/>
        <a:p>
          <a:r>
            <a:rPr lang="it-IT" dirty="0" smtClean="0"/>
            <a:t>ISOLATION IN STATE</a:t>
          </a:r>
          <a:endParaRPr lang="en-US" dirty="0"/>
        </a:p>
      </dgm:t>
    </dgm:pt>
    <dgm:pt modelId="{1FBFA2EF-C51B-43F9-81FD-E24BA1293FA9}" type="parTrans" cxnId="{EA6FD998-01D3-432A-9984-0BC4235B3D92}">
      <dgm:prSet/>
      <dgm:spPr/>
      <dgm:t>
        <a:bodyPr/>
        <a:lstStyle/>
        <a:p>
          <a:endParaRPr lang="en-US"/>
        </a:p>
      </dgm:t>
    </dgm:pt>
    <dgm:pt modelId="{39B697F6-E7E8-4E93-AE73-6A6FAB96E29B}" type="sibTrans" cxnId="{EA6FD998-01D3-432A-9984-0BC4235B3D92}">
      <dgm:prSet/>
      <dgm:spPr/>
      <dgm:t>
        <a:bodyPr/>
        <a:lstStyle/>
        <a:p>
          <a:endParaRPr lang="en-US"/>
        </a:p>
      </dgm:t>
    </dgm:pt>
    <dgm:pt modelId="{E4F580A9-CC0A-4C81-99BE-B6FD7FE3F680}">
      <dgm:prSet/>
      <dgm:spPr/>
      <dgm:t>
        <a:bodyPr/>
        <a:lstStyle/>
        <a:p>
          <a:r>
            <a:rPr lang="it-IT" dirty="0" smtClean="0"/>
            <a:t>No </a:t>
          </a:r>
          <a:r>
            <a:rPr lang="it-IT" dirty="0" err="1" smtClean="0"/>
            <a:t>backdoor</a:t>
          </a:r>
          <a:r>
            <a:rPr lang="it-IT" dirty="0" smtClean="0"/>
            <a:t> </a:t>
          </a:r>
          <a:r>
            <a:rPr lang="it-IT" dirty="0" err="1" smtClean="0"/>
            <a:t>straight</a:t>
          </a:r>
          <a:r>
            <a:rPr lang="it-IT" dirty="0" smtClean="0"/>
            <a:t> to </a:t>
          </a:r>
          <a:r>
            <a:rPr lang="it-IT" dirty="0" err="1" smtClean="0"/>
            <a:t>other</a:t>
          </a:r>
          <a:r>
            <a:rPr lang="it-IT" dirty="0" smtClean="0"/>
            <a:t> </a:t>
          </a:r>
          <a:r>
            <a:rPr lang="it-IT" dirty="0" err="1" smtClean="0"/>
            <a:t>DBs</a:t>
          </a:r>
          <a:endParaRPr lang="it-IT" dirty="0"/>
        </a:p>
      </dgm:t>
    </dgm:pt>
    <dgm:pt modelId="{5DDA753B-F95C-4C41-A755-83D611CCD6E8}" type="parTrans" cxnId="{34F28FBD-729A-471F-B0D4-430955953277}">
      <dgm:prSet/>
      <dgm:spPr/>
      <dgm:t>
        <a:bodyPr/>
        <a:lstStyle/>
        <a:p>
          <a:endParaRPr lang="en-US"/>
        </a:p>
      </dgm:t>
    </dgm:pt>
    <dgm:pt modelId="{2D40FE04-BDB5-41EF-982F-E7497ACC5192}" type="sibTrans" cxnId="{34F28FBD-729A-471F-B0D4-430955953277}">
      <dgm:prSet/>
      <dgm:spPr/>
      <dgm:t>
        <a:bodyPr/>
        <a:lstStyle/>
        <a:p>
          <a:endParaRPr lang="en-US"/>
        </a:p>
      </dgm:t>
    </dgm:pt>
    <dgm:pt modelId="{78523CEC-D867-42A5-92E6-1CA6AC6D634F}">
      <dgm:prSet/>
      <dgm:spPr/>
      <dgm:t>
        <a:bodyPr/>
        <a:lstStyle/>
        <a:p>
          <a:r>
            <a:rPr lang="it-IT" dirty="0" smtClean="0"/>
            <a:t>Evolve </a:t>
          </a:r>
          <a:r>
            <a:rPr lang="it-IT" dirty="0" err="1" smtClean="0"/>
            <a:t>internally</a:t>
          </a:r>
          <a:r>
            <a:rPr lang="it-IT" dirty="0" smtClean="0"/>
            <a:t> </a:t>
          </a:r>
          <a:r>
            <a:rPr lang="it-IT" dirty="0" err="1" smtClean="0"/>
            <a:t>throw</a:t>
          </a:r>
          <a:r>
            <a:rPr lang="it-IT" dirty="0" smtClean="0"/>
            <a:t> API </a:t>
          </a:r>
          <a:r>
            <a:rPr lang="it-IT" dirty="0" err="1" smtClean="0"/>
            <a:t>version</a:t>
          </a:r>
          <a:endParaRPr lang="it-IT" dirty="0"/>
        </a:p>
      </dgm:t>
    </dgm:pt>
    <dgm:pt modelId="{96D5DF62-766B-44D0-B15B-984E74037334}" type="parTrans" cxnId="{EDC86539-E50F-410F-B14E-E91C440CE5E1}">
      <dgm:prSet/>
      <dgm:spPr/>
      <dgm:t>
        <a:bodyPr/>
        <a:lstStyle/>
        <a:p>
          <a:endParaRPr lang="en-US"/>
        </a:p>
      </dgm:t>
    </dgm:pt>
    <dgm:pt modelId="{D79641A7-0F3A-4D35-BAE3-5D587E54CEC0}" type="sibTrans" cxnId="{EDC86539-E50F-410F-B14E-E91C440CE5E1}">
      <dgm:prSet/>
      <dgm:spPr/>
      <dgm:t>
        <a:bodyPr/>
        <a:lstStyle/>
        <a:p>
          <a:endParaRPr lang="en-US"/>
        </a:p>
      </dgm:t>
    </dgm:pt>
    <dgm:pt modelId="{B0BD97A0-2D37-4567-99A1-78009090F2BE}">
      <dgm:prSet/>
      <dgm:spPr/>
      <dgm:t>
        <a:bodyPr/>
        <a:lstStyle/>
        <a:p>
          <a:r>
            <a:rPr lang="it-IT" dirty="0" err="1" smtClean="0"/>
            <a:t>Health</a:t>
          </a:r>
          <a:r>
            <a:rPr lang="it-IT" dirty="0" smtClean="0"/>
            <a:t> State API </a:t>
          </a:r>
          <a:r>
            <a:rPr lang="it-IT" dirty="0" err="1" smtClean="0"/>
            <a:t>embedded</a:t>
          </a:r>
          <a:endParaRPr lang="it-IT" dirty="0"/>
        </a:p>
      </dgm:t>
    </dgm:pt>
    <dgm:pt modelId="{E85F4EDF-B4B1-4C7F-B4B2-1C165ABE8DB7}" type="parTrans" cxnId="{76C44D8B-5D25-4A81-9B78-0F61C311B556}">
      <dgm:prSet/>
      <dgm:spPr/>
      <dgm:t>
        <a:bodyPr/>
        <a:lstStyle/>
        <a:p>
          <a:endParaRPr lang="en-US"/>
        </a:p>
      </dgm:t>
    </dgm:pt>
    <dgm:pt modelId="{829CA708-C22E-4835-B0CA-131B16CF4138}" type="sibTrans" cxnId="{76C44D8B-5D25-4A81-9B78-0F61C311B556}">
      <dgm:prSet/>
      <dgm:spPr/>
      <dgm:t>
        <a:bodyPr/>
        <a:lstStyle/>
        <a:p>
          <a:endParaRPr lang="en-US"/>
        </a:p>
      </dgm:t>
    </dgm:pt>
    <dgm:pt modelId="{F7A49135-2CE5-4310-841C-85AA6B0C6D9C}">
      <dgm:prSet/>
      <dgm:spPr/>
      <dgm:t>
        <a:bodyPr/>
        <a:lstStyle/>
        <a:p>
          <a:r>
            <a:rPr lang="it-IT" dirty="0" smtClean="0"/>
            <a:t>ISOLATION IN SPACE</a:t>
          </a:r>
          <a:endParaRPr lang="it-IT" dirty="0"/>
        </a:p>
      </dgm:t>
    </dgm:pt>
    <dgm:pt modelId="{AA8722E3-BBCC-4810-90E5-2ABB012CD0C5}" type="parTrans" cxnId="{CDCA9886-67BC-4FC6-8520-5ECAAC3374D0}">
      <dgm:prSet/>
      <dgm:spPr/>
      <dgm:t>
        <a:bodyPr/>
        <a:lstStyle/>
        <a:p>
          <a:endParaRPr lang="en-US"/>
        </a:p>
      </dgm:t>
    </dgm:pt>
    <dgm:pt modelId="{6E94D918-2A99-47E3-996F-C247B236B295}" type="sibTrans" cxnId="{CDCA9886-67BC-4FC6-8520-5ECAAC3374D0}">
      <dgm:prSet/>
      <dgm:spPr/>
      <dgm:t>
        <a:bodyPr/>
        <a:lstStyle/>
        <a:p>
          <a:endParaRPr lang="en-US"/>
        </a:p>
      </dgm:t>
    </dgm:pt>
    <dgm:pt modelId="{E1599138-5387-4599-8428-23CA5AD1DC0C}">
      <dgm:prSet/>
      <dgm:spPr/>
      <dgm:t>
        <a:bodyPr/>
        <a:lstStyle/>
        <a:p>
          <a:r>
            <a:rPr lang="it-IT" dirty="0" err="1" smtClean="0"/>
            <a:t>Discovery</a:t>
          </a:r>
          <a:r>
            <a:rPr lang="it-IT" dirty="0" smtClean="0"/>
            <a:t> or Gateway to </a:t>
          </a:r>
          <a:r>
            <a:rPr lang="it-IT" dirty="0" err="1" smtClean="0"/>
            <a:t>find</a:t>
          </a:r>
          <a:r>
            <a:rPr lang="it-IT" dirty="0" smtClean="0"/>
            <a:t> out the MS Location – </a:t>
          </a:r>
          <a:r>
            <a:rPr lang="it-IT" dirty="0" err="1" smtClean="0"/>
            <a:t>not</a:t>
          </a:r>
          <a:r>
            <a:rPr lang="it-IT" dirty="0" smtClean="0"/>
            <a:t> hard </a:t>
          </a:r>
          <a:r>
            <a:rPr lang="it-IT" dirty="0" err="1" smtClean="0"/>
            <a:t>coded</a:t>
          </a:r>
          <a:endParaRPr lang="it-IT" dirty="0"/>
        </a:p>
      </dgm:t>
    </dgm:pt>
    <dgm:pt modelId="{544C6C01-4C1B-4B6F-BBEC-FE5D2E1D4D98}" type="parTrans" cxnId="{02F298AE-9571-4C0E-9215-8166FD92A3E0}">
      <dgm:prSet/>
      <dgm:spPr/>
      <dgm:t>
        <a:bodyPr/>
        <a:lstStyle/>
        <a:p>
          <a:endParaRPr lang="en-US"/>
        </a:p>
      </dgm:t>
    </dgm:pt>
    <dgm:pt modelId="{ECD7928D-CA64-4BFA-A153-C17F79E34D19}" type="sibTrans" cxnId="{02F298AE-9571-4C0E-9215-8166FD92A3E0}">
      <dgm:prSet/>
      <dgm:spPr/>
      <dgm:t>
        <a:bodyPr/>
        <a:lstStyle/>
        <a:p>
          <a:endParaRPr lang="en-US"/>
        </a:p>
      </dgm:t>
    </dgm:pt>
    <dgm:pt modelId="{B6EFE611-1A3B-4249-836B-B755C9F35E36}">
      <dgm:prSet/>
      <dgm:spPr/>
      <dgm:t>
        <a:bodyPr/>
        <a:lstStyle/>
        <a:p>
          <a:r>
            <a:rPr lang="it-IT" dirty="0" err="1" smtClean="0"/>
            <a:t>Independent</a:t>
          </a:r>
          <a:r>
            <a:rPr lang="it-IT" dirty="0" smtClean="0"/>
            <a:t> scale out/down</a:t>
          </a:r>
          <a:endParaRPr lang="it-IT" dirty="0"/>
        </a:p>
      </dgm:t>
    </dgm:pt>
    <dgm:pt modelId="{FC07AF30-C741-458A-891B-724192947CFE}" type="parTrans" cxnId="{E0F3D8DC-35B9-411D-A528-90BBBABD334E}">
      <dgm:prSet/>
      <dgm:spPr/>
      <dgm:t>
        <a:bodyPr/>
        <a:lstStyle/>
        <a:p>
          <a:endParaRPr lang="en-US"/>
        </a:p>
      </dgm:t>
    </dgm:pt>
    <dgm:pt modelId="{F01ECAAD-A354-4DD5-B20B-CC68BEA6110B}" type="sibTrans" cxnId="{E0F3D8DC-35B9-411D-A528-90BBBABD334E}">
      <dgm:prSet/>
      <dgm:spPr/>
      <dgm:t>
        <a:bodyPr/>
        <a:lstStyle/>
        <a:p>
          <a:endParaRPr lang="en-US"/>
        </a:p>
      </dgm:t>
    </dgm:pt>
    <dgm:pt modelId="{CCAD8B92-D81D-4068-AA8F-9C017E0E4CAF}">
      <dgm:prSet/>
      <dgm:spPr/>
      <dgm:t>
        <a:bodyPr/>
        <a:lstStyle/>
        <a:p>
          <a:r>
            <a:rPr lang="it-IT" dirty="0" smtClean="0"/>
            <a:t>ISOLATION IN TIME</a:t>
          </a:r>
          <a:endParaRPr lang="it-IT" dirty="0"/>
        </a:p>
      </dgm:t>
    </dgm:pt>
    <dgm:pt modelId="{2D5A5327-03A9-4337-AF5E-86315D2BCD88}" type="parTrans" cxnId="{C2C19AAA-C3CC-4D8E-9F22-7FD7AB786EF2}">
      <dgm:prSet/>
      <dgm:spPr/>
      <dgm:t>
        <a:bodyPr/>
        <a:lstStyle/>
        <a:p>
          <a:endParaRPr lang="en-US"/>
        </a:p>
      </dgm:t>
    </dgm:pt>
    <dgm:pt modelId="{1146E3F0-9290-4A70-A86A-DAB64121307B}" type="sibTrans" cxnId="{C2C19AAA-C3CC-4D8E-9F22-7FD7AB786EF2}">
      <dgm:prSet/>
      <dgm:spPr/>
      <dgm:t>
        <a:bodyPr/>
        <a:lstStyle/>
        <a:p>
          <a:endParaRPr lang="en-US"/>
        </a:p>
      </dgm:t>
    </dgm:pt>
    <dgm:pt modelId="{FFBC3757-0F86-4BD5-A6C6-07E5E2E62187}">
      <dgm:prSet/>
      <dgm:spPr/>
      <dgm:t>
        <a:bodyPr/>
        <a:lstStyle/>
        <a:p>
          <a:r>
            <a:rPr lang="it-IT" dirty="0" smtClean="0"/>
            <a:t>No </a:t>
          </a:r>
          <a:r>
            <a:rPr lang="it-IT" dirty="0" err="1" smtClean="0"/>
            <a:t>wait</a:t>
          </a:r>
          <a:r>
            <a:rPr lang="it-IT" dirty="0" smtClean="0"/>
            <a:t> for </a:t>
          </a:r>
          <a:r>
            <a:rPr lang="it-IT" dirty="0" err="1" smtClean="0"/>
            <a:t>other</a:t>
          </a:r>
          <a:r>
            <a:rPr lang="it-IT" dirty="0" smtClean="0"/>
            <a:t> MS.  </a:t>
          </a:r>
          <a:r>
            <a:rPr lang="it-IT" dirty="0" err="1" smtClean="0"/>
            <a:t>Async</a:t>
          </a:r>
          <a:r>
            <a:rPr lang="it-IT" dirty="0" smtClean="0"/>
            <a:t> </a:t>
          </a:r>
          <a:r>
            <a:rPr lang="it-IT" dirty="0" err="1" smtClean="0"/>
            <a:t>message</a:t>
          </a:r>
          <a:r>
            <a:rPr lang="it-IT" dirty="0" smtClean="0"/>
            <a:t> </a:t>
          </a:r>
          <a:r>
            <a:rPr lang="it-IT" dirty="0" err="1" smtClean="0"/>
            <a:t>Driven</a:t>
          </a:r>
          <a:r>
            <a:rPr lang="it-IT" dirty="0" smtClean="0"/>
            <a:t> </a:t>
          </a:r>
          <a:r>
            <a:rPr lang="it-IT" dirty="0" err="1" smtClean="0"/>
            <a:t>mimic</a:t>
          </a:r>
          <a:r>
            <a:rPr lang="it-IT" dirty="0" smtClean="0"/>
            <a:t> and </a:t>
          </a:r>
          <a:r>
            <a:rPr lang="it-IT" dirty="0" err="1" smtClean="0"/>
            <a:t>Not</a:t>
          </a:r>
          <a:r>
            <a:rPr lang="it-IT" dirty="0" smtClean="0"/>
            <a:t> </a:t>
          </a:r>
          <a:r>
            <a:rPr lang="it-IT" dirty="0" err="1" smtClean="0"/>
            <a:t>Blocking</a:t>
          </a:r>
          <a:r>
            <a:rPr lang="it-IT" dirty="0" smtClean="0"/>
            <a:t> </a:t>
          </a:r>
          <a:r>
            <a:rPr lang="it-IT" dirty="0" err="1" smtClean="0"/>
            <a:t>also</a:t>
          </a:r>
          <a:r>
            <a:rPr lang="it-IT" dirty="0" smtClean="0"/>
            <a:t>.</a:t>
          </a:r>
          <a:endParaRPr lang="it-IT" dirty="0"/>
        </a:p>
      </dgm:t>
    </dgm:pt>
    <dgm:pt modelId="{85F45E37-B652-4DE9-AAA4-2002DD3E9689}" type="parTrans" cxnId="{FF0F95A3-343C-488D-8F86-7FC87457E450}">
      <dgm:prSet/>
      <dgm:spPr/>
      <dgm:t>
        <a:bodyPr/>
        <a:lstStyle/>
        <a:p>
          <a:endParaRPr lang="en-US"/>
        </a:p>
      </dgm:t>
    </dgm:pt>
    <dgm:pt modelId="{A6E7DD06-52B7-46AB-B3EF-7EF0FF4455DA}" type="sibTrans" cxnId="{FF0F95A3-343C-488D-8F86-7FC87457E450}">
      <dgm:prSet/>
      <dgm:spPr/>
      <dgm:t>
        <a:bodyPr/>
        <a:lstStyle/>
        <a:p>
          <a:endParaRPr lang="en-US"/>
        </a:p>
      </dgm:t>
    </dgm:pt>
    <dgm:pt modelId="{BB7E3FF4-6E6F-4EF9-A85D-785B1FC4E64F}">
      <dgm:prSet/>
      <dgm:spPr/>
      <dgm:t>
        <a:bodyPr/>
        <a:lstStyle/>
        <a:p>
          <a:r>
            <a:rPr lang="it-IT" dirty="0" err="1" smtClean="0"/>
            <a:t>Eventual</a:t>
          </a:r>
          <a:r>
            <a:rPr lang="it-IT" dirty="0" smtClean="0"/>
            <a:t> </a:t>
          </a:r>
          <a:r>
            <a:rPr lang="it-IT" dirty="0" err="1" smtClean="0"/>
            <a:t>consistency</a:t>
          </a:r>
          <a:r>
            <a:rPr lang="it-IT" dirty="0" smtClean="0"/>
            <a:t> </a:t>
          </a:r>
          <a:r>
            <a:rPr lang="it-IT" dirty="0" err="1" smtClean="0"/>
            <a:t>is</a:t>
          </a:r>
          <a:r>
            <a:rPr lang="it-IT" dirty="0" smtClean="0"/>
            <a:t> a MUST</a:t>
          </a:r>
          <a:endParaRPr lang="it-IT" dirty="0"/>
        </a:p>
      </dgm:t>
    </dgm:pt>
    <dgm:pt modelId="{5E698BE4-0034-4FF1-95FE-C017CEA14617}" type="parTrans" cxnId="{ADEF98E8-D859-42F5-A80A-C76ED0354951}">
      <dgm:prSet/>
      <dgm:spPr/>
      <dgm:t>
        <a:bodyPr/>
        <a:lstStyle/>
        <a:p>
          <a:endParaRPr lang="en-US"/>
        </a:p>
      </dgm:t>
    </dgm:pt>
    <dgm:pt modelId="{F3A47162-09BA-4B61-B019-16CF4A1CCB20}" type="sibTrans" cxnId="{ADEF98E8-D859-42F5-A80A-C76ED0354951}">
      <dgm:prSet/>
      <dgm:spPr/>
      <dgm:t>
        <a:bodyPr/>
        <a:lstStyle/>
        <a:p>
          <a:endParaRPr lang="en-US"/>
        </a:p>
      </dgm:t>
    </dgm:pt>
    <dgm:pt modelId="{FB3A731C-2154-4E40-A632-AD2C38982106}">
      <dgm:prSet/>
      <dgm:spPr/>
      <dgm:t>
        <a:bodyPr/>
        <a:lstStyle/>
        <a:p>
          <a:r>
            <a:rPr lang="it-IT" dirty="0" smtClean="0"/>
            <a:t>ISOLATION IN FAILURE</a:t>
          </a:r>
          <a:endParaRPr lang="it-IT" dirty="0"/>
        </a:p>
      </dgm:t>
    </dgm:pt>
    <dgm:pt modelId="{29E88592-D7CE-45A1-B235-75512381A5FF}" type="parTrans" cxnId="{D3C6B50B-4B09-4DA7-99B7-4BC5727A671F}">
      <dgm:prSet/>
      <dgm:spPr/>
      <dgm:t>
        <a:bodyPr/>
        <a:lstStyle/>
        <a:p>
          <a:endParaRPr lang="en-US"/>
        </a:p>
      </dgm:t>
    </dgm:pt>
    <dgm:pt modelId="{C1210C9B-A88B-46E3-9686-C7DAD8ADB7F5}" type="sibTrans" cxnId="{D3C6B50B-4B09-4DA7-99B7-4BC5727A671F}">
      <dgm:prSet/>
      <dgm:spPr/>
      <dgm:t>
        <a:bodyPr/>
        <a:lstStyle/>
        <a:p>
          <a:endParaRPr lang="en-US"/>
        </a:p>
      </dgm:t>
    </dgm:pt>
    <dgm:pt modelId="{EA9F1E23-2B3D-41E9-9E26-5A042880239A}">
      <dgm:prSet/>
      <dgm:spPr/>
      <dgm:t>
        <a:bodyPr/>
        <a:lstStyle/>
        <a:p>
          <a:r>
            <a:rPr lang="it-IT" dirty="0" err="1" smtClean="0"/>
            <a:t>Other</a:t>
          </a:r>
          <a:r>
            <a:rPr lang="it-IT" dirty="0" smtClean="0"/>
            <a:t> </a:t>
          </a:r>
          <a:r>
            <a:rPr lang="it-IT" dirty="0" err="1" smtClean="0"/>
            <a:t>consequences</a:t>
          </a:r>
          <a:r>
            <a:rPr lang="it-IT" dirty="0" smtClean="0"/>
            <a:t> on </a:t>
          </a:r>
          <a:r>
            <a:rPr lang="it-IT" dirty="0" err="1" smtClean="0"/>
            <a:t>other</a:t>
          </a:r>
          <a:r>
            <a:rPr lang="it-IT" dirty="0" smtClean="0"/>
            <a:t> MS </a:t>
          </a:r>
          <a:r>
            <a:rPr lang="it-IT" dirty="0" err="1" smtClean="0"/>
            <a:t>if</a:t>
          </a:r>
          <a:r>
            <a:rPr lang="it-IT" dirty="0" smtClean="0"/>
            <a:t> </a:t>
          </a:r>
          <a:r>
            <a:rPr lang="it-IT" dirty="0" err="1" smtClean="0"/>
            <a:t>there</a:t>
          </a:r>
          <a:r>
            <a:rPr lang="it-IT" dirty="0" smtClean="0"/>
            <a:t> </a:t>
          </a:r>
          <a:r>
            <a:rPr lang="it-IT" dirty="0" err="1" smtClean="0"/>
            <a:t>is</a:t>
          </a:r>
          <a:r>
            <a:rPr lang="it-IT" dirty="0" smtClean="0"/>
            <a:t> a </a:t>
          </a:r>
          <a:r>
            <a:rPr lang="it-IT" dirty="0" err="1" smtClean="0"/>
            <a:t>failure</a:t>
          </a:r>
          <a:endParaRPr lang="en-US" dirty="0"/>
        </a:p>
      </dgm:t>
    </dgm:pt>
    <dgm:pt modelId="{DAC2CEB2-4B84-490E-BF13-C5AFF0A4CB56}" type="parTrans" cxnId="{32169A4D-595A-46A8-BC08-53971E786F0D}">
      <dgm:prSet/>
      <dgm:spPr/>
      <dgm:t>
        <a:bodyPr/>
        <a:lstStyle/>
        <a:p>
          <a:endParaRPr lang="en-US"/>
        </a:p>
      </dgm:t>
    </dgm:pt>
    <dgm:pt modelId="{39999B7F-1DD1-4346-8529-A09EBF19A3E5}" type="sibTrans" cxnId="{32169A4D-595A-46A8-BC08-53971E786F0D}">
      <dgm:prSet/>
      <dgm:spPr/>
      <dgm:t>
        <a:bodyPr/>
        <a:lstStyle/>
        <a:p>
          <a:endParaRPr lang="en-US"/>
        </a:p>
      </dgm:t>
    </dgm:pt>
    <dgm:pt modelId="{DF58C1F6-DC1A-4F28-B3C5-2F83D7AF2298}" type="pres">
      <dgm:prSet presAssocID="{78B90E58-142E-4975-91FA-4A307C206E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EFFD639-FFB3-44A0-BB29-59317892DA4F}" type="pres">
      <dgm:prSet presAssocID="{B16DF874-B9C2-4FD4-B2DB-BB8D0C53FFA6}" presName="thickLine" presStyleLbl="alignNode1" presStyleIdx="0" presStyleCnt="4"/>
      <dgm:spPr/>
    </dgm:pt>
    <dgm:pt modelId="{135A8C6B-A6E3-4D8A-8D50-94C2B2327D43}" type="pres">
      <dgm:prSet presAssocID="{B16DF874-B9C2-4FD4-B2DB-BB8D0C53FFA6}" presName="horz1" presStyleCnt="0"/>
      <dgm:spPr/>
    </dgm:pt>
    <dgm:pt modelId="{BF44C1A8-1627-4509-9E4B-1AD5AC3A3C9D}" type="pres">
      <dgm:prSet presAssocID="{B16DF874-B9C2-4FD4-B2DB-BB8D0C53FFA6}" presName="tx1" presStyleLbl="revTx" presStyleIdx="0" presStyleCnt="12"/>
      <dgm:spPr/>
      <dgm:t>
        <a:bodyPr/>
        <a:lstStyle/>
        <a:p>
          <a:endParaRPr lang="en-US"/>
        </a:p>
      </dgm:t>
    </dgm:pt>
    <dgm:pt modelId="{CFC1AFB5-DF3F-4C75-8DED-4FBE85971AAC}" type="pres">
      <dgm:prSet presAssocID="{B16DF874-B9C2-4FD4-B2DB-BB8D0C53FFA6}" presName="vert1" presStyleCnt="0"/>
      <dgm:spPr/>
    </dgm:pt>
    <dgm:pt modelId="{8919A8C3-F7E7-4664-9AA0-C9E3AF38E7AF}" type="pres">
      <dgm:prSet presAssocID="{E4F580A9-CC0A-4C81-99BE-B6FD7FE3F680}" presName="vertSpace2a" presStyleCnt="0"/>
      <dgm:spPr/>
    </dgm:pt>
    <dgm:pt modelId="{DCBBCCAE-822E-4FF9-87F3-EA646DD2D9B5}" type="pres">
      <dgm:prSet presAssocID="{E4F580A9-CC0A-4C81-99BE-B6FD7FE3F680}" presName="horz2" presStyleCnt="0"/>
      <dgm:spPr/>
    </dgm:pt>
    <dgm:pt modelId="{8F90E264-8424-4EE8-BE74-45E8D426ACCB}" type="pres">
      <dgm:prSet presAssocID="{E4F580A9-CC0A-4C81-99BE-B6FD7FE3F680}" presName="horzSpace2" presStyleCnt="0"/>
      <dgm:spPr/>
    </dgm:pt>
    <dgm:pt modelId="{1CB50299-913F-4244-B22D-82F6E4405643}" type="pres">
      <dgm:prSet presAssocID="{E4F580A9-CC0A-4C81-99BE-B6FD7FE3F680}" presName="tx2" presStyleLbl="revTx" presStyleIdx="1" presStyleCnt="12"/>
      <dgm:spPr/>
      <dgm:t>
        <a:bodyPr/>
        <a:lstStyle/>
        <a:p>
          <a:endParaRPr lang="en-US"/>
        </a:p>
      </dgm:t>
    </dgm:pt>
    <dgm:pt modelId="{04385E67-E4A6-478E-B448-6FB0B0CAA6AD}" type="pres">
      <dgm:prSet presAssocID="{E4F580A9-CC0A-4C81-99BE-B6FD7FE3F680}" presName="vert2" presStyleCnt="0"/>
      <dgm:spPr/>
    </dgm:pt>
    <dgm:pt modelId="{97F2165F-7CCC-42A6-974E-19DD8CF4DFDA}" type="pres">
      <dgm:prSet presAssocID="{E4F580A9-CC0A-4C81-99BE-B6FD7FE3F680}" presName="thinLine2b" presStyleLbl="callout" presStyleIdx="0" presStyleCnt="8"/>
      <dgm:spPr/>
    </dgm:pt>
    <dgm:pt modelId="{D35FFF79-BB68-44EA-BB48-96AFF3BC4035}" type="pres">
      <dgm:prSet presAssocID="{E4F580A9-CC0A-4C81-99BE-B6FD7FE3F680}" presName="vertSpace2b" presStyleCnt="0"/>
      <dgm:spPr/>
    </dgm:pt>
    <dgm:pt modelId="{4FD0342A-F7BF-4F7E-BD94-BABCFADDD325}" type="pres">
      <dgm:prSet presAssocID="{78523CEC-D867-42A5-92E6-1CA6AC6D634F}" presName="horz2" presStyleCnt="0"/>
      <dgm:spPr/>
    </dgm:pt>
    <dgm:pt modelId="{8C3B389E-C7CF-4550-A6F3-92E130FDB98B}" type="pres">
      <dgm:prSet presAssocID="{78523CEC-D867-42A5-92E6-1CA6AC6D634F}" presName="horzSpace2" presStyleCnt="0"/>
      <dgm:spPr/>
    </dgm:pt>
    <dgm:pt modelId="{A7909007-2294-4971-BFDB-B463256E2EBD}" type="pres">
      <dgm:prSet presAssocID="{78523CEC-D867-42A5-92E6-1CA6AC6D634F}" presName="tx2" presStyleLbl="revTx" presStyleIdx="2" presStyleCnt="12"/>
      <dgm:spPr/>
      <dgm:t>
        <a:bodyPr/>
        <a:lstStyle/>
        <a:p>
          <a:endParaRPr lang="en-US"/>
        </a:p>
      </dgm:t>
    </dgm:pt>
    <dgm:pt modelId="{08A144DF-E019-4357-9B6D-5A7A8894E095}" type="pres">
      <dgm:prSet presAssocID="{78523CEC-D867-42A5-92E6-1CA6AC6D634F}" presName="vert2" presStyleCnt="0"/>
      <dgm:spPr/>
    </dgm:pt>
    <dgm:pt modelId="{84EB8C7D-E9FE-4428-9212-88FB30C03E1F}" type="pres">
      <dgm:prSet presAssocID="{78523CEC-D867-42A5-92E6-1CA6AC6D634F}" presName="thinLine2b" presStyleLbl="callout" presStyleIdx="1" presStyleCnt="8"/>
      <dgm:spPr/>
    </dgm:pt>
    <dgm:pt modelId="{80BE6EDA-04D3-4BB6-BB7F-055B4DD84C2D}" type="pres">
      <dgm:prSet presAssocID="{78523CEC-D867-42A5-92E6-1CA6AC6D634F}" presName="vertSpace2b" presStyleCnt="0"/>
      <dgm:spPr/>
    </dgm:pt>
    <dgm:pt modelId="{144E3971-C129-4D8B-862A-1B33F894D5DE}" type="pres">
      <dgm:prSet presAssocID="{B0BD97A0-2D37-4567-99A1-78009090F2BE}" presName="horz2" presStyleCnt="0"/>
      <dgm:spPr/>
    </dgm:pt>
    <dgm:pt modelId="{A6E27C27-AF56-4E56-BD5E-6235389E23A2}" type="pres">
      <dgm:prSet presAssocID="{B0BD97A0-2D37-4567-99A1-78009090F2BE}" presName="horzSpace2" presStyleCnt="0"/>
      <dgm:spPr/>
    </dgm:pt>
    <dgm:pt modelId="{A12F7F62-F714-45BA-A2D2-96EA63CB030C}" type="pres">
      <dgm:prSet presAssocID="{B0BD97A0-2D37-4567-99A1-78009090F2BE}" presName="tx2" presStyleLbl="revTx" presStyleIdx="3" presStyleCnt="12"/>
      <dgm:spPr/>
      <dgm:t>
        <a:bodyPr/>
        <a:lstStyle/>
        <a:p>
          <a:endParaRPr lang="en-US"/>
        </a:p>
      </dgm:t>
    </dgm:pt>
    <dgm:pt modelId="{55014C43-CCDB-40C3-997C-D019876A7037}" type="pres">
      <dgm:prSet presAssocID="{B0BD97A0-2D37-4567-99A1-78009090F2BE}" presName="vert2" presStyleCnt="0"/>
      <dgm:spPr/>
    </dgm:pt>
    <dgm:pt modelId="{AC8853BB-408D-4B8F-8825-C6713FBFC48F}" type="pres">
      <dgm:prSet presAssocID="{B0BD97A0-2D37-4567-99A1-78009090F2BE}" presName="thinLine2b" presStyleLbl="callout" presStyleIdx="2" presStyleCnt="8"/>
      <dgm:spPr/>
    </dgm:pt>
    <dgm:pt modelId="{7A5CA402-964A-4F4E-8EA3-5A60339AEF6D}" type="pres">
      <dgm:prSet presAssocID="{B0BD97A0-2D37-4567-99A1-78009090F2BE}" presName="vertSpace2b" presStyleCnt="0"/>
      <dgm:spPr/>
    </dgm:pt>
    <dgm:pt modelId="{E89221A5-5A48-4390-978D-F5251B112405}" type="pres">
      <dgm:prSet presAssocID="{F7A49135-2CE5-4310-841C-85AA6B0C6D9C}" presName="thickLine" presStyleLbl="alignNode1" presStyleIdx="1" presStyleCnt="4"/>
      <dgm:spPr/>
    </dgm:pt>
    <dgm:pt modelId="{5EC3A72E-FDDE-49B7-A2DA-7B427BF43105}" type="pres">
      <dgm:prSet presAssocID="{F7A49135-2CE5-4310-841C-85AA6B0C6D9C}" presName="horz1" presStyleCnt="0"/>
      <dgm:spPr/>
    </dgm:pt>
    <dgm:pt modelId="{DC40FE0C-BA41-4374-A550-7D8AF27C7EA3}" type="pres">
      <dgm:prSet presAssocID="{F7A49135-2CE5-4310-841C-85AA6B0C6D9C}" presName="tx1" presStyleLbl="revTx" presStyleIdx="4" presStyleCnt="12"/>
      <dgm:spPr/>
      <dgm:t>
        <a:bodyPr/>
        <a:lstStyle/>
        <a:p>
          <a:endParaRPr lang="en-US"/>
        </a:p>
      </dgm:t>
    </dgm:pt>
    <dgm:pt modelId="{D04001A6-0D83-4D6F-975F-E94950381715}" type="pres">
      <dgm:prSet presAssocID="{F7A49135-2CE5-4310-841C-85AA6B0C6D9C}" presName="vert1" presStyleCnt="0"/>
      <dgm:spPr/>
    </dgm:pt>
    <dgm:pt modelId="{DC628232-FDF8-4F29-9338-A12783EE00F2}" type="pres">
      <dgm:prSet presAssocID="{E1599138-5387-4599-8428-23CA5AD1DC0C}" presName="vertSpace2a" presStyleCnt="0"/>
      <dgm:spPr/>
    </dgm:pt>
    <dgm:pt modelId="{9DD29A46-8853-4AE9-996A-F70103A71C54}" type="pres">
      <dgm:prSet presAssocID="{E1599138-5387-4599-8428-23CA5AD1DC0C}" presName="horz2" presStyleCnt="0"/>
      <dgm:spPr/>
    </dgm:pt>
    <dgm:pt modelId="{6E1900B6-AD21-41AA-BF6D-521CE68FD293}" type="pres">
      <dgm:prSet presAssocID="{E1599138-5387-4599-8428-23CA5AD1DC0C}" presName="horzSpace2" presStyleCnt="0"/>
      <dgm:spPr/>
    </dgm:pt>
    <dgm:pt modelId="{2D588BD9-0E90-4A3D-8DAD-79CFEC828D11}" type="pres">
      <dgm:prSet presAssocID="{E1599138-5387-4599-8428-23CA5AD1DC0C}" presName="tx2" presStyleLbl="revTx" presStyleIdx="5" presStyleCnt="12"/>
      <dgm:spPr/>
      <dgm:t>
        <a:bodyPr/>
        <a:lstStyle/>
        <a:p>
          <a:endParaRPr lang="en-US"/>
        </a:p>
      </dgm:t>
    </dgm:pt>
    <dgm:pt modelId="{BB4EC521-59E9-4E0C-BD3C-325CB2363BCE}" type="pres">
      <dgm:prSet presAssocID="{E1599138-5387-4599-8428-23CA5AD1DC0C}" presName="vert2" presStyleCnt="0"/>
      <dgm:spPr/>
    </dgm:pt>
    <dgm:pt modelId="{9DBBDD8A-53DF-4B8B-B8B3-B145E9D577E5}" type="pres">
      <dgm:prSet presAssocID="{E1599138-5387-4599-8428-23CA5AD1DC0C}" presName="thinLine2b" presStyleLbl="callout" presStyleIdx="3" presStyleCnt="8"/>
      <dgm:spPr/>
    </dgm:pt>
    <dgm:pt modelId="{5D7E1DB9-DD43-4897-9BD0-2E850331B5C5}" type="pres">
      <dgm:prSet presAssocID="{E1599138-5387-4599-8428-23CA5AD1DC0C}" presName="vertSpace2b" presStyleCnt="0"/>
      <dgm:spPr/>
    </dgm:pt>
    <dgm:pt modelId="{02425837-ABE1-49B0-8200-A7E6044FB3EE}" type="pres">
      <dgm:prSet presAssocID="{B6EFE611-1A3B-4249-836B-B755C9F35E36}" presName="horz2" presStyleCnt="0"/>
      <dgm:spPr/>
    </dgm:pt>
    <dgm:pt modelId="{85985375-9744-416F-90D6-DF1468279BB6}" type="pres">
      <dgm:prSet presAssocID="{B6EFE611-1A3B-4249-836B-B755C9F35E36}" presName="horzSpace2" presStyleCnt="0"/>
      <dgm:spPr/>
    </dgm:pt>
    <dgm:pt modelId="{D7D8B73A-B93E-4186-8A24-D651C0DB2132}" type="pres">
      <dgm:prSet presAssocID="{B6EFE611-1A3B-4249-836B-B755C9F35E36}" presName="tx2" presStyleLbl="revTx" presStyleIdx="6" presStyleCnt="12"/>
      <dgm:spPr/>
      <dgm:t>
        <a:bodyPr/>
        <a:lstStyle/>
        <a:p>
          <a:endParaRPr lang="en-US"/>
        </a:p>
      </dgm:t>
    </dgm:pt>
    <dgm:pt modelId="{182C0573-9046-435D-BD2E-8CD0C84237E4}" type="pres">
      <dgm:prSet presAssocID="{B6EFE611-1A3B-4249-836B-B755C9F35E36}" presName="vert2" presStyleCnt="0"/>
      <dgm:spPr/>
    </dgm:pt>
    <dgm:pt modelId="{218CDF15-721F-44F7-8323-2D53C4F8742B}" type="pres">
      <dgm:prSet presAssocID="{B6EFE611-1A3B-4249-836B-B755C9F35E36}" presName="thinLine2b" presStyleLbl="callout" presStyleIdx="4" presStyleCnt="8"/>
      <dgm:spPr/>
    </dgm:pt>
    <dgm:pt modelId="{20E71854-E42A-4CE0-9520-9C2F524D5C71}" type="pres">
      <dgm:prSet presAssocID="{B6EFE611-1A3B-4249-836B-B755C9F35E36}" presName="vertSpace2b" presStyleCnt="0"/>
      <dgm:spPr/>
    </dgm:pt>
    <dgm:pt modelId="{59F3647D-77EC-4455-903E-114BABC6D54E}" type="pres">
      <dgm:prSet presAssocID="{CCAD8B92-D81D-4068-AA8F-9C017E0E4CAF}" presName="thickLine" presStyleLbl="alignNode1" presStyleIdx="2" presStyleCnt="4"/>
      <dgm:spPr/>
    </dgm:pt>
    <dgm:pt modelId="{F9BE4690-F5A1-4F18-9FD1-332E303BB1D5}" type="pres">
      <dgm:prSet presAssocID="{CCAD8B92-D81D-4068-AA8F-9C017E0E4CAF}" presName="horz1" presStyleCnt="0"/>
      <dgm:spPr/>
    </dgm:pt>
    <dgm:pt modelId="{81FBC039-8F37-4888-936B-8BE58B8CB2B3}" type="pres">
      <dgm:prSet presAssocID="{CCAD8B92-D81D-4068-AA8F-9C017E0E4CAF}" presName="tx1" presStyleLbl="revTx" presStyleIdx="7" presStyleCnt="12"/>
      <dgm:spPr/>
      <dgm:t>
        <a:bodyPr/>
        <a:lstStyle/>
        <a:p>
          <a:endParaRPr lang="en-US"/>
        </a:p>
      </dgm:t>
    </dgm:pt>
    <dgm:pt modelId="{31B015E4-EAC2-4145-9E9C-30B06F89B72C}" type="pres">
      <dgm:prSet presAssocID="{CCAD8B92-D81D-4068-AA8F-9C017E0E4CAF}" presName="vert1" presStyleCnt="0"/>
      <dgm:spPr/>
    </dgm:pt>
    <dgm:pt modelId="{553A0AC7-CACB-45BC-890F-A1D82F57A827}" type="pres">
      <dgm:prSet presAssocID="{FFBC3757-0F86-4BD5-A6C6-07E5E2E62187}" presName="vertSpace2a" presStyleCnt="0"/>
      <dgm:spPr/>
    </dgm:pt>
    <dgm:pt modelId="{243D52C7-CE8E-4A2D-B8A7-F1386B7F1557}" type="pres">
      <dgm:prSet presAssocID="{FFBC3757-0F86-4BD5-A6C6-07E5E2E62187}" presName="horz2" presStyleCnt="0"/>
      <dgm:spPr/>
    </dgm:pt>
    <dgm:pt modelId="{868D3F34-0182-4DA5-B840-0831BE46E89E}" type="pres">
      <dgm:prSet presAssocID="{FFBC3757-0F86-4BD5-A6C6-07E5E2E62187}" presName="horzSpace2" presStyleCnt="0"/>
      <dgm:spPr/>
    </dgm:pt>
    <dgm:pt modelId="{620978C5-E8C2-4BA8-919C-115295CA55C8}" type="pres">
      <dgm:prSet presAssocID="{FFBC3757-0F86-4BD5-A6C6-07E5E2E62187}" presName="tx2" presStyleLbl="revTx" presStyleIdx="8" presStyleCnt="12"/>
      <dgm:spPr/>
      <dgm:t>
        <a:bodyPr/>
        <a:lstStyle/>
        <a:p>
          <a:endParaRPr lang="en-US"/>
        </a:p>
      </dgm:t>
    </dgm:pt>
    <dgm:pt modelId="{773C0260-2509-4218-8743-D235B2C81699}" type="pres">
      <dgm:prSet presAssocID="{FFBC3757-0F86-4BD5-A6C6-07E5E2E62187}" presName="vert2" presStyleCnt="0"/>
      <dgm:spPr/>
    </dgm:pt>
    <dgm:pt modelId="{DCF0C7F8-8B61-4181-98DA-E9CE10606B2F}" type="pres">
      <dgm:prSet presAssocID="{FFBC3757-0F86-4BD5-A6C6-07E5E2E62187}" presName="thinLine2b" presStyleLbl="callout" presStyleIdx="5" presStyleCnt="8"/>
      <dgm:spPr/>
    </dgm:pt>
    <dgm:pt modelId="{D7C37E68-F04F-4E1F-9A15-7709FEE61198}" type="pres">
      <dgm:prSet presAssocID="{FFBC3757-0F86-4BD5-A6C6-07E5E2E62187}" presName="vertSpace2b" presStyleCnt="0"/>
      <dgm:spPr/>
    </dgm:pt>
    <dgm:pt modelId="{DE1321D4-EA4C-4DA1-BE25-B783E32D304A}" type="pres">
      <dgm:prSet presAssocID="{BB7E3FF4-6E6F-4EF9-A85D-785B1FC4E64F}" presName="horz2" presStyleCnt="0"/>
      <dgm:spPr/>
    </dgm:pt>
    <dgm:pt modelId="{3C051EF2-8BE2-4F67-B727-F798A41B08E8}" type="pres">
      <dgm:prSet presAssocID="{BB7E3FF4-6E6F-4EF9-A85D-785B1FC4E64F}" presName="horzSpace2" presStyleCnt="0"/>
      <dgm:spPr/>
    </dgm:pt>
    <dgm:pt modelId="{A3ADE02C-70AF-4348-A6CF-8A6EA97F801F}" type="pres">
      <dgm:prSet presAssocID="{BB7E3FF4-6E6F-4EF9-A85D-785B1FC4E64F}" presName="tx2" presStyleLbl="revTx" presStyleIdx="9" presStyleCnt="12"/>
      <dgm:spPr/>
      <dgm:t>
        <a:bodyPr/>
        <a:lstStyle/>
        <a:p>
          <a:endParaRPr lang="en-US"/>
        </a:p>
      </dgm:t>
    </dgm:pt>
    <dgm:pt modelId="{2C232A98-C640-4B38-80C8-D8A18AA1888C}" type="pres">
      <dgm:prSet presAssocID="{BB7E3FF4-6E6F-4EF9-A85D-785B1FC4E64F}" presName="vert2" presStyleCnt="0"/>
      <dgm:spPr/>
    </dgm:pt>
    <dgm:pt modelId="{40119E13-41BB-4253-B828-D05B9E7E5942}" type="pres">
      <dgm:prSet presAssocID="{BB7E3FF4-6E6F-4EF9-A85D-785B1FC4E64F}" presName="thinLine2b" presStyleLbl="callout" presStyleIdx="6" presStyleCnt="8"/>
      <dgm:spPr/>
    </dgm:pt>
    <dgm:pt modelId="{7E9BBB28-CEE4-486C-91E3-601FB80F9139}" type="pres">
      <dgm:prSet presAssocID="{BB7E3FF4-6E6F-4EF9-A85D-785B1FC4E64F}" presName="vertSpace2b" presStyleCnt="0"/>
      <dgm:spPr/>
    </dgm:pt>
    <dgm:pt modelId="{30D95F1A-E078-4279-B964-59EA637AC9E0}" type="pres">
      <dgm:prSet presAssocID="{FB3A731C-2154-4E40-A632-AD2C38982106}" presName="thickLine" presStyleLbl="alignNode1" presStyleIdx="3" presStyleCnt="4"/>
      <dgm:spPr/>
    </dgm:pt>
    <dgm:pt modelId="{21CF653F-D02A-406E-AC24-32D366453B8B}" type="pres">
      <dgm:prSet presAssocID="{FB3A731C-2154-4E40-A632-AD2C38982106}" presName="horz1" presStyleCnt="0"/>
      <dgm:spPr/>
    </dgm:pt>
    <dgm:pt modelId="{6FB3FE95-8D12-4203-9751-F8E51D3BECFD}" type="pres">
      <dgm:prSet presAssocID="{FB3A731C-2154-4E40-A632-AD2C38982106}" presName="tx1" presStyleLbl="revTx" presStyleIdx="10" presStyleCnt="12"/>
      <dgm:spPr/>
      <dgm:t>
        <a:bodyPr/>
        <a:lstStyle/>
        <a:p>
          <a:endParaRPr lang="en-US"/>
        </a:p>
      </dgm:t>
    </dgm:pt>
    <dgm:pt modelId="{7E6CCF58-0DE3-4696-9B5D-A71769C21653}" type="pres">
      <dgm:prSet presAssocID="{FB3A731C-2154-4E40-A632-AD2C38982106}" presName="vert1" presStyleCnt="0"/>
      <dgm:spPr/>
    </dgm:pt>
    <dgm:pt modelId="{870170A5-F442-4BE7-9E33-8E7C87DAEF32}" type="pres">
      <dgm:prSet presAssocID="{EA9F1E23-2B3D-41E9-9E26-5A042880239A}" presName="vertSpace2a" presStyleCnt="0"/>
      <dgm:spPr/>
    </dgm:pt>
    <dgm:pt modelId="{A9A9D4E2-5F54-42A2-84D0-938362CDA1C5}" type="pres">
      <dgm:prSet presAssocID="{EA9F1E23-2B3D-41E9-9E26-5A042880239A}" presName="horz2" presStyleCnt="0"/>
      <dgm:spPr/>
    </dgm:pt>
    <dgm:pt modelId="{3A7374C5-A843-4447-970B-55C3C2DA12DB}" type="pres">
      <dgm:prSet presAssocID="{EA9F1E23-2B3D-41E9-9E26-5A042880239A}" presName="horzSpace2" presStyleCnt="0"/>
      <dgm:spPr/>
    </dgm:pt>
    <dgm:pt modelId="{B77E7188-1641-4025-BFE6-25BBCA1C6855}" type="pres">
      <dgm:prSet presAssocID="{EA9F1E23-2B3D-41E9-9E26-5A042880239A}" presName="tx2" presStyleLbl="revTx" presStyleIdx="11" presStyleCnt="12"/>
      <dgm:spPr/>
      <dgm:t>
        <a:bodyPr/>
        <a:lstStyle/>
        <a:p>
          <a:endParaRPr lang="en-US"/>
        </a:p>
      </dgm:t>
    </dgm:pt>
    <dgm:pt modelId="{C8F0F295-9AA5-4618-90E2-F46D72E15DB2}" type="pres">
      <dgm:prSet presAssocID="{EA9F1E23-2B3D-41E9-9E26-5A042880239A}" presName="vert2" presStyleCnt="0"/>
      <dgm:spPr/>
    </dgm:pt>
    <dgm:pt modelId="{F750C6EF-D9CF-4EBB-839D-7008DB9F9AB3}" type="pres">
      <dgm:prSet presAssocID="{EA9F1E23-2B3D-41E9-9E26-5A042880239A}" presName="thinLine2b" presStyleLbl="callout" presStyleIdx="7" presStyleCnt="8"/>
      <dgm:spPr/>
    </dgm:pt>
    <dgm:pt modelId="{6FE38F92-30E6-4ECC-8EE6-54E4214A6F6B}" type="pres">
      <dgm:prSet presAssocID="{EA9F1E23-2B3D-41E9-9E26-5A042880239A}" presName="vertSpace2b" presStyleCnt="0"/>
      <dgm:spPr/>
    </dgm:pt>
  </dgm:ptLst>
  <dgm:cxnLst>
    <dgm:cxn modelId="{E0F3D8DC-35B9-411D-A528-90BBBABD334E}" srcId="{F7A49135-2CE5-4310-841C-85AA6B0C6D9C}" destId="{B6EFE611-1A3B-4249-836B-B755C9F35E36}" srcOrd="1" destOrd="0" parTransId="{FC07AF30-C741-458A-891B-724192947CFE}" sibTransId="{F01ECAAD-A354-4DD5-B20B-CC68BEA6110B}"/>
    <dgm:cxn modelId="{B4F0AC62-C364-4E7C-AD27-FA1CEC74C0AE}" type="presOf" srcId="{78B90E58-142E-4975-91FA-4A307C206E88}" destId="{DF58C1F6-DC1A-4F28-B3C5-2F83D7AF2298}" srcOrd="0" destOrd="0" presId="urn:microsoft.com/office/officeart/2008/layout/LinedList"/>
    <dgm:cxn modelId="{ADEF98E8-D859-42F5-A80A-C76ED0354951}" srcId="{CCAD8B92-D81D-4068-AA8F-9C017E0E4CAF}" destId="{BB7E3FF4-6E6F-4EF9-A85D-785B1FC4E64F}" srcOrd="1" destOrd="0" parTransId="{5E698BE4-0034-4FF1-95FE-C017CEA14617}" sibTransId="{F3A47162-09BA-4B61-B019-16CF4A1CCB20}"/>
    <dgm:cxn modelId="{D3C6B50B-4B09-4DA7-99B7-4BC5727A671F}" srcId="{78B90E58-142E-4975-91FA-4A307C206E88}" destId="{FB3A731C-2154-4E40-A632-AD2C38982106}" srcOrd="3" destOrd="0" parTransId="{29E88592-D7CE-45A1-B235-75512381A5FF}" sibTransId="{C1210C9B-A88B-46E3-9686-C7DAD8ADB7F5}"/>
    <dgm:cxn modelId="{FF0F95A3-343C-488D-8F86-7FC87457E450}" srcId="{CCAD8B92-D81D-4068-AA8F-9C017E0E4CAF}" destId="{FFBC3757-0F86-4BD5-A6C6-07E5E2E62187}" srcOrd="0" destOrd="0" parTransId="{85F45E37-B652-4DE9-AAA4-2002DD3E9689}" sibTransId="{A6E7DD06-52B7-46AB-B3EF-7EF0FF4455DA}"/>
    <dgm:cxn modelId="{B8F02459-C433-4C26-B251-21BFD51DA06F}" type="presOf" srcId="{FB3A731C-2154-4E40-A632-AD2C38982106}" destId="{6FB3FE95-8D12-4203-9751-F8E51D3BECFD}" srcOrd="0" destOrd="0" presId="urn:microsoft.com/office/officeart/2008/layout/LinedList"/>
    <dgm:cxn modelId="{76C44D8B-5D25-4A81-9B78-0F61C311B556}" srcId="{B16DF874-B9C2-4FD4-B2DB-BB8D0C53FFA6}" destId="{B0BD97A0-2D37-4567-99A1-78009090F2BE}" srcOrd="2" destOrd="0" parTransId="{E85F4EDF-B4B1-4C7F-B4B2-1C165ABE8DB7}" sibTransId="{829CA708-C22E-4835-B0CA-131B16CF4138}"/>
    <dgm:cxn modelId="{7E685040-B64D-4421-BD8A-4C65FE70068B}" type="presOf" srcId="{F7A49135-2CE5-4310-841C-85AA6B0C6D9C}" destId="{DC40FE0C-BA41-4374-A550-7D8AF27C7EA3}" srcOrd="0" destOrd="0" presId="urn:microsoft.com/office/officeart/2008/layout/LinedList"/>
    <dgm:cxn modelId="{E05FC33A-49A2-4F64-AC79-2AA08270CCAC}" type="presOf" srcId="{BB7E3FF4-6E6F-4EF9-A85D-785B1FC4E64F}" destId="{A3ADE02C-70AF-4348-A6CF-8A6EA97F801F}" srcOrd="0" destOrd="0" presId="urn:microsoft.com/office/officeart/2008/layout/LinedList"/>
    <dgm:cxn modelId="{257EFD42-06A6-441F-92F2-8AA4B90898A0}" type="presOf" srcId="{E1599138-5387-4599-8428-23CA5AD1DC0C}" destId="{2D588BD9-0E90-4A3D-8DAD-79CFEC828D11}" srcOrd="0" destOrd="0" presId="urn:microsoft.com/office/officeart/2008/layout/LinedList"/>
    <dgm:cxn modelId="{CDCA9886-67BC-4FC6-8520-5ECAAC3374D0}" srcId="{78B90E58-142E-4975-91FA-4A307C206E88}" destId="{F7A49135-2CE5-4310-841C-85AA6B0C6D9C}" srcOrd="1" destOrd="0" parTransId="{AA8722E3-BBCC-4810-90E5-2ABB012CD0C5}" sibTransId="{6E94D918-2A99-47E3-996F-C247B236B295}"/>
    <dgm:cxn modelId="{32169A4D-595A-46A8-BC08-53971E786F0D}" srcId="{FB3A731C-2154-4E40-A632-AD2C38982106}" destId="{EA9F1E23-2B3D-41E9-9E26-5A042880239A}" srcOrd="0" destOrd="0" parTransId="{DAC2CEB2-4B84-490E-BF13-C5AFF0A4CB56}" sibTransId="{39999B7F-1DD1-4346-8529-A09EBF19A3E5}"/>
    <dgm:cxn modelId="{FBDB6306-30E5-41AF-A968-DC2ACD1CAA15}" type="presOf" srcId="{B6EFE611-1A3B-4249-836B-B755C9F35E36}" destId="{D7D8B73A-B93E-4186-8A24-D651C0DB2132}" srcOrd="0" destOrd="0" presId="urn:microsoft.com/office/officeart/2008/layout/LinedList"/>
    <dgm:cxn modelId="{E84DF400-50BE-4209-9DF4-A49DBE202C44}" type="presOf" srcId="{E4F580A9-CC0A-4C81-99BE-B6FD7FE3F680}" destId="{1CB50299-913F-4244-B22D-82F6E4405643}" srcOrd="0" destOrd="0" presId="urn:microsoft.com/office/officeart/2008/layout/LinedList"/>
    <dgm:cxn modelId="{C2C19AAA-C3CC-4D8E-9F22-7FD7AB786EF2}" srcId="{78B90E58-142E-4975-91FA-4A307C206E88}" destId="{CCAD8B92-D81D-4068-AA8F-9C017E0E4CAF}" srcOrd="2" destOrd="0" parTransId="{2D5A5327-03A9-4337-AF5E-86315D2BCD88}" sibTransId="{1146E3F0-9290-4A70-A86A-DAB64121307B}"/>
    <dgm:cxn modelId="{1F300902-0666-4FB1-968C-994705926B42}" type="presOf" srcId="{FFBC3757-0F86-4BD5-A6C6-07E5E2E62187}" destId="{620978C5-E8C2-4BA8-919C-115295CA55C8}" srcOrd="0" destOrd="0" presId="urn:microsoft.com/office/officeart/2008/layout/LinedList"/>
    <dgm:cxn modelId="{3AF9DA88-AAEE-4F4A-A0FF-EC717D30BEB7}" type="presOf" srcId="{B16DF874-B9C2-4FD4-B2DB-BB8D0C53FFA6}" destId="{BF44C1A8-1627-4509-9E4B-1AD5AC3A3C9D}" srcOrd="0" destOrd="0" presId="urn:microsoft.com/office/officeart/2008/layout/LinedList"/>
    <dgm:cxn modelId="{02F298AE-9571-4C0E-9215-8166FD92A3E0}" srcId="{F7A49135-2CE5-4310-841C-85AA6B0C6D9C}" destId="{E1599138-5387-4599-8428-23CA5AD1DC0C}" srcOrd="0" destOrd="0" parTransId="{544C6C01-4C1B-4B6F-BBEC-FE5D2E1D4D98}" sibTransId="{ECD7928D-CA64-4BFA-A153-C17F79E34D19}"/>
    <dgm:cxn modelId="{08159695-5226-4E31-8EE2-A70A2079BAD8}" type="presOf" srcId="{CCAD8B92-D81D-4068-AA8F-9C017E0E4CAF}" destId="{81FBC039-8F37-4888-936B-8BE58B8CB2B3}" srcOrd="0" destOrd="0" presId="urn:microsoft.com/office/officeart/2008/layout/LinedList"/>
    <dgm:cxn modelId="{EA6FD998-01D3-432A-9984-0BC4235B3D92}" srcId="{78B90E58-142E-4975-91FA-4A307C206E88}" destId="{B16DF874-B9C2-4FD4-B2DB-BB8D0C53FFA6}" srcOrd="0" destOrd="0" parTransId="{1FBFA2EF-C51B-43F9-81FD-E24BA1293FA9}" sibTransId="{39B697F6-E7E8-4E93-AE73-6A6FAB96E29B}"/>
    <dgm:cxn modelId="{EDC86539-E50F-410F-B14E-E91C440CE5E1}" srcId="{B16DF874-B9C2-4FD4-B2DB-BB8D0C53FFA6}" destId="{78523CEC-D867-42A5-92E6-1CA6AC6D634F}" srcOrd="1" destOrd="0" parTransId="{96D5DF62-766B-44D0-B15B-984E74037334}" sibTransId="{D79641A7-0F3A-4D35-BAE3-5D587E54CEC0}"/>
    <dgm:cxn modelId="{65F49F22-52B2-4D16-9821-7E03A09B5632}" type="presOf" srcId="{EA9F1E23-2B3D-41E9-9E26-5A042880239A}" destId="{B77E7188-1641-4025-BFE6-25BBCA1C6855}" srcOrd="0" destOrd="0" presId="urn:microsoft.com/office/officeart/2008/layout/LinedList"/>
    <dgm:cxn modelId="{493C8AA3-DE9C-468D-B4E5-7C7025D83EF1}" type="presOf" srcId="{B0BD97A0-2D37-4567-99A1-78009090F2BE}" destId="{A12F7F62-F714-45BA-A2D2-96EA63CB030C}" srcOrd="0" destOrd="0" presId="urn:microsoft.com/office/officeart/2008/layout/LinedList"/>
    <dgm:cxn modelId="{34F28FBD-729A-471F-B0D4-430955953277}" srcId="{B16DF874-B9C2-4FD4-B2DB-BB8D0C53FFA6}" destId="{E4F580A9-CC0A-4C81-99BE-B6FD7FE3F680}" srcOrd="0" destOrd="0" parTransId="{5DDA753B-F95C-4C41-A755-83D611CCD6E8}" sibTransId="{2D40FE04-BDB5-41EF-982F-E7497ACC5192}"/>
    <dgm:cxn modelId="{39BAF2E8-FE15-4878-88B1-D6976A16A18B}" type="presOf" srcId="{78523CEC-D867-42A5-92E6-1CA6AC6D634F}" destId="{A7909007-2294-4971-BFDB-B463256E2EBD}" srcOrd="0" destOrd="0" presId="urn:microsoft.com/office/officeart/2008/layout/LinedList"/>
    <dgm:cxn modelId="{CE97D07B-BA26-4651-AED9-7336F799EF0F}" type="presParOf" srcId="{DF58C1F6-DC1A-4F28-B3C5-2F83D7AF2298}" destId="{8EFFD639-FFB3-44A0-BB29-59317892DA4F}" srcOrd="0" destOrd="0" presId="urn:microsoft.com/office/officeart/2008/layout/LinedList"/>
    <dgm:cxn modelId="{464D9B4B-BF37-4191-81A7-B13301CF051B}" type="presParOf" srcId="{DF58C1F6-DC1A-4F28-B3C5-2F83D7AF2298}" destId="{135A8C6B-A6E3-4D8A-8D50-94C2B2327D43}" srcOrd="1" destOrd="0" presId="urn:microsoft.com/office/officeart/2008/layout/LinedList"/>
    <dgm:cxn modelId="{7853DD39-BB53-4780-ACF1-FA9B89DB612B}" type="presParOf" srcId="{135A8C6B-A6E3-4D8A-8D50-94C2B2327D43}" destId="{BF44C1A8-1627-4509-9E4B-1AD5AC3A3C9D}" srcOrd="0" destOrd="0" presId="urn:microsoft.com/office/officeart/2008/layout/LinedList"/>
    <dgm:cxn modelId="{658C3B68-A86F-4D01-9279-A7A1A26628F7}" type="presParOf" srcId="{135A8C6B-A6E3-4D8A-8D50-94C2B2327D43}" destId="{CFC1AFB5-DF3F-4C75-8DED-4FBE85971AAC}" srcOrd="1" destOrd="0" presId="urn:microsoft.com/office/officeart/2008/layout/LinedList"/>
    <dgm:cxn modelId="{0B150563-CB32-47CF-A374-59AF0975FA63}" type="presParOf" srcId="{CFC1AFB5-DF3F-4C75-8DED-4FBE85971AAC}" destId="{8919A8C3-F7E7-4664-9AA0-C9E3AF38E7AF}" srcOrd="0" destOrd="0" presId="urn:microsoft.com/office/officeart/2008/layout/LinedList"/>
    <dgm:cxn modelId="{FBAEE678-7EAE-4DB0-A209-757C47CB0FFE}" type="presParOf" srcId="{CFC1AFB5-DF3F-4C75-8DED-4FBE85971AAC}" destId="{DCBBCCAE-822E-4FF9-87F3-EA646DD2D9B5}" srcOrd="1" destOrd="0" presId="urn:microsoft.com/office/officeart/2008/layout/LinedList"/>
    <dgm:cxn modelId="{62FDE7ED-7C29-4A27-88A3-12160EB1AA74}" type="presParOf" srcId="{DCBBCCAE-822E-4FF9-87F3-EA646DD2D9B5}" destId="{8F90E264-8424-4EE8-BE74-45E8D426ACCB}" srcOrd="0" destOrd="0" presId="urn:microsoft.com/office/officeart/2008/layout/LinedList"/>
    <dgm:cxn modelId="{F4BADA71-F53D-42B9-94E3-008C420A416B}" type="presParOf" srcId="{DCBBCCAE-822E-4FF9-87F3-EA646DD2D9B5}" destId="{1CB50299-913F-4244-B22D-82F6E4405643}" srcOrd="1" destOrd="0" presId="urn:microsoft.com/office/officeart/2008/layout/LinedList"/>
    <dgm:cxn modelId="{3C724383-8F8C-430E-924F-C0BCD93475B3}" type="presParOf" srcId="{DCBBCCAE-822E-4FF9-87F3-EA646DD2D9B5}" destId="{04385E67-E4A6-478E-B448-6FB0B0CAA6AD}" srcOrd="2" destOrd="0" presId="urn:microsoft.com/office/officeart/2008/layout/LinedList"/>
    <dgm:cxn modelId="{956C16BD-C812-4FAD-830B-278927E78297}" type="presParOf" srcId="{CFC1AFB5-DF3F-4C75-8DED-4FBE85971AAC}" destId="{97F2165F-7CCC-42A6-974E-19DD8CF4DFDA}" srcOrd="2" destOrd="0" presId="urn:microsoft.com/office/officeart/2008/layout/LinedList"/>
    <dgm:cxn modelId="{CE4EF3F0-C051-453F-9CEF-D86C46A91878}" type="presParOf" srcId="{CFC1AFB5-DF3F-4C75-8DED-4FBE85971AAC}" destId="{D35FFF79-BB68-44EA-BB48-96AFF3BC4035}" srcOrd="3" destOrd="0" presId="urn:microsoft.com/office/officeart/2008/layout/LinedList"/>
    <dgm:cxn modelId="{3A0077AE-8EEF-4BF9-87E9-B768694007C7}" type="presParOf" srcId="{CFC1AFB5-DF3F-4C75-8DED-4FBE85971AAC}" destId="{4FD0342A-F7BF-4F7E-BD94-BABCFADDD325}" srcOrd="4" destOrd="0" presId="urn:microsoft.com/office/officeart/2008/layout/LinedList"/>
    <dgm:cxn modelId="{771F3B02-D10A-4BA2-80AF-2FD5322608D7}" type="presParOf" srcId="{4FD0342A-F7BF-4F7E-BD94-BABCFADDD325}" destId="{8C3B389E-C7CF-4550-A6F3-92E130FDB98B}" srcOrd="0" destOrd="0" presId="urn:microsoft.com/office/officeart/2008/layout/LinedList"/>
    <dgm:cxn modelId="{C03AEF3B-233F-4F55-832F-01C5EFEDDC45}" type="presParOf" srcId="{4FD0342A-F7BF-4F7E-BD94-BABCFADDD325}" destId="{A7909007-2294-4971-BFDB-B463256E2EBD}" srcOrd="1" destOrd="0" presId="urn:microsoft.com/office/officeart/2008/layout/LinedList"/>
    <dgm:cxn modelId="{12019E96-D1CC-4137-889E-B971958E21F9}" type="presParOf" srcId="{4FD0342A-F7BF-4F7E-BD94-BABCFADDD325}" destId="{08A144DF-E019-4357-9B6D-5A7A8894E095}" srcOrd="2" destOrd="0" presId="urn:microsoft.com/office/officeart/2008/layout/LinedList"/>
    <dgm:cxn modelId="{254F8AAD-F85F-4C15-AF99-D33E18C30DB6}" type="presParOf" srcId="{CFC1AFB5-DF3F-4C75-8DED-4FBE85971AAC}" destId="{84EB8C7D-E9FE-4428-9212-88FB30C03E1F}" srcOrd="5" destOrd="0" presId="urn:microsoft.com/office/officeart/2008/layout/LinedList"/>
    <dgm:cxn modelId="{5491966F-B2EB-43D2-ABC5-DDD33ACB812C}" type="presParOf" srcId="{CFC1AFB5-DF3F-4C75-8DED-4FBE85971AAC}" destId="{80BE6EDA-04D3-4BB6-BB7F-055B4DD84C2D}" srcOrd="6" destOrd="0" presId="urn:microsoft.com/office/officeart/2008/layout/LinedList"/>
    <dgm:cxn modelId="{034C50FC-35AB-407E-99F8-D8FC78466655}" type="presParOf" srcId="{CFC1AFB5-DF3F-4C75-8DED-4FBE85971AAC}" destId="{144E3971-C129-4D8B-862A-1B33F894D5DE}" srcOrd="7" destOrd="0" presId="urn:microsoft.com/office/officeart/2008/layout/LinedList"/>
    <dgm:cxn modelId="{B3013A1B-9B32-46A8-B69F-E83251055053}" type="presParOf" srcId="{144E3971-C129-4D8B-862A-1B33F894D5DE}" destId="{A6E27C27-AF56-4E56-BD5E-6235389E23A2}" srcOrd="0" destOrd="0" presId="urn:microsoft.com/office/officeart/2008/layout/LinedList"/>
    <dgm:cxn modelId="{150C4495-C8BC-4C2D-B9DF-32665E2968BA}" type="presParOf" srcId="{144E3971-C129-4D8B-862A-1B33F894D5DE}" destId="{A12F7F62-F714-45BA-A2D2-96EA63CB030C}" srcOrd="1" destOrd="0" presId="urn:microsoft.com/office/officeart/2008/layout/LinedList"/>
    <dgm:cxn modelId="{7C0DE7B5-EEB4-4058-B4D3-07B80B1B1EE0}" type="presParOf" srcId="{144E3971-C129-4D8B-862A-1B33F894D5DE}" destId="{55014C43-CCDB-40C3-997C-D019876A7037}" srcOrd="2" destOrd="0" presId="urn:microsoft.com/office/officeart/2008/layout/LinedList"/>
    <dgm:cxn modelId="{F3815FCF-6035-478D-AEF8-D5791FFEDB01}" type="presParOf" srcId="{CFC1AFB5-DF3F-4C75-8DED-4FBE85971AAC}" destId="{AC8853BB-408D-4B8F-8825-C6713FBFC48F}" srcOrd="8" destOrd="0" presId="urn:microsoft.com/office/officeart/2008/layout/LinedList"/>
    <dgm:cxn modelId="{5528EBFE-E079-4BA8-99D0-C86DDC43D0A9}" type="presParOf" srcId="{CFC1AFB5-DF3F-4C75-8DED-4FBE85971AAC}" destId="{7A5CA402-964A-4F4E-8EA3-5A60339AEF6D}" srcOrd="9" destOrd="0" presId="urn:microsoft.com/office/officeart/2008/layout/LinedList"/>
    <dgm:cxn modelId="{4EE14804-1B71-4A5E-8BCA-23476D856D35}" type="presParOf" srcId="{DF58C1F6-DC1A-4F28-B3C5-2F83D7AF2298}" destId="{E89221A5-5A48-4390-978D-F5251B112405}" srcOrd="2" destOrd="0" presId="urn:microsoft.com/office/officeart/2008/layout/LinedList"/>
    <dgm:cxn modelId="{1BE471DB-C86A-49A9-8345-6DAF32D07619}" type="presParOf" srcId="{DF58C1F6-DC1A-4F28-B3C5-2F83D7AF2298}" destId="{5EC3A72E-FDDE-49B7-A2DA-7B427BF43105}" srcOrd="3" destOrd="0" presId="urn:microsoft.com/office/officeart/2008/layout/LinedList"/>
    <dgm:cxn modelId="{B8061290-0A3D-4E27-8616-604D06D2C2F7}" type="presParOf" srcId="{5EC3A72E-FDDE-49B7-A2DA-7B427BF43105}" destId="{DC40FE0C-BA41-4374-A550-7D8AF27C7EA3}" srcOrd="0" destOrd="0" presId="urn:microsoft.com/office/officeart/2008/layout/LinedList"/>
    <dgm:cxn modelId="{679B272C-ED77-4454-8F9F-271010A43C11}" type="presParOf" srcId="{5EC3A72E-FDDE-49B7-A2DA-7B427BF43105}" destId="{D04001A6-0D83-4D6F-975F-E94950381715}" srcOrd="1" destOrd="0" presId="urn:microsoft.com/office/officeart/2008/layout/LinedList"/>
    <dgm:cxn modelId="{AA53A2FB-5950-41BE-9D2D-B8C3BC1AB6AD}" type="presParOf" srcId="{D04001A6-0D83-4D6F-975F-E94950381715}" destId="{DC628232-FDF8-4F29-9338-A12783EE00F2}" srcOrd="0" destOrd="0" presId="urn:microsoft.com/office/officeart/2008/layout/LinedList"/>
    <dgm:cxn modelId="{F3BEFCA4-15E4-4A28-94CB-C359D94C49BA}" type="presParOf" srcId="{D04001A6-0D83-4D6F-975F-E94950381715}" destId="{9DD29A46-8853-4AE9-996A-F70103A71C54}" srcOrd="1" destOrd="0" presId="urn:microsoft.com/office/officeart/2008/layout/LinedList"/>
    <dgm:cxn modelId="{71DD0EAE-77FB-4BF4-ADDB-46F99512109D}" type="presParOf" srcId="{9DD29A46-8853-4AE9-996A-F70103A71C54}" destId="{6E1900B6-AD21-41AA-BF6D-521CE68FD293}" srcOrd="0" destOrd="0" presId="urn:microsoft.com/office/officeart/2008/layout/LinedList"/>
    <dgm:cxn modelId="{C445C462-A02D-4B33-B656-AA03F108B5E6}" type="presParOf" srcId="{9DD29A46-8853-4AE9-996A-F70103A71C54}" destId="{2D588BD9-0E90-4A3D-8DAD-79CFEC828D11}" srcOrd="1" destOrd="0" presId="urn:microsoft.com/office/officeart/2008/layout/LinedList"/>
    <dgm:cxn modelId="{478C8B4C-50FE-40CA-B19A-DDFB692C68AC}" type="presParOf" srcId="{9DD29A46-8853-4AE9-996A-F70103A71C54}" destId="{BB4EC521-59E9-4E0C-BD3C-325CB2363BCE}" srcOrd="2" destOrd="0" presId="urn:microsoft.com/office/officeart/2008/layout/LinedList"/>
    <dgm:cxn modelId="{43C000E2-79C3-45B7-BD38-9C777D42E44B}" type="presParOf" srcId="{D04001A6-0D83-4D6F-975F-E94950381715}" destId="{9DBBDD8A-53DF-4B8B-B8B3-B145E9D577E5}" srcOrd="2" destOrd="0" presId="urn:microsoft.com/office/officeart/2008/layout/LinedList"/>
    <dgm:cxn modelId="{EBD6AE6A-E60B-4511-808E-FDE93196F3CF}" type="presParOf" srcId="{D04001A6-0D83-4D6F-975F-E94950381715}" destId="{5D7E1DB9-DD43-4897-9BD0-2E850331B5C5}" srcOrd="3" destOrd="0" presId="urn:microsoft.com/office/officeart/2008/layout/LinedList"/>
    <dgm:cxn modelId="{C4681689-E2CA-4F39-A68C-0C749202ADFD}" type="presParOf" srcId="{D04001A6-0D83-4D6F-975F-E94950381715}" destId="{02425837-ABE1-49B0-8200-A7E6044FB3EE}" srcOrd="4" destOrd="0" presId="urn:microsoft.com/office/officeart/2008/layout/LinedList"/>
    <dgm:cxn modelId="{F7E1805D-48DE-47C2-8DAA-AE9216D29E8B}" type="presParOf" srcId="{02425837-ABE1-49B0-8200-A7E6044FB3EE}" destId="{85985375-9744-416F-90D6-DF1468279BB6}" srcOrd="0" destOrd="0" presId="urn:microsoft.com/office/officeart/2008/layout/LinedList"/>
    <dgm:cxn modelId="{E4070763-504B-4B95-B96C-A7D3CD22E4DE}" type="presParOf" srcId="{02425837-ABE1-49B0-8200-A7E6044FB3EE}" destId="{D7D8B73A-B93E-4186-8A24-D651C0DB2132}" srcOrd="1" destOrd="0" presId="urn:microsoft.com/office/officeart/2008/layout/LinedList"/>
    <dgm:cxn modelId="{250E47E0-BC88-479E-B55F-6443708F4957}" type="presParOf" srcId="{02425837-ABE1-49B0-8200-A7E6044FB3EE}" destId="{182C0573-9046-435D-BD2E-8CD0C84237E4}" srcOrd="2" destOrd="0" presId="urn:microsoft.com/office/officeart/2008/layout/LinedList"/>
    <dgm:cxn modelId="{35389254-A5AC-4E29-9A67-10DF0B4F2733}" type="presParOf" srcId="{D04001A6-0D83-4D6F-975F-E94950381715}" destId="{218CDF15-721F-44F7-8323-2D53C4F8742B}" srcOrd="5" destOrd="0" presId="urn:microsoft.com/office/officeart/2008/layout/LinedList"/>
    <dgm:cxn modelId="{83028247-831A-43EC-870A-1166E74FBB9F}" type="presParOf" srcId="{D04001A6-0D83-4D6F-975F-E94950381715}" destId="{20E71854-E42A-4CE0-9520-9C2F524D5C71}" srcOrd="6" destOrd="0" presId="urn:microsoft.com/office/officeart/2008/layout/LinedList"/>
    <dgm:cxn modelId="{FC6C9766-E3BC-40C0-B5FB-78AB230E30F5}" type="presParOf" srcId="{DF58C1F6-DC1A-4F28-B3C5-2F83D7AF2298}" destId="{59F3647D-77EC-4455-903E-114BABC6D54E}" srcOrd="4" destOrd="0" presId="urn:microsoft.com/office/officeart/2008/layout/LinedList"/>
    <dgm:cxn modelId="{39254CC9-5579-47E9-BBB8-53A73D90FBD5}" type="presParOf" srcId="{DF58C1F6-DC1A-4F28-B3C5-2F83D7AF2298}" destId="{F9BE4690-F5A1-4F18-9FD1-332E303BB1D5}" srcOrd="5" destOrd="0" presId="urn:microsoft.com/office/officeart/2008/layout/LinedList"/>
    <dgm:cxn modelId="{65F7A437-E5B4-4601-9E35-B098A3665E40}" type="presParOf" srcId="{F9BE4690-F5A1-4F18-9FD1-332E303BB1D5}" destId="{81FBC039-8F37-4888-936B-8BE58B8CB2B3}" srcOrd="0" destOrd="0" presId="urn:microsoft.com/office/officeart/2008/layout/LinedList"/>
    <dgm:cxn modelId="{B4E3A457-88AB-4B3D-9341-1F1088AB7A90}" type="presParOf" srcId="{F9BE4690-F5A1-4F18-9FD1-332E303BB1D5}" destId="{31B015E4-EAC2-4145-9E9C-30B06F89B72C}" srcOrd="1" destOrd="0" presId="urn:microsoft.com/office/officeart/2008/layout/LinedList"/>
    <dgm:cxn modelId="{96CAB64C-503B-46A5-AE73-DD29556549F5}" type="presParOf" srcId="{31B015E4-EAC2-4145-9E9C-30B06F89B72C}" destId="{553A0AC7-CACB-45BC-890F-A1D82F57A827}" srcOrd="0" destOrd="0" presId="urn:microsoft.com/office/officeart/2008/layout/LinedList"/>
    <dgm:cxn modelId="{0647AF0C-1178-4B36-BA82-CA1F4318E528}" type="presParOf" srcId="{31B015E4-EAC2-4145-9E9C-30B06F89B72C}" destId="{243D52C7-CE8E-4A2D-B8A7-F1386B7F1557}" srcOrd="1" destOrd="0" presId="urn:microsoft.com/office/officeart/2008/layout/LinedList"/>
    <dgm:cxn modelId="{F2FAB657-5B91-4C47-A864-F70F4D5EAE50}" type="presParOf" srcId="{243D52C7-CE8E-4A2D-B8A7-F1386B7F1557}" destId="{868D3F34-0182-4DA5-B840-0831BE46E89E}" srcOrd="0" destOrd="0" presId="urn:microsoft.com/office/officeart/2008/layout/LinedList"/>
    <dgm:cxn modelId="{30417690-F4AB-4EB7-8FF0-36AFFEB76C88}" type="presParOf" srcId="{243D52C7-CE8E-4A2D-B8A7-F1386B7F1557}" destId="{620978C5-E8C2-4BA8-919C-115295CA55C8}" srcOrd="1" destOrd="0" presId="urn:microsoft.com/office/officeart/2008/layout/LinedList"/>
    <dgm:cxn modelId="{7FD40B3C-6985-45AC-BF5D-C430F4D7331C}" type="presParOf" srcId="{243D52C7-CE8E-4A2D-B8A7-F1386B7F1557}" destId="{773C0260-2509-4218-8743-D235B2C81699}" srcOrd="2" destOrd="0" presId="urn:microsoft.com/office/officeart/2008/layout/LinedList"/>
    <dgm:cxn modelId="{0C595C1B-8F32-4A32-A88C-06DD1EC61F0B}" type="presParOf" srcId="{31B015E4-EAC2-4145-9E9C-30B06F89B72C}" destId="{DCF0C7F8-8B61-4181-98DA-E9CE10606B2F}" srcOrd="2" destOrd="0" presId="urn:microsoft.com/office/officeart/2008/layout/LinedList"/>
    <dgm:cxn modelId="{6E0C7CA0-B556-4677-B82C-0E52BEADB3AA}" type="presParOf" srcId="{31B015E4-EAC2-4145-9E9C-30B06F89B72C}" destId="{D7C37E68-F04F-4E1F-9A15-7709FEE61198}" srcOrd="3" destOrd="0" presId="urn:microsoft.com/office/officeart/2008/layout/LinedList"/>
    <dgm:cxn modelId="{E4BEED9C-D6B5-49CA-8A83-C3A5D3EA580A}" type="presParOf" srcId="{31B015E4-EAC2-4145-9E9C-30B06F89B72C}" destId="{DE1321D4-EA4C-4DA1-BE25-B783E32D304A}" srcOrd="4" destOrd="0" presId="urn:microsoft.com/office/officeart/2008/layout/LinedList"/>
    <dgm:cxn modelId="{CF32F3B2-5B70-44C9-8741-2275EDFDDA55}" type="presParOf" srcId="{DE1321D4-EA4C-4DA1-BE25-B783E32D304A}" destId="{3C051EF2-8BE2-4F67-B727-F798A41B08E8}" srcOrd="0" destOrd="0" presId="urn:microsoft.com/office/officeart/2008/layout/LinedList"/>
    <dgm:cxn modelId="{4781CBFF-E8D8-4C5C-A2BB-5A04C654E885}" type="presParOf" srcId="{DE1321D4-EA4C-4DA1-BE25-B783E32D304A}" destId="{A3ADE02C-70AF-4348-A6CF-8A6EA97F801F}" srcOrd="1" destOrd="0" presId="urn:microsoft.com/office/officeart/2008/layout/LinedList"/>
    <dgm:cxn modelId="{70E05382-77FB-45C3-B309-0894DD01F4A5}" type="presParOf" srcId="{DE1321D4-EA4C-4DA1-BE25-B783E32D304A}" destId="{2C232A98-C640-4B38-80C8-D8A18AA1888C}" srcOrd="2" destOrd="0" presId="urn:microsoft.com/office/officeart/2008/layout/LinedList"/>
    <dgm:cxn modelId="{AEDEFBD8-03F4-41A0-8089-9D1658D3F441}" type="presParOf" srcId="{31B015E4-EAC2-4145-9E9C-30B06F89B72C}" destId="{40119E13-41BB-4253-B828-D05B9E7E5942}" srcOrd="5" destOrd="0" presId="urn:microsoft.com/office/officeart/2008/layout/LinedList"/>
    <dgm:cxn modelId="{48B4BC95-51B3-4F95-9FE1-2CE7B1E44B29}" type="presParOf" srcId="{31B015E4-EAC2-4145-9E9C-30B06F89B72C}" destId="{7E9BBB28-CEE4-486C-91E3-601FB80F9139}" srcOrd="6" destOrd="0" presId="urn:microsoft.com/office/officeart/2008/layout/LinedList"/>
    <dgm:cxn modelId="{B6CB815D-F400-47D7-8B26-EBD3DF739612}" type="presParOf" srcId="{DF58C1F6-DC1A-4F28-B3C5-2F83D7AF2298}" destId="{30D95F1A-E078-4279-B964-59EA637AC9E0}" srcOrd="6" destOrd="0" presId="urn:microsoft.com/office/officeart/2008/layout/LinedList"/>
    <dgm:cxn modelId="{3AAFC50D-CD69-4B58-935C-E8287561A68F}" type="presParOf" srcId="{DF58C1F6-DC1A-4F28-B3C5-2F83D7AF2298}" destId="{21CF653F-D02A-406E-AC24-32D366453B8B}" srcOrd="7" destOrd="0" presId="urn:microsoft.com/office/officeart/2008/layout/LinedList"/>
    <dgm:cxn modelId="{84833573-1366-49BC-983C-A9CE72F228D4}" type="presParOf" srcId="{21CF653F-D02A-406E-AC24-32D366453B8B}" destId="{6FB3FE95-8D12-4203-9751-F8E51D3BECFD}" srcOrd="0" destOrd="0" presId="urn:microsoft.com/office/officeart/2008/layout/LinedList"/>
    <dgm:cxn modelId="{549B1B63-0945-4844-8B34-66CA726AEBCF}" type="presParOf" srcId="{21CF653F-D02A-406E-AC24-32D366453B8B}" destId="{7E6CCF58-0DE3-4696-9B5D-A71769C21653}" srcOrd="1" destOrd="0" presId="urn:microsoft.com/office/officeart/2008/layout/LinedList"/>
    <dgm:cxn modelId="{65077D6E-A4E5-4F6D-A209-D6E5963AC3F5}" type="presParOf" srcId="{7E6CCF58-0DE3-4696-9B5D-A71769C21653}" destId="{870170A5-F442-4BE7-9E33-8E7C87DAEF32}" srcOrd="0" destOrd="0" presId="urn:microsoft.com/office/officeart/2008/layout/LinedList"/>
    <dgm:cxn modelId="{14074235-16FD-49E6-8DA0-8DDB76845314}" type="presParOf" srcId="{7E6CCF58-0DE3-4696-9B5D-A71769C21653}" destId="{A9A9D4E2-5F54-42A2-84D0-938362CDA1C5}" srcOrd="1" destOrd="0" presId="urn:microsoft.com/office/officeart/2008/layout/LinedList"/>
    <dgm:cxn modelId="{AB7FD0E8-00B6-41C5-BF12-83A5C1E750F1}" type="presParOf" srcId="{A9A9D4E2-5F54-42A2-84D0-938362CDA1C5}" destId="{3A7374C5-A843-4447-970B-55C3C2DA12DB}" srcOrd="0" destOrd="0" presId="urn:microsoft.com/office/officeart/2008/layout/LinedList"/>
    <dgm:cxn modelId="{63ED2E88-561F-4F16-92FE-518033A57BEE}" type="presParOf" srcId="{A9A9D4E2-5F54-42A2-84D0-938362CDA1C5}" destId="{B77E7188-1641-4025-BFE6-25BBCA1C6855}" srcOrd="1" destOrd="0" presId="urn:microsoft.com/office/officeart/2008/layout/LinedList"/>
    <dgm:cxn modelId="{1431A9D5-71FD-43F5-A349-6AC1463FE371}" type="presParOf" srcId="{A9A9D4E2-5F54-42A2-84D0-938362CDA1C5}" destId="{C8F0F295-9AA5-4618-90E2-F46D72E15DB2}" srcOrd="2" destOrd="0" presId="urn:microsoft.com/office/officeart/2008/layout/LinedList"/>
    <dgm:cxn modelId="{266E8D60-0FE6-4131-AE62-5422F76A6002}" type="presParOf" srcId="{7E6CCF58-0DE3-4696-9B5D-A71769C21653}" destId="{F750C6EF-D9CF-4EBB-839D-7008DB9F9AB3}" srcOrd="2" destOrd="0" presId="urn:microsoft.com/office/officeart/2008/layout/LinedList"/>
    <dgm:cxn modelId="{C6448368-C461-477E-8139-A41E7FA4662C}" type="presParOf" srcId="{7E6CCF58-0DE3-4696-9B5D-A71769C21653}" destId="{6FE38F92-30E6-4ECC-8EE6-54E4214A6F6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08BE1-A15A-47E9-8E94-62501398CB4B}">
      <dsp:nvSpPr>
        <dsp:cNvPr id="0" name=""/>
        <dsp:cNvSpPr/>
      </dsp:nvSpPr>
      <dsp:spPr>
        <a:xfrm>
          <a:off x="4370" y="715641"/>
          <a:ext cx="2628199" cy="960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smtClean="0"/>
            <a:t>RESPONSIVE (faster then ever)</a:t>
          </a:r>
          <a:endParaRPr lang="en-US" sz="1900" kern="1200"/>
        </a:p>
      </dsp:txBody>
      <dsp:txXfrm>
        <a:off x="4370" y="715641"/>
        <a:ext cx="2628199" cy="960702"/>
      </dsp:txXfrm>
    </dsp:sp>
    <dsp:sp modelId="{EEAF1740-F50E-4F4D-AD46-1386E3C3E931}">
      <dsp:nvSpPr>
        <dsp:cNvPr id="0" name=""/>
        <dsp:cNvSpPr/>
      </dsp:nvSpPr>
      <dsp:spPr>
        <a:xfrm>
          <a:off x="4370" y="1676343"/>
          <a:ext cx="2628199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Generate USER CONFIDENCE</a:t>
          </a:r>
          <a:endParaRPr lang="it-IT" sz="1900" kern="1200" dirty="0"/>
        </a:p>
      </dsp:txBody>
      <dsp:txXfrm>
        <a:off x="4370" y="1676343"/>
        <a:ext cx="2628199" cy="2764214"/>
      </dsp:txXfrm>
    </dsp:sp>
    <dsp:sp modelId="{27098EAE-7D7E-4C93-9FE0-FE7C2F0D7665}">
      <dsp:nvSpPr>
        <dsp:cNvPr id="0" name=""/>
        <dsp:cNvSpPr/>
      </dsp:nvSpPr>
      <dsp:spPr>
        <a:xfrm>
          <a:off x="3000518" y="715641"/>
          <a:ext cx="2628199" cy="960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RESILIENT (</a:t>
          </a:r>
          <a:r>
            <a:rPr lang="it-IT" sz="1900" kern="1200" dirty="0" err="1" smtClean="0"/>
            <a:t>remain</a:t>
          </a:r>
          <a:r>
            <a:rPr lang="it-IT" sz="1900" kern="1200" dirty="0" smtClean="0"/>
            <a:t> responsive in case of </a:t>
          </a:r>
          <a:r>
            <a:rPr lang="it-IT" sz="1900" kern="1200" dirty="0" err="1" smtClean="0"/>
            <a:t>failure</a:t>
          </a:r>
          <a:r>
            <a:rPr lang="it-IT" sz="1900" kern="1200" dirty="0" smtClean="0"/>
            <a:t>)</a:t>
          </a:r>
          <a:endParaRPr lang="it-IT" sz="1900" kern="1200" dirty="0"/>
        </a:p>
      </dsp:txBody>
      <dsp:txXfrm>
        <a:off x="3000518" y="715641"/>
        <a:ext cx="2628199" cy="960702"/>
      </dsp:txXfrm>
    </dsp:sp>
    <dsp:sp modelId="{B91464CD-14C8-4167-AAAC-263BFB01D885}">
      <dsp:nvSpPr>
        <dsp:cNvPr id="0" name=""/>
        <dsp:cNvSpPr/>
      </dsp:nvSpPr>
      <dsp:spPr>
        <a:xfrm>
          <a:off x="3000518" y="1676343"/>
          <a:ext cx="2628199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Replication,Isolation</a:t>
          </a:r>
          <a:r>
            <a:rPr lang="it-IT" sz="1900" kern="1200" dirty="0" smtClean="0"/>
            <a:t>, </a:t>
          </a:r>
          <a:r>
            <a:rPr lang="it-IT" sz="1900" kern="1200" dirty="0" err="1" smtClean="0"/>
            <a:t>Containment</a:t>
          </a:r>
          <a:r>
            <a:rPr lang="it-IT" sz="1900" kern="1200" dirty="0" smtClean="0"/>
            <a:t>, </a:t>
          </a:r>
          <a:r>
            <a:rPr lang="it-IT" sz="1900" kern="1200" dirty="0" err="1" smtClean="0"/>
            <a:t>Delegation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Failures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isolated</a:t>
          </a:r>
          <a:r>
            <a:rPr lang="it-IT" sz="1900" kern="1200" dirty="0" smtClean="0"/>
            <a:t> in </a:t>
          </a:r>
          <a:r>
            <a:rPr lang="it-IT" sz="1900" kern="1200" dirty="0" err="1" smtClean="0"/>
            <a:t>every</a:t>
          </a:r>
          <a:r>
            <a:rPr lang="it-IT" sz="1900" kern="1200" dirty="0" smtClean="0"/>
            <a:t> single component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Only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recovery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may</a:t>
          </a:r>
          <a:r>
            <a:rPr lang="it-IT" sz="1900" kern="1200" dirty="0" smtClean="0"/>
            <a:t> be </a:t>
          </a:r>
          <a:r>
            <a:rPr lang="it-IT" sz="1900" kern="1200" dirty="0" err="1" smtClean="0"/>
            <a:t>delegated</a:t>
          </a:r>
          <a:r>
            <a:rPr lang="it-IT" sz="1900" kern="1200" dirty="0" smtClean="0"/>
            <a:t> to </a:t>
          </a:r>
          <a:r>
            <a:rPr lang="it-IT" sz="1900" kern="1200" err="1" smtClean="0"/>
            <a:t>external</a:t>
          </a:r>
          <a:r>
            <a:rPr lang="it-IT" sz="1900" kern="1200" smtClean="0"/>
            <a:t> components</a:t>
          </a:r>
          <a:endParaRPr lang="it-IT" sz="1900" kern="1200" dirty="0"/>
        </a:p>
      </dsp:txBody>
      <dsp:txXfrm>
        <a:off x="3000518" y="1676343"/>
        <a:ext cx="2628199" cy="2764214"/>
      </dsp:txXfrm>
    </dsp:sp>
    <dsp:sp modelId="{C35B38C4-034E-4B65-98B0-F6B4B07246D8}">
      <dsp:nvSpPr>
        <dsp:cNvPr id="0" name=""/>
        <dsp:cNvSpPr/>
      </dsp:nvSpPr>
      <dsp:spPr>
        <a:xfrm>
          <a:off x="5996665" y="715641"/>
          <a:ext cx="2628199" cy="960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ELASTIC (</a:t>
          </a:r>
          <a:r>
            <a:rPr lang="it-IT" sz="1900" kern="1200" dirty="0" err="1" smtClean="0"/>
            <a:t>active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during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deployments</a:t>
          </a:r>
          <a:r>
            <a:rPr lang="it-IT" sz="1900" kern="1200" dirty="0" smtClean="0"/>
            <a:t> or </a:t>
          </a:r>
          <a:r>
            <a:rPr lang="it-IT" sz="1900" kern="1200" dirty="0" err="1" smtClean="0"/>
            <a:t>scaling</a:t>
          </a:r>
          <a:r>
            <a:rPr lang="it-IT" sz="1900" kern="1200" dirty="0" smtClean="0"/>
            <a:t>)</a:t>
          </a:r>
        </a:p>
      </dsp:txBody>
      <dsp:txXfrm>
        <a:off x="5996665" y="715641"/>
        <a:ext cx="2628199" cy="960702"/>
      </dsp:txXfrm>
    </dsp:sp>
    <dsp:sp modelId="{22ACB011-3803-481E-824D-27BDE3D08558}">
      <dsp:nvSpPr>
        <dsp:cNvPr id="0" name=""/>
        <dsp:cNvSpPr/>
      </dsp:nvSpPr>
      <dsp:spPr>
        <a:xfrm>
          <a:off x="5996665" y="1676343"/>
          <a:ext cx="2628199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responsive </a:t>
          </a:r>
          <a:r>
            <a:rPr lang="it-IT" sz="1900" kern="1200" dirty="0" err="1" smtClean="0"/>
            <a:t>during</a:t>
          </a:r>
          <a:r>
            <a:rPr lang="it-IT" sz="1900" kern="1200" dirty="0" smtClean="0"/>
            <a:t> scale out or scale down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predictive</a:t>
          </a:r>
          <a:r>
            <a:rPr lang="it-IT" sz="1900" kern="1200" dirty="0" smtClean="0"/>
            <a:t> auto </a:t>
          </a:r>
          <a:r>
            <a:rPr lang="it-IT" sz="1900" kern="1200" dirty="0" err="1" smtClean="0"/>
            <a:t>scaling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tecnique</a:t>
          </a:r>
          <a:endParaRPr lang="it-IT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smtClean="0"/>
            <a:t>cost effectiveness</a:t>
          </a:r>
          <a:endParaRPr lang="it-IT" sz="1900" kern="1200" dirty="0" smtClean="0"/>
        </a:p>
      </dsp:txBody>
      <dsp:txXfrm>
        <a:off x="5996665" y="1676343"/>
        <a:ext cx="2628199" cy="2764214"/>
      </dsp:txXfrm>
    </dsp:sp>
    <dsp:sp modelId="{91C770E9-1A5E-465F-8556-697123E91621}">
      <dsp:nvSpPr>
        <dsp:cNvPr id="0" name=""/>
        <dsp:cNvSpPr/>
      </dsp:nvSpPr>
      <dsp:spPr>
        <a:xfrm>
          <a:off x="8992813" y="715641"/>
          <a:ext cx="2628199" cy="960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MESSAGE </a:t>
          </a:r>
          <a:r>
            <a:rPr lang="it-IT" sz="1900" kern="1200" dirty="0" err="1" smtClean="0"/>
            <a:t>Driven</a:t>
          </a:r>
          <a:r>
            <a:rPr lang="it-IT" sz="1900" kern="1200" dirty="0" smtClean="0"/>
            <a:t> (</a:t>
          </a:r>
          <a:r>
            <a:rPr lang="it-IT" sz="1900" kern="1200" dirty="0" err="1" smtClean="0"/>
            <a:t>async</a:t>
          </a:r>
          <a:r>
            <a:rPr lang="it-IT" sz="1900" kern="1200" dirty="0" smtClean="0"/>
            <a:t>, non </a:t>
          </a:r>
          <a:r>
            <a:rPr lang="it-IT" sz="1900" kern="1200" dirty="0" err="1" smtClean="0"/>
            <a:t>blocking</a:t>
          </a:r>
          <a:r>
            <a:rPr lang="it-IT" sz="1900" kern="1200" dirty="0" smtClean="0"/>
            <a:t>)</a:t>
          </a:r>
        </a:p>
      </dsp:txBody>
      <dsp:txXfrm>
        <a:off x="8992813" y="715641"/>
        <a:ext cx="2628199" cy="960702"/>
      </dsp:txXfrm>
    </dsp:sp>
    <dsp:sp modelId="{44B90C65-F068-4AFC-AB5D-D43F49BF55DB}">
      <dsp:nvSpPr>
        <dsp:cNvPr id="0" name=""/>
        <dsp:cNvSpPr/>
      </dsp:nvSpPr>
      <dsp:spPr>
        <a:xfrm>
          <a:off x="8992813" y="1676343"/>
          <a:ext cx="2628199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Decouple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everything</a:t>
          </a:r>
          <a:r>
            <a:rPr lang="it-IT" sz="1900" kern="1200" dirty="0" smtClean="0"/>
            <a:t>, </a:t>
          </a:r>
          <a:r>
            <a:rPr lang="it-IT" sz="1900" kern="1200" dirty="0" err="1" smtClean="0"/>
            <a:t>isolation</a:t>
          </a:r>
          <a:r>
            <a:rPr lang="it-IT" sz="1900" kern="1200" dirty="0" smtClean="0"/>
            <a:t>, location </a:t>
          </a:r>
          <a:r>
            <a:rPr lang="it-IT" sz="1900" kern="1200" dirty="0" err="1" smtClean="0"/>
            <a:t>transparency</a:t>
          </a:r>
          <a:endParaRPr lang="it-IT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Resource </a:t>
          </a:r>
          <a:r>
            <a:rPr lang="it-IT" sz="1900" kern="1200" dirty="0" err="1" smtClean="0"/>
            <a:t>Consumption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only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when</a:t>
          </a:r>
          <a:r>
            <a:rPr lang="it-IT" sz="1900" kern="1200" dirty="0" smtClean="0"/>
            <a:t> are «</a:t>
          </a:r>
          <a:r>
            <a:rPr lang="it-IT" sz="1900" kern="1200" dirty="0" err="1" smtClean="0"/>
            <a:t>active</a:t>
          </a:r>
          <a:r>
            <a:rPr lang="it-IT" sz="1900" kern="1200" dirty="0" smtClean="0"/>
            <a:t> and  «GREEN LIGHT»</a:t>
          </a:r>
        </a:p>
      </dsp:txBody>
      <dsp:txXfrm>
        <a:off x="8992813" y="1676343"/>
        <a:ext cx="2628199" cy="2764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FD639-FFB3-44A0-BB29-59317892DA4F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4C1A8-1627-4509-9E4B-1AD5AC3A3C9D}">
      <dsp:nvSpPr>
        <dsp:cNvPr id="0" name=""/>
        <dsp:cNvSpPr/>
      </dsp:nvSpPr>
      <dsp:spPr>
        <a:xfrm>
          <a:off x="0" y="0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smtClean="0"/>
            <a:t>ISOLATION IN STATE</a:t>
          </a:r>
          <a:endParaRPr lang="en-US" sz="3400" kern="1200" dirty="0"/>
        </a:p>
      </dsp:txBody>
      <dsp:txXfrm>
        <a:off x="0" y="0"/>
        <a:ext cx="2205672" cy="1343818"/>
      </dsp:txXfrm>
    </dsp:sp>
    <dsp:sp modelId="{1CB50299-913F-4244-B22D-82F6E4405643}">
      <dsp:nvSpPr>
        <dsp:cNvPr id="0" name=""/>
        <dsp:cNvSpPr/>
      </dsp:nvSpPr>
      <dsp:spPr>
        <a:xfrm>
          <a:off x="2371097" y="20997"/>
          <a:ext cx="8657264" cy="4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No </a:t>
          </a:r>
          <a:r>
            <a:rPr lang="it-IT" sz="1900" kern="1200" dirty="0" err="1" smtClean="0"/>
            <a:t>backdoor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straight</a:t>
          </a:r>
          <a:r>
            <a:rPr lang="it-IT" sz="1900" kern="1200" dirty="0" smtClean="0"/>
            <a:t> to </a:t>
          </a:r>
          <a:r>
            <a:rPr lang="it-IT" sz="1900" kern="1200" dirty="0" err="1" smtClean="0"/>
            <a:t>other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DBs</a:t>
          </a:r>
          <a:endParaRPr lang="it-IT" sz="1900" kern="1200" dirty="0"/>
        </a:p>
      </dsp:txBody>
      <dsp:txXfrm>
        <a:off x="2371097" y="20997"/>
        <a:ext cx="8657264" cy="419943"/>
      </dsp:txXfrm>
    </dsp:sp>
    <dsp:sp modelId="{97F2165F-7CCC-42A6-974E-19DD8CF4DFDA}">
      <dsp:nvSpPr>
        <dsp:cNvPr id="0" name=""/>
        <dsp:cNvSpPr/>
      </dsp:nvSpPr>
      <dsp:spPr>
        <a:xfrm>
          <a:off x="2205672" y="440940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09007-2294-4971-BFDB-B463256E2EBD}">
      <dsp:nvSpPr>
        <dsp:cNvPr id="0" name=""/>
        <dsp:cNvSpPr/>
      </dsp:nvSpPr>
      <dsp:spPr>
        <a:xfrm>
          <a:off x="2371097" y="461937"/>
          <a:ext cx="8657264" cy="4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Evolve </a:t>
          </a:r>
          <a:r>
            <a:rPr lang="it-IT" sz="1900" kern="1200" dirty="0" err="1" smtClean="0"/>
            <a:t>internally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throw</a:t>
          </a:r>
          <a:r>
            <a:rPr lang="it-IT" sz="1900" kern="1200" dirty="0" smtClean="0"/>
            <a:t> API </a:t>
          </a:r>
          <a:r>
            <a:rPr lang="it-IT" sz="1900" kern="1200" dirty="0" err="1" smtClean="0"/>
            <a:t>version</a:t>
          </a:r>
          <a:endParaRPr lang="it-IT" sz="1900" kern="1200" dirty="0"/>
        </a:p>
      </dsp:txBody>
      <dsp:txXfrm>
        <a:off x="2371097" y="461937"/>
        <a:ext cx="8657264" cy="419943"/>
      </dsp:txXfrm>
    </dsp:sp>
    <dsp:sp modelId="{84EB8C7D-E9FE-4428-9212-88FB30C03E1F}">
      <dsp:nvSpPr>
        <dsp:cNvPr id="0" name=""/>
        <dsp:cNvSpPr/>
      </dsp:nvSpPr>
      <dsp:spPr>
        <a:xfrm>
          <a:off x="2205672" y="881881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F7F62-F714-45BA-A2D2-96EA63CB030C}">
      <dsp:nvSpPr>
        <dsp:cNvPr id="0" name=""/>
        <dsp:cNvSpPr/>
      </dsp:nvSpPr>
      <dsp:spPr>
        <a:xfrm>
          <a:off x="2371097" y="902878"/>
          <a:ext cx="8657264" cy="4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Health</a:t>
          </a:r>
          <a:r>
            <a:rPr lang="it-IT" sz="1900" kern="1200" dirty="0" smtClean="0"/>
            <a:t> State API </a:t>
          </a:r>
          <a:r>
            <a:rPr lang="it-IT" sz="1900" kern="1200" dirty="0" err="1" smtClean="0"/>
            <a:t>embedded</a:t>
          </a:r>
          <a:endParaRPr lang="it-IT" sz="1900" kern="1200" dirty="0"/>
        </a:p>
      </dsp:txBody>
      <dsp:txXfrm>
        <a:off x="2371097" y="902878"/>
        <a:ext cx="8657264" cy="419943"/>
      </dsp:txXfrm>
    </dsp:sp>
    <dsp:sp modelId="{AC8853BB-408D-4B8F-8825-C6713FBFC48F}">
      <dsp:nvSpPr>
        <dsp:cNvPr id="0" name=""/>
        <dsp:cNvSpPr/>
      </dsp:nvSpPr>
      <dsp:spPr>
        <a:xfrm>
          <a:off x="2205672" y="1322821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221A5-5A48-4390-978D-F5251B112405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0FE0C-BA41-4374-A550-7D8AF27C7EA3}">
      <dsp:nvSpPr>
        <dsp:cNvPr id="0" name=""/>
        <dsp:cNvSpPr/>
      </dsp:nvSpPr>
      <dsp:spPr>
        <a:xfrm>
          <a:off x="0" y="1343818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smtClean="0"/>
            <a:t>ISOLATION IN SPACE</a:t>
          </a:r>
          <a:endParaRPr lang="it-IT" sz="3400" kern="1200" dirty="0"/>
        </a:p>
      </dsp:txBody>
      <dsp:txXfrm>
        <a:off x="0" y="1343818"/>
        <a:ext cx="2205672" cy="1343818"/>
      </dsp:txXfrm>
    </dsp:sp>
    <dsp:sp modelId="{2D588BD9-0E90-4A3D-8DAD-79CFEC828D11}">
      <dsp:nvSpPr>
        <dsp:cNvPr id="0" name=""/>
        <dsp:cNvSpPr/>
      </dsp:nvSpPr>
      <dsp:spPr>
        <a:xfrm>
          <a:off x="2371097" y="1375052"/>
          <a:ext cx="8657264" cy="6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Discovery</a:t>
          </a:r>
          <a:r>
            <a:rPr lang="it-IT" sz="1900" kern="1200" dirty="0" smtClean="0"/>
            <a:t> or Gateway to </a:t>
          </a:r>
          <a:r>
            <a:rPr lang="it-IT" sz="1900" kern="1200" dirty="0" err="1" smtClean="0"/>
            <a:t>find</a:t>
          </a:r>
          <a:r>
            <a:rPr lang="it-IT" sz="1900" kern="1200" dirty="0" smtClean="0"/>
            <a:t> out the MS Location – </a:t>
          </a:r>
          <a:r>
            <a:rPr lang="it-IT" sz="1900" kern="1200" dirty="0" err="1" smtClean="0"/>
            <a:t>not</a:t>
          </a:r>
          <a:r>
            <a:rPr lang="it-IT" sz="1900" kern="1200" dirty="0" smtClean="0"/>
            <a:t> hard </a:t>
          </a:r>
          <a:r>
            <a:rPr lang="it-IT" sz="1900" kern="1200" dirty="0" err="1" smtClean="0"/>
            <a:t>coded</a:t>
          </a:r>
          <a:endParaRPr lang="it-IT" sz="1900" kern="1200" dirty="0"/>
        </a:p>
      </dsp:txBody>
      <dsp:txXfrm>
        <a:off x="2371097" y="1375052"/>
        <a:ext cx="8657264" cy="624665"/>
      </dsp:txXfrm>
    </dsp:sp>
    <dsp:sp modelId="{9DBBDD8A-53DF-4B8B-B8B3-B145E9D577E5}">
      <dsp:nvSpPr>
        <dsp:cNvPr id="0" name=""/>
        <dsp:cNvSpPr/>
      </dsp:nvSpPr>
      <dsp:spPr>
        <a:xfrm>
          <a:off x="2205672" y="1999717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B73A-B93E-4186-8A24-D651C0DB2132}">
      <dsp:nvSpPr>
        <dsp:cNvPr id="0" name=""/>
        <dsp:cNvSpPr/>
      </dsp:nvSpPr>
      <dsp:spPr>
        <a:xfrm>
          <a:off x="2371097" y="2030951"/>
          <a:ext cx="8657264" cy="6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Independent</a:t>
          </a:r>
          <a:r>
            <a:rPr lang="it-IT" sz="1900" kern="1200" dirty="0" smtClean="0"/>
            <a:t> scale out/down</a:t>
          </a:r>
          <a:endParaRPr lang="it-IT" sz="1900" kern="1200" dirty="0"/>
        </a:p>
      </dsp:txBody>
      <dsp:txXfrm>
        <a:off x="2371097" y="2030951"/>
        <a:ext cx="8657264" cy="624665"/>
      </dsp:txXfrm>
    </dsp:sp>
    <dsp:sp modelId="{218CDF15-721F-44F7-8323-2D53C4F8742B}">
      <dsp:nvSpPr>
        <dsp:cNvPr id="0" name=""/>
        <dsp:cNvSpPr/>
      </dsp:nvSpPr>
      <dsp:spPr>
        <a:xfrm>
          <a:off x="2205672" y="2655616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647D-77EC-4455-903E-114BABC6D54E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BC039-8F37-4888-936B-8BE58B8CB2B3}">
      <dsp:nvSpPr>
        <dsp:cNvPr id="0" name=""/>
        <dsp:cNvSpPr/>
      </dsp:nvSpPr>
      <dsp:spPr>
        <a:xfrm>
          <a:off x="0" y="2687637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smtClean="0"/>
            <a:t>ISOLATION IN TIME</a:t>
          </a:r>
          <a:endParaRPr lang="it-IT" sz="3400" kern="1200" dirty="0"/>
        </a:p>
      </dsp:txBody>
      <dsp:txXfrm>
        <a:off x="0" y="2687637"/>
        <a:ext cx="2205672" cy="1343818"/>
      </dsp:txXfrm>
    </dsp:sp>
    <dsp:sp modelId="{620978C5-E8C2-4BA8-919C-115295CA55C8}">
      <dsp:nvSpPr>
        <dsp:cNvPr id="0" name=""/>
        <dsp:cNvSpPr/>
      </dsp:nvSpPr>
      <dsp:spPr>
        <a:xfrm>
          <a:off x="2371097" y="2718870"/>
          <a:ext cx="8657264" cy="6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No </a:t>
          </a:r>
          <a:r>
            <a:rPr lang="it-IT" sz="1900" kern="1200" dirty="0" err="1" smtClean="0"/>
            <a:t>wait</a:t>
          </a:r>
          <a:r>
            <a:rPr lang="it-IT" sz="1900" kern="1200" dirty="0" smtClean="0"/>
            <a:t> for </a:t>
          </a:r>
          <a:r>
            <a:rPr lang="it-IT" sz="1900" kern="1200" dirty="0" err="1" smtClean="0"/>
            <a:t>other</a:t>
          </a:r>
          <a:r>
            <a:rPr lang="it-IT" sz="1900" kern="1200" dirty="0" smtClean="0"/>
            <a:t> MS.  </a:t>
          </a:r>
          <a:r>
            <a:rPr lang="it-IT" sz="1900" kern="1200" dirty="0" err="1" smtClean="0"/>
            <a:t>Async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message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Driven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mimic</a:t>
          </a:r>
          <a:r>
            <a:rPr lang="it-IT" sz="1900" kern="1200" dirty="0" smtClean="0"/>
            <a:t> and </a:t>
          </a:r>
          <a:r>
            <a:rPr lang="it-IT" sz="1900" kern="1200" dirty="0" err="1" smtClean="0"/>
            <a:t>Not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Blocking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also</a:t>
          </a:r>
          <a:r>
            <a:rPr lang="it-IT" sz="1900" kern="1200" dirty="0" smtClean="0"/>
            <a:t>.</a:t>
          </a:r>
          <a:endParaRPr lang="it-IT" sz="1900" kern="1200" dirty="0"/>
        </a:p>
      </dsp:txBody>
      <dsp:txXfrm>
        <a:off x="2371097" y="2718870"/>
        <a:ext cx="8657264" cy="624665"/>
      </dsp:txXfrm>
    </dsp:sp>
    <dsp:sp modelId="{DCF0C7F8-8B61-4181-98DA-E9CE10606B2F}">
      <dsp:nvSpPr>
        <dsp:cNvPr id="0" name=""/>
        <dsp:cNvSpPr/>
      </dsp:nvSpPr>
      <dsp:spPr>
        <a:xfrm>
          <a:off x="2205672" y="3343536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E02C-70AF-4348-A6CF-8A6EA97F801F}">
      <dsp:nvSpPr>
        <dsp:cNvPr id="0" name=""/>
        <dsp:cNvSpPr/>
      </dsp:nvSpPr>
      <dsp:spPr>
        <a:xfrm>
          <a:off x="2371097" y="3374769"/>
          <a:ext cx="8657264" cy="62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Eventual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consistency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is</a:t>
          </a:r>
          <a:r>
            <a:rPr lang="it-IT" sz="1900" kern="1200" dirty="0" smtClean="0"/>
            <a:t> a MUST</a:t>
          </a:r>
          <a:endParaRPr lang="it-IT" sz="1900" kern="1200" dirty="0"/>
        </a:p>
      </dsp:txBody>
      <dsp:txXfrm>
        <a:off x="2371097" y="3374769"/>
        <a:ext cx="8657264" cy="624665"/>
      </dsp:txXfrm>
    </dsp:sp>
    <dsp:sp modelId="{40119E13-41BB-4253-B828-D05B9E7E5942}">
      <dsp:nvSpPr>
        <dsp:cNvPr id="0" name=""/>
        <dsp:cNvSpPr/>
      </dsp:nvSpPr>
      <dsp:spPr>
        <a:xfrm>
          <a:off x="2205672" y="3999435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95F1A-E078-4279-B964-59EA637AC9E0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3FE95-8D12-4203-9751-F8E51D3BECFD}">
      <dsp:nvSpPr>
        <dsp:cNvPr id="0" name=""/>
        <dsp:cNvSpPr/>
      </dsp:nvSpPr>
      <dsp:spPr>
        <a:xfrm>
          <a:off x="0" y="4031456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smtClean="0"/>
            <a:t>ISOLATION IN FAILURE</a:t>
          </a:r>
          <a:endParaRPr lang="it-IT" sz="3400" kern="1200" dirty="0"/>
        </a:p>
      </dsp:txBody>
      <dsp:txXfrm>
        <a:off x="0" y="4031456"/>
        <a:ext cx="2205672" cy="1343818"/>
      </dsp:txXfrm>
    </dsp:sp>
    <dsp:sp modelId="{B77E7188-1641-4025-BFE6-25BBCA1C6855}">
      <dsp:nvSpPr>
        <dsp:cNvPr id="0" name=""/>
        <dsp:cNvSpPr/>
      </dsp:nvSpPr>
      <dsp:spPr>
        <a:xfrm>
          <a:off x="2371097" y="4092479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Other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consequences</a:t>
          </a:r>
          <a:r>
            <a:rPr lang="it-IT" sz="1900" kern="1200" dirty="0" smtClean="0"/>
            <a:t> on </a:t>
          </a:r>
          <a:r>
            <a:rPr lang="it-IT" sz="1900" kern="1200" dirty="0" err="1" smtClean="0"/>
            <a:t>other</a:t>
          </a:r>
          <a:r>
            <a:rPr lang="it-IT" sz="1900" kern="1200" dirty="0" smtClean="0"/>
            <a:t> MS </a:t>
          </a:r>
          <a:r>
            <a:rPr lang="it-IT" sz="1900" kern="1200" dirty="0" err="1" smtClean="0"/>
            <a:t>if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there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is</a:t>
          </a:r>
          <a:r>
            <a:rPr lang="it-IT" sz="1900" kern="1200" dirty="0" smtClean="0"/>
            <a:t> a </a:t>
          </a:r>
          <a:r>
            <a:rPr lang="it-IT" sz="1900" kern="1200" dirty="0" err="1" smtClean="0"/>
            <a:t>failure</a:t>
          </a:r>
          <a:endParaRPr lang="en-US" sz="1900" kern="1200" dirty="0"/>
        </a:p>
      </dsp:txBody>
      <dsp:txXfrm>
        <a:off x="2371097" y="4092479"/>
        <a:ext cx="8657264" cy="1220460"/>
      </dsp:txXfrm>
    </dsp:sp>
    <dsp:sp modelId="{F750C6EF-D9CF-4EBB-839D-7008DB9F9AB3}">
      <dsp:nvSpPr>
        <dsp:cNvPr id="0" name=""/>
        <dsp:cNvSpPr/>
      </dsp:nvSpPr>
      <dsp:spPr>
        <a:xfrm>
          <a:off x="2205672" y="5312939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EDC-83BF-4E73-A28F-42FFC12A2775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71F7-E6CB-4E64-A6E7-649225796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85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222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AUTONOMY: </a:t>
            </a:r>
          </a:p>
          <a:p>
            <a:r>
              <a:rPr lang="it-IT" dirty="0" err="1" smtClean="0"/>
              <a:t>Autonomous</a:t>
            </a:r>
            <a:r>
              <a:rPr lang="it-IT" dirty="0" smtClean="0"/>
              <a:t> Service – </a:t>
            </a:r>
            <a:r>
              <a:rPr lang="it-IT" dirty="0" err="1" smtClean="0"/>
              <a:t>every</a:t>
            </a:r>
            <a:r>
              <a:rPr lang="it-IT" dirty="0" smtClean="0"/>
              <a:t> service must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solve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wn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mantaining</a:t>
            </a:r>
            <a:r>
              <a:rPr lang="it-IT" dirty="0" smtClean="0"/>
              <a:t> </a:t>
            </a:r>
            <a:r>
              <a:rPr lang="it-IT" dirty="0" err="1" smtClean="0"/>
              <a:t>internal</a:t>
            </a:r>
            <a:r>
              <a:rPr lang="it-IT" dirty="0" smtClean="0"/>
              <a:t> state, with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, </a:t>
            </a:r>
            <a:r>
              <a:rPr lang="it-IT" dirty="0" err="1" smtClean="0"/>
              <a:t>avoiding</a:t>
            </a:r>
            <a:r>
              <a:rPr lang="it-IT" dirty="0" smtClean="0"/>
              <a:t> </a:t>
            </a:r>
            <a:r>
              <a:rPr lang="it-IT" dirty="0" err="1" smtClean="0"/>
              <a:t>direct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r>
              <a:rPr lang="it-IT" dirty="0" smtClean="0"/>
              <a:t> on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GATEWAY SERVICES</a:t>
            </a:r>
          </a:p>
          <a:p>
            <a:r>
              <a:rPr lang="it-IT" dirty="0" err="1" smtClean="0"/>
              <a:t>Managing</a:t>
            </a:r>
            <a:r>
              <a:rPr lang="it-IT" dirty="0" smtClean="0"/>
              <a:t> </a:t>
            </a:r>
            <a:r>
              <a:rPr lang="it-IT" dirty="0" err="1" smtClean="0"/>
              <a:t>complexitty</a:t>
            </a:r>
            <a:r>
              <a:rPr lang="it-IT" dirty="0" smtClean="0"/>
              <a:t>: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aggregates</a:t>
            </a:r>
            <a:r>
              <a:rPr lang="it-IT" dirty="0" smtClean="0"/>
              <a:t> MS.API in macro </a:t>
            </a:r>
            <a:r>
              <a:rPr lang="it-IT" dirty="0" err="1" smtClean="0"/>
              <a:t>services</a:t>
            </a:r>
            <a:r>
              <a:rPr lang="it-IT" dirty="0" smtClean="0"/>
              <a:t>? </a:t>
            </a:r>
            <a:r>
              <a:rPr lang="it-IT" dirty="0" err="1" smtClean="0"/>
              <a:t>Should</a:t>
            </a:r>
            <a:r>
              <a:rPr lang="it-IT" dirty="0" smtClean="0"/>
              <a:t> client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to aggregate MS.API? i client hanno bisogno di gestire loro i casini di disponibilità dei micro servizi?</a:t>
            </a:r>
          </a:p>
          <a:p>
            <a:endParaRPr lang="it-IT" dirty="0" smtClean="0"/>
          </a:p>
          <a:p>
            <a:r>
              <a:rPr lang="it-IT" dirty="0" smtClean="0"/>
              <a:t>i PROXY/GATEWAY: non fanno SOLO </a:t>
            </a:r>
            <a:r>
              <a:rPr lang="it-IT" dirty="0" err="1" smtClean="0"/>
              <a:t>binding</a:t>
            </a:r>
            <a:r>
              <a:rPr lang="it-IT" dirty="0" smtClean="0"/>
              <a:t>!!! ma fanno aggregazione! così il client rimane ignorante</a:t>
            </a:r>
          </a:p>
          <a:p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54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ReactiveProgramming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 </a:t>
            </a:r>
            <a:r>
              <a:rPr lang="it-IT" dirty="0" err="1" smtClean="0"/>
              <a:t>Reactive</a:t>
            </a:r>
            <a:r>
              <a:rPr lang="it-IT" dirty="0" smtClean="0"/>
              <a:t> System?</a:t>
            </a:r>
          </a:p>
          <a:p>
            <a:endParaRPr lang="it-IT" dirty="0" smtClean="0"/>
          </a:p>
          <a:p>
            <a:r>
              <a:rPr lang="it-IT" dirty="0" smtClean="0"/>
              <a:t>YES. </a:t>
            </a:r>
            <a:r>
              <a:rPr lang="it-IT" dirty="0" err="1" smtClean="0"/>
              <a:t>Examples</a:t>
            </a:r>
            <a:r>
              <a:rPr lang="it-IT" dirty="0" smtClean="0"/>
              <a:t>: </a:t>
            </a:r>
          </a:p>
          <a:p>
            <a:r>
              <a:rPr lang="it-IT" dirty="0" smtClean="0"/>
              <a:t>1)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unique</a:t>
            </a:r>
            <a:r>
              <a:rPr lang="it-IT" dirty="0" smtClean="0"/>
              <a:t> </a:t>
            </a:r>
            <a:r>
              <a:rPr lang="it-IT" dirty="0" err="1" smtClean="0"/>
              <a:t>node</a:t>
            </a:r>
            <a:r>
              <a:rPr lang="it-IT" dirty="0" smtClean="0"/>
              <a:t> =&gt; No </a:t>
            </a:r>
            <a:r>
              <a:rPr lang="it-IT" dirty="0" err="1" smtClean="0"/>
              <a:t>Resilience</a:t>
            </a:r>
            <a:endParaRPr lang="it-IT" dirty="0" smtClean="0"/>
          </a:p>
          <a:p>
            <a:r>
              <a:rPr lang="it-IT" dirty="0" smtClean="0"/>
              <a:t>2) Local cache e no way per fare </a:t>
            </a:r>
            <a:r>
              <a:rPr lang="it-IT" dirty="0" err="1" smtClean="0"/>
              <a:t>sync</a:t>
            </a:r>
            <a:r>
              <a:rPr lang="it-IT" dirty="0" smtClean="0"/>
              <a:t> con altri nodi... =&gt; NO ELASTIC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66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59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DOMMINIO =&gt; API =&gt; </a:t>
            </a:r>
            <a:r>
              <a:rPr lang="it-IT" dirty="0" err="1" smtClean="0"/>
              <a:t>Infrastructure</a:t>
            </a:r>
            <a:r>
              <a:rPr lang="it-IT" dirty="0" smtClean="0"/>
              <a:t> (che </a:t>
            </a:r>
            <a:r>
              <a:rPr lang="it-IT" dirty="0" err="1" smtClean="0"/>
              <a:t>adapts</a:t>
            </a:r>
            <a:r>
              <a:rPr lang="it-IT" dirty="0" smtClean="0"/>
              <a:t> </a:t>
            </a:r>
            <a:r>
              <a:rPr lang="it-IT" dirty="0" err="1" smtClean="0"/>
              <a:t>incoming</a:t>
            </a:r>
            <a:r>
              <a:rPr lang="it-IT" dirty="0" smtClean="0"/>
              <a:t> e </a:t>
            </a:r>
            <a:r>
              <a:rPr lang="it-IT" dirty="0" err="1" smtClean="0"/>
              <a:t>outcoming</a:t>
            </a:r>
            <a:r>
              <a:rPr lang="it-IT" dirty="0" smtClean="0"/>
              <a:t> </a:t>
            </a:r>
            <a:r>
              <a:rPr lang="it-IT" dirty="0" err="1" smtClean="0"/>
              <a:t>traffic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ports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fa in modo che il </a:t>
            </a:r>
            <a:r>
              <a:rPr lang="it-IT" dirty="0" err="1" smtClean="0"/>
              <a:t>domian</a:t>
            </a:r>
            <a:r>
              <a:rPr lang="it-IT" dirty="0" smtClean="0"/>
              <a:t> sia </a:t>
            </a:r>
            <a:r>
              <a:rPr lang="it-IT" dirty="0" err="1" smtClean="0"/>
              <a:t>portable</a:t>
            </a:r>
            <a:r>
              <a:rPr lang="it-IT" dirty="0" smtClean="0"/>
              <a:t> (cambio il DATA SIDE tra </a:t>
            </a:r>
            <a:r>
              <a:rPr lang="it-IT" dirty="0" err="1" smtClean="0"/>
              <a:t>cloud</a:t>
            </a:r>
            <a:r>
              <a:rPr lang="it-IT" dirty="0" smtClean="0"/>
              <a:t> e </a:t>
            </a:r>
            <a:r>
              <a:rPr lang="it-IT" dirty="0" err="1" smtClean="0"/>
              <a:t>onprem</a:t>
            </a:r>
            <a:r>
              <a:rPr lang="it-IT" dirty="0" smtClean="0"/>
              <a:t>) </a:t>
            </a:r>
          </a:p>
          <a:p>
            <a:endParaRPr lang="it-IT" dirty="0" smtClean="0"/>
          </a:p>
          <a:p>
            <a:r>
              <a:rPr lang="it-IT" dirty="0" smtClean="0"/>
              <a:t>FACCIO Adattatori verso DATI</a:t>
            </a:r>
          </a:p>
          <a:p>
            <a:r>
              <a:rPr lang="it-IT" dirty="0" smtClean="0"/>
              <a:t>li chiamo come librerie dentro il DOMAIN</a:t>
            </a:r>
          </a:p>
          <a:p>
            <a:r>
              <a:rPr lang="it-IT" dirty="0" smtClean="0"/>
              <a:t>nel DOMAIN mappo verso i dati</a:t>
            </a:r>
          </a:p>
          <a:p>
            <a:endParaRPr lang="it-IT" dirty="0" smtClean="0"/>
          </a:p>
          <a:p>
            <a:r>
              <a:rPr lang="it-IT" dirty="0" smtClean="0"/>
              <a:t>POI </a:t>
            </a:r>
            <a:r>
              <a:rPr lang="it-IT" dirty="0" err="1" smtClean="0"/>
              <a:t>FAccio</a:t>
            </a:r>
            <a:r>
              <a:rPr lang="it-IT" dirty="0" smtClean="0"/>
              <a:t> le API verso i DOMINI</a:t>
            </a:r>
          </a:p>
          <a:p>
            <a:r>
              <a:rPr lang="it-IT" dirty="0" smtClean="0"/>
              <a:t>API non sanno </a:t>
            </a:r>
            <a:r>
              <a:rPr lang="it-IT" dirty="0" err="1" smtClean="0"/>
              <a:t>ildb</a:t>
            </a:r>
            <a:r>
              <a:rPr lang="it-IT" dirty="0" smtClean="0"/>
              <a:t> , ma sanno solo che usi un dominio</a:t>
            </a:r>
          </a:p>
          <a:p>
            <a:endParaRPr lang="it-IT" dirty="0" smtClean="0"/>
          </a:p>
          <a:p>
            <a:r>
              <a:rPr lang="it-IT" dirty="0" smtClean="0"/>
              <a:t>il dominio è fatto di ATTORI?</a:t>
            </a:r>
          </a:p>
          <a:p>
            <a:endParaRPr lang="it-IT" dirty="0" smtClean="0"/>
          </a:p>
          <a:p>
            <a:r>
              <a:rPr lang="it-IT" dirty="0" smtClean="0"/>
              <a:t>1) DOMINIO CHIAMA ADAPTERS verso API (PORTS) DEI DATASOURCE</a:t>
            </a:r>
          </a:p>
          <a:p>
            <a:endParaRPr lang="en-US" dirty="0" smtClean="0"/>
          </a:p>
          <a:p>
            <a:r>
              <a:rPr lang="en-US" dirty="0" smtClean="0"/>
              <a:t>2) USER CHIAMA API (PORTS</a:t>
            </a:r>
            <a:r>
              <a:rPr lang="en-US" baseline="0" dirty="0" smtClean="0"/>
              <a:t>) CHE MAPPANO API di DOMINIO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93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DEMO DI RX.NET</a:t>
            </a:r>
          </a:p>
          <a:p>
            <a:r>
              <a:rPr lang="it-IT" dirty="0" smtClean="0"/>
              <a:t>ARCHITETTURA</a:t>
            </a:r>
            <a:r>
              <a:rPr lang="it-IT" baseline="0" dirty="0" smtClean="0"/>
              <a:t> LAMBDA SU AZURE con MAPPA 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39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3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Sw</a:t>
            </a:r>
            <a:r>
              <a:rPr lang="en-US" dirty="0" smtClean="0"/>
              <a:t> installation is grown (multi </a:t>
            </a:r>
            <a:r>
              <a:rPr lang="en-US" dirty="0" err="1" smtClean="0"/>
              <a:t>node..ten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Among of data (</a:t>
            </a:r>
            <a:r>
              <a:rPr lang="en-US" dirty="0" err="1" smtClean="0"/>
              <a:t>gb</a:t>
            </a:r>
            <a:r>
              <a:rPr lang="en-US" dirty="0" smtClean="0"/>
              <a:t> of data)</a:t>
            </a:r>
          </a:p>
          <a:p>
            <a:r>
              <a:rPr lang="en-US" dirty="0" smtClean="0"/>
              <a:t>Data at REST: non </a:t>
            </a:r>
            <a:r>
              <a:rPr lang="en-US" dirty="0" err="1" smtClean="0"/>
              <a:t>cambiava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(batch </a:t>
            </a:r>
            <a:r>
              <a:rPr lang="en-US" dirty="0" err="1" smtClean="0"/>
              <a:t>notturno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mantenance</a:t>
            </a:r>
            <a:r>
              <a:rPr lang="en-US" dirty="0" smtClean="0"/>
              <a:t> windows is changed (reduced)</a:t>
            </a:r>
          </a:p>
          <a:p>
            <a:endParaRPr lang="en-US" dirty="0" smtClean="0"/>
          </a:p>
          <a:p>
            <a:r>
              <a:rPr lang="en-US" dirty="0" err="1" smtClean="0"/>
              <a:t>Oggi</a:t>
            </a:r>
            <a:endParaRPr lang="en-US" dirty="0" smtClean="0"/>
          </a:p>
          <a:p>
            <a:r>
              <a:rPr lang="en-US" dirty="0" smtClean="0"/>
              <a:t>NEWER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smtClean="0"/>
              <a:t>small installation + </a:t>
            </a:r>
            <a:r>
              <a:rPr lang="en-US" dirty="0" err="1" smtClean="0"/>
              <a:t>scaleout</a:t>
            </a:r>
            <a:endParaRPr lang="en-US" dirty="0" smtClean="0"/>
          </a:p>
          <a:p>
            <a:r>
              <a:rPr lang="en-US" dirty="0" smtClean="0"/>
              <a:t>petabytes!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czmbia</a:t>
            </a:r>
            <a:r>
              <a:rPr lang="en-US" dirty="0" smtClean="0"/>
              <a:t> </a:t>
            </a:r>
            <a:r>
              <a:rPr lang="en-US" dirty="0" err="1" smtClean="0"/>
              <a:t>costanatemente</a:t>
            </a:r>
            <a:r>
              <a:rPr lang="en-US" dirty="0" smtClean="0"/>
              <a:t> 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98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 c'è un </a:t>
            </a:r>
            <a:r>
              <a:rPr lang="it-IT" dirty="0" err="1" smtClean="0"/>
              <a:t>fallback</a:t>
            </a:r>
            <a:r>
              <a:rPr lang="it-IT" dirty="0" smtClean="0"/>
              <a:t>, non siamo in grado di </a:t>
            </a:r>
            <a:r>
              <a:rPr lang="it-IT" dirty="0" err="1" smtClean="0"/>
              <a:t>recuperare..troppi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100% </a:t>
            </a:r>
            <a:r>
              <a:rPr lang="it-IT" dirty="0" err="1" smtClean="0"/>
              <a:t>uptime</a:t>
            </a:r>
            <a:r>
              <a:rPr lang="it-IT" dirty="0" smtClean="0"/>
              <a:t> è </a:t>
            </a:r>
            <a:r>
              <a:rPr lang="it-IT" dirty="0" err="1" smtClean="0"/>
              <a:t>raggungibile</a:t>
            </a:r>
            <a:r>
              <a:rPr lang="it-IT" dirty="0" smtClean="0"/>
              <a:t>.</a:t>
            </a:r>
          </a:p>
          <a:p>
            <a:r>
              <a:rPr lang="it-IT" dirty="0" smtClean="0"/>
              <a:t>No more </a:t>
            </a:r>
            <a:r>
              <a:rPr lang="it-IT" dirty="0" err="1" smtClean="0"/>
              <a:t>mantenance</a:t>
            </a:r>
            <a:r>
              <a:rPr lang="it-IT" dirty="0" smtClean="0"/>
              <a:t> per ore.. per aggiornamenti</a:t>
            </a:r>
          </a:p>
          <a:p>
            <a:r>
              <a:rPr lang="it-IT" dirty="0" smtClean="0"/>
              <a:t>NON ACCEPTABLE</a:t>
            </a:r>
          </a:p>
          <a:p>
            <a:r>
              <a:rPr lang="it-IT" dirty="0" err="1" smtClean="0"/>
              <a:t>DEployment</a:t>
            </a:r>
            <a:r>
              <a:rPr lang="it-IT" dirty="0" smtClean="0"/>
              <a:t> è cambiato</a:t>
            </a:r>
          </a:p>
          <a:p>
            <a:r>
              <a:rPr lang="it-IT" dirty="0" smtClean="0"/>
              <a:t>Natura del cambiamento.</a:t>
            </a:r>
          </a:p>
          <a:p>
            <a:r>
              <a:rPr lang="it-IT" dirty="0" smtClean="0"/>
              <a:t>Utente odierno</a:t>
            </a:r>
          </a:p>
          <a:p>
            <a:r>
              <a:rPr lang="it-IT" dirty="0" smtClean="0"/>
              <a:t>Cambiata l'aspettativa dell'utente.</a:t>
            </a:r>
          </a:p>
          <a:p>
            <a:r>
              <a:rPr lang="it-IT" dirty="0" smtClean="0"/>
              <a:t>poche ore di down.. gran casini ora!</a:t>
            </a:r>
          </a:p>
          <a:p>
            <a:r>
              <a:rPr lang="it-IT" dirty="0" err="1" smtClean="0"/>
              <a:t>gmail</a:t>
            </a:r>
            <a:r>
              <a:rPr lang="it-IT" dirty="0" smtClean="0"/>
              <a:t> </a:t>
            </a:r>
            <a:r>
              <a:rPr lang="it-IT" dirty="0" err="1" smtClean="0"/>
              <a:t>giu</a:t>
            </a:r>
            <a:r>
              <a:rPr lang="it-IT" dirty="0" smtClean="0"/>
              <a:t>?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giu</a:t>
            </a:r>
            <a:r>
              <a:rPr lang="it-IT" dirty="0" smtClean="0"/>
              <a:t>? o365 </a:t>
            </a:r>
            <a:r>
              <a:rPr lang="it-IT" dirty="0" err="1" smtClean="0"/>
              <a:t>giu</a:t>
            </a:r>
            <a:r>
              <a:rPr lang="it-IT" dirty="0" smtClean="0"/>
              <a:t>?</a:t>
            </a:r>
          </a:p>
          <a:p>
            <a:r>
              <a:rPr lang="it-IT" dirty="0" smtClean="0"/>
              <a:t>In quanto tempo devono rispondere?</a:t>
            </a:r>
          </a:p>
          <a:p>
            <a:r>
              <a:rPr lang="it-IT" dirty="0" smtClean="0"/>
              <a:t>30secondi? </a:t>
            </a:r>
            <a:r>
              <a:rPr lang="it-IT" dirty="0" err="1" smtClean="0"/>
              <a:t>noooooo</a:t>
            </a:r>
            <a:r>
              <a:rPr lang="it-IT" dirty="0" smtClean="0"/>
              <a:t> </a:t>
            </a:r>
          </a:p>
          <a:p>
            <a:r>
              <a:rPr lang="it-IT" dirty="0" smtClean="0"/>
              <a:t>utenti non vogliono aspettare. Sito è </a:t>
            </a:r>
            <a:r>
              <a:rPr lang="it-IT" dirty="0" err="1" smtClean="0"/>
              <a:t>giu</a:t>
            </a:r>
            <a:r>
              <a:rPr lang="it-IT" dirty="0" smtClean="0"/>
              <a:t>, passa dopo... MORTO!</a:t>
            </a:r>
          </a:p>
          <a:p>
            <a:r>
              <a:rPr lang="it-IT" dirty="0" smtClean="0"/>
              <a:t>il software </a:t>
            </a:r>
            <a:r>
              <a:rPr lang="it-IT" dirty="0" err="1" smtClean="0"/>
              <a:t>eve</a:t>
            </a:r>
            <a:r>
              <a:rPr lang="it-IT" dirty="0" smtClean="0"/>
              <a:t> rispondere. altrimenti oggi.. ne </a:t>
            </a:r>
            <a:r>
              <a:rPr lang="it-IT" dirty="0" err="1" smtClean="0"/>
              <a:t>ccerco</a:t>
            </a:r>
            <a:r>
              <a:rPr lang="it-IT" dirty="0" smtClean="0"/>
              <a:t> un altro.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45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Non cambia in qualsiasi condizione!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30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RESILIENT (</a:t>
            </a:r>
            <a:r>
              <a:rPr lang="it-IT" dirty="0" err="1" smtClean="0"/>
              <a:t>remain</a:t>
            </a:r>
            <a:r>
              <a:rPr lang="it-IT" dirty="0" smtClean="0"/>
              <a:t> responsive in case of </a:t>
            </a:r>
            <a:r>
              <a:rPr lang="it-IT" dirty="0" err="1" smtClean="0"/>
              <a:t>failure</a:t>
            </a:r>
            <a:r>
              <a:rPr lang="it-IT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ELASTIC (rimane attivo anche se lo cambio sotto) &lt;&lt; </a:t>
            </a:r>
            <a:r>
              <a:rPr lang="it-IT" dirty="0" err="1" smtClean="0"/>
              <a:t>Scalability</a:t>
            </a:r>
            <a:r>
              <a:rPr lang="it-IT" dirty="0" smtClean="0"/>
              <a:t> sia in scale UP, ma anche in SCALE DOWN &lt;&lt; MOOOLLTO DIFFICILE!!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r>
              <a:rPr lang="it-IT" dirty="0" smtClean="0"/>
              <a:t> (</a:t>
            </a:r>
            <a:r>
              <a:rPr lang="it-IT" dirty="0" err="1" smtClean="0"/>
              <a:t>async</a:t>
            </a:r>
            <a:r>
              <a:rPr lang="it-IT" dirty="0" smtClean="0"/>
              <a:t>, non </a:t>
            </a:r>
            <a:r>
              <a:rPr lang="it-IT" dirty="0" err="1" smtClean="0"/>
              <a:t>blocking</a:t>
            </a:r>
            <a:r>
              <a:rPr lang="it-IT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GREENLIGHT = CIRCUIT BREAKER con semaforo</a:t>
            </a:r>
            <a:r>
              <a:rPr lang="it-IT" baseline="0" dirty="0" smtClean="0"/>
              <a:t> di stato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3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69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Remember</a:t>
            </a:r>
            <a:r>
              <a:rPr lang="it-IT" dirty="0" smtClean="0"/>
              <a:t> the SOA </a:t>
            </a:r>
            <a:r>
              <a:rPr lang="it-IT" dirty="0" err="1" smtClean="0"/>
              <a:t>dream</a:t>
            </a:r>
            <a:r>
              <a:rPr lang="it-IT" dirty="0" smtClean="0"/>
              <a:t>?</a:t>
            </a:r>
          </a:p>
          <a:p>
            <a:r>
              <a:rPr lang="it-IT" dirty="0" smtClean="0"/>
              <a:t>Entità/Dominio hanno servizi staccati, ognuno con un DB - mai dritti sul DB ma sempre via API</a:t>
            </a:r>
          </a:p>
          <a:p>
            <a:r>
              <a:rPr lang="it-IT" dirty="0" err="1" smtClean="0"/>
              <a:t>MicroServ</a:t>
            </a:r>
            <a:r>
              <a:rPr lang="it-IT" dirty="0" smtClean="0"/>
              <a:t> è un sottoinsieme di SOA. </a:t>
            </a:r>
            <a:r>
              <a:rPr lang="it-IT" dirty="0" err="1" smtClean="0"/>
              <a:t>Deploy</a:t>
            </a:r>
            <a:r>
              <a:rPr lang="it-IT" dirty="0" smtClean="0"/>
              <a:t> è indipendente, questa è la differenza e ognuno scala come vuole.</a:t>
            </a:r>
          </a:p>
          <a:p>
            <a:endParaRPr lang="it-IT" dirty="0" smtClean="0"/>
          </a:p>
          <a:p>
            <a:r>
              <a:rPr lang="it-IT" dirty="0" err="1" smtClean="0"/>
              <a:t>MicroServ</a:t>
            </a:r>
            <a:r>
              <a:rPr lang="it-IT" dirty="0" smtClean="0"/>
              <a:t> è </a:t>
            </a:r>
            <a:r>
              <a:rPr lang="it-IT" dirty="0" err="1" smtClean="0"/>
              <a:t>govern</a:t>
            </a:r>
            <a:r>
              <a:rPr lang="it-IT" dirty="0" smtClean="0"/>
              <a:t> </a:t>
            </a:r>
            <a:r>
              <a:rPr lang="it-IT" dirty="0" err="1" smtClean="0"/>
              <a:t>independent</a:t>
            </a:r>
            <a:endParaRPr lang="it-IT" dirty="0" smtClean="0"/>
          </a:p>
          <a:p>
            <a:r>
              <a:rPr lang="it-IT" dirty="0" smtClean="0"/>
              <a:t>comunicazione </a:t>
            </a:r>
            <a:r>
              <a:rPr lang="it-IT" dirty="0" err="1" smtClean="0"/>
              <a:t>async</a:t>
            </a:r>
            <a:endParaRPr lang="it-IT" dirty="0" smtClean="0"/>
          </a:p>
          <a:p>
            <a:r>
              <a:rPr lang="it-IT" dirty="0" err="1" smtClean="0"/>
              <a:t>continuous</a:t>
            </a:r>
            <a:r>
              <a:rPr lang="it-IT" dirty="0" smtClean="0"/>
              <a:t> </a:t>
            </a:r>
            <a:r>
              <a:rPr lang="it-IT" dirty="0" err="1" smtClean="0"/>
              <a:t>deloyment</a:t>
            </a:r>
            <a:endParaRPr lang="it-IT" dirty="0" smtClean="0"/>
          </a:p>
          <a:p>
            <a:r>
              <a:rPr lang="it-IT" dirty="0" smtClean="0"/>
              <a:t>team delivery in modo indipendente (tramite versioni di api differenti)</a:t>
            </a:r>
          </a:p>
          <a:p>
            <a:r>
              <a:rPr lang="it-IT" dirty="0" smtClean="0"/>
              <a:t>i model comuni..... sono il primo errore per me!!!</a:t>
            </a:r>
          </a:p>
          <a:p>
            <a:r>
              <a:rPr lang="it-IT" dirty="0" smtClean="0"/>
              <a:t>CQRS ragazzi, CQRS!!</a:t>
            </a:r>
          </a:p>
          <a:p>
            <a:endParaRPr lang="it-IT" dirty="0" smtClean="0"/>
          </a:p>
          <a:p>
            <a:r>
              <a:rPr lang="it-IT" dirty="0" smtClean="0"/>
              <a:t>SINGLE RESPONSABILITY PRICIPLE</a:t>
            </a:r>
          </a:p>
          <a:p>
            <a:r>
              <a:rPr lang="it-IT" dirty="0" smtClean="0"/>
              <a:t>BOUNDED CONTEXT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0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ISOLATION!</a:t>
            </a:r>
          </a:p>
          <a:p>
            <a:r>
              <a:rPr lang="it-IT" dirty="0" smtClean="0"/>
              <a:t>STATE, SPACE, TIME, FAILURE</a:t>
            </a:r>
          </a:p>
          <a:p>
            <a:r>
              <a:rPr lang="it-IT" dirty="0" smtClean="0"/>
              <a:t>Quindi devo dare ad ognuno una dimensione propria.</a:t>
            </a:r>
          </a:p>
          <a:p>
            <a:r>
              <a:rPr lang="it-IT" dirty="0" smtClean="0"/>
              <a:t>Il problema quindi è la correlazione!</a:t>
            </a:r>
          </a:p>
          <a:p>
            <a:endParaRPr lang="it-IT" dirty="0" smtClean="0"/>
          </a:p>
          <a:p>
            <a:r>
              <a:rPr lang="it-IT" dirty="0" smtClean="0"/>
              <a:t>ISOLATION IN STATE</a:t>
            </a:r>
          </a:p>
          <a:p>
            <a:r>
              <a:rPr lang="it-IT" dirty="0" smtClean="0"/>
              <a:t>no </a:t>
            </a:r>
            <a:r>
              <a:rPr lang="it-IT" dirty="0" err="1" smtClean="0"/>
              <a:t>backdoor</a:t>
            </a:r>
            <a:r>
              <a:rPr lang="it-IT" dirty="0" smtClean="0"/>
              <a:t> per andare </a:t>
            </a:r>
            <a:r>
              <a:rPr lang="it-IT" dirty="0" err="1" smtClean="0"/>
              <a:t>drritti</a:t>
            </a:r>
            <a:r>
              <a:rPr lang="it-IT" dirty="0" smtClean="0"/>
              <a:t> verso DB</a:t>
            </a:r>
          </a:p>
          <a:p>
            <a:r>
              <a:rPr lang="it-IT" dirty="0" smtClean="0"/>
              <a:t>evolve </a:t>
            </a:r>
            <a:r>
              <a:rPr lang="it-IT" dirty="0" err="1" smtClean="0"/>
              <a:t>internally</a:t>
            </a:r>
            <a:r>
              <a:rPr lang="it-IT" dirty="0" smtClean="0"/>
              <a:t> </a:t>
            </a:r>
            <a:r>
              <a:rPr lang="it-IT" dirty="0" err="1" smtClean="0"/>
              <a:t>tru</a:t>
            </a:r>
            <a:r>
              <a:rPr lang="it-IT" dirty="0" smtClean="0"/>
              <a:t> API versioni</a:t>
            </a:r>
          </a:p>
          <a:p>
            <a:r>
              <a:rPr lang="it-IT" dirty="0" smtClean="0"/>
              <a:t>ogni </a:t>
            </a:r>
            <a:r>
              <a:rPr lang="it-IT" dirty="0" err="1" smtClean="0"/>
              <a:t>ms</a:t>
            </a:r>
            <a:r>
              <a:rPr lang="it-IT" dirty="0" smtClean="0"/>
              <a:t> deve avere il proprio API di stato</a:t>
            </a:r>
          </a:p>
          <a:p>
            <a:endParaRPr lang="it-IT" dirty="0" smtClean="0"/>
          </a:p>
          <a:p>
            <a:r>
              <a:rPr lang="it-IT" dirty="0" smtClean="0"/>
              <a:t>SPAZIO</a:t>
            </a:r>
          </a:p>
          <a:p>
            <a:r>
              <a:rPr lang="it-IT" dirty="0" smtClean="0"/>
              <a:t>non devo avere il punto fisico dove c'è un </a:t>
            </a:r>
            <a:r>
              <a:rPr lang="it-IT" dirty="0" err="1" smtClean="0"/>
              <a:t>Microservice</a:t>
            </a:r>
            <a:r>
              <a:rPr lang="it-IT" dirty="0" smtClean="0"/>
              <a:t> (</a:t>
            </a:r>
            <a:r>
              <a:rPr lang="it-IT" dirty="0" err="1" smtClean="0"/>
              <a:t>discovery</a:t>
            </a:r>
            <a:r>
              <a:rPr lang="it-IT" dirty="0" smtClean="0"/>
              <a:t>? Gateway?)</a:t>
            </a:r>
          </a:p>
          <a:p>
            <a:r>
              <a:rPr lang="it-IT" dirty="0" smtClean="0"/>
              <a:t>scale out/down indipendente</a:t>
            </a:r>
          </a:p>
          <a:p>
            <a:endParaRPr lang="it-IT" dirty="0" smtClean="0"/>
          </a:p>
          <a:p>
            <a:r>
              <a:rPr lang="it-IT" dirty="0" smtClean="0"/>
              <a:t>TIME: </a:t>
            </a:r>
          </a:p>
          <a:p>
            <a:r>
              <a:rPr lang="it-IT" dirty="0" smtClean="0"/>
              <a:t>no </a:t>
            </a:r>
            <a:r>
              <a:rPr lang="it-IT" dirty="0" err="1" smtClean="0"/>
              <a:t>wait</a:t>
            </a:r>
            <a:r>
              <a:rPr lang="it-IT" dirty="0" smtClean="0"/>
              <a:t> altri </a:t>
            </a:r>
            <a:r>
              <a:rPr lang="it-IT" dirty="0" err="1" smtClean="0"/>
              <a:t>microservices</a:t>
            </a:r>
            <a:r>
              <a:rPr lang="it-IT" dirty="0" smtClean="0"/>
              <a:t>. </a:t>
            </a:r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. </a:t>
            </a:r>
            <a:r>
              <a:rPr lang="it-IT" dirty="0" err="1" smtClean="0"/>
              <a:t>async</a:t>
            </a:r>
            <a:r>
              <a:rPr lang="it-IT" dirty="0" smtClean="0"/>
              <a:t> and Non </a:t>
            </a:r>
            <a:r>
              <a:rPr lang="it-IT" dirty="0" err="1" smtClean="0"/>
              <a:t>Blocking</a:t>
            </a:r>
            <a:endParaRPr lang="it-IT" dirty="0" smtClean="0"/>
          </a:p>
          <a:p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ISOLATION IN FAILURE</a:t>
            </a:r>
          </a:p>
          <a:p>
            <a:r>
              <a:rPr lang="it-IT" dirty="0" smtClean="0"/>
              <a:t>gli altri non devono fallire se uno fallisce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15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BulkHEading</a:t>
            </a:r>
            <a:r>
              <a:rPr lang="it-IT" dirty="0" smtClean="0"/>
              <a:t> (scompartimenti della nave)</a:t>
            </a:r>
          </a:p>
          <a:p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isolated</a:t>
            </a:r>
            <a:r>
              <a:rPr lang="it-IT" dirty="0" smtClean="0"/>
              <a:t> in </a:t>
            </a:r>
            <a:r>
              <a:rPr lang="it-IT" dirty="0" err="1" smtClean="0"/>
              <a:t>failure</a:t>
            </a:r>
            <a:r>
              <a:rPr lang="it-IT" dirty="0" smtClean="0"/>
              <a:t> zone (fatte da </a:t>
            </a:r>
            <a:r>
              <a:rPr lang="it-IT" dirty="0" err="1" smtClean="0"/>
              <a:t>piu</a:t>
            </a:r>
            <a:r>
              <a:rPr lang="it-IT" dirty="0" smtClean="0"/>
              <a:t> </a:t>
            </a:r>
            <a:r>
              <a:rPr lang="it-IT" dirty="0" err="1" smtClean="0"/>
              <a:t>microservizi</a:t>
            </a:r>
            <a:r>
              <a:rPr lang="it-IT" dirty="0" smtClean="0"/>
              <a:t>)</a:t>
            </a:r>
          </a:p>
          <a:p>
            <a:r>
              <a:rPr lang="it-IT" dirty="0" smtClean="0"/>
              <a:t>non propaga fallimento</a:t>
            </a:r>
          </a:p>
          <a:p>
            <a:r>
              <a:rPr lang="it-IT" dirty="0" smtClean="0"/>
              <a:t>teoricamente sta in piedi </a:t>
            </a:r>
            <a:r>
              <a:rPr lang="it-IT" dirty="0" err="1" smtClean="0"/>
              <a:t>cn</a:t>
            </a:r>
            <a:r>
              <a:rPr lang="it-IT" dirty="0" smtClean="0"/>
              <a:t> degrado ma non fallimento totale</a:t>
            </a:r>
          </a:p>
          <a:p>
            <a:r>
              <a:rPr lang="it-IT" dirty="0" smtClean="0"/>
              <a:t>=&gt; doppia strada? oppure chiamo API Status, e avviso che non è su.</a:t>
            </a:r>
          </a:p>
          <a:p>
            <a:endParaRPr lang="it-IT" dirty="0" smtClean="0"/>
          </a:p>
          <a:p>
            <a:r>
              <a:rPr lang="it-IT" dirty="0" err="1" smtClean="0"/>
              <a:t>OverLoaded</a:t>
            </a:r>
            <a:r>
              <a:rPr lang="it-IT" dirty="0" smtClean="0"/>
              <a:t> Services?</a:t>
            </a:r>
          </a:p>
          <a:p>
            <a:r>
              <a:rPr lang="it-IT" dirty="0" smtClean="0"/>
              <a:t>chiamo un </a:t>
            </a:r>
            <a:r>
              <a:rPr lang="it-IT" dirty="0" err="1" smtClean="0"/>
              <a:t>ms</a:t>
            </a:r>
            <a:r>
              <a:rPr lang="it-IT" dirty="0" smtClean="0"/>
              <a:t> già stressato, e faccio </a:t>
            </a:r>
            <a:r>
              <a:rPr lang="it-IT" dirty="0" err="1" smtClean="0"/>
              <a:t>retry</a:t>
            </a:r>
            <a:r>
              <a:rPr lang="it-IT" dirty="0" smtClean="0"/>
              <a:t>... e peggioro solo lo stato di stress </a:t>
            </a:r>
          </a:p>
          <a:p>
            <a:r>
              <a:rPr lang="it-IT" dirty="0" smtClean="0"/>
              <a:t>CIRCUIT BREAKER: Il </a:t>
            </a:r>
            <a:r>
              <a:rPr lang="it-IT" dirty="0" err="1" smtClean="0"/>
              <a:t>ms</a:t>
            </a:r>
            <a:r>
              <a:rPr lang="it-IT" dirty="0" smtClean="0"/>
              <a:t> ha un semaforo che dice se è verde/giallo/rosso dando info per il </a:t>
            </a:r>
            <a:r>
              <a:rPr lang="it-IT" dirty="0" err="1" smtClean="0"/>
              <a:t>retry</a:t>
            </a:r>
            <a:r>
              <a:rPr lang="it-IT" dirty="0" smtClean="0"/>
              <a:t> o il </a:t>
            </a:r>
            <a:r>
              <a:rPr lang="it-IT" dirty="0" err="1" smtClean="0"/>
              <a:t>fail</a:t>
            </a:r>
            <a:r>
              <a:rPr lang="it-IT" dirty="0" smtClean="0"/>
              <a:t>.</a:t>
            </a:r>
          </a:p>
          <a:p>
            <a:endParaRPr lang="it-IT" b="1" dirty="0" smtClean="0"/>
          </a:p>
          <a:p>
            <a:r>
              <a:rPr lang="it-IT" b="1" dirty="0" smtClean="0"/>
              <a:t>(chiamami poco, chiamami pure quanto vuoi, chiamami tra un </a:t>
            </a:r>
            <a:r>
              <a:rPr lang="it-IT" b="1" dirty="0" err="1" smtClean="0"/>
              <a:t>po</a:t>
            </a:r>
            <a:r>
              <a:rPr lang="it-IT" b="1" dirty="0" smtClean="0"/>
              <a:t> sono fallito)</a:t>
            </a:r>
          </a:p>
          <a:p>
            <a:endParaRPr lang="it-IT" dirty="0" smtClean="0"/>
          </a:p>
          <a:p>
            <a:r>
              <a:rPr lang="it-IT" dirty="0" err="1" smtClean="0"/>
              <a:t>MEssageDriven</a:t>
            </a:r>
            <a:r>
              <a:rPr lang="it-IT" dirty="0" smtClean="0"/>
              <a:t> Architecture</a:t>
            </a:r>
          </a:p>
          <a:p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messaging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71F7-E6CB-4E64-A6E7-6492257960D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3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B5B604B-17D1-4B4F-9CEC-A23942C686AB}"/>
              </a:ext>
            </a:extLst>
          </p:cNvPr>
          <p:cNvSpPr/>
          <p:nvPr userDrawn="1"/>
        </p:nvSpPr>
        <p:spPr>
          <a:xfrm>
            <a:off x="10435490" y="434271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http://gab2019verona.azurewebsites.net/wp-content/uploads/2019/03/logo-nero-senza-payoff--300x81.png">
            <a:extLst>
              <a:ext uri="{FF2B5EF4-FFF2-40B4-BE49-F238E27FC236}">
                <a16:creationId xmlns:a16="http://schemas.microsoft.com/office/drawing/2014/main" id="{5D565963-686E-4CE6-96BE-A39DF2BE16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6" b="-3140"/>
          <a:stretch/>
        </p:blipFill>
        <p:spPr bwMode="auto">
          <a:xfrm>
            <a:off x="10480332" y="521308"/>
            <a:ext cx="644200" cy="5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12751ED-6F4B-4942-9C7D-CA4F22982D2E}"/>
              </a:ext>
            </a:extLst>
          </p:cNvPr>
          <p:cNvSpPr/>
          <p:nvPr userDrawn="1"/>
        </p:nvSpPr>
        <p:spPr>
          <a:xfrm>
            <a:off x="9604910" y="423775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14416D-607F-4757-866F-61A0CD0A7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580" b="28961"/>
          <a:stretch/>
        </p:blipFill>
        <p:spPr>
          <a:xfrm>
            <a:off x="9615195" y="456827"/>
            <a:ext cx="753857" cy="74158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1C22DFB-DA97-448B-A57C-6A1ECDC93C07}"/>
              </a:ext>
            </a:extLst>
          </p:cNvPr>
          <p:cNvSpPr/>
          <p:nvPr userDrawn="1"/>
        </p:nvSpPr>
        <p:spPr>
          <a:xfrm>
            <a:off x="7927823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CC81192-0261-4E11-B41E-0D80DB5E25F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74" y="606182"/>
            <a:ext cx="654440" cy="547548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19838F3-3A32-4803-90E3-B8FFDA0C6A04}"/>
              </a:ext>
            </a:extLst>
          </p:cNvPr>
          <p:cNvSpPr/>
          <p:nvPr userDrawn="1"/>
        </p:nvSpPr>
        <p:spPr>
          <a:xfrm>
            <a:off x="8771509" y="438824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5C1398-C957-4879-9E75-D7EC9B94CD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906926" y="573758"/>
            <a:ext cx="491085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D368105-CFA2-436B-81EE-D84C050571DE}"/>
              </a:ext>
            </a:extLst>
          </p:cNvPr>
          <p:cNvSpPr/>
          <p:nvPr userDrawn="1"/>
        </p:nvSpPr>
        <p:spPr>
          <a:xfrm>
            <a:off x="10435490" y="434271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://gab2019verona.azurewebsites.net/wp-content/uploads/2019/03/logo-nero-senza-payoff--300x81.png">
            <a:extLst>
              <a:ext uri="{FF2B5EF4-FFF2-40B4-BE49-F238E27FC236}">
                <a16:creationId xmlns:a16="http://schemas.microsoft.com/office/drawing/2014/main" id="{5AC63AAE-4644-4E2C-A96D-A7BDD36A3F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6" b="-3140"/>
          <a:stretch/>
        </p:blipFill>
        <p:spPr bwMode="auto">
          <a:xfrm>
            <a:off x="10480332" y="521308"/>
            <a:ext cx="644200" cy="5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77A8C45-3EE8-416B-9ECB-979604139952}"/>
              </a:ext>
            </a:extLst>
          </p:cNvPr>
          <p:cNvSpPr/>
          <p:nvPr userDrawn="1"/>
        </p:nvSpPr>
        <p:spPr>
          <a:xfrm>
            <a:off x="9604910" y="423775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2A2783-96B5-444A-A0EF-6035167F1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580" b="28961"/>
          <a:stretch/>
        </p:blipFill>
        <p:spPr>
          <a:xfrm>
            <a:off x="9615195" y="456827"/>
            <a:ext cx="753857" cy="74158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9B01BB3-D6EB-479A-BF09-327E4B72759E}"/>
              </a:ext>
            </a:extLst>
          </p:cNvPr>
          <p:cNvSpPr/>
          <p:nvPr userDrawn="1"/>
        </p:nvSpPr>
        <p:spPr>
          <a:xfrm>
            <a:off x="7927823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2F235A-8CDB-43FF-9C7F-1F741C1E9E7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74" y="606182"/>
            <a:ext cx="654440" cy="5475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0443877-1466-4342-8555-7AA2490C264F}"/>
              </a:ext>
            </a:extLst>
          </p:cNvPr>
          <p:cNvSpPr/>
          <p:nvPr userDrawn="1"/>
        </p:nvSpPr>
        <p:spPr>
          <a:xfrm>
            <a:off x="8771509" y="438824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B4D0CA-24EF-432C-8E28-B2AF4943F46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6926" y="573758"/>
            <a:ext cx="491085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32C10A3-434B-49E8-A5F5-4E5B5314725E}"/>
              </a:ext>
            </a:extLst>
          </p:cNvPr>
          <p:cNvSpPr/>
          <p:nvPr userDrawn="1"/>
        </p:nvSpPr>
        <p:spPr>
          <a:xfrm>
            <a:off x="10435490" y="434271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://gab2019verona.azurewebsites.net/wp-content/uploads/2019/03/logo-nero-senza-payoff--300x81.png">
            <a:extLst>
              <a:ext uri="{FF2B5EF4-FFF2-40B4-BE49-F238E27FC236}">
                <a16:creationId xmlns:a16="http://schemas.microsoft.com/office/drawing/2014/main" id="{9E64A5AF-94D8-41E4-B862-946CFDF7EB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6" b="-3140"/>
          <a:stretch/>
        </p:blipFill>
        <p:spPr bwMode="auto">
          <a:xfrm>
            <a:off x="10480332" y="521308"/>
            <a:ext cx="644200" cy="5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685ECD4-A2FA-411F-86AB-C448D3E1EF5D}"/>
              </a:ext>
            </a:extLst>
          </p:cNvPr>
          <p:cNvSpPr/>
          <p:nvPr userDrawn="1"/>
        </p:nvSpPr>
        <p:spPr>
          <a:xfrm>
            <a:off x="9604910" y="423775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FB43F5-D5BD-4617-9B86-C81A1BEF3D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580" b="28961"/>
          <a:stretch/>
        </p:blipFill>
        <p:spPr>
          <a:xfrm>
            <a:off x="9615195" y="456827"/>
            <a:ext cx="753857" cy="74158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2D3F829D-D070-4252-8288-8E58CB7DE5C8}"/>
              </a:ext>
            </a:extLst>
          </p:cNvPr>
          <p:cNvSpPr/>
          <p:nvPr userDrawn="1"/>
        </p:nvSpPr>
        <p:spPr>
          <a:xfrm>
            <a:off x="7927823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DD8BB9-1048-41F2-8AB5-F2AB09FE17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74" y="606182"/>
            <a:ext cx="654440" cy="5475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4FA180F-2574-4AC9-9741-47FA161921D8}"/>
              </a:ext>
            </a:extLst>
          </p:cNvPr>
          <p:cNvSpPr/>
          <p:nvPr userDrawn="1"/>
        </p:nvSpPr>
        <p:spPr>
          <a:xfrm>
            <a:off x="8771509" y="438824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AC04B7-9184-458B-A485-458EF989D1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6926" y="573758"/>
            <a:ext cx="491085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F87EA1-25A8-4949-ADD1-B52F8D257F6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FB02D3-869F-4F46-8812-CE925D4EAD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D97A4D0-55CE-4EF0-B851-8203F1BC0320}"/>
              </a:ext>
            </a:extLst>
          </p:cNvPr>
          <p:cNvSpPr/>
          <p:nvPr userDrawn="1"/>
        </p:nvSpPr>
        <p:spPr>
          <a:xfrm>
            <a:off x="10435490" y="434271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://gab2019verona.azurewebsites.net/wp-content/uploads/2019/03/logo-nero-senza-payoff--300x81.png">
            <a:extLst>
              <a:ext uri="{FF2B5EF4-FFF2-40B4-BE49-F238E27FC236}">
                <a16:creationId xmlns:a16="http://schemas.microsoft.com/office/drawing/2014/main" id="{2BA7A25C-A343-473E-9653-1E5ED465F7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6" b="-3140"/>
          <a:stretch/>
        </p:blipFill>
        <p:spPr bwMode="auto">
          <a:xfrm>
            <a:off x="10480332" y="521308"/>
            <a:ext cx="644200" cy="5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B56816F-4B27-4317-938E-E57874B4B817}"/>
              </a:ext>
            </a:extLst>
          </p:cNvPr>
          <p:cNvSpPr/>
          <p:nvPr userDrawn="1"/>
        </p:nvSpPr>
        <p:spPr>
          <a:xfrm>
            <a:off x="9604910" y="423775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15C752-B36D-41AF-99D2-D749E1C2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580" b="28961"/>
          <a:stretch/>
        </p:blipFill>
        <p:spPr>
          <a:xfrm>
            <a:off x="9615195" y="456827"/>
            <a:ext cx="753857" cy="74158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42F2181-650A-404F-86AA-8BA4A4232125}"/>
              </a:ext>
            </a:extLst>
          </p:cNvPr>
          <p:cNvSpPr/>
          <p:nvPr userDrawn="1"/>
        </p:nvSpPr>
        <p:spPr>
          <a:xfrm>
            <a:off x="7927823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19DA7F-27B9-423C-8619-D830744C30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74" y="606182"/>
            <a:ext cx="654440" cy="54754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E009786-D5E1-4036-A9A8-1BC29CD7C5AD}"/>
              </a:ext>
            </a:extLst>
          </p:cNvPr>
          <p:cNvSpPr/>
          <p:nvPr userDrawn="1"/>
        </p:nvSpPr>
        <p:spPr>
          <a:xfrm>
            <a:off x="8771509" y="438824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AD13E0-3200-4653-8EC0-478894D2B7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6926" y="573758"/>
            <a:ext cx="491085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58644FC-A0A4-448C-9859-53DC307E63C8}"/>
              </a:ext>
            </a:extLst>
          </p:cNvPr>
          <p:cNvSpPr/>
          <p:nvPr userDrawn="1"/>
        </p:nvSpPr>
        <p:spPr>
          <a:xfrm>
            <a:off x="10435490" y="434271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gab2019verona.azurewebsites.net/wp-content/uploads/2019/03/logo-nero-senza-payoff--300x81.png">
            <a:extLst>
              <a:ext uri="{FF2B5EF4-FFF2-40B4-BE49-F238E27FC236}">
                <a16:creationId xmlns:a16="http://schemas.microsoft.com/office/drawing/2014/main" id="{1742E778-232A-4DF1-BF48-420CE7650A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6" b="-3140"/>
          <a:stretch/>
        </p:blipFill>
        <p:spPr bwMode="auto">
          <a:xfrm>
            <a:off x="10480332" y="521308"/>
            <a:ext cx="644200" cy="5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887D6C0-A725-4858-BA52-E4EA46D64EE8}"/>
              </a:ext>
            </a:extLst>
          </p:cNvPr>
          <p:cNvSpPr/>
          <p:nvPr userDrawn="1"/>
        </p:nvSpPr>
        <p:spPr>
          <a:xfrm>
            <a:off x="9604910" y="423775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4FE71-ADD4-458D-93C4-EA892A3C0B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580" b="28961"/>
          <a:stretch/>
        </p:blipFill>
        <p:spPr>
          <a:xfrm>
            <a:off x="9615195" y="456827"/>
            <a:ext cx="753857" cy="74158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048544B-AE49-4FAD-9AFC-88418475992B}"/>
              </a:ext>
            </a:extLst>
          </p:cNvPr>
          <p:cNvSpPr/>
          <p:nvPr userDrawn="1"/>
        </p:nvSpPr>
        <p:spPr>
          <a:xfrm>
            <a:off x="7927823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0837EA-670E-4EAE-92CC-DF983A02B6E7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74" y="606182"/>
            <a:ext cx="654440" cy="54754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EDF59FF-740E-4037-8B41-236CA23A4DB1}"/>
              </a:ext>
            </a:extLst>
          </p:cNvPr>
          <p:cNvSpPr/>
          <p:nvPr userDrawn="1"/>
        </p:nvSpPr>
        <p:spPr>
          <a:xfrm>
            <a:off x="8771509" y="438824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6CC4B-7E13-47A9-9385-A793F8ECE8F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906926" y="573758"/>
            <a:ext cx="491085" cy="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GlobalAzure</a:t>
            </a:r>
            <a:endParaRPr lang="en-US" dirty="0"/>
          </a:p>
          <a:p>
            <a:r>
              <a:rPr lang="en-US" sz="5400" dirty="0"/>
              <a:t>#</a:t>
            </a:r>
            <a:r>
              <a:rPr lang="en-US" sz="5400" dirty="0" err="1"/>
              <a:t>CloudGenVerona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vs Architecture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4" y="2146301"/>
            <a:ext cx="11028485" cy="405447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Reactive SYSTEMS: Apply principles to Architecture</a:t>
            </a:r>
            <a:endParaRPr lang="en-US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Reactive </a:t>
            </a:r>
            <a:r>
              <a:rPr lang="en-US" dirty="0" smtClean="0"/>
              <a:t>Programming: Used to implement Reactive Systems</a:t>
            </a:r>
            <a:endParaRPr lang="en-US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RX.NET </a:t>
            </a:r>
            <a:r>
              <a:rPr lang="en-US" dirty="0" smtClean="0"/>
              <a:t>is only a programming </a:t>
            </a:r>
            <a:r>
              <a:rPr lang="en-US" dirty="0" err="1" smtClean="0"/>
              <a:t>tecnique</a:t>
            </a:r>
            <a:endParaRPr lang="en-US" dirty="0" smtClean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You can do a </a:t>
            </a:r>
            <a:r>
              <a:rPr lang="en-US" dirty="0" err="1" smtClean="0"/>
              <a:t>ReactiveSystem</a:t>
            </a:r>
            <a:r>
              <a:rPr lang="en-US" dirty="0" smtClean="0"/>
              <a:t> WITHOUT </a:t>
            </a:r>
            <a:r>
              <a:rPr lang="en-US" dirty="0" err="1" smtClean="0"/>
              <a:t>ReactiveProgramming</a:t>
            </a:r>
            <a:endParaRPr lang="en-US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REACTIVE Systems </a:t>
            </a:r>
            <a:r>
              <a:rPr lang="en-US" dirty="0" smtClean="0"/>
              <a:t>(based on Reactive </a:t>
            </a:r>
            <a:r>
              <a:rPr lang="en-US" dirty="0" err="1" smtClean="0"/>
              <a:t>Microservice</a:t>
            </a:r>
            <a:r>
              <a:rPr lang="en-US" dirty="0" smtClean="0"/>
              <a:t>) are separated throw </a:t>
            </a:r>
            <a:r>
              <a:rPr lang="en-US" dirty="0" err="1" smtClean="0"/>
              <a:t>Async</a:t>
            </a:r>
            <a:r>
              <a:rPr lang="en-US" dirty="0" smtClean="0"/>
              <a:t> mimic and boundaries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5314" y="1345757"/>
            <a:ext cx="11561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</a:rPr>
              <a:t>Reactive </a:t>
            </a:r>
            <a:r>
              <a:rPr lang="en-US" sz="3600" dirty="0">
                <a:solidFill>
                  <a:schemeClr val="accent3"/>
                </a:solidFill>
              </a:rPr>
              <a:t>Programming VS Reactive </a:t>
            </a:r>
            <a:r>
              <a:rPr lang="en-US" sz="3600" dirty="0" smtClean="0">
                <a:solidFill>
                  <a:schemeClr val="accent3"/>
                </a:solidFill>
              </a:rPr>
              <a:t>Systems/Architecture</a:t>
            </a:r>
            <a:r>
              <a:rPr lang="en-US" sz="3600" dirty="0">
                <a:solidFill>
                  <a:schemeClr val="accent3"/>
                </a:solidFill>
              </a:rPr>
              <a:t/>
            </a:r>
            <a:br>
              <a:rPr lang="en-US" sz="3600" dirty="0">
                <a:solidFill>
                  <a:schemeClr val="accent3"/>
                </a:solidFill>
              </a:rPr>
            </a:br>
            <a:endParaRPr lang="it-IT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MICROSERVICES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6" y="4275353"/>
            <a:ext cx="4640384" cy="16682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4200" dirty="0" err="1" smtClean="0">
                <a:solidFill>
                  <a:schemeClr val="accent3"/>
                </a:solidFill>
              </a:rPr>
              <a:t>Entities</a:t>
            </a:r>
            <a:r>
              <a:rPr lang="it-IT" sz="4200" dirty="0" smtClean="0">
                <a:solidFill>
                  <a:schemeClr val="accent3"/>
                </a:solidFill>
              </a:rPr>
              <a:t>/</a:t>
            </a:r>
            <a:r>
              <a:rPr lang="it-IT" sz="4200" dirty="0" err="1" smtClean="0">
                <a:solidFill>
                  <a:schemeClr val="accent3"/>
                </a:solidFill>
              </a:rPr>
              <a:t>Domains</a:t>
            </a:r>
            <a:r>
              <a:rPr lang="it-IT" sz="4200" dirty="0" smtClean="0">
                <a:solidFill>
                  <a:schemeClr val="accent3"/>
                </a:solidFill>
              </a:rPr>
              <a:t> with </a:t>
            </a:r>
            <a:r>
              <a:rPr lang="it-IT" sz="4200" dirty="0" err="1" smtClean="0">
                <a:solidFill>
                  <a:schemeClr val="accent3"/>
                </a:solidFill>
              </a:rPr>
              <a:t>dedicated</a:t>
            </a:r>
            <a:r>
              <a:rPr lang="it-IT" sz="4200" dirty="0" smtClean="0">
                <a:solidFill>
                  <a:schemeClr val="accent3"/>
                </a:solidFill>
              </a:rPr>
              <a:t> </a:t>
            </a:r>
            <a:r>
              <a:rPr lang="it-IT" sz="4200" dirty="0" err="1" smtClean="0">
                <a:solidFill>
                  <a:schemeClr val="accent3"/>
                </a:solidFill>
              </a:rPr>
              <a:t>services</a:t>
            </a:r>
            <a:r>
              <a:rPr lang="it-IT" sz="4200" dirty="0" smtClean="0">
                <a:solidFill>
                  <a:schemeClr val="accent3"/>
                </a:solidFill>
              </a:rPr>
              <a:t>, with </a:t>
            </a:r>
            <a:r>
              <a:rPr lang="it-IT" sz="4200" dirty="0" err="1" smtClean="0">
                <a:solidFill>
                  <a:schemeClr val="accent3"/>
                </a:solidFill>
              </a:rPr>
              <a:t>different</a:t>
            </a:r>
            <a:r>
              <a:rPr lang="it-IT" sz="4200" dirty="0" smtClean="0">
                <a:solidFill>
                  <a:schemeClr val="accent3"/>
                </a:solidFill>
              </a:rPr>
              <a:t> Database, </a:t>
            </a:r>
            <a:r>
              <a:rPr lang="it-IT" sz="4200" dirty="0" err="1" smtClean="0">
                <a:solidFill>
                  <a:schemeClr val="accent3"/>
                </a:solidFill>
              </a:rPr>
              <a:t>using</a:t>
            </a:r>
            <a:r>
              <a:rPr lang="it-IT" sz="4200" dirty="0" smtClean="0">
                <a:solidFill>
                  <a:schemeClr val="accent3"/>
                </a:solidFill>
              </a:rPr>
              <a:t> </a:t>
            </a:r>
            <a:r>
              <a:rPr lang="it-IT" sz="4200" dirty="0" err="1" smtClean="0">
                <a:solidFill>
                  <a:schemeClr val="accent3"/>
                </a:solidFill>
              </a:rPr>
              <a:t>other</a:t>
            </a:r>
            <a:r>
              <a:rPr lang="it-IT" sz="4200" dirty="0" smtClean="0">
                <a:solidFill>
                  <a:schemeClr val="accent3"/>
                </a:solidFill>
              </a:rPr>
              <a:t> </a:t>
            </a:r>
            <a:r>
              <a:rPr lang="it-IT" sz="4200" dirty="0" err="1" smtClean="0">
                <a:solidFill>
                  <a:schemeClr val="accent3"/>
                </a:solidFill>
              </a:rPr>
              <a:t>services</a:t>
            </a:r>
            <a:r>
              <a:rPr lang="it-IT" sz="4200" dirty="0" smtClean="0">
                <a:solidFill>
                  <a:schemeClr val="accent3"/>
                </a:solidFill>
              </a:rPr>
              <a:t> </a:t>
            </a:r>
            <a:r>
              <a:rPr lang="it-IT" sz="4200" dirty="0" err="1" smtClean="0">
                <a:solidFill>
                  <a:schemeClr val="accent3"/>
                </a:solidFill>
              </a:rPr>
              <a:t>throw</a:t>
            </a:r>
            <a:r>
              <a:rPr lang="it-IT" sz="4200" dirty="0" smtClean="0">
                <a:solidFill>
                  <a:schemeClr val="accent3"/>
                </a:solidFill>
              </a:rPr>
              <a:t> API.</a:t>
            </a:r>
            <a:endParaRPr lang="it-IT" sz="4200" dirty="0">
              <a:solidFill>
                <a:schemeClr val="accent3"/>
              </a:solidFill>
            </a:endParaRPr>
          </a:p>
          <a:p>
            <a:pPr>
              <a:lnSpc>
                <a:spcPct val="170000"/>
              </a:lnSpc>
            </a:pPr>
            <a:endParaRPr lang="it-IT" sz="4200" dirty="0" smtClean="0">
              <a:solidFill>
                <a:schemeClr val="accent3"/>
              </a:solidFill>
            </a:endParaRPr>
          </a:p>
          <a:p>
            <a:pPr>
              <a:lnSpc>
                <a:spcPct val="170000"/>
              </a:lnSpc>
            </a:pPr>
            <a:endParaRPr lang="it-IT" sz="4200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Risultati immagini per spectr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1" b="14881"/>
          <a:stretch/>
        </p:blipFill>
        <p:spPr bwMode="auto">
          <a:xfrm>
            <a:off x="0" y="1437775"/>
            <a:ext cx="5248275" cy="15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20026" y="1593556"/>
            <a:ext cx="6368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accent3"/>
                </a:solidFill>
              </a:rPr>
              <a:t>My Opinion</a:t>
            </a:r>
            <a:r>
              <a:rPr lang="it-IT" sz="2400" dirty="0" smtClean="0">
                <a:solidFill>
                  <a:schemeClr val="accent3"/>
                </a:solidFill>
              </a:rPr>
              <a:t>: No Black, </a:t>
            </a:r>
            <a:r>
              <a:rPr lang="it-IT" sz="2400" dirty="0" err="1" smtClean="0">
                <a:solidFill>
                  <a:schemeClr val="accent3"/>
                </a:solidFill>
              </a:rPr>
              <a:t>nor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 smtClean="0">
                <a:solidFill>
                  <a:schemeClr val="accent3"/>
                </a:solidFill>
              </a:rPr>
              <a:t>white</a:t>
            </a:r>
            <a:r>
              <a:rPr lang="it-IT" sz="2400" dirty="0" smtClean="0">
                <a:solidFill>
                  <a:schemeClr val="accent3"/>
                </a:solidFill>
              </a:rPr>
              <a:t>. </a:t>
            </a:r>
          </a:p>
          <a:p>
            <a:r>
              <a:rPr lang="it-IT" sz="2400" dirty="0" err="1" smtClean="0">
                <a:solidFill>
                  <a:schemeClr val="accent3"/>
                </a:solidFill>
              </a:rPr>
              <a:t>But</a:t>
            </a:r>
            <a:r>
              <a:rPr lang="it-IT" sz="2400" dirty="0" smtClean="0">
                <a:solidFill>
                  <a:schemeClr val="accent3"/>
                </a:solidFill>
              </a:rPr>
              <a:t> a </a:t>
            </a:r>
            <a:r>
              <a:rPr lang="it-IT" sz="2400" dirty="0" err="1" smtClean="0">
                <a:solidFill>
                  <a:schemeClr val="accent3"/>
                </a:solidFill>
              </a:rPr>
              <a:t>spectrum</a:t>
            </a:r>
            <a:r>
              <a:rPr lang="it-IT" sz="2400" dirty="0" smtClean="0">
                <a:solidFill>
                  <a:schemeClr val="accent3"/>
                </a:solidFill>
              </a:rPr>
              <a:t> of </a:t>
            </a:r>
            <a:r>
              <a:rPr lang="it-IT" sz="2400" dirty="0" err="1" smtClean="0">
                <a:solidFill>
                  <a:schemeClr val="accent3"/>
                </a:solidFill>
              </a:rPr>
              <a:t>capabilities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 smtClean="0">
                <a:solidFill>
                  <a:schemeClr val="accent3"/>
                </a:solidFill>
              </a:rPr>
              <a:t>between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 smtClean="0">
                <a:solidFill>
                  <a:schemeClr val="accent3"/>
                </a:solidFill>
              </a:rPr>
              <a:t>Monolith</a:t>
            </a:r>
            <a:r>
              <a:rPr lang="it-IT" sz="2400" dirty="0" smtClean="0">
                <a:solidFill>
                  <a:schemeClr val="accent3"/>
                </a:solidFill>
              </a:rPr>
              <a:t> and </a:t>
            </a:r>
            <a:r>
              <a:rPr lang="it-IT" sz="2400" dirty="0" err="1" smtClean="0">
                <a:solidFill>
                  <a:schemeClr val="accent3"/>
                </a:solidFill>
              </a:rPr>
              <a:t>MicroServices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endParaRPr lang="it-IT" sz="2400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20026" y="3509635"/>
            <a:ext cx="761337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chemeClr val="accent5"/>
                </a:solidFill>
              </a:rPr>
              <a:t>MicroServ</a:t>
            </a:r>
            <a:r>
              <a:rPr lang="it-IT" sz="2400" dirty="0">
                <a:solidFill>
                  <a:schemeClr val="accent5"/>
                </a:solidFill>
              </a:rPr>
              <a:t> </a:t>
            </a:r>
            <a:r>
              <a:rPr lang="it-IT" sz="2400" dirty="0" err="1">
                <a:solidFill>
                  <a:schemeClr val="accent5"/>
                </a:solidFill>
              </a:rPr>
              <a:t>is</a:t>
            </a:r>
            <a:r>
              <a:rPr lang="it-IT" sz="2400" dirty="0">
                <a:solidFill>
                  <a:schemeClr val="accent5"/>
                </a:solidFill>
              </a:rPr>
              <a:t> a SOA </a:t>
            </a:r>
            <a:r>
              <a:rPr lang="it-IT" sz="2400" dirty="0" err="1">
                <a:solidFill>
                  <a:schemeClr val="accent5"/>
                </a:solidFill>
              </a:rPr>
              <a:t>subsystem</a:t>
            </a:r>
            <a:r>
              <a:rPr lang="it-IT" sz="2400" dirty="0">
                <a:solidFill>
                  <a:schemeClr val="accent5"/>
                </a:solidFill>
              </a:rPr>
              <a:t>… </a:t>
            </a:r>
            <a:r>
              <a:rPr lang="it-IT" sz="2400" dirty="0" err="1">
                <a:solidFill>
                  <a:schemeClr val="accent5"/>
                </a:solidFill>
              </a:rPr>
              <a:t>but</a:t>
            </a:r>
            <a:r>
              <a:rPr lang="it-IT" sz="2400" dirty="0">
                <a:solidFill>
                  <a:schemeClr val="accent5"/>
                </a:solidFill>
              </a:rPr>
              <a:t> the </a:t>
            </a:r>
            <a:r>
              <a:rPr lang="it-IT" sz="2400" dirty="0" err="1">
                <a:solidFill>
                  <a:schemeClr val="accent5"/>
                </a:solidFill>
              </a:rPr>
              <a:t>difference</a:t>
            </a:r>
            <a:r>
              <a:rPr lang="it-IT" sz="2400" dirty="0" smtClean="0">
                <a:solidFill>
                  <a:schemeClr val="accent5"/>
                </a:solidFill>
              </a:rPr>
              <a:t>?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accent3"/>
                </a:solidFill>
              </a:rPr>
              <a:t>Independent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 smtClean="0">
                <a:solidFill>
                  <a:schemeClr val="accent3"/>
                </a:solidFill>
              </a:rPr>
              <a:t>Govern</a:t>
            </a:r>
            <a:endParaRPr lang="it-IT" sz="24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accent3"/>
                </a:solidFill>
              </a:rPr>
              <a:t>Async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 smtClean="0">
                <a:solidFill>
                  <a:schemeClr val="accent3"/>
                </a:solidFill>
              </a:rPr>
              <a:t>communication</a:t>
            </a:r>
            <a:endParaRPr lang="it-IT" sz="24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accent3"/>
                </a:solidFill>
              </a:rPr>
              <a:t>Continuous</a:t>
            </a: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dirty="0" err="1">
                <a:solidFill>
                  <a:schemeClr val="accent3"/>
                </a:solidFill>
              </a:rPr>
              <a:t>deloyment</a:t>
            </a:r>
            <a:endParaRPr lang="it-IT" sz="24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accent3"/>
                </a:solidFill>
              </a:rPr>
              <a:t>Independent</a:t>
            </a:r>
            <a:r>
              <a:rPr lang="it-IT" sz="2400" dirty="0" smtClean="0">
                <a:solidFill>
                  <a:schemeClr val="accent3"/>
                </a:solidFill>
              </a:rPr>
              <a:t> team delivery</a:t>
            </a:r>
            <a:endParaRPr lang="it-IT" sz="2400" dirty="0">
              <a:solidFill>
                <a:schemeClr val="accent3"/>
              </a:solidFill>
            </a:endParaRPr>
          </a:p>
          <a:p>
            <a:endParaRPr lang="it-IT" dirty="0" smtClean="0">
              <a:solidFill>
                <a:schemeClr val="accent3"/>
              </a:solidFill>
            </a:endParaRPr>
          </a:p>
          <a:p>
            <a:endParaRPr lang="it-IT" dirty="0" smtClean="0">
              <a:solidFill>
                <a:schemeClr val="accent3"/>
              </a:solidFill>
            </a:endParaRPr>
          </a:p>
          <a:p>
            <a:r>
              <a:rPr lang="it-IT" sz="2000" b="1" dirty="0" smtClean="0">
                <a:solidFill>
                  <a:schemeClr val="accent5"/>
                </a:solidFill>
              </a:rPr>
              <a:t>SINGLE </a:t>
            </a:r>
            <a:r>
              <a:rPr lang="it-IT" sz="2000" b="1" dirty="0">
                <a:solidFill>
                  <a:schemeClr val="accent5"/>
                </a:solidFill>
              </a:rPr>
              <a:t>RESPONSABILITY </a:t>
            </a:r>
            <a:r>
              <a:rPr lang="it-IT" sz="2000" b="1" dirty="0" smtClean="0">
                <a:solidFill>
                  <a:schemeClr val="accent5"/>
                </a:solidFill>
              </a:rPr>
              <a:t>PRICIPLE &lt;||&gt;  BOUNDED </a:t>
            </a:r>
            <a:r>
              <a:rPr lang="it-IT" sz="2000" b="1" dirty="0">
                <a:solidFill>
                  <a:schemeClr val="accent5"/>
                </a:solidFill>
              </a:rPr>
              <a:t>CONTEXT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316" y="3244267"/>
            <a:ext cx="4922959" cy="73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it-IT" sz="2800" dirty="0" err="1"/>
              <a:t>Remember</a:t>
            </a:r>
            <a:r>
              <a:rPr lang="it-IT" sz="2800" dirty="0"/>
              <a:t> the SOA </a:t>
            </a:r>
            <a:r>
              <a:rPr lang="it-IT" sz="2800" dirty="0" err="1"/>
              <a:t>dream</a:t>
            </a:r>
            <a:r>
              <a:rPr lang="it-IT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19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n.1: ISOLATION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14525"/>
              </p:ext>
            </p:extLst>
          </p:nvPr>
        </p:nvGraphicFramePr>
        <p:xfrm>
          <a:off x="312738" y="13589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3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ISOLATION TENCHIQUES</a:t>
            </a:r>
            <a:br>
              <a:rPr lang="it-IT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smtClean="0"/>
              <a:t>BULK HEADING</a:t>
            </a:r>
            <a:endParaRPr lang="it-IT" b="1" dirty="0"/>
          </a:p>
          <a:p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isolated</a:t>
            </a:r>
            <a:r>
              <a:rPr lang="it-IT" dirty="0"/>
              <a:t> in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 smtClean="0"/>
              <a:t>zones</a:t>
            </a:r>
            <a:r>
              <a:rPr lang="it-IT" dirty="0" smtClean="0"/>
              <a:t> (made by more </a:t>
            </a:r>
            <a:r>
              <a:rPr lang="it-IT" dirty="0" err="1" smtClean="0"/>
              <a:t>ms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propagated</a:t>
            </a:r>
            <a:endParaRPr lang="it-IT" dirty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admits</a:t>
            </a:r>
            <a:r>
              <a:rPr lang="it-IT" dirty="0" smtClean="0"/>
              <a:t> a </a:t>
            </a:r>
            <a:r>
              <a:rPr lang="it-IT" dirty="0" err="1" smtClean="0"/>
              <a:t>degraded</a:t>
            </a:r>
            <a:r>
              <a:rPr lang="it-IT" dirty="0" smtClean="0"/>
              <a:t> flow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dead flow =&gt; </a:t>
            </a:r>
            <a:r>
              <a:rPr lang="it-IT" dirty="0" err="1" smtClean="0"/>
              <a:t>doubling</a:t>
            </a:r>
            <a:r>
              <a:rPr lang="it-IT" dirty="0" smtClean="0"/>
              <a:t> the way or </a:t>
            </a:r>
            <a:r>
              <a:rPr lang="it-IT" dirty="0" err="1" smtClean="0"/>
              <a:t>Health</a:t>
            </a:r>
            <a:r>
              <a:rPr lang="it-IT" dirty="0" smtClean="0"/>
              <a:t> API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CIRCUIT BREAKER </a:t>
            </a:r>
            <a:endParaRPr lang="it-IT" b="1" dirty="0" smtClean="0"/>
          </a:p>
          <a:p>
            <a:r>
              <a:rPr lang="it-IT" dirty="0" err="1" smtClean="0"/>
              <a:t>Problem</a:t>
            </a:r>
            <a:r>
              <a:rPr lang="it-IT" dirty="0" smtClean="0"/>
              <a:t>: </a:t>
            </a:r>
            <a:r>
              <a:rPr lang="it-IT" dirty="0" err="1" smtClean="0"/>
              <a:t>OverLoaded</a:t>
            </a:r>
            <a:r>
              <a:rPr lang="it-IT" dirty="0" smtClean="0"/>
              <a:t> Services? </a:t>
            </a:r>
            <a:r>
              <a:rPr lang="it-IT" dirty="0" err="1" smtClean="0"/>
              <a:t>pMaybe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MS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retry</a:t>
            </a:r>
            <a:r>
              <a:rPr lang="it-IT" dirty="0" smtClean="0"/>
              <a:t> and </a:t>
            </a:r>
            <a:r>
              <a:rPr lang="it-IT" dirty="0" err="1" smtClean="0"/>
              <a:t>worse</a:t>
            </a:r>
            <a:r>
              <a:rPr lang="it-IT" dirty="0" smtClean="0"/>
              <a:t> the situation.</a:t>
            </a:r>
            <a:endParaRPr lang="it-IT" dirty="0"/>
          </a:p>
          <a:p>
            <a:r>
              <a:rPr lang="it-IT" dirty="0" smtClean="0"/>
              <a:t>With a 3 state </a:t>
            </a:r>
            <a:r>
              <a:rPr lang="it-IT" dirty="0" err="1" smtClean="0"/>
              <a:t>semaphore</a:t>
            </a:r>
            <a:r>
              <a:rPr lang="it-IT" dirty="0" smtClean="0"/>
              <a:t>, I can </a:t>
            </a:r>
            <a:r>
              <a:rPr lang="it-IT" dirty="0" err="1" smtClean="0"/>
              <a:t>send</a:t>
            </a:r>
            <a:r>
              <a:rPr lang="it-IT" dirty="0" smtClean="0"/>
              <a:t> the </a:t>
            </a:r>
            <a:r>
              <a:rPr lang="it-IT" dirty="0" err="1" smtClean="0"/>
              <a:t>retry</a:t>
            </a:r>
            <a:r>
              <a:rPr lang="it-IT" dirty="0" smtClean="0"/>
              <a:t> time or </a:t>
            </a:r>
            <a:r>
              <a:rPr lang="it-IT" dirty="0" err="1" smtClean="0"/>
              <a:t>predict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!! </a:t>
            </a:r>
            <a:endParaRPr lang="it-IT" dirty="0"/>
          </a:p>
          <a:p>
            <a:endParaRPr lang="it-IT" dirty="0"/>
          </a:p>
          <a:p>
            <a:r>
              <a:rPr lang="it-IT" b="1" dirty="0" smtClean="0"/>
              <a:t>COMPETING CONSUMER</a:t>
            </a:r>
          </a:p>
          <a:p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r>
              <a:rPr lang="it-IT" dirty="0" smtClean="0"/>
              <a:t>: </a:t>
            </a:r>
            <a:r>
              <a:rPr lang="it-IT" dirty="0" err="1" smtClean="0"/>
              <a:t>Enqueue</a:t>
            </a:r>
            <a:r>
              <a:rPr lang="it-IT" dirty="0" smtClean="0"/>
              <a:t>, Exchange, </a:t>
            </a:r>
            <a:r>
              <a:rPr lang="it-IT" dirty="0" err="1" smtClean="0"/>
              <a:t>Dequeue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TECNIQUES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960" y="1333498"/>
            <a:ext cx="2938583" cy="466090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it-IT" sz="1600" b="1" dirty="0" smtClean="0"/>
              <a:t>GATEWAY </a:t>
            </a:r>
            <a:r>
              <a:rPr lang="it-IT" sz="1600" b="1" dirty="0"/>
              <a:t>SERVICES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it-IT" sz="1600" dirty="0" err="1"/>
              <a:t>Managing</a:t>
            </a:r>
            <a:r>
              <a:rPr lang="it-IT" sz="1600" dirty="0"/>
              <a:t> </a:t>
            </a:r>
            <a:r>
              <a:rPr lang="it-IT" sz="1600" dirty="0" err="1"/>
              <a:t>complexitty</a:t>
            </a:r>
            <a:r>
              <a:rPr lang="it-IT" sz="1600" dirty="0"/>
              <a:t>: </a:t>
            </a:r>
            <a:r>
              <a:rPr lang="it-IT" sz="1600" dirty="0" err="1" smtClean="0"/>
              <a:t>Who</a:t>
            </a:r>
            <a:r>
              <a:rPr lang="it-IT" sz="1600" dirty="0" smtClean="0"/>
              <a:t> </a:t>
            </a:r>
            <a:r>
              <a:rPr lang="it-IT" sz="1600" dirty="0" err="1" smtClean="0"/>
              <a:t>aggregates</a:t>
            </a:r>
            <a:r>
              <a:rPr lang="it-IT" sz="1600" dirty="0" smtClean="0"/>
              <a:t> MS.API in macro </a:t>
            </a:r>
            <a:r>
              <a:rPr lang="it-IT" sz="1600" dirty="0" err="1" smtClean="0"/>
              <a:t>services</a:t>
            </a:r>
            <a:r>
              <a:rPr lang="it-IT" sz="1600" dirty="0" smtClean="0"/>
              <a:t>? </a:t>
            </a:r>
            <a:r>
              <a:rPr lang="it-IT" sz="1600" dirty="0" err="1" smtClean="0"/>
              <a:t>Should</a:t>
            </a:r>
            <a:r>
              <a:rPr lang="it-IT" sz="1600" dirty="0" smtClean="0"/>
              <a:t> client </a:t>
            </a:r>
            <a:r>
              <a:rPr lang="it-IT" sz="1600" dirty="0" err="1" smtClean="0"/>
              <a:t>know</a:t>
            </a:r>
            <a:r>
              <a:rPr lang="it-IT" sz="1600" dirty="0" smtClean="0"/>
              <a:t> </a:t>
            </a:r>
            <a:r>
              <a:rPr lang="it-IT" sz="1600" dirty="0" err="1" smtClean="0"/>
              <a:t>how</a:t>
            </a:r>
            <a:r>
              <a:rPr lang="it-IT" sz="1600" dirty="0" smtClean="0"/>
              <a:t> to aggregate MS.API? i </a:t>
            </a:r>
            <a:r>
              <a:rPr lang="it-IT" sz="1600" dirty="0"/>
              <a:t>client hanno bisogno di gestire loro i casini di disponibilità dei micro </a:t>
            </a:r>
            <a:r>
              <a:rPr lang="it-IT" sz="1600" dirty="0" smtClean="0"/>
              <a:t>servizi? PROXY/GATEWAY</a:t>
            </a:r>
            <a:r>
              <a:rPr lang="it-IT" sz="1600" dirty="0"/>
              <a:t>: </a:t>
            </a:r>
            <a:r>
              <a:rPr lang="it-IT" sz="1600" dirty="0" err="1" smtClean="0"/>
              <a:t>not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! </a:t>
            </a:r>
            <a:r>
              <a:rPr lang="it-IT" sz="1600" dirty="0" err="1" smtClean="0"/>
              <a:t>But</a:t>
            </a:r>
            <a:r>
              <a:rPr lang="it-IT" sz="1600" dirty="0" smtClean="0"/>
              <a:t> </a:t>
            </a:r>
            <a:r>
              <a:rPr lang="it-IT" sz="1600" dirty="0" err="1" smtClean="0"/>
              <a:t>aggregation</a:t>
            </a:r>
            <a:r>
              <a:rPr lang="it-IT" sz="1600" dirty="0" smtClean="0"/>
              <a:t> </a:t>
            </a:r>
            <a:r>
              <a:rPr lang="it-IT" sz="1600" dirty="0" err="1" smtClean="0"/>
              <a:t>also</a:t>
            </a:r>
            <a:r>
              <a:rPr lang="it-IT" sz="1600" dirty="0" smtClean="0"/>
              <a:t>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7" y="1117724"/>
            <a:ext cx="8671644" cy="3962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847" y="5079999"/>
            <a:ext cx="8779113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it-IT" b="1" dirty="0">
                <a:solidFill>
                  <a:schemeClr val="accent3"/>
                </a:solidFill>
              </a:rPr>
              <a:t>AUTONOMY: 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it-IT" dirty="0" err="1" smtClean="0">
                <a:solidFill>
                  <a:schemeClr val="accent3"/>
                </a:solidFill>
              </a:rPr>
              <a:t>Every</a:t>
            </a:r>
            <a:r>
              <a:rPr lang="it-IT" dirty="0" smtClean="0">
                <a:solidFill>
                  <a:schemeClr val="accent3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service must </a:t>
            </a:r>
            <a:r>
              <a:rPr lang="it-IT" dirty="0" err="1">
                <a:solidFill>
                  <a:schemeClr val="accent3"/>
                </a:solidFill>
              </a:rPr>
              <a:t>have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strategies</a:t>
            </a:r>
            <a:r>
              <a:rPr lang="it-IT" dirty="0">
                <a:solidFill>
                  <a:schemeClr val="accent3"/>
                </a:solidFill>
              </a:rPr>
              <a:t> to solve </a:t>
            </a:r>
            <a:r>
              <a:rPr lang="it-IT" dirty="0" err="1">
                <a:solidFill>
                  <a:schemeClr val="accent3"/>
                </a:solidFill>
              </a:rPr>
              <a:t>its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wn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problem</a:t>
            </a:r>
            <a:r>
              <a:rPr lang="it-IT" dirty="0">
                <a:solidFill>
                  <a:schemeClr val="accent3"/>
                </a:solidFill>
              </a:rPr>
              <a:t> (</a:t>
            </a:r>
            <a:r>
              <a:rPr lang="it-IT" dirty="0" err="1">
                <a:solidFill>
                  <a:schemeClr val="accent3"/>
                </a:solidFill>
              </a:rPr>
              <a:t>mantaining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internal</a:t>
            </a:r>
            <a:r>
              <a:rPr lang="it-IT" dirty="0">
                <a:solidFill>
                  <a:schemeClr val="accent3"/>
                </a:solidFill>
              </a:rPr>
              <a:t> state, with </a:t>
            </a:r>
            <a:r>
              <a:rPr lang="it-IT" dirty="0" err="1">
                <a:solidFill>
                  <a:schemeClr val="accent3"/>
                </a:solidFill>
              </a:rPr>
              <a:t>eventual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consistency</a:t>
            </a:r>
            <a:r>
              <a:rPr lang="it-IT" dirty="0">
                <a:solidFill>
                  <a:schemeClr val="accent3"/>
                </a:solidFill>
              </a:rPr>
              <a:t>, </a:t>
            </a:r>
            <a:r>
              <a:rPr lang="it-IT" dirty="0" err="1">
                <a:solidFill>
                  <a:schemeClr val="accent3"/>
                </a:solidFill>
              </a:rPr>
              <a:t>avoiding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direct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dependencies</a:t>
            </a:r>
            <a:r>
              <a:rPr lang="it-IT" dirty="0">
                <a:solidFill>
                  <a:schemeClr val="accent3"/>
                </a:solidFill>
              </a:rPr>
              <a:t> on </a:t>
            </a:r>
            <a:r>
              <a:rPr lang="it-IT" dirty="0" err="1">
                <a:solidFill>
                  <a:schemeClr val="accent3"/>
                </a:solidFill>
              </a:rPr>
              <a:t>external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services</a:t>
            </a:r>
            <a:endParaRPr lang="it-I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discrete </a:t>
            </a:r>
            <a:r>
              <a:rPr lang="en-US" dirty="0"/>
              <a:t>steps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based, with CALLBACK:</a:t>
            </a:r>
            <a:endParaRPr lang="en-US" dirty="0"/>
          </a:p>
          <a:p>
            <a:r>
              <a:rPr lang="en-US" dirty="0" smtClean="0"/>
              <a:t> - FUTURE/PROMISES</a:t>
            </a:r>
          </a:p>
          <a:p>
            <a:r>
              <a:rPr lang="en-US" dirty="0"/>
              <a:t> </a:t>
            </a:r>
            <a:r>
              <a:rPr lang="en-US" dirty="0" smtClean="0"/>
              <a:t>- STREAMS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DOUBT?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ReactiveProgramming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 </a:t>
            </a:r>
            <a:r>
              <a:rPr lang="it-IT" dirty="0" err="1" smtClean="0"/>
              <a:t>Reactive</a:t>
            </a:r>
            <a:r>
              <a:rPr lang="it-IT" dirty="0" smtClean="0"/>
              <a:t> System?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YES. </a:t>
            </a:r>
            <a:r>
              <a:rPr lang="it-IT" dirty="0" err="1" smtClean="0"/>
              <a:t>Examples</a:t>
            </a:r>
            <a:r>
              <a:rPr lang="it-IT" dirty="0" smtClean="0"/>
              <a:t>: </a:t>
            </a:r>
          </a:p>
          <a:p>
            <a:r>
              <a:rPr lang="it-IT" dirty="0" smtClean="0"/>
              <a:t>1)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unique</a:t>
            </a:r>
            <a:r>
              <a:rPr lang="it-IT" dirty="0" smtClean="0"/>
              <a:t> </a:t>
            </a:r>
            <a:r>
              <a:rPr lang="it-IT" dirty="0" err="1" smtClean="0"/>
              <a:t>node</a:t>
            </a:r>
            <a:r>
              <a:rPr lang="it-IT" dirty="0" smtClean="0"/>
              <a:t> =&gt; </a:t>
            </a:r>
            <a:r>
              <a:rPr lang="it-IT" dirty="0"/>
              <a:t>No </a:t>
            </a:r>
            <a:r>
              <a:rPr lang="it-IT" dirty="0" err="1" smtClean="0"/>
              <a:t>Resilience</a:t>
            </a:r>
            <a:endParaRPr lang="it-IT" dirty="0"/>
          </a:p>
          <a:p>
            <a:r>
              <a:rPr lang="it-IT" dirty="0" smtClean="0"/>
              <a:t>2) Local </a:t>
            </a:r>
            <a:r>
              <a:rPr lang="it-IT" dirty="0"/>
              <a:t>cache </a:t>
            </a:r>
            <a:r>
              <a:rPr lang="it-IT" dirty="0" smtClean="0"/>
              <a:t>and </a:t>
            </a:r>
            <a:r>
              <a:rPr lang="it-IT" dirty="0"/>
              <a:t>no way </a:t>
            </a:r>
            <a:r>
              <a:rPr lang="it-IT" dirty="0" smtClean="0"/>
              <a:t>to </a:t>
            </a:r>
            <a:r>
              <a:rPr lang="it-IT" dirty="0" err="1" smtClean="0"/>
              <a:t>sync</a:t>
            </a:r>
            <a:r>
              <a:rPr lang="it-IT" dirty="0" smtClean="0"/>
              <a:t> cache with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</a:t>
            </a:r>
            <a:r>
              <a:rPr lang="it-IT" dirty="0"/>
              <a:t>=&gt; NO </a:t>
            </a:r>
            <a:r>
              <a:rPr lang="it-IT" dirty="0" err="1" smtClean="0"/>
              <a:t>Elasticity</a:t>
            </a:r>
            <a:endParaRPr lang="it-IT" dirty="0"/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345757"/>
            <a:ext cx="11028485" cy="378504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 Actor is a primitive </a:t>
            </a:r>
            <a:r>
              <a:rPr lang="en-US" dirty="0"/>
              <a:t>unit of computation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Actors </a:t>
            </a:r>
            <a:r>
              <a:rPr lang="en-US" dirty="0"/>
              <a:t>are completely isolated from each other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will never share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Actor </a:t>
            </a:r>
            <a:r>
              <a:rPr lang="en-US" dirty="0"/>
              <a:t>can maintain a private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come in </a:t>
            </a:r>
            <a:r>
              <a:rPr lang="en-US" dirty="0" smtClean="0"/>
              <a:t>systems, never alone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need to have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will just execute one at a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Concurrence </a:t>
            </a:r>
            <a:r>
              <a:rPr lang="en-US" dirty="0"/>
              <a:t>means Actor of 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Communicate </a:t>
            </a:r>
            <a:r>
              <a:rPr lang="en-US" dirty="0"/>
              <a:t>with asynchronous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5315" y="5370615"/>
            <a:ext cx="30020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When an actor receives a message, it can do one of these 3 things: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85762" y="52309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A) Create </a:t>
            </a:r>
            <a:r>
              <a:rPr lang="en-US" sz="2400" dirty="0">
                <a:solidFill>
                  <a:schemeClr val="accent3"/>
                </a:solidFill>
              </a:rPr>
              <a:t>more actors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B) Send </a:t>
            </a:r>
            <a:r>
              <a:rPr lang="en-US" sz="2400" dirty="0">
                <a:solidFill>
                  <a:schemeClr val="accent3"/>
                </a:solidFill>
              </a:rPr>
              <a:t>messages to other actors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C) Designate </a:t>
            </a:r>
            <a:r>
              <a:rPr lang="en-US" sz="2400" dirty="0">
                <a:solidFill>
                  <a:schemeClr val="accent3"/>
                </a:solidFill>
              </a:rPr>
              <a:t>what to do with the next message</a:t>
            </a:r>
          </a:p>
        </p:txBody>
      </p:sp>
      <p:sp>
        <p:nvSpPr>
          <p:cNvPr id="6" name="Down Arrow 5"/>
          <p:cNvSpPr/>
          <p:nvPr/>
        </p:nvSpPr>
        <p:spPr>
          <a:xfrm rot="16200000">
            <a:off x="3983645" y="5335778"/>
            <a:ext cx="423489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TRANSPARENCY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LOCATION </a:t>
            </a:r>
            <a:r>
              <a:rPr lang="it-IT" dirty="0"/>
              <a:t>TRANSPARENCY: </a:t>
            </a:r>
          </a:p>
          <a:p>
            <a:r>
              <a:rPr lang="it-IT" dirty="0" smtClean="0"/>
              <a:t>Local or remote,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doesnt</a:t>
            </a:r>
            <a:r>
              <a:rPr lang="it-IT" dirty="0" smtClean="0"/>
              <a:t> </a:t>
            </a:r>
            <a:r>
              <a:rPr lang="it-IT" dirty="0" err="1" smtClean="0"/>
              <a:t>matter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ca</a:t>
            </a:r>
            <a:r>
              <a:rPr lang="it-IT" dirty="0" smtClean="0"/>
              <a:t> be ROUTEE, </a:t>
            </a:r>
            <a:r>
              <a:rPr lang="it-IT" dirty="0" err="1" smtClean="0"/>
              <a:t>routed</a:t>
            </a:r>
            <a:r>
              <a:rPr lang="it-IT" dirty="0" smtClean="0"/>
              <a:t> by a ROUTER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YES. I can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msgs</a:t>
            </a:r>
            <a:r>
              <a:rPr lang="it-IT" dirty="0" smtClean="0"/>
              <a:t> to a Router,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knowing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subscribers</a:t>
            </a:r>
            <a:r>
              <a:rPr lang="it-IT" dirty="0" smtClean="0"/>
              <a:t>.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5314" y="5139035"/>
            <a:ext cx="11257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HAVE TO COMBINE REACTIVE Systems, message driven, in order to have Location Transparency.  Location TRANSPARENCY = </a:t>
            </a:r>
            <a:r>
              <a:rPr lang="en-US" sz="2800" dirty="0" err="1" smtClean="0"/>
              <a:t>Elasticty</a:t>
            </a:r>
            <a:r>
              <a:rPr lang="en-US" sz="2800" dirty="0" smtClean="0"/>
              <a:t> + Resilience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3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SYSTEMWITHOUT ACTORS?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 err="1" smtClean="0"/>
              <a:t>Could</a:t>
            </a:r>
            <a:r>
              <a:rPr lang="it-IT" dirty="0" smtClean="0"/>
              <a:t> be… 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Service </a:t>
            </a:r>
            <a:r>
              <a:rPr lang="it-IT" dirty="0" err="1" smtClean="0"/>
              <a:t>Registry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Balancer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Message BUS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Service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interchange</a:t>
            </a:r>
            <a:r>
              <a:rPr lang="it-IT" dirty="0" smtClean="0"/>
              <a:t> </a:t>
            </a:r>
            <a:r>
              <a:rPr lang="it-IT" dirty="0" err="1" smtClean="0"/>
              <a:t>msgs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a BUS</a:t>
            </a:r>
            <a:endParaRPr lang="it-IT" dirty="0"/>
          </a:p>
          <a:p>
            <a:endParaRPr lang="it-IT" dirty="0"/>
          </a:p>
          <a:p>
            <a:r>
              <a:rPr lang="it-IT" dirty="0" err="1" smtClean="0"/>
              <a:t>IT’s</a:t>
            </a:r>
            <a:r>
              <a:rPr lang="it-IT" dirty="0" smtClean="0"/>
              <a:t> a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/>
              <a:t>system</a:t>
            </a:r>
            <a:r>
              <a:rPr lang="it-IT" dirty="0"/>
              <a:t>...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inside the </a:t>
            </a:r>
            <a:r>
              <a:rPr lang="it-IT" dirty="0" err="1" smtClean="0"/>
              <a:t>Microservices</a:t>
            </a:r>
            <a:r>
              <a:rPr lang="it-IT" dirty="0" smtClean="0"/>
              <a:t>,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lack</a:t>
            </a:r>
            <a:r>
              <a:rPr lang="it-IT" dirty="0" smtClean="0"/>
              <a:t> of an </a:t>
            </a:r>
            <a:r>
              <a:rPr lang="it-IT" dirty="0" err="1" smtClean="0"/>
              <a:t>Observer</a:t>
            </a:r>
            <a:r>
              <a:rPr lang="it-IT" dirty="0" smtClean="0"/>
              <a:t>, and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isnt</a:t>
            </a:r>
            <a:r>
              <a:rPr lang="it-IT" dirty="0" smtClean="0"/>
              <a:t> an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alive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CAF29-7360-4459-92D4-01E8A653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21" y="4277640"/>
            <a:ext cx="2857500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B1464-5E35-41AE-A9F8-8ECA0D3FF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75" y="2101614"/>
            <a:ext cx="5403738" cy="106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45E9E-D3E1-46BE-8007-5F744C4CE8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1" y="1681745"/>
            <a:ext cx="5403738" cy="1770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D1FBE-71CB-4DAD-BF4A-BAE15855F9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" t="11295" r="6866" b="15032"/>
          <a:stretch/>
        </p:blipFill>
        <p:spPr>
          <a:xfrm>
            <a:off x="6543808" y="4949740"/>
            <a:ext cx="4363677" cy="1289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A32D8E-881B-4E9A-9B2A-C080EF8DE5B8}"/>
              </a:ext>
            </a:extLst>
          </p:cNvPr>
          <p:cNvSpPr txBox="1"/>
          <p:nvPr/>
        </p:nvSpPr>
        <p:spPr>
          <a:xfrm>
            <a:off x="2250621" y="3900197"/>
            <a:ext cx="738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BASIC SPONSOR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6F525-9BE5-4942-8A19-F75304F891F3}"/>
              </a:ext>
            </a:extLst>
          </p:cNvPr>
          <p:cNvSpPr txBox="1"/>
          <p:nvPr/>
        </p:nvSpPr>
        <p:spPr>
          <a:xfrm>
            <a:off x="2405743" y="1263674"/>
            <a:ext cx="738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PREMIUM SPONSOR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F664F55-1377-4042-955E-29F536C67BDF}"/>
              </a:ext>
            </a:extLst>
          </p:cNvPr>
          <p:cNvSpPr txBox="1">
            <a:spLocks/>
          </p:cNvSpPr>
          <p:nvPr/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Thanks to all the sponsors</a:t>
            </a:r>
          </a:p>
        </p:txBody>
      </p:sp>
    </p:spTree>
    <p:extLst>
      <p:ext uri="{BB962C8B-B14F-4D97-AF65-F5344CB8AC3E}">
        <p14:creationId xmlns:p14="http://schemas.microsoft.com/office/powerpoint/2010/main" val="19752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 descr="Risultati immagini per iron man 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443" y="-521767"/>
            <a:ext cx="13208000" cy="82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sultati immagini per port &amp; adapter architecture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51" y="2584450"/>
            <a:ext cx="1490723" cy="15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764443" y="6027025"/>
            <a:ext cx="132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HEXAGONAL ARCHITECTURE</a:t>
            </a:r>
          </a:p>
          <a:p>
            <a:pPr algn="ctr"/>
            <a:r>
              <a:rPr lang="it-IT" sz="2800" dirty="0" err="1" smtClean="0">
                <a:solidFill>
                  <a:schemeClr val="bg1"/>
                </a:solidFill>
              </a:rPr>
              <a:t>Is</a:t>
            </a:r>
            <a:r>
              <a:rPr lang="it-IT" sz="2800" dirty="0" smtClean="0">
                <a:solidFill>
                  <a:schemeClr val="bg1"/>
                </a:solidFill>
              </a:rPr>
              <a:t> the </a:t>
            </a:r>
            <a:r>
              <a:rPr lang="it-IT" sz="2800" dirty="0" err="1" smtClean="0">
                <a:solidFill>
                  <a:schemeClr val="bg1"/>
                </a:solidFill>
              </a:rPr>
              <a:t>answer</a:t>
            </a:r>
            <a:endParaRPr lang="it-IT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ABOUT THE REAL DESIGN?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6" y="1345757"/>
            <a:ext cx="4261198" cy="537571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-IT" sz="1800" b="1" dirty="0" smtClean="0"/>
              <a:t>HEXAGON </a:t>
            </a:r>
            <a:r>
              <a:rPr lang="it-IT" sz="1800" b="1" dirty="0" err="1" smtClean="0"/>
              <a:t>Fulcrum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is</a:t>
            </a:r>
            <a:r>
              <a:rPr lang="it-IT" sz="1800" b="1" dirty="0" smtClean="0"/>
              <a:t> DOMAIN</a:t>
            </a:r>
            <a:endParaRPr lang="it-IT" sz="1800" b="1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-IT" sz="1800" b="1" dirty="0" smtClean="0"/>
              <a:t>2 SIDES, RIGHT &amp; LEFT</a:t>
            </a:r>
          </a:p>
          <a:p>
            <a:pPr>
              <a:lnSpc>
                <a:spcPct val="170000"/>
              </a:lnSpc>
            </a:pPr>
            <a:endParaRPr lang="it-IT" sz="300" dirty="0" smtClean="0"/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-IT" sz="1200" b="1" dirty="0" smtClean="0"/>
              <a:t>FIRST SIDE</a:t>
            </a:r>
            <a:r>
              <a:rPr lang="it-IT" sz="1200" dirty="0" smtClean="0"/>
              <a:t>: DATA </a:t>
            </a:r>
            <a:r>
              <a:rPr lang="it-IT" sz="1200" dirty="0"/>
              <a:t>SIDE API </a:t>
            </a:r>
            <a:r>
              <a:rPr lang="it-IT" sz="1200" dirty="0" smtClean="0"/>
              <a:t>with ADAPTERS to </a:t>
            </a:r>
            <a:r>
              <a:rPr lang="it-IT" sz="1200" dirty="0" err="1" smtClean="0"/>
              <a:t>DBs</a:t>
            </a:r>
            <a:r>
              <a:rPr lang="it-IT" sz="1200" dirty="0" smtClean="0"/>
              <a:t>, Fs, etc. </a:t>
            </a:r>
            <a:r>
              <a:rPr lang="it-IT" sz="1200" dirty="0" err="1" smtClean="0"/>
              <a:t>consumed</a:t>
            </a:r>
            <a:r>
              <a:rPr lang="it-IT" sz="1200" dirty="0" smtClean="0"/>
              <a:t> by DOMAIN</a:t>
            </a:r>
            <a:endParaRPr lang="it-IT" sz="1200" dirty="0"/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-IT" sz="1200" b="1" dirty="0" smtClean="0"/>
              <a:t>SECOND SIDE</a:t>
            </a:r>
            <a:r>
              <a:rPr lang="it-IT" sz="1200" dirty="0" smtClean="0"/>
              <a:t>: USER </a:t>
            </a:r>
            <a:r>
              <a:rPr lang="it-IT" sz="1200" dirty="0"/>
              <a:t>SIDE API, </a:t>
            </a:r>
            <a:r>
              <a:rPr lang="it-IT" sz="1200" dirty="0" err="1" smtClean="0"/>
              <a:t>where</a:t>
            </a:r>
            <a:r>
              <a:rPr lang="it-IT" sz="1200" dirty="0" smtClean="0"/>
              <a:t> PORTS (</a:t>
            </a:r>
            <a:r>
              <a:rPr lang="it-IT" sz="1200" dirty="0" err="1" smtClean="0"/>
              <a:t>they</a:t>
            </a:r>
            <a:r>
              <a:rPr lang="it-IT" sz="1200" dirty="0" smtClean="0"/>
              <a:t> are API) </a:t>
            </a:r>
            <a:r>
              <a:rPr lang="it-IT" sz="1200" dirty="0" err="1" smtClean="0"/>
              <a:t>that</a:t>
            </a:r>
            <a:r>
              <a:rPr lang="it-IT" sz="1200" dirty="0" smtClean="0"/>
              <a:t> serve Domain data to USER </a:t>
            </a:r>
            <a:r>
              <a:rPr lang="it-IT" sz="1200" dirty="0"/>
              <a:t>(</a:t>
            </a:r>
            <a:r>
              <a:rPr lang="it-IT" sz="1200" dirty="0" err="1"/>
              <a:t>interface</a:t>
            </a:r>
            <a:r>
              <a:rPr lang="it-IT" sz="1200" dirty="0"/>
              <a:t>, API, </a:t>
            </a:r>
            <a:r>
              <a:rPr lang="it-IT" sz="1200" dirty="0" err="1"/>
              <a:t>message</a:t>
            </a:r>
            <a:r>
              <a:rPr lang="it-IT" sz="1200" dirty="0"/>
              <a:t> broker)</a:t>
            </a:r>
          </a:p>
          <a:p>
            <a:pPr>
              <a:lnSpc>
                <a:spcPct val="170000"/>
              </a:lnSpc>
            </a:pPr>
            <a:endParaRPr lang="it-IT" sz="200" dirty="0" smtClean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-IT" sz="1800" b="1" dirty="0" smtClean="0"/>
              <a:t>INFRASTRUCTURE: </a:t>
            </a:r>
            <a:r>
              <a:rPr lang="it-IT" sz="1800" b="1" dirty="0" err="1" smtClean="0"/>
              <a:t>where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Adapters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maps</a:t>
            </a:r>
            <a:r>
              <a:rPr lang="it-IT" sz="1800" b="1" dirty="0" smtClean="0"/>
              <a:t> 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0386" y="6273225"/>
            <a:ext cx="9760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</a:rPr>
              <a:t>REAL DECOUPLING || REAL PORTABILITY || REAL SCALING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6146" name="Picture 2" descr="Risultati immagini per port &amp; adapt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20837"/>
            <a:ext cx="5852882" cy="42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My 2 cents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7500" y="3721100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solidFill>
                  <a:schemeClr val="bg1"/>
                </a:solidFill>
              </a:rPr>
              <a:t>DEMO</a:t>
            </a:r>
            <a:endParaRPr lang="it-I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GRID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473458"/>
            <a:ext cx="7137401" cy="4772863"/>
          </a:xfrm>
        </p:spPr>
      </p:pic>
    </p:spTree>
    <p:extLst>
      <p:ext uri="{BB962C8B-B14F-4D97-AF65-F5344CB8AC3E}">
        <p14:creationId xmlns:p14="http://schemas.microsoft.com/office/powerpoint/2010/main" val="42048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ORLEANS</a:t>
            </a:r>
            <a:endParaRPr lang="it-IT" dirty="0"/>
          </a:p>
        </p:txBody>
      </p:sp>
      <p:pic>
        <p:nvPicPr>
          <p:cNvPr id="1026" name="Picture 2" descr="https://dotnet.github.io/orleans/Documentation/images/n-ti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1369917"/>
            <a:ext cx="3644246" cy="248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tnet.github.io/orleans/Documentation/images/actor_middle_ti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4089400"/>
            <a:ext cx="4872115" cy="248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2000" y="15502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err="1" smtClean="0">
                <a:solidFill>
                  <a:srgbClr val="0070C0"/>
                </a:solidFill>
              </a:rPr>
              <a:t>Everything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is</a:t>
            </a:r>
            <a:r>
              <a:rPr lang="it-IT" sz="2400" dirty="0">
                <a:solidFill>
                  <a:srgbClr val="0070C0"/>
                </a:solidFill>
              </a:rPr>
              <a:t> an </a:t>
            </a:r>
            <a:r>
              <a:rPr lang="it-IT" sz="2400" dirty="0" err="1">
                <a:solidFill>
                  <a:srgbClr val="0070C0"/>
                </a:solidFill>
              </a:rPr>
              <a:t>actor</a:t>
            </a:r>
            <a:r>
              <a:rPr lang="it-IT" sz="2400" dirty="0">
                <a:solidFill>
                  <a:srgbClr val="0070C0"/>
                </a:solidFill>
              </a:rPr>
              <a:t>. 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r>
              <a:rPr lang="it-IT" dirty="0" err="1">
                <a:solidFill>
                  <a:srgbClr val="0070C0"/>
                </a:solidFill>
              </a:rPr>
              <a:t>C</a:t>
            </a:r>
            <a:r>
              <a:rPr lang="it-IT" dirty="0" err="1" smtClean="0">
                <a:solidFill>
                  <a:srgbClr val="0070C0"/>
                </a:solidFill>
              </a:rPr>
              <a:t>omputational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entity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that</a:t>
            </a:r>
            <a:r>
              <a:rPr lang="it-IT" dirty="0">
                <a:solidFill>
                  <a:srgbClr val="0070C0"/>
                </a:solidFill>
              </a:rPr>
              <a:t>, in </a:t>
            </a:r>
            <a:r>
              <a:rPr lang="it-IT" dirty="0" err="1">
                <a:solidFill>
                  <a:srgbClr val="0070C0"/>
                </a:solidFill>
              </a:rPr>
              <a:t>response</a:t>
            </a:r>
            <a:r>
              <a:rPr lang="it-IT" dirty="0">
                <a:solidFill>
                  <a:srgbClr val="0070C0"/>
                </a:solidFill>
              </a:rPr>
              <a:t> to a </a:t>
            </a:r>
            <a:r>
              <a:rPr lang="it-IT" dirty="0" err="1">
                <a:solidFill>
                  <a:srgbClr val="0070C0"/>
                </a:solidFill>
              </a:rPr>
              <a:t>message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it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receives</a:t>
            </a:r>
            <a:r>
              <a:rPr lang="it-IT" dirty="0">
                <a:solidFill>
                  <a:srgbClr val="0070C0"/>
                </a:solidFill>
              </a:rPr>
              <a:t>, can </a:t>
            </a:r>
            <a:r>
              <a:rPr lang="it-IT" dirty="0" err="1">
                <a:solidFill>
                  <a:srgbClr val="0070C0"/>
                </a:solidFill>
              </a:rPr>
              <a:t>concurrently</a:t>
            </a:r>
            <a:r>
              <a:rPr lang="it-IT" dirty="0">
                <a:solidFill>
                  <a:srgbClr val="0070C0"/>
                </a:solidFill>
              </a:rPr>
              <a:t>: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70C0"/>
                </a:solidFill>
              </a:rPr>
              <a:t>send</a:t>
            </a:r>
            <a:r>
              <a:rPr lang="it-IT" dirty="0">
                <a:solidFill>
                  <a:srgbClr val="0070C0"/>
                </a:solidFill>
              </a:rPr>
              <a:t> a finite </a:t>
            </a:r>
            <a:r>
              <a:rPr lang="it-IT" dirty="0" err="1">
                <a:solidFill>
                  <a:srgbClr val="0070C0"/>
                </a:solidFill>
              </a:rPr>
              <a:t>number</a:t>
            </a:r>
            <a:r>
              <a:rPr lang="it-IT" dirty="0">
                <a:solidFill>
                  <a:srgbClr val="0070C0"/>
                </a:solidFill>
              </a:rPr>
              <a:t> of </a:t>
            </a:r>
            <a:r>
              <a:rPr lang="it-IT" dirty="0" err="1">
                <a:solidFill>
                  <a:srgbClr val="0070C0"/>
                </a:solidFill>
              </a:rPr>
              <a:t>messages</a:t>
            </a:r>
            <a:r>
              <a:rPr lang="it-IT" dirty="0">
                <a:solidFill>
                  <a:srgbClr val="0070C0"/>
                </a:solidFill>
              </a:rPr>
              <a:t> to </a:t>
            </a:r>
            <a:r>
              <a:rPr lang="it-IT" dirty="0" err="1">
                <a:solidFill>
                  <a:srgbClr val="0070C0"/>
                </a:solidFill>
              </a:rPr>
              <a:t>other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actors</a:t>
            </a:r>
            <a:r>
              <a:rPr lang="it-IT" dirty="0">
                <a:solidFill>
                  <a:srgbClr val="0070C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</a:rPr>
              <a:t>create a finite </a:t>
            </a:r>
            <a:r>
              <a:rPr lang="it-IT" dirty="0" err="1">
                <a:solidFill>
                  <a:srgbClr val="0070C0"/>
                </a:solidFill>
              </a:rPr>
              <a:t>number</a:t>
            </a:r>
            <a:r>
              <a:rPr lang="it-IT" dirty="0">
                <a:solidFill>
                  <a:srgbClr val="0070C0"/>
                </a:solidFill>
              </a:rPr>
              <a:t> of new </a:t>
            </a:r>
            <a:r>
              <a:rPr lang="it-IT" dirty="0" err="1">
                <a:solidFill>
                  <a:srgbClr val="0070C0"/>
                </a:solidFill>
              </a:rPr>
              <a:t>actors</a:t>
            </a:r>
            <a:r>
              <a:rPr lang="it-IT" dirty="0">
                <a:solidFill>
                  <a:srgbClr val="0070C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</a:rPr>
              <a:t>designate the </a:t>
            </a:r>
            <a:r>
              <a:rPr lang="it-IT" dirty="0" err="1">
                <a:solidFill>
                  <a:srgbClr val="0070C0"/>
                </a:solidFill>
              </a:rPr>
              <a:t>behavior</a:t>
            </a:r>
            <a:r>
              <a:rPr lang="it-IT" dirty="0">
                <a:solidFill>
                  <a:srgbClr val="0070C0"/>
                </a:solidFill>
              </a:rPr>
              <a:t> to be </a:t>
            </a:r>
            <a:r>
              <a:rPr lang="it-IT" dirty="0" err="1">
                <a:solidFill>
                  <a:srgbClr val="0070C0"/>
                </a:solidFill>
              </a:rPr>
              <a:t>used</a:t>
            </a:r>
            <a:r>
              <a:rPr lang="it-IT" dirty="0">
                <a:solidFill>
                  <a:srgbClr val="0070C0"/>
                </a:solidFill>
              </a:rPr>
              <a:t> for the </a:t>
            </a:r>
            <a:r>
              <a:rPr lang="it-IT" dirty="0" err="1">
                <a:solidFill>
                  <a:srgbClr val="0070C0"/>
                </a:solidFill>
              </a:rPr>
              <a:t>next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message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it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receives</a:t>
            </a:r>
            <a:r>
              <a:rPr lang="it-IT" dirty="0">
                <a:solidFill>
                  <a:srgbClr val="0070C0"/>
                </a:solidFill>
              </a:rPr>
              <a:t>.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endParaRPr lang="it-IT" dirty="0" smtClean="0">
              <a:solidFill>
                <a:srgbClr val="0070C0"/>
              </a:solidFill>
            </a:endParaRPr>
          </a:p>
          <a:p>
            <a:r>
              <a:rPr lang="it-IT" sz="2400" b="1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it-IT" sz="2400" b="1" dirty="0" err="1">
                <a:solidFill>
                  <a:srgbClr val="0070C0"/>
                </a:solidFill>
              </a:rPr>
              <a:t>communication</a:t>
            </a:r>
            <a:r>
              <a:rPr lang="it-IT" sz="2400" b="1" dirty="0">
                <a:solidFill>
                  <a:srgbClr val="0070C0"/>
                </a:solidFill>
              </a:rPr>
              <a:t> and control </a:t>
            </a:r>
            <a:r>
              <a:rPr lang="it-IT" sz="2400" b="1" dirty="0" err="1">
                <a:solidFill>
                  <a:srgbClr val="0070C0"/>
                </a:solidFill>
              </a:rPr>
              <a:t>structures</a:t>
            </a:r>
            <a:endParaRPr lang="it-IT" sz="2400" b="1" dirty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</a:endParaRPr>
          </a:p>
          <a:p>
            <a:r>
              <a:rPr lang="it-IT" dirty="0" err="1">
                <a:solidFill>
                  <a:srgbClr val="0070C0"/>
                </a:solidFill>
              </a:rPr>
              <a:t>Recipients</a:t>
            </a:r>
            <a:r>
              <a:rPr lang="it-IT" dirty="0">
                <a:solidFill>
                  <a:srgbClr val="0070C0"/>
                </a:solidFill>
              </a:rPr>
              <a:t> of </a:t>
            </a:r>
            <a:r>
              <a:rPr lang="it-IT" dirty="0" err="1">
                <a:solidFill>
                  <a:srgbClr val="0070C0"/>
                </a:solidFill>
              </a:rPr>
              <a:t>messages</a:t>
            </a:r>
            <a:r>
              <a:rPr lang="it-IT" dirty="0">
                <a:solidFill>
                  <a:srgbClr val="0070C0"/>
                </a:solidFill>
              </a:rPr>
              <a:t> are </a:t>
            </a:r>
            <a:r>
              <a:rPr lang="it-IT" dirty="0" err="1">
                <a:solidFill>
                  <a:srgbClr val="0070C0"/>
                </a:solidFill>
              </a:rPr>
              <a:t>identified</a:t>
            </a:r>
            <a:r>
              <a:rPr lang="it-IT" dirty="0">
                <a:solidFill>
                  <a:srgbClr val="0070C0"/>
                </a:solidFill>
              </a:rPr>
              <a:t> by </a:t>
            </a:r>
            <a:r>
              <a:rPr lang="it-IT" dirty="0" err="1">
                <a:solidFill>
                  <a:srgbClr val="0070C0"/>
                </a:solidFill>
              </a:rPr>
              <a:t>address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dirty="0" err="1">
                <a:solidFill>
                  <a:srgbClr val="0070C0"/>
                </a:solidFill>
              </a:rPr>
              <a:t>sometimes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called</a:t>
            </a:r>
            <a:r>
              <a:rPr lang="it-IT" dirty="0">
                <a:solidFill>
                  <a:srgbClr val="0070C0"/>
                </a:solidFill>
              </a:rPr>
              <a:t> "mailing </a:t>
            </a:r>
            <a:r>
              <a:rPr lang="it-IT" dirty="0" err="1">
                <a:solidFill>
                  <a:srgbClr val="0070C0"/>
                </a:solidFill>
              </a:rPr>
              <a:t>address</a:t>
            </a:r>
            <a:r>
              <a:rPr lang="it-IT" dirty="0">
                <a:solidFill>
                  <a:srgbClr val="0070C0"/>
                </a:solidFill>
              </a:rPr>
              <a:t>". </a:t>
            </a:r>
            <a:r>
              <a:rPr lang="it-IT" dirty="0" err="1" smtClean="0">
                <a:solidFill>
                  <a:srgbClr val="0070C0"/>
                </a:solidFill>
              </a:rPr>
              <a:t>Thus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an </a:t>
            </a:r>
            <a:r>
              <a:rPr lang="it-IT" dirty="0" err="1">
                <a:solidFill>
                  <a:srgbClr val="0070C0"/>
                </a:solidFill>
              </a:rPr>
              <a:t>actor</a:t>
            </a:r>
            <a:r>
              <a:rPr lang="it-IT" dirty="0">
                <a:solidFill>
                  <a:srgbClr val="0070C0"/>
                </a:solidFill>
              </a:rPr>
              <a:t> can </a:t>
            </a:r>
            <a:r>
              <a:rPr lang="it-IT" dirty="0" err="1">
                <a:solidFill>
                  <a:srgbClr val="0070C0"/>
                </a:solidFill>
              </a:rPr>
              <a:t>only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communicate</a:t>
            </a:r>
            <a:r>
              <a:rPr lang="it-IT" dirty="0">
                <a:solidFill>
                  <a:srgbClr val="0070C0"/>
                </a:solidFill>
              </a:rPr>
              <a:t> with </a:t>
            </a:r>
            <a:r>
              <a:rPr lang="it-IT" dirty="0" err="1">
                <a:solidFill>
                  <a:srgbClr val="0070C0"/>
                </a:solidFill>
              </a:rPr>
              <a:t>actors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whose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addresses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it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has</a:t>
            </a:r>
            <a:r>
              <a:rPr lang="it-IT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3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GRID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b="1" dirty="0"/>
              <a:t>QUESTA E' la chiamata da mettere nel </a:t>
            </a:r>
            <a:r>
              <a:rPr lang="it-IT" sz="1800" b="1" dirty="0" err="1"/>
              <a:t>WebHook</a:t>
            </a:r>
            <a:r>
              <a:rPr lang="it-IT" sz="1800" b="1" dirty="0"/>
              <a:t> del </a:t>
            </a:r>
            <a:r>
              <a:rPr lang="it-IT" sz="1800" b="1" dirty="0" err="1"/>
              <a:t>EventGrid</a:t>
            </a:r>
            <a:endParaRPr lang="it-IT" sz="1800" b="1" dirty="0"/>
          </a:p>
          <a:p>
            <a:r>
              <a:rPr lang="it-IT" sz="1400" dirty="0"/>
              <a:t>https://{functionappname}.azurewebsites.net/runtime/webhooks/eventgrid?functionName={functionname}&amp;code={systemkey}</a:t>
            </a:r>
          </a:p>
          <a:p>
            <a:r>
              <a:rPr lang="it-IT" sz="1800" b="1" dirty="0" smtClean="0"/>
              <a:t>COME </a:t>
            </a:r>
            <a:r>
              <a:rPr lang="it-IT" sz="1800" b="1" dirty="0"/>
              <a:t>SI FA ad ottenere la </a:t>
            </a:r>
            <a:r>
              <a:rPr lang="it-IT" sz="1800" b="1" dirty="0" err="1"/>
              <a:t>system</a:t>
            </a:r>
            <a:r>
              <a:rPr lang="it-IT" sz="1800" b="1" dirty="0"/>
              <a:t> </a:t>
            </a:r>
            <a:r>
              <a:rPr lang="it-IT" sz="1800" b="1" dirty="0" err="1" smtClean="0"/>
              <a:t>key</a:t>
            </a:r>
            <a:r>
              <a:rPr lang="it-IT" sz="1800" b="1" dirty="0" smtClean="0"/>
              <a:t>? QUESTA </a:t>
            </a:r>
            <a:r>
              <a:rPr lang="it-IT" sz="1800" b="1" dirty="0"/>
              <a:t>è la chiamata GET per ottenere la </a:t>
            </a:r>
            <a:r>
              <a:rPr lang="it-IT" sz="1800" b="1" dirty="0" err="1"/>
              <a:t>SystemKEY</a:t>
            </a:r>
            <a:endParaRPr lang="it-IT" sz="1800" b="1" dirty="0"/>
          </a:p>
          <a:p>
            <a:r>
              <a:rPr lang="it-IT" sz="1600" dirty="0"/>
              <a:t>http://{</a:t>
            </a:r>
            <a:r>
              <a:rPr lang="it-IT" sz="1600" dirty="0" err="1"/>
              <a:t>functionappname</a:t>
            </a:r>
            <a:r>
              <a:rPr lang="it-IT" sz="1600" dirty="0"/>
              <a:t>}.azurewebsites.net/</a:t>
            </a:r>
            <a:r>
              <a:rPr lang="it-IT" sz="1600" dirty="0" err="1"/>
              <a:t>admin</a:t>
            </a:r>
            <a:r>
              <a:rPr lang="it-IT" sz="1600" dirty="0"/>
              <a:t>/</a:t>
            </a:r>
            <a:r>
              <a:rPr lang="it-IT" sz="1600" dirty="0" err="1"/>
              <a:t>host</a:t>
            </a:r>
            <a:r>
              <a:rPr lang="it-IT" sz="1600" dirty="0"/>
              <a:t>/</a:t>
            </a:r>
            <a:r>
              <a:rPr lang="it-IT" sz="1600" dirty="0" err="1"/>
              <a:t>systemkeys</a:t>
            </a:r>
            <a:r>
              <a:rPr lang="it-IT" sz="1600" dirty="0"/>
              <a:t>/</a:t>
            </a:r>
            <a:r>
              <a:rPr lang="it-IT" sz="1600" dirty="0" err="1"/>
              <a:t>eventgrid_extension?code</a:t>
            </a:r>
            <a:r>
              <a:rPr lang="it-IT" sz="1600" dirty="0"/>
              <a:t>={</a:t>
            </a:r>
            <a:r>
              <a:rPr lang="it-IT" sz="1600" dirty="0" err="1"/>
              <a:t>masterkey</a:t>
            </a:r>
            <a:r>
              <a:rPr lang="it-IT" sz="1600" dirty="0"/>
              <a:t>}</a:t>
            </a:r>
          </a:p>
          <a:p>
            <a:r>
              <a:rPr lang="it-IT" sz="1800" b="1" dirty="0" smtClean="0"/>
              <a:t>DA </a:t>
            </a:r>
            <a:r>
              <a:rPr lang="it-IT" sz="1800" b="1" dirty="0"/>
              <a:t>DOVE PRENDI LA MASTER </a:t>
            </a:r>
            <a:r>
              <a:rPr lang="it-IT" sz="1800" b="1" dirty="0" smtClean="0"/>
              <a:t>KEY? Pubblichi </a:t>
            </a:r>
            <a:r>
              <a:rPr lang="it-IT" sz="1800" b="1" dirty="0"/>
              <a:t>la funzione, vai su MANAGE e trovi la _Master</a:t>
            </a:r>
          </a:p>
          <a:p>
            <a:endParaRPr lang="it-IT" sz="1600" dirty="0"/>
          </a:p>
          <a:p>
            <a:r>
              <a:rPr lang="it-IT" sz="1600" dirty="0"/>
              <a:t>ESEMPIO COMPLETO: </a:t>
            </a:r>
          </a:p>
          <a:p>
            <a:r>
              <a:rPr lang="it-IT" sz="1600" dirty="0"/>
              <a:t>http://</a:t>
            </a:r>
            <a:r>
              <a:rPr lang="it-IT" sz="1600" dirty="0" smtClean="0"/>
              <a:t>FuncAppEventTrigger20190422124458.azurewebsites.net/admin/host/systemkeys/eventgrid_extension?code=Sri9IKxvpbbpJdFn6dF3dlXZoAuk4DF6URWYf5g1yVGw1A0q0787AQ==</a:t>
            </a:r>
            <a:endParaRPr lang="it-IT" sz="1600" dirty="0"/>
          </a:p>
          <a:p>
            <a:r>
              <a:rPr lang="it-IT" sz="1600" dirty="0"/>
              <a:t>ECCO LA RISPOSTA: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QUINDI: </a:t>
            </a:r>
          </a:p>
          <a:p>
            <a:r>
              <a:rPr lang="it-IT" sz="1600" dirty="0" smtClean="0"/>
              <a:t>https</a:t>
            </a:r>
            <a:r>
              <a:rPr lang="it-IT" sz="1600" dirty="0"/>
              <a:t>://FuncAppEventTrigger20190422124458.azurewebsites.net/runtime/webhooks/eventgrid?functionName=StartSession&amp;code=Bks9oZKL9VS9aB2O/Poir073bW671UBZhGc34//vdK9ZtMqw2ZwQiQ==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6773" y="4375578"/>
            <a:ext cx="8065462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dirty="0"/>
              <a:t>{</a:t>
            </a:r>
          </a:p>
          <a:p>
            <a:r>
              <a:rPr lang="it-IT" sz="1100" dirty="0" smtClean="0"/>
              <a:t>"</a:t>
            </a:r>
            <a:r>
              <a:rPr lang="it-IT" sz="1100" dirty="0" err="1"/>
              <a:t>name</a:t>
            </a:r>
            <a:r>
              <a:rPr lang="it-IT" sz="1100" dirty="0"/>
              <a:t>": "</a:t>
            </a:r>
            <a:r>
              <a:rPr lang="it-IT" sz="1100" dirty="0" err="1"/>
              <a:t>eventgrid_extension</a:t>
            </a:r>
            <a:r>
              <a:rPr lang="it-IT" sz="1100" dirty="0"/>
              <a:t>",</a:t>
            </a:r>
          </a:p>
          <a:p>
            <a:r>
              <a:rPr lang="it-IT" sz="1100" dirty="0" smtClean="0"/>
              <a:t>"</a:t>
            </a:r>
            <a:r>
              <a:rPr lang="it-IT" sz="1100" dirty="0" err="1"/>
              <a:t>value</a:t>
            </a:r>
            <a:r>
              <a:rPr lang="it-IT" sz="1100" dirty="0"/>
              <a:t>": "Bks9oZKL9VS9aB2O/Poir073bW671UBZhGc34//vdK9ZtMqw2ZwQiQ==",</a:t>
            </a:r>
          </a:p>
          <a:p>
            <a:r>
              <a:rPr lang="it-IT" sz="1100" dirty="0" smtClean="0"/>
              <a:t>"</a:t>
            </a:r>
            <a:r>
              <a:rPr lang="it-IT" sz="1100" dirty="0" err="1"/>
              <a:t>links</a:t>
            </a:r>
            <a:r>
              <a:rPr lang="it-IT" sz="1100" dirty="0"/>
              <a:t>": [{</a:t>
            </a:r>
          </a:p>
          <a:p>
            <a:r>
              <a:rPr lang="it-IT" sz="1100" dirty="0"/>
              <a:t>	"</a:t>
            </a:r>
            <a:r>
              <a:rPr lang="it-IT" sz="1100" dirty="0" err="1"/>
              <a:t>rel</a:t>
            </a:r>
            <a:r>
              <a:rPr lang="it-IT" sz="1100" dirty="0"/>
              <a:t>": "self",</a:t>
            </a:r>
          </a:p>
          <a:p>
            <a:r>
              <a:rPr lang="it-IT" sz="1100" dirty="0"/>
              <a:t>	"</a:t>
            </a:r>
            <a:r>
              <a:rPr lang="it-IT" sz="1100" dirty="0" err="1"/>
              <a:t>href</a:t>
            </a:r>
            <a:r>
              <a:rPr lang="it-IT" sz="1100" dirty="0"/>
              <a:t>": "https://funcappeventtrigger20190422124458.azurewebsites.net/admin/host/systemkeys/eventgrid_extension"</a:t>
            </a:r>
          </a:p>
          <a:p>
            <a:r>
              <a:rPr lang="it-IT" sz="1100" dirty="0" smtClean="0"/>
              <a:t>              }]</a:t>
            </a:r>
            <a:endParaRPr lang="it-IT" sz="1100" dirty="0"/>
          </a:p>
          <a:p>
            <a:r>
              <a:rPr lang="it-IT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87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Azure</a:t>
            </a:r>
            <a:r>
              <a:rPr lang="it-IT" dirty="0" smtClean="0"/>
              <a:t> </a:t>
            </a:r>
            <a:r>
              <a:rPr lang="it-IT" dirty="0" err="1" smtClean="0"/>
              <a:t>Maps</a:t>
            </a:r>
            <a:endParaRPr lang="it-IT" dirty="0"/>
          </a:p>
        </p:txBody>
      </p:sp>
      <p:pic>
        <p:nvPicPr>
          <p:cNvPr id="3074" name="Picture 2" descr="Route_Ran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656569"/>
            <a:ext cx="6591819" cy="28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316" y="4853347"/>
            <a:ext cx="2183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accent3"/>
                </a:solidFill>
              </a:rPr>
              <a:t>SDK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accent3"/>
                </a:solidFill>
              </a:rPr>
              <a:t>API REST</a:t>
            </a:r>
            <a:endParaRPr lang="it-IT" sz="32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7241" y="1656569"/>
            <a:ext cx="3191964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Map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Android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Azure Maps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Rendering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Route planning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Research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Time zone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Traffic information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IP to location (country)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Batch geocoding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Batch routing service</a:t>
            </a:r>
            <a:endParaRPr lang="it-IT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7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Container Instances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5316" y="3687901"/>
            <a:ext cx="53642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Advantages: 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 - Start </a:t>
            </a:r>
            <a:r>
              <a:rPr lang="en-US" sz="2000" dirty="0">
                <a:solidFill>
                  <a:schemeClr val="accent3"/>
                </a:solidFill>
                <a:latin typeface="Segoe UI" panose="020B0502040204020203" pitchFamily="34" charset="0"/>
              </a:rPr>
              <a:t>containers </a:t>
            </a:r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in seconds =&gt; NO NEED to provision VMs.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 - </a:t>
            </a:r>
            <a:r>
              <a:rPr lang="en-US" sz="2000" dirty="0">
                <a:solidFill>
                  <a:schemeClr val="accent3"/>
                </a:solidFill>
                <a:latin typeface="Segoe UI" panose="020B0502040204020203" pitchFamily="34" charset="0"/>
              </a:rPr>
              <a:t>Simple Public IP connectivity and DNS </a:t>
            </a:r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name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 - Exact </a:t>
            </a:r>
            <a:r>
              <a:rPr lang="en-US" sz="2000" dirty="0">
                <a:solidFill>
                  <a:schemeClr val="accent3"/>
                </a:solidFill>
                <a:latin typeface="Segoe UI" panose="020B0502040204020203" pitchFamily="34" charset="0"/>
              </a:rPr>
              <a:t>specifications of CPU cores and </a:t>
            </a:r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memory</a:t>
            </a:r>
          </a:p>
          <a:p>
            <a:r>
              <a:rPr lang="en-US" sz="2000" dirty="0">
                <a:solidFill>
                  <a:schemeClr val="accent3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Segoe UI" panose="020B0502040204020203" pitchFamily="34" charset="0"/>
              </a:rPr>
              <a:t>- Get </a:t>
            </a:r>
            <a:r>
              <a:rPr lang="en-US" sz="2000" dirty="0">
                <a:solidFill>
                  <a:schemeClr val="accent3"/>
                </a:solidFill>
                <a:latin typeface="Segoe UI" panose="020B0502040204020203" pitchFamily="34" charset="0"/>
              </a:rPr>
              <a:t>billed by the second</a:t>
            </a:r>
          </a:p>
          <a:p>
            <a:endParaRPr lang="en-US" sz="2000" dirty="0">
              <a:solidFill>
                <a:schemeClr val="accent3"/>
              </a:solidFill>
              <a:latin typeface="Segoe UI" panose="020B0502040204020203" pitchFamily="34" charset="0"/>
            </a:endParaRPr>
          </a:p>
          <a:p>
            <a:endParaRPr lang="it-IT" sz="2000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8706" y="1825361"/>
            <a:ext cx="5699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NEWS: Virtual </a:t>
            </a:r>
            <a:r>
              <a:rPr lang="it-IT" sz="2000" b="1" dirty="0">
                <a:solidFill>
                  <a:srgbClr val="FF0000"/>
                </a:solidFill>
                <a:latin typeface="Segoe UI" panose="020B0502040204020203" pitchFamily="34" charset="0"/>
              </a:rPr>
              <a:t>network </a:t>
            </a:r>
            <a:r>
              <a:rPr lang="it-IT" sz="2000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deployment</a:t>
            </a:r>
            <a:r>
              <a:rPr lang="it-IT" sz="2000" b="1" dirty="0">
                <a:solidFill>
                  <a:srgbClr val="FF0000"/>
                </a:solidFill>
                <a:latin typeface="Segoe UI" panose="020B0502040204020203" pitchFamily="34" charset="0"/>
              </a:rPr>
              <a:t> (</a:t>
            </a:r>
            <a:r>
              <a:rPr lang="it-IT" sz="2000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preview</a:t>
            </a:r>
            <a:r>
              <a:rPr lang="it-IT" sz="2000" b="1" dirty="0">
                <a:solidFill>
                  <a:srgbClr val="FF0000"/>
                </a:solidFill>
                <a:latin typeface="Segoe UI" panose="020B0502040204020203" pitchFamily="34" charset="0"/>
              </a:rPr>
              <a:t>)</a:t>
            </a:r>
            <a:endParaRPr lang="it-IT" sz="20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7606" y="2591929"/>
            <a:ext cx="49274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Persist</a:t>
            </a:r>
            <a:r>
              <a:rPr lang="it-IT" sz="2000" dirty="0" smtClean="0"/>
              <a:t> </a:t>
            </a:r>
            <a:r>
              <a:rPr lang="it-IT" sz="2000" dirty="0"/>
              <a:t>state with </a:t>
            </a:r>
            <a:r>
              <a:rPr lang="it-IT" sz="2000" dirty="0" err="1"/>
              <a:t>Azure</a:t>
            </a:r>
            <a:r>
              <a:rPr lang="it-IT" sz="2000" dirty="0"/>
              <a:t> Container </a:t>
            </a:r>
            <a:r>
              <a:rPr lang="it-IT" sz="2000" dirty="0" err="1"/>
              <a:t>Instances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offer</a:t>
            </a:r>
            <a:r>
              <a:rPr lang="it-IT" sz="2000" dirty="0"/>
              <a:t> </a:t>
            </a:r>
            <a:r>
              <a:rPr lang="it-IT" sz="2000" dirty="0" err="1"/>
              <a:t>direct</a:t>
            </a:r>
            <a:r>
              <a:rPr lang="it-IT" sz="2000" dirty="0"/>
              <a:t> </a:t>
            </a:r>
            <a:r>
              <a:rPr lang="it-IT" sz="2000" dirty="0" err="1"/>
              <a:t>mounting</a:t>
            </a:r>
            <a:r>
              <a:rPr lang="it-IT" sz="2000" dirty="0"/>
              <a:t> of </a:t>
            </a:r>
            <a:r>
              <a:rPr lang="it-IT" sz="2000" dirty="0" err="1"/>
              <a:t>Azure</a:t>
            </a:r>
            <a:r>
              <a:rPr lang="it-IT" sz="2000" dirty="0"/>
              <a:t> </a:t>
            </a:r>
            <a:r>
              <a:rPr lang="it-IT" sz="2000" dirty="0" err="1"/>
              <a:t>Files</a:t>
            </a:r>
            <a:r>
              <a:rPr lang="it-IT" sz="2000" dirty="0"/>
              <a:t> shares</a:t>
            </a:r>
            <a:r>
              <a:rPr lang="it-IT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Azure </a:t>
            </a:r>
            <a:r>
              <a:rPr lang="en-US" sz="2000" dirty="0"/>
              <a:t>Container Instances can schedule both Windows and Linux containers with the same </a:t>
            </a:r>
            <a:r>
              <a:rPr lang="en-US" sz="2000" dirty="0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Co-</a:t>
            </a:r>
            <a:r>
              <a:rPr lang="it-IT" sz="2000" b="1" dirty="0" err="1" smtClean="0"/>
              <a:t>scheduled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groups</a:t>
            </a:r>
            <a:r>
              <a:rPr lang="it-IT" sz="2000" b="1" dirty="0" smtClean="0"/>
              <a:t> </a:t>
            </a:r>
            <a:r>
              <a:rPr lang="en-US" sz="2000" dirty="0" smtClean="0"/>
              <a:t>that share a host machine, local network, storage, and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16" y="984142"/>
            <a:ext cx="4614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Great solution for </a:t>
            </a:r>
          </a:p>
          <a:p>
            <a:r>
              <a:rPr lang="en-US" sz="2800" dirty="0"/>
              <a:t> - isolated containers</a:t>
            </a:r>
          </a:p>
          <a:p>
            <a:r>
              <a:rPr lang="en-US" sz="2800" dirty="0"/>
              <a:t> - including simple applications</a:t>
            </a:r>
          </a:p>
          <a:p>
            <a:r>
              <a:rPr lang="en-US" sz="2800" dirty="0"/>
              <a:t> - task automation</a:t>
            </a:r>
          </a:p>
          <a:p>
            <a:r>
              <a:rPr lang="en-US" sz="2800" dirty="0"/>
              <a:t> -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8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Azure</a:t>
            </a:r>
            <a:r>
              <a:rPr lang="it-IT" dirty="0" smtClean="0"/>
              <a:t> Container </a:t>
            </a:r>
            <a:r>
              <a:rPr lang="it-IT" dirty="0" err="1" smtClean="0"/>
              <a:t>Instances</a:t>
            </a:r>
            <a:endParaRPr lang="it-IT" dirty="0"/>
          </a:p>
        </p:txBody>
      </p:sp>
      <p:pic>
        <p:nvPicPr>
          <p:cNvPr id="4" name="Picture 2" descr="Container group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7" y="2313504"/>
            <a:ext cx="4012354" cy="32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0746" y="14825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b="1" dirty="0"/>
              <a:t>Co-</a:t>
            </a:r>
            <a:r>
              <a:rPr lang="it-IT" sz="2400" b="1" dirty="0" err="1"/>
              <a:t>scheduled</a:t>
            </a:r>
            <a:r>
              <a:rPr lang="it-IT" sz="2400" b="1" dirty="0"/>
              <a:t> </a:t>
            </a:r>
            <a:r>
              <a:rPr lang="it-IT" sz="2400" b="1" dirty="0" err="1"/>
              <a:t>groups</a:t>
            </a:r>
            <a:r>
              <a:rPr lang="it-IT" sz="2400" b="1" dirty="0"/>
              <a:t> </a:t>
            </a:r>
            <a:r>
              <a:rPr lang="en-US" sz="2400" dirty="0"/>
              <a:t>that share a host machine, local network, storage, and lifecycle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62" y="1680653"/>
            <a:ext cx="3858748" cy="483371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2347" y="5952135"/>
            <a:ext cx="7060353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7D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007D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7D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--file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deploy-aci.yaml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Gestiamo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flotta</a:t>
            </a:r>
            <a:r>
              <a:rPr lang="en-US" dirty="0" smtClean="0"/>
              <a:t> di </a:t>
            </a:r>
            <a:r>
              <a:rPr lang="en-US" dirty="0" err="1" smtClean="0"/>
              <a:t>veicoli</a:t>
            </a:r>
            <a:r>
              <a:rPr lang="en-US" dirty="0" smtClean="0"/>
              <a:t> in </a:t>
            </a:r>
            <a:r>
              <a:rPr lang="en-US" dirty="0" err="1" smtClean="0"/>
              <a:t>movimento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3683000"/>
            <a:ext cx="3142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dirty="0" smtClean="0">
                <a:solidFill>
                  <a:schemeClr val="bg1"/>
                </a:solidFill>
              </a:rPr>
              <a:t>DEMO</a:t>
            </a:r>
            <a:endParaRPr lang="it-IT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8100" y="3708400"/>
            <a:ext cx="45560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dirty="0" smtClean="0">
                <a:solidFill>
                  <a:schemeClr val="bg1"/>
                </a:solidFill>
              </a:rPr>
              <a:t>USE CASE</a:t>
            </a:r>
            <a:endParaRPr lang="it-IT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737B6-1777-4C71-9C4F-778031AB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chemeClr val="accent3"/>
                </a:solidFill>
              </a:rPr>
              <a:t>https://</a:t>
            </a:r>
            <a:r>
              <a:rPr lang="it-IT" dirty="0" smtClean="0">
                <a:solidFill>
                  <a:schemeClr val="accent3"/>
                </a:solidFill>
              </a:rPr>
              <a:t>github.com/zama202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@</a:t>
            </a:r>
            <a:r>
              <a:rPr lang="it-IT" dirty="0" err="1" smtClean="0">
                <a:solidFill>
                  <a:schemeClr val="accent3"/>
                </a:solidFill>
              </a:rPr>
              <a:t>riccardozamana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3796" y="5078185"/>
            <a:ext cx="2551654" cy="268190"/>
          </a:xfrm>
        </p:spPr>
        <p:txBody>
          <a:bodyPr>
            <a:noAutofit/>
          </a:bodyPr>
          <a:lstStyle/>
          <a:p>
            <a:r>
              <a:rPr lang="it-IT" sz="900" dirty="0"/>
              <a:t>https://</a:t>
            </a:r>
            <a:r>
              <a:rPr lang="it-IT" sz="900" dirty="0" smtClean="0"/>
              <a:t>www.linkedin.com/in/riccardozamana/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@</a:t>
            </a:r>
            <a:r>
              <a:rPr lang="it-IT" dirty="0" err="1">
                <a:solidFill>
                  <a:schemeClr val="accent3"/>
                </a:solidFill>
              </a:rPr>
              <a:t>riccardozamana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chemeClr val="accent3"/>
                </a:solidFill>
              </a:rPr>
              <a:t>https://github.com/zama202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3" y="5591136"/>
            <a:ext cx="4861849" cy="431020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https://www.linkedin.com/in/riccardozamana/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RICCARDO ZAMANA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5" b="33343"/>
          <a:stretch/>
        </p:blipFill>
        <p:spPr>
          <a:xfrm>
            <a:off x="857250" y="2532185"/>
            <a:ext cx="2688950" cy="26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6" y="1345757"/>
            <a:ext cx="7069016" cy="5292435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/>
              <a:t>..where </a:t>
            </a:r>
            <a:r>
              <a:rPr lang="en-US" sz="4400" dirty="0"/>
              <a:t>are we </a:t>
            </a:r>
            <a:r>
              <a:rPr lang="en-US" sz="4400" dirty="0" smtClean="0"/>
              <a:t>going?..</a:t>
            </a:r>
            <a:endParaRPr lang="en-US" sz="4400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Why </a:t>
            </a:r>
            <a:r>
              <a:rPr lang="en-US" dirty="0"/>
              <a:t>reactive architecture is important?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problem it's trying to solve</a:t>
            </a:r>
            <a:r>
              <a:rPr lang="en-US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are Reactive Systems related to Reactive </a:t>
            </a:r>
            <a:r>
              <a:rPr lang="en-US" dirty="0" smtClean="0"/>
              <a:t>Programming?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… Is </a:t>
            </a:r>
            <a:r>
              <a:rPr lang="en-US" dirty="0"/>
              <a:t>"wrong" the answer</a:t>
            </a:r>
            <a:r>
              <a:rPr lang="en-US" dirty="0" smtClean="0"/>
              <a:t>, really</a:t>
            </a:r>
            <a:r>
              <a:rPr lang="en-US" dirty="0"/>
              <a:t>?</a:t>
            </a:r>
          </a:p>
        </p:txBody>
      </p:sp>
      <p:pic>
        <p:nvPicPr>
          <p:cNvPr id="1033" name="Picture 9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83" y="2435613"/>
            <a:ext cx="428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19895308">
            <a:off x="6356542" y="5279216"/>
            <a:ext cx="980190" cy="48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 and the present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35711"/>
              </p:ext>
            </p:extLst>
          </p:nvPr>
        </p:nvGraphicFramePr>
        <p:xfrm>
          <a:off x="325316" y="1769858"/>
          <a:ext cx="11587284" cy="470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428">
                  <a:extLst>
                    <a:ext uri="{9D8B030D-6E8A-4147-A177-3AD203B41FA5}">
                      <a16:colId xmlns:a16="http://schemas.microsoft.com/office/drawing/2014/main" val="3985599087"/>
                    </a:ext>
                  </a:extLst>
                </a:gridCol>
                <a:gridCol w="3862428">
                  <a:extLst>
                    <a:ext uri="{9D8B030D-6E8A-4147-A177-3AD203B41FA5}">
                      <a16:colId xmlns:a16="http://schemas.microsoft.com/office/drawing/2014/main" val="2331919951"/>
                    </a:ext>
                  </a:extLst>
                </a:gridCol>
                <a:gridCol w="3862428">
                  <a:extLst>
                    <a:ext uri="{9D8B030D-6E8A-4147-A177-3AD203B41FA5}">
                      <a16:colId xmlns:a16="http://schemas.microsoft.com/office/drawing/2014/main" val="3034174294"/>
                    </a:ext>
                  </a:extLst>
                </a:gridCol>
              </a:tblGrid>
              <a:tr h="752774">
                <a:tc>
                  <a:txBody>
                    <a:bodyPr/>
                    <a:lstStyle/>
                    <a:p>
                      <a:r>
                        <a:rPr lang="it-IT" sz="2800" dirty="0" err="1" smtClean="0"/>
                        <a:t>Key</a:t>
                      </a:r>
                      <a:r>
                        <a:rPr lang="it-IT" sz="2800" baseline="0" dirty="0" smtClean="0"/>
                        <a:t> </a:t>
                      </a:r>
                      <a:r>
                        <a:rPr lang="it-IT" sz="2800" baseline="0" dirty="0" err="1" smtClean="0"/>
                        <a:t>factor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Yesterday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 smtClean="0"/>
                        <a:t>Today</a:t>
                      </a:r>
                      <a:endParaRPr lang="it-IT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7382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Size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of Installation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Large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inst</a:t>
                      </a:r>
                      <a:r>
                        <a:rPr lang="it-IT" sz="2800" baseline="0" dirty="0" smtClean="0">
                          <a:solidFill>
                            <a:schemeClr val="accent3"/>
                          </a:solidFill>
                        </a:rPr>
                        <a:t> -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Few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nodes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Small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inst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–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many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nodes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30493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Among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of data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Gbs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Tbs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/Pb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5705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Data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change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Nightly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(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batches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)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Constantly</a:t>
                      </a:r>
                      <a:r>
                        <a:rPr lang="it-IT" sz="2800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it-IT" sz="2800" baseline="0" dirty="0" err="1" smtClean="0">
                          <a:solidFill>
                            <a:schemeClr val="accent3"/>
                          </a:solidFill>
                        </a:rPr>
                        <a:t>change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43481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Maintenance</a:t>
                      </a:r>
                      <a:r>
                        <a:rPr lang="it-IT" sz="2800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it-IT" sz="2800" baseline="0" dirty="0" err="1" smtClean="0">
                          <a:solidFill>
                            <a:schemeClr val="accent3"/>
                          </a:solidFill>
                        </a:rPr>
                        <a:t>Window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3 hours …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Comeback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later</a:t>
                      </a:r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!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101% SLA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6263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User </a:t>
                      </a:r>
                      <a:r>
                        <a:rPr lang="it-IT" sz="2800" dirty="0" err="1" smtClean="0">
                          <a:solidFill>
                            <a:schemeClr val="accent3"/>
                          </a:solidFill>
                        </a:rPr>
                        <a:t>patience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 &lt; 30sec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>
                          <a:solidFill>
                            <a:schemeClr val="accent3"/>
                          </a:solidFill>
                        </a:rPr>
                        <a:t>&lt; 3sec</a:t>
                      </a:r>
                      <a:endParaRPr lang="it-IT" sz="28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6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8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happen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In case of </a:t>
            </a:r>
            <a:r>
              <a:rPr lang="it-IT" dirty="0" err="1" smtClean="0"/>
              <a:t>failure</a:t>
            </a:r>
            <a:r>
              <a:rPr lang="it-IT" dirty="0" smtClean="0"/>
              <a:t>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difficult</a:t>
            </a:r>
            <a:r>
              <a:rPr lang="it-IT" dirty="0" smtClean="0"/>
              <a:t> to </a:t>
            </a:r>
            <a:r>
              <a:rPr lang="it-IT" dirty="0" err="1" smtClean="0"/>
              <a:t>recover</a:t>
            </a:r>
            <a:r>
              <a:rPr lang="it-IT" dirty="0" smtClean="0"/>
              <a:t> data </a:t>
            </a:r>
            <a:r>
              <a:rPr lang="it-IT" dirty="0" err="1" smtClean="0"/>
              <a:t>stream</a:t>
            </a:r>
            <a:r>
              <a:rPr lang="it-IT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100% SLA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achievable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Small </a:t>
            </a:r>
            <a:r>
              <a:rPr lang="it-IT" dirty="0" err="1" smtClean="0"/>
              <a:t>maintenance</a:t>
            </a:r>
            <a:r>
              <a:rPr lang="it-IT" dirty="0" smtClean="0"/>
              <a:t>, no more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Micro </a:t>
            </a:r>
            <a:r>
              <a:rPr lang="it-IT" dirty="0" err="1" smtClean="0"/>
              <a:t>Deployments</a:t>
            </a:r>
            <a:r>
              <a:rPr lang="it-IT" dirty="0" smtClean="0"/>
              <a:t> are </a:t>
            </a:r>
            <a:r>
              <a:rPr lang="it-IT" dirty="0" err="1" smtClean="0"/>
              <a:t>born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User </a:t>
            </a:r>
            <a:r>
              <a:rPr lang="it-IT" dirty="0" err="1" smtClean="0"/>
              <a:t>patience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3seconds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Software must </a:t>
            </a:r>
            <a:r>
              <a:rPr lang="it-IT" dirty="0" err="1" smtClean="0"/>
              <a:t>respond</a:t>
            </a:r>
            <a:r>
              <a:rPr lang="it-IT" dirty="0" smtClean="0"/>
              <a:t>… </a:t>
            </a:r>
            <a:r>
              <a:rPr lang="it-IT" dirty="0" err="1" smtClean="0"/>
              <a:t>otherwise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for </a:t>
            </a:r>
            <a:r>
              <a:rPr lang="it-IT" dirty="0" err="1" smtClean="0"/>
              <a:t>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00" r="15868" b="41878"/>
          <a:stretch/>
        </p:blipFill>
        <p:spPr bwMode="auto">
          <a:xfrm>
            <a:off x="5908940" y="1987826"/>
            <a:ext cx="5616674" cy="48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REACTIVE </a:t>
            </a:r>
            <a:r>
              <a:rPr lang="it-IT" dirty="0" err="1" smtClean="0"/>
              <a:t>Does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smtClean="0"/>
              <a:t>PROVIDE THE SAME EXPERIENCE IN EVERY KIND OF CONDITION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3206750"/>
            <a:ext cx="4533900" cy="224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72" name="Picture 24" descr="Risultati immagini per .net core logo transparent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r="22421"/>
          <a:stretch/>
        </p:blipFill>
        <p:spPr bwMode="auto">
          <a:xfrm>
            <a:off x="7613097" y="4668979"/>
            <a:ext cx="1100220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247612" y="3831654"/>
            <a:ext cx="916010" cy="916010"/>
            <a:chOff x="2374555" y="5882459"/>
            <a:chExt cx="916010" cy="916010"/>
          </a:xfrm>
        </p:grpSpPr>
        <p:sp>
          <p:nvSpPr>
            <p:cNvPr id="19" name="Oval 18"/>
            <p:cNvSpPr/>
            <p:nvPr/>
          </p:nvSpPr>
          <p:spPr>
            <a:xfrm>
              <a:off x="2374555" y="5882459"/>
              <a:ext cx="916010" cy="91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56" name="Picture 8" descr="http://reactivex.io/assets/Rx_Logo_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137" y="5984629"/>
              <a:ext cx="736846" cy="736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0136610" y="4788705"/>
            <a:ext cx="916010" cy="916010"/>
            <a:chOff x="3511360" y="5959453"/>
            <a:chExt cx="916010" cy="916010"/>
          </a:xfrm>
        </p:grpSpPr>
        <p:sp>
          <p:nvSpPr>
            <p:cNvPr id="18" name="Oval 17"/>
            <p:cNvSpPr/>
            <p:nvPr/>
          </p:nvSpPr>
          <p:spPr>
            <a:xfrm>
              <a:off x="3511360" y="5959453"/>
              <a:ext cx="916010" cy="91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66" name="Picture 18" descr="Risultati immagini per redux logo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028" y="6033994"/>
              <a:ext cx="760674" cy="68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407138" y="3885283"/>
            <a:ext cx="916010" cy="916010"/>
            <a:chOff x="4923547" y="5762625"/>
            <a:chExt cx="916010" cy="916010"/>
          </a:xfrm>
        </p:grpSpPr>
        <p:sp>
          <p:nvSpPr>
            <p:cNvPr id="6" name="Oval 5"/>
            <p:cNvSpPr/>
            <p:nvPr/>
          </p:nvSpPr>
          <p:spPr>
            <a:xfrm>
              <a:off x="4923547" y="5762625"/>
              <a:ext cx="916010" cy="91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58" name="Picture 10" descr="Risultati immagini per microsoft orleans logo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458" y="5828933"/>
              <a:ext cx="796073" cy="796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7331914" y="3486804"/>
            <a:ext cx="916010" cy="916010"/>
            <a:chOff x="2859313" y="6827614"/>
            <a:chExt cx="916010" cy="916010"/>
          </a:xfrm>
        </p:grpSpPr>
        <p:sp>
          <p:nvSpPr>
            <p:cNvPr id="20" name="Oval 19"/>
            <p:cNvSpPr/>
            <p:nvPr/>
          </p:nvSpPr>
          <p:spPr>
            <a:xfrm>
              <a:off x="2859313" y="6827614"/>
              <a:ext cx="916010" cy="91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60" name="Picture 12" descr="Risultati immagini per kubernetes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773" y="6882004"/>
              <a:ext cx="831089" cy="80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8337506" y="3486804"/>
            <a:ext cx="916010" cy="916010"/>
            <a:chOff x="3352117" y="5632184"/>
            <a:chExt cx="916010" cy="916010"/>
          </a:xfrm>
        </p:grpSpPr>
        <p:sp>
          <p:nvSpPr>
            <p:cNvPr id="26" name="Oval 25"/>
            <p:cNvSpPr/>
            <p:nvPr/>
          </p:nvSpPr>
          <p:spPr>
            <a:xfrm>
              <a:off x="3352117" y="5632184"/>
              <a:ext cx="916010" cy="91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74" name="Picture 26" descr="Risultati immagini per azure icon png"/>
            <p:cNvPicPr>
              <a:picLocks noChangeAspect="1" noChangeArrowheads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" t="3155" r="4886" b="4366"/>
            <a:stretch/>
          </p:blipFill>
          <p:spPr bwMode="auto">
            <a:xfrm>
              <a:off x="3471863" y="5800725"/>
              <a:ext cx="673894" cy="554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2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321290"/>
              </p:ext>
            </p:extLst>
          </p:nvPr>
        </p:nvGraphicFramePr>
        <p:xfrm>
          <a:off x="325316" y="1562101"/>
          <a:ext cx="11625384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6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B2019">
      <a:dk1>
        <a:srgbClr val="008AD7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2099</Words>
  <Application>Microsoft Office PowerPoint</Application>
  <PresentationFormat>Widescreen</PresentationFormat>
  <Paragraphs>373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Gothic</vt:lpstr>
      <vt:lpstr>Arial</vt:lpstr>
      <vt:lpstr>Arial Black</vt:lpstr>
      <vt:lpstr>Calibri</vt:lpstr>
      <vt:lpstr>Courier New</vt:lpstr>
      <vt:lpstr>Myanmar Text</vt:lpstr>
      <vt:lpstr>Roboto Light</vt:lpstr>
      <vt:lpstr>Segoe UI</vt:lpstr>
      <vt:lpstr>Office Theme</vt:lpstr>
      <vt:lpstr>PowerPoint Presentation</vt:lpstr>
      <vt:lpstr>PowerPoint Presentation</vt:lpstr>
      <vt:lpstr>Reactive Programming</vt:lpstr>
      <vt:lpstr>Who I am</vt:lpstr>
      <vt:lpstr>Intro</vt:lpstr>
      <vt:lpstr>The past and the present</vt:lpstr>
      <vt:lpstr>Whats happen</vt:lpstr>
      <vt:lpstr>REACTIVE Does!</vt:lpstr>
      <vt:lpstr>PRINCIPLES</vt:lpstr>
      <vt:lpstr>Programming vs Architecture</vt:lpstr>
      <vt:lpstr>REACTIVE MICROSERVICES</vt:lpstr>
      <vt:lpstr>KEYWORD n.1: ISOLATION</vt:lpstr>
      <vt:lpstr>ISOLATION TENCHIQUES </vt:lpstr>
      <vt:lpstr>ISOLATION TECNIQUES</vt:lpstr>
      <vt:lpstr>REACTIVE PROGRAMMING</vt:lpstr>
      <vt:lpstr>ANY DOUBT?</vt:lpstr>
      <vt:lpstr>ACTOR MODEL</vt:lpstr>
      <vt:lpstr>LOCATION TRANSPARENCY</vt:lpstr>
      <vt:lpstr>REACTIVE SYSTEMWITHOUT ACTORS?</vt:lpstr>
      <vt:lpstr>PowerPoint Presentation</vt:lpstr>
      <vt:lpstr>WHAT’S ABOUT THE REAL DESIGN?</vt:lpstr>
      <vt:lpstr>PowerPoint Presentation</vt:lpstr>
      <vt:lpstr>PowerPoint Presentation</vt:lpstr>
      <vt:lpstr>Event GRID</vt:lpstr>
      <vt:lpstr>ORLEANS</vt:lpstr>
      <vt:lpstr>Event GRID</vt:lpstr>
      <vt:lpstr>Azure Maps</vt:lpstr>
      <vt:lpstr>Azure Container Instances</vt:lpstr>
      <vt:lpstr>Azure Container Instances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Riccardo Zamana</cp:lastModifiedBy>
  <cp:revision>43</cp:revision>
  <dcterms:created xsi:type="dcterms:W3CDTF">2018-06-13T19:28:12Z</dcterms:created>
  <dcterms:modified xsi:type="dcterms:W3CDTF">2019-04-27T04:43:05Z</dcterms:modified>
</cp:coreProperties>
</file>