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8" r:id="rId5"/>
    <p:sldId id="269" r:id="rId6"/>
    <p:sldId id="258" r:id="rId7"/>
    <p:sldId id="259" r:id="rId8"/>
    <p:sldId id="261" r:id="rId9"/>
    <p:sldId id="262" r:id="rId10"/>
    <p:sldId id="263" r:id="rId11"/>
    <p:sldId id="271" r:id="rId12"/>
    <p:sldId id="276" r:id="rId13"/>
    <p:sldId id="272" r:id="rId14"/>
    <p:sldId id="275" r:id="rId15"/>
    <p:sldId id="273" r:id="rId16"/>
    <p:sldId id="274" r:id="rId17"/>
    <p:sldId id="264" r:id="rId18"/>
    <p:sldId id="265" r:id="rId19"/>
    <p:sldId id="270"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FEFC7A-2948-439F-93F6-DE295E0F1087}" v="71" dt="2024-02-18T15:44:27.1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71" d="100"/>
          <a:sy n="71" d="100"/>
        </p:scale>
        <p:origin x="-714"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usheen Siddiqa" userId="fe57d8997a56d6f0" providerId="LiveId" clId="{2EFEFC7A-2948-439F-93F6-DE295E0F1087}"/>
    <pc:docChg chg="undo custSel addSld delSld modSld sldOrd">
      <pc:chgData name="Nausheen Siddiqa" userId="fe57d8997a56d6f0" providerId="LiveId" clId="{2EFEFC7A-2948-439F-93F6-DE295E0F1087}" dt="2024-02-18T15:48:16.807" v="870"/>
      <pc:docMkLst>
        <pc:docMk/>
      </pc:docMkLst>
      <pc:sldChg chg="modSp mod">
        <pc:chgData name="Nausheen Siddiqa" userId="fe57d8997a56d6f0" providerId="LiveId" clId="{2EFEFC7A-2948-439F-93F6-DE295E0F1087}" dt="2024-02-17T16:33:02.445" v="2" actId="14100"/>
        <pc:sldMkLst>
          <pc:docMk/>
          <pc:sldMk cId="3027739305" sldId="256"/>
        </pc:sldMkLst>
        <pc:graphicFrameChg chg="mod modGraphic">
          <ac:chgData name="Nausheen Siddiqa" userId="fe57d8997a56d6f0" providerId="LiveId" clId="{2EFEFC7A-2948-439F-93F6-DE295E0F1087}" dt="2024-02-17T16:33:02.445" v="2" actId="14100"/>
          <ac:graphicFrameMkLst>
            <pc:docMk/>
            <pc:sldMk cId="3027739305" sldId="256"/>
            <ac:graphicFrameMk id="26" creationId="{08295EDD-BAD2-2D5C-F57B-9021C0275B4C}"/>
          </ac:graphicFrameMkLst>
        </pc:graphicFrameChg>
      </pc:sldChg>
      <pc:sldChg chg="modSp mod">
        <pc:chgData name="Nausheen Siddiqa" userId="fe57d8997a56d6f0" providerId="LiveId" clId="{2EFEFC7A-2948-439F-93F6-DE295E0F1087}" dt="2024-02-18T15:15:44.982" v="472" actId="20577"/>
        <pc:sldMkLst>
          <pc:docMk/>
          <pc:sldMk cId="841701454" sldId="257"/>
        </pc:sldMkLst>
        <pc:spChg chg="mod">
          <ac:chgData name="Nausheen Siddiqa" userId="fe57d8997a56d6f0" providerId="LiveId" clId="{2EFEFC7A-2948-439F-93F6-DE295E0F1087}" dt="2024-02-18T15:15:44.982" v="472" actId="20577"/>
          <ac:spMkLst>
            <pc:docMk/>
            <pc:sldMk cId="841701454" sldId="257"/>
            <ac:spMk id="3" creationId="{7A8E17E6-E0DF-343E-0008-D5D4652FFA07}"/>
          </ac:spMkLst>
        </pc:spChg>
      </pc:sldChg>
      <pc:sldChg chg="addSp modSp">
        <pc:chgData name="Nausheen Siddiqa" userId="fe57d8997a56d6f0" providerId="LiveId" clId="{2EFEFC7A-2948-439F-93F6-DE295E0F1087}" dt="2024-02-18T14:22:59.330" v="72" actId="14100"/>
        <pc:sldMkLst>
          <pc:docMk/>
          <pc:sldMk cId="1298681638" sldId="258"/>
        </pc:sldMkLst>
        <pc:picChg chg="add mod">
          <ac:chgData name="Nausheen Siddiqa" userId="fe57d8997a56d6f0" providerId="LiveId" clId="{2EFEFC7A-2948-439F-93F6-DE295E0F1087}" dt="2024-02-18T14:22:59.330" v="72" actId="14100"/>
          <ac:picMkLst>
            <pc:docMk/>
            <pc:sldMk cId="1298681638" sldId="258"/>
            <ac:picMk id="1026" creationId="{7FD9BF1D-DEAB-CBA9-4E59-3845B8D1419D}"/>
          </ac:picMkLst>
        </pc:picChg>
      </pc:sldChg>
      <pc:sldChg chg="del">
        <pc:chgData name="Nausheen Siddiqa" userId="fe57d8997a56d6f0" providerId="LiveId" clId="{2EFEFC7A-2948-439F-93F6-DE295E0F1087}" dt="2024-02-18T15:10:49.192" v="419" actId="47"/>
        <pc:sldMkLst>
          <pc:docMk/>
          <pc:sldMk cId="932292043" sldId="260"/>
        </pc:sldMkLst>
      </pc:sldChg>
      <pc:sldChg chg="addSp modSp mod">
        <pc:chgData name="Nausheen Siddiqa" userId="fe57d8997a56d6f0" providerId="LiveId" clId="{2EFEFC7A-2948-439F-93F6-DE295E0F1087}" dt="2024-02-18T15:26:32.826" v="586" actId="20577"/>
        <pc:sldMkLst>
          <pc:docMk/>
          <pc:sldMk cId="3296565246" sldId="261"/>
        </pc:sldMkLst>
        <pc:spChg chg="add mod">
          <ac:chgData name="Nausheen Siddiqa" userId="fe57d8997a56d6f0" providerId="LiveId" clId="{2EFEFC7A-2948-439F-93F6-DE295E0F1087}" dt="2024-02-18T14:48:27.870" v="230" actId="14100"/>
          <ac:spMkLst>
            <pc:docMk/>
            <pc:sldMk cId="3296565246" sldId="261"/>
            <ac:spMk id="3" creationId="{69EC1CD9-0A60-97FA-72D1-3BB70ACDCF9F}"/>
          </ac:spMkLst>
        </pc:spChg>
        <pc:spChg chg="add mod">
          <ac:chgData name="Nausheen Siddiqa" userId="fe57d8997a56d6f0" providerId="LiveId" clId="{2EFEFC7A-2948-439F-93F6-DE295E0F1087}" dt="2024-02-18T15:26:32.826" v="586" actId="20577"/>
          <ac:spMkLst>
            <pc:docMk/>
            <pc:sldMk cId="3296565246" sldId="261"/>
            <ac:spMk id="5" creationId="{BB3D14CD-94AF-CC67-83D1-514CE3D739A5}"/>
          </ac:spMkLst>
        </pc:spChg>
      </pc:sldChg>
      <pc:sldChg chg="addSp delSp modSp mod">
        <pc:chgData name="Nausheen Siddiqa" userId="fe57d8997a56d6f0" providerId="LiveId" clId="{2EFEFC7A-2948-439F-93F6-DE295E0F1087}" dt="2024-02-18T15:19:48.135" v="502" actId="14100"/>
        <pc:sldMkLst>
          <pc:docMk/>
          <pc:sldMk cId="1691561058" sldId="262"/>
        </pc:sldMkLst>
        <pc:spChg chg="add mod">
          <ac:chgData name="Nausheen Siddiqa" userId="fe57d8997a56d6f0" providerId="LiveId" clId="{2EFEFC7A-2948-439F-93F6-DE295E0F1087}" dt="2024-02-18T15:16:35.441" v="489" actId="1076"/>
          <ac:spMkLst>
            <pc:docMk/>
            <pc:sldMk cId="1691561058" sldId="262"/>
            <ac:spMk id="3" creationId="{4156F60A-046B-EDE0-9D1B-B9A4F518B65C}"/>
          </ac:spMkLst>
        </pc:spChg>
        <pc:spChg chg="add">
          <ac:chgData name="Nausheen Siddiqa" userId="fe57d8997a56d6f0" providerId="LiveId" clId="{2EFEFC7A-2948-439F-93F6-DE295E0F1087}" dt="2024-02-18T15:19:06.845" v="497"/>
          <ac:spMkLst>
            <pc:docMk/>
            <pc:sldMk cId="1691561058" sldId="262"/>
            <ac:spMk id="4" creationId="{E2D01932-34A0-3B9F-CAAB-78D1E4C1B038}"/>
          </ac:spMkLst>
        </pc:spChg>
        <pc:picChg chg="add mod">
          <ac:chgData name="Nausheen Siddiqa" userId="fe57d8997a56d6f0" providerId="LiveId" clId="{2EFEFC7A-2948-439F-93F6-DE295E0F1087}" dt="2024-02-18T15:19:48.135" v="502" actId="14100"/>
          <ac:picMkLst>
            <pc:docMk/>
            <pc:sldMk cId="1691561058" sldId="262"/>
            <ac:picMk id="5" creationId="{80710EC6-3558-8F0B-7EDE-DD048C72C084}"/>
          </ac:picMkLst>
        </pc:picChg>
        <pc:picChg chg="add del mod">
          <ac:chgData name="Nausheen Siddiqa" userId="fe57d8997a56d6f0" providerId="LiveId" clId="{2EFEFC7A-2948-439F-93F6-DE295E0F1087}" dt="2024-02-18T15:18:02.156" v="496" actId="478"/>
          <ac:picMkLst>
            <pc:docMk/>
            <pc:sldMk cId="1691561058" sldId="262"/>
            <ac:picMk id="4098" creationId="{EB800519-5D61-6AAF-7CB4-EE4C9A9AAA34}"/>
          </ac:picMkLst>
        </pc:picChg>
      </pc:sldChg>
      <pc:sldChg chg="addSp delSp modSp mod">
        <pc:chgData name="Nausheen Siddiqa" userId="fe57d8997a56d6f0" providerId="LiveId" clId="{2EFEFC7A-2948-439F-93F6-DE295E0F1087}" dt="2024-02-18T15:28:06.336" v="611" actId="14100"/>
        <pc:sldMkLst>
          <pc:docMk/>
          <pc:sldMk cId="2154137192" sldId="263"/>
        </pc:sldMkLst>
        <pc:spChg chg="add del mod">
          <ac:chgData name="Nausheen Siddiqa" userId="fe57d8997a56d6f0" providerId="LiveId" clId="{2EFEFC7A-2948-439F-93F6-DE295E0F1087}" dt="2024-02-18T15:26:09.353" v="580"/>
          <ac:spMkLst>
            <pc:docMk/>
            <pc:sldMk cId="2154137192" sldId="263"/>
            <ac:spMk id="3" creationId="{EAB3539F-E604-A300-2415-E69AC8EF12EE}"/>
          </ac:spMkLst>
        </pc:spChg>
        <pc:spChg chg="add mod">
          <ac:chgData name="Nausheen Siddiqa" userId="fe57d8997a56d6f0" providerId="LiveId" clId="{2EFEFC7A-2948-439F-93F6-DE295E0F1087}" dt="2024-02-18T15:28:06.336" v="611" actId="14100"/>
          <ac:spMkLst>
            <pc:docMk/>
            <pc:sldMk cId="2154137192" sldId="263"/>
            <ac:spMk id="5" creationId="{9AEF927F-27F2-4F25-81CE-72AC37CC2A5E}"/>
          </ac:spMkLst>
        </pc:spChg>
        <pc:picChg chg="add mod">
          <ac:chgData name="Nausheen Siddiqa" userId="fe57d8997a56d6f0" providerId="LiveId" clId="{2EFEFC7A-2948-439F-93F6-DE295E0F1087}" dt="2024-02-18T15:27:35.637" v="588" actId="1076"/>
          <ac:picMkLst>
            <pc:docMk/>
            <pc:sldMk cId="2154137192" sldId="263"/>
            <ac:picMk id="5122" creationId="{D42B2AE9-9B8E-AA12-DECC-3DD5B2089CDF}"/>
          </ac:picMkLst>
        </pc:picChg>
      </pc:sldChg>
      <pc:sldChg chg="addSp modSp mod">
        <pc:chgData name="Nausheen Siddiqa" userId="fe57d8997a56d6f0" providerId="LiveId" clId="{2EFEFC7A-2948-439F-93F6-DE295E0F1087}" dt="2024-02-18T15:15:00.406" v="467" actId="255"/>
        <pc:sldMkLst>
          <pc:docMk/>
          <pc:sldMk cId="1607624121" sldId="264"/>
        </pc:sldMkLst>
        <pc:spChg chg="add mod">
          <ac:chgData name="Nausheen Siddiqa" userId="fe57d8997a56d6f0" providerId="LiveId" clId="{2EFEFC7A-2948-439F-93F6-DE295E0F1087}" dt="2024-02-18T15:11:41.553" v="438" actId="1076"/>
          <ac:spMkLst>
            <pc:docMk/>
            <pc:sldMk cId="1607624121" sldId="264"/>
            <ac:spMk id="3" creationId="{8006DBD8-839B-35AF-E71F-94DC40D3E68B}"/>
          </ac:spMkLst>
        </pc:spChg>
        <pc:spChg chg="add mod">
          <ac:chgData name="Nausheen Siddiqa" userId="fe57d8997a56d6f0" providerId="LiveId" clId="{2EFEFC7A-2948-439F-93F6-DE295E0F1087}" dt="2024-02-18T15:15:00.406" v="467" actId="255"/>
          <ac:spMkLst>
            <pc:docMk/>
            <pc:sldMk cId="1607624121" sldId="264"/>
            <ac:spMk id="5" creationId="{54C9F1CA-3F58-D0BF-92BA-9548BC6ACF59}"/>
          </ac:spMkLst>
        </pc:spChg>
      </pc:sldChg>
      <pc:sldChg chg="addSp delSp modSp mod">
        <pc:chgData name="Nausheen Siddiqa" userId="fe57d8997a56d6f0" providerId="LiveId" clId="{2EFEFC7A-2948-439F-93F6-DE295E0F1087}" dt="2024-02-18T14:47:31.571" v="214" actId="403"/>
        <pc:sldMkLst>
          <pc:docMk/>
          <pc:sldMk cId="2897583534" sldId="265"/>
        </pc:sldMkLst>
        <pc:spChg chg="add mod">
          <ac:chgData name="Nausheen Siddiqa" userId="fe57d8997a56d6f0" providerId="LiveId" clId="{2EFEFC7A-2948-439F-93F6-DE295E0F1087}" dt="2024-02-18T14:42:49.660" v="180" actId="1076"/>
          <ac:spMkLst>
            <pc:docMk/>
            <pc:sldMk cId="2897583534" sldId="265"/>
            <ac:spMk id="3" creationId="{E243B561-041A-AD98-62E2-2079B1789F45}"/>
          </ac:spMkLst>
        </pc:spChg>
        <pc:spChg chg="add del">
          <ac:chgData name="Nausheen Siddiqa" userId="fe57d8997a56d6f0" providerId="LiveId" clId="{2EFEFC7A-2948-439F-93F6-DE295E0F1087}" dt="2024-02-18T14:44:14.180" v="182" actId="22"/>
          <ac:spMkLst>
            <pc:docMk/>
            <pc:sldMk cId="2897583534" sldId="265"/>
            <ac:spMk id="5" creationId="{9115FF18-F129-111B-030B-BB9B445751C1}"/>
          </ac:spMkLst>
        </pc:spChg>
        <pc:spChg chg="add mod">
          <ac:chgData name="Nausheen Siddiqa" userId="fe57d8997a56d6f0" providerId="LiveId" clId="{2EFEFC7A-2948-439F-93F6-DE295E0F1087}" dt="2024-02-18T14:47:31.571" v="214" actId="403"/>
          <ac:spMkLst>
            <pc:docMk/>
            <pc:sldMk cId="2897583534" sldId="265"/>
            <ac:spMk id="7" creationId="{E22073CC-A910-FE13-1D16-332681E7EF07}"/>
          </ac:spMkLst>
        </pc:spChg>
      </pc:sldChg>
      <pc:sldChg chg="addSp delSp modSp mod">
        <pc:chgData name="Nausheen Siddiqa" userId="fe57d8997a56d6f0" providerId="LiveId" clId="{2EFEFC7A-2948-439F-93F6-DE295E0F1087}" dt="2024-02-18T14:26:18.911" v="83" actId="14100"/>
        <pc:sldMkLst>
          <pc:docMk/>
          <pc:sldMk cId="668824425" sldId="266"/>
        </pc:sldMkLst>
        <pc:picChg chg="del mod">
          <ac:chgData name="Nausheen Siddiqa" userId="fe57d8997a56d6f0" providerId="LiveId" clId="{2EFEFC7A-2948-439F-93F6-DE295E0F1087}" dt="2024-02-18T14:25:42.750" v="74" actId="478"/>
          <ac:picMkLst>
            <pc:docMk/>
            <pc:sldMk cId="668824425" sldId="266"/>
            <ac:picMk id="2" creationId="{D37C3F52-D976-D3D4-BEC3-A121B48AA90D}"/>
          </ac:picMkLst>
        </pc:picChg>
        <pc:picChg chg="add mod">
          <ac:chgData name="Nausheen Siddiqa" userId="fe57d8997a56d6f0" providerId="LiveId" clId="{2EFEFC7A-2948-439F-93F6-DE295E0F1087}" dt="2024-02-18T14:26:18.911" v="83" actId="14100"/>
          <ac:picMkLst>
            <pc:docMk/>
            <pc:sldMk cId="668824425" sldId="266"/>
            <ac:picMk id="2050" creationId="{902A3DFD-6609-2869-06A1-94C77A14F61F}"/>
          </ac:picMkLst>
        </pc:picChg>
      </pc:sldChg>
      <pc:sldChg chg="addSp modSp mod">
        <pc:chgData name="Nausheen Siddiqa" userId="fe57d8997a56d6f0" providerId="LiveId" clId="{2EFEFC7A-2948-439F-93F6-DE295E0F1087}" dt="2024-02-18T14:33:25.912" v="126" actId="20577"/>
        <pc:sldMkLst>
          <pc:docMk/>
          <pc:sldMk cId="2449823910" sldId="267"/>
        </pc:sldMkLst>
        <pc:spChg chg="add mod">
          <ac:chgData name="Nausheen Siddiqa" userId="fe57d8997a56d6f0" providerId="LiveId" clId="{2EFEFC7A-2948-439F-93F6-DE295E0F1087}" dt="2024-02-18T14:33:25.912" v="126" actId="20577"/>
          <ac:spMkLst>
            <pc:docMk/>
            <pc:sldMk cId="2449823910" sldId="267"/>
            <ac:spMk id="2" creationId="{9B0615FE-2343-852F-2B54-30EAE9C10204}"/>
          </ac:spMkLst>
        </pc:spChg>
      </pc:sldChg>
      <pc:sldChg chg="modSp mod">
        <pc:chgData name="Nausheen Siddiqa" userId="fe57d8997a56d6f0" providerId="LiveId" clId="{2EFEFC7A-2948-439F-93F6-DE295E0F1087}" dt="2024-02-17T16:36:44.424" v="58" actId="1076"/>
        <pc:sldMkLst>
          <pc:docMk/>
          <pc:sldMk cId="1690659610" sldId="268"/>
        </pc:sldMkLst>
        <pc:spChg chg="mod">
          <ac:chgData name="Nausheen Siddiqa" userId="fe57d8997a56d6f0" providerId="LiveId" clId="{2EFEFC7A-2948-439F-93F6-DE295E0F1087}" dt="2024-02-17T16:36:44.424" v="58" actId="1076"/>
          <ac:spMkLst>
            <pc:docMk/>
            <pc:sldMk cId="1690659610" sldId="268"/>
            <ac:spMk id="4" creationId="{101ED5CD-4A46-91A3-F826-1E5F41D2C0A3}"/>
          </ac:spMkLst>
        </pc:spChg>
      </pc:sldChg>
      <pc:sldChg chg="addSp modSp new mod">
        <pc:chgData name="Nausheen Siddiqa" userId="fe57d8997a56d6f0" providerId="LiveId" clId="{2EFEFC7A-2948-439F-93F6-DE295E0F1087}" dt="2024-02-18T15:08:57.664" v="395" actId="1076"/>
        <pc:sldMkLst>
          <pc:docMk/>
          <pc:sldMk cId="4030688256" sldId="270"/>
        </pc:sldMkLst>
        <pc:spChg chg="add mod">
          <ac:chgData name="Nausheen Siddiqa" userId="fe57d8997a56d6f0" providerId="LiveId" clId="{2EFEFC7A-2948-439F-93F6-DE295E0F1087}" dt="2024-02-18T15:01:14.618" v="354" actId="1076"/>
          <ac:spMkLst>
            <pc:docMk/>
            <pc:sldMk cId="4030688256" sldId="270"/>
            <ac:spMk id="3" creationId="{AD175DFC-2B92-4776-0571-36BB2F9C5D0B}"/>
          </ac:spMkLst>
        </pc:spChg>
        <pc:spChg chg="add mod">
          <ac:chgData name="Nausheen Siddiqa" userId="fe57d8997a56d6f0" providerId="LiveId" clId="{2EFEFC7A-2948-439F-93F6-DE295E0F1087}" dt="2024-02-18T15:04:04.473" v="357" actId="1076"/>
          <ac:spMkLst>
            <pc:docMk/>
            <pc:sldMk cId="4030688256" sldId="270"/>
            <ac:spMk id="4" creationId="{94C78F11-B9C4-4225-D7B9-2A06789410C0}"/>
          </ac:spMkLst>
        </pc:spChg>
        <pc:spChg chg="add mod">
          <ac:chgData name="Nausheen Siddiqa" userId="fe57d8997a56d6f0" providerId="LiveId" clId="{2EFEFC7A-2948-439F-93F6-DE295E0F1087}" dt="2024-02-18T15:08:57.664" v="395" actId="1076"/>
          <ac:spMkLst>
            <pc:docMk/>
            <pc:sldMk cId="4030688256" sldId="270"/>
            <ac:spMk id="6" creationId="{5F22991E-1114-BD01-5804-9C15BB06896D}"/>
          </ac:spMkLst>
        </pc:spChg>
      </pc:sldChg>
      <pc:sldChg chg="addSp modSp new mod">
        <pc:chgData name="Nausheen Siddiqa" userId="fe57d8997a56d6f0" providerId="LiveId" clId="{2EFEFC7A-2948-439F-93F6-DE295E0F1087}" dt="2024-02-18T15:29:33.400" v="650" actId="14100"/>
        <pc:sldMkLst>
          <pc:docMk/>
          <pc:sldMk cId="2105952658" sldId="271"/>
        </pc:sldMkLst>
        <pc:spChg chg="add mod">
          <ac:chgData name="Nausheen Siddiqa" userId="fe57d8997a56d6f0" providerId="LiveId" clId="{2EFEFC7A-2948-439F-93F6-DE295E0F1087}" dt="2024-02-18T15:28:57.885" v="647" actId="1076"/>
          <ac:spMkLst>
            <pc:docMk/>
            <pc:sldMk cId="2105952658" sldId="271"/>
            <ac:spMk id="2" creationId="{9BD7F92D-7AD7-0390-CBCE-3C3A108E6C2D}"/>
          </ac:spMkLst>
        </pc:spChg>
        <pc:spChg chg="add">
          <ac:chgData name="Nausheen Siddiqa" userId="fe57d8997a56d6f0" providerId="LiveId" clId="{2EFEFC7A-2948-439F-93F6-DE295E0F1087}" dt="2024-02-18T15:29:25.381" v="648"/>
          <ac:spMkLst>
            <pc:docMk/>
            <pc:sldMk cId="2105952658" sldId="271"/>
            <ac:spMk id="3" creationId="{79839DD2-30E0-0080-A7E3-429C347D374B}"/>
          </ac:spMkLst>
        </pc:spChg>
        <pc:picChg chg="add mod">
          <ac:chgData name="Nausheen Siddiqa" userId="fe57d8997a56d6f0" providerId="LiveId" clId="{2EFEFC7A-2948-439F-93F6-DE295E0F1087}" dt="2024-02-18T15:29:33.400" v="650" actId="14100"/>
          <ac:picMkLst>
            <pc:docMk/>
            <pc:sldMk cId="2105952658" sldId="271"/>
            <ac:picMk id="4" creationId="{3195266A-8272-10BE-62AE-E458B6AA0986}"/>
          </ac:picMkLst>
        </pc:picChg>
      </pc:sldChg>
      <pc:sldChg chg="addSp modSp new mod ord">
        <pc:chgData name="Nausheen Siddiqa" userId="fe57d8997a56d6f0" providerId="LiveId" clId="{2EFEFC7A-2948-439F-93F6-DE295E0F1087}" dt="2024-02-18T15:44:55.185" v="862"/>
        <pc:sldMkLst>
          <pc:docMk/>
          <pc:sldMk cId="1476205781" sldId="272"/>
        </pc:sldMkLst>
        <pc:spChg chg="add mod">
          <ac:chgData name="Nausheen Siddiqa" userId="fe57d8997a56d6f0" providerId="LiveId" clId="{2EFEFC7A-2948-439F-93F6-DE295E0F1087}" dt="2024-02-18T15:32:10.818" v="695" actId="207"/>
          <ac:spMkLst>
            <pc:docMk/>
            <pc:sldMk cId="1476205781" sldId="272"/>
            <ac:spMk id="2" creationId="{09691A61-F7B5-0B9B-E227-B55E6C56927B}"/>
          </ac:spMkLst>
        </pc:spChg>
        <pc:picChg chg="add mod">
          <ac:chgData name="Nausheen Siddiqa" userId="fe57d8997a56d6f0" providerId="LiveId" clId="{2EFEFC7A-2948-439F-93F6-DE295E0F1087}" dt="2024-02-18T15:31:18.742" v="657" actId="14100"/>
          <ac:picMkLst>
            <pc:docMk/>
            <pc:sldMk cId="1476205781" sldId="272"/>
            <ac:picMk id="7170" creationId="{1061F353-626E-50EF-FB2E-78528E66E73B}"/>
          </ac:picMkLst>
        </pc:picChg>
      </pc:sldChg>
      <pc:sldChg chg="addSp modSp new mod">
        <pc:chgData name="Nausheen Siddiqa" userId="fe57d8997a56d6f0" providerId="LiveId" clId="{2EFEFC7A-2948-439F-93F6-DE295E0F1087}" dt="2024-02-18T15:35:22.958" v="724" actId="1076"/>
        <pc:sldMkLst>
          <pc:docMk/>
          <pc:sldMk cId="2209059001" sldId="273"/>
        </pc:sldMkLst>
        <pc:spChg chg="add mod">
          <ac:chgData name="Nausheen Siddiqa" userId="fe57d8997a56d6f0" providerId="LiveId" clId="{2EFEFC7A-2948-439F-93F6-DE295E0F1087}" dt="2024-02-18T15:34:42.296" v="721" actId="207"/>
          <ac:spMkLst>
            <pc:docMk/>
            <pc:sldMk cId="2209059001" sldId="273"/>
            <ac:spMk id="2" creationId="{645A36F0-7BCA-03C3-06FF-A2972282E1C8}"/>
          </ac:spMkLst>
        </pc:spChg>
        <pc:picChg chg="add mod">
          <ac:chgData name="Nausheen Siddiqa" userId="fe57d8997a56d6f0" providerId="LiveId" clId="{2EFEFC7A-2948-439F-93F6-DE295E0F1087}" dt="2024-02-18T15:35:22.958" v="724" actId="1076"/>
          <ac:picMkLst>
            <pc:docMk/>
            <pc:sldMk cId="2209059001" sldId="273"/>
            <ac:picMk id="3" creationId="{66C337D9-C8BA-40B3-50D0-18E60FC83CFB}"/>
          </ac:picMkLst>
        </pc:picChg>
      </pc:sldChg>
      <pc:sldChg chg="addSp modSp new mod">
        <pc:chgData name="Nausheen Siddiqa" userId="fe57d8997a56d6f0" providerId="LiveId" clId="{2EFEFC7A-2948-439F-93F6-DE295E0F1087}" dt="2024-02-18T15:37:43.582" v="754" actId="1076"/>
        <pc:sldMkLst>
          <pc:docMk/>
          <pc:sldMk cId="3458581960" sldId="274"/>
        </pc:sldMkLst>
        <pc:spChg chg="add mod">
          <ac:chgData name="Nausheen Siddiqa" userId="fe57d8997a56d6f0" providerId="LiveId" clId="{2EFEFC7A-2948-439F-93F6-DE295E0F1087}" dt="2024-02-18T15:37:43.582" v="754" actId="1076"/>
          <ac:spMkLst>
            <pc:docMk/>
            <pc:sldMk cId="3458581960" sldId="274"/>
            <ac:spMk id="4" creationId="{CDB01341-95CF-32F6-45B2-609D5D99C95E}"/>
          </ac:spMkLst>
        </pc:spChg>
        <pc:picChg chg="add mod">
          <ac:chgData name="Nausheen Siddiqa" userId="fe57d8997a56d6f0" providerId="LiveId" clId="{2EFEFC7A-2948-439F-93F6-DE295E0F1087}" dt="2024-02-18T15:37:12.661" v="730" actId="1076"/>
          <ac:picMkLst>
            <pc:docMk/>
            <pc:sldMk cId="3458581960" sldId="274"/>
            <ac:picMk id="3" creationId="{C32C719A-B8B9-2B45-746E-0627541F02EA}"/>
          </ac:picMkLst>
        </pc:picChg>
      </pc:sldChg>
      <pc:sldChg chg="addSp modSp new mod ord">
        <pc:chgData name="Nausheen Siddiqa" userId="fe57d8997a56d6f0" providerId="LiveId" clId="{2EFEFC7A-2948-439F-93F6-DE295E0F1087}" dt="2024-02-18T15:40:31.918" v="798"/>
        <pc:sldMkLst>
          <pc:docMk/>
          <pc:sldMk cId="1684364423" sldId="275"/>
        </pc:sldMkLst>
        <pc:spChg chg="add">
          <ac:chgData name="Nausheen Siddiqa" userId="fe57d8997a56d6f0" providerId="LiveId" clId="{2EFEFC7A-2948-439F-93F6-DE295E0F1087}" dt="2024-02-18T15:38:42.407" v="755"/>
          <ac:spMkLst>
            <pc:docMk/>
            <pc:sldMk cId="1684364423" sldId="275"/>
            <ac:spMk id="2" creationId="{25502F42-47BA-4E2D-65CD-70CA06253E8B}"/>
          </ac:spMkLst>
        </pc:spChg>
        <pc:spChg chg="add mod">
          <ac:chgData name="Nausheen Siddiqa" userId="fe57d8997a56d6f0" providerId="LiveId" clId="{2EFEFC7A-2948-439F-93F6-DE295E0F1087}" dt="2024-02-18T15:40:09.357" v="796" actId="1076"/>
          <ac:spMkLst>
            <pc:docMk/>
            <pc:sldMk cId="1684364423" sldId="275"/>
            <ac:spMk id="4" creationId="{1C5AC4B1-24A6-3EF8-B2D1-23006DC0BF56}"/>
          </ac:spMkLst>
        </pc:spChg>
        <pc:picChg chg="add mod">
          <ac:chgData name="Nausheen Siddiqa" userId="fe57d8997a56d6f0" providerId="LiveId" clId="{2EFEFC7A-2948-439F-93F6-DE295E0F1087}" dt="2024-02-18T15:38:51.049" v="757" actId="14100"/>
          <ac:picMkLst>
            <pc:docMk/>
            <pc:sldMk cId="1684364423" sldId="275"/>
            <ac:picMk id="3" creationId="{3187A036-44F3-BCB0-5A1E-8AFF944D670C}"/>
          </ac:picMkLst>
        </pc:picChg>
      </pc:sldChg>
      <pc:sldChg chg="addSp delSp modSp new mod ord">
        <pc:chgData name="Nausheen Siddiqa" userId="fe57d8997a56d6f0" providerId="LiveId" clId="{2EFEFC7A-2948-439F-93F6-DE295E0F1087}" dt="2024-02-18T15:48:16.807" v="870"/>
        <pc:sldMkLst>
          <pc:docMk/>
          <pc:sldMk cId="4065180481" sldId="276"/>
        </pc:sldMkLst>
        <pc:spChg chg="add">
          <ac:chgData name="Nausheen Siddiqa" userId="fe57d8997a56d6f0" providerId="LiveId" clId="{2EFEFC7A-2948-439F-93F6-DE295E0F1087}" dt="2024-02-18T15:41:03.009" v="799"/>
          <ac:spMkLst>
            <pc:docMk/>
            <pc:sldMk cId="4065180481" sldId="276"/>
            <ac:spMk id="2" creationId="{3796700B-63A7-9419-1C81-16BFE4722065}"/>
          </ac:spMkLst>
        </pc:spChg>
        <pc:spChg chg="add del mod">
          <ac:chgData name="Nausheen Siddiqa" userId="fe57d8997a56d6f0" providerId="LiveId" clId="{2EFEFC7A-2948-439F-93F6-DE295E0F1087}" dt="2024-02-18T15:41:26.373" v="804"/>
          <ac:spMkLst>
            <pc:docMk/>
            <pc:sldMk cId="4065180481" sldId="276"/>
            <ac:spMk id="4" creationId="{949BB2AC-FBB9-B9DA-3E00-8D6E6A259DA6}"/>
          </ac:spMkLst>
        </pc:spChg>
        <pc:spChg chg="add mod">
          <ac:chgData name="Nausheen Siddiqa" userId="fe57d8997a56d6f0" providerId="LiveId" clId="{2EFEFC7A-2948-439F-93F6-DE295E0F1087}" dt="2024-02-18T15:44:06.272" v="853" actId="20577"/>
          <ac:spMkLst>
            <pc:docMk/>
            <pc:sldMk cId="4065180481" sldId="276"/>
            <ac:spMk id="5" creationId="{D2365BD0-026B-828B-5970-24B779313339}"/>
          </ac:spMkLst>
        </pc:spChg>
        <pc:spChg chg="add">
          <ac:chgData name="Nausheen Siddiqa" userId="fe57d8997a56d6f0" providerId="LiveId" clId="{2EFEFC7A-2948-439F-93F6-DE295E0F1087}" dt="2024-02-18T15:44:24.296" v="855"/>
          <ac:spMkLst>
            <pc:docMk/>
            <pc:sldMk cId="4065180481" sldId="276"/>
            <ac:spMk id="6" creationId="{5E1A2D20-1243-1112-AAD5-AC6403AC0AED}"/>
          </ac:spMkLst>
        </pc:spChg>
        <pc:picChg chg="add del mod">
          <ac:chgData name="Nausheen Siddiqa" userId="fe57d8997a56d6f0" providerId="LiveId" clId="{2EFEFC7A-2948-439F-93F6-DE295E0F1087}" dt="2024-02-18T15:44:09.009" v="854" actId="478"/>
          <ac:picMkLst>
            <pc:docMk/>
            <pc:sldMk cId="4065180481" sldId="276"/>
            <ac:picMk id="3" creationId="{A1D9BFC1-1EFD-D424-8DC4-F7E510D1D235}"/>
          </ac:picMkLst>
        </pc:picChg>
        <pc:picChg chg="add mod">
          <ac:chgData name="Nausheen Siddiqa" userId="fe57d8997a56d6f0" providerId="LiveId" clId="{2EFEFC7A-2948-439F-93F6-DE295E0F1087}" dt="2024-02-18T15:44:39.777" v="860" actId="1076"/>
          <ac:picMkLst>
            <pc:docMk/>
            <pc:sldMk cId="4065180481" sldId="276"/>
            <ac:picMk id="7" creationId="{93D1ADE5-B5FE-4C51-DDC6-68B125EE6BE7}"/>
          </ac:picMkLst>
        </pc:picChg>
      </pc:sldChg>
      <pc:sldChg chg="new del">
        <pc:chgData name="Nausheen Siddiqa" userId="fe57d8997a56d6f0" providerId="LiveId" clId="{2EFEFC7A-2948-439F-93F6-DE295E0F1087}" dt="2024-02-18T15:45:21.613" v="865" actId="47"/>
        <pc:sldMkLst>
          <pc:docMk/>
          <pc:sldMk cId="3719578103" sldId="277"/>
        </pc:sldMkLst>
      </pc:sldChg>
      <pc:sldChg chg="new del">
        <pc:chgData name="Nausheen Siddiqa" userId="fe57d8997a56d6f0" providerId="LiveId" clId="{2EFEFC7A-2948-439F-93F6-DE295E0F1087}" dt="2024-02-18T15:45:24.660" v="866" actId="47"/>
        <pc:sldMkLst>
          <pc:docMk/>
          <pc:sldMk cId="2320000873" sldId="278"/>
        </pc:sldMkLst>
      </pc:sldChg>
      <pc:sldChg chg="new del">
        <pc:chgData name="Nausheen Siddiqa" userId="fe57d8997a56d6f0" providerId="LiveId" clId="{2EFEFC7A-2948-439F-93F6-DE295E0F1087}" dt="2024-02-18T15:45:27.203" v="867" actId="47"/>
        <pc:sldMkLst>
          <pc:docMk/>
          <pc:sldMk cId="2484321568" sldId="279"/>
        </pc:sldMkLst>
      </pc:sldChg>
      <pc:sldChg chg="new del">
        <pc:chgData name="Nausheen Siddiqa" userId="fe57d8997a56d6f0" providerId="LiveId" clId="{2EFEFC7A-2948-439F-93F6-DE295E0F1087}" dt="2024-02-18T15:45:30.020" v="868" actId="47"/>
        <pc:sldMkLst>
          <pc:docMk/>
          <pc:sldMk cId="1989678936" sldId="280"/>
        </pc:sldMkLst>
      </pc:sldChg>
      <pc:sldChg chg="new del">
        <pc:chgData name="Nausheen Siddiqa" userId="fe57d8997a56d6f0" providerId="LiveId" clId="{2EFEFC7A-2948-439F-93F6-DE295E0F1087}" dt="2024-02-18T15:45:18.424" v="864" actId="47"/>
        <pc:sldMkLst>
          <pc:docMk/>
          <pc:sldMk cId="375340547" sldId="281"/>
        </pc:sldMkLst>
      </pc:sldChg>
      <pc:sldChg chg="new del">
        <pc:chgData name="Nausheen Siddiqa" userId="fe57d8997a56d6f0" providerId="LiveId" clId="{2EFEFC7A-2948-439F-93F6-DE295E0F1087}" dt="2024-02-18T15:45:15.205" v="863" actId="47"/>
        <pc:sldMkLst>
          <pc:docMk/>
          <pc:sldMk cId="882095492" sldId="28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CAB9BB-2DCA-D120-7FE7-8A60FAE1D6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00B6B6D9-06A4-DEEA-F578-5BCAE2D5A5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60BEA1F-23BD-DEFB-B944-ACA41B792ACC}"/>
              </a:ext>
            </a:extLst>
          </p:cNvPr>
          <p:cNvSpPr>
            <a:spLocks noGrp="1"/>
          </p:cNvSpPr>
          <p:nvPr>
            <p:ph type="dt" sz="half" idx="10"/>
          </p:nvPr>
        </p:nvSpPr>
        <p:spPr/>
        <p:txBody>
          <a:bodyPr/>
          <a:lstStyle/>
          <a:p>
            <a:fld id="{DDF4D693-7562-48E7-A9BA-3696F7042A7E}" type="datetimeFigureOut">
              <a:rPr lang="en-IN" smtClean="0"/>
              <a:pPr/>
              <a:t>20-06-2025</a:t>
            </a:fld>
            <a:endParaRPr lang="en-IN"/>
          </a:p>
        </p:txBody>
      </p:sp>
      <p:sp>
        <p:nvSpPr>
          <p:cNvPr id="5" name="Footer Placeholder 4">
            <a:extLst>
              <a:ext uri="{FF2B5EF4-FFF2-40B4-BE49-F238E27FC236}">
                <a16:creationId xmlns:a16="http://schemas.microsoft.com/office/drawing/2014/main" xmlns="" id="{98949DB0-D893-0BDC-AA95-EA1E161E08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C9E7B1D-F00D-7F99-C9E9-A16E0FA71A29}"/>
              </a:ext>
            </a:extLst>
          </p:cNvPr>
          <p:cNvSpPr>
            <a:spLocks noGrp="1"/>
          </p:cNvSpPr>
          <p:nvPr>
            <p:ph type="sldNum" sz="quarter" idx="12"/>
          </p:nvPr>
        </p:nvSpPr>
        <p:spPr/>
        <p:txBody>
          <a:bodyPr/>
          <a:lstStyle/>
          <a:p>
            <a:fld id="{D97DFD24-4495-4D94-B648-27FA6ED7FD67}" type="slidenum">
              <a:rPr lang="en-IN" smtClean="0"/>
              <a:pPr/>
              <a:t>‹#›</a:t>
            </a:fld>
            <a:endParaRPr lang="en-IN"/>
          </a:p>
        </p:txBody>
      </p:sp>
    </p:spTree>
    <p:extLst>
      <p:ext uri="{BB962C8B-B14F-4D97-AF65-F5344CB8AC3E}">
        <p14:creationId xmlns:p14="http://schemas.microsoft.com/office/powerpoint/2010/main" xmlns="" val="332578964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6BDEE3-A7CC-3A5C-A248-46ACA01883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565F985-E77B-5487-5F7F-ADB03FB821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AE05B33-9678-B2D0-2FE1-A9A2C2BA4F01}"/>
              </a:ext>
            </a:extLst>
          </p:cNvPr>
          <p:cNvSpPr>
            <a:spLocks noGrp="1"/>
          </p:cNvSpPr>
          <p:nvPr>
            <p:ph type="dt" sz="half" idx="10"/>
          </p:nvPr>
        </p:nvSpPr>
        <p:spPr/>
        <p:txBody>
          <a:bodyPr/>
          <a:lstStyle/>
          <a:p>
            <a:fld id="{DDF4D693-7562-48E7-A9BA-3696F7042A7E}" type="datetimeFigureOut">
              <a:rPr lang="en-IN" smtClean="0"/>
              <a:pPr/>
              <a:t>20-06-2025</a:t>
            </a:fld>
            <a:endParaRPr lang="en-IN"/>
          </a:p>
        </p:txBody>
      </p:sp>
      <p:sp>
        <p:nvSpPr>
          <p:cNvPr id="5" name="Footer Placeholder 4">
            <a:extLst>
              <a:ext uri="{FF2B5EF4-FFF2-40B4-BE49-F238E27FC236}">
                <a16:creationId xmlns:a16="http://schemas.microsoft.com/office/drawing/2014/main" xmlns="" id="{9E22783A-18F6-7F76-CCA0-192D99E3E2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88B1E8C-A312-6705-EF0D-C544DA053E68}"/>
              </a:ext>
            </a:extLst>
          </p:cNvPr>
          <p:cNvSpPr>
            <a:spLocks noGrp="1"/>
          </p:cNvSpPr>
          <p:nvPr>
            <p:ph type="sldNum" sz="quarter" idx="12"/>
          </p:nvPr>
        </p:nvSpPr>
        <p:spPr/>
        <p:txBody>
          <a:bodyPr/>
          <a:lstStyle/>
          <a:p>
            <a:fld id="{D97DFD24-4495-4D94-B648-27FA6ED7FD67}" type="slidenum">
              <a:rPr lang="en-IN" smtClean="0"/>
              <a:pPr/>
              <a:t>‹#›</a:t>
            </a:fld>
            <a:endParaRPr lang="en-IN"/>
          </a:p>
        </p:txBody>
      </p:sp>
    </p:spTree>
    <p:extLst>
      <p:ext uri="{BB962C8B-B14F-4D97-AF65-F5344CB8AC3E}">
        <p14:creationId xmlns:p14="http://schemas.microsoft.com/office/powerpoint/2010/main" xmlns="" val="377990731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0F81708-B5E3-240A-B489-D85BB1C611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9630BFE-4C62-3E55-A286-99E581FEBC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E4EFC56-01AA-EB47-4EEC-4E17DD099260}"/>
              </a:ext>
            </a:extLst>
          </p:cNvPr>
          <p:cNvSpPr>
            <a:spLocks noGrp="1"/>
          </p:cNvSpPr>
          <p:nvPr>
            <p:ph type="dt" sz="half" idx="10"/>
          </p:nvPr>
        </p:nvSpPr>
        <p:spPr/>
        <p:txBody>
          <a:bodyPr/>
          <a:lstStyle/>
          <a:p>
            <a:fld id="{DDF4D693-7562-48E7-A9BA-3696F7042A7E}" type="datetimeFigureOut">
              <a:rPr lang="en-IN" smtClean="0"/>
              <a:pPr/>
              <a:t>20-06-2025</a:t>
            </a:fld>
            <a:endParaRPr lang="en-IN"/>
          </a:p>
        </p:txBody>
      </p:sp>
      <p:sp>
        <p:nvSpPr>
          <p:cNvPr id="5" name="Footer Placeholder 4">
            <a:extLst>
              <a:ext uri="{FF2B5EF4-FFF2-40B4-BE49-F238E27FC236}">
                <a16:creationId xmlns:a16="http://schemas.microsoft.com/office/drawing/2014/main" xmlns="" id="{5579E5E9-2BB5-1582-5397-2D3997ED39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4B8EAFF-86FC-D0C4-3074-0B2DC696C9BC}"/>
              </a:ext>
            </a:extLst>
          </p:cNvPr>
          <p:cNvSpPr>
            <a:spLocks noGrp="1"/>
          </p:cNvSpPr>
          <p:nvPr>
            <p:ph type="sldNum" sz="quarter" idx="12"/>
          </p:nvPr>
        </p:nvSpPr>
        <p:spPr/>
        <p:txBody>
          <a:bodyPr/>
          <a:lstStyle/>
          <a:p>
            <a:fld id="{D97DFD24-4495-4D94-B648-27FA6ED7FD67}" type="slidenum">
              <a:rPr lang="en-IN" smtClean="0"/>
              <a:pPr/>
              <a:t>‹#›</a:t>
            </a:fld>
            <a:endParaRPr lang="en-IN"/>
          </a:p>
        </p:txBody>
      </p:sp>
    </p:spTree>
    <p:extLst>
      <p:ext uri="{BB962C8B-B14F-4D97-AF65-F5344CB8AC3E}">
        <p14:creationId xmlns:p14="http://schemas.microsoft.com/office/powerpoint/2010/main" xmlns="" val="309525906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52AC9D-0C5D-0698-5DA0-9FD6E0A113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414A3A7-117C-1FFF-F90F-2473CFC977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0F50B8E-A08B-391F-77AB-A39E8F8B83E7}"/>
              </a:ext>
            </a:extLst>
          </p:cNvPr>
          <p:cNvSpPr>
            <a:spLocks noGrp="1"/>
          </p:cNvSpPr>
          <p:nvPr>
            <p:ph type="dt" sz="half" idx="10"/>
          </p:nvPr>
        </p:nvSpPr>
        <p:spPr/>
        <p:txBody>
          <a:bodyPr/>
          <a:lstStyle/>
          <a:p>
            <a:fld id="{DDF4D693-7562-48E7-A9BA-3696F7042A7E}" type="datetimeFigureOut">
              <a:rPr lang="en-IN" smtClean="0"/>
              <a:pPr/>
              <a:t>20-06-2025</a:t>
            </a:fld>
            <a:endParaRPr lang="en-IN"/>
          </a:p>
        </p:txBody>
      </p:sp>
      <p:sp>
        <p:nvSpPr>
          <p:cNvPr id="5" name="Footer Placeholder 4">
            <a:extLst>
              <a:ext uri="{FF2B5EF4-FFF2-40B4-BE49-F238E27FC236}">
                <a16:creationId xmlns:a16="http://schemas.microsoft.com/office/drawing/2014/main" xmlns="" id="{0456E2CE-2E29-9AF8-2EE9-2A44806CD1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8744FF5-D124-8F52-A00E-C437CAD59306}"/>
              </a:ext>
            </a:extLst>
          </p:cNvPr>
          <p:cNvSpPr>
            <a:spLocks noGrp="1"/>
          </p:cNvSpPr>
          <p:nvPr>
            <p:ph type="sldNum" sz="quarter" idx="12"/>
          </p:nvPr>
        </p:nvSpPr>
        <p:spPr/>
        <p:txBody>
          <a:bodyPr/>
          <a:lstStyle/>
          <a:p>
            <a:fld id="{D97DFD24-4495-4D94-B648-27FA6ED7FD67}" type="slidenum">
              <a:rPr lang="en-IN" smtClean="0"/>
              <a:pPr/>
              <a:t>‹#›</a:t>
            </a:fld>
            <a:endParaRPr lang="en-IN"/>
          </a:p>
        </p:txBody>
      </p:sp>
    </p:spTree>
    <p:extLst>
      <p:ext uri="{BB962C8B-B14F-4D97-AF65-F5344CB8AC3E}">
        <p14:creationId xmlns:p14="http://schemas.microsoft.com/office/powerpoint/2010/main" xmlns="" val="378820882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358AF4-B866-7DD6-7778-0E9E15043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1177FC6-036E-82B5-D702-F96C371AAB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428AB44-33F4-1293-D25A-6AC0C2119120}"/>
              </a:ext>
            </a:extLst>
          </p:cNvPr>
          <p:cNvSpPr>
            <a:spLocks noGrp="1"/>
          </p:cNvSpPr>
          <p:nvPr>
            <p:ph type="dt" sz="half" idx="10"/>
          </p:nvPr>
        </p:nvSpPr>
        <p:spPr/>
        <p:txBody>
          <a:bodyPr/>
          <a:lstStyle/>
          <a:p>
            <a:fld id="{DDF4D693-7562-48E7-A9BA-3696F7042A7E}" type="datetimeFigureOut">
              <a:rPr lang="en-IN" smtClean="0"/>
              <a:pPr/>
              <a:t>20-06-2025</a:t>
            </a:fld>
            <a:endParaRPr lang="en-IN"/>
          </a:p>
        </p:txBody>
      </p:sp>
      <p:sp>
        <p:nvSpPr>
          <p:cNvPr id="5" name="Footer Placeholder 4">
            <a:extLst>
              <a:ext uri="{FF2B5EF4-FFF2-40B4-BE49-F238E27FC236}">
                <a16:creationId xmlns:a16="http://schemas.microsoft.com/office/drawing/2014/main" xmlns="" id="{E47B6D6B-F32A-F001-62E3-B1E908A3B1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853F130-FD13-4D7C-F170-F12658BAF7EF}"/>
              </a:ext>
            </a:extLst>
          </p:cNvPr>
          <p:cNvSpPr>
            <a:spLocks noGrp="1"/>
          </p:cNvSpPr>
          <p:nvPr>
            <p:ph type="sldNum" sz="quarter" idx="12"/>
          </p:nvPr>
        </p:nvSpPr>
        <p:spPr/>
        <p:txBody>
          <a:bodyPr/>
          <a:lstStyle/>
          <a:p>
            <a:fld id="{D97DFD24-4495-4D94-B648-27FA6ED7FD67}" type="slidenum">
              <a:rPr lang="en-IN" smtClean="0"/>
              <a:pPr/>
              <a:t>‹#›</a:t>
            </a:fld>
            <a:endParaRPr lang="en-IN"/>
          </a:p>
        </p:txBody>
      </p:sp>
    </p:spTree>
    <p:extLst>
      <p:ext uri="{BB962C8B-B14F-4D97-AF65-F5344CB8AC3E}">
        <p14:creationId xmlns:p14="http://schemas.microsoft.com/office/powerpoint/2010/main" xmlns="" val="375772128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AE5070-5999-4D05-224C-3EC0276969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0136886-2664-5906-E0C2-8784B51E4A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D7AC530-2C38-FB86-FBA4-A2E55B06F3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B71EB9F-FCD3-E97D-D7BA-88B6EEE76734}"/>
              </a:ext>
            </a:extLst>
          </p:cNvPr>
          <p:cNvSpPr>
            <a:spLocks noGrp="1"/>
          </p:cNvSpPr>
          <p:nvPr>
            <p:ph type="dt" sz="half" idx="10"/>
          </p:nvPr>
        </p:nvSpPr>
        <p:spPr/>
        <p:txBody>
          <a:bodyPr/>
          <a:lstStyle/>
          <a:p>
            <a:fld id="{DDF4D693-7562-48E7-A9BA-3696F7042A7E}" type="datetimeFigureOut">
              <a:rPr lang="en-IN" smtClean="0"/>
              <a:pPr/>
              <a:t>20-06-2025</a:t>
            </a:fld>
            <a:endParaRPr lang="en-IN"/>
          </a:p>
        </p:txBody>
      </p:sp>
      <p:sp>
        <p:nvSpPr>
          <p:cNvPr id="6" name="Footer Placeholder 5">
            <a:extLst>
              <a:ext uri="{FF2B5EF4-FFF2-40B4-BE49-F238E27FC236}">
                <a16:creationId xmlns:a16="http://schemas.microsoft.com/office/drawing/2014/main" xmlns="" id="{30F01547-0705-3662-2F75-066ADC8B32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47F1B35-A377-999E-8CD7-937D9D3CE0A3}"/>
              </a:ext>
            </a:extLst>
          </p:cNvPr>
          <p:cNvSpPr>
            <a:spLocks noGrp="1"/>
          </p:cNvSpPr>
          <p:nvPr>
            <p:ph type="sldNum" sz="quarter" idx="12"/>
          </p:nvPr>
        </p:nvSpPr>
        <p:spPr/>
        <p:txBody>
          <a:bodyPr/>
          <a:lstStyle/>
          <a:p>
            <a:fld id="{D97DFD24-4495-4D94-B648-27FA6ED7FD67}" type="slidenum">
              <a:rPr lang="en-IN" smtClean="0"/>
              <a:pPr/>
              <a:t>‹#›</a:t>
            </a:fld>
            <a:endParaRPr lang="en-IN"/>
          </a:p>
        </p:txBody>
      </p:sp>
    </p:spTree>
    <p:extLst>
      <p:ext uri="{BB962C8B-B14F-4D97-AF65-F5344CB8AC3E}">
        <p14:creationId xmlns:p14="http://schemas.microsoft.com/office/powerpoint/2010/main" xmlns="" val="367826449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930988-4EDC-00F6-0C7A-E8221627FF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4C5F51D-3FE7-6763-49F6-A002679576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7E06A70-1B03-4677-327F-0AF527ECAE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51AE426-CF5E-32BE-FD5F-B99C680F07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09AB76F-3AE4-4896-663A-4715D0622B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1F9179E-DD3C-68C2-D57C-92F4D92B6675}"/>
              </a:ext>
            </a:extLst>
          </p:cNvPr>
          <p:cNvSpPr>
            <a:spLocks noGrp="1"/>
          </p:cNvSpPr>
          <p:nvPr>
            <p:ph type="dt" sz="half" idx="10"/>
          </p:nvPr>
        </p:nvSpPr>
        <p:spPr/>
        <p:txBody>
          <a:bodyPr/>
          <a:lstStyle/>
          <a:p>
            <a:fld id="{DDF4D693-7562-48E7-A9BA-3696F7042A7E}" type="datetimeFigureOut">
              <a:rPr lang="en-IN" smtClean="0"/>
              <a:pPr/>
              <a:t>20-06-2025</a:t>
            </a:fld>
            <a:endParaRPr lang="en-IN"/>
          </a:p>
        </p:txBody>
      </p:sp>
      <p:sp>
        <p:nvSpPr>
          <p:cNvPr id="8" name="Footer Placeholder 7">
            <a:extLst>
              <a:ext uri="{FF2B5EF4-FFF2-40B4-BE49-F238E27FC236}">
                <a16:creationId xmlns:a16="http://schemas.microsoft.com/office/drawing/2014/main" xmlns="" id="{C89F0BF8-C9FB-721A-74ED-5CF095D90D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D43A60EB-D30F-3352-6661-634002BBD56D}"/>
              </a:ext>
            </a:extLst>
          </p:cNvPr>
          <p:cNvSpPr>
            <a:spLocks noGrp="1"/>
          </p:cNvSpPr>
          <p:nvPr>
            <p:ph type="sldNum" sz="quarter" idx="12"/>
          </p:nvPr>
        </p:nvSpPr>
        <p:spPr/>
        <p:txBody>
          <a:bodyPr/>
          <a:lstStyle/>
          <a:p>
            <a:fld id="{D97DFD24-4495-4D94-B648-27FA6ED7FD67}" type="slidenum">
              <a:rPr lang="en-IN" smtClean="0"/>
              <a:pPr/>
              <a:t>‹#›</a:t>
            </a:fld>
            <a:endParaRPr lang="en-IN"/>
          </a:p>
        </p:txBody>
      </p:sp>
    </p:spTree>
    <p:extLst>
      <p:ext uri="{BB962C8B-B14F-4D97-AF65-F5344CB8AC3E}">
        <p14:creationId xmlns:p14="http://schemas.microsoft.com/office/powerpoint/2010/main" xmlns="" val="66590214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A9940F-B6F6-C7D2-4FBD-E9C3395FBB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59AAACE-682D-D2A2-3B06-C236D94DE6A8}"/>
              </a:ext>
            </a:extLst>
          </p:cNvPr>
          <p:cNvSpPr>
            <a:spLocks noGrp="1"/>
          </p:cNvSpPr>
          <p:nvPr>
            <p:ph type="dt" sz="half" idx="10"/>
          </p:nvPr>
        </p:nvSpPr>
        <p:spPr/>
        <p:txBody>
          <a:bodyPr/>
          <a:lstStyle/>
          <a:p>
            <a:fld id="{DDF4D693-7562-48E7-A9BA-3696F7042A7E}" type="datetimeFigureOut">
              <a:rPr lang="en-IN" smtClean="0"/>
              <a:pPr/>
              <a:t>20-06-2025</a:t>
            </a:fld>
            <a:endParaRPr lang="en-IN"/>
          </a:p>
        </p:txBody>
      </p:sp>
      <p:sp>
        <p:nvSpPr>
          <p:cNvPr id="4" name="Footer Placeholder 3">
            <a:extLst>
              <a:ext uri="{FF2B5EF4-FFF2-40B4-BE49-F238E27FC236}">
                <a16:creationId xmlns:a16="http://schemas.microsoft.com/office/drawing/2014/main" xmlns="" id="{4183D146-9C90-B0D3-7814-E5C0FF16A6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CA377EC-DBAD-B315-EA98-8EA8327296AA}"/>
              </a:ext>
            </a:extLst>
          </p:cNvPr>
          <p:cNvSpPr>
            <a:spLocks noGrp="1"/>
          </p:cNvSpPr>
          <p:nvPr>
            <p:ph type="sldNum" sz="quarter" idx="12"/>
          </p:nvPr>
        </p:nvSpPr>
        <p:spPr/>
        <p:txBody>
          <a:bodyPr/>
          <a:lstStyle/>
          <a:p>
            <a:fld id="{D97DFD24-4495-4D94-B648-27FA6ED7FD67}" type="slidenum">
              <a:rPr lang="en-IN" smtClean="0"/>
              <a:pPr/>
              <a:t>‹#›</a:t>
            </a:fld>
            <a:endParaRPr lang="en-IN"/>
          </a:p>
        </p:txBody>
      </p:sp>
    </p:spTree>
    <p:extLst>
      <p:ext uri="{BB962C8B-B14F-4D97-AF65-F5344CB8AC3E}">
        <p14:creationId xmlns:p14="http://schemas.microsoft.com/office/powerpoint/2010/main" xmlns="" val="226129723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2A46C98-2D4C-402F-3B03-956DA71FF7E2}"/>
              </a:ext>
            </a:extLst>
          </p:cNvPr>
          <p:cNvSpPr>
            <a:spLocks noGrp="1"/>
          </p:cNvSpPr>
          <p:nvPr>
            <p:ph type="dt" sz="half" idx="10"/>
          </p:nvPr>
        </p:nvSpPr>
        <p:spPr/>
        <p:txBody>
          <a:bodyPr/>
          <a:lstStyle/>
          <a:p>
            <a:fld id="{DDF4D693-7562-48E7-A9BA-3696F7042A7E}" type="datetimeFigureOut">
              <a:rPr lang="en-IN" smtClean="0"/>
              <a:pPr/>
              <a:t>20-06-2025</a:t>
            </a:fld>
            <a:endParaRPr lang="en-IN"/>
          </a:p>
        </p:txBody>
      </p:sp>
      <p:sp>
        <p:nvSpPr>
          <p:cNvPr id="3" name="Footer Placeholder 2">
            <a:extLst>
              <a:ext uri="{FF2B5EF4-FFF2-40B4-BE49-F238E27FC236}">
                <a16:creationId xmlns:a16="http://schemas.microsoft.com/office/drawing/2014/main" xmlns="" id="{9F9FAE67-5D21-23D7-B3F5-3273DC6428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061556A4-1C20-7D08-BFD8-EFCEFF89CDC1}"/>
              </a:ext>
            </a:extLst>
          </p:cNvPr>
          <p:cNvSpPr>
            <a:spLocks noGrp="1"/>
          </p:cNvSpPr>
          <p:nvPr>
            <p:ph type="sldNum" sz="quarter" idx="12"/>
          </p:nvPr>
        </p:nvSpPr>
        <p:spPr/>
        <p:txBody>
          <a:bodyPr/>
          <a:lstStyle/>
          <a:p>
            <a:fld id="{D97DFD24-4495-4D94-B648-27FA6ED7FD67}" type="slidenum">
              <a:rPr lang="en-IN" smtClean="0"/>
              <a:pPr/>
              <a:t>‹#›</a:t>
            </a:fld>
            <a:endParaRPr lang="en-IN"/>
          </a:p>
        </p:txBody>
      </p:sp>
    </p:spTree>
    <p:extLst>
      <p:ext uri="{BB962C8B-B14F-4D97-AF65-F5344CB8AC3E}">
        <p14:creationId xmlns:p14="http://schemas.microsoft.com/office/powerpoint/2010/main" xmlns="" val="417174480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072E27-EA9F-10EC-B50A-61D223CCC1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38FF7CD-61AA-2C98-C64E-02608C024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C57F9625-1477-4082-1EA0-84BB28FFED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C58C229-105D-DD5E-F074-DAD1533DCF99}"/>
              </a:ext>
            </a:extLst>
          </p:cNvPr>
          <p:cNvSpPr>
            <a:spLocks noGrp="1"/>
          </p:cNvSpPr>
          <p:nvPr>
            <p:ph type="dt" sz="half" idx="10"/>
          </p:nvPr>
        </p:nvSpPr>
        <p:spPr/>
        <p:txBody>
          <a:bodyPr/>
          <a:lstStyle/>
          <a:p>
            <a:fld id="{DDF4D693-7562-48E7-A9BA-3696F7042A7E}" type="datetimeFigureOut">
              <a:rPr lang="en-IN" smtClean="0"/>
              <a:pPr/>
              <a:t>20-06-2025</a:t>
            </a:fld>
            <a:endParaRPr lang="en-IN"/>
          </a:p>
        </p:txBody>
      </p:sp>
      <p:sp>
        <p:nvSpPr>
          <p:cNvPr id="6" name="Footer Placeholder 5">
            <a:extLst>
              <a:ext uri="{FF2B5EF4-FFF2-40B4-BE49-F238E27FC236}">
                <a16:creationId xmlns:a16="http://schemas.microsoft.com/office/drawing/2014/main" xmlns="" id="{6116A21F-5726-6373-9E77-0B8C514649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F3B25DB-EE62-8556-A4D5-90C624361BDA}"/>
              </a:ext>
            </a:extLst>
          </p:cNvPr>
          <p:cNvSpPr>
            <a:spLocks noGrp="1"/>
          </p:cNvSpPr>
          <p:nvPr>
            <p:ph type="sldNum" sz="quarter" idx="12"/>
          </p:nvPr>
        </p:nvSpPr>
        <p:spPr/>
        <p:txBody>
          <a:bodyPr/>
          <a:lstStyle/>
          <a:p>
            <a:fld id="{D97DFD24-4495-4D94-B648-27FA6ED7FD67}" type="slidenum">
              <a:rPr lang="en-IN" smtClean="0"/>
              <a:pPr/>
              <a:t>‹#›</a:t>
            </a:fld>
            <a:endParaRPr lang="en-IN"/>
          </a:p>
        </p:txBody>
      </p:sp>
    </p:spTree>
    <p:extLst>
      <p:ext uri="{BB962C8B-B14F-4D97-AF65-F5344CB8AC3E}">
        <p14:creationId xmlns:p14="http://schemas.microsoft.com/office/powerpoint/2010/main" xmlns="" val="77117614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A2428F-FD44-1538-A526-54168486B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E82814F-C88A-1AC2-8261-F7B8E1E624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2F8A7D9-3F07-7EC3-FD6B-87EAC07D22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F9D6A1E-3D51-5EEE-F4CA-4078D898134F}"/>
              </a:ext>
            </a:extLst>
          </p:cNvPr>
          <p:cNvSpPr>
            <a:spLocks noGrp="1"/>
          </p:cNvSpPr>
          <p:nvPr>
            <p:ph type="dt" sz="half" idx="10"/>
          </p:nvPr>
        </p:nvSpPr>
        <p:spPr/>
        <p:txBody>
          <a:bodyPr/>
          <a:lstStyle/>
          <a:p>
            <a:fld id="{DDF4D693-7562-48E7-A9BA-3696F7042A7E}" type="datetimeFigureOut">
              <a:rPr lang="en-IN" smtClean="0"/>
              <a:pPr/>
              <a:t>20-06-2025</a:t>
            </a:fld>
            <a:endParaRPr lang="en-IN"/>
          </a:p>
        </p:txBody>
      </p:sp>
      <p:sp>
        <p:nvSpPr>
          <p:cNvPr id="6" name="Footer Placeholder 5">
            <a:extLst>
              <a:ext uri="{FF2B5EF4-FFF2-40B4-BE49-F238E27FC236}">
                <a16:creationId xmlns:a16="http://schemas.microsoft.com/office/drawing/2014/main" xmlns="" id="{6151D27B-EA76-06A4-D640-4F81C8869F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C0D07A9-E6BD-E735-82A1-A89D3B57E6EA}"/>
              </a:ext>
            </a:extLst>
          </p:cNvPr>
          <p:cNvSpPr>
            <a:spLocks noGrp="1"/>
          </p:cNvSpPr>
          <p:nvPr>
            <p:ph type="sldNum" sz="quarter" idx="12"/>
          </p:nvPr>
        </p:nvSpPr>
        <p:spPr/>
        <p:txBody>
          <a:bodyPr/>
          <a:lstStyle/>
          <a:p>
            <a:fld id="{D97DFD24-4495-4D94-B648-27FA6ED7FD67}" type="slidenum">
              <a:rPr lang="en-IN" smtClean="0"/>
              <a:pPr/>
              <a:t>‹#›</a:t>
            </a:fld>
            <a:endParaRPr lang="en-IN"/>
          </a:p>
        </p:txBody>
      </p:sp>
    </p:spTree>
    <p:extLst>
      <p:ext uri="{BB962C8B-B14F-4D97-AF65-F5344CB8AC3E}">
        <p14:creationId xmlns:p14="http://schemas.microsoft.com/office/powerpoint/2010/main" xmlns="" val="307785002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8407565-885C-2153-2254-6761BB4ED0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D561AAB-F0F0-982C-D77B-A43BAA2D7E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820B457-F093-1209-A482-BF10B30AA5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F4D693-7562-48E7-A9BA-3696F7042A7E}" type="datetimeFigureOut">
              <a:rPr lang="en-IN" smtClean="0"/>
              <a:pPr/>
              <a:t>20-06-2025</a:t>
            </a:fld>
            <a:endParaRPr lang="en-IN"/>
          </a:p>
        </p:txBody>
      </p:sp>
      <p:sp>
        <p:nvSpPr>
          <p:cNvPr id="5" name="Footer Placeholder 4">
            <a:extLst>
              <a:ext uri="{FF2B5EF4-FFF2-40B4-BE49-F238E27FC236}">
                <a16:creationId xmlns:a16="http://schemas.microsoft.com/office/drawing/2014/main" xmlns="" id="{E75149A7-AF16-6CF8-22C5-2327AF6079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37BAFD23-25B3-48AF-5F58-C732A8260C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7DFD24-4495-4D94-B648-27FA6ED7FD67}" type="slidenum">
              <a:rPr lang="en-IN" smtClean="0"/>
              <a:pPr/>
              <a:t>‹#›</a:t>
            </a:fld>
            <a:endParaRPr lang="en-IN"/>
          </a:p>
        </p:txBody>
      </p:sp>
    </p:spTree>
    <p:extLst>
      <p:ext uri="{BB962C8B-B14F-4D97-AF65-F5344CB8AC3E}">
        <p14:creationId xmlns:p14="http://schemas.microsoft.com/office/powerpoint/2010/main" xmlns="" val="819059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7000" b="-17000"/>
          </a:stretch>
        </a:blip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xmlns="" id="{664786EB-B21C-5CF2-1DDE-1953D7696F26}"/>
              </a:ext>
            </a:extLst>
          </p:cNvPr>
          <p:cNvSpPr txBox="1"/>
          <p:nvPr/>
        </p:nvSpPr>
        <p:spPr>
          <a:xfrm>
            <a:off x="-511276" y="924684"/>
            <a:ext cx="7413522" cy="2308324"/>
          </a:xfrm>
          <a:prstGeom prst="rect">
            <a:avLst/>
          </a:prstGeom>
          <a:noFill/>
        </p:spPr>
        <p:txBody>
          <a:bodyPr wrap="square">
            <a:spAutoFit/>
          </a:bodyPr>
          <a:lstStyle/>
          <a:p>
            <a:pPr algn="ctr"/>
            <a:r>
              <a:rPr lang="en-IN" sz="3600" dirty="0">
                <a:solidFill>
                  <a:schemeClr val="bg1"/>
                </a:solidFill>
                <a:latin typeface="Bodoni MT" panose="02070603080606020203" pitchFamily="18" charset="0"/>
              </a:rPr>
              <a:t>DBMS PROJECT </a:t>
            </a:r>
          </a:p>
          <a:p>
            <a:pPr algn="ctr"/>
            <a:r>
              <a:rPr lang="en-IN" sz="3600" dirty="0">
                <a:solidFill>
                  <a:schemeClr val="bg1"/>
                </a:solidFill>
                <a:latin typeface="Bodoni MT" panose="02070603080606020203" pitchFamily="18" charset="0"/>
              </a:rPr>
              <a:t>ON</a:t>
            </a:r>
          </a:p>
          <a:p>
            <a:pPr algn="ctr"/>
            <a:r>
              <a:rPr lang="en-IN" sz="3600" dirty="0">
                <a:solidFill>
                  <a:schemeClr val="bg1"/>
                </a:solidFill>
                <a:latin typeface="Bodoni MT" panose="02070603080606020203" pitchFamily="18" charset="0"/>
              </a:rPr>
              <a:t>BLOOD BANK AND DONOR MANAGEMENT SYSTEM </a:t>
            </a:r>
            <a:endParaRPr lang="en-US" sz="3600" i="1" dirty="0">
              <a:solidFill>
                <a:schemeClr val="bg1"/>
              </a:solidFill>
              <a:effectLst>
                <a:outerShdw blurRad="38100" dist="38100" dir="2700000" algn="tl">
                  <a:srgbClr val="000000">
                    <a:alpha val="43137"/>
                  </a:srgbClr>
                </a:outerShdw>
              </a:effectLst>
              <a:latin typeface="Bodoni MT" panose="02070603080606020203" pitchFamily="18" charset="0"/>
              <a:cs typeface="Aharoni"/>
            </a:endParaRPr>
          </a:p>
        </p:txBody>
      </p:sp>
      <p:sp>
        <p:nvSpPr>
          <p:cNvPr id="20" name="TextBox 19">
            <a:extLst>
              <a:ext uri="{FF2B5EF4-FFF2-40B4-BE49-F238E27FC236}">
                <a16:creationId xmlns:a16="http://schemas.microsoft.com/office/drawing/2014/main" xmlns="" id="{75554D3A-1CB5-573C-63C7-BA0385F4746F}"/>
              </a:ext>
            </a:extLst>
          </p:cNvPr>
          <p:cNvSpPr txBox="1"/>
          <p:nvPr/>
        </p:nvSpPr>
        <p:spPr>
          <a:xfrm>
            <a:off x="137652" y="4257368"/>
            <a:ext cx="5378245" cy="523220"/>
          </a:xfrm>
          <a:prstGeom prst="rect">
            <a:avLst/>
          </a:prstGeom>
          <a:noFill/>
        </p:spPr>
        <p:txBody>
          <a:bodyPr wrap="square" rtlCol="0">
            <a:spAutoFit/>
          </a:bodyPr>
          <a:lstStyle/>
          <a:p>
            <a:pPr algn="just"/>
            <a:r>
              <a:rPr lang="en-IN" sz="2800" b="1" dirty="0">
                <a:solidFill>
                  <a:schemeClr val="bg1"/>
                </a:solidFill>
                <a:latin typeface="Times New Roman" panose="02020603050405020304" pitchFamily="18" charset="0"/>
                <a:cs typeface="Times New Roman" panose="02020603050405020304" pitchFamily="18" charset="0"/>
              </a:rPr>
              <a:t>PRESENTED BY :</a:t>
            </a:r>
            <a:r>
              <a:rPr lang="en-IN" sz="2800" dirty="0">
                <a:solidFill>
                  <a:schemeClr val="bg1"/>
                </a:solidFill>
                <a:latin typeface="Times New Roman" panose="02020603050405020304" pitchFamily="18" charset="0"/>
                <a:cs typeface="Times New Roman" panose="02020603050405020304" pitchFamily="18" charset="0"/>
              </a:rPr>
              <a:t> </a:t>
            </a:r>
          </a:p>
        </p:txBody>
      </p:sp>
      <p:graphicFrame>
        <p:nvGraphicFramePr>
          <p:cNvPr id="26" name="Table 25">
            <a:extLst>
              <a:ext uri="{FF2B5EF4-FFF2-40B4-BE49-F238E27FC236}">
                <a16:creationId xmlns:a16="http://schemas.microsoft.com/office/drawing/2014/main" xmlns="" id="{08295EDD-BAD2-2D5C-F57B-9021C0275B4C}"/>
              </a:ext>
            </a:extLst>
          </p:cNvPr>
          <p:cNvGraphicFramePr>
            <a:graphicFrameLocks noGrp="1"/>
          </p:cNvGraphicFramePr>
          <p:nvPr>
            <p:extLst>
              <p:ext uri="{D42A27DB-BD31-4B8C-83A1-F6EECF244321}">
                <p14:modId xmlns:p14="http://schemas.microsoft.com/office/powerpoint/2010/main" xmlns="" val="2574551328"/>
              </p:ext>
            </p:extLst>
          </p:nvPr>
        </p:nvGraphicFramePr>
        <p:xfrm>
          <a:off x="232697" y="4937704"/>
          <a:ext cx="6010788" cy="792480"/>
        </p:xfrm>
        <a:graphic>
          <a:graphicData uri="http://schemas.openxmlformats.org/drawingml/2006/table">
            <a:tbl>
              <a:tblPr firstRow="1" bandRow="1">
                <a:tableStyleId>{2D5ABB26-0587-4C30-8999-92F81FD0307C}</a:tableStyleId>
              </a:tblPr>
              <a:tblGrid>
                <a:gridCol w="3704448">
                  <a:extLst>
                    <a:ext uri="{9D8B030D-6E8A-4147-A177-3AD203B41FA5}">
                      <a16:colId xmlns:a16="http://schemas.microsoft.com/office/drawing/2014/main" xmlns="" val="3001539152"/>
                    </a:ext>
                  </a:extLst>
                </a:gridCol>
                <a:gridCol w="2306340">
                  <a:extLst>
                    <a:ext uri="{9D8B030D-6E8A-4147-A177-3AD203B41FA5}">
                      <a16:colId xmlns:a16="http://schemas.microsoft.com/office/drawing/2014/main" xmlns="" val="3825680053"/>
                    </a:ext>
                  </a:extLst>
                </a:gridCol>
              </a:tblGrid>
              <a:tr h="370840">
                <a:tc>
                  <a:txBody>
                    <a:bodyPr/>
                    <a:lstStyle/>
                    <a:p>
                      <a:endParaRPr lang="en-IN" sz="2000" dirty="0">
                        <a:solidFill>
                          <a:schemeClr val="bg1"/>
                        </a:solidFill>
                        <a:latin typeface="Times New Roman" panose="02020603050405020304" pitchFamily="18" charset="0"/>
                        <a:cs typeface="Times New Roman" panose="02020603050405020304" pitchFamily="18" charset="0"/>
                      </a:endParaRPr>
                    </a:p>
                  </a:txBody>
                  <a:tcPr/>
                </a:tc>
                <a:tc>
                  <a:txBody>
                    <a:bodyPr/>
                    <a:lstStyle/>
                    <a:p>
                      <a:endParaRPr lang="en-IN" sz="20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931637300"/>
                  </a:ext>
                </a:extLst>
              </a:tr>
              <a:tr h="370840">
                <a:tc>
                  <a:txBody>
                    <a:bodyPr/>
                    <a:lstStyle/>
                    <a:p>
                      <a:r>
                        <a:rPr lang="en-IN" sz="2000" dirty="0">
                          <a:solidFill>
                            <a:schemeClr val="bg1"/>
                          </a:solidFill>
                          <a:latin typeface="Times New Roman" panose="02020603050405020304" pitchFamily="18" charset="0"/>
                          <a:cs typeface="Times New Roman" panose="02020603050405020304" pitchFamily="18" charset="0"/>
                        </a:rPr>
                        <a:t>SYED OWAIZ UZ ZAMAN</a:t>
                      </a:r>
                    </a:p>
                  </a:txBody>
                  <a:tcPr/>
                </a:tc>
                <a:tc>
                  <a:txBody>
                    <a:bodyPr/>
                    <a:lstStyle/>
                    <a:p>
                      <a:r>
                        <a:rPr lang="en-IN" sz="2000" dirty="0">
                          <a:solidFill>
                            <a:schemeClr val="bg1"/>
                          </a:solidFill>
                          <a:latin typeface="Times New Roman" panose="02020603050405020304" pitchFamily="18" charset="0"/>
                          <a:cs typeface="Times New Roman" panose="02020603050405020304" pitchFamily="18" charset="0"/>
                        </a:rPr>
                        <a:t>1GC21CS096</a:t>
                      </a:r>
                    </a:p>
                  </a:txBody>
                  <a:tcPr/>
                </a:tc>
                <a:extLst>
                  <a:ext uri="{0D108BD9-81ED-4DB2-BD59-A6C34878D82A}">
                    <a16:rowId xmlns:a16="http://schemas.microsoft.com/office/drawing/2014/main" xmlns="" val="2997465203"/>
                  </a:ext>
                </a:extLst>
              </a:tr>
            </a:tbl>
          </a:graphicData>
        </a:graphic>
      </p:graphicFrame>
    </p:spTree>
    <p:extLst>
      <p:ext uri="{BB962C8B-B14F-4D97-AF65-F5344CB8AC3E}">
        <p14:creationId xmlns:p14="http://schemas.microsoft.com/office/powerpoint/2010/main" xmlns="" val="302773930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AEF927F-27F2-4F25-81CE-72AC37CC2A5E}"/>
              </a:ext>
            </a:extLst>
          </p:cNvPr>
          <p:cNvSpPr txBox="1"/>
          <p:nvPr/>
        </p:nvSpPr>
        <p:spPr>
          <a:xfrm>
            <a:off x="395747" y="179127"/>
            <a:ext cx="9161208" cy="923330"/>
          </a:xfrm>
          <a:prstGeom prst="rect">
            <a:avLst/>
          </a:prstGeom>
          <a:noFill/>
        </p:spPr>
        <p:txBody>
          <a:bodyPr wrap="square">
            <a:spAutoFit/>
          </a:bodyPr>
          <a:lstStyle/>
          <a:p>
            <a:pPr algn="l" fontAlgn="base"/>
            <a:r>
              <a:rPr lang="en-US" sz="5400" b="1" i="0" dirty="0">
                <a:solidFill>
                  <a:schemeClr val="bg1"/>
                </a:solidFill>
                <a:effectLst/>
                <a:latin typeface="Algerian" panose="04020705040A02060702" pitchFamily="82" charset="0"/>
                <a:cs typeface="Times New Roman" panose="02020603050405020304" pitchFamily="18" charset="0"/>
              </a:rPr>
              <a:t>Admin dashboard</a:t>
            </a:r>
            <a:endParaRPr lang="en-US" sz="5400" b="0" i="0" dirty="0">
              <a:solidFill>
                <a:schemeClr val="bg1"/>
              </a:solidFill>
              <a:effectLst/>
              <a:latin typeface="Algerian" panose="04020705040A02060702" pitchFamily="82" charset="0"/>
              <a:cs typeface="Times New Roman" panose="02020603050405020304" pitchFamily="18" charset="0"/>
            </a:endParaRPr>
          </a:p>
        </p:txBody>
      </p:sp>
      <p:pic>
        <p:nvPicPr>
          <p:cNvPr id="5122" name="Picture 2" descr="BBDMS Admin Dashboard">
            <a:extLst>
              <a:ext uri="{FF2B5EF4-FFF2-40B4-BE49-F238E27FC236}">
                <a16:creationId xmlns:a16="http://schemas.microsoft.com/office/drawing/2014/main" xmlns="" id="{D42B2AE9-9B8E-AA12-DECC-3DD5B2089CD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219200"/>
            <a:ext cx="12192000" cy="5638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5413719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BD7F92D-7AD7-0390-CBCE-3C3A108E6C2D}"/>
              </a:ext>
            </a:extLst>
          </p:cNvPr>
          <p:cNvSpPr txBox="1"/>
          <p:nvPr/>
        </p:nvSpPr>
        <p:spPr>
          <a:xfrm>
            <a:off x="226142" y="108155"/>
            <a:ext cx="9183329" cy="923330"/>
          </a:xfrm>
          <a:prstGeom prst="rect">
            <a:avLst/>
          </a:prstGeom>
          <a:noFill/>
        </p:spPr>
        <p:txBody>
          <a:bodyPr wrap="square" rtlCol="0">
            <a:spAutoFit/>
          </a:bodyPr>
          <a:lstStyle/>
          <a:p>
            <a:r>
              <a:rPr lang="en-IN" sz="5400" dirty="0">
                <a:solidFill>
                  <a:schemeClr val="bg1"/>
                </a:solidFill>
                <a:latin typeface="Algerian" panose="04020705040A02060702" pitchFamily="82" charset="0"/>
              </a:rPr>
              <a:t>Blood groups available</a:t>
            </a:r>
          </a:p>
        </p:txBody>
      </p:sp>
      <p:pic>
        <p:nvPicPr>
          <p:cNvPr id="4" name="Picture 3">
            <a:extLst>
              <a:ext uri="{FF2B5EF4-FFF2-40B4-BE49-F238E27FC236}">
                <a16:creationId xmlns:a16="http://schemas.microsoft.com/office/drawing/2014/main" xmlns="" id="{3195266A-8272-10BE-62AE-E458B6AA0986}"/>
              </a:ext>
            </a:extLst>
          </p:cNvPr>
          <p:cNvPicPr>
            <a:picLocks noChangeAspect="1"/>
          </p:cNvPicPr>
          <p:nvPr/>
        </p:nvPicPr>
        <p:blipFill>
          <a:blip r:embed="rId2" cstate="print"/>
          <a:stretch>
            <a:fillRect/>
          </a:stretch>
        </p:blipFill>
        <p:spPr>
          <a:xfrm>
            <a:off x="0" y="1179870"/>
            <a:ext cx="12192000" cy="5678129"/>
          </a:xfrm>
          <a:prstGeom prst="rect">
            <a:avLst/>
          </a:prstGeom>
        </p:spPr>
      </p:pic>
    </p:spTree>
    <p:extLst>
      <p:ext uri="{BB962C8B-B14F-4D97-AF65-F5344CB8AC3E}">
        <p14:creationId xmlns:p14="http://schemas.microsoft.com/office/powerpoint/2010/main" xmlns="" val="210595265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2365BD0-026B-828B-5970-24B779313339}"/>
              </a:ext>
            </a:extLst>
          </p:cNvPr>
          <p:cNvSpPr txBox="1"/>
          <p:nvPr/>
        </p:nvSpPr>
        <p:spPr>
          <a:xfrm>
            <a:off x="167148" y="117987"/>
            <a:ext cx="8672052" cy="923330"/>
          </a:xfrm>
          <a:prstGeom prst="rect">
            <a:avLst/>
          </a:prstGeom>
          <a:noFill/>
        </p:spPr>
        <p:txBody>
          <a:bodyPr wrap="square" rtlCol="0">
            <a:spAutoFit/>
          </a:bodyPr>
          <a:lstStyle/>
          <a:p>
            <a:r>
              <a:rPr lang="en-IN" sz="5400" dirty="0">
                <a:solidFill>
                  <a:schemeClr val="bg1"/>
                </a:solidFill>
                <a:latin typeface="Algerian" panose="04020705040A02060702" pitchFamily="82" charset="0"/>
              </a:rPr>
              <a:t>Registration site</a:t>
            </a:r>
          </a:p>
        </p:txBody>
      </p:sp>
      <p:pic>
        <p:nvPicPr>
          <p:cNvPr id="7" name="Picture 6">
            <a:extLst>
              <a:ext uri="{FF2B5EF4-FFF2-40B4-BE49-F238E27FC236}">
                <a16:creationId xmlns:a16="http://schemas.microsoft.com/office/drawing/2014/main" xmlns="" id="{93D1ADE5-B5FE-4C51-DDC6-68B125EE6BE7}"/>
              </a:ext>
            </a:extLst>
          </p:cNvPr>
          <p:cNvPicPr>
            <a:picLocks noChangeAspect="1"/>
          </p:cNvPicPr>
          <p:nvPr/>
        </p:nvPicPr>
        <p:blipFill>
          <a:blip r:embed="rId2" cstate="print"/>
          <a:stretch>
            <a:fillRect/>
          </a:stretch>
        </p:blipFill>
        <p:spPr>
          <a:xfrm>
            <a:off x="167148" y="1397870"/>
            <a:ext cx="11434917" cy="5233988"/>
          </a:xfrm>
          <a:prstGeom prst="rect">
            <a:avLst/>
          </a:prstGeom>
        </p:spPr>
      </p:pic>
    </p:spTree>
    <p:extLst>
      <p:ext uri="{BB962C8B-B14F-4D97-AF65-F5344CB8AC3E}">
        <p14:creationId xmlns:p14="http://schemas.microsoft.com/office/powerpoint/2010/main" xmlns="" val="406518048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BBDMS Donor Lisr">
            <a:extLst>
              <a:ext uri="{FF2B5EF4-FFF2-40B4-BE49-F238E27FC236}">
                <a16:creationId xmlns:a16="http://schemas.microsoft.com/office/drawing/2014/main" xmlns="" id="{1061F353-626E-50EF-FB2E-78528E66E73B}"/>
              </a:ext>
            </a:extLst>
          </p:cNvPr>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38638"/>
          <a:stretch/>
        </p:blipFill>
        <p:spPr bwMode="auto">
          <a:xfrm>
            <a:off x="0" y="1199534"/>
            <a:ext cx="12192000" cy="544707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09691A61-F7B5-0B9B-E227-B55E6C56927B}"/>
              </a:ext>
            </a:extLst>
          </p:cNvPr>
          <p:cNvSpPr txBox="1"/>
          <p:nvPr/>
        </p:nvSpPr>
        <p:spPr>
          <a:xfrm>
            <a:off x="88490" y="108155"/>
            <a:ext cx="8819536" cy="923330"/>
          </a:xfrm>
          <a:prstGeom prst="rect">
            <a:avLst/>
          </a:prstGeom>
          <a:noFill/>
        </p:spPr>
        <p:txBody>
          <a:bodyPr wrap="square" rtlCol="0">
            <a:spAutoFit/>
          </a:bodyPr>
          <a:lstStyle/>
          <a:p>
            <a:r>
              <a:rPr lang="en-IN" sz="5400" dirty="0">
                <a:solidFill>
                  <a:schemeClr val="bg1"/>
                </a:solidFill>
                <a:latin typeface="Algerian" panose="04020705040A02060702" pitchFamily="82" charset="0"/>
              </a:rPr>
              <a:t>Donors dashboard</a:t>
            </a:r>
          </a:p>
        </p:txBody>
      </p:sp>
    </p:spTree>
    <p:extLst>
      <p:ext uri="{BB962C8B-B14F-4D97-AF65-F5344CB8AC3E}">
        <p14:creationId xmlns:p14="http://schemas.microsoft.com/office/powerpoint/2010/main" xmlns="" val="147620578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187A036-44F3-BCB0-5A1E-8AFF944D670C}"/>
              </a:ext>
            </a:extLst>
          </p:cNvPr>
          <p:cNvPicPr>
            <a:picLocks noChangeAspect="1"/>
          </p:cNvPicPr>
          <p:nvPr/>
        </p:nvPicPr>
        <p:blipFill>
          <a:blip r:embed="rId2" cstate="print"/>
          <a:stretch>
            <a:fillRect/>
          </a:stretch>
        </p:blipFill>
        <p:spPr>
          <a:xfrm>
            <a:off x="0" y="1189702"/>
            <a:ext cx="12192000" cy="5668297"/>
          </a:xfrm>
          <a:prstGeom prst="rect">
            <a:avLst/>
          </a:prstGeom>
        </p:spPr>
      </p:pic>
      <p:sp>
        <p:nvSpPr>
          <p:cNvPr id="4" name="TextBox 3">
            <a:extLst>
              <a:ext uri="{FF2B5EF4-FFF2-40B4-BE49-F238E27FC236}">
                <a16:creationId xmlns:a16="http://schemas.microsoft.com/office/drawing/2014/main" xmlns="" id="{1C5AC4B1-24A6-3EF8-B2D1-23006DC0BF56}"/>
              </a:ext>
            </a:extLst>
          </p:cNvPr>
          <p:cNvSpPr txBox="1"/>
          <p:nvPr/>
        </p:nvSpPr>
        <p:spPr>
          <a:xfrm>
            <a:off x="98321" y="108154"/>
            <a:ext cx="11847871" cy="923330"/>
          </a:xfrm>
          <a:prstGeom prst="rect">
            <a:avLst/>
          </a:prstGeom>
          <a:noFill/>
        </p:spPr>
        <p:txBody>
          <a:bodyPr wrap="square" rtlCol="0">
            <a:spAutoFit/>
          </a:bodyPr>
          <a:lstStyle/>
          <a:p>
            <a:r>
              <a:rPr lang="en-IN" sz="5400" dirty="0">
                <a:solidFill>
                  <a:schemeClr val="bg1"/>
                </a:solidFill>
                <a:latin typeface="Algerian" panose="04020705040A02060702" pitchFamily="82" charset="0"/>
              </a:rPr>
              <a:t>Blood </a:t>
            </a:r>
            <a:r>
              <a:rPr lang="en-IN" sz="5400" dirty="0" err="1">
                <a:solidFill>
                  <a:schemeClr val="bg1"/>
                </a:solidFill>
                <a:latin typeface="Algerian" panose="04020705040A02060702" pitchFamily="82" charset="0"/>
              </a:rPr>
              <a:t>requirer</a:t>
            </a:r>
            <a:r>
              <a:rPr lang="en-IN" sz="5400" dirty="0">
                <a:solidFill>
                  <a:schemeClr val="bg1"/>
                </a:solidFill>
                <a:latin typeface="Algerian" panose="04020705040A02060702" pitchFamily="82" charset="0"/>
              </a:rPr>
              <a:t> site </a:t>
            </a:r>
          </a:p>
        </p:txBody>
      </p:sp>
    </p:spTree>
    <p:extLst>
      <p:ext uri="{BB962C8B-B14F-4D97-AF65-F5344CB8AC3E}">
        <p14:creationId xmlns:p14="http://schemas.microsoft.com/office/powerpoint/2010/main" xmlns="" val="168436442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45A36F0-7BCA-03C3-06FF-A2972282E1C8}"/>
              </a:ext>
            </a:extLst>
          </p:cNvPr>
          <p:cNvSpPr txBox="1"/>
          <p:nvPr/>
        </p:nvSpPr>
        <p:spPr>
          <a:xfrm>
            <a:off x="147484" y="157316"/>
            <a:ext cx="7826477" cy="923330"/>
          </a:xfrm>
          <a:prstGeom prst="rect">
            <a:avLst/>
          </a:prstGeom>
          <a:noFill/>
        </p:spPr>
        <p:txBody>
          <a:bodyPr wrap="square" rtlCol="0">
            <a:spAutoFit/>
          </a:bodyPr>
          <a:lstStyle/>
          <a:p>
            <a:r>
              <a:rPr lang="en-IN" sz="5400" dirty="0">
                <a:solidFill>
                  <a:schemeClr val="bg1"/>
                </a:solidFill>
                <a:latin typeface="Algerian" panose="04020705040A02060702" pitchFamily="82" charset="0"/>
              </a:rPr>
              <a:t>Login dashboard</a:t>
            </a:r>
          </a:p>
        </p:txBody>
      </p:sp>
      <p:pic>
        <p:nvPicPr>
          <p:cNvPr id="3" name="Picture 2">
            <a:extLst>
              <a:ext uri="{FF2B5EF4-FFF2-40B4-BE49-F238E27FC236}">
                <a16:creationId xmlns:a16="http://schemas.microsoft.com/office/drawing/2014/main" xmlns="" id="{66C337D9-C8BA-40B3-50D0-18E60FC83CFB}"/>
              </a:ext>
            </a:extLst>
          </p:cNvPr>
          <p:cNvPicPr>
            <a:picLocks noChangeAspect="1"/>
          </p:cNvPicPr>
          <p:nvPr/>
        </p:nvPicPr>
        <p:blipFill>
          <a:blip r:embed="rId2" cstate="print"/>
          <a:stretch>
            <a:fillRect/>
          </a:stretch>
        </p:blipFill>
        <p:spPr>
          <a:xfrm>
            <a:off x="0" y="1159304"/>
            <a:ext cx="12192000" cy="5620038"/>
          </a:xfrm>
          <a:prstGeom prst="rect">
            <a:avLst/>
          </a:prstGeom>
        </p:spPr>
      </p:pic>
    </p:spTree>
    <p:extLst>
      <p:ext uri="{BB962C8B-B14F-4D97-AF65-F5344CB8AC3E}">
        <p14:creationId xmlns:p14="http://schemas.microsoft.com/office/powerpoint/2010/main" xmlns="" val="220905900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32C719A-B8B9-2B45-746E-0627541F02EA}"/>
              </a:ext>
            </a:extLst>
          </p:cNvPr>
          <p:cNvPicPr>
            <a:picLocks noChangeAspect="1"/>
          </p:cNvPicPr>
          <p:nvPr/>
        </p:nvPicPr>
        <p:blipFill>
          <a:blip r:embed="rId2" cstate="print"/>
          <a:stretch>
            <a:fillRect/>
          </a:stretch>
        </p:blipFill>
        <p:spPr>
          <a:xfrm>
            <a:off x="1" y="1641987"/>
            <a:ext cx="12191999" cy="4896465"/>
          </a:xfrm>
          <a:prstGeom prst="rect">
            <a:avLst/>
          </a:prstGeom>
        </p:spPr>
      </p:pic>
      <p:sp>
        <p:nvSpPr>
          <p:cNvPr id="4" name="TextBox 3">
            <a:extLst>
              <a:ext uri="{FF2B5EF4-FFF2-40B4-BE49-F238E27FC236}">
                <a16:creationId xmlns:a16="http://schemas.microsoft.com/office/drawing/2014/main" xmlns="" id="{CDB01341-95CF-32F6-45B2-609D5D99C95E}"/>
              </a:ext>
            </a:extLst>
          </p:cNvPr>
          <p:cNvSpPr txBox="1"/>
          <p:nvPr/>
        </p:nvSpPr>
        <p:spPr>
          <a:xfrm>
            <a:off x="78658" y="137651"/>
            <a:ext cx="9271819" cy="923330"/>
          </a:xfrm>
          <a:prstGeom prst="rect">
            <a:avLst/>
          </a:prstGeom>
          <a:noFill/>
        </p:spPr>
        <p:txBody>
          <a:bodyPr wrap="square" rtlCol="0">
            <a:spAutoFit/>
          </a:bodyPr>
          <a:lstStyle/>
          <a:p>
            <a:r>
              <a:rPr lang="en-IN" sz="5400" dirty="0">
                <a:solidFill>
                  <a:schemeClr val="bg1"/>
                </a:solidFill>
                <a:latin typeface="Algerian" panose="04020705040A02060702" pitchFamily="82" charset="0"/>
              </a:rPr>
              <a:t>Footer section</a:t>
            </a:r>
          </a:p>
        </p:txBody>
      </p:sp>
    </p:spTree>
    <p:extLst>
      <p:ext uri="{BB962C8B-B14F-4D97-AF65-F5344CB8AC3E}">
        <p14:creationId xmlns:p14="http://schemas.microsoft.com/office/powerpoint/2010/main" xmlns="" val="345858196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006DBD8-839B-35AF-E71F-94DC40D3E68B}"/>
              </a:ext>
            </a:extLst>
          </p:cNvPr>
          <p:cNvSpPr txBox="1"/>
          <p:nvPr/>
        </p:nvSpPr>
        <p:spPr>
          <a:xfrm>
            <a:off x="619433" y="110301"/>
            <a:ext cx="6558116" cy="923330"/>
          </a:xfrm>
          <a:prstGeom prst="rect">
            <a:avLst/>
          </a:prstGeom>
          <a:noFill/>
        </p:spPr>
        <p:txBody>
          <a:bodyPr wrap="square">
            <a:spAutoFit/>
          </a:bodyPr>
          <a:lstStyle/>
          <a:p>
            <a:r>
              <a:rPr lang="en-US" sz="5400" dirty="0">
                <a:solidFill>
                  <a:schemeClr val="bg1"/>
                </a:solidFill>
                <a:latin typeface="Algerian" panose="04020705040A02060702" pitchFamily="82" charset="0"/>
                <a:cs typeface="Times New Roman" panose="02020603050405020304" pitchFamily="18" charset="0"/>
              </a:rPr>
              <a:t>Security System</a:t>
            </a:r>
            <a:endParaRPr lang="en-IN" sz="5400" dirty="0">
              <a:solidFill>
                <a:schemeClr val="bg1"/>
              </a:solidFill>
              <a:latin typeface="Algerian" panose="04020705040A02060702" pitchFamily="82" charset="0"/>
              <a:cs typeface="Times New Roman" panose="02020603050405020304" pitchFamily="18" charset="0"/>
            </a:endParaRPr>
          </a:p>
        </p:txBody>
      </p:sp>
      <p:sp>
        <p:nvSpPr>
          <p:cNvPr id="5" name="TextBox 4">
            <a:extLst>
              <a:ext uri="{FF2B5EF4-FFF2-40B4-BE49-F238E27FC236}">
                <a16:creationId xmlns:a16="http://schemas.microsoft.com/office/drawing/2014/main" xmlns="" id="{54C9F1CA-3F58-D0BF-92BA-9548BC6ACF59}"/>
              </a:ext>
            </a:extLst>
          </p:cNvPr>
          <p:cNvSpPr txBox="1"/>
          <p:nvPr/>
        </p:nvSpPr>
        <p:spPr>
          <a:xfrm>
            <a:off x="231058" y="1856204"/>
            <a:ext cx="11729884" cy="4278094"/>
          </a:xfrm>
          <a:prstGeom prst="rect">
            <a:avLst/>
          </a:prstGeom>
          <a:noFill/>
        </p:spPr>
        <p:txBody>
          <a:bodyPr wrap="square">
            <a:spAutoFit/>
          </a:bodyPr>
          <a:lstStyle/>
          <a:p>
            <a:pPr marL="457200" indent="-45720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Administrator can do any kind of insert, update and delete related operation.</a:t>
            </a:r>
          </a:p>
          <a:p>
            <a:endParaRPr lang="en-IN" sz="1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Donors can only operate his/her own account.</a:t>
            </a:r>
          </a:p>
          <a:p>
            <a:endParaRPr lang="en-IN" sz="1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Acceptor has no permission to do any kind of operation. </a:t>
            </a:r>
          </a:p>
          <a:p>
            <a:endParaRPr lang="en-IN" sz="1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Secure form destroy data and any kind of illegal operation.</a:t>
            </a:r>
          </a:p>
          <a:p>
            <a:endParaRPr lang="en-IN" sz="1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No one can put information by using any software to fill up our registration Sector.</a:t>
            </a:r>
          </a:p>
        </p:txBody>
      </p:sp>
    </p:spTree>
    <p:extLst>
      <p:ext uri="{BB962C8B-B14F-4D97-AF65-F5344CB8AC3E}">
        <p14:creationId xmlns:p14="http://schemas.microsoft.com/office/powerpoint/2010/main" xmlns="" val="160762412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243B561-041A-AD98-62E2-2079B1789F45}"/>
              </a:ext>
            </a:extLst>
          </p:cNvPr>
          <p:cNvSpPr txBox="1"/>
          <p:nvPr/>
        </p:nvSpPr>
        <p:spPr>
          <a:xfrm>
            <a:off x="383458" y="90637"/>
            <a:ext cx="6096000" cy="923330"/>
          </a:xfrm>
          <a:prstGeom prst="rect">
            <a:avLst/>
          </a:prstGeom>
          <a:noFill/>
        </p:spPr>
        <p:txBody>
          <a:bodyPr wrap="square">
            <a:spAutoFit/>
          </a:bodyPr>
          <a:lstStyle/>
          <a:p>
            <a:r>
              <a:rPr lang="en-US" sz="5400" dirty="0">
                <a:solidFill>
                  <a:schemeClr val="bg1"/>
                </a:solidFill>
                <a:latin typeface="Algerian" panose="04020705040A02060702" pitchFamily="82" charset="0"/>
                <a:cs typeface="Times New Roman" panose="02020603050405020304" pitchFamily="18" charset="0"/>
              </a:rPr>
              <a:t>Future Scope</a:t>
            </a:r>
            <a:endParaRPr lang="en-IN" sz="5400" dirty="0">
              <a:solidFill>
                <a:schemeClr val="bg1"/>
              </a:solidFill>
              <a:latin typeface="Algerian" panose="04020705040A02060702" pitchFamily="82" charset="0"/>
              <a:cs typeface="Times New Roman" panose="02020603050405020304" pitchFamily="18" charset="0"/>
            </a:endParaRPr>
          </a:p>
        </p:txBody>
      </p:sp>
      <p:sp>
        <p:nvSpPr>
          <p:cNvPr id="7" name="TextBox 6">
            <a:extLst>
              <a:ext uri="{FF2B5EF4-FFF2-40B4-BE49-F238E27FC236}">
                <a16:creationId xmlns:a16="http://schemas.microsoft.com/office/drawing/2014/main" xmlns="" id="{E22073CC-A910-FE13-1D16-332681E7EF07}"/>
              </a:ext>
            </a:extLst>
          </p:cNvPr>
          <p:cNvSpPr txBox="1"/>
          <p:nvPr/>
        </p:nvSpPr>
        <p:spPr>
          <a:xfrm>
            <a:off x="383458" y="2074783"/>
            <a:ext cx="11828207" cy="2708434"/>
          </a:xfrm>
          <a:prstGeom prst="rect">
            <a:avLst/>
          </a:prstGeom>
          <a:noFill/>
        </p:spPr>
        <p:txBody>
          <a:bodyPr wrap="square">
            <a:spAutoFit/>
          </a:bodyPr>
          <a:lstStyle/>
          <a:p>
            <a:pPr marL="457200" indent="-45720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System can be expanded with availability over worldwide.</a:t>
            </a:r>
          </a:p>
          <a:p>
            <a:endParaRPr lang="en-IN" sz="1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Reaching as close as possible of the donor from emergency zone.</a:t>
            </a:r>
          </a:p>
          <a:p>
            <a:endParaRPr lang="en-IN" sz="1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A smart phone application of the system can be made.</a:t>
            </a:r>
          </a:p>
          <a:p>
            <a:endParaRPr lang="en-IN" sz="1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Providing Donors an option of change his/her availability.</a:t>
            </a:r>
          </a:p>
        </p:txBody>
      </p:sp>
    </p:spTree>
    <p:extLst>
      <p:ext uri="{BB962C8B-B14F-4D97-AF65-F5344CB8AC3E}">
        <p14:creationId xmlns:p14="http://schemas.microsoft.com/office/powerpoint/2010/main" xmlns="" val="289758353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D175DFC-2B92-4776-0571-36BB2F9C5D0B}"/>
              </a:ext>
            </a:extLst>
          </p:cNvPr>
          <p:cNvSpPr txBox="1"/>
          <p:nvPr/>
        </p:nvSpPr>
        <p:spPr>
          <a:xfrm>
            <a:off x="668594" y="100470"/>
            <a:ext cx="6096000" cy="923330"/>
          </a:xfrm>
          <a:prstGeom prst="rect">
            <a:avLst/>
          </a:prstGeom>
          <a:noFill/>
        </p:spPr>
        <p:txBody>
          <a:bodyPr wrap="square">
            <a:spAutoFit/>
          </a:bodyPr>
          <a:lstStyle/>
          <a:p>
            <a:r>
              <a:rPr lang="en-US" sz="5400" dirty="0">
                <a:solidFill>
                  <a:schemeClr val="bg1"/>
                </a:solidFill>
                <a:latin typeface="Algerian" panose="04020705040A02060702" pitchFamily="82" charset="0"/>
                <a:cs typeface="Times New Roman" panose="02020603050405020304" pitchFamily="18" charset="0"/>
              </a:rPr>
              <a:t>Conclusion</a:t>
            </a:r>
            <a:endParaRPr lang="en-IN" sz="5400" dirty="0">
              <a:solidFill>
                <a:schemeClr val="bg1"/>
              </a:solidFill>
              <a:latin typeface="Algerian" panose="04020705040A02060702" pitchFamily="82" charset="0"/>
              <a:cs typeface="Times New Roman" panose="02020603050405020304" pitchFamily="18" charset="0"/>
            </a:endParaRPr>
          </a:p>
        </p:txBody>
      </p:sp>
      <p:sp>
        <p:nvSpPr>
          <p:cNvPr id="6" name="TextBox 5">
            <a:extLst>
              <a:ext uri="{FF2B5EF4-FFF2-40B4-BE49-F238E27FC236}">
                <a16:creationId xmlns:a16="http://schemas.microsoft.com/office/drawing/2014/main" xmlns="" id="{5F22991E-1114-BD01-5804-9C15BB06896D}"/>
              </a:ext>
            </a:extLst>
          </p:cNvPr>
          <p:cNvSpPr txBox="1"/>
          <p:nvPr/>
        </p:nvSpPr>
        <p:spPr>
          <a:xfrm>
            <a:off x="299884" y="1783310"/>
            <a:ext cx="11769212" cy="3816429"/>
          </a:xfrm>
          <a:prstGeom prst="rect">
            <a:avLst/>
          </a:prstGeom>
          <a:noFill/>
        </p:spPr>
        <p:txBody>
          <a:bodyPr wrap="square">
            <a:spAutoFit/>
          </a:bodyPr>
          <a:lstStyle/>
          <a:p>
            <a:pPr marL="457200" indent="-457200" algn="l">
              <a:buFont typeface="Wingdings" panose="05000000000000000000" pitchFamily="2" charset="2"/>
              <a:buChar char="§"/>
            </a:pPr>
            <a:r>
              <a:rPr lang="en-US" sz="3200" b="0" i="0" dirty="0">
                <a:solidFill>
                  <a:srgbClr val="13343B"/>
                </a:solidFill>
                <a:effectLst/>
                <a:latin typeface="Times New Roman" panose="02020603050405020304" pitchFamily="18" charset="0"/>
                <a:cs typeface="Times New Roman" panose="02020603050405020304" pitchFamily="18" charset="0"/>
              </a:rPr>
              <a:t>The system enhances blood transfusion safety by providing better ways of handling various processes in blood banks, such as maintaining records, managing inventory, and facilitating communication between blood banks and hospitals.</a:t>
            </a:r>
          </a:p>
          <a:p>
            <a:pPr algn="l"/>
            <a:endParaRPr lang="en-US" b="0" i="0" dirty="0">
              <a:solidFill>
                <a:srgbClr val="13343B"/>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
            </a:pPr>
            <a:r>
              <a:rPr lang="en-US" sz="3200" b="0" i="0" dirty="0">
                <a:solidFill>
                  <a:srgbClr val="13343B"/>
                </a:solidFill>
                <a:effectLst/>
                <a:latin typeface="Times New Roman" panose="02020603050405020304" pitchFamily="18" charset="0"/>
                <a:cs typeface="Times New Roman" panose="02020603050405020304" pitchFamily="18" charset="0"/>
              </a:rPr>
              <a:t>The system can be expanded to include features like emergency SMS for donors, embedding with hospitals for easier access to blood for patients, and allowing online donor registration</a:t>
            </a:r>
            <a:r>
              <a:rPr lang="en-US" sz="3200" dirty="0">
                <a:solidFill>
                  <a:srgbClr val="13343B"/>
                </a:solidFill>
                <a:latin typeface="Times New Roman" panose="02020603050405020304" pitchFamily="18" charset="0"/>
                <a:cs typeface="Times New Roman" panose="02020603050405020304" pitchFamily="18" charset="0"/>
              </a:rPr>
              <a:t>.</a:t>
            </a:r>
            <a:endParaRPr lang="en-US" sz="3200" b="0" i="0" dirty="0">
              <a:solidFill>
                <a:srgbClr val="13343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3068825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FB94DF1-7035-9C1A-E530-16274EB0ADAF}"/>
              </a:ext>
            </a:extLst>
          </p:cNvPr>
          <p:cNvSpPr txBox="1"/>
          <p:nvPr/>
        </p:nvSpPr>
        <p:spPr>
          <a:xfrm>
            <a:off x="334297" y="117987"/>
            <a:ext cx="7796980" cy="1415772"/>
          </a:xfrm>
          <a:prstGeom prst="rect">
            <a:avLst/>
          </a:prstGeom>
          <a:noFill/>
        </p:spPr>
        <p:txBody>
          <a:bodyPr wrap="square" rtlCol="0">
            <a:spAutoFit/>
          </a:bodyPr>
          <a:lstStyle/>
          <a:p>
            <a:r>
              <a:rPr lang="en-IN" sz="5400" dirty="0">
                <a:solidFill>
                  <a:schemeClr val="bg1"/>
                </a:solidFill>
                <a:latin typeface="Algerian" panose="04020705040A02060702" pitchFamily="82" charset="0"/>
              </a:rPr>
              <a:t>CONTENTS</a:t>
            </a:r>
            <a:r>
              <a:rPr lang="en-IN" sz="2000" dirty="0">
                <a:latin typeface="Algerian" panose="04020705040A02060702" pitchFamily="82" charset="0"/>
              </a:rPr>
              <a:t> </a:t>
            </a:r>
          </a:p>
          <a:p>
            <a:endParaRPr lang="en-IN" sz="3200" dirty="0"/>
          </a:p>
        </p:txBody>
      </p:sp>
      <p:sp>
        <p:nvSpPr>
          <p:cNvPr id="3" name="TextBox 2">
            <a:extLst>
              <a:ext uri="{FF2B5EF4-FFF2-40B4-BE49-F238E27FC236}">
                <a16:creationId xmlns:a16="http://schemas.microsoft.com/office/drawing/2014/main" xmlns="" id="{7A8E17E6-E0DF-343E-0008-D5D4652FFA07}"/>
              </a:ext>
            </a:extLst>
          </p:cNvPr>
          <p:cNvSpPr txBox="1"/>
          <p:nvPr/>
        </p:nvSpPr>
        <p:spPr>
          <a:xfrm>
            <a:off x="521110" y="1533759"/>
            <a:ext cx="7983793" cy="5509200"/>
          </a:xfrm>
          <a:prstGeom prst="rect">
            <a:avLst/>
          </a:prstGeom>
          <a:noFill/>
        </p:spPr>
        <p:txBody>
          <a:bodyPr wrap="square" rtlCol="0">
            <a:spAutoFit/>
          </a:bodyPr>
          <a:lstStyle/>
          <a:p>
            <a:pPr marL="342900" indent="-342900">
              <a:buFont typeface="+mj-lt"/>
              <a:buAutoNum type="arabicPeriod"/>
            </a:pPr>
            <a:r>
              <a:rPr lang="en-IN" sz="3200" dirty="0">
                <a:solidFill>
                  <a:schemeClr val="tx1">
                    <a:lumMod val="75000"/>
                    <a:lumOff val="25000"/>
                  </a:schemeClr>
                </a:solidFill>
                <a:latin typeface="Times New Roman" panose="02020603050405020304" pitchFamily="18" charset="0"/>
                <a:cs typeface="Times New Roman" panose="02020603050405020304" pitchFamily="18" charset="0"/>
              </a:rPr>
              <a:t>Introduction</a:t>
            </a:r>
          </a:p>
          <a:p>
            <a:pPr marL="342900" indent="-342900">
              <a:buFont typeface="+mj-lt"/>
              <a:buAutoNum type="arabicPeriod"/>
            </a:pPr>
            <a:r>
              <a:rPr lang="en-IN" sz="3200" dirty="0">
                <a:solidFill>
                  <a:schemeClr val="tx1">
                    <a:lumMod val="75000"/>
                    <a:lumOff val="25000"/>
                  </a:schemeClr>
                </a:solidFill>
                <a:latin typeface="Times New Roman" panose="02020603050405020304" pitchFamily="18" charset="0"/>
                <a:cs typeface="Times New Roman" panose="02020603050405020304" pitchFamily="18" charset="0"/>
              </a:rPr>
              <a:t>Tools Used</a:t>
            </a:r>
          </a:p>
          <a:p>
            <a:pPr marL="342900" indent="-342900">
              <a:buFont typeface="+mj-lt"/>
              <a:buAutoNum type="arabicPeriod"/>
            </a:pPr>
            <a:r>
              <a:rPr lang="en-IN" sz="3200" dirty="0">
                <a:solidFill>
                  <a:schemeClr val="tx1">
                    <a:lumMod val="75000"/>
                    <a:lumOff val="25000"/>
                  </a:schemeClr>
                </a:solidFill>
                <a:latin typeface="Times New Roman" panose="02020603050405020304" pitchFamily="18" charset="0"/>
                <a:cs typeface="Times New Roman" panose="02020603050405020304" pitchFamily="18" charset="0"/>
              </a:rPr>
              <a:t>Software Requirements</a:t>
            </a:r>
          </a:p>
          <a:p>
            <a:pPr marL="342900" indent="-342900">
              <a:buFont typeface="+mj-lt"/>
              <a:buAutoNum type="arabicPeriod"/>
            </a:pPr>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ER Diagram</a:t>
            </a:r>
          </a:p>
          <a:p>
            <a:pPr marL="342900" indent="-342900">
              <a:buFont typeface="+mj-lt"/>
              <a:buAutoNum type="arabicPeriod"/>
            </a:pPr>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Relational Schema</a:t>
            </a:r>
          </a:p>
          <a:p>
            <a:pPr marL="342900" indent="-342900">
              <a:buFont typeface="+mj-lt"/>
              <a:buAutoNum type="arabicPeriod"/>
            </a:pPr>
            <a:r>
              <a:rPr lang="en-IN" sz="3200" dirty="0">
                <a:solidFill>
                  <a:schemeClr val="tx1">
                    <a:lumMod val="75000"/>
                    <a:lumOff val="25000"/>
                  </a:schemeClr>
                </a:solidFill>
                <a:latin typeface="Times New Roman" panose="02020603050405020304" pitchFamily="18" charset="0"/>
                <a:cs typeface="Times New Roman" panose="02020603050405020304" pitchFamily="18" charset="0"/>
              </a:rPr>
              <a:t>Modules Of Project</a:t>
            </a:r>
          </a:p>
          <a:p>
            <a:pPr marL="342900" indent="-342900">
              <a:buFont typeface="+mj-lt"/>
              <a:buAutoNum type="arabicPeriod"/>
            </a:pPr>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Result Of The Project</a:t>
            </a:r>
          </a:p>
          <a:p>
            <a:pPr marL="342900" indent="-342900">
              <a:buFont typeface="+mj-lt"/>
              <a:buAutoNum type="arabicPeriod"/>
            </a:pPr>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Security System</a:t>
            </a:r>
          </a:p>
          <a:p>
            <a:pPr marL="342900" indent="-342900">
              <a:buFont typeface="+mj-lt"/>
              <a:buAutoNum type="arabicPeriod"/>
            </a:pPr>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Future Scope</a:t>
            </a:r>
            <a:endParaRPr lang="en-IN" sz="32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Conclusion</a:t>
            </a:r>
            <a:endParaRPr lang="en-IN" sz="32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3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4170145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 World Blood Donor Day PowerPoint Template and Google Slides Theme">
            <a:extLst>
              <a:ext uri="{FF2B5EF4-FFF2-40B4-BE49-F238E27FC236}">
                <a16:creationId xmlns:a16="http://schemas.microsoft.com/office/drawing/2014/main" xmlns="" id="{902A3DFD-6609-2869-06A1-94C77A14F61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6882442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5D8B6F4-5823-2DAA-12EB-7CDF129280E9}"/>
              </a:ext>
            </a:extLst>
          </p:cNvPr>
          <p:cNvSpPr txBox="1"/>
          <p:nvPr/>
        </p:nvSpPr>
        <p:spPr>
          <a:xfrm>
            <a:off x="589936" y="100469"/>
            <a:ext cx="6096000" cy="923330"/>
          </a:xfrm>
          <a:prstGeom prst="rect">
            <a:avLst/>
          </a:prstGeom>
          <a:noFill/>
        </p:spPr>
        <p:txBody>
          <a:bodyPr wrap="square">
            <a:spAutoFit/>
          </a:bodyPr>
          <a:lstStyle/>
          <a:p>
            <a:r>
              <a:rPr lang="en-IN" sz="5400" dirty="0">
                <a:solidFill>
                  <a:schemeClr val="bg1"/>
                </a:solidFill>
                <a:latin typeface="Algerian" panose="04020705040A02060702" pitchFamily="82" charset="0"/>
                <a:cs typeface="Times New Roman" panose="02020603050405020304" pitchFamily="18" charset="0"/>
              </a:rPr>
              <a:t>Introduction</a:t>
            </a:r>
            <a:endParaRPr lang="en-IN" sz="5400" dirty="0">
              <a:solidFill>
                <a:schemeClr val="bg1"/>
              </a:solidFill>
              <a:latin typeface="Algerian" panose="04020705040A02060702" pitchFamily="82" charset="0"/>
            </a:endParaRPr>
          </a:p>
        </p:txBody>
      </p:sp>
      <p:sp>
        <p:nvSpPr>
          <p:cNvPr id="2" name="TextBox 1">
            <a:extLst>
              <a:ext uri="{FF2B5EF4-FFF2-40B4-BE49-F238E27FC236}">
                <a16:creationId xmlns:a16="http://schemas.microsoft.com/office/drawing/2014/main" xmlns="" id="{9B0615FE-2343-852F-2B54-30EAE9C10204}"/>
              </a:ext>
            </a:extLst>
          </p:cNvPr>
          <p:cNvSpPr txBox="1"/>
          <p:nvPr/>
        </p:nvSpPr>
        <p:spPr>
          <a:xfrm>
            <a:off x="280219" y="1564243"/>
            <a:ext cx="11631561" cy="5293757"/>
          </a:xfrm>
          <a:prstGeom prst="rect">
            <a:avLst/>
          </a:prstGeom>
          <a:noFill/>
        </p:spPr>
        <p:txBody>
          <a:bodyPr wrap="square" rtlCol="0">
            <a:spAutoFit/>
          </a:bodyPr>
          <a:lstStyle/>
          <a:p>
            <a:pPr marL="285750" indent="-285750">
              <a:buFont typeface="Wingdings" panose="05000000000000000000" pitchFamily="2" charset="2"/>
              <a:buChar char="§"/>
            </a:pPr>
            <a:r>
              <a:rPr lang="en-US" sz="3200" i="0" dirty="0">
                <a:solidFill>
                  <a:schemeClr val="tx1">
                    <a:lumMod val="75000"/>
                    <a:lumOff val="25000"/>
                  </a:schemeClr>
                </a:solidFill>
                <a:effectLst/>
                <a:latin typeface="Times New Roman" panose="02020603050405020304" pitchFamily="18" charset="0"/>
                <a:cs typeface="Times New Roman" panose="02020603050405020304" pitchFamily="18" charset="0"/>
              </a:rPr>
              <a:t>A BBMS is a comprehensive solution designed to streamline the administrative, inventory, and clinical aspects of blood banks.</a:t>
            </a:r>
          </a:p>
          <a:p>
            <a:endParaRPr lang="en-US" sz="1400" i="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3200" i="0" dirty="0">
                <a:solidFill>
                  <a:schemeClr val="tx1">
                    <a:lumMod val="75000"/>
                    <a:lumOff val="25000"/>
                  </a:schemeClr>
                </a:solidFill>
                <a:effectLst/>
                <a:latin typeface="Times New Roman" panose="02020603050405020304" pitchFamily="18" charset="0"/>
                <a:cs typeface="Times New Roman" panose="02020603050405020304" pitchFamily="18" charset="0"/>
              </a:rPr>
              <a:t>Key features of a BBMS include donor registration, blood inventory management, blood requisition and cross-matching, report generation, and a secured environment and login facility.</a:t>
            </a:r>
          </a:p>
          <a:p>
            <a:endParaRPr lang="en-US" sz="1400" i="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3200" i="0" dirty="0">
                <a:solidFill>
                  <a:schemeClr val="tx1">
                    <a:lumMod val="75000"/>
                    <a:lumOff val="25000"/>
                  </a:schemeClr>
                </a:solidFill>
                <a:effectLst/>
                <a:latin typeface="Times New Roman" panose="02020603050405020304" pitchFamily="18" charset="0"/>
                <a:cs typeface="Times New Roman" panose="02020603050405020304" pitchFamily="18" charset="0"/>
              </a:rPr>
              <a:t>The BBMS is typically a browser-based solution that uses a Database Management System (DBMS) and programming languages like PHP to store, process, retrieve, and analyze information</a:t>
            </a:r>
          </a:p>
          <a:p>
            <a:endParaRPr lang="en-IN" dirty="0"/>
          </a:p>
        </p:txBody>
      </p:sp>
    </p:spTree>
    <p:extLst>
      <p:ext uri="{BB962C8B-B14F-4D97-AF65-F5344CB8AC3E}">
        <p14:creationId xmlns:p14="http://schemas.microsoft.com/office/powerpoint/2010/main" xmlns="" val="244982391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BBB8DB9-BF58-F11A-D245-0B03E55F3CF2}"/>
              </a:ext>
            </a:extLst>
          </p:cNvPr>
          <p:cNvSpPr txBox="1"/>
          <p:nvPr/>
        </p:nvSpPr>
        <p:spPr>
          <a:xfrm>
            <a:off x="491613" y="110302"/>
            <a:ext cx="6096000" cy="923330"/>
          </a:xfrm>
          <a:prstGeom prst="rect">
            <a:avLst/>
          </a:prstGeom>
          <a:noFill/>
        </p:spPr>
        <p:txBody>
          <a:bodyPr wrap="square">
            <a:spAutoFit/>
          </a:bodyPr>
          <a:lstStyle/>
          <a:p>
            <a:r>
              <a:rPr lang="en-IN" sz="5400" dirty="0">
                <a:solidFill>
                  <a:schemeClr val="bg1"/>
                </a:solidFill>
                <a:latin typeface="Algerian" panose="04020705040A02060702" pitchFamily="82" charset="0"/>
                <a:cs typeface="Times New Roman" panose="02020603050405020304" pitchFamily="18" charset="0"/>
              </a:rPr>
              <a:t>Tools Used</a:t>
            </a:r>
          </a:p>
        </p:txBody>
      </p:sp>
      <p:sp>
        <p:nvSpPr>
          <p:cNvPr id="4" name="TextBox 3">
            <a:extLst>
              <a:ext uri="{FF2B5EF4-FFF2-40B4-BE49-F238E27FC236}">
                <a16:creationId xmlns:a16="http://schemas.microsoft.com/office/drawing/2014/main" xmlns="" id="{101ED5CD-4A46-91A3-F826-1E5F41D2C0A3}"/>
              </a:ext>
            </a:extLst>
          </p:cNvPr>
          <p:cNvSpPr txBox="1"/>
          <p:nvPr/>
        </p:nvSpPr>
        <p:spPr>
          <a:xfrm>
            <a:off x="1371601" y="1386348"/>
            <a:ext cx="9999406" cy="5878532"/>
          </a:xfrm>
          <a:prstGeom prst="rect">
            <a:avLst/>
          </a:prstGeom>
          <a:noFill/>
        </p:spPr>
        <p:txBody>
          <a:bodyPr wrap="square" rtlCol="0">
            <a:spAutoFit/>
          </a:bodyPr>
          <a:lstStyle/>
          <a:p>
            <a:r>
              <a:rPr lang="en-IN" sz="3200" b="1" u="sng"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FRONTEND SITE</a:t>
            </a:r>
          </a:p>
          <a:p>
            <a:r>
              <a:rPr lang="en-IN" sz="1200" b="1" u="sng"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sz="3200" dirty="0">
                <a:solidFill>
                  <a:schemeClr val="tx1">
                    <a:lumMod val="75000"/>
                    <a:lumOff val="25000"/>
                  </a:schemeClr>
                </a:solidFill>
                <a:latin typeface="Times New Roman" panose="02020603050405020304" pitchFamily="18" charset="0"/>
                <a:cs typeface="Times New Roman" panose="02020603050405020304" pitchFamily="18" charset="0"/>
              </a:rPr>
              <a:t>  HTML</a:t>
            </a:r>
          </a:p>
          <a:p>
            <a:pPr marL="285750" indent="-285750">
              <a:buFont typeface="Arial" panose="020B0604020202020204" pitchFamily="34" charset="0"/>
              <a:buChar char="•"/>
            </a:pPr>
            <a:r>
              <a:rPr lang="en-IN" sz="3200" dirty="0">
                <a:solidFill>
                  <a:schemeClr val="tx1">
                    <a:lumMod val="75000"/>
                    <a:lumOff val="25000"/>
                  </a:schemeClr>
                </a:solidFill>
                <a:latin typeface="Times New Roman" panose="02020603050405020304" pitchFamily="18" charset="0"/>
                <a:cs typeface="Times New Roman" panose="02020603050405020304" pitchFamily="18" charset="0"/>
              </a:rPr>
              <a:t>  AJAX</a:t>
            </a:r>
          </a:p>
          <a:p>
            <a:pPr marL="285750" indent="-285750">
              <a:buFont typeface="Arial" panose="020B0604020202020204" pitchFamily="34" charset="0"/>
              <a:buChar char="•"/>
            </a:pPr>
            <a:r>
              <a:rPr lang="en-IN" sz="3200" dirty="0">
                <a:solidFill>
                  <a:schemeClr val="tx1">
                    <a:lumMod val="75000"/>
                    <a:lumOff val="25000"/>
                  </a:schemeClr>
                </a:solidFill>
                <a:latin typeface="Times New Roman" panose="02020603050405020304" pitchFamily="18" charset="0"/>
                <a:cs typeface="Times New Roman" panose="02020603050405020304" pitchFamily="18" charset="0"/>
              </a:rPr>
              <a:t>  JQUERY</a:t>
            </a:r>
          </a:p>
          <a:p>
            <a:pPr marL="285750" indent="-285750">
              <a:buFont typeface="Arial" panose="020B0604020202020204" pitchFamily="34" charset="0"/>
              <a:buChar char="•"/>
            </a:pPr>
            <a:r>
              <a:rPr lang="en-IN" sz="3200" dirty="0">
                <a:solidFill>
                  <a:schemeClr val="tx1">
                    <a:lumMod val="75000"/>
                    <a:lumOff val="25000"/>
                  </a:schemeClr>
                </a:solidFill>
                <a:latin typeface="Times New Roman" panose="02020603050405020304" pitchFamily="18" charset="0"/>
                <a:cs typeface="Times New Roman" panose="02020603050405020304" pitchFamily="18" charset="0"/>
              </a:rPr>
              <a:t>  JAVASCRIPT</a:t>
            </a:r>
          </a:p>
          <a:p>
            <a:r>
              <a:rPr lang="en-IN" sz="1200" b="1" dirty="0">
                <a:solidFill>
                  <a:schemeClr val="tx1">
                    <a:lumMod val="75000"/>
                    <a:lumOff val="25000"/>
                  </a:schemeClr>
                </a:solidFill>
                <a:latin typeface="Times New Roman" panose="02020603050405020304" pitchFamily="18" charset="0"/>
                <a:cs typeface="Times New Roman" panose="02020603050405020304" pitchFamily="18" charset="0"/>
              </a:rPr>
              <a:t> </a:t>
            </a:r>
            <a:endParaRPr lang="en-IN" sz="1100" b="1"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IN" sz="3200" b="1" u="sng"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BACKEND SITE</a:t>
            </a:r>
          </a:p>
          <a:p>
            <a:endParaRPr lang="en-IN" sz="1200" b="1" u="sng"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dirty="0">
                <a:solidFill>
                  <a:schemeClr val="tx1">
                    <a:lumMod val="75000"/>
                    <a:lumOff val="25000"/>
                  </a:schemeClr>
                </a:solidFill>
                <a:latin typeface="Times New Roman" panose="02020603050405020304" pitchFamily="18" charset="0"/>
                <a:cs typeface="Times New Roman" panose="02020603050405020304" pitchFamily="18" charset="0"/>
              </a:rPr>
              <a:t> PHP</a:t>
            </a:r>
          </a:p>
          <a:p>
            <a:endParaRPr lang="en-IN" sz="12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IN" sz="3200" b="1" u="sng"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DATABASE</a:t>
            </a:r>
          </a:p>
          <a:p>
            <a:endParaRPr lang="en-IN" sz="1200" b="1" u="sng"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dirty="0">
                <a:solidFill>
                  <a:schemeClr val="tx1">
                    <a:lumMod val="75000"/>
                    <a:lumOff val="25000"/>
                  </a:schemeClr>
                </a:solidFill>
                <a:latin typeface="Times New Roman" panose="02020603050405020304" pitchFamily="18" charset="0"/>
                <a:cs typeface="Times New Roman" panose="02020603050405020304" pitchFamily="18" charset="0"/>
              </a:rPr>
              <a:t> MySQL </a:t>
            </a:r>
          </a:p>
          <a:p>
            <a:endParaRPr lang="en-IN" sz="2400" dirty="0"/>
          </a:p>
        </p:txBody>
      </p:sp>
    </p:spTree>
    <p:extLst>
      <p:ext uri="{BB962C8B-B14F-4D97-AF65-F5344CB8AC3E}">
        <p14:creationId xmlns:p14="http://schemas.microsoft.com/office/powerpoint/2010/main" xmlns="" val="169065961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E57EAB0-A560-D389-1270-D66B4DE99C3D}"/>
              </a:ext>
            </a:extLst>
          </p:cNvPr>
          <p:cNvSpPr txBox="1"/>
          <p:nvPr/>
        </p:nvSpPr>
        <p:spPr>
          <a:xfrm>
            <a:off x="206477" y="110302"/>
            <a:ext cx="9724104" cy="923330"/>
          </a:xfrm>
          <a:prstGeom prst="rect">
            <a:avLst/>
          </a:prstGeom>
          <a:noFill/>
        </p:spPr>
        <p:txBody>
          <a:bodyPr wrap="square">
            <a:spAutoFit/>
          </a:bodyPr>
          <a:lstStyle/>
          <a:p>
            <a:r>
              <a:rPr lang="en-IN" sz="5400" dirty="0">
                <a:solidFill>
                  <a:schemeClr val="bg1"/>
                </a:solidFill>
                <a:latin typeface="Algerian" panose="04020705040A02060702" pitchFamily="82" charset="0"/>
                <a:cs typeface="Times New Roman" panose="02020603050405020304" pitchFamily="18" charset="0"/>
              </a:rPr>
              <a:t>Software Requirements</a:t>
            </a:r>
          </a:p>
        </p:txBody>
      </p:sp>
      <p:sp>
        <p:nvSpPr>
          <p:cNvPr id="4" name="TextBox 3">
            <a:extLst>
              <a:ext uri="{FF2B5EF4-FFF2-40B4-BE49-F238E27FC236}">
                <a16:creationId xmlns:a16="http://schemas.microsoft.com/office/drawing/2014/main" xmlns="" id="{21A25293-7BAF-7B5F-9B2C-41EE4A5BB84E}"/>
              </a:ext>
            </a:extLst>
          </p:cNvPr>
          <p:cNvSpPr txBox="1"/>
          <p:nvPr/>
        </p:nvSpPr>
        <p:spPr>
          <a:xfrm>
            <a:off x="117987" y="1691149"/>
            <a:ext cx="11808542" cy="4308872"/>
          </a:xfrm>
          <a:prstGeom prst="rect">
            <a:avLst/>
          </a:prstGeom>
          <a:noFill/>
        </p:spPr>
        <p:txBody>
          <a:bodyPr wrap="square" rtlCol="0">
            <a:spAutoFit/>
          </a:bodyPr>
          <a:lstStyle/>
          <a:p>
            <a:pPr marL="457200" indent="-457200" algn="l">
              <a:buFont typeface="Wingdings" panose="05000000000000000000" pitchFamily="2" charset="2"/>
              <a:buChar char="Ø"/>
            </a:pPr>
            <a:r>
              <a:rPr lang="en-US" sz="3200" b="0" i="0" dirty="0">
                <a:solidFill>
                  <a:schemeClr val="tx1">
                    <a:lumMod val="75000"/>
                    <a:lumOff val="25000"/>
                  </a:schemeClr>
                </a:solidFill>
                <a:effectLst/>
                <a:latin typeface="Times New Roman" panose="02020603050405020304" pitchFamily="18" charset="0"/>
                <a:cs typeface="Times New Roman" panose="02020603050405020304" pitchFamily="18" charset="0"/>
              </a:rPr>
              <a:t>XAMPP was installed on the windows 11 machine and APACHE2 Server and MySQL were initialized And files were built inside opt/</a:t>
            </a:r>
            <a:r>
              <a:rPr lang="en-US" sz="3200" b="0" i="0" dirty="0" err="1">
                <a:solidFill>
                  <a:schemeClr val="tx1">
                    <a:lumMod val="75000"/>
                    <a:lumOff val="25000"/>
                  </a:schemeClr>
                </a:solidFill>
                <a:effectLst/>
                <a:latin typeface="Times New Roman" panose="02020603050405020304" pitchFamily="18" charset="0"/>
                <a:cs typeface="Times New Roman" panose="02020603050405020304" pitchFamily="18" charset="0"/>
              </a:rPr>
              <a:t>lampp</a:t>
            </a:r>
            <a:r>
              <a:rPr lang="en-US" sz="3200" b="0" i="0" dirty="0">
                <a:solidFill>
                  <a:schemeClr val="tx1">
                    <a:lumMod val="75000"/>
                    <a:lumOff val="25000"/>
                  </a:schemeClr>
                </a:solidFill>
                <a:effectLst/>
                <a:latin typeface="Times New Roman" panose="02020603050405020304" pitchFamily="18" charset="0"/>
                <a:cs typeface="Times New Roman" panose="02020603050405020304" pitchFamily="18" charset="0"/>
              </a:rPr>
              <a:t>/</a:t>
            </a:r>
            <a:r>
              <a:rPr lang="en-US" sz="3200" b="0" i="0" dirty="0" err="1">
                <a:solidFill>
                  <a:schemeClr val="tx1">
                    <a:lumMod val="75000"/>
                    <a:lumOff val="25000"/>
                  </a:schemeClr>
                </a:solidFill>
                <a:effectLst/>
                <a:latin typeface="Times New Roman" panose="02020603050405020304" pitchFamily="18" charset="0"/>
                <a:cs typeface="Times New Roman" panose="02020603050405020304" pitchFamily="18" charset="0"/>
              </a:rPr>
              <a:t>htdocs</a:t>
            </a:r>
            <a:r>
              <a:rPr lang="en-US" sz="3200" b="0" i="0" dirty="0">
                <a:solidFill>
                  <a:schemeClr val="tx1">
                    <a:lumMod val="75000"/>
                    <a:lumOff val="25000"/>
                  </a:schemeClr>
                </a:solidFill>
                <a:effectLst/>
                <a:latin typeface="Times New Roman" panose="02020603050405020304" pitchFamily="18" charset="0"/>
                <a:cs typeface="Times New Roman" panose="02020603050405020304" pitchFamily="18" charset="0"/>
              </a:rPr>
              <a:t>/</a:t>
            </a:r>
            <a:r>
              <a:rPr lang="en-US" sz="3200" b="0" i="0" dirty="0" err="1">
                <a:solidFill>
                  <a:schemeClr val="tx1">
                    <a:lumMod val="75000"/>
                    <a:lumOff val="25000"/>
                  </a:schemeClr>
                </a:solidFill>
                <a:effectLst/>
                <a:latin typeface="Times New Roman" panose="02020603050405020304" pitchFamily="18" charset="0"/>
                <a:cs typeface="Times New Roman" panose="02020603050405020304" pitchFamily="18" charset="0"/>
              </a:rPr>
              <a:t>bbdms</a:t>
            </a:r>
            <a:r>
              <a:rPr lang="en-US" sz="3200" b="0" i="0" dirty="0">
                <a:solidFill>
                  <a:schemeClr val="tx1">
                    <a:lumMod val="75000"/>
                    <a:lumOff val="25000"/>
                  </a:schemeClr>
                </a:solidFill>
                <a:effectLst/>
                <a:latin typeface="Times New Roman" panose="02020603050405020304" pitchFamily="18" charset="0"/>
                <a:cs typeface="Times New Roman" panose="02020603050405020304" pitchFamily="18" charset="0"/>
              </a:rPr>
              <a:t>.</a:t>
            </a:r>
          </a:p>
          <a:p>
            <a:pPr marL="457200" indent="-457200" algn="l">
              <a:buFont typeface="Wingdings" panose="05000000000000000000" pitchFamily="2" charset="2"/>
              <a:buChar char="Ø"/>
            </a:pPr>
            <a:endParaRPr lang="en-US" sz="3200" b="0" i="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VS Code</a:t>
            </a:r>
            <a:r>
              <a:rPr lang="en-US" sz="3200" b="0" i="0" dirty="0">
                <a:solidFill>
                  <a:schemeClr val="tx1">
                    <a:lumMod val="75000"/>
                    <a:lumOff val="25000"/>
                  </a:schemeClr>
                </a:solidFill>
                <a:effectLst/>
                <a:latin typeface="Times New Roman" panose="02020603050405020304" pitchFamily="18" charset="0"/>
                <a:cs typeface="Times New Roman" panose="02020603050405020304" pitchFamily="18" charset="0"/>
              </a:rPr>
              <a:t> was used as a text editor.</a:t>
            </a:r>
          </a:p>
          <a:p>
            <a:pPr marL="457200" indent="-457200" algn="l">
              <a:buFont typeface="Wingdings" panose="05000000000000000000" pitchFamily="2" charset="2"/>
              <a:buChar char="Ø"/>
            </a:pPr>
            <a:endParaRPr lang="en-US" sz="3200" b="0" i="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r>
              <a:rPr lang="en-US" sz="3200" b="0" i="0" dirty="0">
                <a:solidFill>
                  <a:schemeClr val="tx1">
                    <a:lumMod val="75000"/>
                    <a:lumOff val="25000"/>
                  </a:schemeClr>
                </a:solidFill>
                <a:effectLst/>
                <a:latin typeface="Times New Roman" panose="02020603050405020304" pitchFamily="18" charset="0"/>
                <a:cs typeface="Times New Roman" panose="02020603050405020304" pitchFamily="18" charset="0"/>
              </a:rPr>
              <a:t>Microsoft Edge was used to run the project (localhost/</a:t>
            </a:r>
            <a:r>
              <a:rPr lang="en-US" sz="3200" b="0" i="0" dirty="0" err="1">
                <a:solidFill>
                  <a:schemeClr val="tx1">
                    <a:lumMod val="75000"/>
                    <a:lumOff val="25000"/>
                  </a:schemeClr>
                </a:solidFill>
                <a:effectLst/>
                <a:latin typeface="Times New Roman" panose="02020603050405020304" pitchFamily="18" charset="0"/>
                <a:cs typeface="Times New Roman" panose="02020603050405020304" pitchFamily="18" charset="0"/>
              </a:rPr>
              <a:t>bbdms</a:t>
            </a:r>
            <a:r>
              <a:rPr lang="en-US" sz="3200" b="0" i="0" dirty="0">
                <a:solidFill>
                  <a:schemeClr val="tx1">
                    <a:lumMod val="75000"/>
                    <a:lumOff val="25000"/>
                  </a:schemeClr>
                </a:solidFill>
                <a:effectLst/>
                <a:latin typeface="Times New Roman" panose="02020603050405020304" pitchFamily="18" charset="0"/>
                <a:cs typeface="Times New Roman" panose="02020603050405020304" pitchFamily="18" charset="0"/>
              </a:rPr>
              <a:t> was used as the </a:t>
            </a:r>
            <a:r>
              <a:rPr lang="en-US" sz="3200" b="0" i="0" dirty="0" err="1">
                <a:solidFill>
                  <a:schemeClr val="tx1">
                    <a:lumMod val="75000"/>
                    <a:lumOff val="25000"/>
                  </a:schemeClr>
                </a:solidFill>
                <a:effectLst/>
                <a:latin typeface="Times New Roman" panose="02020603050405020304" pitchFamily="18" charset="0"/>
                <a:cs typeface="Times New Roman" panose="02020603050405020304" pitchFamily="18" charset="0"/>
              </a:rPr>
              <a:t>url</a:t>
            </a:r>
            <a:r>
              <a:rPr lang="en-US" sz="3200" b="0" i="0" dirty="0">
                <a:solidFill>
                  <a:schemeClr val="tx1">
                    <a:lumMod val="75000"/>
                    <a:lumOff val="25000"/>
                  </a:schemeClr>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xmlns="" val="183706742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55B86E4-F981-3042-154D-EDD1DCAF92F9}"/>
              </a:ext>
            </a:extLst>
          </p:cNvPr>
          <p:cNvSpPr txBox="1"/>
          <p:nvPr/>
        </p:nvSpPr>
        <p:spPr>
          <a:xfrm>
            <a:off x="-521109" y="120134"/>
            <a:ext cx="6361472" cy="923330"/>
          </a:xfrm>
          <a:prstGeom prst="rect">
            <a:avLst/>
          </a:prstGeom>
          <a:noFill/>
        </p:spPr>
        <p:txBody>
          <a:bodyPr wrap="square">
            <a:spAutoFit/>
          </a:bodyPr>
          <a:lstStyle/>
          <a:p>
            <a:pPr algn="ctr"/>
            <a:r>
              <a:rPr lang="en-IN" sz="5400" dirty="0">
                <a:solidFill>
                  <a:schemeClr val="bg1"/>
                </a:solidFill>
                <a:latin typeface="Algerian" panose="04020705040A02060702" pitchFamily="82" charset="0"/>
              </a:rPr>
              <a:t>ER</a:t>
            </a:r>
            <a:r>
              <a:rPr lang="en-IN" sz="5400" b="1" dirty="0">
                <a:solidFill>
                  <a:schemeClr val="bg1"/>
                </a:solidFill>
                <a:latin typeface="Algerian" panose="04020705040A02060702" pitchFamily="82" charset="0"/>
              </a:rPr>
              <a:t> </a:t>
            </a:r>
            <a:r>
              <a:rPr lang="en-IN" sz="5400" dirty="0">
                <a:solidFill>
                  <a:schemeClr val="bg1"/>
                </a:solidFill>
                <a:latin typeface="Algerian" panose="04020705040A02060702" pitchFamily="82" charset="0"/>
              </a:rPr>
              <a:t>Diagram</a:t>
            </a:r>
          </a:p>
        </p:txBody>
      </p:sp>
      <p:pic>
        <p:nvPicPr>
          <p:cNvPr id="1026" name="Picture 2" descr="ER-Diagrams - Computers Hub!">
            <a:extLst>
              <a:ext uri="{FF2B5EF4-FFF2-40B4-BE49-F238E27FC236}">
                <a16:creationId xmlns:a16="http://schemas.microsoft.com/office/drawing/2014/main" xmlns="" id="{7FD9BF1D-DEAB-CBA9-4E59-3845B8D1419D}"/>
              </a:ext>
            </a:extLst>
          </p:cNvPr>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8029" b="4946"/>
          <a:stretch/>
        </p:blipFill>
        <p:spPr bwMode="auto">
          <a:xfrm>
            <a:off x="-1" y="1258528"/>
            <a:ext cx="11257935" cy="55994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9868163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FFB6B69-4A93-D232-13C3-084D793492C4}"/>
              </a:ext>
            </a:extLst>
          </p:cNvPr>
          <p:cNvPicPr>
            <a:picLocks noChangeAspect="1"/>
          </p:cNvPicPr>
          <p:nvPr/>
        </p:nvPicPr>
        <p:blipFill>
          <a:blip r:embed="rId2" cstate="print"/>
          <a:stretch>
            <a:fillRect/>
          </a:stretch>
        </p:blipFill>
        <p:spPr>
          <a:xfrm>
            <a:off x="117986" y="1189703"/>
            <a:ext cx="12005187" cy="5577660"/>
          </a:xfrm>
          <a:prstGeom prst="rect">
            <a:avLst/>
          </a:prstGeom>
        </p:spPr>
      </p:pic>
      <p:sp>
        <p:nvSpPr>
          <p:cNvPr id="5" name="TextBox 4">
            <a:extLst>
              <a:ext uri="{FF2B5EF4-FFF2-40B4-BE49-F238E27FC236}">
                <a16:creationId xmlns:a16="http://schemas.microsoft.com/office/drawing/2014/main" xmlns="" id="{F0C44D18-CBF5-6C07-E667-8283625F173A}"/>
              </a:ext>
            </a:extLst>
          </p:cNvPr>
          <p:cNvSpPr txBox="1"/>
          <p:nvPr/>
        </p:nvSpPr>
        <p:spPr>
          <a:xfrm>
            <a:off x="285135" y="90637"/>
            <a:ext cx="9104671" cy="923330"/>
          </a:xfrm>
          <a:prstGeom prst="rect">
            <a:avLst/>
          </a:prstGeom>
          <a:noFill/>
        </p:spPr>
        <p:txBody>
          <a:bodyPr wrap="square">
            <a:spAutoFit/>
          </a:bodyPr>
          <a:lstStyle/>
          <a:p>
            <a:r>
              <a:rPr lang="en-US" sz="5400" dirty="0">
                <a:solidFill>
                  <a:schemeClr val="bg1"/>
                </a:solidFill>
                <a:latin typeface="Algerian" panose="04020705040A02060702" pitchFamily="82" charset="0"/>
              </a:rPr>
              <a:t>RELATIONAL SCHEMA</a:t>
            </a:r>
            <a:endParaRPr lang="en-IN" sz="5400" dirty="0">
              <a:solidFill>
                <a:schemeClr val="bg1"/>
              </a:solidFill>
              <a:latin typeface="Algerian" panose="04020705040A02060702" pitchFamily="82" charset="0"/>
            </a:endParaRPr>
          </a:p>
        </p:txBody>
      </p:sp>
    </p:spTree>
    <p:extLst>
      <p:ext uri="{BB962C8B-B14F-4D97-AF65-F5344CB8AC3E}">
        <p14:creationId xmlns:p14="http://schemas.microsoft.com/office/powerpoint/2010/main" xmlns="" val="285587213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9EC1CD9-0A60-97FA-72D1-3BB70ACDCF9F}"/>
              </a:ext>
            </a:extLst>
          </p:cNvPr>
          <p:cNvSpPr txBox="1"/>
          <p:nvPr/>
        </p:nvSpPr>
        <p:spPr>
          <a:xfrm>
            <a:off x="540775" y="100470"/>
            <a:ext cx="8622890" cy="923330"/>
          </a:xfrm>
          <a:prstGeom prst="rect">
            <a:avLst/>
          </a:prstGeom>
          <a:noFill/>
        </p:spPr>
        <p:txBody>
          <a:bodyPr wrap="square">
            <a:spAutoFit/>
          </a:bodyPr>
          <a:lstStyle/>
          <a:p>
            <a:r>
              <a:rPr lang="en-IN" sz="5400" dirty="0">
                <a:solidFill>
                  <a:schemeClr val="bg1"/>
                </a:solidFill>
                <a:latin typeface="Algerian" panose="04020705040A02060702" pitchFamily="82" charset="0"/>
                <a:cs typeface="Times New Roman" panose="02020603050405020304" pitchFamily="18" charset="0"/>
              </a:rPr>
              <a:t>Modules Of Project</a:t>
            </a:r>
          </a:p>
        </p:txBody>
      </p:sp>
      <p:sp>
        <p:nvSpPr>
          <p:cNvPr id="5" name="TextBox 4">
            <a:extLst>
              <a:ext uri="{FF2B5EF4-FFF2-40B4-BE49-F238E27FC236}">
                <a16:creationId xmlns:a16="http://schemas.microsoft.com/office/drawing/2014/main" xmlns="" id="{BB3D14CD-94AF-CC67-83D1-514CE3D739A5}"/>
              </a:ext>
            </a:extLst>
          </p:cNvPr>
          <p:cNvSpPr txBox="1"/>
          <p:nvPr/>
        </p:nvSpPr>
        <p:spPr>
          <a:xfrm>
            <a:off x="540775" y="2105147"/>
            <a:ext cx="10717163" cy="3600986"/>
          </a:xfrm>
          <a:prstGeom prst="rect">
            <a:avLst/>
          </a:prstGeom>
          <a:noFill/>
        </p:spPr>
        <p:txBody>
          <a:bodyPr wrap="square">
            <a:spAutoFit/>
          </a:bodyPr>
          <a:lstStyle/>
          <a:p>
            <a:r>
              <a:rPr lang="en-US" sz="3600" b="0" i="0" dirty="0">
                <a:solidFill>
                  <a:schemeClr val="tx1">
                    <a:lumMod val="75000"/>
                    <a:lumOff val="25000"/>
                  </a:schemeClr>
                </a:solidFill>
                <a:effectLst/>
                <a:latin typeface="Times New Roman" panose="02020603050405020304" pitchFamily="18" charset="0"/>
                <a:cs typeface="Times New Roman" panose="02020603050405020304" pitchFamily="18" charset="0"/>
              </a:rPr>
              <a:t>Blood Bank and Donor Management System contains three modules</a:t>
            </a:r>
          </a:p>
          <a:p>
            <a:endParaRPr lang="en-US" sz="1600" b="0" i="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3600" b="0" i="0" dirty="0">
                <a:solidFill>
                  <a:schemeClr val="tx1">
                    <a:lumMod val="75000"/>
                    <a:lumOff val="25000"/>
                  </a:schemeClr>
                </a:solidFill>
                <a:effectLst/>
                <a:latin typeface="Times New Roman" panose="02020603050405020304" pitchFamily="18" charset="0"/>
                <a:cs typeface="Times New Roman" panose="02020603050405020304" pitchFamily="18" charset="0"/>
              </a:rPr>
              <a:t>Admin Module.</a:t>
            </a:r>
          </a:p>
          <a:p>
            <a:endParaRPr lang="en-US" sz="1600" b="0" i="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r>
              <a:rPr lang="en-US" sz="3600" b="0" i="0" dirty="0">
                <a:solidFill>
                  <a:schemeClr val="tx1">
                    <a:lumMod val="75000"/>
                    <a:lumOff val="25000"/>
                  </a:schemeClr>
                </a:solidFill>
                <a:effectLst/>
                <a:latin typeface="Times New Roman" panose="02020603050405020304" pitchFamily="18" charset="0"/>
                <a:cs typeface="Times New Roman" panose="02020603050405020304" pitchFamily="18" charset="0"/>
              </a:rPr>
              <a:t>2. Donor Module.</a:t>
            </a:r>
          </a:p>
          <a:p>
            <a:endParaRPr lang="en-US" sz="1600" b="0" i="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r>
              <a:rPr lang="en-IN" sz="3600" dirty="0">
                <a:solidFill>
                  <a:schemeClr val="tx1">
                    <a:lumMod val="75000"/>
                    <a:lumOff val="25000"/>
                  </a:schemeClr>
                </a:solidFill>
                <a:latin typeface="Times New Roman" panose="02020603050405020304" pitchFamily="18" charset="0"/>
                <a:cs typeface="Times New Roman" panose="02020603050405020304" pitchFamily="18" charset="0"/>
              </a:rPr>
              <a:t>3. Recipient Module.</a:t>
            </a:r>
          </a:p>
        </p:txBody>
      </p:sp>
    </p:spTree>
    <p:extLst>
      <p:ext uri="{BB962C8B-B14F-4D97-AF65-F5344CB8AC3E}">
        <p14:creationId xmlns:p14="http://schemas.microsoft.com/office/powerpoint/2010/main" xmlns="" val="329656524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156F60A-046B-EDE0-9D1B-B9A4F518B65C}"/>
              </a:ext>
            </a:extLst>
          </p:cNvPr>
          <p:cNvSpPr txBox="1"/>
          <p:nvPr/>
        </p:nvSpPr>
        <p:spPr>
          <a:xfrm>
            <a:off x="285136" y="117987"/>
            <a:ext cx="9222658" cy="923330"/>
          </a:xfrm>
          <a:prstGeom prst="rect">
            <a:avLst/>
          </a:prstGeom>
          <a:noFill/>
        </p:spPr>
        <p:txBody>
          <a:bodyPr wrap="square">
            <a:spAutoFit/>
          </a:bodyPr>
          <a:lstStyle/>
          <a:p>
            <a:r>
              <a:rPr lang="en-US" sz="5400" dirty="0">
                <a:solidFill>
                  <a:schemeClr val="bg1"/>
                </a:solidFill>
                <a:latin typeface="Algerian" panose="04020705040A02060702" pitchFamily="82" charset="0"/>
                <a:cs typeface="Times New Roman" panose="02020603050405020304" pitchFamily="18" charset="0"/>
              </a:rPr>
              <a:t>Result Of The Project</a:t>
            </a:r>
          </a:p>
        </p:txBody>
      </p:sp>
      <p:pic>
        <p:nvPicPr>
          <p:cNvPr id="5" name="Picture 4">
            <a:extLst>
              <a:ext uri="{FF2B5EF4-FFF2-40B4-BE49-F238E27FC236}">
                <a16:creationId xmlns:a16="http://schemas.microsoft.com/office/drawing/2014/main" xmlns="" id="{80710EC6-3558-8F0B-7EDE-DD048C72C084}"/>
              </a:ext>
            </a:extLst>
          </p:cNvPr>
          <p:cNvPicPr>
            <a:picLocks noChangeAspect="1"/>
          </p:cNvPicPr>
          <p:nvPr/>
        </p:nvPicPr>
        <p:blipFill>
          <a:blip r:embed="rId2" cstate="print"/>
          <a:stretch>
            <a:fillRect/>
          </a:stretch>
        </p:blipFill>
        <p:spPr>
          <a:xfrm>
            <a:off x="0" y="1041317"/>
            <a:ext cx="12192000" cy="5816683"/>
          </a:xfrm>
          <a:prstGeom prst="rect">
            <a:avLst/>
          </a:prstGeom>
        </p:spPr>
      </p:pic>
    </p:spTree>
    <p:extLst>
      <p:ext uri="{BB962C8B-B14F-4D97-AF65-F5344CB8AC3E}">
        <p14:creationId xmlns:p14="http://schemas.microsoft.com/office/powerpoint/2010/main" xmlns="" val="169156105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412</Words>
  <Application>Microsoft Office PowerPoint</Application>
  <PresentationFormat>Custom</PresentationFormat>
  <Paragraphs>84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Nausheen Siddiqa</dc:creator>
  <cp:lastModifiedBy>Zaiba Tabassum</cp:lastModifiedBy>
  <cp:revision>2</cp:revision>
  <dcterms:created xsi:type="dcterms:W3CDTF">2024-02-17T16:29:31Z</dcterms:created>
  <dcterms:modified xsi:type="dcterms:W3CDTF">2025-06-20T15:10:23Z</dcterms:modified>
</cp:coreProperties>
</file>