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0"/>
  </p:notesMasterIdLst>
  <p:sldIdLst>
    <p:sldId id="418" r:id="rId2"/>
    <p:sldId id="683" r:id="rId3"/>
    <p:sldId id="687" r:id="rId4"/>
    <p:sldId id="689" r:id="rId5"/>
    <p:sldId id="698" r:id="rId6"/>
    <p:sldId id="697" r:id="rId7"/>
    <p:sldId id="691" r:id="rId8"/>
    <p:sldId id="357" r:id="rId9"/>
  </p:sldIdLst>
  <p:sldSz cx="12192000" cy="6858000"/>
  <p:notesSz cx="6805613" cy="994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4E"/>
    <a:srgbClr val="D4EBFF"/>
    <a:srgbClr val="DED900"/>
    <a:srgbClr val="EBE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2" autoAdjust="0"/>
    <p:restoredTop sz="94635" autoAdjust="0"/>
  </p:normalViewPr>
  <p:slideViewPr>
    <p:cSldViewPr snapToGrid="0" showGuides="1">
      <p:cViewPr varScale="1">
        <p:scale>
          <a:sx n="50" d="100"/>
          <a:sy n="50" d="100"/>
        </p:scale>
        <p:origin x="65" y="28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E6DCD-047B-4E7A-92F3-CE6BCCE74447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F9197-481D-445B-8996-ACBEADD3F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924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49712-A9B5-4B8A-AC16-1872A1BD112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053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F9197-481D-445B-8996-ACBEADD3F48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99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[NEED COEFFICIENTS FROM LINEAR REGRESSION]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F9197-481D-445B-8996-ACBEADD3F48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873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rrow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7623174" y="1371599"/>
            <a:ext cx="2286001" cy="1373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9909175" y="2744788"/>
            <a:ext cx="2286001" cy="41132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7624364" y="2744788"/>
            <a:ext cx="2284810" cy="41132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9909175" y="1371599"/>
            <a:ext cx="2286001" cy="13731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0669588" y="0"/>
            <a:ext cx="1522412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Text Placeholder 27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618888" y="501480"/>
            <a:ext cx="4795111" cy="367200"/>
          </a:xfr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 algn="r">
              <a:spcAft>
                <a:spcPts val="0"/>
              </a:spcAft>
              <a:buNone/>
              <a:defRPr lang="en-US" sz="2400" dirty="0" smtClean="0">
                <a:solidFill>
                  <a:srgbClr val="002B4C"/>
                </a:solidFill>
              </a:defRPr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  <a:lvl5pPr>
              <a:defRPr lang="en-GB" sz="1800" dirty="0"/>
            </a:lvl5pPr>
          </a:lstStyle>
          <a:p>
            <a:pPr marL="0" lvl="0" algn="r"/>
            <a:r>
              <a:rPr lang="en-US" sz="2400" dirty="0">
                <a:solidFill>
                  <a:srgbClr val="002B4C"/>
                </a:solidFill>
              </a:rPr>
              <a:t>Click to add Presentation title signpost </a:t>
            </a:r>
            <a:endParaRPr lang="en-US" dirty="0"/>
          </a:p>
        </p:txBody>
      </p:sp>
      <p:pic>
        <p:nvPicPr>
          <p:cNvPr id="280" name="Picture 2" descr="BoE logo_A4 mast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6300"/>
            <a:ext cx="2995962" cy="5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8" name="Text Placeholder 28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200" y="5487988"/>
            <a:ext cx="7165974" cy="982800"/>
          </a:xfrm>
        </p:spPr>
        <p:txBody>
          <a:bodyPr rIns="457200" anchor="b" anchorCtr="0"/>
          <a:lstStyle>
            <a:lvl1pPr marL="0" indent="0">
              <a:spcAft>
                <a:spcPts val="0"/>
              </a:spcAft>
              <a:buNone/>
              <a:defRPr sz="2000" b="1" baseline="0">
                <a:solidFill>
                  <a:schemeClr val="accent4"/>
                </a:solidFill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accent4"/>
                </a:solidFill>
              </a:defRPr>
            </a:lvl2pPr>
            <a:lvl3pPr marL="0" indent="0">
              <a:spcAft>
                <a:spcPts val="0"/>
              </a:spcAft>
              <a:buNone/>
              <a:defRPr sz="2000" b="1">
                <a:solidFill>
                  <a:schemeClr val="accent6"/>
                </a:solidFill>
              </a:defRPr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accent6"/>
                </a:solidFill>
              </a:defRPr>
            </a:lvl4pPr>
            <a:lvl5pPr marL="0" indent="0">
              <a:spcAft>
                <a:spcPts val="0"/>
              </a:spcAft>
              <a:buNone/>
              <a:defRPr sz="2000" b="1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add Name Surname</a:t>
            </a:r>
          </a:p>
          <a:p>
            <a:pPr lvl="1"/>
            <a:r>
              <a:rPr lang="en-US" dirty="0"/>
              <a:t>Title/Date</a:t>
            </a:r>
            <a:endParaRPr lang="en-GB" dirty="0"/>
          </a:p>
        </p:txBody>
      </p:sp>
      <p:sp>
        <p:nvSpPr>
          <p:cNvPr id="290" name="Picture Placeholder 289"/>
          <p:cNvSpPr>
            <a:spLocks noGrp="1" noChangeAspect="1"/>
          </p:cNvSpPr>
          <p:nvPr userDrawn="1">
            <p:ph type="pic" sz="quarter" idx="14"/>
          </p:nvPr>
        </p:nvSpPr>
        <p:spPr>
          <a:xfrm>
            <a:off x="10961688" y="190785"/>
            <a:ext cx="964800" cy="96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3" name="Picture Placeholder 276"/>
          <p:cNvSpPr>
            <a:spLocks noGrp="1"/>
          </p:cNvSpPr>
          <p:nvPr userDrawn="1">
            <p:ph type="pic" sz="quarter" idx="10"/>
          </p:nvPr>
        </p:nvSpPr>
        <p:spPr>
          <a:xfrm>
            <a:off x="7624364" y="2741613"/>
            <a:ext cx="2286000" cy="4114799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7" name="Picture Placeholder 276"/>
          <p:cNvSpPr>
            <a:spLocks noGrp="1"/>
          </p:cNvSpPr>
          <p:nvPr userDrawn="1">
            <p:ph type="pic" sz="quarter" idx="15"/>
          </p:nvPr>
        </p:nvSpPr>
        <p:spPr>
          <a:xfrm>
            <a:off x="9909176" y="1371599"/>
            <a:ext cx="2286000" cy="1371602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6" name="Text Placeholder 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57199" y="1752600"/>
            <a:ext cx="7165975" cy="3735387"/>
          </a:xfrm>
        </p:spPr>
        <p:txBody>
          <a:bodyPr rIns="457200"/>
          <a:lstStyle>
            <a:lvl1pPr marL="0" indent="0">
              <a:spcAft>
                <a:spcPts val="2400"/>
              </a:spcAft>
              <a:buNone/>
              <a:defRPr sz="4800"/>
            </a:lvl1pPr>
            <a:lvl2pPr marL="0" indent="0">
              <a:buFont typeface="Arial" panose="020B0604020202020204" pitchFamily="34" charset="0"/>
              <a:buNone/>
              <a:defRPr sz="3200"/>
            </a:lvl2pPr>
            <a:lvl3pPr marL="0" indent="0"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 dirty="0"/>
              <a:t>Click to edit title </a:t>
            </a:r>
            <a:br>
              <a:rPr lang="en-GB" dirty="0"/>
            </a:br>
            <a:r>
              <a:rPr lang="en-GB" dirty="0"/>
              <a:t>(Calibri 48pt)</a:t>
            </a:r>
          </a:p>
          <a:p>
            <a:pPr lvl="1"/>
            <a:r>
              <a:rPr lang="en-US" dirty="0"/>
              <a:t>Presentation subtitle </a:t>
            </a:r>
            <a:br>
              <a:rPr lang="en-US" dirty="0"/>
            </a:br>
            <a:r>
              <a:rPr lang="en-US" dirty="0"/>
              <a:t>(Calibri 32pt)</a:t>
            </a:r>
          </a:p>
          <a:p>
            <a:pPr lvl="1"/>
            <a:endParaRPr lang="en-US" dirty="0"/>
          </a:p>
        </p:txBody>
      </p:sp>
      <p:grpSp>
        <p:nvGrpSpPr>
          <p:cNvPr id="325" name="Group 324"/>
          <p:cNvGrpSpPr>
            <a:grpSpLocks noChangeAspect="1"/>
          </p:cNvGrpSpPr>
          <p:nvPr userDrawn="1"/>
        </p:nvGrpSpPr>
        <p:grpSpPr>
          <a:xfrm>
            <a:off x="7643215" y="1430000"/>
            <a:ext cx="4424850" cy="5290581"/>
            <a:chOff x="2603500" y="336550"/>
            <a:chExt cx="2044701" cy="2444751"/>
          </a:xfrm>
          <a:solidFill>
            <a:srgbClr val="FFFFFF">
              <a:alpha val="20000"/>
            </a:srgbClr>
          </a:solidFill>
        </p:grpSpPr>
        <p:sp>
          <p:nvSpPr>
            <p:cNvPr id="328" name="Freeform 13"/>
            <p:cNvSpPr>
              <a:spLocks/>
            </p:cNvSpPr>
            <p:nvPr/>
          </p:nvSpPr>
          <p:spPr bwMode="auto">
            <a:xfrm>
              <a:off x="2603500" y="336550"/>
              <a:ext cx="46038" cy="46038"/>
            </a:xfrm>
            <a:custGeom>
              <a:avLst/>
              <a:gdLst>
                <a:gd name="T0" fmla="*/ 57 w 57"/>
                <a:gd name="T1" fmla="*/ 28 h 57"/>
                <a:gd name="T2" fmla="*/ 49 w 57"/>
                <a:gd name="T3" fmla="*/ 20 h 57"/>
                <a:gd name="T4" fmla="*/ 49 w 57"/>
                <a:gd name="T5" fmla="*/ 20 h 57"/>
                <a:gd name="T6" fmla="*/ 41 w 57"/>
                <a:gd name="T7" fmla="*/ 25 h 57"/>
                <a:gd name="T8" fmla="*/ 32 w 57"/>
                <a:gd name="T9" fmla="*/ 25 h 57"/>
                <a:gd name="T10" fmla="*/ 32 w 57"/>
                <a:gd name="T11" fmla="*/ 16 h 57"/>
                <a:gd name="T12" fmla="*/ 37 w 57"/>
                <a:gd name="T13" fmla="*/ 8 h 57"/>
                <a:gd name="T14" fmla="*/ 37 w 57"/>
                <a:gd name="T15" fmla="*/ 8 h 57"/>
                <a:gd name="T16" fmla="*/ 29 w 57"/>
                <a:gd name="T17" fmla="*/ 0 h 57"/>
                <a:gd name="T18" fmla="*/ 20 w 57"/>
                <a:gd name="T19" fmla="*/ 8 h 57"/>
                <a:gd name="T20" fmla="*/ 20 w 57"/>
                <a:gd name="T21" fmla="*/ 8 h 57"/>
                <a:gd name="T22" fmla="*/ 26 w 57"/>
                <a:gd name="T23" fmla="*/ 16 h 57"/>
                <a:gd name="T24" fmla="*/ 26 w 57"/>
                <a:gd name="T25" fmla="*/ 25 h 57"/>
                <a:gd name="T26" fmla="*/ 17 w 57"/>
                <a:gd name="T27" fmla="*/ 25 h 57"/>
                <a:gd name="T28" fmla="*/ 9 w 57"/>
                <a:gd name="T29" fmla="*/ 20 h 57"/>
                <a:gd name="T30" fmla="*/ 9 w 57"/>
                <a:gd name="T31" fmla="*/ 20 h 57"/>
                <a:gd name="T32" fmla="*/ 0 w 57"/>
                <a:gd name="T33" fmla="*/ 28 h 57"/>
                <a:gd name="T34" fmla="*/ 9 w 57"/>
                <a:gd name="T35" fmla="*/ 37 h 57"/>
                <a:gd name="T36" fmla="*/ 9 w 57"/>
                <a:gd name="T37" fmla="*/ 37 h 57"/>
                <a:gd name="T38" fmla="*/ 17 w 57"/>
                <a:gd name="T39" fmla="*/ 32 h 57"/>
                <a:gd name="T40" fmla="*/ 26 w 57"/>
                <a:gd name="T41" fmla="*/ 32 h 57"/>
                <a:gd name="T42" fmla="*/ 26 w 57"/>
                <a:gd name="T43" fmla="*/ 40 h 57"/>
                <a:gd name="T44" fmla="*/ 20 w 57"/>
                <a:gd name="T45" fmla="*/ 48 h 57"/>
                <a:gd name="T46" fmla="*/ 20 w 57"/>
                <a:gd name="T47" fmla="*/ 48 h 57"/>
                <a:gd name="T48" fmla="*/ 29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2 w 57"/>
                <a:gd name="T55" fmla="*/ 40 h 57"/>
                <a:gd name="T56" fmla="*/ 32 w 57"/>
                <a:gd name="T57" fmla="*/ 32 h 57"/>
                <a:gd name="T58" fmla="*/ 41 w 57"/>
                <a:gd name="T59" fmla="*/ 32 h 57"/>
                <a:gd name="T60" fmla="*/ 49 w 57"/>
                <a:gd name="T61" fmla="*/ 37 h 57"/>
                <a:gd name="T62" fmla="*/ 49 w 57"/>
                <a:gd name="T63" fmla="*/ 37 h 57"/>
                <a:gd name="T64" fmla="*/ 57 w 57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cubicBezTo>
                    <a:pt x="57" y="24"/>
                    <a:pt x="53" y="20"/>
                    <a:pt x="49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4"/>
                    <a:pt x="33" y="0"/>
                    <a:pt x="29" y="0"/>
                  </a:cubicBezTo>
                  <a:cubicBezTo>
                    <a:pt x="24" y="0"/>
                    <a:pt x="20" y="4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6" y="1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5"/>
                    <a:pt x="17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9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0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5"/>
                    <a:pt x="45" y="37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53" y="37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9" name="Freeform 14"/>
            <p:cNvSpPr>
              <a:spLocks/>
            </p:cNvSpPr>
            <p:nvPr/>
          </p:nvSpPr>
          <p:spPr bwMode="auto">
            <a:xfrm>
              <a:off x="2693988" y="336550"/>
              <a:ext cx="46038" cy="46038"/>
            </a:xfrm>
            <a:custGeom>
              <a:avLst/>
              <a:gdLst>
                <a:gd name="T0" fmla="*/ 56 w 56"/>
                <a:gd name="T1" fmla="*/ 28 h 57"/>
                <a:gd name="T2" fmla="*/ 48 w 56"/>
                <a:gd name="T3" fmla="*/ 20 h 57"/>
                <a:gd name="T4" fmla="*/ 48 w 56"/>
                <a:gd name="T5" fmla="*/ 20 h 57"/>
                <a:gd name="T6" fmla="*/ 40 w 56"/>
                <a:gd name="T7" fmla="*/ 25 h 57"/>
                <a:gd name="T8" fmla="*/ 31 w 56"/>
                <a:gd name="T9" fmla="*/ 25 h 57"/>
                <a:gd name="T10" fmla="*/ 31 w 56"/>
                <a:gd name="T11" fmla="*/ 16 h 57"/>
                <a:gd name="T12" fmla="*/ 36 w 56"/>
                <a:gd name="T13" fmla="*/ 8 h 57"/>
                <a:gd name="T14" fmla="*/ 36 w 56"/>
                <a:gd name="T15" fmla="*/ 8 h 57"/>
                <a:gd name="T16" fmla="*/ 28 w 56"/>
                <a:gd name="T17" fmla="*/ 0 h 57"/>
                <a:gd name="T18" fmla="*/ 19 w 56"/>
                <a:gd name="T19" fmla="*/ 8 h 57"/>
                <a:gd name="T20" fmla="*/ 19 w 56"/>
                <a:gd name="T21" fmla="*/ 8 h 57"/>
                <a:gd name="T22" fmla="*/ 25 w 56"/>
                <a:gd name="T23" fmla="*/ 16 h 57"/>
                <a:gd name="T24" fmla="*/ 25 w 56"/>
                <a:gd name="T25" fmla="*/ 25 h 57"/>
                <a:gd name="T26" fmla="*/ 16 w 56"/>
                <a:gd name="T27" fmla="*/ 25 h 57"/>
                <a:gd name="T28" fmla="*/ 8 w 56"/>
                <a:gd name="T29" fmla="*/ 20 h 57"/>
                <a:gd name="T30" fmla="*/ 8 w 56"/>
                <a:gd name="T31" fmla="*/ 20 h 57"/>
                <a:gd name="T32" fmla="*/ 0 w 56"/>
                <a:gd name="T33" fmla="*/ 28 h 57"/>
                <a:gd name="T34" fmla="*/ 8 w 56"/>
                <a:gd name="T35" fmla="*/ 37 h 57"/>
                <a:gd name="T36" fmla="*/ 8 w 56"/>
                <a:gd name="T37" fmla="*/ 37 h 57"/>
                <a:gd name="T38" fmla="*/ 16 w 56"/>
                <a:gd name="T39" fmla="*/ 32 h 57"/>
                <a:gd name="T40" fmla="*/ 25 w 56"/>
                <a:gd name="T41" fmla="*/ 32 h 57"/>
                <a:gd name="T42" fmla="*/ 25 w 56"/>
                <a:gd name="T43" fmla="*/ 40 h 57"/>
                <a:gd name="T44" fmla="*/ 19 w 56"/>
                <a:gd name="T45" fmla="*/ 48 h 57"/>
                <a:gd name="T46" fmla="*/ 19 w 56"/>
                <a:gd name="T47" fmla="*/ 48 h 57"/>
                <a:gd name="T48" fmla="*/ 28 w 56"/>
                <a:gd name="T49" fmla="*/ 57 h 57"/>
                <a:gd name="T50" fmla="*/ 36 w 56"/>
                <a:gd name="T51" fmla="*/ 48 h 57"/>
                <a:gd name="T52" fmla="*/ 36 w 56"/>
                <a:gd name="T53" fmla="*/ 48 h 57"/>
                <a:gd name="T54" fmla="*/ 31 w 56"/>
                <a:gd name="T55" fmla="*/ 40 h 57"/>
                <a:gd name="T56" fmla="*/ 31 w 56"/>
                <a:gd name="T57" fmla="*/ 32 h 57"/>
                <a:gd name="T58" fmla="*/ 40 w 56"/>
                <a:gd name="T59" fmla="*/ 32 h 57"/>
                <a:gd name="T60" fmla="*/ 48 w 56"/>
                <a:gd name="T61" fmla="*/ 37 h 57"/>
                <a:gd name="T62" fmla="*/ 48 w 56"/>
                <a:gd name="T63" fmla="*/ 37 h 57"/>
                <a:gd name="T64" fmla="*/ 56 w 56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cubicBezTo>
                    <a:pt x="56" y="24"/>
                    <a:pt x="52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6" y="12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3" y="0"/>
                    <a:pt x="28" y="0"/>
                  </a:cubicBezTo>
                  <a:cubicBezTo>
                    <a:pt x="23" y="0"/>
                    <a:pt x="19" y="4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24"/>
                    <a:pt x="0" y="28"/>
                  </a:cubicBezTo>
                  <a:cubicBezTo>
                    <a:pt x="0" y="33"/>
                    <a:pt x="3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2"/>
                    <a:pt x="19" y="45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53"/>
                    <a:pt x="23" y="57"/>
                    <a:pt x="28" y="57"/>
                  </a:cubicBezTo>
                  <a:cubicBezTo>
                    <a:pt x="33" y="57"/>
                    <a:pt x="36" y="53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5"/>
                    <a:pt x="34" y="42"/>
                    <a:pt x="31" y="4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5"/>
                    <a:pt x="44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2" y="37"/>
                    <a:pt x="56" y="33"/>
                    <a:pt x="5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0" name="Freeform 15"/>
            <p:cNvSpPr>
              <a:spLocks/>
            </p:cNvSpPr>
            <p:nvPr/>
          </p:nvSpPr>
          <p:spPr bwMode="auto">
            <a:xfrm>
              <a:off x="2784475" y="336550"/>
              <a:ext cx="44450" cy="46038"/>
            </a:xfrm>
            <a:custGeom>
              <a:avLst/>
              <a:gdLst>
                <a:gd name="T0" fmla="*/ 56 w 56"/>
                <a:gd name="T1" fmla="*/ 28 h 57"/>
                <a:gd name="T2" fmla="*/ 48 w 56"/>
                <a:gd name="T3" fmla="*/ 20 h 57"/>
                <a:gd name="T4" fmla="*/ 48 w 56"/>
                <a:gd name="T5" fmla="*/ 20 h 57"/>
                <a:gd name="T6" fmla="*/ 40 w 56"/>
                <a:gd name="T7" fmla="*/ 25 h 57"/>
                <a:gd name="T8" fmla="*/ 31 w 56"/>
                <a:gd name="T9" fmla="*/ 25 h 57"/>
                <a:gd name="T10" fmla="*/ 31 w 56"/>
                <a:gd name="T11" fmla="*/ 16 h 57"/>
                <a:gd name="T12" fmla="*/ 37 w 56"/>
                <a:gd name="T13" fmla="*/ 8 h 57"/>
                <a:gd name="T14" fmla="*/ 37 w 56"/>
                <a:gd name="T15" fmla="*/ 8 h 57"/>
                <a:gd name="T16" fmla="*/ 28 w 56"/>
                <a:gd name="T17" fmla="*/ 0 h 57"/>
                <a:gd name="T18" fmla="*/ 20 w 56"/>
                <a:gd name="T19" fmla="*/ 8 h 57"/>
                <a:gd name="T20" fmla="*/ 20 w 56"/>
                <a:gd name="T21" fmla="*/ 8 h 57"/>
                <a:gd name="T22" fmla="*/ 25 w 56"/>
                <a:gd name="T23" fmla="*/ 16 h 57"/>
                <a:gd name="T24" fmla="*/ 25 w 56"/>
                <a:gd name="T25" fmla="*/ 25 h 57"/>
                <a:gd name="T26" fmla="*/ 16 w 56"/>
                <a:gd name="T27" fmla="*/ 25 h 57"/>
                <a:gd name="T28" fmla="*/ 8 w 56"/>
                <a:gd name="T29" fmla="*/ 20 h 57"/>
                <a:gd name="T30" fmla="*/ 8 w 56"/>
                <a:gd name="T31" fmla="*/ 20 h 57"/>
                <a:gd name="T32" fmla="*/ 0 w 56"/>
                <a:gd name="T33" fmla="*/ 28 h 57"/>
                <a:gd name="T34" fmla="*/ 8 w 56"/>
                <a:gd name="T35" fmla="*/ 37 h 57"/>
                <a:gd name="T36" fmla="*/ 8 w 56"/>
                <a:gd name="T37" fmla="*/ 37 h 57"/>
                <a:gd name="T38" fmla="*/ 16 w 56"/>
                <a:gd name="T39" fmla="*/ 32 h 57"/>
                <a:gd name="T40" fmla="*/ 25 w 56"/>
                <a:gd name="T41" fmla="*/ 32 h 57"/>
                <a:gd name="T42" fmla="*/ 25 w 56"/>
                <a:gd name="T43" fmla="*/ 40 h 57"/>
                <a:gd name="T44" fmla="*/ 20 w 56"/>
                <a:gd name="T45" fmla="*/ 48 h 57"/>
                <a:gd name="T46" fmla="*/ 20 w 56"/>
                <a:gd name="T47" fmla="*/ 48 h 57"/>
                <a:gd name="T48" fmla="*/ 28 w 56"/>
                <a:gd name="T49" fmla="*/ 57 h 57"/>
                <a:gd name="T50" fmla="*/ 37 w 56"/>
                <a:gd name="T51" fmla="*/ 48 h 57"/>
                <a:gd name="T52" fmla="*/ 37 w 56"/>
                <a:gd name="T53" fmla="*/ 48 h 57"/>
                <a:gd name="T54" fmla="*/ 31 w 56"/>
                <a:gd name="T55" fmla="*/ 40 h 57"/>
                <a:gd name="T56" fmla="*/ 31 w 56"/>
                <a:gd name="T57" fmla="*/ 32 h 57"/>
                <a:gd name="T58" fmla="*/ 40 w 56"/>
                <a:gd name="T59" fmla="*/ 32 h 57"/>
                <a:gd name="T60" fmla="*/ 48 w 56"/>
                <a:gd name="T61" fmla="*/ 37 h 57"/>
                <a:gd name="T62" fmla="*/ 48 w 56"/>
                <a:gd name="T63" fmla="*/ 37 h 57"/>
                <a:gd name="T64" fmla="*/ 56 w 56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cubicBezTo>
                    <a:pt x="56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3" y="0"/>
                    <a:pt x="20" y="4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3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4" y="42"/>
                    <a:pt x="31" y="4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5"/>
                    <a:pt x="44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6" y="33"/>
                    <a:pt x="5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1" name="Freeform 16"/>
            <p:cNvSpPr>
              <a:spLocks/>
            </p:cNvSpPr>
            <p:nvPr/>
          </p:nvSpPr>
          <p:spPr bwMode="auto">
            <a:xfrm>
              <a:off x="2873375" y="336550"/>
              <a:ext cx="46038" cy="46038"/>
            </a:xfrm>
            <a:custGeom>
              <a:avLst/>
              <a:gdLst>
                <a:gd name="T0" fmla="*/ 57 w 57"/>
                <a:gd name="T1" fmla="*/ 28 h 57"/>
                <a:gd name="T2" fmla="*/ 48 w 57"/>
                <a:gd name="T3" fmla="*/ 20 h 57"/>
                <a:gd name="T4" fmla="*/ 48 w 57"/>
                <a:gd name="T5" fmla="*/ 20 h 57"/>
                <a:gd name="T6" fmla="*/ 40 w 57"/>
                <a:gd name="T7" fmla="*/ 25 h 57"/>
                <a:gd name="T8" fmla="*/ 31 w 57"/>
                <a:gd name="T9" fmla="*/ 25 h 57"/>
                <a:gd name="T10" fmla="*/ 31 w 57"/>
                <a:gd name="T11" fmla="*/ 16 h 57"/>
                <a:gd name="T12" fmla="*/ 37 w 57"/>
                <a:gd name="T13" fmla="*/ 8 h 57"/>
                <a:gd name="T14" fmla="*/ 37 w 57"/>
                <a:gd name="T15" fmla="*/ 8 h 57"/>
                <a:gd name="T16" fmla="*/ 28 w 57"/>
                <a:gd name="T17" fmla="*/ 0 h 57"/>
                <a:gd name="T18" fmla="*/ 20 w 57"/>
                <a:gd name="T19" fmla="*/ 8 h 57"/>
                <a:gd name="T20" fmla="*/ 20 w 57"/>
                <a:gd name="T21" fmla="*/ 8 h 57"/>
                <a:gd name="T22" fmla="*/ 25 w 57"/>
                <a:gd name="T23" fmla="*/ 16 h 57"/>
                <a:gd name="T24" fmla="*/ 25 w 57"/>
                <a:gd name="T25" fmla="*/ 25 h 57"/>
                <a:gd name="T26" fmla="*/ 16 w 57"/>
                <a:gd name="T27" fmla="*/ 25 h 57"/>
                <a:gd name="T28" fmla="*/ 8 w 57"/>
                <a:gd name="T29" fmla="*/ 20 h 57"/>
                <a:gd name="T30" fmla="*/ 8 w 57"/>
                <a:gd name="T31" fmla="*/ 20 h 57"/>
                <a:gd name="T32" fmla="*/ 0 w 57"/>
                <a:gd name="T33" fmla="*/ 28 h 57"/>
                <a:gd name="T34" fmla="*/ 8 w 57"/>
                <a:gd name="T35" fmla="*/ 37 h 57"/>
                <a:gd name="T36" fmla="*/ 8 w 57"/>
                <a:gd name="T37" fmla="*/ 37 h 57"/>
                <a:gd name="T38" fmla="*/ 16 w 57"/>
                <a:gd name="T39" fmla="*/ 32 h 57"/>
                <a:gd name="T40" fmla="*/ 25 w 57"/>
                <a:gd name="T41" fmla="*/ 32 h 57"/>
                <a:gd name="T42" fmla="*/ 25 w 57"/>
                <a:gd name="T43" fmla="*/ 40 h 57"/>
                <a:gd name="T44" fmla="*/ 20 w 57"/>
                <a:gd name="T45" fmla="*/ 48 h 57"/>
                <a:gd name="T46" fmla="*/ 20 w 57"/>
                <a:gd name="T47" fmla="*/ 48 h 57"/>
                <a:gd name="T48" fmla="*/ 28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1 w 57"/>
                <a:gd name="T55" fmla="*/ 40 h 57"/>
                <a:gd name="T56" fmla="*/ 31 w 57"/>
                <a:gd name="T57" fmla="*/ 32 h 57"/>
                <a:gd name="T58" fmla="*/ 40 w 57"/>
                <a:gd name="T59" fmla="*/ 32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4" y="0"/>
                    <a:pt x="20" y="4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1" y="4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2" name="Freeform 17"/>
            <p:cNvSpPr>
              <a:spLocks/>
            </p:cNvSpPr>
            <p:nvPr/>
          </p:nvSpPr>
          <p:spPr bwMode="auto">
            <a:xfrm>
              <a:off x="2963863" y="336550"/>
              <a:ext cx="46038" cy="46038"/>
            </a:xfrm>
            <a:custGeom>
              <a:avLst/>
              <a:gdLst>
                <a:gd name="T0" fmla="*/ 57 w 57"/>
                <a:gd name="T1" fmla="*/ 28 h 57"/>
                <a:gd name="T2" fmla="*/ 48 w 57"/>
                <a:gd name="T3" fmla="*/ 20 h 57"/>
                <a:gd name="T4" fmla="*/ 48 w 57"/>
                <a:gd name="T5" fmla="*/ 20 h 57"/>
                <a:gd name="T6" fmla="*/ 41 w 57"/>
                <a:gd name="T7" fmla="*/ 25 h 57"/>
                <a:gd name="T8" fmla="*/ 32 w 57"/>
                <a:gd name="T9" fmla="*/ 25 h 57"/>
                <a:gd name="T10" fmla="*/ 32 w 57"/>
                <a:gd name="T11" fmla="*/ 16 h 57"/>
                <a:gd name="T12" fmla="*/ 37 w 57"/>
                <a:gd name="T13" fmla="*/ 8 h 57"/>
                <a:gd name="T14" fmla="*/ 37 w 57"/>
                <a:gd name="T15" fmla="*/ 8 h 57"/>
                <a:gd name="T16" fmla="*/ 28 w 57"/>
                <a:gd name="T17" fmla="*/ 0 h 57"/>
                <a:gd name="T18" fmla="*/ 20 w 57"/>
                <a:gd name="T19" fmla="*/ 8 h 57"/>
                <a:gd name="T20" fmla="*/ 20 w 57"/>
                <a:gd name="T21" fmla="*/ 8 h 57"/>
                <a:gd name="T22" fmla="*/ 25 w 57"/>
                <a:gd name="T23" fmla="*/ 16 h 57"/>
                <a:gd name="T24" fmla="*/ 25 w 57"/>
                <a:gd name="T25" fmla="*/ 25 h 57"/>
                <a:gd name="T26" fmla="*/ 16 w 57"/>
                <a:gd name="T27" fmla="*/ 25 h 57"/>
                <a:gd name="T28" fmla="*/ 9 w 57"/>
                <a:gd name="T29" fmla="*/ 20 h 57"/>
                <a:gd name="T30" fmla="*/ 9 w 57"/>
                <a:gd name="T31" fmla="*/ 20 h 57"/>
                <a:gd name="T32" fmla="*/ 0 w 57"/>
                <a:gd name="T33" fmla="*/ 28 h 57"/>
                <a:gd name="T34" fmla="*/ 9 w 57"/>
                <a:gd name="T35" fmla="*/ 37 h 57"/>
                <a:gd name="T36" fmla="*/ 9 w 57"/>
                <a:gd name="T37" fmla="*/ 37 h 57"/>
                <a:gd name="T38" fmla="*/ 16 w 57"/>
                <a:gd name="T39" fmla="*/ 32 h 57"/>
                <a:gd name="T40" fmla="*/ 25 w 57"/>
                <a:gd name="T41" fmla="*/ 32 h 57"/>
                <a:gd name="T42" fmla="*/ 25 w 57"/>
                <a:gd name="T43" fmla="*/ 40 h 57"/>
                <a:gd name="T44" fmla="*/ 20 w 57"/>
                <a:gd name="T45" fmla="*/ 48 h 57"/>
                <a:gd name="T46" fmla="*/ 20 w 57"/>
                <a:gd name="T47" fmla="*/ 48 h 57"/>
                <a:gd name="T48" fmla="*/ 28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2 w 57"/>
                <a:gd name="T55" fmla="*/ 40 h 57"/>
                <a:gd name="T56" fmla="*/ 32 w 57"/>
                <a:gd name="T57" fmla="*/ 32 h 57"/>
                <a:gd name="T58" fmla="*/ 41 w 57"/>
                <a:gd name="T59" fmla="*/ 32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4" y="0"/>
                    <a:pt x="20" y="4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0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3" name="Freeform 18"/>
            <p:cNvSpPr>
              <a:spLocks/>
            </p:cNvSpPr>
            <p:nvPr/>
          </p:nvSpPr>
          <p:spPr bwMode="auto">
            <a:xfrm>
              <a:off x="3052763" y="336550"/>
              <a:ext cx="46038" cy="46038"/>
            </a:xfrm>
            <a:custGeom>
              <a:avLst/>
              <a:gdLst>
                <a:gd name="T0" fmla="*/ 57 w 57"/>
                <a:gd name="T1" fmla="*/ 28 h 57"/>
                <a:gd name="T2" fmla="*/ 48 w 57"/>
                <a:gd name="T3" fmla="*/ 20 h 57"/>
                <a:gd name="T4" fmla="*/ 48 w 57"/>
                <a:gd name="T5" fmla="*/ 20 h 57"/>
                <a:gd name="T6" fmla="*/ 41 w 57"/>
                <a:gd name="T7" fmla="*/ 25 h 57"/>
                <a:gd name="T8" fmla="*/ 32 w 57"/>
                <a:gd name="T9" fmla="*/ 25 h 57"/>
                <a:gd name="T10" fmla="*/ 32 w 57"/>
                <a:gd name="T11" fmla="*/ 16 h 57"/>
                <a:gd name="T12" fmla="*/ 37 w 57"/>
                <a:gd name="T13" fmla="*/ 8 h 57"/>
                <a:gd name="T14" fmla="*/ 37 w 57"/>
                <a:gd name="T15" fmla="*/ 8 h 57"/>
                <a:gd name="T16" fmla="*/ 29 w 57"/>
                <a:gd name="T17" fmla="*/ 0 h 57"/>
                <a:gd name="T18" fmla="*/ 20 w 57"/>
                <a:gd name="T19" fmla="*/ 8 h 57"/>
                <a:gd name="T20" fmla="*/ 20 w 57"/>
                <a:gd name="T21" fmla="*/ 8 h 57"/>
                <a:gd name="T22" fmla="*/ 25 w 57"/>
                <a:gd name="T23" fmla="*/ 16 h 57"/>
                <a:gd name="T24" fmla="*/ 25 w 57"/>
                <a:gd name="T25" fmla="*/ 25 h 57"/>
                <a:gd name="T26" fmla="*/ 16 w 57"/>
                <a:gd name="T27" fmla="*/ 25 h 57"/>
                <a:gd name="T28" fmla="*/ 9 w 57"/>
                <a:gd name="T29" fmla="*/ 20 h 57"/>
                <a:gd name="T30" fmla="*/ 9 w 57"/>
                <a:gd name="T31" fmla="*/ 20 h 57"/>
                <a:gd name="T32" fmla="*/ 0 w 57"/>
                <a:gd name="T33" fmla="*/ 28 h 57"/>
                <a:gd name="T34" fmla="*/ 9 w 57"/>
                <a:gd name="T35" fmla="*/ 37 h 57"/>
                <a:gd name="T36" fmla="*/ 9 w 57"/>
                <a:gd name="T37" fmla="*/ 37 h 57"/>
                <a:gd name="T38" fmla="*/ 16 w 57"/>
                <a:gd name="T39" fmla="*/ 32 h 57"/>
                <a:gd name="T40" fmla="*/ 25 w 57"/>
                <a:gd name="T41" fmla="*/ 32 h 57"/>
                <a:gd name="T42" fmla="*/ 25 w 57"/>
                <a:gd name="T43" fmla="*/ 40 h 57"/>
                <a:gd name="T44" fmla="*/ 20 w 57"/>
                <a:gd name="T45" fmla="*/ 48 h 57"/>
                <a:gd name="T46" fmla="*/ 20 w 57"/>
                <a:gd name="T47" fmla="*/ 48 h 57"/>
                <a:gd name="T48" fmla="*/ 29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2 w 57"/>
                <a:gd name="T55" fmla="*/ 40 h 57"/>
                <a:gd name="T56" fmla="*/ 32 w 57"/>
                <a:gd name="T57" fmla="*/ 32 h 57"/>
                <a:gd name="T58" fmla="*/ 41 w 57"/>
                <a:gd name="T59" fmla="*/ 32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4"/>
                    <a:pt x="33" y="0"/>
                    <a:pt x="29" y="0"/>
                  </a:cubicBezTo>
                  <a:cubicBezTo>
                    <a:pt x="24" y="0"/>
                    <a:pt x="20" y="4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9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0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4" name="Freeform 19"/>
            <p:cNvSpPr>
              <a:spLocks/>
            </p:cNvSpPr>
            <p:nvPr/>
          </p:nvSpPr>
          <p:spPr bwMode="auto">
            <a:xfrm>
              <a:off x="3141663" y="336550"/>
              <a:ext cx="46038" cy="46038"/>
            </a:xfrm>
            <a:custGeom>
              <a:avLst/>
              <a:gdLst>
                <a:gd name="T0" fmla="*/ 57 w 57"/>
                <a:gd name="T1" fmla="*/ 28 h 57"/>
                <a:gd name="T2" fmla="*/ 49 w 57"/>
                <a:gd name="T3" fmla="*/ 20 h 57"/>
                <a:gd name="T4" fmla="*/ 49 w 57"/>
                <a:gd name="T5" fmla="*/ 20 h 57"/>
                <a:gd name="T6" fmla="*/ 41 w 57"/>
                <a:gd name="T7" fmla="*/ 25 h 57"/>
                <a:gd name="T8" fmla="*/ 32 w 57"/>
                <a:gd name="T9" fmla="*/ 25 h 57"/>
                <a:gd name="T10" fmla="*/ 32 w 57"/>
                <a:gd name="T11" fmla="*/ 16 h 57"/>
                <a:gd name="T12" fmla="*/ 37 w 57"/>
                <a:gd name="T13" fmla="*/ 8 h 57"/>
                <a:gd name="T14" fmla="*/ 37 w 57"/>
                <a:gd name="T15" fmla="*/ 8 h 57"/>
                <a:gd name="T16" fmla="*/ 29 w 57"/>
                <a:gd name="T17" fmla="*/ 0 h 57"/>
                <a:gd name="T18" fmla="*/ 20 w 57"/>
                <a:gd name="T19" fmla="*/ 8 h 57"/>
                <a:gd name="T20" fmla="*/ 20 w 57"/>
                <a:gd name="T21" fmla="*/ 8 h 57"/>
                <a:gd name="T22" fmla="*/ 26 w 57"/>
                <a:gd name="T23" fmla="*/ 16 h 57"/>
                <a:gd name="T24" fmla="*/ 26 w 57"/>
                <a:gd name="T25" fmla="*/ 25 h 57"/>
                <a:gd name="T26" fmla="*/ 17 w 57"/>
                <a:gd name="T27" fmla="*/ 25 h 57"/>
                <a:gd name="T28" fmla="*/ 9 w 57"/>
                <a:gd name="T29" fmla="*/ 20 h 57"/>
                <a:gd name="T30" fmla="*/ 9 w 57"/>
                <a:gd name="T31" fmla="*/ 20 h 57"/>
                <a:gd name="T32" fmla="*/ 0 w 57"/>
                <a:gd name="T33" fmla="*/ 28 h 57"/>
                <a:gd name="T34" fmla="*/ 9 w 57"/>
                <a:gd name="T35" fmla="*/ 37 h 57"/>
                <a:gd name="T36" fmla="*/ 9 w 57"/>
                <a:gd name="T37" fmla="*/ 37 h 57"/>
                <a:gd name="T38" fmla="*/ 17 w 57"/>
                <a:gd name="T39" fmla="*/ 32 h 57"/>
                <a:gd name="T40" fmla="*/ 26 w 57"/>
                <a:gd name="T41" fmla="*/ 32 h 57"/>
                <a:gd name="T42" fmla="*/ 26 w 57"/>
                <a:gd name="T43" fmla="*/ 40 h 57"/>
                <a:gd name="T44" fmla="*/ 20 w 57"/>
                <a:gd name="T45" fmla="*/ 48 h 57"/>
                <a:gd name="T46" fmla="*/ 20 w 57"/>
                <a:gd name="T47" fmla="*/ 48 h 57"/>
                <a:gd name="T48" fmla="*/ 29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2 w 57"/>
                <a:gd name="T55" fmla="*/ 40 h 57"/>
                <a:gd name="T56" fmla="*/ 32 w 57"/>
                <a:gd name="T57" fmla="*/ 32 h 57"/>
                <a:gd name="T58" fmla="*/ 41 w 57"/>
                <a:gd name="T59" fmla="*/ 32 h 57"/>
                <a:gd name="T60" fmla="*/ 49 w 57"/>
                <a:gd name="T61" fmla="*/ 37 h 57"/>
                <a:gd name="T62" fmla="*/ 49 w 57"/>
                <a:gd name="T63" fmla="*/ 37 h 57"/>
                <a:gd name="T64" fmla="*/ 57 w 57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cubicBezTo>
                    <a:pt x="57" y="24"/>
                    <a:pt x="53" y="20"/>
                    <a:pt x="49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4"/>
                    <a:pt x="33" y="0"/>
                    <a:pt x="29" y="0"/>
                  </a:cubicBezTo>
                  <a:cubicBezTo>
                    <a:pt x="24" y="0"/>
                    <a:pt x="20" y="4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6" y="1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5"/>
                    <a:pt x="17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9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0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5"/>
                    <a:pt x="45" y="37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53" y="37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5" name="Freeform 20"/>
            <p:cNvSpPr>
              <a:spLocks/>
            </p:cNvSpPr>
            <p:nvPr/>
          </p:nvSpPr>
          <p:spPr bwMode="auto">
            <a:xfrm>
              <a:off x="3232150" y="336550"/>
              <a:ext cx="46038" cy="46038"/>
            </a:xfrm>
            <a:custGeom>
              <a:avLst/>
              <a:gdLst>
                <a:gd name="T0" fmla="*/ 56 w 56"/>
                <a:gd name="T1" fmla="*/ 28 h 57"/>
                <a:gd name="T2" fmla="*/ 48 w 56"/>
                <a:gd name="T3" fmla="*/ 20 h 57"/>
                <a:gd name="T4" fmla="*/ 48 w 56"/>
                <a:gd name="T5" fmla="*/ 20 h 57"/>
                <a:gd name="T6" fmla="*/ 40 w 56"/>
                <a:gd name="T7" fmla="*/ 25 h 57"/>
                <a:gd name="T8" fmla="*/ 31 w 56"/>
                <a:gd name="T9" fmla="*/ 25 h 57"/>
                <a:gd name="T10" fmla="*/ 31 w 56"/>
                <a:gd name="T11" fmla="*/ 16 h 57"/>
                <a:gd name="T12" fmla="*/ 36 w 56"/>
                <a:gd name="T13" fmla="*/ 8 h 57"/>
                <a:gd name="T14" fmla="*/ 36 w 56"/>
                <a:gd name="T15" fmla="*/ 8 h 57"/>
                <a:gd name="T16" fmla="*/ 28 w 56"/>
                <a:gd name="T17" fmla="*/ 0 h 57"/>
                <a:gd name="T18" fmla="*/ 19 w 56"/>
                <a:gd name="T19" fmla="*/ 8 h 57"/>
                <a:gd name="T20" fmla="*/ 19 w 56"/>
                <a:gd name="T21" fmla="*/ 8 h 57"/>
                <a:gd name="T22" fmla="*/ 25 w 56"/>
                <a:gd name="T23" fmla="*/ 16 h 57"/>
                <a:gd name="T24" fmla="*/ 25 w 56"/>
                <a:gd name="T25" fmla="*/ 25 h 57"/>
                <a:gd name="T26" fmla="*/ 16 w 56"/>
                <a:gd name="T27" fmla="*/ 25 h 57"/>
                <a:gd name="T28" fmla="*/ 8 w 56"/>
                <a:gd name="T29" fmla="*/ 20 h 57"/>
                <a:gd name="T30" fmla="*/ 8 w 56"/>
                <a:gd name="T31" fmla="*/ 20 h 57"/>
                <a:gd name="T32" fmla="*/ 0 w 56"/>
                <a:gd name="T33" fmla="*/ 28 h 57"/>
                <a:gd name="T34" fmla="*/ 8 w 56"/>
                <a:gd name="T35" fmla="*/ 37 h 57"/>
                <a:gd name="T36" fmla="*/ 8 w 56"/>
                <a:gd name="T37" fmla="*/ 37 h 57"/>
                <a:gd name="T38" fmla="*/ 16 w 56"/>
                <a:gd name="T39" fmla="*/ 32 h 57"/>
                <a:gd name="T40" fmla="*/ 25 w 56"/>
                <a:gd name="T41" fmla="*/ 32 h 57"/>
                <a:gd name="T42" fmla="*/ 25 w 56"/>
                <a:gd name="T43" fmla="*/ 40 h 57"/>
                <a:gd name="T44" fmla="*/ 19 w 56"/>
                <a:gd name="T45" fmla="*/ 48 h 57"/>
                <a:gd name="T46" fmla="*/ 19 w 56"/>
                <a:gd name="T47" fmla="*/ 48 h 57"/>
                <a:gd name="T48" fmla="*/ 28 w 56"/>
                <a:gd name="T49" fmla="*/ 57 h 57"/>
                <a:gd name="T50" fmla="*/ 36 w 56"/>
                <a:gd name="T51" fmla="*/ 48 h 57"/>
                <a:gd name="T52" fmla="*/ 36 w 56"/>
                <a:gd name="T53" fmla="*/ 48 h 57"/>
                <a:gd name="T54" fmla="*/ 31 w 56"/>
                <a:gd name="T55" fmla="*/ 40 h 57"/>
                <a:gd name="T56" fmla="*/ 31 w 56"/>
                <a:gd name="T57" fmla="*/ 32 h 57"/>
                <a:gd name="T58" fmla="*/ 40 w 56"/>
                <a:gd name="T59" fmla="*/ 32 h 57"/>
                <a:gd name="T60" fmla="*/ 48 w 56"/>
                <a:gd name="T61" fmla="*/ 37 h 57"/>
                <a:gd name="T62" fmla="*/ 48 w 56"/>
                <a:gd name="T63" fmla="*/ 37 h 57"/>
                <a:gd name="T64" fmla="*/ 56 w 56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cubicBezTo>
                    <a:pt x="56" y="24"/>
                    <a:pt x="52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6" y="12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3" y="0"/>
                    <a:pt x="28" y="0"/>
                  </a:cubicBezTo>
                  <a:cubicBezTo>
                    <a:pt x="23" y="0"/>
                    <a:pt x="19" y="4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24"/>
                    <a:pt x="0" y="28"/>
                  </a:cubicBezTo>
                  <a:cubicBezTo>
                    <a:pt x="0" y="33"/>
                    <a:pt x="3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2"/>
                    <a:pt x="19" y="45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53"/>
                    <a:pt x="23" y="57"/>
                    <a:pt x="28" y="57"/>
                  </a:cubicBezTo>
                  <a:cubicBezTo>
                    <a:pt x="33" y="57"/>
                    <a:pt x="36" y="53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5"/>
                    <a:pt x="34" y="42"/>
                    <a:pt x="31" y="4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5"/>
                    <a:pt x="44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2" y="37"/>
                    <a:pt x="56" y="33"/>
                    <a:pt x="5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6" name="Freeform 21"/>
            <p:cNvSpPr>
              <a:spLocks/>
            </p:cNvSpPr>
            <p:nvPr/>
          </p:nvSpPr>
          <p:spPr bwMode="auto">
            <a:xfrm>
              <a:off x="3322638" y="336550"/>
              <a:ext cx="44450" cy="46038"/>
            </a:xfrm>
            <a:custGeom>
              <a:avLst/>
              <a:gdLst>
                <a:gd name="T0" fmla="*/ 56 w 56"/>
                <a:gd name="T1" fmla="*/ 28 h 57"/>
                <a:gd name="T2" fmla="*/ 48 w 56"/>
                <a:gd name="T3" fmla="*/ 20 h 57"/>
                <a:gd name="T4" fmla="*/ 48 w 56"/>
                <a:gd name="T5" fmla="*/ 20 h 57"/>
                <a:gd name="T6" fmla="*/ 40 w 56"/>
                <a:gd name="T7" fmla="*/ 25 h 57"/>
                <a:gd name="T8" fmla="*/ 31 w 56"/>
                <a:gd name="T9" fmla="*/ 25 h 57"/>
                <a:gd name="T10" fmla="*/ 31 w 56"/>
                <a:gd name="T11" fmla="*/ 16 h 57"/>
                <a:gd name="T12" fmla="*/ 37 w 56"/>
                <a:gd name="T13" fmla="*/ 8 h 57"/>
                <a:gd name="T14" fmla="*/ 37 w 56"/>
                <a:gd name="T15" fmla="*/ 8 h 57"/>
                <a:gd name="T16" fmla="*/ 28 w 56"/>
                <a:gd name="T17" fmla="*/ 0 h 57"/>
                <a:gd name="T18" fmla="*/ 20 w 56"/>
                <a:gd name="T19" fmla="*/ 8 h 57"/>
                <a:gd name="T20" fmla="*/ 20 w 56"/>
                <a:gd name="T21" fmla="*/ 8 h 57"/>
                <a:gd name="T22" fmla="*/ 25 w 56"/>
                <a:gd name="T23" fmla="*/ 16 h 57"/>
                <a:gd name="T24" fmla="*/ 25 w 56"/>
                <a:gd name="T25" fmla="*/ 25 h 57"/>
                <a:gd name="T26" fmla="*/ 16 w 56"/>
                <a:gd name="T27" fmla="*/ 25 h 57"/>
                <a:gd name="T28" fmla="*/ 8 w 56"/>
                <a:gd name="T29" fmla="*/ 20 h 57"/>
                <a:gd name="T30" fmla="*/ 8 w 56"/>
                <a:gd name="T31" fmla="*/ 20 h 57"/>
                <a:gd name="T32" fmla="*/ 0 w 56"/>
                <a:gd name="T33" fmla="*/ 28 h 57"/>
                <a:gd name="T34" fmla="*/ 8 w 56"/>
                <a:gd name="T35" fmla="*/ 37 h 57"/>
                <a:gd name="T36" fmla="*/ 8 w 56"/>
                <a:gd name="T37" fmla="*/ 37 h 57"/>
                <a:gd name="T38" fmla="*/ 16 w 56"/>
                <a:gd name="T39" fmla="*/ 32 h 57"/>
                <a:gd name="T40" fmla="*/ 25 w 56"/>
                <a:gd name="T41" fmla="*/ 32 h 57"/>
                <a:gd name="T42" fmla="*/ 25 w 56"/>
                <a:gd name="T43" fmla="*/ 40 h 57"/>
                <a:gd name="T44" fmla="*/ 20 w 56"/>
                <a:gd name="T45" fmla="*/ 48 h 57"/>
                <a:gd name="T46" fmla="*/ 20 w 56"/>
                <a:gd name="T47" fmla="*/ 48 h 57"/>
                <a:gd name="T48" fmla="*/ 28 w 56"/>
                <a:gd name="T49" fmla="*/ 57 h 57"/>
                <a:gd name="T50" fmla="*/ 37 w 56"/>
                <a:gd name="T51" fmla="*/ 48 h 57"/>
                <a:gd name="T52" fmla="*/ 37 w 56"/>
                <a:gd name="T53" fmla="*/ 48 h 57"/>
                <a:gd name="T54" fmla="*/ 31 w 56"/>
                <a:gd name="T55" fmla="*/ 40 h 57"/>
                <a:gd name="T56" fmla="*/ 31 w 56"/>
                <a:gd name="T57" fmla="*/ 32 h 57"/>
                <a:gd name="T58" fmla="*/ 40 w 56"/>
                <a:gd name="T59" fmla="*/ 32 h 57"/>
                <a:gd name="T60" fmla="*/ 48 w 56"/>
                <a:gd name="T61" fmla="*/ 37 h 57"/>
                <a:gd name="T62" fmla="*/ 48 w 56"/>
                <a:gd name="T63" fmla="*/ 37 h 57"/>
                <a:gd name="T64" fmla="*/ 56 w 56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cubicBezTo>
                    <a:pt x="56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3" y="0"/>
                    <a:pt x="20" y="4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3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4" y="42"/>
                    <a:pt x="31" y="4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5"/>
                    <a:pt x="44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6" y="33"/>
                    <a:pt x="5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7" name="Freeform 22"/>
            <p:cNvSpPr>
              <a:spLocks/>
            </p:cNvSpPr>
            <p:nvPr/>
          </p:nvSpPr>
          <p:spPr bwMode="auto">
            <a:xfrm>
              <a:off x="3411538" y="336550"/>
              <a:ext cx="46038" cy="46038"/>
            </a:xfrm>
            <a:custGeom>
              <a:avLst/>
              <a:gdLst>
                <a:gd name="T0" fmla="*/ 57 w 57"/>
                <a:gd name="T1" fmla="*/ 28 h 57"/>
                <a:gd name="T2" fmla="*/ 48 w 57"/>
                <a:gd name="T3" fmla="*/ 20 h 57"/>
                <a:gd name="T4" fmla="*/ 48 w 57"/>
                <a:gd name="T5" fmla="*/ 20 h 57"/>
                <a:gd name="T6" fmla="*/ 40 w 57"/>
                <a:gd name="T7" fmla="*/ 25 h 57"/>
                <a:gd name="T8" fmla="*/ 31 w 57"/>
                <a:gd name="T9" fmla="*/ 25 h 57"/>
                <a:gd name="T10" fmla="*/ 31 w 57"/>
                <a:gd name="T11" fmla="*/ 16 h 57"/>
                <a:gd name="T12" fmla="*/ 37 w 57"/>
                <a:gd name="T13" fmla="*/ 8 h 57"/>
                <a:gd name="T14" fmla="*/ 37 w 57"/>
                <a:gd name="T15" fmla="*/ 8 h 57"/>
                <a:gd name="T16" fmla="*/ 28 w 57"/>
                <a:gd name="T17" fmla="*/ 0 h 57"/>
                <a:gd name="T18" fmla="*/ 20 w 57"/>
                <a:gd name="T19" fmla="*/ 8 h 57"/>
                <a:gd name="T20" fmla="*/ 20 w 57"/>
                <a:gd name="T21" fmla="*/ 8 h 57"/>
                <a:gd name="T22" fmla="*/ 25 w 57"/>
                <a:gd name="T23" fmla="*/ 16 h 57"/>
                <a:gd name="T24" fmla="*/ 25 w 57"/>
                <a:gd name="T25" fmla="*/ 25 h 57"/>
                <a:gd name="T26" fmla="*/ 16 w 57"/>
                <a:gd name="T27" fmla="*/ 25 h 57"/>
                <a:gd name="T28" fmla="*/ 8 w 57"/>
                <a:gd name="T29" fmla="*/ 20 h 57"/>
                <a:gd name="T30" fmla="*/ 8 w 57"/>
                <a:gd name="T31" fmla="*/ 20 h 57"/>
                <a:gd name="T32" fmla="*/ 0 w 57"/>
                <a:gd name="T33" fmla="*/ 28 h 57"/>
                <a:gd name="T34" fmla="*/ 8 w 57"/>
                <a:gd name="T35" fmla="*/ 37 h 57"/>
                <a:gd name="T36" fmla="*/ 8 w 57"/>
                <a:gd name="T37" fmla="*/ 37 h 57"/>
                <a:gd name="T38" fmla="*/ 16 w 57"/>
                <a:gd name="T39" fmla="*/ 32 h 57"/>
                <a:gd name="T40" fmla="*/ 25 w 57"/>
                <a:gd name="T41" fmla="*/ 32 h 57"/>
                <a:gd name="T42" fmla="*/ 25 w 57"/>
                <a:gd name="T43" fmla="*/ 40 h 57"/>
                <a:gd name="T44" fmla="*/ 20 w 57"/>
                <a:gd name="T45" fmla="*/ 48 h 57"/>
                <a:gd name="T46" fmla="*/ 20 w 57"/>
                <a:gd name="T47" fmla="*/ 48 h 57"/>
                <a:gd name="T48" fmla="*/ 28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1 w 57"/>
                <a:gd name="T55" fmla="*/ 40 h 57"/>
                <a:gd name="T56" fmla="*/ 31 w 57"/>
                <a:gd name="T57" fmla="*/ 32 h 57"/>
                <a:gd name="T58" fmla="*/ 40 w 57"/>
                <a:gd name="T59" fmla="*/ 32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4" y="0"/>
                    <a:pt x="20" y="4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1" y="4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8" name="Freeform 23"/>
            <p:cNvSpPr>
              <a:spLocks/>
            </p:cNvSpPr>
            <p:nvPr/>
          </p:nvSpPr>
          <p:spPr bwMode="auto">
            <a:xfrm>
              <a:off x="3502025" y="336550"/>
              <a:ext cx="46038" cy="46038"/>
            </a:xfrm>
            <a:custGeom>
              <a:avLst/>
              <a:gdLst>
                <a:gd name="T0" fmla="*/ 57 w 57"/>
                <a:gd name="T1" fmla="*/ 28 h 57"/>
                <a:gd name="T2" fmla="*/ 48 w 57"/>
                <a:gd name="T3" fmla="*/ 20 h 57"/>
                <a:gd name="T4" fmla="*/ 48 w 57"/>
                <a:gd name="T5" fmla="*/ 20 h 57"/>
                <a:gd name="T6" fmla="*/ 40 w 57"/>
                <a:gd name="T7" fmla="*/ 25 h 57"/>
                <a:gd name="T8" fmla="*/ 32 w 57"/>
                <a:gd name="T9" fmla="*/ 25 h 57"/>
                <a:gd name="T10" fmla="*/ 32 w 57"/>
                <a:gd name="T11" fmla="*/ 16 h 57"/>
                <a:gd name="T12" fmla="*/ 37 w 57"/>
                <a:gd name="T13" fmla="*/ 8 h 57"/>
                <a:gd name="T14" fmla="*/ 37 w 57"/>
                <a:gd name="T15" fmla="*/ 8 h 57"/>
                <a:gd name="T16" fmla="*/ 28 w 57"/>
                <a:gd name="T17" fmla="*/ 0 h 57"/>
                <a:gd name="T18" fmla="*/ 20 w 57"/>
                <a:gd name="T19" fmla="*/ 8 h 57"/>
                <a:gd name="T20" fmla="*/ 20 w 57"/>
                <a:gd name="T21" fmla="*/ 8 h 57"/>
                <a:gd name="T22" fmla="*/ 25 w 57"/>
                <a:gd name="T23" fmla="*/ 16 h 57"/>
                <a:gd name="T24" fmla="*/ 25 w 57"/>
                <a:gd name="T25" fmla="*/ 25 h 57"/>
                <a:gd name="T26" fmla="*/ 16 w 57"/>
                <a:gd name="T27" fmla="*/ 25 h 57"/>
                <a:gd name="T28" fmla="*/ 8 w 57"/>
                <a:gd name="T29" fmla="*/ 20 h 57"/>
                <a:gd name="T30" fmla="*/ 8 w 57"/>
                <a:gd name="T31" fmla="*/ 20 h 57"/>
                <a:gd name="T32" fmla="*/ 0 w 57"/>
                <a:gd name="T33" fmla="*/ 28 h 57"/>
                <a:gd name="T34" fmla="*/ 8 w 57"/>
                <a:gd name="T35" fmla="*/ 37 h 57"/>
                <a:gd name="T36" fmla="*/ 8 w 57"/>
                <a:gd name="T37" fmla="*/ 37 h 57"/>
                <a:gd name="T38" fmla="*/ 16 w 57"/>
                <a:gd name="T39" fmla="*/ 32 h 57"/>
                <a:gd name="T40" fmla="*/ 25 w 57"/>
                <a:gd name="T41" fmla="*/ 32 h 57"/>
                <a:gd name="T42" fmla="*/ 25 w 57"/>
                <a:gd name="T43" fmla="*/ 40 h 57"/>
                <a:gd name="T44" fmla="*/ 20 w 57"/>
                <a:gd name="T45" fmla="*/ 48 h 57"/>
                <a:gd name="T46" fmla="*/ 20 w 57"/>
                <a:gd name="T47" fmla="*/ 48 h 57"/>
                <a:gd name="T48" fmla="*/ 28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2 w 57"/>
                <a:gd name="T55" fmla="*/ 40 h 57"/>
                <a:gd name="T56" fmla="*/ 32 w 57"/>
                <a:gd name="T57" fmla="*/ 32 h 57"/>
                <a:gd name="T58" fmla="*/ 40 w 57"/>
                <a:gd name="T59" fmla="*/ 32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0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4" y="0"/>
                    <a:pt x="20" y="4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0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9" name="Freeform 24"/>
            <p:cNvSpPr>
              <a:spLocks/>
            </p:cNvSpPr>
            <p:nvPr/>
          </p:nvSpPr>
          <p:spPr bwMode="auto">
            <a:xfrm>
              <a:off x="3590925" y="336550"/>
              <a:ext cx="46038" cy="46038"/>
            </a:xfrm>
            <a:custGeom>
              <a:avLst/>
              <a:gdLst>
                <a:gd name="T0" fmla="*/ 48 w 57"/>
                <a:gd name="T1" fmla="*/ 20 h 57"/>
                <a:gd name="T2" fmla="*/ 48 w 57"/>
                <a:gd name="T3" fmla="*/ 20 h 57"/>
                <a:gd name="T4" fmla="*/ 41 w 57"/>
                <a:gd name="T5" fmla="*/ 25 h 57"/>
                <a:gd name="T6" fmla="*/ 32 w 57"/>
                <a:gd name="T7" fmla="*/ 25 h 57"/>
                <a:gd name="T8" fmla="*/ 32 w 57"/>
                <a:gd name="T9" fmla="*/ 16 h 57"/>
                <a:gd name="T10" fmla="*/ 37 w 57"/>
                <a:gd name="T11" fmla="*/ 8 h 57"/>
                <a:gd name="T12" fmla="*/ 37 w 57"/>
                <a:gd name="T13" fmla="*/ 8 h 57"/>
                <a:gd name="T14" fmla="*/ 29 w 57"/>
                <a:gd name="T15" fmla="*/ 0 h 57"/>
                <a:gd name="T16" fmla="*/ 20 w 57"/>
                <a:gd name="T17" fmla="*/ 8 h 57"/>
                <a:gd name="T18" fmla="*/ 20 w 57"/>
                <a:gd name="T19" fmla="*/ 8 h 57"/>
                <a:gd name="T20" fmla="*/ 25 w 57"/>
                <a:gd name="T21" fmla="*/ 16 h 57"/>
                <a:gd name="T22" fmla="*/ 25 w 57"/>
                <a:gd name="T23" fmla="*/ 25 h 57"/>
                <a:gd name="T24" fmla="*/ 16 w 57"/>
                <a:gd name="T25" fmla="*/ 25 h 57"/>
                <a:gd name="T26" fmla="*/ 9 w 57"/>
                <a:gd name="T27" fmla="*/ 20 h 57"/>
                <a:gd name="T28" fmla="*/ 9 w 57"/>
                <a:gd name="T29" fmla="*/ 20 h 57"/>
                <a:gd name="T30" fmla="*/ 0 w 57"/>
                <a:gd name="T31" fmla="*/ 28 h 57"/>
                <a:gd name="T32" fmla="*/ 9 w 57"/>
                <a:gd name="T33" fmla="*/ 37 h 57"/>
                <a:gd name="T34" fmla="*/ 9 w 57"/>
                <a:gd name="T35" fmla="*/ 37 h 57"/>
                <a:gd name="T36" fmla="*/ 16 w 57"/>
                <a:gd name="T37" fmla="*/ 32 h 57"/>
                <a:gd name="T38" fmla="*/ 25 w 57"/>
                <a:gd name="T39" fmla="*/ 32 h 57"/>
                <a:gd name="T40" fmla="*/ 25 w 57"/>
                <a:gd name="T41" fmla="*/ 40 h 57"/>
                <a:gd name="T42" fmla="*/ 20 w 57"/>
                <a:gd name="T43" fmla="*/ 48 h 57"/>
                <a:gd name="T44" fmla="*/ 20 w 57"/>
                <a:gd name="T45" fmla="*/ 48 h 57"/>
                <a:gd name="T46" fmla="*/ 29 w 57"/>
                <a:gd name="T47" fmla="*/ 57 h 57"/>
                <a:gd name="T48" fmla="*/ 37 w 57"/>
                <a:gd name="T49" fmla="*/ 48 h 57"/>
                <a:gd name="T50" fmla="*/ 37 w 57"/>
                <a:gd name="T51" fmla="*/ 48 h 57"/>
                <a:gd name="T52" fmla="*/ 32 w 57"/>
                <a:gd name="T53" fmla="*/ 40 h 57"/>
                <a:gd name="T54" fmla="*/ 32 w 57"/>
                <a:gd name="T55" fmla="*/ 32 h 57"/>
                <a:gd name="T56" fmla="*/ 41 w 57"/>
                <a:gd name="T57" fmla="*/ 32 h 57"/>
                <a:gd name="T58" fmla="*/ 48 w 57"/>
                <a:gd name="T59" fmla="*/ 37 h 57"/>
                <a:gd name="T60" fmla="*/ 48 w 57"/>
                <a:gd name="T61" fmla="*/ 37 h 57"/>
                <a:gd name="T62" fmla="*/ 57 w 57"/>
                <a:gd name="T63" fmla="*/ 28 h 57"/>
                <a:gd name="T64" fmla="*/ 48 w 57"/>
                <a:gd name="T65" fmla="*/ 2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48" y="2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4"/>
                    <a:pt x="33" y="0"/>
                    <a:pt x="29" y="0"/>
                  </a:cubicBezTo>
                  <a:cubicBezTo>
                    <a:pt x="24" y="0"/>
                    <a:pt x="20" y="4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9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0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8"/>
                  </a:cubicBezTo>
                  <a:cubicBezTo>
                    <a:pt x="57" y="24"/>
                    <a:pt x="53" y="20"/>
                    <a:pt x="4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0" name="Freeform 25"/>
            <p:cNvSpPr>
              <a:spLocks/>
            </p:cNvSpPr>
            <p:nvPr/>
          </p:nvSpPr>
          <p:spPr bwMode="auto">
            <a:xfrm>
              <a:off x="2603500" y="425450"/>
              <a:ext cx="46038" cy="46038"/>
            </a:xfrm>
            <a:custGeom>
              <a:avLst/>
              <a:gdLst>
                <a:gd name="T0" fmla="*/ 57 w 57"/>
                <a:gd name="T1" fmla="*/ 28 h 57"/>
                <a:gd name="T2" fmla="*/ 49 w 57"/>
                <a:gd name="T3" fmla="*/ 20 h 57"/>
                <a:gd name="T4" fmla="*/ 49 w 57"/>
                <a:gd name="T5" fmla="*/ 20 h 57"/>
                <a:gd name="T6" fmla="*/ 41 w 57"/>
                <a:gd name="T7" fmla="*/ 25 h 57"/>
                <a:gd name="T8" fmla="*/ 32 w 57"/>
                <a:gd name="T9" fmla="*/ 25 h 57"/>
                <a:gd name="T10" fmla="*/ 32 w 57"/>
                <a:gd name="T11" fmla="*/ 16 h 57"/>
                <a:gd name="T12" fmla="*/ 37 w 57"/>
                <a:gd name="T13" fmla="*/ 9 h 57"/>
                <a:gd name="T14" fmla="*/ 37 w 57"/>
                <a:gd name="T15" fmla="*/ 9 h 57"/>
                <a:gd name="T16" fmla="*/ 29 w 57"/>
                <a:gd name="T17" fmla="*/ 0 h 57"/>
                <a:gd name="T18" fmla="*/ 20 w 57"/>
                <a:gd name="T19" fmla="*/ 9 h 57"/>
                <a:gd name="T20" fmla="*/ 20 w 57"/>
                <a:gd name="T21" fmla="*/ 9 h 57"/>
                <a:gd name="T22" fmla="*/ 26 w 57"/>
                <a:gd name="T23" fmla="*/ 16 h 57"/>
                <a:gd name="T24" fmla="*/ 26 w 57"/>
                <a:gd name="T25" fmla="*/ 25 h 57"/>
                <a:gd name="T26" fmla="*/ 17 w 57"/>
                <a:gd name="T27" fmla="*/ 25 h 57"/>
                <a:gd name="T28" fmla="*/ 9 w 57"/>
                <a:gd name="T29" fmla="*/ 20 h 57"/>
                <a:gd name="T30" fmla="*/ 9 w 57"/>
                <a:gd name="T31" fmla="*/ 20 h 57"/>
                <a:gd name="T32" fmla="*/ 0 w 57"/>
                <a:gd name="T33" fmla="*/ 28 h 57"/>
                <a:gd name="T34" fmla="*/ 9 w 57"/>
                <a:gd name="T35" fmla="*/ 37 h 57"/>
                <a:gd name="T36" fmla="*/ 9 w 57"/>
                <a:gd name="T37" fmla="*/ 37 h 57"/>
                <a:gd name="T38" fmla="*/ 17 w 57"/>
                <a:gd name="T39" fmla="*/ 32 h 57"/>
                <a:gd name="T40" fmla="*/ 26 w 57"/>
                <a:gd name="T41" fmla="*/ 32 h 57"/>
                <a:gd name="T42" fmla="*/ 26 w 57"/>
                <a:gd name="T43" fmla="*/ 41 h 57"/>
                <a:gd name="T44" fmla="*/ 20 w 57"/>
                <a:gd name="T45" fmla="*/ 48 h 57"/>
                <a:gd name="T46" fmla="*/ 20 w 57"/>
                <a:gd name="T47" fmla="*/ 48 h 57"/>
                <a:gd name="T48" fmla="*/ 29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2 w 57"/>
                <a:gd name="T55" fmla="*/ 41 h 57"/>
                <a:gd name="T56" fmla="*/ 32 w 57"/>
                <a:gd name="T57" fmla="*/ 32 h 57"/>
                <a:gd name="T58" fmla="*/ 41 w 57"/>
                <a:gd name="T59" fmla="*/ 32 h 57"/>
                <a:gd name="T60" fmla="*/ 49 w 57"/>
                <a:gd name="T61" fmla="*/ 37 h 57"/>
                <a:gd name="T62" fmla="*/ 49 w 57"/>
                <a:gd name="T63" fmla="*/ 37 h 57"/>
                <a:gd name="T64" fmla="*/ 57 w 57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cubicBezTo>
                    <a:pt x="57" y="24"/>
                    <a:pt x="53" y="20"/>
                    <a:pt x="49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9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6" y="1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5"/>
                    <a:pt x="17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9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5"/>
                    <a:pt x="45" y="37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53" y="37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1" name="Freeform 26"/>
            <p:cNvSpPr>
              <a:spLocks/>
            </p:cNvSpPr>
            <p:nvPr/>
          </p:nvSpPr>
          <p:spPr bwMode="auto">
            <a:xfrm>
              <a:off x="2693988" y="425450"/>
              <a:ext cx="46038" cy="46038"/>
            </a:xfrm>
            <a:custGeom>
              <a:avLst/>
              <a:gdLst>
                <a:gd name="T0" fmla="*/ 56 w 56"/>
                <a:gd name="T1" fmla="*/ 28 h 57"/>
                <a:gd name="T2" fmla="*/ 48 w 56"/>
                <a:gd name="T3" fmla="*/ 20 h 57"/>
                <a:gd name="T4" fmla="*/ 48 w 56"/>
                <a:gd name="T5" fmla="*/ 20 h 57"/>
                <a:gd name="T6" fmla="*/ 40 w 56"/>
                <a:gd name="T7" fmla="*/ 25 h 57"/>
                <a:gd name="T8" fmla="*/ 31 w 56"/>
                <a:gd name="T9" fmla="*/ 25 h 57"/>
                <a:gd name="T10" fmla="*/ 31 w 56"/>
                <a:gd name="T11" fmla="*/ 16 h 57"/>
                <a:gd name="T12" fmla="*/ 36 w 56"/>
                <a:gd name="T13" fmla="*/ 9 h 57"/>
                <a:gd name="T14" fmla="*/ 36 w 56"/>
                <a:gd name="T15" fmla="*/ 9 h 57"/>
                <a:gd name="T16" fmla="*/ 28 w 56"/>
                <a:gd name="T17" fmla="*/ 0 h 57"/>
                <a:gd name="T18" fmla="*/ 19 w 56"/>
                <a:gd name="T19" fmla="*/ 9 h 57"/>
                <a:gd name="T20" fmla="*/ 19 w 56"/>
                <a:gd name="T21" fmla="*/ 9 h 57"/>
                <a:gd name="T22" fmla="*/ 25 w 56"/>
                <a:gd name="T23" fmla="*/ 16 h 57"/>
                <a:gd name="T24" fmla="*/ 25 w 56"/>
                <a:gd name="T25" fmla="*/ 25 h 57"/>
                <a:gd name="T26" fmla="*/ 16 w 56"/>
                <a:gd name="T27" fmla="*/ 25 h 57"/>
                <a:gd name="T28" fmla="*/ 8 w 56"/>
                <a:gd name="T29" fmla="*/ 20 h 57"/>
                <a:gd name="T30" fmla="*/ 8 w 56"/>
                <a:gd name="T31" fmla="*/ 20 h 57"/>
                <a:gd name="T32" fmla="*/ 0 w 56"/>
                <a:gd name="T33" fmla="*/ 28 h 57"/>
                <a:gd name="T34" fmla="*/ 8 w 56"/>
                <a:gd name="T35" fmla="*/ 37 h 57"/>
                <a:gd name="T36" fmla="*/ 8 w 56"/>
                <a:gd name="T37" fmla="*/ 37 h 57"/>
                <a:gd name="T38" fmla="*/ 16 w 56"/>
                <a:gd name="T39" fmla="*/ 32 h 57"/>
                <a:gd name="T40" fmla="*/ 25 w 56"/>
                <a:gd name="T41" fmla="*/ 32 h 57"/>
                <a:gd name="T42" fmla="*/ 25 w 56"/>
                <a:gd name="T43" fmla="*/ 41 h 57"/>
                <a:gd name="T44" fmla="*/ 19 w 56"/>
                <a:gd name="T45" fmla="*/ 48 h 57"/>
                <a:gd name="T46" fmla="*/ 19 w 56"/>
                <a:gd name="T47" fmla="*/ 48 h 57"/>
                <a:gd name="T48" fmla="*/ 28 w 56"/>
                <a:gd name="T49" fmla="*/ 57 h 57"/>
                <a:gd name="T50" fmla="*/ 36 w 56"/>
                <a:gd name="T51" fmla="*/ 48 h 57"/>
                <a:gd name="T52" fmla="*/ 36 w 56"/>
                <a:gd name="T53" fmla="*/ 48 h 57"/>
                <a:gd name="T54" fmla="*/ 31 w 56"/>
                <a:gd name="T55" fmla="*/ 41 h 57"/>
                <a:gd name="T56" fmla="*/ 31 w 56"/>
                <a:gd name="T57" fmla="*/ 32 h 57"/>
                <a:gd name="T58" fmla="*/ 40 w 56"/>
                <a:gd name="T59" fmla="*/ 32 h 57"/>
                <a:gd name="T60" fmla="*/ 48 w 56"/>
                <a:gd name="T61" fmla="*/ 37 h 57"/>
                <a:gd name="T62" fmla="*/ 48 w 56"/>
                <a:gd name="T63" fmla="*/ 37 h 57"/>
                <a:gd name="T64" fmla="*/ 56 w 56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cubicBezTo>
                    <a:pt x="56" y="24"/>
                    <a:pt x="52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6" y="12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4"/>
                    <a:pt x="33" y="0"/>
                    <a:pt x="28" y="0"/>
                  </a:cubicBezTo>
                  <a:cubicBezTo>
                    <a:pt x="23" y="0"/>
                    <a:pt x="19" y="4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24"/>
                    <a:pt x="0" y="28"/>
                  </a:cubicBezTo>
                  <a:cubicBezTo>
                    <a:pt x="0" y="33"/>
                    <a:pt x="3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19" y="45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53"/>
                    <a:pt x="23" y="57"/>
                    <a:pt x="28" y="57"/>
                  </a:cubicBezTo>
                  <a:cubicBezTo>
                    <a:pt x="33" y="57"/>
                    <a:pt x="36" y="53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5"/>
                    <a:pt x="34" y="42"/>
                    <a:pt x="31" y="4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5"/>
                    <a:pt x="44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2" y="37"/>
                    <a:pt x="56" y="33"/>
                    <a:pt x="5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2" name="Freeform 27"/>
            <p:cNvSpPr>
              <a:spLocks/>
            </p:cNvSpPr>
            <p:nvPr/>
          </p:nvSpPr>
          <p:spPr bwMode="auto">
            <a:xfrm>
              <a:off x="2784475" y="425450"/>
              <a:ext cx="44450" cy="46038"/>
            </a:xfrm>
            <a:custGeom>
              <a:avLst/>
              <a:gdLst>
                <a:gd name="T0" fmla="*/ 56 w 56"/>
                <a:gd name="T1" fmla="*/ 28 h 57"/>
                <a:gd name="T2" fmla="*/ 48 w 56"/>
                <a:gd name="T3" fmla="*/ 20 h 57"/>
                <a:gd name="T4" fmla="*/ 48 w 56"/>
                <a:gd name="T5" fmla="*/ 20 h 57"/>
                <a:gd name="T6" fmla="*/ 40 w 56"/>
                <a:gd name="T7" fmla="*/ 25 h 57"/>
                <a:gd name="T8" fmla="*/ 31 w 56"/>
                <a:gd name="T9" fmla="*/ 25 h 57"/>
                <a:gd name="T10" fmla="*/ 31 w 56"/>
                <a:gd name="T11" fmla="*/ 16 h 57"/>
                <a:gd name="T12" fmla="*/ 37 w 56"/>
                <a:gd name="T13" fmla="*/ 9 h 57"/>
                <a:gd name="T14" fmla="*/ 37 w 56"/>
                <a:gd name="T15" fmla="*/ 9 h 57"/>
                <a:gd name="T16" fmla="*/ 28 w 56"/>
                <a:gd name="T17" fmla="*/ 0 h 57"/>
                <a:gd name="T18" fmla="*/ 20 w 56"/>
                <a:gd name="T19" fmla="*/ 9 h 57"/>
                <a:gd name="T20" fmla="*/ 20 w 56"/>
                <a:gd name="T21" fmla="*/ 9 h 57"/>
                <a:gd name="T22" fmla="*/ 25 w 56"/>
                <a:gd name="T23" fmla="*/ 16 h 57"/>
                <a:gd name="T24" fmla="*/ 25 w 56"/>
                <a:gd name="T25" fmla="*/ 25 h 57"/>
                <a:gd name="T26" fmla="*/ 16 w 56"/>
                <a:gd name="T27" fmla="*/ 25 h 57"/>
                <a:gd name="T28" fmla="*/ 8 w 56"/>
                <a:gd name="T29" fmla="*/ 20 h 57"/>
                <a:gd name="T30" fmla="*/ 8 w 56"/>
                <a:gd name="T31" fmla="*/ 20 h 57"/>
                <a:gd name="T32" fmla="*/ 0 w 56"/>
                <a:gd name="T33" fmla="*/ 28 h 57"/>
                <a:gd name="T34" fmla="*/ 8 w 56"/>
                <a:gd name="T35" fmla="*/ 37 h 57"/>
                <a:gd name="T36" fmla="*/ 8 w 56"/>
                <a:gd name="T37" fmla="*/ 37 h 57"/>
                <a:gd name="T38" fmla="*/ 16 w 56"/>
                <a:gd name="T39" fmla="*/ 32 h 57"/>
                <a:gd name="T40" fmla="*/ 25 w 56"/>
                <a:gd name="T41" fmla="*/ 32 h 57"/>
                <a:gd name="T42" fmla="*/ 25 w 56"/>
                <a:gd name="T43" fmla="*/ 41 h 57"/>
                <a:gd name="T44" fmla="*/ 20 w 56"/>
                <a:gd name="T45" fmla="*/ 48 h 57"/>
                <a:gd name="T46" fmla="*/ 20 w 56"/>
                <a:gd name="T47" fmla="*/ 48 h 57"/>
                <a:gd name="T48" fmla="*/ 28 w 56"/>
                <a:gd name="T49" fmla="*/ 57 h 57"/>
                <a:gd name="T50" fmla="*/ 37 w 56"/>
                <a:gd name="T51" fmla="*/ 48 h 57"/>
                <a:gd name="T52" fmla="*/ 37 w 56"/>
                <a:gd name="T53" fmla="*/ 48 h 57"/>
                <a:gd name="T54" fmla="*/ 31 w 56"/>
                <a:gd name="T55" fmla="*/ 41 h 57"/>
                <a:gd name="T56" fmla="*/ 31 w 56"/>
                <a:gd name="T57" fmla="*/ 32 h 57"/>
                <a:gd name="T58" fmla="*/ 40 w 56"/>
                <a:gd name="T59" fmla="*/ 32 h 57"/>
                <a:gd name="T60" fmla="*/ 48 w 56"/>
                <a:gd name="T61" fmla="*/ 37 h 57"/>
                <a:gd name="T62" fmla="*/ 48 w 56"/>
                <a:gd name="T63" fmla="*/ 37 h 57"/>
                <a:gd name="T64" fmla="*/ 56 w 56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cubicBezTo>
                    <a:pt x="56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3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3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4" y="42"/>
                    <a:pt x="31" y="4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5"/>
                    <a:pt x="44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6" y="33"/>
                    <a:pt x="5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3" name="Freeform 28"/>
            <p:cNvSpPr>
              <a:spLocks/>
            </p:cNvSpPr>
            <p:nvPr/>
          </p:nvSpPr>
          <p:spPr bwMode="auto">
            <a:xfrm>
              <a:off x="2873375" y="425450"/>
              <a:ext cx="46038" cy="46038"/>
            </a:xfrm>
            <a:custGeom>
              <a:avLst/>
              <a:gdLst>
                <a:gd name="T0" fmla="*/ 57 w 57"/>
                <a:gd name="T1" fmla="*/ 28 h 57"/>
                <a:gd name="T2" fmla="*/ 48 w 57"/>
                <a:gd name="T3" fmla="*/ 20 h 57"/>
                <a:gd name="T4" fmla="*/ 48 w 57"/>
                <a:gd name="T5" fmla="*/ 20 h 57"/>
                <a:gd name="T6" fmla="*/ 40 w 57"/>
                <a:gd name="T7" fmla="*/ 25 h 57"/>
                <a:gd name="T8" fmla="*/ 31 w 57"/>
                <a:gd name="T9" fmla="*/ 25 h 57"/>
                <a:gd name="T10" fmla="*/ 31 w 57"/>
                <a:gd name="T11" fmla="*/ 16 h 57"/>
                <a:gd name="T12" fmla="*/ 37 w 57"/>
                <a:gd name="T13" fmla="*/ 9 h 57"/>
                <a:gd name="T14" fmla="*/ 37 w 57"/>
                <a:gd name="T15" fmla="*/ 9 h 57"/>
                <a:gd name="T16" fmla="*/ 28 w 57"/>
                <a:gd name="T17" fmla="*/ 0 h 57"/>
                <a:gd name="T18" fmla="*/ 20 w 57"/>
                <a:gd name="T19" fmla="*/ 9 h 57"/>
                <a:gd name="T20" fmla="*/ 20 w 57"/>
                <a:gd name="T21" fmla="*/ 9 h 57"/>
                <a:gd name="T22" fmla="*/ 25 w 57"/>
                <a:gd name="T23" fmla="*/ 16 h 57"/>
                <a:gd name="T24" fmla="*/ 25 w 57"/>
                <a:gd name="T25" fmla="*/ 25 h 57"/>
                <a:gd name="T26" fmla="*/ 16 w 57"/>
                <a:gd name="T27" fmla="*/ 25 h 57"/>
                <a:gd name="T28" fmla="*/ 8 w 57"/>
                <a:gd name="T29" fmla="*/ 20 h 57"/>
                <a:gd name="T30" fmla="*/ 8 w 57"/>
                <a:gd name="T31" fmla="*/ 20 h 57"/>
                <a:gd name="T32" fmla="*/ 0 w 57"/>
                <a:gd name="T33" fmla="*/ 28 h 57"/>
                <a:gd name="T34" fmla="*/ 8 w 57"/>
                <a:gd name="T35" fmla="*/ 37 h 57"/>
                <a:gd name="T36" fmla="*/ 8 w 57"/>
                <a:gd name="T37" fmla="*/ 37 h 57"/>
                <a:gd name="T38" fmla="*/ 16 w 57"/>
                <a:gd name="T39" fmla="*/ 32 h 57"/>
                <a:gd name="T40" fmla="*/ 25 w 57"/>
                <a:gd name="T41" fmla="*/ 32 h 57"/>
                <a:gd name="T42" fmla="*/ 25 w 57"/>
                <a:gd name="T43" fmla="*/ 41 h 57"/>
                <a:gd name="T44" fmla="*/ 20 w 57"/>
                <a:gd name="T45" fmla="*/ 48 h 57"/>
                <a:gd name="T46" fmla="*/ 20 w 57"/>
                <a:gd name="T47" fmla="*/ 48 h 57"/>
                <a:gd name="T48" fmla="*/ 28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1 w 57"/>
                <a:gd name="T55" fmla="*/ 41 h 57"/>
                <a:gd name="T56" fmla="*/ 31 w 57"/>
                <a:gd name="T57" fmla="*/ 32 h 57"/>
                <a:gd name="T58" fmla="*/ 40 w 57"/>
                <a:gd name="T59" fmla="*/ 32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1" y="4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4" name="Freeform 29"/>
            <p:cNvSpPr>
              <a:spLocks/>
            </p:cNvSpPr>
            <p:nvPr/>
          </p:nvSpPr>
          <p:spPr bwMode="auto">
            <a:xfrm>
              <a:off x="2963863" y="425450"/>
              <a:ext cx="46038" cy="46038"/>
            </a:xfrm>
            <a:custGeom>
              <a:avLst/>
              <a:gdLst>
                <a:gd name="T0" fmla="*/ 57 w 57"/>
                <a:gd name="T1" fmla="*/ 28 h 57"/>
                <a:gd name="T2" fmla="*/ 48 w 57"/>
                <a:gd name="T3" fmla="*/ 20 h 57"/>
                <a:gd name="T4" fmla="*/ 48 w 57"/>
                <a:gd name="T5" fmla="*/ 20 h 57"/>
                <a:gd name="T6" fmla="*/ 41 w 57"/>
                <a:gd name="T7" fmla="*/ 25 h 57"/>
                <a:gd name="T8" fmla="*/ 32 w 57"/>
                <a:gd name="T9" fmla="*/ 25 h 57"/>
                <a:gd name="T10" fmla="*/ 32 w 57"/>
                <a:gd name="T11" fmla="*/ 16 h 57"/>
                <a:gd name="T12" fmla="*/ 37 w 57"/>
                <a:gd name="T13" fmla="*/ 9 h 57"/>
                <a:gd name="T14" fmla="*/ 37 w 57"/>
                <a:gd name="T15" fmla="*/ 9 h 57"/>
                <a:gd name="T16" fmla="*/ 28 w 57"/>
                <a:gd name="T17" fmla="*/ 0 h 57"/>
                <a:gd name="T18" fmla="*/ 20 w 57"/>
                <a:gd name="T19" fmla="*/ 9 h 57"/>
                <a:gd name="T20" fmla="*/ 20 w 57"/>
                <a:gd name="T21" fmla="*/ 9 h 57"/>
                <a:gd name="T22" fmla="*/ 25 w 57"/>
                <a:gd name="T23" fmla="*/ 16 h 57"/>
                <a:gd name="T24" fmla="*/ 25 w 57"/>
                <a:gd name="T25" fmla="*/ 25 h 57"/>
                <a:gd name="T26" fmla="*/ 16 w 57"/>
                <a:gd name="T27" fmla="*/ 25 h 57"/>
                <a:gd name="T28" fmla="*/ 9 w 57"/>
                <a:gd name="T29" fmla="*/ 20 h 57"/>
                <a:gd name="T30" fmla="*/ 9 w 57"/>
                <a:gd name="T31" fmla="*/ 20 h 57"/>
                <a:gd name="T32" fmla="*/ 0 w 57"/>
                <a:gd name="T33" fmla="*/ 28 h 57"/>
                <a:gd name="T34" fmla="*/ 9 w 57"/>
                <a:gd name="T35" fmla="*/ 37 h 57"/>
                <a:gd name="T36" fmla="*/ 9 w 57"/>
                <a:gd name="T37" fmla="*/ 37 h 57"/>
                <a:gd name="T38" fmla="*/ 16 w 57"/>
                <a:gd name="T39" fmla="*/ 32 h 57"/>
                <a:gd name="T40" fmla="*/ 25 w 57"/>
                <a:gd name="T41" fmla="*/ 32 h 57"/>
                <a:gd name="T42" fmla="*/ 25 w 57"/>
                <a:gd name="T43" fmla="*/ 41 h 57"/>
                <a:gd name="T44" fmla="*/ 20 w 57"/>
                <a:gd name="T45" fmla="*/ 48 h 57"/>
                <a:gd name="T46" fmla="*/ 20 w 57"/>
                <a:gd name="T47" fmla="*/ 48 h 57"/>
                <a:gd name="T48" fmla="*/ 28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2 w 57"/>
                <a:gd name="T55" fmla="*/ 41 h 57"/>
                <a:gd name="T56" fmla="*/ 32 w 57"/>
                <a:gd name="T57" fmla="*/ 32 h 57"/>
                <a:gd name="T58" fmla="*/ 41 w 57"/>
                <a:gd name="T59" fmla="*/ 32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5" name="Freeform 30"/>
            <p:cNvSpPr>
              <a:spLocks/>
            </p:cNvSpPr>
            <p:nvPr/>
          </p:nvSpPr>
          <p:spPr bwMode="auto">
            <a:xfrm>
              <a:off x="3052763" y="425450"/>
              <a:ext cx="46038" cy="46038"/>
            </a:xfrm>
            <a:custGeom>
              <a:avLst/>
              <a:gdLst>
                <a:gd name="T0" fmla="*/ 57 w 57"/>
                <a:gd name="T1" fmla="*/ 28 h 57"/>
                <a:gd name="T2" fmla="*/ 48 w 57"/>
                <a:gd name="T3" fmla="*/ 20 h 57"/>
                <a:gd name="T4" fmla="*/ 48 w 57"/>
                <a:gd name="T5" fmla="*/ 20 h 57"/>
                <a:gd name="T6" fmla="*/ 41 w 57"/>
                <a:gd name="T7" fmla="*/ 25 h 57"/>
                <a:gd name="T8" fmla="*/ 32 w 57"/>
                <a:gd name="T9" fmla="*/ 25 h 57"/>
                <a:gd name="T10" fmla="*/ 32 w 57"/>
                <a:gd name="T11" fmla="*/ 16 h 57"/>
                <a:gd name="T12" fmla="*/ 37 w 57"/>
                <a:gd name="T13" fmla="*/ 9 h 57"/>
                <a:gd name="T14" fmla="*/ 37 w 57"/>
                <a:gd name="T15" fmla="*/ 9 h 57"/>
                <a:gd name="T16" fmla="*/ 29 w 57"/>
                <a:gd name="T17" fmla="*/ 0 h 57"/>
                <a:gd name="T18" fmla="*/ 20 w 57"/>
                <a:gd name="T19" fmla="*/ 9 h 57"/>
                <a:gd name="T20" fmla="*/ 20 w 57"/>
                <a:gd name="T21" fmla="*/ 9 h 57"/>
                <a:gd name="T22" fmla="*/ 25 w 57"/>
                <a:gd name="T23" fmla="*/ 16 h 57"/>
                <a:gd name="T24" fmla="*/ 25 w 57"/>
                <a:gd name="T25" fmla="*/ 25 h 57"/>
                <a:gd name="T26" fmla="*/ 16 w 57"/>
                <a:gd name="T27" fmla="*/ 25 h 57"/>
                <a:gd name="T28" fmla="*/ 9 w 57"/>
                <a:gd name="T29" fmla="*/ 20 h 57"/>
                <a:gd name="T30" fmla="*/ 9 w 57"/>
                <a:gd name="T31" fmla="*/ 20 h 57"/>
                <a:gd name="T32" fmla="*/ 0 w 57"/>
                <a:gd name="T33" fmla="*/ 28 h 57"/>
                <a:gd name="T34" fmla="*/ 9 w 57"/>
                <a:gd name="T35" fmla="*/ 37 h 57"/>
                <a:gd name="T36" fmla="*/ 9 w 57"/>
                <a:gd name="T37" fmla="*/ 37 h 57"/>
                <a:gd name="T38" fmla="*/ 16 w 57"/>
                <a:gd name="T39" fmla="*/ 32 h 57"/>
                <a:gd name="T40" fmla="*/ 25 w 57"/>
                <a:gd name="T41" fmla="*/ 32 h 57"/>
                <a:gd name="T42" fmla="*/ 25 w 57"/>
                <a:gd name="T43" fmla="*/ 41 h 57"/>
                <a:gd name="T44" fmla="*/ 20 w 57"/>
                <a:gd name="T45" fmla="*/ 48 h 57"/>
                <a:gd name="T46" fmla="*/ 20 w 57"/>
                <a:gd name="T47" fmla="*/ 48 h 57"/>
                <a:gd name="T48" fmla="*/ 29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2 w 57"/>
                <a:gd name="T55" fmla="*/ 41 h 57"/>
                <a:gd name="T56" fmla="*/ 32 w 57"/>
                <a:gd name="T57" fmla="*/ 32 h 57"/>
                <a:gd name="T58" fmla="*/ 41 w 57"/>
                <a:gd name="T59" fmla="*/ 32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9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9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6" name="Freeform 31"/>
            <p:cNvSpPr>
              <a:spLocks/>
            </p:cNvSpPr>
            <p:nvPr/>
          </p:nvSpPr>
          <p:spPr bwMode="auto">
            <a:xfrm>
              <a:off x="3141663" y="425450"/>
              <a:ext cx="46038" cy="46038"/>
            </a:xfrm>
            <a:custGeom>
              <a:avLst/>
              <a:gdLst>
                <a:gd name="T0" fmla="*/ 57 w 57"/>
                <a:gd name="T1" fmla="*/ 28 h 57"/>
                <a:gd name="T2" fmla="*/ 49 w 57"/>
                <a:gd name="T3" fmla="*/ 20 h 57"/>
                <a:gd name="T4" fmla="*/ 49 w 57"/>
                <a:gd name="T5" fmla="*/ 20 h 57"/>
                <a:gd name="T6" fmla="*/ 41 w 57"/>
                <a:gd name="T7" fmla="*/ 25 h 57"/>
                <a:gd name="T8" fmla="*/ 32 w 57"/>
                <a:gd name="T9" fmla="*/ 25 h 57"/>
                <a:gd name="T10" fmla="*/ 32 w 57"/>
                <a:gd name="T11" fmla="*/ 16 h 57"/>
                <a:gd name="T12" fmla="*/ 37 w 57"/>
                <a:gd name="T13" fmla="*/ 9 h 57"/>
                <a:gd name="T14" fmla="*/ 37 w 57"/>
                <a:gd name="T15" fmla="*/ 9 h 57"/>
                <a:gd name="T16" fmla="*/ 29 w 57"/>
                <a:gd name="T17" fmla="*/ 0 h 57"/>
                <a:gd name="T18" fmla="*/ 20 w 57"/>
                <a:gd name="T19" fmla="*/ 9 h 57"/>
                <a:gd name="T20" fmla="*/ 20 w 57"/>
                <a:gd name="T21" fmla="*/ 9 h 57"/>
                <a:gd name="T22" fmla="*/ 26 w 57"/>
                <a:gd name="T23" fmla="*/ 16 h 57"/>
                <a:gd name="T24" fmla="*/ 26 w 57"/>
                <a:gd name="T25" fmla="*/ 25 h 57"/>
                <a:gd name="T26" fmla="*/ 17 w 57"/>
                <a:gd name="T27" fmla="*/ 25 h 57"/>
                <a:gd name="T28" fmla="*/ 9 w 57"/>
                <a:gd name="T29" fmla="*/ 20 h 57"/>
                <a:gd name="T30" fmla="*/ 9 w 57"/>
                <a:gd name="T31" fmla="*/ 20 h 57"/>
                <a:gd name="T32" fmla="*/ 0 w 57"/>
                <a:gd name="T33" fmla="*/ 28 h 57"/>
                <a:gd name="T34" fmla="*/ 9 w 57"/>
                <a:gd name="T35" fmla="*/ 37 h 57"/>
                <a:gd name="T36" fmla="*/ 9 w 57"/>
                <a:gd name="T37" fmla="*/ 37 h 57"/>
                <a:gd name="T38" fmla="*/ 17 w 57"/>
                <a:gd name="T39" fmla="*/ 32 h 57"/>
                <a:gd name="T40" fmla="*/ 26 w 57"/>
                <a:gd name="T41" fmla="*/ 32 h 57"/>
                <a:gd name="T42" fmla="*/ 26 w 57"/>
                <a:gd name="T43" fmla="*/ 41 h 57"/>
                <a:gd name="T44" fmla="*/ 20 w 57"/>
                <a:gd name="T45" fmla="*/ 48 h 57"/>
                <a:gd name="T46" fmla="*/ 20 w 57"/>
                <a:gd name="T47" fmla="*/ 48 h 57"/>
                <a:gd name="T48" fmla="*/ 29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2 w 57"/>
                <a:gd name="T55" fmla="*/ 41 h 57"/>
                <a:gd name="T56" fmla="*/ 32 w 57"/>
                <a:gd name="T57" fmla="*/ 32 h 57"/>
                <a:gd name="T58" fmla="*/ 41 w 57"/>
                <a:gd name="T59" fmla="*/ 32 h 57"/>
                <a:gd name="T60" fmla="*/ 49 w 57"/>
                <a:gd name="T61" fmla="*/ 37 h 57"/>
                <a:gd name="T62" fmla="*/ 49 w 57"/>
                <a:gd name="T63" fmla="*/ 37 h 57"/>
                <a:gd name="T64" fmla="*/ 57 w 57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cubicBezTo>
                    <a:pt x="57" y="24"/>
                    <a:pt x="53" y="20"/>
                    <a:pt x="49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9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6" y="1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5"/>
                    <a:pt x="17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9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5"/>
                    <a:pt x="45" y="37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53" y="37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7" name="Freeform 32"/>
            <p:cNvSpPr>
              <a:spLocks/>
            </p:cNvSpPr>
            <p:nvPr/>
          </p:nvSpPr>
          <p:spPr bwMode="auto">
            <a:xfrm>
              <a:off x="3232150" y="425450"/>
              <a:ext cx="46038" cy="46038"/>
            </a:xfrm>
            <a:custGeom>
              <a:avLst/>
              <a:gdLst>
                <a:gd name="T0" fmla="*/ 56 w 56"/>
                <a:gd name="T1" fmla="*/ 28 h 57"/>
                <a:gd name="T2" fmla="*/ 48 w 56"/>
                <a:gd name="T3" fmla="*/ 20 h 57"/>
                <a:gd name="T4" fmla="*/ 48 w 56"/>
                <a:gd name="T5" fmla="*/ 20 h 57"/>
                <a:gd name="T6" fmla="*/ 40 w 56"/>
                <a:gd name="T7" fmla="*/ 25 h 57"/>
                <a:gd name="T8" fmla="*/ 31 w 56"/>
                <a:gd name="T9" fmla="*/ 25 h 57"/>
                <a:gd name="T10" fmla="*/ 31 w 56"/>
                <a:gd name="T11" fmla="*/ 16 h 57"/>
                <a:gd name="T12" fmla="*/ 36 w 56"/>
                <a:gd name="T13" fmla="*/ 9 h 57"/>
                <a:gd name="T14" fmla="*/ 36 w 56"/>
                <a:gd name="T15" fmla="*/ 9 h 57"/>
                <a:gd name="T16" fmla="*/ 28 w 56"/>
                <a:gd name="T17" fmla="*/ 0 h 57"/>
                <a:gd name="T18" fmla="*/ 19 w 56"/>
                <a:gd name="T19" fmla="*/ 9 h 57"/>
                <a:gd name="T20" fmla="*/ 19 w 56"/>
                <a:gd name="T21" fmla="*/ 9 h 57"/>
                <a:gd name="T22" fmla="*/ 25 w 56"/>
                <a:gd name="T23" fmla="*/ 16 h 57"/>
                <a:gd name="T24" fmla="*/ 25 w 56"/>
                <a:gd name="T25" fmla="*/ 25 h 57"/>
                <a:gd name="T26" fmla="*/ 16 w 56"/>
                <a:gd name="T27" fmla="*/ 25 h 57"/>
                <a:gd name="T28" fmla="*/ 8 w 56"/>
                <a:gd name="T29" fmla="*/ 20 h 57"/>
                <a:gd name="T30" fmla="*/ 8 w 56"/>
                <a:gd name="T31" fmla="*/ 20 h 57"/>
                <a:gd name="T32" fmla="*/ 0 w 56"/>
                <a:gd name="T33" fmla="*/ 28 h 57"/>
                <a:gd name="T34" fmla="*/ 8 w 56"/>
                <a:gd name="T35" fmla="*/ 37 h 57"/>
                <a:gd name="T36" fmla="*/ 8 w 56"/>
                <a:gd name="T37" fmla="*/ 37 h 57"/>
                <a:gd name="T38" fmla="*/ 16 w 56"/>
                <a:gd name="T39" fmla="*/ 32 h 57"/>
                <a:gd name="T40" fmla="*/ 25 w 56"/>
                <a:gd name="T41" fmla="*/ 32 h 57"/>
                <a:gd name="T42" fmla="*/ 25 w 56"/>
                <a:gd name="T43" fmla="*/ 41 h 57"/>
                <a:gd name="T44" fmla="*/ 19 w 56"/>
                <a:gd name="T45" fmla="*/ 48 h 57"/>
                <a:gd name="T46" fmla="*/ 19 w 56"/>
                <a:gd name="T47" fmla="*/ 48 h 57"/>
                <a:gd name="T48" fmla="*/ 28 w 56"/>
                <a:gd name="T49" fmla="*/ 57 h 57"/>
                <a:gd name="T50" fmla="*/ 36 w 56"/>
                <a:gd name="T51" fmla="*/ 48 h 57"/>
                <a:gd name="T52" fmla="*/ 36 w 56"/>
                <a:gd name="T53" fmla="*/ 48 h 57"/>
                <a:gd name="T54" fmla="*/ 31 w 56"/>
                <a:gd name="T55" fmla="*/ 41 h 57"/>
                <a:gd name="T56" fmla="*/ 31 w 56"/>
                <a:gd name="T57" fmla="*/ 32 h 57"/>
                <a:gd name="T58" fmla="*/ 40 w 56"/>
                <a:gd name="T59" fmla="*/ 32 h 57"/>
                <a:gd name="T60" fmla="*/ 48 w 56"/>
                <a:gd name="T61" fmla="*/ 37 h 57"/>
                <a:gd name="T62" fmla="*/ 48 w 56"/>
                <a:gd name="T63" fmla="*/ 37 h 57"/>
                <a:gd name="T64" fmla="*/ 56 w 56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cubicBezTo>
                    <a:pt x="56" y="24"/>
                    <a:pt x="52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6" y="12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4"/>
                    <a:pt x="33" y="0"/>
                    <a:pt x="28" y="0"/>
                  </a:cubicBezTo>
                  <a:cubicBezTo>
                    <a:pt x="23" y="0"/>
                    <a:pt x="19" y="4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24"/>
                    <a:pt x="0" y="28"/>
                  </a:cubicBezTo>
                  <a:cubicBezTo>
                    <a:pt x="0" y="33"/>
                    <a:pt x="3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19" y="45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53"/>
                    <a:pt x="23" y="57"/>
                    <a:pt x="28" y="57"/>
                  </a:cubicBezTo>
                  <a:cubicBezTo>
                    <a:pt x="33" y="57"/>
                    <a:pt x="36" y="53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5"/>
                    <a:pt x="34" y="42"/>
                    <a:pt x="31" y="4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5"/>
                    <a:pt x="44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2" y="37"/>
                    <a:pt x="56" y="33"/>
                    <a:pt x="5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8" name="Freeform 33"/>
            <p:cNvSpPr>
              <a:spLocks/>
            </p:cNvSpPr>
            <p:nvPr/>
          </p:nvSpPr>
          <p:spPr bwMode="auto">
            <a:xfrm>
              <a:off x="3322638" y="425450"/>
              <a:ext cx="44450" cy="46038"/>
            </a:xfrm>
            <a:custGeom>
              <a:avLst/>
              <a:gdLst>
                <a:gd name="T0" fmla="*/ 56 w 56"/>
                <a:gd name="T1" fmla="*/ 28 h 57"/>
                <a:gd name="T2" fmla="*/ 48 w 56"/>
                <a:gd name="T3" fmla="*/ 20 h 57"/>
                <a:gd name="T4" fmla="*/ 48 w 56"/>
                <a:gd name="T5" fmla="*/ 20 h 57"/>
                <a:gd name="T6" fmla="*/ 40 w 56"/>
                <a:gd name="T7" fmla="*/ 25 h 57"/>
                <a:gd name="T8" fmla="*/ 31 w 56"/>
                <a:gd name="T9" fmla="*/ 25 h 57"/>
                <a:gd name="T10" fmla="*/ 31 w 56"/>
                <a:gd name="T11" fmla="*/ 16 h 57"/>
                <a:gd name="T12" fmla="*/ 37 w 56"/>
                <a:gd name="T13" fmla="*/ 9 h 57"/>
                <a:gd name="T14" fmla="*/ 37 w 56"/>
                <a:gd name="T15" fmla="*/ 9 h 57"/>
                <a:gd name="T16" fmla="*/ 28 w 56"/>
                <a:gd name="T17" fmla="*/ 0 h 57"/>
                <a:gd name="T18" fmla="*/ 20 w 56"/>
                <a:gd name="T19" fmla="*/ 9 h 57"/>
                <a:gd name="T20" fmla="*/ 20 w 56"/>
                <a:gd name="T21" fmla="*/ 9 h 57"/>
                <a:gd name="T22" fmla="*/ 25 w 56"/>
                <a:gd name="T23" fmla="*/ 16 h 57"/>
                <a:gd name="T24" fmla="*/ 25 w 56"/>
                <a:gd name="T25" fmla="*/ 25 h 57"/>
                <a:gd name="T26" fmla="*/ 16 w 56"/>
                <a:gd name="T27" fmla="*/ 25 h 57"/>
                <a:gd name="T28" fmla="*/ 8 w 56"/>
                <a:gd name="T29" fmla="*/ 20 h 57"/>
                <a:gd name="T30" fmla="*/ 8 w 56"/>
                <a:gd name="T31" fmla="*/ 20 h 57"/>
                <a:gd name="T32" fmla="*/ 0 w 56"/>
                <a:gd name="T33" fmla="*/ 28 h 57"/>
                <a:gd name="T34" fmla="*/ 8 w 56"/>
                <a:gd name="T35" fmla="*/ 37 h 57"/>
                <a:gd name="T36" fmla="*/ 8 w 56"/>
                <a:gd name="T37" fmla="*/ 37 h 57"/>
                <a:gd name="T38" fmla="*/ 16 w 56"/>
                <a:gd name="T39" fmla="*/ 32 h 57"/>
                <a:gd name="T40" fmla="*/ 25 w 56"/>
                <a:gd name="T41" fmla="*/ 32 h 57"/>
                <a:gd name="T42" fmla="*/ 25 w 56"/>
                <a:gd name="T43" fmla="*/ 41 h 57"/>
                <a:gd name="T44" fmla="*/ 20 w 56"/>
                <a:gd name="T45" fmla="*/ 48 h 57"/>
                <a:gd name="T46" fmla="*/ 20 w 56"/>
                <a:gd name="T47" fmla="*/ 48 h 57"/>
                <a:gd name="T48" fmla="*/ 28 w 56"/>
                <a:gd name="T49" fmla="*/ 57 h 57"/>
                <a:gd name="T50" fmla="*/ 37 w 56"/>
                <a:gd name="T51" fmla="*/ 48 h 57"/>
                <a:gd name="T52" fmla="*/ 37 w 56"/>
                <a:gd name="T53" fmla="*/ 48 h 57"/>
                <a:gd name="T54" fmla="*/ 31 w 56"/>
                <a:gd name="T55" fmla="*/ 41 h 57"/>
                <a:gd name="T56" fmla="*/ 31 w 56"/>
                <a:gd name="T57" fmla="*/ 32 h 57"/>
                <a:gd name="T58" fmla="*/ 40 w 56"/>
                <a:gd name="T59" fmla="*/ 32 h 57"/>
                <a:gd name="T60" fmla="*/ 48 w 56"/>
                <a:gd name="T61" fmla="*/ 37 h 57"/>
                <a:gd name="T62" fmla="*/ 48 w 56"/>
                <a:gd name="T63" fmla="*/ 37 h 57"/>
                <a:gd name="T64" fmla="*/ 56 w 56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cubicBezTo>
                    <a:pt x="56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3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3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4" y="42"/>
                    <a:pt x="31" y="4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5"/>
                    <a:pt x="44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6" y="33"/>
                    <a:pt x="5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9" name="Freeform 34"/>
            <p:cNvSpPr>
              <a:spLocks/>
            </p:cNvSpPr>
            <p:nvPr/>
          </p:nvSpPr>
          <p:spPr bwMode="auto">
            <a:xfrm>
              <a:off x="3411538" y="425450"/>
              <a:ext cx="46038" cy="46038"/>
            </a:xfrm>
            <a:custGeom>
              <a:avLst/>
              <a:gdLst>
                <a:gd name="T0" fmla="*/ 57 w 57"/>
                <a:gd name="T1" fmla="*/ 28 h 57"/>
                <a:gd name="T2" fmla="*/ 48 w 57"/>
                <a:gd name="T3" fmla="*/ 20 h 57"/>
                <a:gd name="T4" fmla="*/ 48 w 57"/>
                <a:gd name="T5" fmla="*/ 20 h 57"/>
                <a:gd name="T6" fmla="*/ 40 w 57"/>
                <a:gd name="T7" fmla="*/ 25 h 57"/>
                <a:gd name="T8" fmla="*/ 31 w 57"/>
                <a:gd name="T9" fmla="*/ 25 h 57"/>
                <a:gd name="T10" fmla="*/ 31 w 57"/>
                <a:gd name="T11" fmla="*/ 16 h 57"/>
                <a:gd name="T12" fmla="*/ 37 w 57"/>
                <a:gd name="T13" fmla="*/ 9 h 57"/>
                <a:gd name="T14" fmla="*/ 37 w 57"/>
                <a:gd name="T15" fmla="*/ 9 h 57"/>
                <a:gd name="T16" fmla="*/ 28 w 57"/>
                <a:gd name="T17" fmla="*/ 0 h 57"/>
                <a:gd name="T18" fmla="*/ 20 w 57"/>
                <a:gd name="T19" fmla="*/ 9 h 57"/>
                <a:gd name="T20" fmla="*/ 20 w 57"/>
                <a:gd name="T21" fmla="*/ 9 h 57"/>
                <a:gd name="T22" fmla="*/ 25 w 57"/>
                <a:gd name="T23" fmla="*/ 16 h 57"/>
                <a:gd name="T24" fmla="*/ 25 w 57"/>
                <a:gd name="T25" fmla="*/ 25 h 57"/>
                <a:gd name="T26" fmla="*/ 16 w 57"/>
                <a:gd name="T27" fmla="*/ 25 h 57"/>
                <a:gd name="T28" fmla="*/ 8 w 57"/>
                <a:gd name="T29" fmla="*/ 20 h 57"/>
                <a:gd name="T30" fmla="*/ 8 w 57"/>
                <a:gd name="T31" fmla="*/ 20 h 57"/>
                <a:gd name="T32" fmla="*/ 0 w 57"/>
                <a:gd name="T33" fmla="*/ 28 h 57"/>
                <a:gd name="T34" fmla="*/ 8 w 57"/>
                <a:gd name="T35" fmla="*/ 37 h 57"/>
                <a:gd name="T36" fmla="*/ 8 w 57"/>
                <a:gd name="T37" fmla="*/ 37 h 57"/>
                <a:gd name="T38" fmla="*/ 16 w 57"/>
                <a:gd name="T39" fmla="*/ 32 h 57"/>
                <a:gd name="T40" fmla="*/ 25 w 57"/>
                <a:gd name="T41" fmla="*/ 32 h 57"/>
                <a:gd name="T42" fmla="*/ 25 w 57"/>
                <a:gd name="T43" fmla="*/ 41 h 57"/>
                <a:gd name="T44" fmla="*/ 20 w 57"/>
                <a:gd name="T45" fmla="*/ 48 h 57"/>
                <a:gd name="T46" fmla="*/ 20 w 57"/>
                <a:gd name="T47" fmla="*/ 48 h 57"/>
                <a:gd name="T48" fmla="*/ 28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1 w 57"/>
                <a:gd name="T55" fmla="*/ 41 h 57"/>
                <a:gd name="T56" fmla="*/ 31 w 57"/>
                <a:gd name="T57" fmla="*/ 32 h 57"/>
                <a:gd name="T58" fmla="*/ 40 w 57"/>
                <a:gd name="T59" fmla="*/ 32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1" y="4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0" name="Freeform 35"/>
            <p:cNvSpPr>
              <a:spLocks/>
            </p:cNvSpPr>
            <p:nvPr/>
          </p:nvSpPr>
          <p:spPr bwMode="auto">
            <a:xfrm>
              <a:off x="3502025" y="425450"/>
              <a:ext cx="46038" cy="46038"/>
            </a:xfrm>
            <a:custGeom>
              <a:avLst/>
              <a:gdLst>
                <a:gd name="T0" fmla="*/ 57 w 57"/>
                <a:gd name="T1" fmla="*/ 28 h 57"/>
                <a:gd name="T2" fmla="*/ 48 w 57"/>
                <a:gd name="T3" fmla="*/ 20 h 57"/>
                <a:gd name="T4" fmla="*/ 48 w 57"/>
                <a:gd name="T5" fmla="*/ 20 h 57"/>
                <a:gd name="T6" fmla="*/ 40 w 57"/>
                <a:gd name="T7" fmla="*/ 25 h 57"/>
                <a:gd name="T8" fmla="*/ 32 w 57"/>
                <a:gd name="T9" fmla="*/ 25 h 57"/>
                <a:gd name="T10" fmla="*/ 32 w 57"/>
                <a:gd name="T11" fmla="*/ 16 h 57"/>
                <a:gd name="T12" fmla="*/ 37 w 57"/>
                <a:gd name="T13" fmla="*/ 9 h 57"/>
                <a:gd name="T14" fmla="*/ 37 w 57"/>
                <a:gd name="T15" fmla="*/ 9 h 57"/>
                <a:gd name="T16" fmla="*/ 28 w 57"/>
                <a:gd name="T17" fmla="*/ 0 h 57"/>
                <a:gd name="T18" fmla="*/ 20 w 57"/>
                <a:gd name="T19" fmla="*/ 9 h 57"/>
                <a:gd name="T20" fmla="*/ 20 w 57"/>
                <a:gd name="T21" fmla="*/ 9 h 57"/>
                <a:gd name="T22" fmla="*/ 25 w 57"/>
                <a:gd name="T23" fmla="*/ 16 h 57"/>
                <a:gd name="T24" fmla="*/ 25 w 57"/>
                <a:gd name="T25" fmla="*/ 25 h 57"/>
                <a:gd name="T26" fmla="*/ 16 w 57"/>
                <a:gd name="T27" fmla="*/ 25 h 57"/>
                <a:gd name="T28" fmla="*/ 8 w 57"/>
                <a:gd name="T29" fmla="*/ 20 h 57"/>
                <a:gd name="T30" fmla="*/ 8 w 57"/>
                <a:gd name="T31" fmla="*/ 20 h 57"/>
                <a:gd name="T32" fmla="*/ 0 w 57"/>
                <a:gd name="T33" fmla="*/ 28 h 57"/>
                <a:gd name="T34" fmla="*/ 8 w 57"/>
                <a:gd name="T35" fmla="*/ 37 h 57"/>
                <a:gd name="T36" fmla="*/ 8 w 57"/>
                <a:gd name="T37" fmla="*/ 37 h 57"/>
                <a:gd name="T38" fmla="*/ 16 w 57"/>
                <a:gd name="T39" fmla="*/ 32 h 57"/>
                <a:gd name="T40" fmla="*/ 25 w 57"/>
                <a:gd name="T41" fmla="*/ 32 h 57"/>
                <a:gd name="T42" fmla="*/ 25 w 57"/>
                <a:gd name="T43" fmla="*/ 41 h 57"/>
                <a:gd name="T44" fmla="*/ 20 w 57"/>
                <a:gd name="T45" fmla="*/ 48 h 57"/>
                <a:gd name="T46" fmla="*/ 20 w 57"/>
                <a:gd name="T47" fmla="*/ 48 h 57"/>
                <a:gd name="T48" fmla="*/ 28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2 w 57"/>
                <a:gd name="T55" fmla="*/ 41 h 57"/>
                <a:gd name="T56" fmla="*/ 32 w 57"/>
                <a:gd name="T57" fmla="*/ 32 h 57"/>
                <a:gd name="T58" fmla="*/ 40 w 57"/>
                <a:gd name="T59" fmla="*/ 32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0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1" name="Freeform 36"/>
            <p:cNvSpPr>
              <a:spLocks/>
            </p:cNvSpPr>
            <p:nvPr/>
          </p:nvSpPr>
          <p:spPr bwMode="auto">
            <a:xfrm>
              <a:off x="3590925" y="425450"/>
              <a:ext cx="46038" cy="46038"/>
            </a:xfrm>
            <a:custGeom>
              <a:avLst/>
              <a:gdLst>
                <a:gd name="T0" fmla="*/ 48 w 57"/>
                <a:gd name="T1" fmla="*/ 20 h 57"/>
                <a:gd name="T2" fmla="*/ 48 w 57"/>
                <a:gd name="T3" fmla="*/ 20 h 57"/>
                <a:gd name="T4" fmla="*/ 41 w 57"/>
                <a:gd name="T5" fmla="*/ 25 h 57"/>
                <a:gd name="T6" fmla="*/ 32 w 57"/>
                <a:gd name="T7" fmla="*/ 25 h 57"/>
                <a:gd name="T8" fmla="*/ 32 w 57"/>
                <a:gd name="T9" fmla="*/ 16 h 57"/>
                <a:gd name="T10" fmla="*/ 37 w 57"/>
                <a:gd name="T11" fmla="*/ 9 h 57"/>
                <a:gd name="T12" fmla="*/ 37 w 57"/>
                <a:gd name="T13" fmla="*/ 9 h 57"/>
                <a:gd name="T14" fmla="*/ 29 w 57"/>
                <a:gd name="T15" fmla="*/ 0 h 57"/>
                <a:gd name="T16" fmla="*/ 20 w 57"/>
                <a:gd name="T17" fmla="*/ 9 h 57"/>
                <a:gd name="T18" fmla="*/ 20 w 57"/>
                <a:gd name="T19" fmla="*/ 9 h 57"/>
                <a:gd name="T20" fmla="*/ 25 w 57"/>
                <a:gd name="T21" fmla="*/ 16 h 57"/>
                <a:gd name="T22" fmla="*/ 25 w 57"/>
                <a:gd name="T23" fmla="*/ 25 h 57"/>
                <a:gd name="T24" fmla="*/ 16 w 57"/>
                <a:gd name="T25" fmla="*/ 25 h 57"/>
                <a:gd name="T26" fmla="*/ 9 w 57"/>
                <a:gd name="T27" fmla="*/ 20 h 57"/>
                <a:gd name="T28" fmla="*/ 9 w 57"/>
                <a:gd name="T29" fmla="*/ 20 h 57"/>
                <a:gd name="T30" fmla="*/ 0 w 57"/>
                <a:gd name="T31" fmla="*/ 28 h 57"/>
                <a:gd name="T32" fmla="*/ 9 w 57"/>
                <a:gd name="T33" fmla="*/ 37 h 57"/>
                <a:gd name="T34" fmla="*/ 9 w 57"/>
                <a:gd name="T35" fmla="*/ 37 h 57"/>
                <a:gd name="T36" fmla="*/ 16 w 57"/>
                <a:gd name="T37" fmla="*/ 32 h 57"/>
                <a:gd name="T38" fmla="*/ 25 w 57"/>
                <a:gd name="T39" fmla="*/ 32 h 57"/>
                <a:gd name="T40" fmla="*/ 25 w 57"/>
                <a:gd name="T41" fmla="*/ 41 h 57"/>
                <a:gd name="T42" fmla="*/ 20 w 57"/>
                <a:gd name="T43" fmla="*/ 48 h 57"/>
                <a:gd name="T44" fmla="*/ 20 w 57"/>
                <a:gd name="T45" fmla="*/ 48 h 57"/>
                <a:gd name="T46" fmla="*/ 29 w 57"/>
                <a:gd name="T47" fmla="*/ 57 h 57"/>
                <a:gd name="T48" fmla="*/ 37 w 57"/>
                <a:gd name="T49" fmla="*/ 48 h 57"/>
                <a:gd name="T50" fmla="*/ 37 w 57"/>
                <a:gd name="T51" fmla="*/ 48 h 57"/>
                <a:gd name="T52" fmla="*/ 32 w 57"/>
                <a:gd name="T53" fmla="*/ 41 h 57"/>
                <a:gd name="T54" fmla="*/ 32 w 57"/>
                <a:gd name="T55" fmla="*/ 32 h 57"/>
                <a:gd name="T56" fmla="*/ 41 w 57"/>
                <a:gd name="T57" fmla="*/ 32 h 57"/>
                <a:gd name="T58" fmla="*/ 48 w 57"/>
                <a:gd name="T59" fmla="*/ 37 h 57"/>
                <a:gd name="T60" fmla="*/ 48 w 57"/>
                <a:gd name="T61" fmla="*/ 37 h 57"/>
                <a:gd name="T62" fmla="*/ 57 w 57"/>
                <a:gd name="T63" fmla="*/ 28 h 57"/>
                <a:gd name="T64" fmla="*/ 48 w 57"/>
                <a:gd name="T65" fmla="*/ 2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48" y="2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9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9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8"/>
                  </a:cubicBezTo>
                  <a:cubicBezTo>
                    <a:pt x="57" y="24"/>
                    <a:pt x="53" y="20"/>
                    <a:pt x="4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2" name="Freeform 37"/>
            <p:cNvSpPr>
              <a:spLocks/>
            </p:cNvSpPr>
            <p:nvPr/>
          </p:nvSpPr>
          <p:spPr bwMode="auto">
            <a:xfrm>
              <a:off x="2603500" y="515938"/>
              <a:ext cx="46038" cy="46038"/>
            </a:xfrm>
            <a:custGeom>
              <a:avLst/>
              <a:gdLst>
                <a:gd name="T0" fmla="*/ 57 w 57"/>
                <a:gd name="T1" fmla="*/ 29 h 57"/>
                <a:gd name="T2" fmla="*/ 49 w 57"/>
                <a:gd name="T3" fmla="*/ 20 h 57"/>
                <a:gd name="T4" fmla="*/ 49 w 57"/>
                <a:gd name="T5" fmla="*/ 20 h 57"/>
                <a:gd name="T6" fmla="*/ 41 w 57"/>
                <a:gd name="T7" fmla="*/ 25 h 57"/>
                <a:gd name="T8" fmla="*/ 32 w 57"/>
                <a:gd name="T9" fmla="*/ 25 h 57"/>
                <a:gd name="T10" fmla="*/ 32 w 57"/>
                <a:gd name="T11" fmla="*/ 16 h 57"/>
                <a:gd name="T12" fmla="*/ 37 w 57"/>
                <a:gd name="T13" fmla="*/ 9 h 57"/>
                <a:gd name="T14" fmla="*/ 37 w 57"/>
                <a:gd name="T15" fmla="*/ 9 h 57"/>
                <a:gd name="T16" fmla="*/ 29 w 57"/>
                <a:gd name="T17" fmla="*/ 0 h 57"/>
                <a:gd name="T18" fmla="*/ 20 w 57"/>
                <a:gd name="T19" fmla="*/ 9 h 57"/>
                <a:gd name="T20" fmla="*/ 20 w 57"/>
                <a:gd name="T21" fmla="*/ 9 h 57"/>
                <a:gd name="T22" fmla="*/ 26 w 57"/>
                <a:gd name="T23" fmla="*/ 16 h 57"/>
                <a:gd name="T24" fmla="*/ 26 w 57"/>
                <a:gd name="T25" fmla="*/ 25 h 57"/>
                <a:gd name="T26" fmla="*/ 17 w 57"/>
                <a:gd name="T27" fmla="*/ 25 h 57"/>
                <a:gd name="T28" fmla="*/ 9 w 57"/>
                <a:gd name="T29" fmla="*/ 20 h 57"/>
                <a:gd name="T30" fmla="*/ 9 w 57"/>
                <a:gd name="T31" fmla="*/ 20 h 57"/>
                <a:gd name="T32" fmla="*/ 0 w 57"/>
                <a:gd name="T33" fmla="*/ 29 h 57"/>
                <a:gd name="T34" fmla="*/ 9 w 57"/>
                <a:gd name="T35" fmla="*/ 37 h 57"/>
                <a:gd name="T36" fmla="*/ 9 w 57"/>
                <a:gd name="T37" fmla="*/ 37 h 57"/>
                <a:gd name="T38" fmla="*/ 17 w 57"/>
                <a:gd name="T39" fmla="*/ 32 h 57"/>
                <a:gd name="T40" fmla="*/ 26 w 57"/>
                <a:gd name="T41" fmla="*/ 32 h 57"/>
                <a:gd name="T42" fmla="*/ 26 w 57"/>
                <a:gd name="T43" fmla="*/ 41 h 57"/>
                <a:gd name="T44" fmla="*/ 20 w 57"/>
                <a:gd name="T45" fmla="*/ 48 h 57"/>
                <a:gd name="T46" fmla="*/ 20 w 57"/>
                <a:gd name="T47" fmla="*/ 48 h 57"/>
                <a:gd name="T48" fmla="*/ 29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2 w 57"/>
                <a:gd name="T55" fmla="*/ 41 h 57"/>
                <a:gd name="T56" fmla="*/ 32 w 57"/>
                <a:gd name="T57" fmla="*/ 32 h 57"/>
                <a:gd name="T58" fmla="*/ 41 w 57"/>
                <a:gd name="T59" fmla="*/ 32 h 57"/>
                <a:gd name="T60" fmla="*/ 49 w 57"/>
                <a:gd name="T61" fmla="*/ 37 h 57"/>
                <a:gd name="T62" fmla="*/ 49 w 57"/>
                <a:gd name="T63" fmla="*/ 37 h 57"/>
                <a:gd name="T64" fmla="*/ 57 w 57"/>
                <a:gd name="T6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9"/>
                  </a:moveTo>
                  <a:cubicBezTo>
                    <a:pt x="57" y="24"/>
                    <a:pt x="53" y="20"/>
                    <a:pt x="49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9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6" y="1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9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5"/>
                    <a:pt x="17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9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5"/>
                    <a:pt x="45" y="37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53" y="37"/>
                    <a:pt x="57" y="33"/>
                    <a:pt x="5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3" name="Freeform 38"/>
            <p:cNvSpPr>
              <a:spLocks/>
            </p:cNvSpPr>
            <p:nvPr/>
          </p:nvSpPr>
          <p:spPr bwMode="auto">
            <a:xfrm>
              <a:off x="2693988" y="515938"/>
              <a:ext cx="46038" cy="46038"/>
            </a:xfrm>
            <a:custGeom>
              <a:avLst/>
              <a:gdLst>
                <a:gd name="T0" fmla="*/ 56 w 56"/>
                <a:gd name="T1" fmla="*/ 29 h 57"/>
                <a:gd name="T2" fmla="*/ 48 w 56"/>
                <a:gd name="T3" fmla="*/ 20 h 57"/>
                <a:gd name="T4" fmla="*/ 48 w 56"/>
                <a:gd name="T5" fmla="*/ 20 h 57"/>
                <a:gd name="T6" fmla="*/ 40 w 56"/>
                <a:gd name="T7" fmla="*/ 25 h 57"/>
                <a:gd name="T8" fmla="*/ 31 w 56"/>
                <a:gd name="T9" fmla="*/ 25 h 57"/>
                <a:gd name="T10" fmla="*/ 31 w 56"/>
                <a:gd name="T11" fmla="*/ 16 h 57"/>
                <a:gd name="T12" fmla="*/ 36 w 56"/>
                <a:gd name="T13" fmla="*/ 9 h 57"/>
                <a:gd name="T14" fmla="*/ 36 w 56"/>
                <a:gd name="T15" fmla="*/ 9 h 57"/>
                <a:gd name="T16" fmla="*/ 28 w 56"/>
                <a:gd name="T17" fmla="*/ 0 h 57"/>
                <a:gd name="T18" fmla="*/ 19 w 56"/>
                <a:gd name="T19" fmla="*/ 9 h 57"/>
                <a:gd name="T20" fmla="*/ 19 w 56"/>
                <a:gd name="T21" fmla="*/ 9 h 57"/>
                <a:gd name="T22" fmla="*/ 25 w 56"/>
                <a:gd name="T23" fmla="*/ 16 h 57"/>
                <a:gd name="T24" fmla="*/ 25 w 56"/>
                <a:gd name="T25" fmla="*/ 25 h 57"/>
                <a:gd name="T26" fmla="*/ 16 w 56"/>
                <a:gd name="T27" fmla="*/ 25 h 57"/>
                <a:gd name="T28" fmla="*/ 8 w 56"/>
                <a:gd name="T29" fmla="*/ 20 h 57"/>
                <a:gd name="T30" fmla="*/ 8 w 56"/>
                <a:gd name="T31" fmla="*/ 20 h 57"/>
                <a:gd name="T32" fmla="*/ 0 w 56"/>
                <a:gd name="T33" fmla="*/ 29 h 57"/>
                <a:gd name="T34" fmla="*/ 8 w 56"/>
                <a:gd name="T35" fmla="*/ 37 h 57"/>
                <a:gd name="T36" fmla="*/ 8 w 56"/>
                <a:gd name="T37" fmla="*/ 37 h 57"/>
                <a:gd name="T38" fmla="*/ 16 w 56"/>
                <a:gd name="T39" fmla="*/ 32 h 57"/>
                <a:gd name="T40" fmla="*/ 25 w 56"/>
                <a:gd name="T41" fmla="*/ 32 h 57"/>
                <a:gd name="T42" fmla="*/ 25 w 56"/>
                <a:gd name="T43" fmla="*/ 41 h 57"/>
                <a:gd name="T44" fmla="*/ 19 w 56"/>
                <a:gd name="T45" fmla="*/ 48 h 57"/>
                <a:gd name="T46" fmla="*/ 19 w 56"/>
                <a:gd name="T47" fmla="*/ 48 h 57"/>
                <a:gd name="T48" fmla="*/ 28 w 56"/>
                <a:gd name="T49" fmla="*/ 57 h 57"/>
                <a:gd name="T50" fmla="*/ 36 w 56"/>
                <a:gd name="T51" fmla="*/ 48 h 57"/>
                <a:gd name="T52" fmla="*/ 36 w 56"/>
                <a:gd name="T53" fmla="*/ 48 h 57"/>
                <a:gd name="T54" fmla="*/ 31 w 56"/>
                <a:gd name="T55" fmla="*/ 41 h 57"/>
                <a:gd name="T56" fmla="*/ 31 w 56"/>
                <a:gd name="T57" fmla="*/ 32 h 57"/>
                <a:gd name="T58" fmla="*/ 40 w 56"/>
                <a:gd name="T59" fmla="*/ 32 h 57"/>
                <a:gd name="T60" fmla="*/ 48 w 56"/>
                <a:gd name="T61" fmla="*/ 37 h 57"/>
                <a:gd name="T62" fmla="*/ 48 w 56"/>
                <a:gd name="T63" fmla="*/ 37 h 57"/>
                <a:gd name="T64" fmla="*/ 56 w 56"/>
                <a:gd name="T6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7">
                  <a:moveTo>
                    <a:pt x="56" y="29"/>
                  </a:moveTo>
                  <a:cubicBezTo>
                    <a:pt x="56" y="24"/>
                    <a:pt x="52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6" y="12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4"/>
                    <a:pt x="33" y="0"/>
                    <a:pt x="28" y="0"/>
                  </a:cubicBezTo>
                  <a:cubicBezTo>
                    <a:pt x="23" y="0"/>
                    <a:pt x="19" y="4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24"/>
                    <a:pt x="0" y="29"/>
                  </a:cubicBezTo>
                  <a:cubicBezTo>
                    <a:pt x="0" y="33"/>
                    <a:pt x="3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19" y="45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53"/>
                    <a:pt x="23" y="57"/>
                    <a:pt x="28" y="57"/>
                  </a:cubicBezTo>
                  <a:cubicBezTo>
                    <a:pt x="33" y="57"/>
                    <a:pt x="36" y="53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5"/>
                    <a:pt x="34" y="42"/>
                    <a:pt x="31" y="4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5"/>
                    <a:pt x="44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2" y="37"/>
                    <a:pt x="56" y="33"/>
                    <a:pt x="5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4" name="Freeform 39"/>
            <p:cNvSpPr>
              <a:spLocks/>
            </p:cNvSpPr>
            <p:nvPr/>
          </p:nvSpPr>
          <p:spPr bwMode="auto">
            <a:xfrm>
              <a:off x="2784475" y="515938"/>
              <a:ext cx="44450" cy="46038"/>
            </a:xfrm>
            <a:custGeom>
              <a:avLst/>
              <a:gdLst>
                <a:gd name="T0" fmla="*/ 56 w 56"/>
                <a:gd name="T1" fmla="*/ 29 h 57"/>
                <a:gd name="T2" fmla="*/ 48 w 56"/>
                <a:gd name="T3" fmla="*/ 20 h 57"/>
                <a:gd name="T4" fmla="*/ 48 w 56"/>
                <a:gd name="T5" fmla="*/ 20 h 57"/>
                <a:gd name="T6" fmla="*/ 40 w 56"/>
                <a:gd name="T7" fmla="*/ 25 h 57"/>
                <a:gd name="T8" fmla="*/ 31 w 56"/>
                <a:gd name="T9" fmla="*/ 25 h 57"/>
                <a:gd name="T10" fmla="*/ 31 w 56"/>
                <a:gd name="T11" fmla="*/ 16 h 57"/>
                <a:gd name="T12" fmla="*/ 37 w 56"/>
                <a:gd name="T13" fmla="*/ 9 h 57"/>
                <a:gd name="T14" fmla="*/ 37 w 56"/>
                <a:gd name="T15" fmla="*/ 9 h 57"/>
                <a:gd name="T16" fmla="*/ 28 w 56"/>
                <a:gd name="T17" fmla="*/ 0 h 57"/>
                <a:gd name="T18" fmla="*/ 20 w 56"/>
                <a:gd name="T19" fmla="*/ 9 h 57"/>
                <a:gd name="T20" fmla="*/ 20 w 56"/>
                <a:gd name="T21" fmla="*/ 9 h 57"/>
                <a:gd name="T22" fmla="*/ 25 w 56"/>
                <a:gd name="T23" fmla="*/ 16 h 57"/>
                <a:gd name="T24" fmla="*/ 25 w 56"/>
                <a:gd name="T25" fmla="*/ 25 h 57"/>
                <a:gd name="T26" fmla="*/ 16 w 56"/>
                <a:gd name="T27" fmla="*/ 25 h 57"/>
                <a:gd name="T28" fmla="*/ 8 w 56"/>
                <a:gd name="T29" fmla="*/ 20 h 57"/>
                <a:gd name="T30" fmla="*/ 8 w 56"/>
                <a:gd name="T31" fmla="*/ 20 h 57"/>
                <a:gd name="T32" fmla="*/ 0 w 56"/>
                <a:gd name="T33" fmla="*/ 29 h 57"/>
                <a:gd name="T34" fmla="*/ 8 w 56"/>
                <a:gd name="T35" fmla="*/ 37 h 57"/>
                <a:gd name="T36" fmla="*/ 8 w 56"/>
                <a:gd name="T37" fmla="*/ 37 h 57"/>
                <a:gd name="T38" fmla="*/ 16 w 56"/>
                <a:gd name="T39" fmla="*/ 32 h 57"/>
                <a:gd name="T40" fmla="*/ 25 w 56"/>
                <a:gd name="T41" fmla="*/ 32 h 57"/>
                <a:gd name="T42" fmla="*/ 25 w 56"/>
                <a:gd name="T43" fmla="*/ 41 h 57"/>
                <a:gd name="T44" fmla="*/ 20 w 56"/>
                <a:gd name="T45" fmla="*/ 48 h 57"/>
                <a:gd name="T46" fmla="*/ 20 w 56"/>
                <a:gd name="T47" fmla="*/ 48 h 57"/>
                <a:gd name="T48" fmla="*/ 28 w 56"/>
                <a:gd name="T49" fmla="*/ 57 h 57"/>
                <a:gd name="T50" fmla="*/ 37 w 56"/>
                <a:gd name="T51" fmla="*/ 48 h 57"/>
                <a:gd name="T52" fmla="*/ 37 w 56"/>
                <a:gd name="T53" fmla="*/ 48 h 57"/>
                <a:gd name="T54" fmla="*/ 31 w 56"/>
                <a:gd name="T55" fmla="*/ 41 h 57"/>
                <a:gd name="T56" fmla="*/ 31 w 56"/>
                <a:gd name="T57" fmla="*/ 32 h 57"/>
                <a:gd name="T58" fmla="*/ 40 w 56"/>
                <a:gd name="T59" fmla="*/ 32 h 57"/>
                <a:gd name="T60" fmla="*/ 48 w 56"/>
                <a:gd name="T61" fmla="*/ 37 h 57"/>
                <a:gd name="T62" fmla="*/ 48 w 56"/>
                <a:gd name="T63" fmla="*/ 37 h 57"/>
                <a:gd name="T64" fmla="*/ 56 w 56"/>
                <a:gd name="T6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7">
                  <a:moveTo>
                    <a:pt x="56" y="29"/>
                  </a:moveTo>
                  <a:cubicBezTo>
                    <a:pt x="56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3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9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3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4" y="42"/>
                    <a:pt x="31" y="4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5"/>
                    <a:pt x="44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6" y="33"/>
                    <a:pt x="5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5" name="Freeform 40"/>
            <p:cNvSpPr>
              <a:spLocks/>
            </p:cNvSpPr>
            <p:nvPr/>
          </p:nvSpPr>
          <p:spPr bwMode="auto">
            <a:xfrm>
              <a:off x="2873375" y="515938"/>
              <a:ext cx="46038" cy="46038"/>
            </a:xfrm>
            <a:custGeom>
              <a:avLst/>
              <a:gdLst>
                <a:gd name="T0" fmla="*/ 57 w 57"/>
                <a:gd name="T1" fmla="*/ 29 h 57"/>
                <a:gd name="T2" fmla="*/ 48 w 57"/>
                <a:gd name="T3" fmla="*/ 20 h 57"/>
                <a:gd name="T4" fmla="*/ 48 w 57"/>
                <a:gd name="T5" fmla="*/ 20 h 57"/>
                <a:gd name="T6" fmla="*/ 40 w 57"/>
                <a:gd name="T7" fmla="*/ 25 h 57"/>
                <a:gd name="T8" fmla="*/ 31 w 57"/>
                <a:gd name="T9" fmla="*/ 25 h 57"/>
                <a:gd name="T10" fmla="*/ 31 w 57"/>
                <a:gd name="T11" fmla="*/ 16 h 57"/>
                <a:gd name="T12" fmla="*/ 37 w 57"/>
                <a:gd name="T13" fmla="*/ 9 h 57"/>
                <a:gd name="T14" fmla="*/ 37 w 57"/>
                <a:gd name="T15" fmla="*/ 9 h 57"/>
                <a:gd name="T16" fmla="*/ 28 w 57"/>
                <a:gd name="T17" fmla="*/ 0 h 57"/>
                <a:gd name="T18" fmla="*/ 20 w 57"/>
                <a:gd name="T19" fmla="*/ 9 h 57"/>
                <a:gd name="T20" fmla="*/ 20 w 57"/>
                <a:gd name="T21" fmla="*/ 9 h 57"/>
                <a:gd name="T22" fmla="*/ 25 w 57"/>
                <a:gd name="T23" fmla="*/ 16 h 57"/>
                <a:gd name="T24" fmla="*/ 25 w 57"/>
                <a:gd name="T25" fmla="*/ 25 h 57"/>
                <a:gd name="T26" fmla="*/ 16 w 57"/>
                <a:gd name="T27" fmla="*/ 25 h 57"/>
                <a:gd name="T28" fmla="*/ 8 w 57"/>
                <a:gd name="T29" fmla="*/ 20 h 57"/>
                <a:gd name="T30" fmla="*/ 8 w 57"/>
                <a:gd name="T31" fmla="*/ 20 h 57"/>
                <a:gd name="T32" fmla="*/ 0 w 57"/>
                <a:gd name="T33" fmla="*/ 29 h 57"/>
                <a:gd name="T34" fmla="*/ 8 w 57"/>
                <a:gd name="T35" fmla="*/ 37 h 57"/>
                <a:gd name="T36" fmla="*/ 8 w 57"/>
                <a:gd name="T37" fmla="*/ 37 h 57"/>
                <a:gd name="T38" fmla="*/ 16 w 57"/>
                <a:gd name="T39" fmla="*/ 32 h 57"/>
                <a:gd name="T40" fmla="*/ 25 w 57"/>
                <a:gd name="T41" fmla="*/ 32 h 57"/>
                <a:gd name="T42" fmla="*/ 25 w 57"/>
                <a:gd name="T43" fmla="*/ 41 h 57"/>
                <a:gd name="T44" fmla="*/ 20 w 57"/>
                <a:gd name="T45" fmla="*/ 48 h 57"/>
                <a:gd name="T46" fmla="*/ 20 w 57"/>
                <a:gd name="T47" fmla="*/ 48 h 57"/>
                <a:gd name="T48" fmla="*/ 28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1 w 57"/>
                <a:gd name="T55" fmla="*/ 41 h 57"/>
                <a:gd name="T56" fmla="*/ 31 w 57"/>
                <a:gd name="T57" fmla="*/ 32 h 57"/>
                <a:gd name="T58" fmla="*/ 40 w 57"/>
                <a:gd name="T59" fmla="*/ 32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9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9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1" y="4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6" name="Freeform 41"/>
            <p:cNvSpPr>
              <a:spLocks/>
            </p:cNvSpPr>
            <p:nvPr/>
          </p:nvSpPr>
          <p:spPr bwMode="auto">
            <a:xfrm>
              <a:off x="2963863" y="515938"/>
              <a:ext cx="46038" cy="46038"/>
            </a:xfrm>
            <a:custGeom>
              <a:avLst/>
              <a:gdLst>
                <a:gd name="T0" fmla="*/ 57 w 57"/>
                <a:gd name="T1" fmla="*/ 29 h 57"/>
                <a:gd name="T2" fmla="*/ 48 w 57"/>
                <a:gd name="T3" fmla="*/ 20 h 57"/>
                <a:gd name="T4" fmla="*/ 48 w 57"/>
                <a:gd name="T5" fmla="*/ 20 h 57"/>
                <a:gd name="T6" fmla="*/ 41 w 57"/>
                <a:gd name="T7" fmla="*/ 25 h 57"/>
                <a:gd name="T8" fmla="*/ 32 w 57"/>
                <a:gd name="T9" fmla="*/ 25 h 57"/>
                <a:gd name="T10" fmla="*/ 32 w 57"/>
                <a:gd name="T11" fmla="*/ 16 h 57"/>
                <a:gd name="T12" fmla="*/ 37 w 57"/>
                <a:gd name="T13" fmla="*/ 9 h 57"/>
                <a:gd name="T14" fmla="*/ 37 w 57"/>
                <a:gd name="T15" fmla="*/ 9 h 57"/>
                <a:gd name="T16" fmla="*/ 28 w 57"/>
                <a:gd name="T17" fmla="*/ 0 h 57"/>
                <a:gd name="T18" fmla="*/ 20 w 57"/>
                <a:gd name="T19" fmla="*/ 9 h 57"/>
                <a:gd name="T20" fmla="*/ 20 w 57"/>
                <a:gd name="T21" fmla="*/ 9 h 57"/>
                <a:gd name="T22" fmla="*/ 25 w 57"/>
                <a:gd name="T23" fmla="*/ 16 h 57"/>
                <a:gd name="T24" fmla="*/ 25 w 57"/>
                <a:gd name="T25" fmla="*/ 25 h 57"/>
                <a:gd name="T26" fmla="*/ 16 w 57"/>
                <a:gd name="T27" fmla="*/ 25 h 57"/>
                <a:gd name="T28" fmla="*/ 9 w 57"/>
                <a:gd name="T29" fmla="*/ 20 h 57"/>
                <a:gd name="T30" fmla="*/ 9 w 57"/>
                <a:gd name="T31" fmla="*/ 20 h 57"/>
                <a:gd name="T32" fmla="*/ 0 w 57"/>
                <a:gd name="T33" fmla="*/ 29 h 57"/>
                <a:gd name="T34" fmla="*/ 9 w 57"/>
                <a:gd name="T35" fmla="*/ 37 h 57"/>
                <a:gd name="T36" fmla="*/ 9 w 57"/>
                <a:gd name="T37" fmla="*/ 37 h 57"/>
                <a:gd name="T38" fmla="*/ 16 w 57"/>
                <a:gd name="T39" fmla="*/ 32 h 57"/>
                <a:gd name="T40" fmla="*/ 25 w 57"/>
                <a:gd name="T41" fmla="*/ 32 h 57"/>
                <a:gd name="T42" fmla="*/ 25 w 57"/>
                <a:gd name="T43" fmla="*/ 41 h 57"/>
                <a:gd name="T44" fmla="*/ 20 w 57"/>
                <a:gd name="T45" fmla="*/ 48 h 57"/>
                <a:gd name="T46" fmla="*/ 20 w 57"/>
                <a:gd name="T47" fmla="*/ 48 h 57"/>
                <a:gd name="T48" fmla="*/ 28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2 w 57"/>
                <a:gd name="T55" fmla="*/ 41 h 57"/>
                <a:gd name="T56" fmla="*/ 32 w 57"/>
                <a:gd name="T57" fmla="*/ 32 h 57"/>
                <a:gd name="T58" fmla="*/ 41 w 57"/>
                <a:gd name="T59" fmla="*/ 32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9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9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7" name="Freeform 42"/>
            <p:cNvSpPr>
              <a:spLocks/>
            </p:cNvSpPr>
            <p:nvPr/>
          </p:nvSpPr>
          <p:spPr bwMode="auto">
            <a:xfrm>
              <a:off x="3052763" y="515938"/>
              <a:ext cx="46038" cy="46038"/>
            </a:xfrm>
            <a:custGeom>
              <a:avLst/>
              <a:gdLst>
                <a:gd name="T0" fmla="*/ 57 w 57"/>
                <a:gd name="T1" fmla="*/ 29 h 57"/>
                <a:gd name="T2" fmla="*/ 48 w 57"/>
                <a:gd name="T3" fmla="*/ 20 h 57"/>
                <a:gd name="T4" fmla="*/ 48 w 57"/>
                <a:gd name="T5" fmla="*/ 20 h 57"/>
                <a:gd name="T6" fmla="*/ 41 w 57"/>
                <a:gd name="T7" fmla="*/ 25 h 57"/>
                <a:gd name="T8" fmla="*/ 32 w 57"/>
                <a:gd name="T9" fmla="*/ 25 h 57"/>
                <a:gd name="T10" fmla="*/ 32 w 57"/>
                <a:gd name="T11" fmla="*/ 16 h 57"/>
                <a:gd name="T12" fmla="*/ 37 w 57"/>
                <a:gd name="T13" fmla="*/ 9 h 57"/>
                <a:gd name="T14" fmla="*/ 37 w 57"/>
                <a:gd name="T15" fmla="*/ 9 h 57"/>
                <a:gd name="T16" fmla="*/ 29 w 57"/>
                <a:gd name="T17" fmla="*/ 0 h 57"/>
                <a:gd name="T18" fmla="*/ 20 w 57"/>
                <a:gd name="T19" fmla="*/ 9 h 57"/>
                <a:gd name="T20" fmla="*/ 20 w 57"/>
                <a:gd name="T21" fmla="*/ 9 h 57"/>
                <a:gd name="T22" fmla="*/ 25 w 57"/>
                <a:gd name="T23" fmla="*/ 16 h 57"/>
                <a:gd name="T24" fmla="*/ 25 w 57"/>
                <a:gd name="T25" fmla="*/ 25 h 57"/>
                <a:gd name="T26" fmla="*/ 16 w 57"/>
                <a:gd name="T27" fmla="*/ 25 h 57"/>
                <a:gd name="T28" fmla="*/ 9 w 57"/>
                <a:gd name="T29" fmla="*/ 20 h 57"/>
                <a:gd name="T30" fmla="*/ 9 w 57"/>
                <a:gd name="T31" fmla="*/ 20 h 57"/>
                <a:gd name="T32" fmla="*/ 0 w 57"/>
                <a:gd name="T33" fmla="*/ 29 h 57"/>
                <a:gd name="T34" fmla="*/ 9 w 57"/>
                <a:gd name="T35" fmla="*/ 37 h 57"/>
                <a:gd name="T36" fmla="*/ 9 w 57"/>
                <a:gd name="T37" fmla="*/ 37 h 57"/>
                <a:gd name="T38" fmla="*/ 16 w 57"/>
                <a:gd name="T39" fmla="*/ 32 h 57"/>
                <a:gd name="T40" fmla="*/ 25 w 57"/>
                <a:gd name="T41" fmla="*/ 32 h 57"/>
                <a:gd name="T42" fmla="*/ 25 w 57"/>
                <a:gd name="T43" fmla="*/ 41 h 57"/>
                <a:gd name="T44" fmla="*/ 20 w 57"/>
                <a:gd name="T45" fmla="*/ 48 h 57"/>
                <a:gd name="T46" fmla="*/ 20 w 57"/>
                <a:gd name="T47" fmla="*/ 48 h 57"/>
                <a:gd name="T48" fmla="*/ 29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2 w 57"/>
                <a:gd name="T55" fmla="*/ 41 h 57"/>
                <a:gd name="T56" fmla="*/ 32 w 57"/>
                <a:gd name="T57" fmla="*/ 32 h 57"/>
                <a:gd name="T58" fmla="*/ 41 w 57"/>
                <a:gd name="T59" fmla="*/ 32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9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9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9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9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" name="Freeform 43"/>
            <p:cNvSpPr>
              <a:spLocks/>
            </p:cNvSpPr>
            <p:nvPr/>
          </p:nvSpPr>
          <p:spPr bwMode="auto">
            <a:xfrm>
              <a:off x="3141663" y="515938"/>
              <a:ext cx="46038" cy="46038"/>
            </a:xfrm>
            <a:custGeom>
              <a:avLst/>
              <a:gdLst>
                <a:gd name="T0" fmla="*/ 57 w 57"/>
                <a:gd name="T1" fmla="*/ 29 h 57"/>
                <a:gd name="T2" fmla="*/ 49 w 57"/>
                <a:gd name="T3" fmla="*/ 20 h 57"/>
                <a:gd name="T4" fmla="*/ 49 w 57"/>
                <a:gd name="T5" fmla="*/ 20 h 57"/>
                <a:gd name="T6" fmla="*/ 41 w 57"/>
                <a:gd name="T7" fmla="*/ 25 h 57"/>
                <a:gd name="T8" fmla="*/ 32 w 57"/>
                <a:gd name="T9" fmla="*/ 25 h 57"/>
                <a:gd name="T10" fmla="*/ 32 w 57"/>
                <a:gd name="T11" fmla="*/ 16 h 57"/>
                <a:gd name="T12" fmla="*/ 37 w 57"/>
                <a:gd name="T13" fmla="*/ 9 h 57"/>
                <a:gd name="T14" fmla="*/ 37 w 57"/>
                <a:gd name="T15" fmla="*/ 9 h 57"/>
                <a:gd name="T16" fmla="*/ 29 w 57"/>
                <a:gd name="T17" fmla="*/ 0 h 57"/>
                <a:gd name="T18" fmla="*/ 20 w 57"/>
                <a:gd name="T19" fmla="*/ 9 h 57"/>
                <a:gd name="T20" fmla="*/ 20 w 57"/>
                <a:gd name="T21" fmla="*/ 9 h 57"/>
                <a:gd name="T22" fmla="*/ 26 w 57"/>
                <a:gd name="T23" fmla="*/ 16 h 57"/>
                <a:gd name="T24" fmla="*/ 26 w 57"/>
                <a:gd name="T25" fmla="*/ 25 h 57"/>
                <a:gd name="T26" fmla="*/ 17 w 57"/>
                <a:gd name="T27" fmla="*/ 25 h 57"/>
                <a:gd name="T28" fmla="*/ 9 w 57"/>
                <a:gd name="T29" fmla="*/ 20 h 57"/>
                <a:gd name="T30" fmla="*/ 9 w 57"/>
                <a:gd name="T31" fmla="*/ 20 h 57"/>
                <a:gd name="T32" fmla="*/ 0 w 57"/>
                <a:gd name="T33" fmla="*/ 29 h 57"/>
                <a:gd name="T34" fmla="*/ 9 w 57"/>
                <a:gd name="T35" fmla="*/ 37 h 57"/>
                <a:gd name="T36" fmla="*/ 9 w 57"/>
                <a:gd name="T37" fmla="*/ 37 h 57"/>
                <a:gd name="T38" fmla="*/ 17 w 57"/>
                <a:gd name="T39" fmla="*/ 32 h 57"/>
                <a:gd name="T40" fmla="*/ 26 w 57"/>
                <a:gd name="T41" fmla="*/ 32 h 57"/>
                <a:gd name="T42" fmla="*/ 26 w 57"/>
                <a:gd name="T43" fmla="*/ 41 h 57"/>
                <a:gd name="T44" fmla="*/ 20 w 57"/>
                <a:gd name="T45" fmla="*/ 48 h 57"/>
                <a:gd name="T46" fmla="*/ 20 w 57"/>
                <a:gd name="T47" fmla="*/ 48 h 57"/>
                <a:gd name="T48" fmla="*/ 29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2 w 57"/>
                <a:gd name="T55" fmla="*/ 41 h 57"/>
                <a:gd name="T56" fmla="*/ 32 w 57"/>
                <a:gd name="T57" fmla="*/ 32 h 57"/>
                <a:gd name="T58" fmla="*/ 41 w 57"/>
                <a:gd name="T59" fmla="*/ 32 h 57"/>
                <a:gd name="T60" fmla="*/ 49 w 57"/>
                <a:gd name="T61" fmla="*/ 37 h 57"/>
                <a:gd name="T62" fmla="*/ 49 w 57"/>
                <a:gd name="T63" fmla="*/ 37 h 57"/>
                <a:gd name="T64" fmla="*/ 57 w 57"/>
                <a:gd name="T6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9"/>
                  </a:moveTo>
                  <a:cubicBezTo>
                    <a:pt x="57" y="24"/>
                    <a:pt x="53" y="20"/>
                    <a:pt x="49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9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6" y="1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9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5"/>
                    <a:pt x="17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9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5"/>
                    <a:pt x="45" y="37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53" y="37"/>
                    <a:pt x="57" y="33"/>
                    <a:pt x="5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" name="Freeform 44"/>
            <p:cNvSpPr>
              <a:spLocks/>
            </p:cNvSpPr>
            <p:nvPr/>
          </p:nvSpPr>
          <p:spPr bwMode="auto">
            <a:xfrm>
              <a:off x="3232150" y="515938"/>
              <a:ext cx="46038" cy="46038"/>
            </a:xfrm>
            <a:custGeom>
              <a:avLst/>
              <a:gdLst>
                <a:gd name="T0" fmla="*/ 56 w 56"/>
                <a:gd name="T1" fmla="*/ 29 h 57"/>
                <a:gd name="T2" fmla="*/ 48 w 56"/>
                <a:gd name="T3" fmla="*/ 20 h 57"/>
                <a:gd name="T4" fmla="*/ 48 w 56"/>
                <a:gd name="T5" fmla="*/ 20 h 57"/>
                <a:gd name="T6" fmla="*/ 40 w 56"/>
                <a:gd name="T7" fmla="*/ 25 h 57"/>
                <a:gd name="T8" fmla="*/ 31 w 56"/>
                <a:gd name="T9" fmla="*/ 25 h 57"/>
                <a:gd name="T10" fmla="*/ 31 w 56"/>
                <a:gd name="T11" fmla="*/ 16 h 57"/>
                <a:gd name="T12" fmla="*/ 36 w 56"/>
                <a:gd name="T13" fmla="*/ 9 h 57"/>
                <a:gd name="T14" fmla="*/ 36 w 56"/>
                <a:gd name="T15" fmla="*/ 9 h 57"/>
                <a:gd name="T16" fmla="*/ 28 w 56"/>
                <a:gd name="T17" fmla="*/ 0 h 57"/>
                <a:gd name="T18" fmla="*/ 19 w 56"/>
                <a:gd name="T19" fmla="*/ 9 h 57"/>
                <a:gd name="T20" fmla="*/ 19 w 56"/>
                <a:gd name="T21" fmla="*/ 9 h 57"/>
                <a:gd name="T22" fmla="*/ 25 w 56"/>
                <a:gd name="T23" fmla="*/ 16 h 57"/>
                <a:gd name="T24" fmla="*/ 25 w 56"/>
                <a:gd name="T25" fmla="*/ 25 h 57"/>
                <a:gd name="T26" fmla="*/ 16 w 56"/>
                <a:gd name="T27" fmla="*/ 25 h 57"/>
                <a:gd name="T28" fmla="*/ 8 w 56"/>
                <a:gd name="T29" fmla="*/ 20 h 57"/>
                <a:gd name="T30" fmla="*/ 8 w 56"/>
                <a:gd name="T31" fmla="*/ 20 h 57"/>
                <a:gd name="T32" fmla="*/ 0 w 56"/>
                <a:gd name="T33" fmla="*/ 29 h 57"/>
                <a:gd name="T34" fmla="*/ 8 w 56"/>
                <a:gd name="T35" fmla="*/ 37 h 57"/>
                <a:gd name="T36" fmla="*/ 8 w 56"/>
                <a:gd name="T37" fmla="*/ 37 h 57"/>
                <a:gd name="T38" fmla="*/ 16 w 56"/>
                <a:gd name="T39" fmla="*/ 32 h 57"/>
                <a:gd name="T40" fmla="*/ 25 w 56"/>
                <a:gd name="T41" fmla="*/ 32 h 57"/>
                <a:gd name="T42" fmla="*/ 25 w 56"/>
                <a:gd name="T43" fmla="*/ 41 h 57"/>
                <a:gd name="T44" fmla="*/ 19 w 56"/>
                <a:gd name="T45" fmla="*/ 48 h 57"/>
                <a:gd name="T46" fmla="*/ 19 w 56"/>
                <a:gd name="T47" fmla="*/ 48 h 57"/>
                <a:gd name="T48" fmla="*/ 28 w 56"/>
                <a:gd name="T49" fmla="*/ 57 h 57"/>
                <a:gd name="T50" fmla="*/ 36 w 56"/>
                <a:gd name="T51" fmla="*/ 48 h 57"/>
                <a:gd name="T52" fmla="*/ 36 w 56"/>
                <a:gd name="T53" fmla="*/ 48 h 57"/>
                <a:gd name="T54" fmla="*/ 31 w 56"/>
                <a:gd name="T55" fmla="*/ 41 h 57"/>
                <a:gd name="T56" fmla="*/ 31 w 56"/>
                <a:gd name="T57" fmla="*/ 32 h 57"/>
                <a:gd name="T58" fmla="*/ 40 w 56"/>
                <a:gd name="T59" fmla="*/ 32 h 57"/>
                <a:gd name="T60" fmla="*/ 48 w 56"/>
                <a:gd name="T61" fmla="*/ 37 h 57"/>
                <a:gd name="T62" fmla="*/ 48 w 56"/>
                <a:gd name="T63" fmla="*/ 37 h 57"/>
                <a:gd name="T64" fmla="*/ 56 w 56"/>
                <a:gd name="T6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7">
                  <a:moveTo>
                    <a:pt x="56" y="29"/>
                  </a:moveTo>
                  <a:cubicBezTo>
                    <a:pt x="56" y="24"/>
                    <a:pt x="52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6" y="12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4"/>
                    <a:pt x="33" y="0"/>
                    <a:pt x="28" y="0"/>
                  </a:cubicBezTo>
                  <a:cubicBezTo>
                    <a:pt x="23" y="0"/>
                    <a:pt x="19" y="4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24"/>
                    <a:pt x="0" y="29"/>
                  </a:cubicBezTo>
                  <a:cubicBezTo>
                    <a:pt x="0" y="33"/>
                    <a:pt x="3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19" y="45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53"/>
                    <a:pt x="23" y="57"/>
                    <a:pt x="28" y="57"/>
                  </a:cubicBezTo>
                  <a:cubicBezTo>
                    <a:pt x="33" y="57"/>
                    <a:pt x="36" y="53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5"/>
                    <a:pt x="34" y="42"/>
                    <a:pt x="31" y="4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5"/>
                    <a:pt x="44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2" y="37"/>
                    <a:pt x="56" y="33"/>
                    <a:pt x="5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0" name="Freeform 45"/>
            <p:cNvSpPr>
              <a:spLocks/>
            </p:cNvSpPr>
            <p:nvPr/>
          </p:nvSpPr>
          <p:spPr bwMode="auto">
            <a:xfrm>
              <a:off x="3322638" y="515938"/>
              <a:ext cx="44450" cy="46038"/>
            </a:xfrm>
            <a:custGeom>
              <a:avLst/>
              <a:gdLst>
                <a:gd name="T0" fmla="*/ 56 w 56"/>
                <a:gd name="T1" fmla="*/ 29 h 57"/>
                <a:gd name="T2" fmla="*/ 48 w 56"/>
                <a:gd name="T3" fmla="*/ 20 h 57"/>
                <a:gd name="T4" fmla="*/ 48 w 56"/>
                <a:gd name="T5" fmla="*/ 20 h 57"/>
                <a:gd name="T6" fmla="*/ 40 w 56"/>
                <a:gd name="T7" fmla="*/ 25 h 57"/>
                <a:gd name="T8" fmla="*/ 31 w 56"/>
                <a:gd name="T9" fmla="*/ 25 h 57"/>
                <a:gd name="T10" fmla="*/ 31 w 56"/>
                <a:gd name="T11" fmla="*/ 16 h 57"/>
                <a:gd name="T12" fmla="*/ 37 w 56"/>
                <a:gd name="T13" fmla="*/ 9 h 57"/>
                <a:gd name="T14" fmla="*/ 37 w 56"/>
                <a:gd name="T15" fmla="*/ 9 h 57"/>
                <a:gd name="T16" fmla="*/ 28 w 56"/>
                <a:gd name="T17" fmla="*/ 0 h 57"/>
                <a:gd name="T18" fmla="*/ 20 w 56"/>
                <a:gd name="T19" fmla="*/ 9 h 57"/>
                <a:gd name="T20" fmla="*/ 20 w 56"/>
                <a:gd name="T21" fmla="*/ 9 h 57"/>
                <a:gd name="T22" fmla="*/ 25 w 56"/>
                <a:gd name="T23" fmla="*/ 16 h 57"/>
                <a:gd name="T24" fmla="*/ 25 w 56"/>
                <a:gd name="T25" fmla="*/ 25 h 57"/>
                <a:gd name="T26" fmla="*/ 16 w 56"/>
                <a:gd name="T27" fmla="*/ 25 h 57"/>
                <a:gd name="T28" fmla="*/ 8 w 56"/>
                <a:gd name="T29" fmla="*/ 20 h 57"/>
                <a:gd name="T30" fmla="*/ 8 w 56"/>
                <a:gd name="T31" fmla="*/ 20 h 57"/>
                <a:gd name="T32" fmla="*/ 0 w 56"/>
                <a:gd name="T33" fmla="*/ 29 h 57"/>
                <a:gd name="T34" fmla="*/ 8 w 56"/>
                <a:gd name="T35" fmla="*/ 37 h 57"/>
                <a:gd name="T36" fmla="*/ 8 w 56"/>
                <a:gd name="T37" fmla="*/ 37 h 57"/>
                <a:gd name="T38" fmla="*/ 16 w 56"/>
                <a:gd name="T39" fmla="*/ 32 h 57"/>
                <a:gd name="T40" fmla="*/ 25 w 56"/>
                <a:gd name="T41" fmla="*/ 32 h 57"/>
                <a:gd name="T42" fmla="*/ 25 w 56"/>
                <a:gd name="T43" fmla="*/ 41 h 57"/>
                <a:gd name="T44" fmla="*/ 20 w 56"/>
                <a:gd name="T45" fmla="*/ 48 h 57"/>
                <a:gd name="T46" fmla="*/ 20 w 56"/>
                <a:gd name="T47" fmla="*/ 48 h 57"/>
                <a:gd name="T48" fmla="*/ 28 w 56"/>
                <a:gd name="T49" fmla="*/ 57 h 57"/>
                <a:gd name="T50" fmla="*/ 37 w 56"/>
                <a:gd name="T51" fmla="*/ 48 h 57"/>
                <a:gd name="T52" fmla="*/ 37 w 56"/>
                <a:gd name="T53" fmla="*/ 48 h 57"/>
                <a:gd name="T54" fmla="*/ 31 w 56"/>
                <a:gd name="T55" fmla="*/ 41 h 57"/>
                <a:gd name="T56" fmla="*/ 31 w 56"/>
                <a:gd name="T57" fmla="*/ 32 h 57"/>
                <a:gd name="T58" fmla="*/ 40 w 56"/>
                <a:gd name="T59" fmla="*/ 32 h 57"/>
                <a:gd name="T60" fmla="*/ 48 w 56"/>
                <a:gd name="T61" fmla="*/ 37 h 57"/>
                <a:gd name="T62" fmla="*/ 48 w 56"/>
                <a:gd name="T63" fmla="*/ 37 h 57"/>
                <a:gd name="T64" fmla="*/ 56 w 56"/>
                <a:gd name="T6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7">
                  <a:moveTo>
                    <a:pt x="56" y="29"/>
                  </a:moveTo>
                  <a:cubicBezTo>
                    <a:pt x="56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3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9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3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4" y="42"/>
                    <a:pt x="31" y="4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5"/>
                    <a:pt x="44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6" y="33"/>
                    <a:pt x="5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1" name="Freeform 46"/>
            <p:cNvSpPr>
              <a:spLocks/>
            </p:cNvSpPr>
            <p:nvPr/>
          </p:nvSpPr>
          <p:spPr bwMode="auto">
            <a:xfrm>
              <a:off x="3411538" y="515938"/>
              <a:ext cx="46038" cy="46038"/>
            </a:xfrm>
            <a:custGeom>
              <a:avLst/>
              <a:gdLst>
                <a:gd name="T0" fmla="*/ 57 w 57"/>
                <a:gd name="T1" fmla="*/ 29 h 57"/>
                <a:gd name="T2" fmla="*/ 48 w 57"/>
                <a:gd name="T3" fmla="*/ 20 h 57"/>
                <a:gd name="T4" fmla="*/ 48 w 57"/>
                <a:gd name="T5" fmla="*/ 20 h 57"/>
                <a:gd name="T6" fmla="*/ 40 w 57"/>
                <a:gd name="T7" fmla="*/ 25 h 57"/>
                <a:gd name="T8" fmla="*/ 31 w 57"/>
                <a:gd name="T9" fmla="*/ 25 h 57"/>
                <a:gd name="T10" fmla="*/ 31 w 57"/>
                <a:gd name="T11" fmla="*/ 16 h 57"/>
                <a:gd name="T12" fmla="*/ 37 w 57"/>
                <a:gd name="T13" fmla="*/ 9 h 57"/>
                <a:gd name="T14" fmla="*/ 37 w 57"/>
                <a:gd name="T15" fmla="*/ 9 h 57"/>
                <a:gd name="T16" fmla="*/ 28 w 57"/>
                <a:gd name="T17" fmla="*/ 0 h 57"/>
                <a:gd name="T18" fmla="*/ 20 w 57"/>
                <a:gd name="T19" fmla="*/ 9 h 57"/>
                <a:gd name="T20" fmla="*/ 20 w 57"/>
                <a:gd name="T21" fmla="*/ 9 h 57"/>
                <a:gd name="T22" fmla="*/ 25 w 57"/>
                <a:gd name="T23" fmla="*/ 16 h 57"/>
                <a:gd name="T24" fmla="*/ 25 w 57"/>
                <a:gd name="T25" fmla="*/ 25 h 57"/>
                <a:gd name="T26" fmla="*/ 16 w 57"/>
                <a:gd name="T27" fmla="*/ 25 h 57"/>
                <a:gd name="T28" fmla="*/ 8 w 57"/>
                <a:gd name="T29" fmla="*/ 20 h 57"/>
                <a:gd name="T30" fmla="*/ 8 w 57"/>
                <a:gd name="T31" fmla="*/ 20 h 57"/>
                <a:gd name="T32" fmla="*/ 0 w 57"/>
                <a:gd name="T33" fmla="*/ 29 h 57"/>
                <a:gd name="T34" fmla="*/ 8 w 57"/>
                <a:gd name="T35" fmla="*/ 37 h 57"/>
                <a:gd name="T36" fmla="*/ 8 w 57"/>
                <a:gd name="T37" fmla="*/ 37 h 57"/>
                <a:gd name="T38" fmla="*/ 16 w 57"/>
                <a:gd name="T39" fmla="*/ 32 h 57"/>
                <a:gd name="T40" fmla="*/ 25 w 57"/>
                <a:gd name="T41" fmla="*/ 32 h 57"/>
                <a:gd name="T42" fmla="*/ 25 w 57"/>
                <a:gd name="T43" fmla="*/ 41 h 57"/>
                <a:gd name="T44" fmla="*/ 20 w 57"/>
                <a:gd name="T45" fmla="*/ 48 h 57"/>
                <a:gd name="T46" fmla="*/ 20 w 57"/>
                <a:gd name="T47" fmla="*/ 48 h 57"/>
                <a:gd name="T48" fmla="*/ 28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1 w 57"/>
                <a:gd name="T55" fmla="*/ 41 h 57"/>
                <a:gd name="T56" fmla="*/ 31 w 57"/>
                <a:gd name="T57" fmla="*/ 32 h 57"/>
                <a:gd name="T58" fmla="*/ 40 w 57"/>
                <a:gd name="T59" fmla="*/ 32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9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9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1" y="4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2" name="Freeform 47"/>
            <p:cNvSpPr>
              <a:spLocks/>
            </p:cNvSpPr>
            <p:nvPr/>
          </p:nvSpPr>
          <p:spPr bwMode="auto">
            <a:xfrm>
              <a:off x="3502025" y="515938"/>
              <a:ext cx="46038" cy="46038"/>
            </a:xfrm>
            <a:custGeom>
              <a:avLst/>
              <a:gdLst>
                <a:gd name="T0" fmla="*/ 57 w 57"/>
                <a:gd name="T1" fmla="*/ 29 h 57"/>
                <a:gd name="T2" fmla="*/ 48 w 57"/>
                <a:gd name="T3" fmla="*/ 20 h 57"/>
                <a:gd name="T4" fmla="*/ 48 w 57"/>
                <a:gd name="T5" fmla="*/ 20 h 57"/>
                <a:gd name="T6" fmla="*/ 40 w 57"/>
                <a:gd name="T7" fmla="*/ 25 h 57"/>
                <a:gd name="T8" fmla="*/ 32 w 57"/>
                <a:gd name="T9" fmla="*/ 25 h 57"/>
                <a:gd name="T10" fmla="*/ 32 w 57"/>
                <a:gd name="T11" fmla="*/ 16 h 57"/>
                <a:gd name="T12" fmla="*/ 37 w 57"/>
                <a:gd name="T13" fmla="*/ 9 h 57"/>
                <a:gd name="T14" fmla="*/ 37 w 57"/>
                <a:gd name="T15" fmla="*/ 9 h 57"/>
                <a:gd name="T16" fmla="*/ 28 w 57"/>
                <a:gd name="T17" fmla="*/ 0 h 57"/>
                <a:gd name="T18" fmla="*/ 20 w 57"/>
                <a:gd name="T19" fmla="*/ 9 h 57"/>
                <a:gd name="T20" fmla="*/ 20 w 57"/>
                <a:gd name="T21" fmla="*/ 9 h 57"/>
                <a:gd name="T22" fmla="*/ 25 w 57"/>
                <a:gd name="T23" fmla="*/ 16 h 57"/>
                <a:gd name="T24" fmla="*/ 25 w 57"/>
                <a:gd name="T25" fmla="*/ 25 h 57"/>
                <a:gd name="T26" fmla="*/ 16 w 57"/>
                <a:gd name="T27" fmla="*/ 25 h 57"/>
                <a:gd name="T28" fmla="*/ 8 w 57"/>
                <a:gd name="T29" fmla="*/ 20 h 57"/>
                <a:gd name="T30" fmla="*/ 8 w 57"/>
                <a:gd name="T31" fmla="*/ 20 h 57"/>
                <a:gd name="T32" fmla="*/ 0 w 57"/>
                <a:gd name="T33" fmla="*/ 29 h 57"/>
                <a:gd name="T34" fmla="*/ 8 w 57"/>
                <a:gd name="T35" fmla="*/ 37 h 57"/>
                <a:gd name="T36" fmla="*/ 8 w 57"/>
                <a:gd name="T37" fmla="*/ 37 h 57"/>
                <a:gd name="T38" fmla="*/ 16 w 57"/>
                <a:gd name="T39" fmla="*/ 32 h 57"/>
                <a:gd name="T40" fmla="*/ 25 w 57"/>
                <a:gd name="T41" fmla="*/ 32 h 57"/>
                <a:gd name="T42" fmla="*/ 25 w 57"/>
                <a:gd name="T43" fmla="*/ 41 h 57"/>
                <a:gd name="T44" fmla="*/ 20 w 57"/>
                <a:gd name="T45" fmla="*/ 48 h 57"/>
                <a:gd name="T46" fmla="*/ 20 w 57"/>
                <a:gd name="T47" fmla="*/ 48 h 57"/>
                <a:gd name="T48" fmla="*/ 28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2 w 57"/>
                <a:gd name="T55" fmla="*/ 41 h 57"/>
                <a:gd name="T56" fmla="*/ 32 w 57"/>
                <a:gd name="T57" fmla="*/ 32 h 57"/>
                <a:gd name="T58" fmla="*/ 40 w 57"/>
                <a:gd name="T59" fmla="*/ 32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9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0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9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3" name="Freeform 48"/>
            <p:cNvSpPr>
              <a:spLocks/>
            </p:cNvSpPr>
            <p:nvPr/>
          </p:nvSpPr>
          <p:spPr bwMode="auto">
            <a:xfrm>
              <a:off x="3590925" y="515938"/>
              <a:ext cx="46038" cy="46038"/>
            </a:xfrm>
            <a:custGeom>
              <a:avLst/>
              <a:gdLst>
                <a:gd name="T0" fmla="*/ 48 w 57"/>
                <a:gd name="T1" fmla="*/ 20 h 57"/>
                <a:gd name="T2" fmla="*/ 48 w 57"/>
                <a:gd name="T3" fmla="*/ 20 h 57"/>
                <a:gd name="T4" fmla="*/ 41 w 57"/>
                <a:gd name="T5" fmla="*/ 25 h 57"/>
                <a:gd name="T6" fmla="*/ 32 w 57"/>
                <a:gd name="T7" fmla="*/ 25 h 57"/>
                <a:gd name="T8" fmla="*/ 32 w 57"/>
                <a:gd name="T9" fmla="*/ 16 h 57"/>
                <a:gd name="T10" fmla="*/ 37 w 57"/>
                <a:gd name="T11" fmla="*/ 9 h 57"/>
                <a:gd name="T12" fmla="*/ 37 w 57"/>
                <a:gd name="T13" fmla="*/ 9 h 57"/>
                <a:gd name="T14" fmla="*/ 29 w 57"/>
                <a:gd name="T15" fmla="*/ 0 h 57"/>
                <a:gd name="T16" fmla="*/ 20 w 57"/>
                <a:gd name="T17" fmla="*/ 9 h 57"/>
                <a:gd name="T18" fmla="*/ 20 w 57"/>
                <a:gd name="T19" fmla="*/ 9 h 57"/>
                <a:gd name="T20" fmla="*/ 25 w 57"/>
                <a:gd name="T21" fmla="*/ 16 h 57"/>
                <a:gd name="T22" fmla="*/ 25 w 57"/>
                <a:gd name="T23" fmla="*/ 25 h 57"/>
                <a:gd name="T24" fmla="*/ 16 w 57"/>
                <a:gd name="T25" fmla="*/ 25 h 57"/>
                <a:gd name="T26" fmla="*/ 9 w 57"/>
                <a:gd name="T27" fmla="*/ 20 h 57"/>
                <a:gd name="T28" fmla="*/ 9 w 57"/>
                <a:gd name="T29" fmla="*/ 20 h 57"/>
                <a:gd name="T30" fmla="*/ 0 w 57"/>
                <a:gd name="T31" fmla="*/ 29 h 57"/>
                <a:gd name="T32" fmla="*/ 9 w 57"/>
                <a:gd name="T33" fmla="*/ 37 h 57"/>
                <a:gd name="T34" fmla="*/ 9 w 57"/>
                <a:gd name="T35" fmla="*/ 37 h 57"/>
                <a:gd name="T36" fmla="*/ 16 w 57"/>
                <a:gd name="T37" fmla="*/ 32 h 57"/>
                <a:gd name="T38" fmla="*/ 25 w 57"/>
                <a:gd name="T39" fmla="*/ 32 h 57"/>
                <a:gd name="T40" fmla="*/ 25 w 57"/>
                <a:gd name="T41" fmla="*/ 41 h 57"/>
                <a:gd name="T42" fmla="*/ 20 w 57"/>
                <a:gd name="T43" fmla="*/ 48 h 57"/>
                <a:gd name="T44" fmla="*/ 20 w 57"/>
                <a:gd name="T45" fmla="*/ 48 h 57"/>
                <a:gd name="T46" fmla="*/ 29 w 57"/>
                <a:gd name="T47" fmla="*/ 57 h 57"/>
                <a:gd name="T48" fmla="*/ 37 w 57"/>
                <a:gd name="T49" fmla="*/ 48 h 57"/>
                <a:gd name="T50" fmla="*/ 37 w 57"/>
                <a:gd name="T51" fmla="*/ 48 h 57"/>
                <a:gd name="T52" fmla="*/ 32 w 57"/>
                <a:gd name="T53" fmla="*/ 41 h 57"/>
                <a:gd name="T54" fmla="*/ 32 w 57"/>
                <a:gd name="T55" fmla="*/ 32 h 57"/>
                <a:gd name="T56" fmla="*/ 41 w 57"/>
                <a:gd name="T57" fmla="*/ 32 h 57"/>
                <a:gd name="T58" fmla="*/ 48 w 57"/>
                <a:gd name="T59" fmla="*/ 37 h 57"/>
                <a:gd name="T60" fmla="*/ 48 w 57"/>
                <a:gd name="T61" fmla="*/ 37 h 57"/>
                <a:gd name="T62" fmla="*/ 57 w 57"/>
                <a:gd name="T63" fmla="*/ 29 h 57"/>
                <a:gd name="T64" fmla="*/ 48 w 57"/>
                <a:gd name="T65" fmla="*/ 2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48" y="2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9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9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9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9"/>
                  </a:cubicBezTo>
                  <a:cubicBezTo>
                    <a:pt x="57" y="24"/>
                    <a:pt x="53" y="20"/>
                    <a:pt x="4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4" name="Freeform 49"/>
            <p:cNvSpPr>
              <a:spLocks/>
            </p:cNvSpPr>
            <p:nvPr/>
          </p:nvSpPr>
          <p:spPr bwMode="auto">
            <a:xfrm>
              <a:off x="2603500" y="604838"/>
              <a:ext cx="46038" cy="46038"/>
            </a:xfrm>
            <a:custGeom>
              <a:avLst/>
              <a:gdLst>
                <a:gd name="T0" fmla="*/ 57 w 57"/>
                <a:gd name="T1" fmla="*/ 29 h 57"/>
                <a:gd name="T2" fmla="*/ 49 w 57"/>
                <a:gd name="T3" fmla="*/ 20 h 57"/>
                <a:gd name="T4" fmla="*/ 49 w 57"/>
                <a:gd name="T5" fmla="*/ 20 h 57"/>
                <a:gd name="T6" fmla="*/ 41 w 57"/>
                <a:gd name="T7" fmla="*/ 26 h 57"/>
                <a:gd name="T8" fmla="*/ 32 w 57"/>
                <a:gd name="T9" fmla="*/ 26 h 57"/>
                <a:gd name="T10" fmla="*/ 32 w 57"/>
                <a:gd name="T11" fmla="*/ 17 h 57"/>
                <a:gd name="T12" fmla="*/ 37 w 57"/>
                <a:gd name="T13" fmla="*/ 9 h 57"/>
                <a:gd name="T14" fmla="*/ 37 w 57"/>
                <a:gd name="T15" fmla="*/ 9 h 57"/>
                <a:gd name="T16" fmla="*/ 29 w 57"/>
                <a:gd name="T17" fmla="*/ 0 h 57"/>
                <a:gd name="T18" fmla="*/ 20 w 57"/>
                <a:gd name="T19" fmla="*/ 9 h 57"/>
                <a:gd name="T20" fmla="*/ 20 w 57"/>
                <a:gd name="T21" fmla="*/ 9 h 57"/>
                <a:gd name="T22" fmla="*/ 26 w 57"/>
                <a:gd name="T23" fmla="*/ 17 h 57"/>
                <a:gd name="T24" fmla="*/ 26 w 57"/>
                <a:gd name="T25" fmla="*/ 26 h 57"/>
                <a:gd name="T26" fmla="*/ 17 w 57"/>
                <a:gd name="T27" fmla="*/ 26 h 57"/>
                <a:gd name="T28" fmla="*/ 9 w 57"/>
                <a:gd name="T29" fmla="*/ 20 h 57"/>
                <a:gd name="T30" fmla="*/ 9 w 57"/>
                <a:gd name="T31" fmla="*/ 20 h 57"/>
                <a:gd name="T32" fmla="*/ 0 w 57"/>
                <a:gd name="T33" fmla="*/ 29 h 57"/>
                <a:gd name="T34" fmla="*/ 9 w 57"/>
                <a:gd name="T35" fmla="*/ 37 h 57"/>
                <a:gd name="T36" fmla="*/ 9 w 57"/>
                <a:gd name="T37" fmla="*/ 37 h 57"/>
                <a:gd name="T38" fmla="*/ 17 w 57"/>
                <a:gd name="T39" fmla="*/ 32 h 57"/>
                <a:gd name="T40" fmla="*/ 26 w 57"/>
                <a:gd name="T41" fmla="*/ 32 h 57"/>
                <a:gd name="T42" fmla="*/ 26 w 57"/>
                <a:gd name="T43" fmla="*/ 41 h 57"/>
                <a:gd name="T44" fmla="*/ 20 w 57"/>
                <a:gd name="T45" fmla="*/ 49 h 57"/>
                <a:gd name="T46" fmla="*/ 20 w 57"/>
                <a:gd name="T47" fmla="*/ 49 h 57"/>
                <a:gd name="T48" fmla="*/ 29 w 57"/>
                <a:gd name="T49" fmla="*/ 57 h 57"/>
                <a:gd name="T50" fmla="*/ 37 w 57"/>
                <a:gd name="T51" fmla="*/ 49 h 57"/>
                <a:gd name="T52" fmla="*/ 37 w 57"/>
                <a:gd name="T53" fmla="*/ 49 h 57"/>
                <a:gd name="T54" fmla="*/ 32 w 57"/>
                <a:gd name="T55" fmla="*/ 41 h 57"/>
                <a:gd name="T56" fmla="*/ 32 w 57"/>
                <a:gd name="T57" fmla="*/ 32 h 57"/>
                <a:gd name="T58" fmla="*/ 41 w 57"/>
                <a:gd name="T59" fmla="*/ 32 h 57"/>
                <a:gd name="T60" fmla="*/ 49 w 57"/>
                <a:gd name="T61" fmla="*/ 37 h 57"/>
                <a:gd name="T62" fmla="*/ 49 w 57"/>
                <a:gd name="T63" fmla="*/ 37 h 57"/>
                <a:gd name="T64" fmla="*/ 57 w 57"/>
                <a:gd name="T6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9"/>
                  </a:moveTo>
                  <a:cubicBezTo>
                    <a:pt x="57" y="24"/>
                    <a:pt x="53" y="20"/>
                    <a:pt x="49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20"/>
                    <a:pt x="42" y="22"/>
                    <a:pt x="41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9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6" y="17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9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5"/>
                    <a:pt x="17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2" y="42"/>
                    <a:pt x="20" y="45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3"/>
                    <a:pt x="24" y="57"/>
                    <a:pt x="29" y="57"/>
                  </a:cubicBezTo>
                  <a:cubicBezTo>
                    <a:pt x="33" y="57"/>
                    <a:pt x="37" y="53"/>
                    <a:pt x="37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5"/>
                    <a:pt x="35" y="42"/>
                    <a:pt x="32" y="4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5"/>
                    <a:pt x="45" y="37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53" y="37"/>
                    <a:pt x="57" y="33"/>
                    <a:pt x="5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5" name="Freeform 50"/>
            <p:cNvSpPr>
              <a:spLocks/>
            </p:cNvSpPr>
            <p:nvPr/>
          </p:nvSpPr>
          <p:spPr bwMode="auto">
            <a:xfrm>
              <a:off x="2693988" y="604838"/>
              <a:ext cx="46038" cy="46038"/>
            </a:xfrm>
            <a:custGeom>
              <a:avLst/>
              <a:gdLst>
                <a:gd name="T0" fmla="*/ 56 w 56"/>
                <a:gd name="T1" fmla="*/ 29 h 57"/>
                <a:gd name="T2" fmla="*/ 48 w 56"/>
                <a:gd name="T3" fmla="*/ 20 h 57"/>
                <a:gd name="T4" fmla="*/ 48 w 56"/>
                <a:gd name="T5" fmla="*/ 20 h 57"/>
                <a:gd name="T6" fmla="*/ 40 w 56"/>
                <a:gd name="T7" fmla="*/ 26 h 57"/>
                <a:gd name="T8" fmla="*/ 31 w 56"/>
                <a:gd name="T9" fmla="*/ 26 h 57"/>
                <a:gd name="T10" fmla="*/ 31 w 56"/>
                <a:gd name="T11" fmla="*/ 17 h 57"/>
                <a:gd name="T12" fmla="*/ 36 w 56"/>
                <a:gd name="T13" fmla="*/ 9 h 57"/>
                <a:gd name="T14" fmla="*/ 36 w 56"/>
                <a:gd name="T15" fmla="*/ 9 h 57"/>
                <a:gd name="T16" fmla="*/ 28 w 56"/>
                <a:gd name="T17" fmla="*/ 0 h 57"/>
                <a:gd name="T18" fmla="*/ 19 w 56"/>
                <a:gd name="T19" fmla="*/ 9 h 57"/>
                <a:gd name="T20" fmla="*/ 19 w 56"/>
                <a:gd name="T21" fmla="*/ 9 h 57"/>
                <a:gd name="T22" fmla="*/ 25 w 56"/>
                <a:gd name="T23" fmla="*/ 17 h 57"/>
                <a:gd name="T24" fmla="*/ 25 w 56"/>
                <a:gd name="T25" fmla="*/ 26 h 57"/>
                <a:gd name="T26" fmla="*/ 16 w 56"/>
                <a:gd name="T27" fmla="*/ 26 h 57"/>
                <a:gd name="T28" fmla="*/ 8 w 56"/>
                <a:gd name="T29" fmla="*/ 20 h 57"/>
                <a:gd name="T30" fmla="*/ 8 w 56"/>
                <a:gd name="T31" fmla="*/ 20 h 57"/>
                <a:gd name="T32" fmla="*/ 0 w 56"/>
                <a:gd name="T33" fmla="*/ 29 h 57"/>
                <a:gd name="T34" fmla="*/ 8 w 56"/>
                <a:gd name="T35" fmla="*/ 37 h 57"/>
                <a:gd name="T36" fmla="*/ 8 w 56"/>
                <a:gd name="T37" fmla="*/ 37 h 57"/>
                <a:gd name="T38" fmla="*/ 16 w 56"/>
                <a:gd name="T39" fmla="*/ 32 h 57"/>
                <a:gd name="T40" fmla="*/ 25 w 56"/>
                <a:gd name="T41" fmla="*/ 32 h 57"/>
                <a:gd name="T42" fmla="*/ 25 w 56"/>
                <a:gd name="T43" fmla="*/ 41 h 57"/>
                <a:gd name="T44" fmla="*/ 19 w 56"/>
                <a:gd name="T45" fmla="*/ 49 h 57"/>
                <a:gd name="T46" fmla="*/ 19 w 56"/>
                <a:gd name="T47" fmla="*/ 49 h 57"/>
                <a:gd name="T48" fmla="*/ 28 w 56"/>
                <a:gd name="T49" fmla="*/ 57 h 57"/>
                <a:gd name="T50" fmla="*/ 36 w 56"/>
                <a:gd name="T51" fmla="*/ 49 h 57"/>
                <a:gd name="T52" fmla="*/ 36 w 56"/>
                <a:gd name="T53" fmla="*/ 49 h 57"/>
                <a:gd name="T54" fmla="*/ 31 w 56"/>
                <a:gd name="T55" fmla="*/ 41 h 57"/>
                <a:gd name="T56" fmla="*/ 31 w 56"/>
                <a:gd name="T57" fmla="*/ 32 h 57"/>
                <a:gd name="T58" fmla="*/ 40 w 56"/>
                <a:gd name="T59" fmla="*/ 32 h 57"/>
                <a:gd name="T60" fmla="*/ 48 w 56"/>
                <a:gd name="T61" fmla="*/ 37 h 57"/>
                <a:gd name="T62" fmla="*/ 48 w 56"/>
                <a:gd name="T63" fmla="*/ 37 h 57"/>
                <a:gd name="T64" fmla="*/ 56 w 56"/>
                <a:gd name="T6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7">
                  <a:moveTo>
                    <a:pt x="56" y="29"/>
                  </a:moveTo>
                  <a:cubicBezTo>
                    <a:pt x="56" y="24"/>
                    <a:pt x="52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4" y="15"/>
                    <a:pt x="36" y="12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4"/>
                    <a:pt x="33" y="0"/>
                    <a:pt x="28" y="0"/>
                  </a:cubicBezTo>
                  <a:cubicBezTo>
                    <a:pt x="23" y="0"/>
                    <a:pt x="19" y="4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12"/>
                    <a:pt x="22" y="15"/>
                    <a:pt x="25" y="1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24"/>
                    <a:pt x="0" y="29"/>
                  </a:cubicBezTo>
                  <a:cubicBezTo>
                    <a:pt x="0" y="33"/>
                    <a:pt x="3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19" y="45"/>
                    <a:pt x="19" y="49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53"/>
                    <a:pt x="23" y="57"/>
                    <a:pt x="28" y="57"/>
                  </a:cubicBezTo>
                  <a:cubicBezTo>
                    <a:pt x="33" y="57"/>
                    <a:pt x="36" y="53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5"/>
                    <a:pt x="34" y="42"/>
                    <a:pt x="31" y="4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5"/>
                    <a:pt x="44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2" y="37"/>
                    <a:pt x="56" y="33"/>
                    <a:pt x="5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6" name="Freeform 51"/>
            <p:cNvSpPr>
              <a:spLocks/>
            </p:cNvSpPr>
            <p:nvPr/>
          </p:nvSpPr>
          <p:spPr bwMode="auto">
            <a:xfrm>
              <a:off x="2784475" y="604838"/>
              <a:ext cx="44450" cy="46038"/>
            </a:xfrm>
            <a:custGeom>
              <a:avLst/>
              <a:gdLst>
                <a:gd name="T0" fmla="*/ 56 w 56"/>
                <a:gd name="T1" fmla="*/ 29 h 57"/>
                <a:gd name="T2" fmla="*/ 48 w 56"/>
                <a:gd name="T3" fmla="*/ 20 h 57"/>
                <a:gd name="T4" fmla="*/ 48 w 56"/>
                <a:gd name="T5" fmla="*/ 20 h 57"/>
                <a:gd name="T6" fmla="*/ 40 w 56"/>
                <a:gd name="T7" fmla="*/ 26 h 57"/>
                <a:gd name="T8" fmla="*/ 31 w 56"/>
                <a:gd name="T9" fmla="*/ 26 h 57"/>
                <a:gd name="T10" fmla="*/ 31 w 56"/>
                <a:gd name="T11" fmla="*/ 17 h 57"/>
                <a:gd name="T12" fmla="*/ 37 w 56"/>
                <a:gd name="T13" fmla="*/ 9 h 57"/>
                <a:gd name="T14" fmla="*/ 37 w 56"/>
                <a:gd name="T15" fmla="*/ 9 h 57"/>
                <a:gd name="T16" fmla="*/ 28 w 56"/>
                <a:gd name="T17" fmla="*/ 0 h 57"/>
                <a:gd name="T18" fmla="*/ 20 w 56"/>
                <a:gd name="T19" fmla="*/ 9 h 57"/>
                <a:gd name="T20" fmla="*/ 20 w 56"/>
                <a:gd name="T21" fmla="*/ 9 h 57"/>
                <a:gd name="T22" fmla="*/ 25 w 56"/>
                <a:gd name="T23" fmla="*/ 17 h 57"/>
                <a:gd name="T24" fmla="*/ 25 w 56"/>
                <a:gd name="T25" fmla="*/ 26 h 57"/>
                <a:gd name="T26" fmla="*/ 16 w 56"/>
                <a:gd name="T27" fmla="*/ 26 h 57"/>
                <a:gd name="T28" fmla="*/ 8 w 56"/>
                <a:gd name="T29" fmla="*/ 20 h 57"/>
                <a:gd name="T30" fmla="*/ 8 w 56"/>
                <a:gd name="T31" fmla="*/ 20 h 57"/>
                <a:gd name="T32" fmla="*/ 0 w 56"/>
                <a:gd name="T33" fmla="*/ 29 h 57"/>
                <a:gd name="T34" fmla="*/ 8 w 56"/>
                <a:gd name="T35" fmla="*/ 37 h 57"/>
                <a:gd name="T36" fmla="*/ 8 w 56"/>
                <a:gd name="T37" fmla="*/ 37 h 57"/>
                <a:gd name="T38" fmla="*/ 16 w 56"/>
                <a:gd name="T39" fmla="*/ 32 h 57"/>
                <a:gd name="T40" fmla="*/ 25 w 56"/>
                <a:gd name="T41" fmla="*/ 32 h 57"/>
                <a:gd name="T42" fmla="*/ 25 w 56"/>
                <a:gd name="T43" fmla="*/ 41 h 57"/>
                <a:gd name="T44" fmla="*/ 20 w 56"/>
                <a:gd name="T45" fmla="*/ 49 h 57"/>
                <a:gd name="T46" fmla="*/ 20 w 56"/>
                <a:gd name="T47" fmla="*/ 49 h 57"/>
                <a:gd name="T48" fmla="*/ 28 w 56"/>
                <a:gd name="T49" fmla="*/ 57 h 57"/>
                <a:gd name="T50" fmla="*/ 37 w 56"/>
                <a:gd name="T51" fmla="*/ 49 h 57"/>
                <a:gd name="T52" fmla="*/ 37 w 56"/>
                <a:gd name="T53" fmla="*/ 49 h 57"/>
                <a:gd name="T54" fmla="*/ 31 w 56"/>
                <a:gd name="T55" fmla="*/ 41 h 57"/>
                <a:gd name="T56" fmla="*/ 31 w 56"/>
                <a:gd name="T57" fmla="*/ 32 h 57"/>
                <a:gd name="T58" fmla="*/ 40 w 56"/>
                <a:gd name="T59" fmla="*/ 32 h 57"/>
                <a:gd name="T60" fmla="*/ 48 w 56"/>
                <a:gd name="T61" fmla="*/ 37 h 57"/>
                <a:gd name="T62" fmla="*/ 48 w 56"/>
                <a:gd name="T63" fmla="*/ 37 h 57"/>
                <a:gd name="T64" fmla="*/ 56 w 56"/>
                <a:gd name="T6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7">
                  <a:moveTo>
                    <a:pt x="56" y="29"/>
                  </a:moveTo>
                  <a:cubicBezTo>
                    <a:pt x="56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4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3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9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3"/>
                    <a:pt x="23" y="57"/>
                    <a:pt x="28" y="57"/>
                  </a:cubicBezTo>
                  <a:cubicBezTo>
                    <a:pt x="33" y="57"/>
                    <a:pt x="37" y="53"/>
                    <a:pt x="37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5"/>
                    <a:pt x="34" y="42"/>
                    <a:pt x="31" y="4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5"/>
                    <a:pt x="44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6" y="33"/>
                    <a:pt x="5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7" name="Freeform 52"/>
            <p:cNvSpPr>
              <a:spLocks/>
            </p:cNvSpPr>
            <p:nvPr/>
          </p:nvSpPr>
          <p:spPr bwMode="auto">
            <a:xfrm>
              <a:off x="2873375" y="604838"/>
              <a:ext cx="46038" cy="46038"/>
            </a:xfrm>
            <a:custGeom>
              <a:avLst/>
              <a:gdLst>
                <a:gd name="T0" fmla="*/ 57 w 57"/>
                <a:gd name="T1" fmla="*/ 29 h 57"/>
                <a:gd name="T2" fmla="*/ 48 w 57"/>
                <a:gd name="T3" fmla="*/ 20 h 57"/>
                <a:gd name="T4" fmla="*/ 48 w 57"/>
                <a:gd name="T5" fmla="*/ 20 h 57"/>
                <a:gd name="T6" fmla="*/ 40 w 57"/>
                <a:gd name="T7" fmla="*/ 26 h 57"/>
                <a:gd name="T8" fmla="*/ 31 w 57"/>
                <a:gd name="T9" fmla="*/ 26 h 57"/>
                <a:gd name="T10" fmla="*/ 31 w 57"/>
                <a:gd name="T11" fmla="*/ 17 h 57"/>
                <a:gd name="T12" fmla="*/ 37 w 57"/>
                <a:gd name="T13" fmla="*/ 9 h 57"/>
                <a:gd name="T14" fmla="*/ 37 w 57"/>
                <a:gd name="T15" fmla="*/ 9 h 57"/>
                <a:gd name="T16" fmla="*/ 28 w 57"/>
                <a:gd name="T17" fmla="*/ 0 h 57"/>
                <a:gd name="T18" fmla="*/ 20 w 57"/>
                <a:gd name="T19" fmla="*/ 9 h 57"/>
                <a:gd name="T20" fmla="*/ 20 w 57"/>
                <a:gd name="T21" fmla="*/ 9 h 57"/>
                <a:gd name="T22" fmla="*/ 25 w 57"/>
                <a:gd name="T23" fmla="*/ 17 h 57"/>
                <a:gd name="T24" fmla="*/ 25 w 57"/>
                <a:gd name="T25" fmla="*/ 26 h 57"/>
                <a:gd name="T26" fmla="*/ 16 w 57"/>
                <a:gd name="T27" fmla="*/ 26 h 57"/>
                <a:gd name="T28" fmla="*/ 8 w 57"/>
                <a:gd name="T29" fmla="*/ 20 h 57"/>
                <a:gd name="T30" fmla="*/ 8 w 57"/>
                <a:gd name="T31" fmla="*/ 20 h 57"/>
                <a:gd name="T32" fmla="*/ 0 w 57"/>
                <a:gd name="T33" fmla="*/ 29 h 57"/>
                <a:gd name="T34" fmla="*/ 8 w 57"/>
                <a:gd name="T35" fmla="*/ 37 h 57"/>
                <a:gd name="T36" fmla="*/ 8 w 57"/>
                <a:gd name="T37" fmla="*/ 37 h 57"/>
                <a:gd name="T38" fmla="*/ 16 w 57"/>
                <a:gd name="T39" fmla="*/ 32 h 57"/>
                <a:gd name="T40" fmla="*/ 25 w 57"/>
                <a:gd name="T41" fmla="*/ 32 h 57"/>
                <a:gd name="T42" fmla="*/ 25 w 57"/>
                <a:gd name="T43" fmla="*/ 41 h 57"/>
                <a:gd name="T44" fmla="*/ 20 w 57"/>
                <a:gd name="T45" fmla="*/ 49 h 57"/>
                <a:gd name="T46" fmla="*/ 20 w 57"/>
                <a:gd name="T47" fmla="*/ 49 h 57"/>
                <a:gd name="T48" fmla="*/ 28 w 57"/>
                <a:gd name="T49" fmla="*/ 57 h 57"/>
                <a:gd name="T50" fmla="*/ 37 w 57"/>
                <a:gd name="T51" fmla="*/ 49 h 57"/>
                <a:gd name="T52" fmla="*/ 37 w 57"/>
                <a:gd name="T53" fmla="*/ 49 h 57"/>
                <a:gd name="T54" fmla="*/ 31 w 57"/>
                <a:gd name="T55" fmla="*/ 41 h 57"/>
                <a:gd name="T56" fmla="*/ 31 w 57"/>
                <a:gd name="T57" fmla="*/ 32 h 57"/>
                <a:gd name="T58" fmla="*/ 40 w 57"/>
                <a:gd name="T59" fmla="*/ 32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9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0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9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3"/>
                    <a:pt x="24" y="57"/>
                    <a:pt x="28" y="57"/>
                  </a:cubicBezTo>
                  <a:cubicBezTo>
                    <a:pt x="33" y="57"/>
                    <a:pt x="37" y="53"/>
                    <a:pt x="37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5"/>
                    <a:pt x="35" y="42"/>
                    <a:pt x="31" y="4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8" name="Freeform 53"/>
            <p:cNvSpPr>
              <a:spLocks/>
            </p:cNvSpPr>
            <p:nvPr/>
          </p:nvSpPr>
          <p:spPr bwMode="auto">
            <a:xfrm>
              <a:off x="2963863" y="604838"/>
              <a:ext cx="46038" cy="46038"/>
            </a:xfrm>
            <a:custGeom>
              <a:avLst/>
              <a:gdLst>
                <a:gd name="T0" fmla="*/ 57 w 57"/>
                <a:gd name="T1" fmla="*/ 29 h 57"/>
                <a:gd name="T2" fmla="*/ 48 w 57"/>
                <a:gd name="T3" fmla="*/ 20 h 57"/>
                <a:gd name="T4" fmla="*/ 48 w 57"/>
                <a:gd name="T5" fmla="*/ 20 h 57"/>
                <a:gd name="T6" fmla="*/ 41 w 57"/>
                <a:gd name="T7" fmla="*/ 26 h 57"/>
                <a:gd name="T8" fmla="*/ 32 w 57"/>
                <a:gd name="T9" fmla="*/ 26 h 57"/>
                <a:gd name="T10" fmla="*/ 32 w 57"/>
                <a:gd name="T11" fmla="*/ 17 h 57"/>
                <a:gd name="T12" fmla="*/ 37 w 57"/>
                <a:gd name="T13" fmla="*/ 9 h 57"/>
                <a:gd name="T14" fmla="*/ 37 w 57"/>
                <a:gd name="T15" fmla="*/ 9 h 57"/>
                <a:gd name="T16" fmla="*/ 28 w 57"/>
                <a:gd name="T17" fmla="*/ 0 h 57"/>
                <a:gd name="T18" fmla="*/ 20 w 57"/>
                <a:gd name="T19" fmla="*/ 9 h 57"/>
                <a:gd name="T20" fmla="*/ 20 w 57"/>
                <a:gd name="T21" fmla="*/ 9 h 57"/>
                <a:gd name="T22" fmla="*/ 25 w 57"/>
                <a:gd name="T23" fmla="*/ 17 h 57"/>
                <a:gd name="T24" fmla="*/ 25 w 57"/>
                <a:gd name="T25" fmla="*/ 26 h 57"/>
                <a:gd name="T26" fmla="*/ 16 w 57"/>
                <a:gd name="T27" fmla="*/ 26 h 57"/>
                <a:gd name="T28" fmla="*/ 9 w 57"/>
                <a:gd name="T29" fmla="*/ 20 h 57"/>
                <a:gd name="T30" fmla="*/ 9 w 57"/>
                <a:gd name="T31" fmla="*/ 20 h 57"/>
                <a:gd name="T32" fmla="*/ 0 w 57"/>
                <a:gd name="T33" fmla="*/ 29 h 57"/>
                <a:gd name="T34" fmla="*/ 9 w 57"/>
                <a:gd name="T35" fmla="*/ 37 h 57"/>
                <a:gd name="T36" fmla="*/ 9 w 57"/>
                <a:gd name="T37" fmla="*/ 37 h 57"/>
                <a:gd name="T38" fmla="*/ 16 w 57"/>
                <a:gd name="T39" fmla="*/ 32 h 57"/>
                <a:gd name="T40" fmla="*/ 25 w 57"/>
                <a:gd name="T41" fmla="*/ 32 h 57"/>
                <a:gd name="T42" fmla="*/ 25 w 57"/>
                <a:gd name="T43" fmla="*/ 41 h 57"/>
                <a:gd name="T44" fmla="*/ 20 w 57"/>
                <a:gd name="T45" fmla="*/ 49 h 57"/>
                <a:gd name="T46" fmla="*/ 20 w 57"/>
                <a:gd name="T47" fmla="*/ 49 h 57"/>
                <a:gd name="T48" fmla="*/ 28 w 57"/>
                <a:gd name="T49" fmla="*/ 57 h 57"/>
                <a:gd name="T50" fmla="*/ 37 w 57"/>
                <a:gd name="T51" fmla="*/ 49 h 57"/>
                <a:gd name="T52" fmla="*/ 37 w 57"/>
                <a:gd name="T53" fmla="*/ 49 h 57"/>
                <a:gd name="T54" fmla="*/ 32 w 57"/>
                <a:gd name="T55" fmla="*/ 41 h 57"/>
                <a:gd name="T56" fmla="*/ 32 w 57"/>
                <a:gd name="T57" fmla="*/ 32 h 57"/>
                <a:gd name="T58" fmla="*/ 41 w 57"/>
                <a:gd name="T59" fmla="*/ 32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9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1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9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3"/>
                    <a:pt x="24" y="57"/>
                    <a:pt x="28" y="57"/>
                  </a:cubicBezTo>
                  <a:cubicBezTo>
                    <a:pt x="33" y="57"/>
                    <a:pt x="37" y="53"/>
                    <a:pt x="37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5"/>
                    <a:pt x="35" y="42"/>
                    <a:pt x="32" y="4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9" name="Freeform 54"/>
            <p:cNvSpPr>
              <a:spLocks/>
            </p:cNvSpPr>
            <p:nvPr/>
          </p:nvSpPr>
          <p:spPr bwMode="auto">
            <a:xfrm>
              <a:off x="3052763" y="604838"/>
              <a:ext cx="46038" cy="46038"/>
            </a:xfrm>
            <a:custGeom>
              <a:avLst/>
              <a:gdLst>
                <a:gd name="T0" fmla="*/ 57 w 57"/>
                <a:gd name="T1" fmla="*/ 29 h 57"/>
                <a:gd name="T2" fmla="*/ 48 w 57"/>
                <a:gd name="T3" fmla="*/ 20 h 57"/>
                <a:gd name="T4" fmla="*/ 48 w 57"/>
                <a:gd name="T5" fmla="*/ 20 h 57"/>
                <a:gd name="T6" fmla="*/ 41 w 57"/>
                <a:gd name="T7" fmla="*/ 26 h 57"/>
                <a:gd name="T8" fmla="*/ 32 w 57"/>
                <a:gd name="T9" fmla="*/ 26 h 57"/>
                <a:gd name="T10" fmla="*/ 32 w 57"/>
                <a:gd name="T11" fmla="*/ 17 h 57"/>
                <a:gd name="T12" fmla="*/ 37 w 57"/>
                <a:gd name="T13" fmla="*/ 9 h 57"/>
                <a:gd name="T14" fmla="*/ 37 w 57"/>
                <a:gd name="T15" fmla="*/ 9 h 57"/>
                <a:gd name="T16" fmla="*/ 29 w 57"/>
                <a:gd name="T17" fmla="*/ 0 h 57"/>
                <a:gd name="T18" fmla="*/ 20 w 57"/>
                <a:gd name="T19" fmla="*/ 9 h 57"/>
                <a:gd name="T20" fmla="*/ 20 w 57"/>
                <a:gd name="T21" fmla="*/ 9 h 57"/>
                <a:gd name="T22" fmla="*/ 25 w 57"/>
                <a:gd name="T23" fmla="*/ 17 h 57"/>
                <a:gd name="T24" fmla="*/ 25 w 57"/>
                <a:gd name="T25" fmla="*/ 26 h 57"/>
                <a:gd name="T26" fmla="*/ 16 w 57"/>
                <a:gd name="T27" fmla="*/ 26 h 57"/>
                <a:gd name="T28" fmla="*/ 9 w 57"/>
                <a:gd name="T29" fmla="*/ 20 h 57"/>
                <a:gd name="T30" fmla="*/ 9 w 57"/>
                <a:gd name="T31" fmla="*/ 20 h 57"/>
                <a:gd name="T32" fmla="*/ 0 w 57"/>
                <a:gd name="T33" fmla="*/ 29 h 57"/>
                <a:gd name="T34" fmla="*/ 9 w 57"/>
                <a:gd name="T35" fmla="*/ 37 h 57"/>
                <a:gd name="T36" fmla="*/ 9 w 57"/>
                <a:gd name="T37" fmla="*/ 37 h 57"/>
                <a:gd name="T38" fmla="*/ 16 w 57"/>
                <a:gd name="T39" fmla="*/ 32 h 57"/>
                <a:gd name="T40" fmla="*/ 25 w 57"/>
                <a:gd name="T41" fmla="*/ 32 h 57"/>
                <a:gd name="T42" fmla="*/ 25 w 57"/>
                <a:gd name="T43" fmla="*/ 41 h 57"/>
                <a:gd name="T44" fmla="*/ 20 w 57"/>
                <a:gd name="T45" fmla="*/ 49 h 57"/>
                <a:gd name="T46" fmla="*/ 20 w 57"/>
                <a:gd name="T47" fmla="*/ 49 h 57"/>
                <a:gd name="T48" fmla="*/ 29 w 57"/>
                <a:gd name="T49" fmla="*/ 57 h 57"/>
                <a:gd name="T50" fmla="*/ 37 w 57"/>
                <a:gd name="T51" fmla="*/ 49 h 57"/>
                <a:gd name="T52" fmla="*/ 37 w 57"/>
                <a:gd name="T53" fmla="*/ 49 h 57"/>
                <a:gd name="T54" fmla="*/ 32 w 57"/>
                <a:gd name="T55" fmla="*/ 41 h 57"/>
                <a:gd name="T56" fmla="*/ 32 w 57"/>
                <a:gd name="T57" fmla="*/ 32 h 57"/>
                <a:gd name="T58" fmla="*/ 41 w 57"/>
                <a:gd name="T59" fmla="*/ 32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9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1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9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9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3"/>
                    <a:pt x="24" y="57"/>
                    <a:pt x="29" y="57"/>
                  </a:cubicBezTo>
                  <a:cubicBezTo>
                    <a:pt x="33" y="57"/>
                    <a:pt x="37" y="53"/>
                    <a:pt x="37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5"/>
                    <a:pt x="35" y="42"/>
                    <a:pt x="32" y="4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0" name="Freeform 55"/>
            <p:cNvSpPr>
              <a:spLocks/>
            </p:cNvSpPr>
            <p:nvPr/>
          </p:nvSpPr>
          <p:spPr bwMode="auto">
            <a:xfrm>
              <a:off x="3141663" y="604838"/>
              <a:ext cx="46038" cy="46038"/>
            </a:xfrm>
            <a:custGeom>
              <a:avLst/>
              <a:gdLst>
                <a:gd name="T0" fmla="*/ 57 w 57"/>
                <a:gd name="T1" fmla="*/ 29 h 57"/>
                <a:gd name="T2" fmla="*/ 49 w 57"/>
                <a:gd name="T3" fmla="*/ 20 h 57"/>
                <a:gd name="T4" fmla="*/ 49 w 57"/>
                <a:gd name="T5" fmla="*/ 20 h 57"/>
                <a:gd name="T6" fmla="*/ 41 w 57"/>
                <a:gd name="T7" fmla="*/ 26 h 57"/>
                <a:gd name="T8" fmla="*/ 32 w 57"/>
                <a:gd name="T9" fmla="*/ 26 h 57"/>
                <a:gd name="T10" fmla="*/ 32 w 57"/>
                <a:gd name="T11" fmla="*/ 17 h 57"/>
                <a:gd name="T12" fmla="*/ 37 w 57"/>
                <a:gd name="T13" fmla="*/ 9 h 57"/>
                <a:gd name="T14" fmla="*/ 37 w 57"/>
                <a:gd name="T15" fmla="*/ 9 h 57"/>
                <a:gd name="T16" fmla="*/ 29 w 57"/>
                <a:gd name="T17" fmla="*/ 0 h 57"/>
                <a:gd name="T18" fmla="*/ 20 w 57"/>
                <a:gd name="T19" fmla="*/ 9 h 57"/>
                <a:gd name="T20" fmla="*/ 20 w 57"/>
                <a:gd name="T21" fmla="*/ 9 h 57"/>
                <a:gd name="T22" fmla="*/ 26 w 57"/>
                <a:gd name="T23" fmla="*/ 17 h 57"/>
                <a:gd name="T24" fmla="*/ 26 w 57"/>
                <a:gd name="T25" fmla="*/ 26 h 57"/>
                <a:gd name="T26" fmla="*/ 17 w 57"/>
                <a:gd name="T27" fmla="*/ 26 h 57"/>
                <a:gd name="T28" fmla="*/ 9 w 57"/>
                <a:gd name="T29" fmla="*/ 20 h 57"/>
                <a:gd name="T30" fmla="*/ 9 w 57"/>
                <a:gd name="T31" fmla="*/ 20 h 57"/>
                <a:gd name="T32" fmla="*/ 0 w 57"/>
                <a:gd name="T33" fmla="*/ 29 h 57"/>
                <a:gd name="T34" fmla="*/ 9 w 57"/>
                <a:gd name="T35" fmla="*/ 37 h 57"/>
                <a:gd name="T36" fmla="*/ 9 w 57"/>
                <a:gd name="T37" fmla="*/ 37 h 57"/>
                <a:gd name="T38" fmla="*/ 17 w 57"/>
                <a:gd name="T39" fmla="*/ 32 h 57"/>
                <a:gd name="T40" fmla="*/ 26 w 57"/>
                <a:gd name="T41" fmla="*/ 32 h 57"/>
                <a:gd name="T42" fmla="*/ 26 w 57"/>
                <a:gd name="T43" fmla="*/ 41 h 57"/>
                <a:gd name="T44" fmla="*/ 20 w 57"/>
                <a:gd name="T45" fmla="*/ 49 h 57"/>
                <a:gd name="T46" fmla="*/ 20 w 57"/>
                <a:gd name="T47" fmla="*/ 49 h 57"/>
                <a:gd name="T48" fmla="*/ 29 w 57"/>
                <a:gd name="T49" fmla="*/ 57 h 57"/>
                <a:gd name="T50" fmla="*/ 37 w 57"/>
                <a:gd name="T51" fmla="*/ 49 h 57"/>
                <a:gd name="T52" fmla="*/ 37 w 57"/>
                <a:gd name="T53" fmla="*/ 49 h 57"/>
                <a:gd name="T54" fmla="*/ 32 w 57"/>
                <a:gd name="T55" fmla="*/ 41 h 57"/>
                <a:gd name="T56" fmla="*/ 32 w 57"/>
                <a:gd name="T57" fmla="*/ 32 h 57"/>
                <a:gd name="T58" fmla="*/ 41 w 57"/>
                <a:gd name="T59" fmla="*/ 32 h 57"/>
                <a:gd name="T60" fmla="*/ 49 w 57"/>
                <a:gd name="T61" fmla="*/ 37 h 57"/>
                <a:gd name="T62" fmla="*/ 49 w 57"/>
                <a:gd name="T63" fmla="*/ 37 h 57"/>
                <a:gd name="T64" fmla="*/ 57 w 57"/>
                <a:gd name="T6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9"/>
                  </a:moveTo>
                  <a:cubicBezTo>
                    <a:pt x="57" y="24"/>
                    <a:pt x="53" y="20"/>
                    <a:pt x="49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20"/>
                    <a:pt x="42" y="22"/>
                    <a:pt x="41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9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6" y="17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9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5"/>
                    <a:pt x="17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2" y="42"/>
                    <a:pt x="20" y="45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3"/>
                    <a:pt x="24" y="57"/>
                    <a:pt x="29" y="57"/>
                  </a:cubicBezTo>
                  <a:cubicBezTo>
                    <a:pt x="33" y="57"/>
                    <a:pt x="37" y="53"/>
                    <a:pt x="37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5"/>
                    <a:pt x="35" y="42"/>
                    <a:pt x="32" y="4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5"/>
                    <a:pt x="45" y="37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53" y="37"/>
                    <a:pt x="57" y="33"/>
                    <a:pt x="5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1" name="Freeform 56"/>
            <p:cNvSpPr>
              <a:spLocks/>
            </p:cNvSpPr>
            <p:nvPr/>
          </p:nvSpPr>
          <p:spPr bwMode="auto">
            <a:xfrm>
              <a:off x="3232150" y="604838"/>
              <a:ext cx="46038" cy="46038"/>
            </a:xfrm>
            <a:custGeom>
              <a:avLst/>
              <a:gdLst>
                <a:gd name="T0" fmla="*/ 56 w 56"/>
                <a:gd name="T1" fmla="*/ 29 h 57"/>
                <a:gd name="T2" fmla="*/ 48 w 56"/>
                <a:gd name="T3" fmla="*/ 20 h 57"/>
                <a:gd name="T4" fmla="*/ 48 w 56"/>
                <a:gd name="T5" fmla="*/ 20 h 57"/>
                <a:gd name="T6" fmla="*/ 40 w 56"/>
                <a:gd name="T7" fmla="*/ 26 h 57"/>
                <a:gd name="T8" fmla="*/ 31 w 56"/>
                <a:gd name="T9" fmla="*/ 26 h 57"/>
                <a:gd name="T10" fmla="*/ 31 w 56"/>
                <a:gd name="T11" fmla="*/ 17 h 57"/>
                <a:gd name="T12" fmla="*/ 36 w 56"/>
                <a:gd name="T13" fmla="*/ 9 h 57"/>
                <a:gd name="T14" fmla="*/ 36 w 56"/>
                <a:gd name="T15" fmla="*/ 9 h 57"/>
                <a:gd name="T16" fmla="*/ 28 w 56"/>
                <a:gd name="T17" fmla="*/ 0 h 57"/>
                <a:gd name="T18" fmla="*/ 19 w 56"/>
                <a:gd name="T19" fmla="*/ 9 h 57"/>
                <a:gd name="T20" fmla="*/ 19 w 56"/>
                <a:gd name="T21" fmla="*/ 9 h 57"/>
                <a:gd name="T22" fmla="*/ 25 w 56"/>
                <a:gd name="T23" fmla="*/ 17 h 57"/>
                <a:gd name="T24" fmla="*/ 25 w 56"/>
                <a:gd name="T25" fmla="*/ 26 h 57"/>
                <a:gd name="T26" fmla="*/ 16 w 56"/>
                <a:gd name="T27" fmla="*/ 26 h 57"/>
                <a:gd name="T28" fmla="*/ 8 w 56"/>
                <a:gd name="T29" fmla="*/ 20 h 57"/>
                <a:gd name="T30" fmla="*/ 8 w 56"/>
                <a:gd name="T31" fmla="*/ 20 h 57"/>
                <a:gd name="T32" fmla="*/ 0 w 56"/>
                <a:gd name="T33" fmla="*/ 29 h 57"/>
                <a:gd name="T34" fmla="*/ 8 w 56"/>
                <a:gd name="T35" fmla="*/ 37 h 57"/>
                <a:gd name="T36" fmla="*/ 8 w 56"/>
                <a:gd name="T37" fmla="*/ 37 h 57"/>
                <a:gd name="T38" fmla="*/ 16 w 56"/>
                <a:gd name="T39" fmla="*/ 32 h 57"/>
                <a:gd name="T40" fmla="*/ 25 w 56"/>
                <a:gd name="T41" fmla="*/ 32 h 57"/>
                <a:gd name="T42" fmla="*/ 25 w 56"/>
                <a:gd name="T43" fmla="*/ 41 h 57"/>
                <a:gd name="T44" fmla="*/ 19 w 56"/>
                <a:gd name="T45" fmla="*/ 49 h 57"/>
                <a:gd name="T46" fmla="*/ 19 w 56"/>
                <a:gd name="T47" fmla="*/ 49 h 57"/>
                <a:gd name="T48" fmla="*/ 28 w 56"/>
                <a:gd name="T49" fmla="*/ 57 h 57"/>
                <a:gd name="T50" fmla="*/ 36 w 56"/>
                <a:gd name="T51" fmla="*/ 49 h 57"/>
                <a:gd name="T52" fmla="*/ 36 w 56"/>
                <a:gd name="T53" fmla="*/ 49 h 57"/>
                <a:gd name="T54" fmla="*/ 31 w 56"/>
                <a:gd name="T55" fmla="*/ 41 h 57"/>
                <a:gd name="T56" fmla="*/ 31 w 56"/>
                <a:gd name="T57" fmla="*/ 32 h 57"/>
                <a:gd name="T58" fmla="*/ 40 w 56"/>
                <a:gd name="T59" fmla="*/ 32 h 57"/>
                <a:gd name="T60" fmla="*/ 48 w 56"/>
                <a:gd name="T61" fmla="*/ 37 h 57"/>
                <a:gd name="T62" fmla="*/ 48 w 56"/>
                <a:gd name="T63" fmla="*/ 37 h 57"/>
                <a:gd name="T64" fmla="*/ 56 w 56"/>
                <a:gd name="T6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7">
                  <a:moveTo>
                    <a:pt x="56" y="29"/>
                  </a:moveTo>
                  <a:cubicBezTo>
                    <a:pt x="56" y="24"/>
                    <a:pt x="52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4" y="15"/>
                    <a:pt x="36" y="12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4"/>
                    <a:pt x="33" y="0"/>
                    <a:pt x="28" y="0"/>
                  </a:cubicBezTo>
                  <a:cubicBezTo>
                    <a:pt x="23" y="0"/>
                    <a:pt x="19" y="4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12"/>
                    <a:pt x="22" y="15"/>
                    <a:pt x="25" y="1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24"/>
                    <a:pt x="0" y="29"/>
                  </a:cubicBezTo>
                  <a:cubicBezTo>
                    <a:pt x="0" y="33"/>
                    <a:pt x="3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19" y="45"/>
                    <a:pt x="19" y="49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53"/>
                    <a:pt x="23" y="57"/>
                    <a:pt x="28" y="57"/>
                  </a:cubicBezTo>
                  <a:cubicBezTo>
                    <a:pt x="33" y="57"/>
                    <a:pt x="36" y="53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5"/>
                    <a:pt x="34" y="42"/>
                    <a:pt x="31" y="4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5"/>
                    <a:pt x="44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2" y="37"/>
                    <a:pt x="56" y="33"/>
                    <a:pt x="5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2" name="Freeform 57"/>
            <p:cNvSpPr>
              <a:spLocks/>
            </p:cNvSpPr>
            <p:nvPr/>
          </p:nvSpPr>
          <p:spPr bwMode="auto">
            <a:xfrm>
              <a:off x="3322638" y="604838"/>
              <a:ext cx="44450" cy="46038"/>
            </a:xfrm>
            <a:custGeom>
              <a:avLst/>
              <a:gdLst>
                <a:gd name="T0" fmla="*/ 56 w 56"/>
                <a:gd name="T1" fmla="*/ 29 h 57"/>
                <a:gd name="T2" fmla="*/ 48 w 56"/>
                <a:gd name="T3" fmla="*/ 20 h 57"/>
                <a:gd name="T4" fmla="*/ 48 w 56"/>
                <a:gd name="T5" fmla="*/ 20 h 57"/>
                <a:gd name="T6" fmla="*/ 40 w 56"/>
                <a:gd name="T7" fmla="*/ 26 h 57"/>
                <a:gd name="T8" fmla="*/ 31 w 56"/>
                <a:gd name="T9" fmla="*/ 26 h 57"/>
                <a:gd name="T10" fmla="*/ 31 w 56"/>
                <a:gd name="T11" fmla="*/ 17 h 57"/>
                <a:gd name="T12" fmla="*/ 37 w 56"/>
                <a:gd name="T13" fmla="*/ 9 h 57"/>
                <a:gd name="T14" fmla="*/ 37 w 56"/>
                <a:gd name="T15" fmla="*/ 9 h 57"/>
                <a:gd name="T16" fmla="*/ 28 w 56"/>
                <a:gd name="T17" fmla="*/ 0 h 57"/>
                <a:gd name="T18" fmla="*/ 20 w 56"/>
                <a:gd name="T19" fmla="*/ 9 h 57"/>
                <a:gd name="T20" fmla="*/ 20 w 56"/>
                <a:gd name="T21" fmla="*/ 9 h 57"/>
                <a:gd name="T22" fmla="*/ 25 w 56"/>
                <a:gd name="T23" fmla="*/ 17 h 57"/>
                <a:gd name="T24" fmla="*/ 25 w 56"/>
                <a:gd name="T25" fmla="*/ 26 h 57"/>
                <a:gd name="T26" fmla="*/ 16 w 56"/>
                <a:gd name="T27" fmla="*/ 26 h 57"/>
                <a:gd name="T28" fmla="*/ 8 w 56"/>
                <a:gd name="T29" fmla="*/ 20 h 57"/>
                <a:gd name="T30" fmla="*/ 8 w 56"/>
                <a:gd name="T31" fmla="*/ 20 h 57"/>
                <a:gd name="T32" fmla="*/ 0 w 56"/>
                <a:gd name="T33" fmla="*/ 29 h 57"/>
                <a:gd name="T34" fmla="*/ 8 w 56"/>
                <a:gd name="T35" fmla="*/ 37 h 57"/>
                <a:gd name="T36" fmla="*/ 8 w 56"/>
                <a:gd name="T37" fmla="*/ 37 h 57"/>
                <a:gd name="T38" fmla="*/ 16 w 56"/>
                <a:gd name="T39" fmla="*/ 32 h 57"/>
                <a:gd name="T40" fmla="*/ 25 w 56"/>
                <a:gd name="T41" fmla="*/ 32 h 57"/>
                <a:gd name="T42" fmla="*/ 25 w 56"/>
                <a:gd name="T43" fmla="*/ 41 h 57"/>
                <a:gd name="T44" fmla="*/ 20 w 56"/>
                <a:gd name="T45" fmla="*/ 49 h 57"/>
                <a:gd name="T46" fmla="*/ 20 w 56"/>
                <a:gd name="T47" fmla="*/ 49 h 57"/>
                <a:gd name="T48" fmla="*/ 28 w 56"/>
                <a:gd name="T49" fmla="*/ 57 h 57"/>
                <a:gd name="T50" fmla="*/ 37 w 56"/>
                <a:gd name="T51" fmla="*/ 49 h 57"/>
                <a:gd name="T52" fmla="*/ 37 w 56"/>
                <a:gd name="T53" fmla="*/ 49 h 57"/>
                <a:gd name="T54" fmla="*/ 31 w 56"/>
                <a:gd name="T55" fmla="*/ 41 h 57"/>
                <a:gd name="T56" fmla="*/ 31 w 56"/>
                <a:gd name="T57" fmla="*/ 32 h 57"/>
                <a:gd name="T58" fmla="*/ 40 w 56"/>
                <a:gd name="T59" fmla="*/ 32 h 57"/>
                <a:gd name="T60" fmla="*/ 48 w 56"/>
                <a:gd name="T61" fmla="*/ 37 h 57"/>
                <a:gd name="T62" fmla="*/ 48 w 56"/>
                <a:gd name="T63" fmla="*/ 37 h 57"/>
                <a:gd name="T64" fmla="*/ 56 w 56"/>
                <a:gd name="T6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7">
                  <a:moveTo>
                    <a:pt x="56" y="29"/>
                  </a:moveTo>
                  <a:cubicBezTo>
                    <a:pt x="56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4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3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9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3"/>
                    <a:pt x="23" y="57"/>
                    <a:pt x="28" y="57"/>
                  </a:cubicBezTo>
                  <a:cubicBezTo>
                    <a:pt x="33" y="57"/>
                    <a:pt x="37" y="53"/>
                    <a:pt x="37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5"/>
                    <a:pt x="34" y="42"/>
                    <a:pt x="31" y="4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5"/>
                    <a:pt x="44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6" y="33"/>
                    <a:pt x="5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3" name="Freeform 58"/>
            <p:cNvSpPr>
              <a:spLocks/>
            </p:cNvSpPr>
            <p:nvPr/>
          </p:nvSpPr>
          <p:spPr bwMode="auto">
            <a:xfrm>
              <a:off x="3411538" y="604838"/>
              <a:ext cx="46038" cy="46038"/>
            </a:xfrm>
            <a:custGeom>
              <a:avLst/>
              <a:gdLst>
                <a:gd name="T0" fmla="*/ 57 w 57"/>
                <a:gd name="T1" fmla="*/ 29 h 57"/>
                <a:gd name="T2" fmla="*/ 48 w 57"/>
                <a:gd name="T3" fmla="*/ 20 h 57"/>
                <a:gd name="T4" fmla="*/ 48 w 57"/>
                <a:gd name="T5" fmla="*/ 20 h 57"/>
                <a:gd name="T6" fmla="*/ 40 w 57"/>
                <a:gd name="T7" fmla="*/ 26 h 57"/>
                <a:gd name="T8" fmla="*/ 31 w 57"/>
                <a:gd name="T9" fmla="*/ 26 h 57"/>
                <a:gd name="T10" fmla="*/ 31 w 57"/>
                <a:gd name="T11" fmla="*/ 17 h 57"/>
                <a:gd name="T12" fmla="*/ 37 w 57"/>
                <a:gd name="T13" fmla="*/ 9 h 57"/>
                <a:gd name="T14" fmla="*/ 37 w 57"/>
                <a:gd name="T15" fmla="*/ 9 h 57"/>
                <a:gd name="T16" fmla="*/ 28 w 57"/>
                <a:gd name="T17" fmla="*/ 0 h 57"/>
                <a:gd name="T18" fmla="*/ 20 w 57"/>
                <a:gd name="T19" fmla="*/ 9 h 57"/>
                <a:gd name="T20" fmla="*/ 20 w 57"/>
                <a:gd name="T21" fmla="*/ 9 h 57"/>
                <a:gd name="T22" fmla="*/ 25 w 57"/>
                <a:gd name="T23" fmla="*/ 17 h 57"/>
                <a:gd name="T24" fmla="*/ 25 w 57"/>
                <a:gd name="T25" fmla="*/ 26 h 57"/>
                <a:gd name="T26" fmla="*/ 16 w 57"/>
                <a:gd name="T27" fmla="*/ 26 h 57"/>
                <a:gd name="T28" fmla="*/ 8 w 57"/>
                <a:gd name="T29" fmla="*/ 20 h 57"/>
                <a:gd name="T30" fmla="*/ 8 w 57"/>
                <a:gd name="T31" fmla="*/ 20 h 57"/>
                <a:gd name="T32" fmla="*/ 0 w 57"/>
                <a:gd name="T33" fmla="*/ 29 h 57"/>
                <a:gd name="T34" fmla="*/ 8 w 57"/>
                <a:gd name="T35" fmla="*/ 37 h 57"/>
                <a:gd name="T36" fmla="*/ 8 w 57"/>
                <a:gd name="T37" fmla="*/ 37 h 57"/>
                <a:gd name="T38" fmla="*/ 16 w 57"/>
                <a:gd name="T39" fmla="*/ 32 h 57"/>
                <a:gd name="T40" fmla="*/ 25 w 57"/>
                <a:gd name="T41" fmla="*/ 32 h 57"/>
                <a:gd name="T42" fmla="*/ 25 w 57"/>
                <a:gd name="T43" fmla="*/ 41 h 57"/>
                <a:gd name="T44" fmla="*/ 20 w 57"/>
                <a:gd name="T45" fmla="*/ 49 h 57"/>
                <a:gd name="T46" fmla="*/ 20 w 57"/>
                <a:gd name="T47" fmla="*/ 49 h 57"/>
                <a:gd name="T48" fmla="*/ 28 w 57"/>
                <a:gd name="T49" fmla="*/ 57 h 57"/>
                <a:gd name="T50" fmla="*/ 37 w 57"/>
                <a:gd name="T51" fmla="*/ 49 h 57"/>
                <a:gd name="T52" fmla="*/ 37 w 57"/>
                <a:gd name="T53" fmla="*/ 49 h 57"/>
                <a:gd name="T54" fmla="*/ 31 w 57"/>
                <a:gd name="T55" fmla="*/ 41 h 57"/>
                <a:gd name="T56" fmla="*/ 31 w 57"/>
                <a:gd name="T57" fmla="*/ 32 h 57"/>
                <a:gd name="T58" fmla="*/ 40 w 57"/>
                <a:gd name="T59" fmla="*/ 32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9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0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9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3"/>
                    <a:pt x="24" y="57"/>
                    <a:pt x="28" y="57"/>
                  </a:cubicBezTo>
                  <a:cubicBezTo>
                    <a:pt x="33" y="57"/>
                    <a:pt x="37" y="53"/>
                    <a:pt x="37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5"/>
                    <a:pt x="35" y="42"/>
                    <a:pt x="31" y="4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4" name="Freeform 59"/>
            <p:cNvSpPr>
              <a:spLocks/>
            </p:cNvSpPr>
            <p:nvPr/>
          </p:nvSpPr>
          <p:spPr bwMode="auto">
            <a:xfrm>
              <a:off x="3502025" y="604838"/>
              <a:ext cx="46038" cy="46038"/>
            </a:xfrm>
            <a:custGeom>
              <a:avLst/>
              <a:gdLst>
                <a:gd name="T0" fmla="*/ 57 w 57"/>
                <a:gd name="T1" fmla="*/ 29 h 57"/>
                <a:gd name="T2" fmla="*/ 48 w 57"/>
                <a:gd name="T3" fmla="*/ 20 h 57"/>
                <a:gd name="T4" fmla="*/ 48 w 57"/>
                <a:gd name="T5" fmla="*/ 20 h 57"/>
                <a:gd name="T6" fmla="*/ 40 w 57"/>
                <a:gd name="T7" fmla="*/ 26 h 57"/>
                <a:gd name="T8" fmla="*/ 32 w 57"/>
                <a:gd name="T9" fmla="*/ 26 h 57"/>
                <a:gd name="T10" fmla="*/ 32 w 57"/>
                <a:gd name="T11" fmla="*/ 17 h 57"/>
                <a:gd name="T12" fmla="*/ 37 w 57"/>
                <a:gd name="T13" fmla="*/ 9 h 57"/>
                <a:gd name="T14" fmla="*/ 37 w 57"/>
                <a:gd name="T15" fmla="*/ 9 h 57"/>
                <a:gd name="T16" fmla="*/ 28 w 57"/>
                <a:gd name="T17" fmla="*/ 0 h 57"/>
                <a:gd name="T18" fmla="*/ 20 w 57"/>
                <a:gd name="T19" fmla="*/ 9 h 57"/>
                <a:gd name="T20" fmla="*/ 20 w 57"/>
                <a:gd name="T21" fmla="*/ 9 h 57"/>
                <a:gd name="T22" fmla="*/ 25 w 57"/>
                <a:gd name="T23" fmla="*/ 17 h 57"/>
                <a:gd name="T24" fmla="*/ 25 w 57"/>
                <a:gd name="T25" fmla="*/ 26 h 57"/>
                <a:gd name="T26" fmla="*/ 16 w 57"/>
                <a:gd name="T27" fmla="*/ 26 h 57"/>
                <a:gd name="T28" fmla="*/ 8 w 57"/>
                <a:gd name="T29" fmla="*/ 20 h 57"/>
                <a:gd name="T30" fmla="*/ 8 w 57"/>
                <a:gd name="T31" fmla="*/ 20 h 57"/>
                <a:gd name="T32" fmla="*/ 0 w 57"/>
                <a:gd name="T33" fmla="*/ 29 h 57"/>
                <a:gd name="T34" fmla="*/ 8 w 57"/>
                <a:gd name="T35" fmla="*/ 37 h 57"/>
                <a:gd name="T36" fmla="*/ 8 w 57"/>
                <a:gd name="T37" fmla="*/ 37 h 57"/>
                <a:gd name="T38" fmla="*/ 16 w 57"/>
                <a:gd name="T39" fmla="*/ 32 h 57"/>
                <a:gd name="T40" fmla="*/ 25 w 57"/>
                <a:gd name="T41" fmla="*/ 32 h 57"/>
                <a:gd name="T42" fmla="*/ 25 w 57"/>
                <a:gd name="T43" fmla="*/ 41 h 57"/>
                <a:gd name="T44" fmla="*/ 20 w 57"/>
                <a:gd name="T45" fmla="*/ 49 h 57"/>
                <a:gd name="T46" fmla="*/ 20 w 57"/>
                <a:gd name="T47" fmla="*/ 49 h 57"/>
                <a:gd name="T48" fmla="*/ 28 w 57"/>
                <a:gd name="T49" fmla="*/ 57 h 57"/>
                <a:gd name="T50" fmla="*/ 37 w 57"/>
                <a:gd name="T51" fmla="*/ 49 h 57"/>
                <a:gd name="T52" fmla="*/ 37 w 57"/>
                <a:gd name="T53" fmla="*/ 49 h 57"/>
                <a:gd name="T54" fmla="*/ 32 w 57"/>
                <a:gd name="T55" fmla="*/ 41 h 57"/>
                <a:gd name="T56" fmla="*/ 32 w 57"/>
                <a:gd name="T57" fmla="*/ 32 h 57"/>
                <a:gd name="T58" fmla="*/ 40 w 57"/>
                <a:gd name="T59" fmla="*/ 32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9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0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9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3"/>
                    <a:pt x="24" y="57"/>
                    <a:pt x="28" y="57"/>
                  </a:cubicBezTo>
                  <a:cubicBezTo>
                    <a:pt x="33" y="57"/>
                    <a:pt x="37" y="53"/>
                    <a:pt x="37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5"/>
                    <a:pt x="35" y="42"/>
                    <a:pt x="32" y="4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5" name="Freeform 60"/>
            <p:cNvSpPr>
              <a:spLocks/>
            </p:cNvSpPr>
            <p:nvPr/>
          </p:nvSpPr>
          <p:spPr bwMode="auto">
            <a:xfrm>
              <a:off x="3590925" y="604838"/>
              <a:ext cx="46038" cy="46038"/>
            </a:xfrm>
            <a:custGeom>
              <a:avLst/>
              <a:gdLst>
                <a:gd name="T0" fmla="*/ 48 w 57"/>
                <a:gd name="T1" fmla="*/ 20 h 57"/>
                <a:gd name="T2" fmla="*/ 48 w 57"/>
                <a:gd name="T3" fmla="*/ 20 h 57"/>
                <a:gd name="T4" fmla="*/ 41 w 57"/>
                <a:gd name="T5" fmla="*/ 26 h 57"/>
                <a:gd name="T6" fmla="*/ 32 w 57"/>
                <a:gd name="T7" fmla="*/ 26 h 57"/>
                <a:gd name="T8" fmla="*/ 32 w 57"/>
                <a:gd name="T9" fmla="*/ 17 h 57"/>
                <a:gd name="T10" fmla="*/ 37 w 57"/>
                <a:gd name="T11" fmla="*/ 9 h 57"/>
                <a:gd name="T12" fmla="*/ 37 w 57"/>
                <a:gd name="T13" fmla="*/ 9 h 57"/>
                <a:gd name="T14" fmla="*/ 29 w 57"/>
                <a:gd name="T15" fmla="*/ 0 h 57"/>
                <a:gd name="T16" fmla="*/ 20 w 57"/>
                <a:gd name="T17" fmla="*/ 9 h 57"/>
                <a:gd name="T18" fmla="*/ 20 w 57"/>
                <a:gd name="T19" fmla="*/ 9 h 57"/>
                <a:gd name="T20" fmla="*/ 25 w 57"/>
                <a:gd name="T21" fmla="*/ 17 h 57"/>
                <a:gd name="T22" fmla="*/ 25 w 57"/>
                <a:gd name="T23" fmla="*/ 26 h 57"/>
                <a:gd name="T24" fmla="*/ 16 w 57"/>
                <a:gd name="T25" fmla="*/ 26 h 57"/>
                <a:gd name="T26" fmla="*/ 9 w 57"/>
                <a:gd name="T27" fmla="*/ 20 h 57"/>
                <a:gd name="T28" fmla="*/ 9 w 57"/>
                <a:gd name="T29" fmla="*/ 20 h 57"/>
                <a:gd name="T30" fmla="*/ 0 w 57"/>
                <a:gd name="T31" fmla="*/ 29 h 57"/>
                <a:gd name="T32" fmla="*/ 9 w 57"/>
                <a:gd name="T33" fmla="*/ 37 h 57"/>
                <a:gd name="T34" fmla="*/ 9 w 57"/>
                <a:gd name="T35" fmla="*/ 37 h 57"/>
                <a:gd name="T36" fmla="*/ 16 w 57"/>
                <a:gd name="T37" fmla="*/ 32 h 57"/>
                <a:gd name="T38" fmla="*/ 25 w 57"/>
                <a:gd name="T39" fmla="*/ 32 h 57"/>
                <a:gd name="T40" fmla="*/ 25 w 57"/>
                <a:gd name="T41" fmla="*/ 41 h 57"/>
                <a:gd name="T42" fmla="*/ 20 w 57"/>
                <a:gd name="T43" fmla="*/ 49 h 57"/>
                <a:gd name="T44" fmla="*/ 20 w 57"/>
                <a:gd name="T45" fmla="*/ 49 h 57"/>
                <a:gd name="T46" fmla="*/ 29 w 57"/>
                <a:gd name="T47" fmla="*/ 57 h 57"/>
                <a:gd name="T48" fmla="*/ 37 w 57"/>
                <a:gd name="T49" fmla="*/ 49 h 57"/>
                <a:gd name="T50" fmla="*/ 37 w 57"/>
                <a:gd name="T51" fmla="*/ 49 h 57"/>
                <a:gd name="T52" fmla="*/ 32 w 57"/>
                <a:gd name="T53" fmla="*/ 41 h 57"/>
                <a:gd name="T54" fmla="*/ 32 w 57"/>
                <a:gd name="T55" fmla="*/ 32 h 57"/>
                <a:gd name="T56" fmla="*/ 41 w 57"/>
                <a:gd name="T57" fmla="*/ 32 h 57"/>
                <a:gd name="T58" fmla="*/ 48 w 57"/>
                <a:gd name="T59" fmla="*/ 37 h 57"/>
                <a:gd name="T60" fmla="*/ 48 w 57"/>
                <a:gd name="T61" fmla="*/ 37 h 57"/>
                <a:gd name="T62" fmla="*/ 57 w 57"/>
                <a:gd name="T63" fmla="*/ 29 h 57"/>
                <a:gd name="T64" fmla="*/ 48 w 57"/>
                <a:gd name="T65" fmla="*/ 2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48" y="2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1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5" y="15"/>
                    <a:pt x="37" y="12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9" y="0"/>
                  </a:cubicBezTo>
                  <a:cubicBezTo>
                    <a:pt x="24" y="0"/>
                    <a:pt x="20" y="4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2" y="15"/>
                    <a:pt x="25" y="1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9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5"/>
                    <a:pt x="1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2" y="42"/>
                    <a:pt x="20" y="45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3"/>
                    <a:pt x="24" y="57"/>
                    <a:pt x="29" y="57"/>
                  </a:cubicBezTo>
                  <a:cubicBezTo>
                    <a:pt x="33" y="57"/>
                    <a:pt x="37" y="53"/>
                    <a:pt x="37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5"/>
                    <a:pt x="35" y="42"/>
                    <a:pt x="32" y="4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5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9"/>
                  </a:cubicBezTo>
                  <a:cubicBezTo>
                    <a:pt x="57" y="24"/>
                    <a:pt x="53" y="20"/>
                    <a:pt x="4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6" name="Freeform 61"/>
            <p:cNvSpPr>
              <a:spLocks/>
            </p:cNvSpPr>
            <p:nvPr/>
          </p:nvSpPr>
          <p:spPr bwMode="auto">
            <a:xfrm>
              <a:off x="2603500" y="695325"/>
              <a:ext cx="46038" cy="46038"/>
            </a:xfrm>
            <a:custGeom>
              <a:avLst/>
              <a:gdLst>
                <a:gd name="T0" fmla="*/ 57 w 57"/>
                <a:gd name="T1" fmla="*/ 28 h 56"/>
                <a:gd name="T2" fmla="*/ 49 w 57"/>
                <a:gd name="T3" fmla="*/ 19 h 56"/>
                <a:gd name="T4" fmla="*/ 49 w 57"/>
                <a:gd name="T5" fmla="*/ 19 h 56"/>
                <a:gd name="T6" fmla="*/ 41 w 57"/>
                <a:gd name="T7" fmla="*/ 25 h 56"/>
                <a:gd name="T8" fmla="*/ 32 w 57"/>
                <a:gd name="T9" fmla="*/ 25 h 56"/>
                <a:gd name="T10" fmla="*/ 32 w 57"/>
                <a:gd name="T11" fmla="*/ 16 h 56"/>
                <a:gd name="T12" fmla="*/ 37 w 57"/>
                <a:gd name="T13" fmla="*/ 8 h 56"/>
                <a:gd name="T14" fmla="*/ 37 w 57"/>
                <a:gd name="T15" fmla="*/ 8 h 56"/>
                <a:gd name="T16" fmla="*/ 29 w 57"/>
                <a:gd name="T17" fmla="*/ 0 h 56"/>
                <a:gd name="T18" fmla="*/ 20 w 57"/>
                <a:gd name="T19" fmla="*/ 8 h 56"/>
                <a:gd name="T20" fmla="*/ 20 w 57"/>
                <a:gd name="T21" fmla="*/ 8 h 56"/>
                <a:gd name="T22" fmla="*/ 26 w 57"/>
                <a:gd name="T23" fmla="*/ 16 h 56"/>
                <a:gd name="T24" fmla="*/ 26 w 57"/>
                <a:gd name="T25" fmla="*/ 25 h 56"/>
                <a:gd name="T26" fmla="*/ 17 w 57"/>
                <a:gd name="T27" fmla="*/ 25 h 56"/>
                <a:gd name="T28" fmla="*/ 9 w 57"/>
                <a:gd name="T29" fmla="*/ 19 h 56"/>
                <a:gd name="T30" fmla="*/ 9 w 57"/>
                <a:gd name="T31" fmla="*/ 19 h 56"/>
                <a:gd name="T32" fmla="*/ 0 w 57"/>
                <a:gd name="T33" fmla="*/ 28 h 56"/>
                <a:gd name="T34" fmla="*/ 9 w 57"/>
                <a:gd name="T35" fmla="*/ 36 h 56"/>
                <a:gd name="T36" fmla="*/ 9 w 57"/>
                <a:gd name="T37" fmla="*/ 36 h 56"/>
                <a:gd name="T38" fmla="*/ 17 w 57"/>
                <a:gd name="T39" fmla="*/ 31 h 56"/>
                <a:gd name="T40" fmla="*/ 26 w 57"/>
                <a:gd name="T41" fmla="*/ 31 h 56"/>
                <a:gd name="T42" fmla="*/ 26 w 57"/>
                <a:gd name="T43" fmla="*/ 40 h 56"/>
                <a:gd name="T44" fmla="*/ 20 w 57"/>
                <a:gd name="T45" fmla="*/ 48 h 56"/>
                <a:gd name="T46" fmla="*/ 20 w 57"/>
                <a:gd name="T47" fmla="*/ 48 h 56"/>
                <a:gd name="T48" fmla="*/ 29 w 57"/>
                <a:gd name="T49" fmla="*/ 56 h 56"/>
                <a:gd name="T50" fmla="*/ 37 w 57"/>
                <a:gd name="T51" fmla="*/ 48 h 56"/>
                <a:gd name="T52" fmla="*/ 37 w 57"/>
                <a:gd name="T53" fmla="*/ 48 h 56"/>
                <a:gd name="T54" fmla="*/ 32 w 57"/>
                <a:gd name="T55" fmla="*/ 40 h 56"/>
                <a:gd name="T56" fmla="*/ 32 w 57"/>
                <a:gd name="T57" fmla="*/ 31 h 56"/>
                <a:gd name="T58" fmla="*/ 41 w 57"/>
                <a:gd name="T59" fmla="*/ 31 h 56"/>
                <a:gd name="T60" fmla="*/ 49 w 57"/>
                <a:gd name="T61" fmla="*/ 36 h 56"/>
                <a:gd name="T62" fmla="*/ 49 w 57"/>
                <a:gd name="T63" fmla="*/ 36 h 56"/>
                <a:gd name="T64" fmla="*/ 57 w 57"/>
                <a:gd name="T6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6">
                  <a:moveTo>
                    <a:pt x="57" y="28"/>
                  </a:moveTo>
                  <a:cubicBezTo>
                    <a:pt x="57" y="23"/>
                    <a:pt x="53" y="19"/>
                    <a:pt x="49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5" y="19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1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3"/>
                    <a:pt x="33" y="0"/>
                    <a:pt x="29" y="0"/>
                  </a:cubicBezTo>
                  <a:cubicBezTo>
                    <a:pt x="24" y="0"/>
                    <a:pt x="20" y="3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1"/>
                    <a:pt x="22" y="15"/>
                    <a:pt x="26" y="1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5" y="22"/>
                    <a:pt x="12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23"/>
                    <a:pt x="0" y="28"/>
                  </a:cubicBezTo>
                  <a:cubicBezTo>
                    <a:pt x="0" y="33"/>
                    <a:pt x="4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2" y="36"/>
                    <a:pt x="15" y="34"/>
                    <a:pt x="1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2" y="41"/>
                    <a:pt x="20" y="44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2"/>
                    <a:pt x="24" y="56"/>
                    <a:pt x="29" y="56"/>
                  </a:cubicBezTo>
                  <a:cubicBezTo>
                    <a:pt x="33" y="56"/>
                    <a:pt x="37" y="52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4"/>
                    <a:pt x="35" y="41"/>
                    <a:pt x="32" y="40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2" y="34"/>
                    <a:pt x="45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3" y="36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7" name="Freeform 62"/>
            <p:cNvSpPr>
              <a:spLocks/>
            </p:cNvSpPr>
            <p:nvPr/>
          </p:nvSpPr>
          <p:spPr bwMode="auto">
            <a:xfrm>
              <a:off x="2693988" y="695325"/>
              <a:ext cx="46038" cy="46038"/>
            </a:xfrm>
            <a:custGeom>
              <a:avLst/>
              <a:gdLst>
                <a:gd name="T0" fmla="*/ 56 w 56"/>
                <a:gd name="T1" fmla="*/ 28 h 56"/>
                <a:gd name="T2" fmla="*/ 48 w 56"/>
                <a:gd name="T3" fmla="*/ 19 h 56"/>
                <a:gd name="T4" fmla="*/ 48 w 56"/>
                <a:gd name="T5" fmla="*/ 19 h 56"/>
                <a:gd name="T6" fmla="*/ 40 w 56"/>
                <a:gd name="T7" fmla="*/ 25 h 56"/>
                <a:gd name="T8" fmla="*/ 31 w 56"/>
                <a:gd name="T9" fmla="*/ 25 h 56"/>
                <a:gd name="T10" fmla="*/ 31 w 56"/>
                <a:gd name="T11" fmla="*/ 16 h 56"/>
                <a:gd name="T12" fmla="*/ 36 w 56"/>
                <a:gd name="T13" fmla="*/ 8 h 56"/>
                <a:gd name="T14" fmla="*/ 36 w 56"/>
                <a:gd name="T15" fmla="*/ 8 h 56"/>
                <a:gd name="T16" fmla="*/ 28 w 56"/>
                <a:gd name="T17" fmla="*/ 0 h 56"/>
                <a:gd name="T18" fmla="*/ 19 w 56"/>
                <a:gd name="T19" fmla="*/ 8 h 56"/>
                <a:gd name="T20" fmla="*/ 19 w 56"/>
                <a:gd name="T21" fmla="*/ 8 h 56"/>
                <a:gd name="T22" fmla="*/ 25 w 56"/>
                <a:gd name="T23" fmla="*/ 16 h 56"/>
                <a:gd name="T24" fmla="*/ 25 w 56"/>
                <a:gd name="T25" fmla="*/ 25 h 56"/>
                <a:gd name="T26" fmla="*/ 16 w 56"/>
                <a:gd name="T27" fmla="*/ 25 h 56"/>
                <a:gd name="T28" fmla="*/ 8 w 56"/>
                <a:gd name="T29" fmla="*/ 19 h 56"/>
                <a:gd name="T30" fmla="*/ 8 w 56"/>
                <a:gd name="T31" fmla="*/ 19 h 56"/>
                <a:gd name="T32" fmla="*/ 0 w 56"/>
                <a:gd name="T33" fmla="*/ 28 h 56"/>
                <a:gd name="T34" fmla="*/ 8 w 56"/>
                <a:gd name="T35" fmla="*/ 36 h 56"/>
                <a:gd name="T36" fmla="*/ 8 w 56"/>
                <a:gd name="T37" fmla="*/ 36 h 56"/>
                <a:gd name="T38" fmla="*/ 16 w 56"/>
                <a:gd name="T39" fmla="*/ 31 h 56"/>
                <a:gd name="T40" fmla="*/ 25 w 56"/>
                <a:gd name="T41" fmla="*/ 31 h 56"/>
                <a:gd name="T42" fmla="*/ 25 w 56"/>
                <a:gd name="T43" fmla="*/ 40 h 56"/>
                <a:gd name="T44" fmla="*/ 19 w 56"/>
                <a:gd name="T45" fmla="*/ 48 h 56"/>
                <a:gd name="T46" fmla="*/ 19 w 56"/>
                <a:gd name="T47" fmla="*/ 48 h 56"/>
                <a:gd name="T48" fmla="*/ 28 w 56"/>
                <a:gd name="T49" fmla="*/ 56 h 56"/>
                <a:gd name="T50" fmla="*/ 36 w 56"/>
                <a:gd name="T51" fmla="*/ 48 h 56"/>
                <a:gd name="T52" fmla="*/ 36 w 56"/>
                <a:gd name="T53" fmla="*/ 48 h 56"/>
                <a:gd name="T54" fmla="*/ 31 w 56"/>
                <a:gd name="T55" fmla="*/ 40 h 56"/>
                <a:gd name="T56" fmla="*/ 31 w 56"/>
                <a:gd name="T57" fmla="*/ 31 h 56"/>
                <a:gd name="T58" fmla="*/ 40 w 56"/>
                <a:gd name="T59" fmla="*/ 31 h 56"/>
                <a:gd name="T60" fmla="*/ 48 w 56"/>
                <a:gd name="T61" fmla="*/ 36 h 56"/>
                <a:gd name="T62" fmla="*/ 48 w 56"/>
                <a:gd name="T63" fmla="*/ 36 h 56"/>
                <a:gd name="T64" fmla="*/ 56 w 56"/>
                <a:gd name="T6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23"/>
                    <a:pt x="52" y="19"/>
                    <a:pt x="48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4" y="19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6" y="11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3"/>
                    <a:pt x="33" y="0"/>
                    <a:pt x="28" y="0"/>
                  </a:cubicBezTo>
                  <a:cubicBezTo>
                    <a:pt x="23" y="0"/>
                    <a:pt x="19" y="3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1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3" y="19"/>
                    <a:pt x="0" y="23"/>
                    <a:pt x="0" y="28"/>
                  </a:cubicBezTo>
                  <a:cubicBezTo>
                    <a:pt x="0" y="33"/>
                    <a:pt x="3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2" y="36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1"/>
                    <a:pt x="19" y="44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52"/>
                    <a:pt x="23" y="56"/>
                    <a:pt x="28" y="56"/>
                  </a:cubicBezTo>
                  <a:cubicBezTo>
                    <a:pt x="33" y="56"/>
                    <a:pt x="36" y="52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4"/>
                    <a:pt x="34" y="41"/>
                    <a:pt x="31" y="4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1" y="34"/>
                    <a:pt x="44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2" y="36"/>
                    <a:pt x="56" y="33"/>
                    <a:pt x="5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8" name="Freeform 63"/>
            <p:cNvSpPr>
              <a:spLocks/>
            </p:cNvSpPr>
            <p:nvPr/>
          </p:nvSpPr>
          <p:spPr bwMode="auto">
            <a:xfrm>
              <a:off x="2784475" y="695325"/>
              <a:ext cx="44450" cy="46038"/>
            </a:xfrm>
            <a:custGeom>
              <a:avLst/>
              <a:gdLst>
                <a:gd name="T0" fmla="*/ 56 w 56"/>
                <a:gd name="T1" fmla="*/ 28 h 56"/>
                <a:gd name="T2" fmla="*/ 48 w 56"/>
                <a:gd name="T3" fmla="*/ 19 h 56"/>
                <a:gd name="T4" fmla="*/ 48 w 56"/>
                <a:gd name="T5" fmla="*/ 19 h 56"/>
                <a:gd name="T6" fmla="*/ 40 w 56"/>
                <a:gd name="T7" fmla="*/ 25 h 56"/>
                <a:gd name="T8" fmla="*/ 31 w 56"/>
                <a:gd name="T9" fmla="*/ 25 h 56"/>
                <a:gd name="T10" fmla="*/ 31 w 56"/>
                <a:gd name="T11" fmla="*/ 16 h 56"/>
                <a:gd name="T12" fmla="*/ 37 w 56"/>
                <a:gd name="T13" fmla="*/ 8 h 56"/>
                <a:gd name="T14" fmla="*/ 37 w 56"/>
                <a:gd name="T15" fmla="*/ 8 h 56"/>
                <a:gd name="T16" fmla="*/ 28 w 56"/>
                <a:gd name="T17" fmla="*/ 0 h 56"/>
                <a:gd name="T18" fmla="*/ 20 w 56"/>
                <a:gd name="T19" fmla="*/ 8 h 56"/>
                <a:gd name="T20" fmla="*/ 20 w 56"/>
                <a:gd name="T21" fmla="*/ 8 h 56"/>
                <a:gd name="T22" fmla="*/ 25 w 56"/>
                <a:gd name="T23" fmla="*/ 16 h 56"/>
                <a:gd name="T24" fmla="*/ 25 w 56"/>
                <a:gd name="T25" fmla="*/ 25 h 56"/>
                <a:gd name="T26" fmla="*/ 16 w 56"/>
                <a:gd name="T27" fmla="*/ 25 h 56"/>
                <a:gd name="T28" fmla="*/ 8 w 56"/>
                <a:gd name="T29" fmla="*/ 19 h 56"/>
                <a:gd name="T30" fmla="*/ 8 w 56"/>
                <a:gd name="T31" fmla="*/ 19 h 56"/>
                <a:gd name="T32" fmla="*/ 0 w 56"/>
                <a:gd name="T33" fmla="*/ 28 h 56"/>
                <a:gd name="T34" fmla="*/ 8 w 56"/>
                <a:gd name="T35" fmla="*/ 36 h 56"/>
                <a:gd name="T36" fmla="*/ 8 w 56"/>
                <a:gd name="T37" fmla="*/ 36 h 56"/>
                <a:gd name="T38" fmla="*/ 16 w 56"/>
                <a:gd name="T39" fmla="*/ 31 h 56"/>
                <a:gd name="T40" fmla="*/ 25 w 56"/>
                <a:gd name="T41" fmla="*/ 31 h 56"/>
                <a:gd name="T42" fmla="*/ 25 w 56"/>
                <a:gd name="T43" fmla="*/ 40 h 56"/>
                <a:gd name="T44" fmla="*/ 20 w 56"/>
                <a:gd name="T45" fmla="*/ 48 h 56"/>
                <a:gd name="T46" fmla="*/ 20 w 56"/>
                <a:gd name="T47" fmla="*/ 48 h 56"/>
                <a:gd name="T48" fmla="*/ 28 w 56"/>
                <a:gd name="T49" fmla="*/ 56 h 56"/>
                <a:gd name="T50" fmla="*/ 37 w 56"/>
                <a:gd name="T51" fmla="*/ 48 h 56"/>
                <a:gd name="T52" fmla="*/ 37 w 56"/>
                <a:gd name="T53" fmla="*/ 48 h 56"/>
                <a:gd name="T54" fmla="*/ 31 w 56"/>
                <a:gd name="T55" fmla="*/ 40 h 56"/>
                <a:gd name="T56" fmla="*/ 31 w 56"/>
                <a:gd name="T57" fmla="*/ 31 h 56"/>
                <a:gd name="T58" fmla="*/ 40 w 56"/>
                <a:gd name="T59" fmla="*/ 31 h 56"/>
                <a:gd name="T60" fmla="*/ 48 w 56"/>
                <a:gd name="T61" fmla="*/ 36 h 56"/>
                <a:gd name="T62" fmla="*/ 48 w 56"/>
                <a:gd name="T63" fmla="*/ 36 h 56"/>
                <a:gd name="T64" fmla="*/ 56 w 56"/>
                <a:gd name="T6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23"/>
                    <a:pt x="53" y="19"/>
                    <a:pt x="48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4" y="19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7" y="11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3"/>
                    <a:pt x="33" y="0"/>
                    <a:pt x="28" y="0"/>
                  </a:cubicBezTo>
                  <a:cubicBezTo>
                    <a:pt x="23" y="0"/>
                    <a:pt x="20" y="3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1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4" y="19"/>
                    <a:pt x="0" y="23"/>
                    <a:pt x="0" y="28"/>
                  </a:cubicBezTo>
                  <a:cubicBezTo>
                    <a:pt x="0" y="33"/>
                    <a:pt x="4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2" y="36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1"/>
                    <a:pt x="20" y="44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2"/>
                    <a:pt x="23" y="56"/>
                    <a:pt x="28" y="56"/>
                  </a:cubicBezTo>
                  <a:cubicBezTo>
                    <a:pt x="33" y="56"/>
                    <a:pt x="37" y="52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4"/>
                    <a:pt x="34" y="41"/>
                    <a:pt x="31" y="4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1" y="34"/>
                    <a:pt x="44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3" y="36"/>
                    <a:pt x="56" y="33"/>
                    <a:pt x="5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9" name="Freeform 64"/>
            <p:cNvSpPr>
              <a:spLocks/>
            </p:cNvSpPr>
            <p:nvPr/>
          </p:nvSpPr>
          <p:spPr bwMode="auto">
            <a:xfrm>
              <a:off x="2873375" y="695325"/>
              <a:ext cx="46038" cy="46038"/>
            </a:xfrm>
            <a:custGeom>
              <a:avLst/>
              <a:gdLst>
                <a:gd name="T0" fmla="*/ 57 w 57"/>
                <a:gd name="T1" fmla="*/ 28 h 56"/>
                <a:gd name="T2" fmla="*/ 48 w 57"/>
                <a:gd name="T3" fmla="*/ 19 h 56"/>
                <a:gd name="T4" fmla="*/ 48 w 57"/>
                <a:gd name="T5" fmla="*/ 19 h 56"/>
                <a:gd name="T6" fmla="*/ 40 w 57"/>
                <a:gd name="T7" fmla="*/ 25 h 56"/>
                <a:gd name="T8" fmla="*/ 31 w 57"/>
                <a:gd name="T9" fmla="*/ 25 h 56"/>
                <a:gd name="T10" fmla="*/ 31 w 57"/>
                <a:gd name="T11" fmla="*/ 16 h 56"/>
                <a:gd name="T12" fmla="*/ 37 w 57"/>
                <a:gd name="T13" fmla="*/ 8 h 56"/>
                <a:gd name="T14" fmla="*/ 37 w 57"/>
                <a:gd name="T15" fmla="*/ 8 h 56"/>
                <a:gd name="T16" fmla="*/ 28 w 57"/>
                <a:gd name="T17" fmla="*/ 0 h 56"/>
                <a:gd name="T18" fmla="*/ 20 w 57"/>
                <a:gd name="T19" fmla="*/ 8 h 56"/>
                <a:gd name="T20" fmla="*/ 20 w 57"/>
                <a:gd name="T21" fmla="*/ 8 h 56"/>
                <a:gd name="T22" fmla="*/ 25 w 57"/>
                <a:gd name="T23" fmla="*/ 16 h 56"/>
                <a:gd name="T24" fmla="*/ 25 w 57"/>
                <a:gd name="T25" fmla="*/ 25 h 56"/>
                <a:gd name="T26" fmla="*/ 16 w 57"/>
                <a:gd name="T27" fmla="*/ 25 h 56"/>
                <a:gd name="T28" fmla="*/ 8 w 57"/>
                <a:gd name="T29" fmla="*/ 19 h 56"/>
                <a:gd name="T30" fmla="*/ 8 w 57"/>
                <a:gd name="T31" fmla="*/ 19 h 56"/>
                <a:gd name="T32" fmla="*/ 0 w 57"/>
                <a:gd name="T33" fmla="*/ 28 h 56"/>
                <a:gd name="T34" fmla="*/ 8 w 57"/>
                <a:gd name="T35" fmla="*/ 36 h 56"/>
                <a:gd name="T36" fmla="*/ 8 w 57"/>
                <a:gd name="T37" fmla="*/ 36 h 56"/>
                <a:gd name="T38" fmla="*/ 16 w 57"/>
                <a:gd name="T39" fmla="*/ 31 h 56"/>
                <a:gd name="T40" fmla="*/ 25 w 57"/>
                <a:gd name="T41" fmla="*/ 31 h 56"/>
                <a:gd name="T42" fmla="*/ 25 w 57"/>
                <a:gd name="T43" fmla="*/ 40 h 56"/>
                <a:gd name="T44" fmla="*/ 20 w 57"/>
                <a:gd name="T45" fmla="*/ 48 h 56"/>
                <a:gd name="T46" fmla="*/ 20 w 57"/>
                <a:gd name="T47" fmla="*/ 48 h 56"/>
                <a:gd name="T48" fmla="*/ 28 w 57"/>
                <a:gd name="T49" fmla="*/ 56 h 56"/>
                <a:gd name="T50" fmla="*/ 37 w 57"/>
                <a:gd name="T51" fmla="*/ 48 h 56"/>
                <a:gd name="T52" fmla="*/ 37 w 57"/>
                <a:gd name="T53" fmla="*/ 48 h 56"/>
                <a:gd name="T54" fmla="*/ 31 w 57"/>
                <a:gd name="T55" fmla="*/ 40 h 56"/>
                <a:gd name="T56" fmla="*/ 31 w 57"/>
                <a:gd name="T57" fmla="*/ 31 h 56"/>
                <a:gd name="T58" fmla="*/ 40 w 57"/>
                <a:gd name="T59" fmla="*/ 31 h 56"/>
                <a:gd name="T60" fmla="*/ 48 w 57"/>
                <a:gd name="T61" fmla="*/ 36 h 56"/>
                <a:gd name="T62" fmla="*/ 48 w 57"/>
                <a:gd name="T63" fmla="*/ 36 h 56"/>
                <a:gd name="T64" fmla="*/ 57 w 57"/>
                <a:gd name="T6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6">
                  <a:moveTo>
                    <a:pt x="57" y="28"/>
                  </a:moveTo>
                  <a:cubicBezTo>
                    <a:pt x="57" y="23"/>
                    <a:pt x="53" y="19"/>
                    <a:pt x="48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5" y="19"/>
                    <a:pt x="42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5" y="15"/>
                    <a:pt x="37" y="11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3"/>
                    <a:pt x="33" y="0"/>
                    <a:pt x="28" y="0"/>
                  </a:cubicBezTo>
                  <a:cubicBezTo>
                    <a:pt x="24" y="0"/>
                    <a:pt x="20" y="3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1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4" y="19"/>
                    <a:pt x="0" y="23"/>
                    <a:pt x="0" y="28"/>
                  </a:cubicBezTo>
                  <a:cubicBezTo>
                    <a:pt x="0" y="33"/>
                    <a:pt x="4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2" y="36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1"/>
                    <a:pt x="20" y="44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2"/>
                    <a:pt x="24" y="56"/>
                    <a:pt x="28" y="56"/>
                  </a:cubicBezTo>
                  <a:cubicBezTo>
                    <a:pt x="33" y="56"/>
                    <a:pt x="37" y="52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4"/>
                    <a:pt x="35" y="41"/>
                    <a:pt x="31" y="4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2" y="34"/>
                    <a:pt x="45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3" y="36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0" name="Freeform 65"/>
            <p:cNvSpPr>
              <a:spLocks/>
            </p:cNvSpPr>
            <p:nvPr/>
          </p:nvSpPr>
          <p:spPr bwMode="auto">
            <a:xfrm>
              <a:off x="2963863" y="695325"/>
              <a:ext cx="46038" cy="46038"/>
            </a:xfrm>
            <a:custGeom>
              <a:avLst/>
              <a:gdLst>
                <a:gd name="T0" fmla="*/ 57 w 57"/>
                <a:gd name="T1" fmla="*/ 28 h 56"/>
                <a:gd name="T2" fmla="*/ 48 w 57"/>
                <a:gd name="T3" fmla="*/ 19 h 56"/>
                <a:gd name="T4" fmla="*/ 48 w 57"/>
                <a:gd name="T5" fmla="*/ 19 h 56"/>
                <a:gd name="T6" fmla="*/ 41 w 57"/>
                <a:gd name="T7" fmla="*/ 25 h 56"/>
                <a:gd name="T8" fmla="*/ 32 w 57"/>
                <a:gd name="T9" fmla="*/ 25 h 56"/>
                <a:gd name="T10" fmla="*/ 32 w 57"/>
                <a:gd name="T11" fmla="*/ 16 h 56"/>
                <a:gd name="T12" fmla="*/ 37 w 57"/>
                <a:gd name="T13" fmla="*/ 8 h 56"/>
                <a:gd name="T14" fmla="*/ 37 w 57"/>
                <a:gd name="T15" fmla="*/ 8 h 56"/>
                <a:gd name="T16" fmla="*/ 28 w 57"/>
                <a:gd name="T17" fmla="*/ 0 h 56"/>
                <a:gd name="T18" fmla="*/ 20 w 57"/>
                <a:gd name="T19" fmla="*/ 8 h 56"/>
                <a:gd name="T20" fmla="*/ 20 w 57"/>
                <a:gd name="T21" fmla="*/ 8 h 56"/>
                <a:gd name="T22" fmla="*/ 25 w 57"/>
                <a:gd name="T23" fmla="*/ 16 h 56"/>
                <a:gd name="T24" fmla="*/ 25 w 57"/>
                <a:gd name="T25" fmla="*/ 25 h 56"/>
                <a:gd name="T26" fmla="*/ 16 w 57"/>
                <a:gd name="T27" fmla="*/ 25 h 56"/>
                <a:gd name="T28" fmla="*/ 9 w 57"/>
                <a:gd name="T29" fmla="*/ 19 h 56"/>
                <a:gd name="T30" fmla="*/ 9 w 57"/>
                <a:gd name="T31" fmla="*/ 19 h 56"/>
                <a:gd name="T32" fmla="*/ 0 w 57"/>
                <a:gd name="T33" fmla="*/ 28 h 56"/>
                <a:gd name="T34" fmla="*/ 9 w 57"/>
                <a:gd name="T35" fmla="*/ 36 h 56"/>
                <a:gd name="T36" fmla="*/ 9 w 57"/>
                <a:gd name="T37" fmla="*/ 36 h 56"/>
                <a:gd name="T38" fmla="*/ 16 w 57"/>
                <a:gd name="T39" fmla="*/ 31 h 56"/>
                <a:gd name="T40" fmla="*/ 25 w 57"/>
                <a:gd name="T41" fmla="*/ 31 h 56"/>
                <a:gd name="T42" fmla="*/ 25 w 57"/>
                <a:gd name="T43" fmla="*/ 40 h 56"/>
                <a:gd name="T44" fmla="*/ 20 w 57"/>
                <a:gd name="T45" fmla="*/ 48 h 56"/>
                <a:gd name="T46" fmla="*/ 20 w 57"/>
                <a:gd name="T47" fmla="*/ 48 h 56"/>
                <a:gd name="T48" fmla="*/ 28 w 57"/>
                <a:gd name="T49" fmla="*/ 56 h 56"/>
                <a:gd name="T50" fmla="*/ 37 w 57"/>
                <a:gd name="T51" fmla="*/ 48 h 56"/>
                <a:gd name="T52" fmla="*/ 37 w 57"/>
                <a:gd name="T53" fmla="*/ 48 h 56"/>
                <a:gd name="T54" fmla="*/ 32 w 57"/>
                <a:gd name="T55" fmla="*/ 40 h 56"/>
                <a:gd name="T56" fmla="*/ 32 w 57"/>
                <a:gd name="T57" fmla="*/ 31 h 56"/>
                <a:gd name="T58" fmla="*/ 41 w 57"/>
                <a:gd name="T59" fmla="*/ 31 h 56"/>
                <a:gd name="T60" fmla="*/ 48 w 57"/>
                <a:gd name="T61" fmla="*/ 36 h 56"/>
                <a:gd name="T62" fmla="*/ 48 w 57"/>
                <a:gd name="T63" fmla="*/ 36 h 56"/>
                <a:gd name="T64" fmla="*/ 57 w 57"/>
                <a:gd name="T6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6">
                  <a:moveTo>
                    <a:pt x="57" y="28"/>
                  </a:moveTo>
                  <a:cubicBezTo>
                    <a:pt x="57" y="23"/>
                    <a:pt x="53" y="19"/>
                    <a:pt x="48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5" y="19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1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3"/>
                    <a:pt x="33" y="0"/>
                    <a:pt x="28" y="0"/>
                  </a:cubicBezTo>
                  <a:cubicBezTo>
                    <a:pt x="24" y="0"/>
                    <a:pt x="20" y="3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1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23"/>
                    <a:pt x="0" y="28"/>
                  </a:cubicBezTo>
                  <a:cubicBezTo>
                    <a:pt x="0" y="33"/>
                    <a:pt x="4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2" y="36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1"/>
                    <a:pt x="20" y="44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2"/>
                    <a:pt x="24" y="56"/>
                    <a:pt x="28" y="56"/>
                  </a:cubicBezTo>
                  <a:cubicBezTo>
                    <a:pt x="33" y="56"/>
                    <a:pt x="37" y="52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4"/>
                    <a:pt x="35" y="41"/>
                    <a:pt x="32" y="40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2" y="34"/>
                    <a:pt x="45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3" y="36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1" name="Freeform 66"/>
            <p:cNvSpPr>
              <a:spLocks/>
            </p:cNvSpPr>
            <p:nvPr/>
          </p:nvSpPr>
          <p:spPr bwMode="auto">
            <a:xfrm>
              <a:off x="3052763" y="695325"/>
              <a:ext cx="46038" cy="46038"/>
            </a:xfrm>
            <a:custGeom>
              <a:avLst/>
              <a:gdLst>
                <a:gd name="T0" fmla="*/ 57 w 57"/>
                <a:gd name="T1" fmla="*/ 28 h 56"/>
                <a:gd name="T2" fmla="*/ 48 w 57"/>
                <a:gd name="T3" fmla="*/ 19 h 56"/>
                <a:gd name="T4" fmla="*/ 48 w 57"/>
                <a:gd name="T5" fmla="*/ 19 h 56"/>
                <a:gd name="T6" fmla="*/ 41 w 57"/>
                <a:gd name="T7" fmla="*/ 25 h 56"/>
                <a:gd name="T8" fmla="*/ 32 w 57"/>
                <a:gd name="T9" fmla="*/ 25 h 56"/>
                <a:gd name="T10" fmla="*/ 32 w 57"/>
                <a:gd name="T11" fmla="*/ 16 h 56"/>
                <a:gd name="T12" fmla="*/ 37 w 57"/>
                <a:gd name="T13" fmla="*/ 8 h 56"/>
                <a:gd name="T14" fmla="*/ 37 w 57"/>
                <a:gd name="T15" fmla="*/ 8 h 56"/>
                <a:gd name="T16" fmla="*/ 29 w 57"/>
                <a:gd name="T17" fmla="*/ 0 h 56"/>
                <a:gd name="T18" fmla="*/ 20 w 57"/>
                <a:gd name="T19" fmla="*/ 8 h 56"/>
                <a:gd name="T20" fmla="*/ 20 w 57"/>
                <a:gd name="T21" fmla="*/ 8 h 56"/>
                <a:gd name="T22" fmla="*/ 25 w 57"/>
                <a:gd name="T23" fmla="*/ 16 h 56"/>
                <a:gd name="T24" fmla="*/ 25 w 57"/>
                <a:gd name="T25" fmla="*/ 25 h 56"/>
                <a:gd name="T26" fmla="*/ 16 w 57"/>
                <a:gd name="T27" fmla="*/ 25 h 56"/>
                <a:gd name="T28" fmla="*/ 9 w 57"/>
                <a:gd name="T29" fmla="*/ 19 h 56"/>
                <a:gd name="T30" fmla="*/ 9 w 57"/>
                <a:gd name="T31" fmla="*/ 19 h 56"/>
                <a:gd name="T32" fmla="*/ 0 w 57"/>
                <a:gd name="T33" fmla="*/ 28 h 56"/>
                <a:gd name="T34" fmla="*/ 9 w 57"/>
                <a:gd name="T35" fmla="*/ 36 h 56"/>
                <a:gd name="T36" fmla="*/ 9 w 57"/>
                <a:gd name="T37" fmla="*/ 36 h 56"/>
                <a:gd name="T38" fmla="*/ 16 w 57"/>
                <a:gd name="T39" fmla="*/ 31 h 56"/>
                <a:gd name="T40" fmla="*/ 25 w 57"/>
                <a:gd name="T41" fmla="*/ 31 h 56"/>
                <a:gd name="T42" fmla="*/ 25 w 57"/>
                <a:gd name="T43" fmla="*/ 40 h 56"/>
                <a:gd name="T44" fmla="*/ 20 w 57"/>
                <a:gd name="T45" fmla="*/ 48 h 56"/>
                <a:gd name="T46" fmla="*/ 20 w 57"/>
                <a:gd name="T47" fmla="*/ 48 h 56"/>
                <a:gd name="T48" fmla="*/ 29 w 57"/>
                <a:gd name="T49" fmla="*/ 56 h 56"/>
                <a:gd name="T50" fmla="*/ 37 w 57"/>
                <a:gd name="T51" fmla="*/ 48 h 56"/>
                <a:gd name="T52" fmla="*/ 37 w 57"/>
                <a:gd name="T53" fmla="*/ 48 h 56"/>
                <a:gd name="T54" fmla="*/ 32 w 57"/>
                <a:gd name="T55" fmla="*/ 40 h 56"/>
                <a:gd name="T56" fmla="*/ 32 w 57"/>
                <a:gd name="T57" fmla="*/ 31 h 56"/>
                <a:gd name="T58" fmla="*/ 41 w 57"/>
                <a:gd name="T59" fmla="*/ 31 h 56"/>
                <a:gd name="T60" fmla="*/ 48 w 57"/>
                <a:gd name="T61" fmla="*/ 36 h 56"/>
                <a:gd name="T62" fmla="*/ 48 w 57"/>
                <a:gd name="T63" fmla="*/ 36 h 56"/>
                <a:gd name="T64" fmla="*/ 57 w 57"/>
                <a:gd name="T6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6">
                  <a:moveTo>
                    <a:pt x="57" y="28"/>
                  </a:moveTo>
                  <a:cubicBezTo>
                    <a:pt x="57" y="23"/>
                    <a:pt x="53" y="19"/>
                    <a:pt x="48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5" y="19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1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3"/>
                    <a:pt x="33" y="0"/>
                    <a:pt x="29" y="0"/>
                  </a:cubicBezTo>
                  <a:cubicBezTo>
                    <a:pt x="24" y="0"/>
                    <a:pt x="20" y="3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1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23"/>
                    <a:pt x="0" y="28"/>
                  </a:cubicBezTo>
                  <a:cubicBezTo>
                    <a:pt x="0" y="33"/>
                    <a:pt x="4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2" y="36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1"/>
                    <a:pt x="20" y="44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2"/>
                    <a:pt x="24" y="56"/>
                    <a:pt x="29" y="56"/>
                  </a:cubicBezTo>
                  <a:cubicBezTo>
                    <a:pt x="33" y="56"/>
                    <a:pt x="37" y="52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4"/>
                    <a:pt x="35" y="41"/>
                    <a:pt x="32" y="40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2" y="34"/>
                    <a:pt x="45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3" y="36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2" name="Freeform 67"/>
            <p:cNvSpPr>
              <a:spLocks/>
            </p:cNvSpPr>
            <p:nvPr/>
          </p:nvSpPr>
          <p:spPr bwMode="auto">
            <a:xfrm>
              <a:off x="3141663" y="695325"/>
              <a:ext cx="46038" cy="46038"/>
            </a:xfrm>
            <a:custGeom>
              <a:avLst/>
              <a:gdLst>
                <a:gd name="T0" fmla="*/ 57 w 57"/>
                <a:gd name="T1" fmla="*/ 28 h 56"/>
                <a:gd name="T2" fmla="*/ 49 w 57"/>
                <a:gd name="T3" fmla="*/ 19 h 56"/>
                <a:gd name="T4" fmla="*/ 49 w 57"/>
                <a:gd name="T5" fmla="*/ 19 h 56"/>
                <a:gd name="T6" fmla="*/ 41 w 57"/>
                <a:gd name="T7" fmla="*/ 25 h 56"/>
                <a:gd name="T8" fmla="*/ 32 w 57"/>
                <a:gd name="T9" fmla="*/ 25 h 56"/>
                <a:gd name="T10" fmla="*/ 32 w 57"/>
                <a:gd name="T11" fmla="*/ 16 h 56"/>
                <a:gd name="T12" fmla="*/ 37 w 57"/>
                <a:gd name="T13" fmla="*/ 8 h 56"/>
                <a:gd name="T14" fmla="*/ 37 w 57"/>
                <a:gd name="T15" fmla="*/ 8 h 56"/>
                <a:gd name="T16" fmla="*/ 29 w 57"/>
                <a:gd name="T17" fmla="*/ 0 h 56"/>
                <a:gd name="T18" fmla="*/ 20 w 57"/>
                <a:gd name="T19" fmla="*/ 8 h 56"/>
                <a:gd name="T20" fmla="*/ 20 w 57"/>
                <a:gd name="T21" fmla="*/ 8 h 56"/>
                <a:gd name="T22" fmla="*/ 26 w 57"/>
                <a:gd name="T23" fmla="*/ 16 h 56"/>
                <a:gd name="T24" fmla="*/ 26 w 57"/>
                <a:gd name="T25" fmla="*/ 25 h 56"/>
                <a:gd name="T26" fmla="*/ 17 w 57"/>
                <a:gd name="T27" fmla="*/ 25 h 56"/>
                <a:gd name="T28" fmla="*/ 9 w 57"/>
                <a:gd name="T29" fmla="*/ 19 h 56"/>
                <a:gd name="T30" fmla="*/ 9 w 57"/>
                <a:gd name="T31" fmla="*/ 19 h 56"/>
                <a:gd name="T32" fmla="*/ 0 w 57"/>
                <a:gd name="T33" fmla="*/ 28 h 56"/>
                <a:gd name="T34" fmla="*/ 9 w 57"/>
                <a:gd name="T35" fmla="*/ 36 h 56"/>
                <a:gd name="T36" fmla="*/ 9 w 57"/>
                <a:gd name="T37" fmla="*/ 36 h 56"/>
                <a:gd name="T38" fmla="*/ 17 w 57"/>
                <a:gd name="T39" fmla="*/ 31 h 56"/>
                <a:gd name="T40" fmla="*/ 26 w 57"/>
                <a:gd name="T41" fmla="*/ 31 h 56"/>
                <a:gd name="T42" fmla="*/ 26 w 57"/>
                <a:gd name="T43" fmla="*/ 40 h 56"/>
                <a:gd name="T44" fmla="*/ 20 w 57"/>
                <a:gd name="T45" fmla="*/ 48 h 56"/>
                <a:gd name="T46" fmla="*/ 20 w 57"/>
                <a:gd name="T47" fmla="*/ 48 h 56"/>
                <a:gd name="T48" fmla="*/ 29 w 57"/>
                <a:gd name="T49" fmla="*/ 56 h 56"/>
                <a:gd name="T50" fmla="*/ 37 w 57"/>
                <a:gd name="T51" fmla="*/ 48 h 56"/>
                <a:gd name="T52" fmla="*/ 37 w 57"/>
                <a:gd name="T53" fmla="*/ 48 h 56"/>
                <a:gd name="T54" fmla="*/ 32 w 57"/>
                <a:gd name="T55" fmla="*/ 40 h 56"/>
                <a:gd name="T56" fmla="*/ 32 w 57"/>
                <a:gd name="T57" fmla="*/ 31 h 56"/>
                <a:gd name="T58" fmla="*/ 41 w 57"/>
                <a:gd name="T59" fmla="*/ 31 h 56"/>
                <a:gd name="T60" fmla="*/ 49 w 57"/>
                <a:gd name="T61" fmla="*/ 36 h 56"/>
                <a:gd name="T62" fmla="*/ 49 w 57"/>
                <a:gd name="T63" fmla="*/ 36 h 56"/>
                <a:gd name="T64" fmla="*/ 57 w 57"/>
                <a:gd name="T6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6">
                  <a:moveTo>
                    <a:pt x="57" y="28"/>
                  </a:moveTo>
                  <a:cubicBezTo>
                    <a:pt x="57" y="23"/>
                    <a:pt x="53" y="19"/>
                    <a:pt x="49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5" y="19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1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3"/>
                    <a:pt x="33" y="0"/>
                    <a:pt x="29" y="0"/>
                  </a:cubicBezTo>
                  <a:cubicBezTo>
                    <a:pt x="24" y="0"/>
                    <a:pt x="20" y="3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1"/>
                    <a:pt x="22" y="15"/>
                    <a:pt x="26" y="1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5" y="22"/>
                    <a:pt x="12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23"/>
                    <a:pt x="0" y="28"/>
                  </a:cubicBezTo>
                  <a:cubicBezTo>
                    <a:pt x="0" y="33"/>
                    <a:pt x="4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2" y="36"/>
                    <a:pt x="15" y="34"/>
                    <a:pt x="1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2" y="41"/>
                    <a:pt x="20" y="44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2"/>
                    <a:pt x="24" y="56"/>
                    <a:pt x="29" y="56"/>
                  </a:cubicBezTo>
                  <a:cubicBezTo>
                    <a:pt x="33" y="56"/>
                    <a:pt x="37" y="52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4"/>
                    <a:pt x="35" y="41"/>
                    <a:pt x="32" y="40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2" y="34"/>
                    <a:pt x="45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3" y="36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3" name="Freeform 68"/>
            <p:cNvSpPr>
              <a:spLocks/>
            </p:cNvSpPr>
            <p:nvPr/>
          </p:nvSpPr>
          <p:spPr bwMode="auto">
            <a:xfrm>
              <a:off x="3232150" y="695325"/>
              <a:ext cx="46038" cy="46038"/>
            </a:xfrm>
            <a:custGeom>
              <a:avLst/>
              <a:gdLst>
                <a:gd name="T0" fmla="*/ 56 w 56"/>
                <a:gd name="T1" fmla="*/ 28 h 56"/>
                <a:gd name="T2" fmla="*/ 48 w 56"/>
                <a:gd name="T3" fmla="*/ 19 h 56"/>
                <a:gd name="T4" fmla="*/ 48 w 56"/>
                <a:gd name="T5" fmla="*/ 19 h 56"/>
                <a:gd name="T6" fmla="*/ 40 w 56"/>
                <a:gd name="T7" fmla="*/ 25 h 56"/>
                <a:gd name="T8" fmla="*/ 31 w 56"/>
                <a:gd name="T9" fmla="*/ 25 h 56"/>
                <a:gd name="T10" fmla="*/ 31 w 56"/>
                <a:gd name="T11" fmla="*/ 16 h 56"/>
                <a:gd name="T12" fmla="*/ 36 w 56"/>
                <a:gd name="T13" fmla="*/ 8 h 56"/>
                <a:gd name="T14" fmla="*/ 36 w 56"/>
                <a:gd name="T15" fmla="*/ 8 h 56"/>
                <a:gd name="T16" fmla="*/ 28 w 56"/>
                <a:gd name="T17" fmla="*/ 0 h 56"/>
                <a:gd name="T18" fmla="*/ 19 w 56"/>
                <a:gd name="T19" fmla="*/ 8 h 56"/>
                <a:gd name="T20" fmla="*/ 19 w 56"/>
                <a:gd name="T21" fmla="*/ 8 h 56"/>
                <a:gd name="T22" fmla="*/ 25 w 56"/>
                <a:gd name="T23" fmla="*/ 16 h 56"/>
                <a:gd name="T24" fmla="*/ 25 w 56"/>
                <a:gd name="T25" fmla="*/ 25 h 56"/>
                <a:gd name="T26" fmla="*/ 16 w 56"/>
                <a:gd name="T27" fmla="*/ 25 h 56"/>
                <a:gd name="T28" fmla="*/ 8 w 56"/>
                <a:gd name="T29" fmla="*/ 19 h 56"/>
                <a:gd name="T30" fmla="*/ 8 w 56"/>
                <a:gd name="T31" fmla="*/ 19 h 56"/>
                <a:gd name="T32" fmla="*/ 0 w 56"/>
                <a:gd name="T33" fmla="*/ 28 h 56"/>
                <a:gd name="T34" fmla="*/ 8 w 56"/>
                <a:gd name="T35" fmla="*/ 36 h 56"/>
                <a:gd name="T36" fmla="*/ 8 w 56"/>
                <a:gd name="T37" fmla="*/ 36 h 56"/>
                <a:gd name="T38" fmla="*/ 16 w 56"/>
                <a:gd name="T39" fmla="*/ 31 h 56"/>
                <a:gd name="T40" fmla="*/ 25 w 56"/>
                <a:gd name="T41" fmla="*/ 31 h 56"/>
                <a:gd name="T42" fmla="*/ 25 w 56"/>
                <a:gd name="T43" fmla="*/ 40 h 56"/>
                <a:gd name="T44" fmla="*/ 19 w 56"/>
                <a:gd name="T45" fmla="*/ 48 h 56"/>
                <a:gd name="T46" fmla="*/ 19 w 56"/>
                <a:gd name="T47" fmla="*/ 48 h 56"/>
                <a:gd name="T48" fmla="*/ 28 w 56"/>
                <a:gd name="T49" fmla="*/ 56 h 56"/>
                <a:gd name="T50" fmla="*/ 36 w 56"/>
                <a:gd name="T51" fmla="*/ 48 h 56"/>
                <a:gd name="T52" fmla="*/ 36 w 56"/>
                <a:gd name="T53" fmla="*/ 48 h 56"/>
                <a:gd name="T54" fmla="*/ 31 w 56"/>
                <a:gd name="T55" fmla="*/ 40 h 56"/>
                <a:gd name="T56" fmla="*/ 31 w 56"/>
                <a:gd name="T57" fmla="*/ 31 h 56"/>
                <a:gd name="T58" fmla="*/ 40 w 56"/>
                <a:gd name="T59" fmla="*/ 31 h 56"/>
                <a:gd name="T60" fmla="*/ 48 w 56"/>
                <a:gd name="T61" fmla="*/ 36 h 56"/>
                <a:gd name="T62" fmla="*/ 48 w 56"/>
                <a:gd name="T63" fmla="*/ 36 h 56"/>
                <a:gd name="T64" fmla="*/ 56 w 56"/>
                <a:gd name="T6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23"/>
                    <a:pt x="52" y="19"/>
                    <a:pt x="48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4" y="19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6" y="11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3"/>
                    <a:pt x="33" y="0"/>
                    <a:pt x="28" y="0"/>
                  </a:cubicBezTo>
                  <a:cubicBezTo>
                    <a:pt x="23" y="0"/>
                    <a:pt x="19" y="3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1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3" y="19"/>
                    <a:pt x="0" y="23"/>
                    <a:pt x="0" y="28"/>
                  </a:cubicBezTo>
                  <a:cubicBezTo>
                    <a:pt x="0" y="33"/>
                    <a:pt x="3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2" y="36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1"/>
                    <a:pt x="19" y="44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52"/>
                    <a:pt x="23" y="56"/>
                    <a:pt x="28" y="56"/>
                  </a:cubicBezTo>
                  <a:cubicBezTo>
                    <a:pt x="33" y="56"/>
                    <a:pt x="36" y="52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4"/>
                    <a:pt x="34" y="41"/>
                    <a:pt x="31" y="4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1" y="34"/>
                    <a:pt x="44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2" y="36"/>
                    <a:pt x="56" y="33"/>
                    <a:pt x="5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4" name="Freeform 69"/>
            <p:cNvSpPr>
              <a:spLocks/>
            </p:cNvSpPr>
            <p:nvPr/>
          </p:nvSpPr>
          <p:spPr bwMode="auto">
            <a:xfrm>
              <a:off x="3322638" y="695325"/>
              <a:ext cx="44450" cy="46038"/>
            </a:xfrm>
            <a:custGeom>
              <a:avLst/>
              <a:gdLst>
                <a:gd name="T0" fmla="*/ 56 w 56"/>
                <a:gd name="T1" fmla="*/ 28 h 56"/>
                <a:gd name="T2" fmla="*/ 48 w 56"/>
                <a:gd name="T3" fmla="*/ 19 h 56"/>
                <a:gd name="T4" fmla="*/ 48 w 56"/>
                <a:gd name="T5" fmla="*/ 19 h 56"/>
                <a:gd name="T6" fmla="*/ 40 w 56"/>
                <a:gd name="T7" fmla="*/ 25 h 56"/>
                <a:gd name="T8" fmla="*/ 31 w 56"/>
                <a:gd name="T9" fmla="*/ 25 h 56"/>
                <a:gd name="T10" fmla="*/ 31 w 56"/>
                <a:gd name="T11" fmla="*/ 16 h 56"/>
                <a:gd name="T12" fmla="*/ 37 w 56"/>
                <a:gd name="T13" fmla="*/ 8 h 56"/>
                <a:gd name="T14" fmla="*/ 37 w 56"/>
                <a:gd name="T15" fmla="*/ 8 h 56"/>
                <a:gd name="T16" fmla="*/ 28 w 56"/>
                <a:gd name="T17" fmla="*/ 0 h 56"/>
                <a:gd name="T18" fmla="*/ 20 w 56"/>
                <a:gd name="T19" fmla="*/ 8 h 56"/>
                <a:gd name="T20" fmla="*/ 20 w 56"/>
                <a:gd name="T21" fmla="*/ 8 h 56"/>
                <a:gd name="T22" fmla="*/ 25 w 56"/>
                <a:gd name="T23" fmla="*/ 16 h 56"/>
                <a:gd name="T24" fmla="*/ 25 w 56"/>
                <a:gd name="T25" fmla="*/ 25 h 56"/>
                <a:gd name="T26" fmla="*/ 16 w 56"/>
                <a:gd name="T27" fmla="*/ 25 h 56"/>
                <a:gd name="T28" fmla="*/ 8 w 56"/>
                <a:gd name="T29" fmla="*/ 19 h 56"/>
                <a:gd name="T30" fmla="*/ 8 w 56"/>
                <a:gd name="T31" fmla="*/ 19 h 56"/>
                <a:gd name="T32" fmla="*/ 0 w 56"/>
                <a:gd name="T33" fmla="*/ 28 h 56"/>
                <a:gd name="T34" fmla="*/ 8 w 56"/>
                <a:gd name="T35" fmla="*/ 36 h 56"/>
                <a:gd name="T36" fmla="*/ 8 w 56"/>
                <a:gd name="T37" fmla="*/ 36 h 56"/>
                <a:gd name="T38" fmla="*/ 16 w 56"/>
                <a:gd name="T39" fmla="*/ 31 h 56"/>
                <a:gd name="T40" fmla="*/ 25 w 56"/>
                <a:gd name="T41" fmla="*/ 31 h 56"/>
                <a:gd name="T42" fmla="*/ 25 w 56"/>
                <a:gd name="T43" fmla="*/ 40 h 56"/>
                <a:gd name="T44" fmla="*/ 20 w 56"/>
                <a:gd name="T45" fmla="*/ 48 h 56"/>
                <a:gd name="T46" fmla="*/ 20 w 56"/>
                <a:gd name="T47" fmla="*/ 48 h 56"/>
                <a:gd name="T48" fmla="*/ 28 w 56"/>
                <a:gd name="T49" fmla="*/ 56 h 56"/>
                <a:gd name="T50" fmla="*/ 37 w 56"/>
                <a:gd name="T51" fmla="*/ 48 h 56"/>
                <a:gd name="T52" fmla="*/ 37 w 56"/>
                <a:gd name="T53" fmla="*/ 48 h 56"/>
                <a:gd name="T54" fmla="*/ 31 w 56"/>
                <a:gd name="T55" fmla="*/ 40 h 56"/>
                <a:gd name="T56" fmla="*/ 31 w 56"/>
                <a:gd name="T57" fmla="*/ 31 h 56"/>
                <a:gd name="T58" fmla="*/ 40 w 56"/>
                <a:gd name="T59" fmla="*/ 31 h 56"/>
                <a:gd name="T60" fmla="*/ 48 w 56"/>
                <a:gd name="T61" fmla="*/ 36 h 56"/>
                <a:gd name="T62" fmla="*/ 48 w 56"/>
                <a:gd name="T63" fmla="*/ 36 h 56"/>
                <a:gd name="T64" fmla="*/ 56 w 56"/>
                <a:gd name="T6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23"/>
                    <a:pt x="53" y="19"/>
                    <a:pt x="48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4" y="19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7" y="11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3"/>
                    <a:pt x="33" y="0"/>
                    <a:pt x="28" y="0"/>
                  </a:cubicBezTo>
                  <a:cubicBezTo>
                    <a:pt x="23" y="0"/>
                    <a:pt x="20" y="3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1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4" y="19"/>
                    <a:pt x="0" y="23"/>
                    <a:pt x="0" y="28"/>
                  </a:cubicBezTo>
                  <a:cubicBezTo>
                    <a:pt x="0" y="33"/>
                    <a:pt x="4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2" y="36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1"/>
                    <a:pt x="20" y="44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2"/>
                    <a:pt x="23" y="56"/>
                    <a:pt x="28" y="56"/>
                  </a:cubicBezTo>
                  <a:cubicBezTo>
                    <a:pt x="33" y="56"/>
                    <a:pt x="37" y="52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4"/>
                    <a:pt x="34" y="41"/>
                    <a:pt x="31" y="4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1" y="34"/>
                    <a:pt x="44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3" y="36"/>
                    <a:pt x="56" y="33"/>
                    <a:pt x="5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5" name="Freeform 70"/>
            <p:cNvSpPr>
              <a:spLocks/>
            </p:cNvSpPr>
            <p:nvPr/>
          </p:nvSpPr>
          <p:spPr bwMode="auto">
            <a:xfrm>
              <a:off x="3411538" y="695325"/>
              <a:ext cx="46038" cy="46038"/>
            </a:xfrm>
            <a:custGeom>
              <a:avLst/>
              <a:gdLst>
                <a:gd name="T0" fmla="*/ 57 w 57"/>
                <a:gd name="T1" fmla="*/ 28 h 56"/>
                <a:gd name="T2" fmla="*/ 48 w 57"/>
                <a:gd name="T3" fmla="*/ 19 h 56"/>
                <a:gd name="T4" fmla="*/ 48 w 57"/>
                <a:gd name="T5" fmla="*/ 19 h 56"/>
                <a:gd name="T6" fmla="*/ 40 w 57"/>
                <a:gd name="T7" fmla="*/ 25 h 56"/>
                <a:gd name="T8" fmla="*/ 31 w 57"/>
                <a:gd name="T9" fmla="*/ 25 h 56"/>
                <a:gd name="T10" fmla="*/ 31 w 57"/>
                <a:gd name="T11" fmla="*/ 16 h 56"/>
                <a:gd name="T12" fmla="*/ 37 w 57"/>
                <a:gd name="T13" fmla="*/ 8 h 56"/>
                <a:gd name="T14" fmla="*/ 37 w 57"/>
                <a:gd name="T15" fmla="*/ 8 h 56"/>
                <a:gd name="T16" fmla="*/ 28 w 57"/>
                <a:gd name="T17" fmla="*/ 0 h 56"/>
                <a:gd name="T18" fmla="*/ 20 w 57"/>
                <a:gd name="T19" fmla="*/ 8 h 56"/>
                <a:gd name="T20" fmla="*/ 20 w 57"/>
                <a:gd name="T21" fmla="*/ 8 h 56"/>
                <a:gd name="T22" fmla="*/ 25 w 57"/>
                <a:gd name="T23" fmla="*/ 16 h 56"/>
                <a:gd name="T24" fmla="*/ 25 w 57"/>
                <a:gd name="T25" fmla="*/ 25 h 56"/>
                <a:gd name="T26" fmla="*/ 16 w 57"/>
                <a:gd name="T27" fmla="*/ 25 h 56"/>
                <a:gd name="T28" fmla="*/ 8 w 57"/>
                <a:gd name="T29" fmla="*/ 19 h 56"/>
                <a:gd name="T30" fmla="*/ 8 w 57"/>
                <a:gd name="T31" fmla="*/ 19 h 56"/>
                <a:gd name="T32" fmla="*/ 0 w 57"/>
                <a:gd name="T33" fmla="*/ 28 h 56"/>
                <a:gd name="T34" fmla="*/ 8 w 57"/>
                <a:gd name="T35" fmla="*/ 36 h 56"/>
                <a:gd name="T36" fmla="*/ 8 w 57"/>
                <a:gd name="T37" fmla="*/ 36 h 56"/>
                <a:gd name="T38" fmla="*/ 16 w 57"/>
                <a:gd name="T39" fmla="*/ 31 h 56"/>
                <a:gd name="T40" fmla="*/ 25 w 57"/>
                <a:gd name="T41" fmla="*/ 31 h 56"/>
                <a:gd name="T42" fmla="*/ 25 w 57"/>
                <a:gd name="T43" fmla="*/ 40 h 56"/>
                <a:gd name="T44" fmla="*/ 20 w 57"/>
                <a:gd name="T45" fmla="*/ 48 h 56"/>
                <a:gd name="T46" fmla="*/ 20 w 57"/>
                <a:gd name="T47" fmla="*/ 48 h 56"/>
                <a:gd name="T48" fmla="*/ 28 w 57"/>
                <a:gd name="T49" fmla="*/ 56 h 56"/>
                <a:gd name="T50" fmla="*/ 37 w 57"/>
                <a:gd name="T51" fmla="*/ 48 h 56"/>
                <a:gd name="T52" fmla="*/ 37 w 57"/>
                <a:gd name="T53" fmla="*/ 48 h 56"/>
                <a:gd name="T54" fmla="*/ 31 w 57"/>
                <a:gd name="T55" fmla="*/ 40 h 56"/>
                <a:gd name="T56" fmla="*/ 31 w 57"/>
                <a:gd name="T57" fmla="*/ 31 h 56"/>
                <a:gd name="T58" fmla="*/ 40 w 57"/>
                <a:gd name="T59" fmla="*/ 31 h 56"/>
                <a:gd name="T60" fmla="*/ 48 w 57"/>
                <a:gd name="T61" fmla="*/ 36 h 56"/>
                <a:gd name="T62" fmla="*/ 48 w 57"/>
                <a:gd name="T63" fmla="*/ 36 h 56"/>
                <a:gd name="T64" fmla="*/ 57 w 57"/>
                <a:gd name="T6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6">
                  <a:moveTo>
                    <a:pt x="57" y="28"/>
                  </a:moveTo>
                  <a:cubicBezTo>
                    <a:pt x="57" y="23"/>
                    <a:pt x="53" y="19"/>
                    <a:pt x="48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5" y="19"/>
                    <a:pt x="42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5" y="15"/>
                    <a:pt x="37" y="11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3"/>
                    <a:pt x="33" y="0"/>
                    <a:pt x="28" y="0"/>
                  </a:cubicBezTo>
                  <a:cubicBezTo>
                    <a:pt x="24" y="0"/>
                    <a:pt x="20" y="3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1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4" y="19"/>
                    <a:pt x="0" y="23"/>
                    <a:pt x="0" y="28"/>
                  </a:cubicBezTo>
                  <a:cubicBezTo>
                    <a:pt x="0" y="33"/>
                    <a:pt x="4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2" y="36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1"/>
                    <a:pt x="20" y="44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2"/>
                    <a:pt x="24" y="56"/>
                    <a:pt x="28" y="56"/>
                  </a:cubicBezTo>
                  <a:cubicBezTo>
                    <a:pt x="33" y="56"/>
                    <a:pt x="37" y="52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4"/>
                    <a:pt x="35" y="41"/>
                    <a:pt x="31" y="4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2" y="34"/>
                    <a:pt x="45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3" y="36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6" name="Freeform 71"/>
            <p:cNvSpPr>
              <a:spLocks/>
            </p:cNvSpPr>
            <p:nvPr/>
          </p:nvSpPr>
          <p:spPr bwMode="auto">
            <a:xfrm>
              <a:off x="3502025" y="695325"/>
              <a:ext cx="46038" cy="46038"/>
            </a:xfrm>
            <a:custGeom>
              <a:avLst/>
              <a:gdLst>
                <a:gd name="T0" fmla="*/ 57 w 57"/>
                <a:gd name="T1" fmla="*/ 28 h 56"/>
                <a:gd name="T2" fmla="*/ 48 w 57"/>
                <a:gd name="T3" fmla="*/ 19 h 56"/>
                <a:gd name="T4" fmla="*/ 48 w 57"/>
                <a:gd name="T5" fmla="*/ 19 h 56"/>
                <a:gd name="T6" fmla="*/ 40 w 57"/>
                <a:gd name="T7" fmla="*/ 25 h 56"/>
                <a:gd name="T8" fmla="*/ 32 w 57"/>
                <a:gd name="T9" fmla="*/ 25 h 56"/>
                <a:gd name="T10" fmla="*/ 32 w 57"/>
                <a:gd name="T11" fmla="*/ 16 h 56"/>
                <a:gd name="T12" fmla="*/ 37 w 57"/>
                <a:gd name="T13" fmla="*/ 8 h 56"/>
                <a:gd name="T14" fmla="*/ 37 w 57"/>
                <a:gd name="T15" fmla="*/ 8 h 56"/>
                <a:gd name="T16" fmla="*/ 28 w 57"/>
                <a:gd name="T17" fmla="*/ 0 h 56"/>
                <a:gd name="T18" fmla="*/ 20 w 57"/>
                <a:gd name="T19" fmla="*/ 8 h 56"/>
                <a:gd name="T20" fmla="*/ 20 w 57"/>
                <a:gd name="T21" fmla="*/ 8 h 56"/>
                <a:gd name="T22" fmla="*/ 25 w 57"/>
                <a:gd name="T23" fmla="*/ 16 h 56"/>
                <a:gd name="T24" fmla="*/ 25 w 57"/>
                <a:gd name="T25" fmla="*/ 25 h 56"/>
                <a:gd name="T26" fmla="*/ 16 w 57"/>
                <a:gd name="T27" fmla="*/ 25 h 56"/>
                <a:gd name="T28" fmla="*/ 8 w 57"/>
                <a:gd name="T29" fmla="*/ 19 h 56"/>
                <a:gd name="T30" fmla="*/ 8 w 57"/>
                <a:gd name="T31" fmla="*/ 19 h 56"/>
                <a:gd name="T32" fmla="*/ 0 w 57"/>
                <a:gd name="T33" fmla="*/ 28 h 56"/>
                <a:gd name="T34" fmla="*/ 8 w 57"/>
                <a:gd name="T35" fmla="*/ 36 h 56"/>
                <a:gd name="T36" fmla="*/ 8 w 57"/>
                <a:gd name="T37" fmla="*/ 36 h 56"/>
                <a:gd name="T38" fmla="*/ 16 w 57"/>
                <a:gd name="T39" fmla="*/ 31 h 56"/>
                <a:gd name="T40" fmla="*/ 25 w 57"/>
                <a:gd name="T41" fmla="*/ 31 h 56"/>
                <a:gd name="T42" fmla="*/ 25 w 57"/>
                <a:gd name="T43" fmla="*/ 40 h 56"/>
                <a:gd name="T44" fmla="*/ 20 w 57"/>
                <a:gd name="T45" fmla="*/ 48 h 56"/>
                <a:gd name="T46" fmla="*/ 20 w 57"/>
                <a:gd name="T47" fmla="*/ 48 h 56"/>
                <a:gd name="T48" fmla="*/ 28 w 57"/>
                <a:gd name="T49" fmla="*/ 56 h 56"/>
                <a:gd name="T50" fmla="*/ 37 w 57"/>
                <a:gd name="T51" fmla="*/ 48 h 56"/>
                <a:gd name="T52" fmla="*/ 37 w 57"/>
                <a:gd name="T53" fmla="*/ 48 h 56"/>
                <a:gd name="T54" fmla="*/ 32 w 57"/>
                <a:gd name="T55" fmla="*/ 40 h 56"/>
                <a:gd name="T56" fmla="*/ 32 w 57"/>
                <a:gd name="T57" fmla="*/ 31 h 56"/>
                <a:gd name="T58" fmla="*/ 40 w 57"/>
                <a:gd name="T59" fmla="*/ 31 h 56"/>
                <a:gd name="T60" fmla="*/ 48 w 57"/>
                <a:gd name="T61" fmla="*/ 36 h 56"/>
                <a:gd name="T62" fmla="*/ 48 w 57"/>
                <a:gd name="T63" fmla="*/ 36 h 56"/>
                <a:gd name="T64" fmla="*/ 57 w 57"/>
                <a:gd name="T6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6">
                  <a:moveTo>
                    <a:pt x="57" y="28"/>
                  </a:moveTo>
                  <a:cubicBezTo>
                    <a:pt x="57" y="23"/>
                    <a:pt x="53" y="19"/>
                    <a:pt x="48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5" y="19"/>
                    <a:pt x="42" y="22"/>
                    <a:pt x="40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1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3"/>
                    <a:pt x="33" y="0"/>
                    <a:pt x="28" y="0"/>
                  </a:cubicBezTo>
                  <a:cubicBezTo>
                    <a:pt x="24" y="0"/>
                    <a:pt x="20" y="3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1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4" y="19"/>
                    <a:pt x="0" y="23"/>
                    <a:pt x="0" y="28"/>
                  </a:cubicBezTo>
                  <a:cubicBezTo>
                    <a:pt x="0" y="33"/>
                    <a:pt x="4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2" y="36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1"/>
                    <a:pt x="20" y="44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2"/>
                    <a:pt x="24" y="56"/>
                    <a:pt x="28" y="56"/>
                  </a:cubicBezTo>
                  <a:cubicBezTo>
                    <a:pt x="33" y="56"/>
                    <a:pt x="37" y="52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4"/>
                    <a:pt x="35" y="41"/>
                    <a:pt x="32" y="40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2" y="34"/>
                    <a:pt x="45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3" y="36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7" name="Freeform 72"/>
            <p:cNvSpPr>
              <a:spLocks/>
            </p:cNvSpPr>
            <p:nvPr/>
          </p:nvSpPr>
          <p:spPr bwMode="auto">
            <a:xfrm>
              <a:off x="3590925" y="695325"/>
              <a:ext cx="46038" cy="46038"/>
            </a:xfrm>
            <a:custGeom>
              <a:avLst/>
              <a:gdLst>
                <a:gd name="T0" fmla="*/ 48 w 57"/>
                <a:gd name="T1" fmla="*/ 19 h 56"/>
                <a:gd name="T2" fmla="*/ 48 w 57"/>
                <a:gd name="T3" fmla="*/ 19 h 56"/>
                <a:gd name="T4" fmla="*/ 41 w 57"/>
                <a:gd name="T5" fmla="*/ 25 h 56"/>
                <a:gd name="T6" fmla="*/ 32 w 57"/>
                <a:gd name="T7" fmla="*/ 25 h 56"/>
                <a:gd name="T8" fmla="*/ 32 w 57"/>
                <a:gd name="T9" fmla="*/ 16 h 56"/>
                <a:gd name="T10" fmla="*/ 37 w 57"/>
                <a:gd name="T11" fmla="*/ 8 h 56"/>
                <a:gd name="T12" fmla="*/ 37 w 57"/>
                <a:gd name="T13" fmla="*/ 8 h 56"/>
                <a:gd name="T14" fmla="*/ 29 w 57"/>
                <a:gd name="T15" fmla="*/ 0 h 56"/>
                <a:gd name="T16" fmla="*/ 20 w 57"/>
                <a:gd name="T17" fmla="*/ 8 h 56"/>
                <a:gd name="T18" fmla="*/ 20 w 57"/>
                <a:gd name="T19" fmla="*/ 8 h 56"/>
                <a:gd name="T20" fmla="*/ 25 w 57"/>
                <a:gd name="T21" fmla="*/ 16 h 56"/>
                <a:gd name="T22" fmla="*/ 25 w 57"/>
                <a:gd name="T23" fmla="*/ 25 h 56"/>
                <a:gd name="T24" fmla="*/ 16 w 57"/>
                <a:gd name="T25" fmla="*/ 25 h 56"/>
                <a:gd name="T26" fmla="*/ 9 w 57"/>
                <a:gd name="T27" fmla="*/ 19 h 56"/>
                <a:gd name="T28" fmla="*/ 9 w 57"/>
                <a:gd name="T29" fmla="*/ 19 h 56"/>
                <a:gd name="T30" fmla="*/ 0 w 57"/>
                <a:gd name="T31" fmla="*/ 28 h 56"/>
                <a:gd name="T32" fmla="*/ 9 w 57"/>
                <a:gd name="T33" fmla="*/ 36 h 56"/>
                <a:gd name="T34" fmla="*/ 9 w 57"/>
                <a:gd name="T35" fmla="*/ 36 h 56"/>
                <a:gd name="T36" fmla="*/ 16 w 57"/>
                <a:gd name="T37" fmla="*/ 31 h 56"/>
                <a:gd name="T38" fmla="*/ 25 w 57"/>
                <a:gd name="T39" fmla="*/ 31 h 56"/>
                <a:gd name="T40" fmla="*/ 25 w 57"/>
                <a:gd name="T41" fmla="*/ 40 h 56"/>
                <a:gd name="T42" fmla="*/ 20 w 57"/>
                <a:gd name="T43" fmla="*/ 48 h 56"/>
                <a:gd name="T44" fmla="*/ 20 w 57"/>
                <a:gd name="T45" fmla="*/ 48 h 56"/>
                <a:gd name="T46" fmla="*/ 29 w 57"/>
                <a:gd name="T47" fmla="*/ 56 h 56"/>
                <a:gd name="T48" fmla="*/ 37 w 57"/>
                <a:gd name="T49" fmla="*/ 48 h 56"/>
                <a:gd name="T50" fmla="*/ 37 w 57"/>
                <a:gd name="T51" fmla="*/ 48 h 56"/>
                <a:gd name="T52" fmla="*/ 32 w 57"/>
                <a:gd name="T53" fmla="*/ 40 h 56"/>
                <a:gd name="T54" fmla="*/ 32 w 57"/>
                <a:gd name="T55" fmla="*/ 31 h 56"/>
                <a:gd name="T56" fmla="*/ 41 w 57"/>
                <a:gd name="T57" fmla="*/ 31 h 56"/>
                <a:gd name="T58" fmla="*/ 48 w 57"/>
                <a:gd name="T59" fmla="*/ 36 h 56"/>
                <a:gd name="T60" fmla="*/ 48 w 57"/>
                <a:gd name="T61" fmla="*/ 36 h 56"/>
                <a:gd name="T62" fmla="*/ 57 w 57"/>
                <a:gd name="T63" fmla="*/ 28 h 56"/>
                <a:gd name="T64" fmla="*/ 48 w 57"/>
                <a:gd name="T65" fmla="*/ 1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6">
                  <a:moveTo>
                    <a:pt x="48" y="19"/>
                  </a:moveTo>
                  <a:cubicBezTo>
                    <a:pt x="48" y="19"/>
                    <a:pt x="48" y="19"/>
                    <a:pt x="48" y="19"/>
                  </a:cubicBezTo>
                  <a:cubicBezTo>
                    <a:pt x="45" y="19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1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3"/>
                    <a:pt x="33" y="0"/>
                    <a:pt x="29" y="0"/>
                  </a:cubicBezTo>
                  <a:cubicBezTo>
                    <a:pt x="24" y="0"/>
                    <a:pt x="20" y="3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1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23"/>
                    <a:pt x="0" y="28"/>
                  </a:cubicBezTo>
                  <a:cubicBezTo>
                    <a:pt x="0" y="33"/>
                    <a:pt x="4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2" y="36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1"/>
                    <a:pt x="20" y="44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2"/>
                    <a:pt x="24" y="56"/>
                    <a:pt x="29" y="56"/>
                  </a:cubicBezTo>
                  <a:cubicBezTo>
                    <a:pt x="33" y="56"/>
                    <a:pt x="37" y="52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4"/>
                    <a:pt x="35" y="41"/>
                    <a:pt x="32" y="40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2" y="34"/>
                    <a:pt x="45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3" y="36"/>
                    <a:pt x="57" y="33"/>
                    <a:pt x="57" y="28"/>
                  </a:cubicBezTo>
                  <a:cubicBezTo>
                    <a:pt x="57" y="23"/>
                    <a:pt x="53" y="19"/>
                    <a:pt x="4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8" name="Freeform 73"/>
            <p:cNvSpPr>
              <a:spLocks/>
            </p:cNvSpPr>
            <p:nvPr/>
          </p:nvSpPr>
          <p:spPr bwMode="auto">
            <a:xfrm>
              <a:off x="2603500" y="785813"/>
              <a:ext cx="46038" cy="44450"/>
            </a:xfrm>
            <a:custGeom>
              <a:avLst/>
              <a:gdLst>
                <a:gd name="T0" fmla="*/ 57 w 57"/>
                <a:gd name="T1" fmla="*/ 28 h 56"/>
                <a:gd name="T2" fmla="*/ 49 w 57"/>
                <a:gd name="T3" fmla="*/ 20 h 56"/>
                <a:gd name="T4" fmla="*/ 49 w 57"/>
                <a:gd name="T5" fmla="*/ 20 h 56"/>
                <a:gd name="T6" fmla="*/ 41 w 57"/>
                <a:gd name="T7" fmla="*/ 25 h 56"/>
                <a:gd name="T8" fmla="*/ 32 w 57"/>
                <a:gd name="T9" fmla="*/ 25 h 56"/>
                <a:gd name="T10" fmla="*/ 32 w 57"/>
                <a:gd name="T11" fmla="*/ 16 h 56"/>
                <a:gd name="T12" fmla="*/ 37 w 57"/>
                <a:gd name="T13" fmla="*/ 8 h 56"/>
                <a:gd name="T14" fmla="*/ 37 w 57"/>
                <a:gd name="T15" fmla="*/ 8 h 56"/>
                <a:gd name="T16" fmla="*/ 29 w 57"/>
                <a:gd name="T17" fmla="*/ 0 h 56"/>
                <a:gd name="T18" fmla="*/ 20 w 57"/>
                <a:gd name="T19" fmla="*/ 8 h 56"/>
                <a:gd name="T20" fmla="*/ 20 w 57"/>
                <a:gd name="T21" fmla="*/ 8 h 56"/>
                <a:gd name="T22" fmla="*/ 26 w 57"/>
                <a:gd name="T23" fmla="*/ 16 h 56"/>
                <a:gd name="T24" fmla="*/ 26 w 57"/>
                <a:gd name="T25" fmla="*/ 25 h 56"/>
                <a:gd name="T26" fmla="*/ 17 w 57"/>
                <a:gd name="T27" fmla="*/ 25 h 56"/>
                <a:gd name="T28" fmla="*/ 9 w 57"/>
                <a:gd name="T29" fmla="*/ 20 h 56"/>
                <a:gd name="T30" fmla="*/ 9 w 57"/>
                <a:gd name="T31" fmla="*/ 20 h 56"/>
                <a:gd name="T32" fmla="*/ 0 w 57"/>
                <a:gd name="T33" fmla="*/ 28 h 56"/>
                <a:gd name="T34" fmla="*/ 9 w 57"/>
                <a:gd name="T35" fmla="*/ 36 h 56"/>
                <a:gd name="T36" fmla="*/ 9 w 57"/>
                <a:gd name="T37" fmla="*/ 36 h 56"/>
                <a:gd name="T38" fmla="*/ 17 w 57"/>
                <a:gd name="T39" fmla="*/ 31 h 56"/>
                <a:gd name="T40" fmla="*/ 26 w 57"/>
                <a:gd name="T41" fmla="*/ 31 h 56"/>
                <a:gd name="T42" fmla="*/ 26 w 57"/>
                <a:gd name="T43" fmla="*/ 40 h 56"/>
                <a:gd name="T44" fmla="*/ 20 w 57"/>
                <a:gd name="T45" fmla="*/ 48 h 56"/>
                <a:gd name="T46" fmla="*/ 20 w 57"/>
                <a:gd name="T47" fmla="*/ 48 h 56"/>
                <a:gd name="T48" fmla="*/ 29 w 57"/>
                <a:gd name="T49" fmla="*/ 56 h 56"/>
                <a:gd name="T50" fmla="*/ 37 w 57"/>
                <a:gd name="T51" fmla="*/ 48 h 56"/>
                <a:gd name="T52" fmla="*/ 37 w 57"/>
                <a:gd name="T53" fmla="*/ 48 h 56"/>
                <a:gd name="T54" fmla="*/ 32 w 57"/>
                <a:gd name="T55" fmla="*/ 40 h 56"/>
                <a:gd name="T56" fmla="*/ 32 w 57"/>
                <a:gd name="T57" fmla="*/ 31 h 56"/>
                <a:gd name="T58" fmla="*/ 41 w 57"/>
                <a:gd name="T59" fmla="*/ 31 h 56"/>
                <a:gd name="T60" fmla="*/ 49 w 57"/>
                <a:gd name="T61" fmla="*/ 36 h 56"/>
                <a:gd name="T62" fmla="*/ 49 w 57"/>
                <a:gd name="T63" fmla="*/ 36 h 56"/>
                <a:gd name="T64" fmla="*/ 57 w 57"/>
                <a:gd name="T6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6">
                  <a:moveTo>
                    <a:pt x="57" y="28"/>
                  </a:moveTo>
                  <a:cubicBezTo>
                    <a:pt x="57" y="23"/>
                    <a:pt x="53" y="20"/>
                    <a:pt x="49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3"/>
                    <a:pt x="33" y="0"/>
                    <a:pt x="29" y="0"/>
                  </a:cubicBezTo>
                  <a:cubicBezTo>
                    <a:pt x="24" y="0"/>
                    <a:pt x="20" y="3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6" y="1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3"/>
                    <a:pt x="0" y="28"/>
                  </a:cubicBezTo>
                  <a:cubicBezTo>
                    <a:pt x="0" y="33"/>
                    <a:pt x="4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2" y="36"/>
                    <a:pt x="15" y="34"/>
                    <a:pt x="1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2" y="41"/>
                    <a:pt x="20" y="44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6"/>
                    <a:pt x="29" y="56"/>
                  </a:cubicBezTo>
                  <a:cubicBezTo>
                    <a:pt x="33" y="56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4"/>
                    <a:pt x="35" y="41"/>
                    <a:pt x="32" y="40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2" y="34"/>
                    <a:pt x="45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3" y="36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9" name="Freeform 74"/>
            <p:cNvSpPr>
              <a:spLocks/>
            </p:cNvSpPr>
            <p:nvPr/>
          </p:nvSpPr>
          <p:spPr bwMode="auto">
            <a:xfrm>
              <a:off x="2693988" y="785813"/>
              <a:ext cx="46038" cy="44450"/>
            </a:xfrm>
            <a:custGeom>
              <a:avLst/>
              <a:gdLst>
                <a:gd name="T0" fmla="*/ 56 w 56"/>
                <a:gd name="T1" fmla="*/ 28 h 56"/>
                <a:gd name="T2" fmla="*/ 48 w 56"/>
                <a:gd name="T3" fmla="*/ 20 h 56"/>
                <a:gd name="T4" fmla="*/ 48 w 56"/>
                <a:gd name="T5" fmla="*/ 20 h 56"/>
                <a:gd name="T6" fmla="*/ 40 w 56"/>
                <a:gd name="T7" fmla="*/ 25 h 56"/>
                <a:gd name="T8" fmla="*/ 31 w 56"/>
                <a:gd name="T9" fmla="*/ 25 h 56"/>
                <a:gd name="T10" fmla="*/ 31 w 56"/>
                <a:gd name="T11" fmla="*/ 16 h 56"/>
                <a:gd name="T12" fmla="*/ 36 w 56"/>
                <a:gd name="T13" fmla="*/ 8 h 56"/>
                <a:gd name="T14" fmla="*/ 36 w 56"/>
                <a:gd name="T15" fmla="*/ 8 h 56"/>
                <a:gd name="T16" fmla="*/ 28 w 56"/>
                <a:gd name="T17" fmla="*/ 0 h 56"/>
                <a:gd name="T18" fmla="*/ 19 w 56"/>
                <a:gd name="T19" fmla="*/ 8 h 56"/>
                <a:gd name="T20" fmla="*/ 19 w 56"/>
                <a:gd name="T21" fmla="*/ 8 h 56"/>
                <a:gd name="T22" fmla="*/ 25 w 56"/>
                <a:gd name="T23" fmla="*/ 16 h 56"/>
                <a:gd name="T24" fmla="*/ 25 w 56"/>
                <a:gd name="T25" fmla="*/ 25 h 56"/>
                <a:gd name="T26" fmla="*/ 16 w 56"/>
                <a:gd name="T27" fmla="*/ 25 h 56"/>
                <a:gd name="T28" fmla="*/ 8 w 56"/>
                <a:gd name="T29" fmla="*/ 20 h 56"/>
                <a:gd name="T30" fmla="*/ 8 w 56"/>
                <a:gd name="T31" fmla="*/ 20 h 56"/>
                <a:gd name="T32" fmla="*/ 0 w 56"/>
                <a:gd name="T33" fmla="*/ 28 h 56"/>
                <a:gd name="T34" fmla="*/ 8 w 56"/>
                <a:gd name="T35" fmla="*/ 36 h 56"/>
                <a:gd name="T36" fmla="*/ 8 w 56"/>
                <a:gd name="T37" fmla="*/ 36 h 56"/>
                <a:gd name="T38" fmla="*/ 16 w 56"/>
                <a:gd name="T39" fmla="*/ 31 h 56"/>
                <a:gd name="T40" fmla="*/ 25 w 56"/>
                <a:gd name="T41" fmla="*/ 31 h 56"/>
                <a:gd name="T42" fmla="*/ 25 w 56"/>
                <a:gd name="T43" fmla="*/ 40 h 56"/>
                <a:gd name="T44" fmla="*/ 19 w 56"/>
                <a:gd name="T45" fmla="*/ 48 h 56"/>
                <a:gd name="T46" fmla="*/ 19 w 56"/>
                <a:gd name="T47" fmla="*/ 48 h 56"/>
                <a:gd name="T48" fmla="*/ 28 w 56"/>
                <a:gd name="T49" fmla="*/ 56 h 56"/>
                <a:gd name="T50" fmla="*/ 36 w 56"/>
                <a:gd name="T51" fmla="*/ 48 h 56"/>
                <a:gd name="T52" fmla="*/ 36 w 56"/>
                <a:gd name="T53" fmla="*/ 48 h 56"/>
                <a:gd name="T54" fmla="*/ 31 w 56"/>
                <a:gd name="T55" fmla="*/ 40 h 56"/>
                <a:gd name="T56" fmla="*/ 31 w 56"/>
                <a:gd name="T57" fmla="*/ 31 h 56"/>
                <a:gd name="T58" fmla="*/ 40 w 56"/>
                <a:gd name="T59" fmla="*/ 31 h 56"/>
                <a:gd name="T60" fmla="*/ 48 w 56"/>
                <a:gd name="T61" fmla="*/ 36 h 56"/>
                <a:gd name="T62" fmla="*/ 48 w 56"/>
                <a:gd name="T63" fmla="*/ 36 h 56"/>
                <a:gd name="T64" fmla="*/ 56 w 56"/>
                <a:gd name="T6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23"/>
                    <a:pt x="52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6" y="12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3"/>
                    <a:pt x="33" y="0"/>
                    <a:pt x="28" y="0"/>
                  </a:cubicBezTo>
                  <a:cubicBezTo>
                    <a:pt x="23" y="0"/>
                    <a:pt x="19" y="3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23"/>
                    <a:pt x="0" y="28"/>
                  </a:cubicBezTo>
                  <a:cubicBezTo>
                    <a:pt x="0" y="33"/>
                    <a:pt x="3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2" y="36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1"/>
                    <a:pt x="19" y="44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53"/>
                    <a:pt x="23" y="56"/>
                    <a:pt x="28" y="56"/>
                  </a:cubicBezTo>
                  <a:cubicBezTo>
                    <a:pt x="33" y="56"/>
                    <a:pt x="36" y="53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4"/>
                    <a:pt x="34" y="41"/>
                    <a:pt x="31" y="4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1" y="34"/>
                    <a:pt x="44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2" y="36"/>
                    <a:pt x="56" y="33"/>
                    <a:pt x="5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0" name="Freeform 75"/>
            <p:cNvSpPr>
              <a:spLocks/>
            </p:cNvSpPr>
            <p:nvPr/>
          </p:nvSpPr>
          <p:spPr bwMode="auto">
            <a:xfrm>
              <a:off x="2784475" y="785813"/>
              <a:ext cx="44450" cy="44450"/>
            </a:xfrm>
            <a:custGeom>
              <a:avLst/>
              <a:gdLst>
                <a:gd name="T0" fmla="*/ 56 w 56"/>
                <a:gd name="T1" fmla="*/ 28 h 56"/>
                <a:gd name="T2" fmla="*/ 48 w 56"/>
                <a:gd name="T3" fmla="*/ 20 h 56"/>
                <a:gd name="T4" fmla="*/ 48 w 56"/>
                <a:gd name="T5" fmla="*/ 20 h 56"/>
                <a:gd name="T6" fmla="*/ 40 w 56"/>
                <a:gd name="T7" fmla="*/ 25 h 56"/>
                <a:gd name="T8" fmla="*/ 31 w 56"/>
                <a:gd name="T9" fmla="*/ 25 h 56"/>
                <a:gd name="T10" fmla="*/ 31 w 56"/>
                <a:gd name="T11" fmla="*/ 16 h 56"/>
                <a:gd name="T12" fmla="*/ 37 w 56"/>
                <a:gd name="T13" fmla="*/ 8 h 56"/>
                <a:gd name="T14" fmla="*/ 37 w 56"/>
                <a:gd name="T15" fmla="*/ 8 h 56"/>
                <a:gd name="T16" fmla="*/ 28 w 56"/>
                <a:gd name="T17" fmla="*/ 0 h 56"/>
                <a:gd name="T18" fmla="*/ 20 w 56"/>
                <a:gd name="T19" fmla="*/ 8 h 56"/>
                <a:gd name="T20" fmla="*/ 20 w 56"/>
                <a:gd name="T21" fmla="*/ 8 h 56"/>
                <a:gd name="T22" fmla="*/ 25 w 56"/>
                <a:gd name="T23" fmla="*/ 16 h 56"/>
                <a:gd name="T24" fmla="*/ 25 w 56"/>
                <a:gd name="T25" fmla="*/ 25 h 56"/>
                <a:gd name="T26" fmla="*/ 16 w 56"/>
                <a:gd name="T27" fmla="*/ 25 h 56"/>
                <a:gd name="T28" fmla="*/ 8 w 56"/>
                <a:gd name="T29" fmla="*/ 20 h 56"/>
                <a:gd name="T30" fmla="*/ 8 w 56"/>
                <a:gd name="T31" fmla="*/ 20 h 56"/>
                <a:gd name="T32" fmla="*/ 0 w 56"/>
                <a:gd name="T33" fmla="*/ 28 h 56"/>
                <a:gd name="T34" fmla="*/ 8 w 56"/>
                <a:gd name="T35" fmla="*/ 36 h 56"/>
                <a:gd name="T36" fmla="*/ 8 w 56"/>
                <a:gd name="T37" fmla="*/ 36 h 56"/>
                <a:gd name="T38" fmla="*/ 16 w 56"/>
                <a:gd name="T39" fmla="*/ 31 h 56"/>
                <a:gd name="T40" fmla="*/ 25 w 56"/>
                <a:gd name="T41" fmla="*/ 31 h 56"/>
                <a:gd name="T42" fmla="*/ 25 w 56"/>
                <a:gd name="T43" fmla="*/ 40 h 56"/>
                <a:gd name="T44" fmla="*/ 20 w 56"/>
                <a:gd name="T45" fmla="*/ 48 h 56"/>
                <a:gd name="T46" fmla="*/ 20 w 56"/>
                <a:gd name="T47" fmla="*/ 48 h 56"/>
                <a:gd name="T48" fmla="*/ 28 w 56"/>
                <a:gd name="T49" fmla="*/ 56 h 56"/>
                <a:gd name="T50" fmla="*/ 37 w 56"/>
                <a:gd name="T51" fmla="*/ 48 h 56"/>
                <a:gd name="T52" fmla="*/ 37 w 56"/>
                <a:gd name="T53" fmla="*/ 48 h 56"/>
                <a:gd name="T54" fmla="*/ 31 w 56"/>
                <a:gd name="T55" fmla="*/ 40 h 56"/>
                <a:gd name="T56" fmla="*/ 31 w 56"/>
                <a:gd name="T57" fmla="*/ 31 h 56"/>
                <a:gd name="T58" fmla="*/ 40 w 56"/>
                <a:gd name="T59" fmla="*/ 31 h 56"/>
                <a:gd name="T60" fmla="*/ 48 w 56"/>
                <a:gd name="T61" fmla="*/ 36 h 56"/>
                <a:gd name="T62" fmla="*/ 48 w 56"/>
                <a:gd name="T63" fmla="*/ 36 h 56"/>
                <a:gd name="T64" fmla="*/ 56 w 56"/>
                <a:gd name="T6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23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3"/>
                    <a:pt x="33" y="0"/>
                    <a:pt x="28" y="0"/>
                  </a:cubicBezTo>
                  <a:cubicBezTo>
                    <a:pt x="23" y="0"/>
                    <a:pt x="20" y="3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3"/>
                    <a:pt x="0" y="28"/>
                  </a:cubicBezTo>
                  <a:cubicBezTo>
                    <a:pt x="0" y="33"/>
                    <a:pt x="4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2" y="36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1"/>
                    <a:pt x="20" y="44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3" y="56"/>
                    <a:pt x="28" y="56"/>
                  </a:cubicBezTo>
                  <a:cubicBezTo>
                    <a:pt x="33" y="56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4"/>
                    <a:pt x="34" y="41"/>
                    <a:pt x="31" y="4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1" y="34"/>
                    <a:pt x="44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3" y="36"/>
                    <a:pt x="56" y="33"/>
                    <a:pt x="5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1" name="Freeform 76"/>
            <p:cNvSpPr>
              <a:spLocks/>
            </p:cNvSpPr>
            <p:nvPr/>
          </p:nvSpPr>
          <p:spPr bwMode="auto">
            <a:xfrm>
              <a:off x="2873375" y="785813"/>
              <a:ext cx="46038" cy="44450"/>
            </a:xfrm>
            <a:custGeom>
              <a:avLst/>
              <a:gdLst>
                <a:gd name="T0" fmla="*/ 57 w 57"/>
                <a:gd name="T1" fmla="*/ 28 h 56"/>
                <a:gd name="T2" fmla="*/ 48 w 57"/>
                <a:gd name="T3" fmla="*/ 20 h 56"/>
                <a:gd name="T4" fmla="*/ 48 w 57"/>
                <a:gd name="T5" fmla="*/ 20 h 56"/>
                <a:gd name="T6" fmla="*/ 40 w 57"/>
                <a:gd name="T7" fmla="*/ 25 h 56"/>
                <a:gd name="T8" fmla="*/ 31 w 57"/>
                <a:gd name="T9" fmla="*/ 25 h 56"/>
                <a:gd name="T10" fmla="*/ 31 w 57"/>
                <a:gd name="T11" fmla="*/ 16 h 56"/>
                <a:gd name="T12" fmla="*/ 37 w 57"/>
                <a:gd name="T13" fmla="*/ 8 h 56"/>
                <a:gd name="T14" fmla="*/ 37 w 57"/>
                <a:gd name="T15" fmla="*/ 8 h 56"/>
                <a:gd name="T16" fmla="*/ 28 w 57"/>
                <a:gd name="T17" fmla="*/ 0 h 56"/>
                <a:gd name="T18" fmla="*/ 20 w 57"/>
                <a:gd name="T19" fmla="*/ 8 h 56"/>
                <a:gd name="T20" fmla="*/ 20 w 57"/>
                <a:gd name="T21" fmla="*/ 8 h 56"/>
                <a:gd name="T22" fmla="*/ 25 w 57"/>
                <a:gd name="T23" fmla="*/ 16 h 56"/>
                <a:gd name="T24" fmla="*/ 25 w 57"/>
                <a:gd name="T25" fmla="*/ 25 h 56"/>
                <a:gd name="T26" fmla="*/ 16 w 57"/>
                <a:gd name="T27" fmla="*/ 25 h 56"/>
                <a:gd name="T28" fmla="*/ 8 w 57"/>
                <a:gd name="T29" fmla="*/ 20 h 56"/>
                <a:gd name="T30" fmla="*/ 8 w 57"/>
                <a:gd name="T31" fmla="*/ 20 h 56"/>
                <a:gd name="T32" fmla="*/ 0 w 57"/>
                <a:gd name="T33" fmla="*/ 28 h 56"/>
                <a:gd name="T34" fmla="*/ 8 w 57"/>
                <a:gd name="T35" fmla="*/ 36 h 56"/>
                <a:gd name="T36" fmla="*/ 8 w 57"/>
                <a:gd name="T37" fmla="*/ 36 h 56"/>
                <a:gd name="T38" fmla="*/ 16 w 57"/>
                <a:gd name="T39" fmla="*/ 31 h 56"/>
                <a:gd name="T40" fmla="*/ 25 w 57"/>
                <a:gd name="T41" fmla="*/ 31 h 56"/>
                <a:gd name="T42" fmla="*/ 25 w 57"/>
                <a:gd name="T43" fmla="*/ 40 h 56"/>
                <a:gd name="T44" fmla="*/ 20 w 57"/>
                <a:gd name="T45" fmla="*/ 48 h 56"/>
                <a:gd name="T46" fmla="*/ 20 w 57"/>
                <a:gd name="T47" fmla="*/ 48 h 56"/>
                <a:gd name="T48" fmla="*/ 28 w 57"/>
                <a:gd name="T49" fmla="*/ 56 h 56"/>
                <a:gd name="T50" fmla="*/ 37 w 57"/>
                <a:gd name="T51" fmla="*/ 48 h 56"/>
                <a:gd name="T52" fmla="*/ 37 w 57"/>
                <a:gd name="T53" fmla="*/ 48 h 56"/>
                <a:gd name="T54" fmla="*/ 31 w 57"/>
                <a:gd name="T55" fmla="*/ 40 h 56"/>
                <a:gd name="T56" fmla="*/ 31 w 57"/>
                <a:gd name="T57" fmla="*/ 31 h 56"/>
                <a:gd name="T58" fmla="*/ 40 w 57"/>
                <a:gd name="T59" fmla="*/ 31 h 56"/>
                <a:gd name="T60" fmla="*/ 48 w 57"/>
                <a:gd name="T61" fmla="*/ 36 h 56"/>
                <a:gd name="T62" fmla="*/ 48 w 57"/>
                <a:gd name="T63" fmla="*/ 36 h 56"/>
                <a:gd name="T64" fmla="*/ 57 w 57"/>
                <a:gd name="T6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6">
                  <a:moveTo>
                    <a:pt x="57" y="28"/>
                  </a:moveTo>
                  <a:cubicBezTo>
                    <a:pt x="57" y="23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3"/>
                    <a:pt x="33" y="0"/>
                    <a:pt x="28" y="0"/>
                  </a:cubicBezTo>
                  <a:cubicBezTo>
                    <a:pt x="24" y="0"/>
                    <a:pt x="20" y="3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3"/>
                    <a:pt x="0" y="28"/>
                  </a:cubicBezTo>
                  <a:cubicBezTo>
                    <a:pt x="0" y="33"/>
                    <a:pt x="4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2" y="36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1"/>
                    <a:pt x="20" y="44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6"/>
                    <a:pt x="28" y="56"/>
                  </a:cubicBezTo>
                  <a:cubicBezTo>
                    <a:pt x="33" y="56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4"/>
                    <a:pt x="35" y="41"/>
                    <a:pt x="31" y="4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2" y="34"/>
                    <a:pt x="45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3" y="36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2" name="Freeform 77"/>
            <p:cNvSpPr>
              <a:spLocks/>
            </p:cNvSpPr>
            <p:nvPr/>
          </p:nvSpPr>
          <p:spPr bwMode="auto">
            <a:xfrm>
              <a:off x="2963863" y="785813"/>
              <a:ext cx="46038" cy="44450"/>
            </a:xfrm>
            <a:custGeom>
              <a:avLst/>
              <a:gdLst>
                <a:gd name="T0" fmla="*/ 57 w 57"/>
                <a:gd name="T1" fmla="*/ 28 h 56"/>
                <a:gd name="T2" fmla="*/ 48 w 57"/>
                <a:gd name="T3" fmla="*/ 20 h 56"/>
                <a:gd name="T4" fmla="*/ 48 w 57"/>
                <a:gd name="T5" fmla="*/ 20 h 56"/>
                <a:gd name="T6" fmla="*/ 41 w 57"/>
                <a:gd name="T7" fmla="*/ 25 h 56"/>
                <a:gd name="T8" fmla="*/ 32 w 57"/>
                <a:gd name="T9" fmla="*/ 25 h 56"/>
                <a:gd name="T10" fmla="*/ 32 w 57"/>
                <a:gd name="T11" fmla="*/ 16 h 56"/>
                <a:gd name="T12" fmla="*/ 37 w 57"/>
                <a:gd name="T13" fmla="*/ 8 h 56"/>
                <a:gd name="T14" fmla="*/ 37 w 57"/>
                <a:gd name="T15" fmla="*/ 8 h 56"/>
                <a:gd name="T16" fmla="*/ 28 w 57"/>
                <a:gd name="T17" fmla="*/ 0 h 56"/>
                <a:gd name="T18" fmla="*/ 20 w 57"/>
                <a:gd name="T19" fmla="*/ 8 h 56"/>
                <a:gd name="T20" fmla="*/ 20 w 57"/>
                <a:gd name="T21" fmla="*/ 8 h 56"/>
                <a:gd name="T22" fmla="*/ 25 w 57"/>
                <a:gd name="T23" fmla="*/ 16 h 56"/>
                <a:gd name="T24" fmla="*/ 25 w 57"/>
                <a:gd name="T25" fmla="*/ 25 h 56"/>
                <a:gd name="T26" fmla="*/ 16 w 57"/>
                <a:gd name="T27" fmla="*/ 25 h 56"/>
                <a:gd name="T28" fmla="*/ 9 w 57"/>
                <a:gd name="T29" fmla="*/ 20 h 56"/>
                <a:gd name="T30" fmla="*/ 9 w 57"/>
                <a:gd name="T31" fmla="*/ 20 h 56"/>
                <a:gd name="T32" fmla="*/ 0 w 57"/>
                <a:gd name="T33" fmla="*/ 28 h 56"/>
                <a:gd name="T34" fmla="*/ 9 w 57"/>
                <a:gd name="T35" fmla="*/ 36 h 56"/>
                <a:gd name="T36" fmla="*/ 9 w 57"/>
                <a:gd name="T37" fmla="*/ 36 h 56"/>
                <a:gd name="T38" fmla="*/ 16 w 57"/>
                <a:gd name="T39" fmla="*/ 31 h 56"/>
                <a:gd name="T40" fmla="*/ 25 w 57"/>
                <a:gd name="T41" fmla="*/ 31 h 56"/>
                <a:gd name="T42" fmla="*/ 25 w 57"/>
                <a:gd name="T43" fmla="*/ 40 h 56"/>
                <a:gd name="T44" fmla="*/ 20 w 57"/>
                <a:gd name="T45" fmla="*/ 48 h 56"/>
                <a:gd name="T46" fmla="*/ 20 w 57"/>
                <a:gd name="T47" fmla="*/ 48 h 56"/>
                <a:gd name="T48" fmla="*/ 28 w 57"/>
                <a:gd name="T49" fmla="*/ 56 h 56"/>
                <a:gd name="T50" fmla="*/ 37 w 57"/>
                <a:gd name="T51" fmla="*/ 48 h 56"/>
                <a:gd name="T52" fmla="*/ 37 w 57"/>
                <a:gd name="T53" fmla="*/ 48 h 56"/>
                <a:gd name="T54" fmla="*/ 32 w 57"/>
                <a:gd name="T55" fmla="*/ 40 h 56"/>
                <a:gd name="T56" fmla="*/ 32 w 57"/>
                <a:gd name="T57" fmla="*/ 31 h 56"/>
                <a:gd name="T58" fmla="*/ 41 w 57"/>
                <a:gd name="T59" fmla="*/ 31 h 56"/>
                <a:gd name="T60" fmla="*/ 48 w 57"/>
                <a:gd name="T61" fmla="*/ 36 h 56"/>
                <a:gd name="T62" fmla="*/ 48 w 57"/>
                <a:gd name="T63" fmla="*/ 36 h 56"/>
                <a:gd name="T64" fmla="*/ 57 w 57"/>
                <a:gd name="T6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6">
                  <a:moveTo>
                    <a:pt x="57" y="28"/>
                  </a:moveTo>
                  <a:cubicBezTo>
                    <a:pt x="57" y="23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3"/>
                    <a:pt x="33" y="0"/>
                    <a:pt x="28" y="0"/>
                  </a:cubicBezTo>
                  <a:cubicBezTo>
                    <a:pt x="24" y="0"/>
                    <a:pt x="20" y="3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3"/>
                    <a:pt x="0" y="28"/>
                  </a:cubicBezTo>
                  <a:cubicBezTo>
                    <a:pt x="0" y="33"/>
                    <a:pt x="4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2" y="36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1"/>
                    <a:pt x="20" y="44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6"/>
                    <a:pt x="28" y="56"/>
                  </a:cubicBezTo>
                  <a:cubicBezTo>
                    <a:pt x="33" y="56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4"/>
                    <a:pt x="35" y="41"/>
                    <a:pt x="32" y="40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2" y="34"/>
                    <a:pt x="45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3" y="36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3" name="Freeform 78"/>
            <p:cNvSpPr>
              <a:spLocks/>
            </p:cNvSpPr>
            <p:nvPr/>
          </p:nvSpPr>
          <p:spPr bwMode="auto">
            <a:xfrm>
              <a:off x="3052763" y="785813"/>
              <a:ext cx="46038" cy="44450"/>
            </a:xfrm>
            <a:custGeom>
              <a:avLst/>
              <a:gdLst>
                <a:gd name="T0" fmla="*/ 57 w 57"/>
                <a:gd name="T1" fmla="*/ 28 h 56"/>
                <a:gd name="T2" fmla="*/ 48 w 57"/>
                <a:gd name="T3" fmla="*/ 20 h 56"/>
                <a:gd name="T4" fmla="*/ 48 w 57"/>
                <a:gd name="T5" fmla="*/ 20 h 56"/>
                <a:gd name="T6" fmla="*/ 41 w 57"/>
                <a:gd name="T7" fmla="*/ 25 h 56"/>
                <a:gd name="T8" fmla="*/ 32 w 57"/>
                <a:gd name="T9" fmla="*/ 25 h 56"/>
                <a:gd name="T10" fmla="*/ 32 w 57"/>
                <a:gd name="T11" fmla="*/ 16 h 56"/>
                <a:gd name="T12" fmla="*/ 37 w 57"/>
                <a:gd name="T13" fmla="*/ 8 h 56"/>
                <a:gd name="T14" fmla="*/ 37 w 57"/>
                <a:gd name="T15" fmla="*/ 8 h 56"/>
                <a:gd name="T16" fmla="*/ 29 w 57"/>
                <a:gd name="T17" fmla="*/ 0 h 56"/>
                <a:gd name="T18" fmla="*/ 20 w 57"/>
                <a:gd name="T19" fmla="*/ 8 h 56"/>
                <a:gd name="T20" fmla="*/ 20 w 57"/>
                <a:gd name="T21" fmla="*/ 8 h 56"/>
                <a:gd name="T22" fmla="*/ 25 w 57"/>
                <a:gd name="T23" fmla="*/ 16 h 56"/>
                <a:gd name="T24" fmla="*/ 25 w 57"/>
                <a:gd name="T25" fmla="*/ 25 h 56"/>
                <a:gd name="T26" fmla="*/ 16 w 57"/>
                <a:gd name="T27" fmla="*/ 25 h 56"/>
                <a:gd name="T28" fmla="*/ 9 w 57"/>
                <a:gd name="T29" fmla="*/ 20 h 56"/>
                <a:gd name="T30" fmla="*/ 9 w 57"/>
                <a:gd name="T31" fmla="*/ 20 h 56"/>
                <a:gd name="T32" fmla="*/ 0 w 57"/>
                <a:gd name="T33" fmla="*/ 28 h 56"/>
                <a:gd name="T34" fmla="*/ 9 w 57"/>
                <a:gd name="T35" fmla="*/ 36 h 56"/>
                <a:gd name="T36" fmla="*/ 9 w 57"/>
                <a:gd name="T37" fmla="*/ 36 h 56"/>
                <a:gd name="T38" fmla="*/ 16 w 57"/>
                <a:gd name="T39" fmla="*/ 31 h 56"/>
                <a:gd name="T40" fmla="*/ 25 w 57"/>
                <a:gd name="T41" fmla="*/ 31 h 56"/>
                <a:gd name="T42" fmla="*/ 25 w 57"/>
                <a:gd name="T43" fmla="*/ 40 h 56"/>
                <a:gd name="T44" fmla="*/ 20 w 57"/>
                <a:gd name="T45" fmla="*/ 48 h 56"/>
                <a:gd name="T46" fmla="*/ 20 w 57"/>
                <a:gd name="T47" fmla="*/ 48 h 56"/>
                <a:gd name="T48" fmla="*/ 29 w 57"/>
                <a:gd name="T49" fmla="*/ 56 h 56"/>
                <a:gd name="T50" fmla="*/ 37 w 57"/>
                <a:gd name="T51" fmla="*/ 48 h 56"/>
                <a:gd name="T52" fmla="*/ 37 w 57"/>
                <a:gd name="T53" fmla="*/ 48 h 56"/>
                <a:gd name="T54" fmla="*/ 32 w 57"/>
                <a:gd name="T55" fmla="*/ 40 h 56"/>
                <a:gd name="T56" fmla="*/ 32 w 57"/>
                <a:gd name="T57" fmla="*/ 31 h 56"/>
                <a:gd name="T58" fmla="*/ 41 w 57"/>
                <a:gd name="T59" fmla="*/ 31 h 56"/>
                <a:gd name="T60" fmla="*/ 48 w 57"/>
                <a:gd name="T61" fmla="*/ 36 h 56"/>
                <a:gd name="T62" fmla="*/ 48 w 57"/>
                <a:gd name="T63" fmla="*/ 36 h 56"/>
                <a:gd name="T64" fmla="*/ 57 w 57"/>
                <a:gd name="T6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6">
                  <a:moveTo>
                    <a:pt x="57" y="28"/>
                  </a:moveTo>
                  <a:cubicBezTo>
                    <a:pt x="57" y="23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3"/>
                    <a:pt x="33" y="0"/>
                    <a:pt x="29" y="0"/>
                  </a:cubicBezTo>
                  <a:cubicBezTo>
                    <a:pt x="24" y="0"/>
                    <a:pt x="20" y="3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3"/>
                    <a:pt x="0" y="28"/>
                  </a:cubicBezTo>
                  <a:cubicBezTo>
                    <a:pt x="0" y="33"/>
                    <a:pt x="4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2" y="36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1"/>
                    <a:pt x="20" y="44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6"/>
                    <a:pt x="29" y="56"/>
                  </a:cubicBezTo>
                  <a:cubicBezTo>
                    <a:pt x="33" y="56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4"/>
                    <a:pt x="35" y="41"/>
                    <a:pt x="32" y="40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2" y="34"/>
                    <a:pt x="45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3" y="36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4" name="Freeform 79"/>
            <p:cNvSpPr>
              <a:spLocks/>
            </p:cNvSpPr>
            <p:nvPr/>
          </p:nvSpPr>
          <p:spPr bwMode="auto">
            <a:xfrm>
              <a:off x="3141663" y="785813"/>
              <a:ext cx="46038" cy="44450"/>
            </a:xfrm>
            <a:custGeom>
              <a:avLst/>
              <a:gdLst>
                <a:gd name="T0" fmla="*/ 57 w 57"/>
                <a:gd name="T1" fmla="*/ 28 h 56"/>
                <a:gd name="T2" fmla="*/ 49 w 57"/>
                <a:gd name="T3" fmla="*/ 20 h 56"/>
                <a:gd name="T4" fmla="*/ 49 w 57"/>
                <a:gd name="T5" fmla="*/ 20 h 56"/>
                <a:gd name="T6" fmla="*/ 41 w 57"/>
                <a:gd name="T7" fmla="*/ 25 h 56"/>
                <a:gd name="T8" fmla="*/ 32 w 57"/>
                <a:gd name="T9" fmla="*/ 25 h 56"/>
                <a:gd name="T10" fmla="*/ 32 w 57"/>
                <a:gd name="T11" fmla="*/ 16 h 56"/>
                <a:gd name="T12" fmla="*/ 37 w 57"/>
                <a:gd name="T13" fmla="*/ 8 h 56"/>
                <a:gd name="T14" fmla="*/ 37 w 57"/>
                <a:gd name="T15" fmla="*/ 8 h 56"/>
                <a:gd name="T16" fmla="*/ 29 w 57"/>
                <a:gd name="T17" fmla="*/ 0 h 56"/>
                <a:gd name="T18" fmla="*/ 20 w 57"/>
                <a:gd name="T19" fmla="*/ 8 h 56"/>
                <a:gd name="T20" fmla="*/ 20 w 57"/>
                <a:gd name="T21" fmla="*/ 8 h 56"/>
                <a:gd name="T22" fmla="*/ 26 w 57"/>
                <a:gd name="T23" fmla="*/ 16 h 56"/>
                <a:gd name="T24" fmla="*/ 26 w 57"/>
                <a:gd name="T25" fmla="*/ 25 h 56"/>
                <a:gd name="T26" fmla="*/ 17 w 57"/>
                <a:gd name="T27" fmla="*/ 25 h 56"/>
                <a:gd name="T28" fmla="*/ 9 w 57"/>
                <a:gd name="T29" fmla="*/ 20 h 56"/>
                <a:gd name="T30" fmla="*/ 9 w 57"/>
                <a:gd name="T31" fmla="*/ 20 h 56"/>
                <a:gd name="T32" fmla="*/ 0 w 57"/>
                <a:gd name="T33" fmla="*/ 28 h 56"/>
                <a:gd name="T34" fmla="*/ 9 w 57"/>
                <a:gd name="T35" fmla="*/ 36 h 56"/>
                <a:gd name="T36" fmla="*/ 9 w 57"/>
                <a:gd name="T37" fmla="*/ 36 h 56"/>
                <a:gd name="T38" fmla="*/ 17 w 57"/>
                <a:gd name="T39" fmla="*/ 31 h 56"/>
                <a:gd name="T40" fmla="*/ 26 w 57"/>
                <a:gd name="T41" fmla="*/ 31 h 56"/>
                <a:gd name="T42" fmla="*/ 26 w 57"/>
                <a:gd name="T43" fmla="*/ 40 h 56"/>
                <a:gd name="T44" fmla="*/ 20 w 57"/>
                <a:gd name="T45" fmla="*/ 48 h 56"/>
                <a:gd name="T46" fmla="*/ 20 w 57"/>
                <a:gd name="T47" fmla="*/ 48 h 56"/>
                <a:gd name="T48" fmla="*/ 29 w 57"/>
                <a:gd name="T49" fmla="*/ 56 h 56"/>
                <a:gd name="T50" fmla="*/ 37 w 57"/>
                <a:gd name="T51" fmla="*/ 48 h 56"/>
                <a:gd name="T52" fmla="*/ 37 w 57"/>
                <a:gd name="T53" fmla="*/ 48 h 56"/>
                <a:gd name="T54" fmla="*/ 32 w 57"/>
                <a:gd name="T55" fmla="*/ 40 h 56"/>
                <a:gd name="T56" fmla="*/ 32 w 57"/>
                <a:gd name="T57" fmla="*/ 31 h 56"/>
                <a:gd name="T58" fmla="*/ 41 w 57"/>
                <a:gd name="T59" fmla="*/ 31 h 56"/>
                <a:gd name="T60" fmla="*/ 49 w 57"/>
                <a:gd name="T61" fmla="*/ 36 h 56"/>
                <a:gd name="T62" fmla="*/ 49 w 57"/>
                <a:gd name="T63" fmla="*/ 36 h 56"/>
                <a:gd name="T64" fmla="*/ 57 w 57"/>
                <a:gd name="T6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6">
                  <a:moveTo>
                    <a:pt x="57" y="28"/>
                  </a:moveTo>
                  <a:cubicBezTo>
                    <a:pt x="57" y="23"/>
                    <a:pt x="53" y="20"/>
                    <a:pt x="49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3"/>
                    <a:pt x="33" y="0"/>
                    <a:pt x="29" y="0"/>
                  </a:cubicBezTo>
                  <a:cubicBezTo>
                    <a:pt x="24" y="0"/>
                    <a:pt x="20" y="3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6" y="1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3"/>
                    <a:pt x="0" y="28"/>
                  </a:cubicBezTo>
                  <a:cubicBezTo>
                    <a:pt x="0" y="33"/>
                    <a:pt x="4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2" y="36"/>
                    <a:pt x="15" y="34"/>
                    <a:pt x="1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2" y="41"/>
                    <a:pt x="20" y="44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6"/>
                    <a:pt x="29" y="56"/>
                  </a:cubicBezTo>
                  <a:cubicBezTo>
                    <a:pt x="33" y="56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4"/>
                    <a:pt x="35" y="41"/>
                    <a:pt x="32" y="40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2" y="34"/>
                    <a:pt x="45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3" y="36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5" name="Freeform 80"/>
            <p:cNvSpPr>
              <a:spLocks/>
            </p:cNvSpPr>
            <p:nvPr/>
          </p:nvSpPr>
          <p:spPr bwMode="auto">
            <a:xfrm>
              <a:off x="3232150" y="785813"/>
              <a:ext cx="46038" cy="44450"/>
            </a:xfrm>
            <a:custGeom>
              <a:avLst/>
              <a:gdLst>
                <a:gd name="T0" fmla="*/ 56 w 56"/>
                <a:gd name="T1" fmla="*/ 28 h 56"/>
                <a:gd name="T2" fmla="*/ 48 w 56"/>
                <a:gd name="T3" fmla="*/ 20 h 56"/>
                <a:gd name="T4" fmla="*/ 48 w 56"/>
                <a:gd name="T5" fmla="*/ 20 h 56"/>
                <a:gd name="T6" fmla="*/ 40 w 56"/>
                <a:gd name="T7" fmla="*/ 25 h 56"/>
                <a:gd name="T8" fmla="*/ 31 w 56"/>
                <a:gd name="T9" fmla="*/ 25 h 56"/>
                <a:gd name="T10" fmla="*/ 31 w 56"/>
                <a:gd name="T11" fmla="*/ 16 h 56"/>
                <a:gd name="T12" fmla="*/ 36 w 56"/>
                <a:gd name="T13" fmla="*/ 8 h 56"/>
                <a:gd name="T14" fmla="*/ 36 w 56"/>
                <a:gd name="T15" fmla="*/ 8 h 56"/>
                <a:gd name="T16" fmla="*/ 28 w 56"/>
                <a:gd name="T17" fmla="*/ 0 h 56"/>
                <a:gd name="T18" fmla="*/ 19 w 56"/>
                <a:gd name="T19" fmla="*/ 8 h 56"/>
                <a:gd name="T20" fmla="*/ 19 w 56"/>
                <a:gd name="T21" fmla="*/ 8 h 56"/>
                <a:gd name="T22" fmla="*/ 25 w 56"/>
                <a:gd name="T23" fmla="*/ 16 h 56"/>
                <a:gd name="T24" fmla="*/ 25 w 56"/>
                <a:gd name="T25" fmla="*/ 25 h 56"/>
                <a:gd name="T26" fmla="*/ 16 w 56"/>
                <a:gd name="T27" fmla="*/ 25 h 56"/>
                <a:gd name="T28" fmla="*/ 8 w 56"/>
                <a:gd name="T29" fmla="*/ 20 h 56"/>
                <a:gd name="T30" fmla="*/ 8 w 56"/>
                <a:gd name="T31" fmla="*/ 20 h 56"/>
                <a:gd name="T32" fmla="*/ 0 w 56"/>
                <a:gd name="T33" fmla="*/ 28 h 56"/>
                <a:gd name="T34" fmla="*/ 8 w 56"/>
                <a:gd name="T35" fmla="*/ 36 h 56"/>
                <a:gd name="T36" fmla="*/ 8 w 56"/>
                <a:gd name="T37" fmla="*/ 36 h 56"/>
                <a:gd name="T38" fmla="*/ 16 w 56"/>
                <a:gd name="T39" fmla="*/ 31 h 56"/>
                <a:gd name="T40" fmla="*/ 25 w 56"/>
                <a:gd name="T41" fmla="*/ 31 h 56"/>
                <a:gd name="T42" fmla="*/ 25 w 56"/>
                <a:gd name="T43" fmla="*/ 40 h 56"/>
                <a:gd name="T44" fmla="*/ 19 w 56"/>
                <a:gd name="T45" fmla="*/ 48 h 56"/>
                <a:gd name="T46" fmla="*/ 19 w 56"/>
                <a:gd name="T47" fmla="*/ 48 h 56"/>
                <a:gd name="T48" fmla="*/ 28 w 56"/>
                <a:gd name="T49" fmla="*/ 56 h 56"/>
                <a:gd name="T50" fmla="*/ 36 w 56"/>
                <a:gd name="T51" fmla="*/ 48 h 56"/>
                <a:gd name="T52" fmla="*/ 36 w 56"/>
                <a:gd name="T53" fmla="*/ 48 h 56"/>
                <a:gd name="T54" fmla="*/ 31 w 56"/>
                <a:gd name="T55" fmla="*/ 40 h 56"/>
                <a:gd name="T56" fmla="*/ 31 w 56"/>
                <a:gd name="T57" fmla="*/ 31 h 56"/>
                <a:gd name="T58" fmla="*/ 40 w 56"/>
                <a:gd name="T59" fmla="*/ 31 h 56"/>
                <a:gd name="T60" fmla="*/ 48 w 56"/>
                <a:gd name="T61" fmla="*/ 36 h 56"/>
                <a:gd name="T62" fmla="*/ 48 w 56"/>
                <a:gd name="T63" fmla="*/ 36 h 56"/>
                <a:gd name="T64" fmla="*/ 56 w 56"/>
                <a:gd name="T6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23"/>
                    <a:pt x="52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6" y="12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3"/>
                    <a:pt x="33" y="0"/>
                    <a:pt x="28" y="0"/>
                  </a:cubicBezTo>
                  <a:cubicBezTo>
                    <a:pt x="23" y="0"/>
                    <a:pt x="19" y="3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23"/>
                    <a:pt x="0" y="28"/>
                  </a:cubicBezTo>
                  <a:cubicBezTo>
                    <a:pt x="0" y="33"/>
                    <a:pt x="3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2" y="36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1"/>
                    <a:pt x="19" y="44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53"/>
                    <a:pt x="23" y="56"/>
                    <a:pt x="28" y="56"/>
                  </a:cubicBezTo>
                  <a:cubicBezTo>
                    <a:pt x="33" y="56"/>
                    <a:pt x="36" y="53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4"/>
                    <a:pt x="34" y="41"/>
                    <a:pt x="31" y="4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1" y="34"/>
                    <a:pt x="44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2" y="36"/>
                    <a:pt x="56" y="33"/>
                    <a:pt x="5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6" name="Freeform 81"/>
            <p:cNvSpPr>
              <a:spLocks/>
            </p:cNvSpPr>
            <p:nvPr/>
          </p:nvSpPr>
          <p:spPr bwMode="auto">
            <a:xfrm>
              <a:off x="3322638" y="785813"/>
              <a:ext cx="44450" cy="44450"/>
            </a:xfrm>
            <a:custGeom>
              <a:avLst/>
              <a:gdLst>
                <a:gd name="T0" fmla="*/ 56 w 56"/>
                <a:gd name="T1" fmla="*/ 28 h 56"/>
                <a:gd name="T2" fmla="*/ 48 w 56"/>
                <a:gd name="T3" fmla="*/ 20 h 56"/>
                <a:gd name="T4" fmla="*/ 48 w 56"/>
                <a:gd name="T5" fmla="*/ 20 h 56"/>
                <a:gd name="T6" fmla="*/ 40 w 56"/>
                <a:gd name="T7" fmla="*/ 25 h 56"/>
                <a:gd name="T8" fmla="*/ 31 w 56"/>
                <a:gd name="T9" fmla="*/ 25 h 56"/>
                <a:gd name="T10" fmla="*/ 31 w 56"/>
                <a:gd name="T11" fmla="*/ 16 h 56"/>
                <a:gd name="T12" fmla="*/ 37 w 56"/>
                <a:gd name="T13" fmla="*/ 8 h 56"/>
                <a:gd name="T14" fmla="*/ 37 w 56"/>
                <a:gd name="T15" fmla="*/ 8 h 56"/>
                <a:gd name="T16" fmla="*/ 28 w 56"/>
                <a:gd name="T17" fmla="*/ 0 h 56"/>
                <a:gd name="T18" fmla="*/ 20 w 56"/>
                <a:gd name="T19" fmla="*/ 8 h 56"/>
                <a:gd name="T20" fmla="*/ 20 w 56"/>
                <a:gd name="T21" fmla="*/ 8 h 56"/>
                <a:gd name="T22" fmla="*/ 25 w 56"/>
                <a:gd name="T23" fmla="*/ 16 h 56"/>
                <a:gd name="T24" fmla="*/ 25 w 56"/>
                <a:gd name="T25" fmla="*/ 25 h 56"/>
                <a:gd name="T26" fmla="*/ 16 w 56"/>
                <a:gd name="T27" fmla="*/ 25 h 56"/>
                <a:gd name="T28" fmla="*/ 8 w 56"/>
                <a:gd name="T29" fmla="*/ 20 h 56"/>
                <a:gd name="T30" fmla="*/ 8 w 56"/>
                <a:gd name="T31" fmla="*/ 20 h 56"/>
                <a:gd name="T32" fmla="*/ 0 w 56"/>
                <a:gd name="T33" fmla="*/ 28 h 56"/>
                <a:gd name="T34" fmla="*/ 8 w 56"/>
                <a:gd name="T35" fmla="*/ 36 h 56"/>
                <a:gd name="T36" fmla="*/ 8 w 56"/>
                <a:gd name="T37" fmla="*/ 36 h 56"/>
                <a:gd name="T38" fmla="*/ 16 w 56"/>
                <a:gd name="T39" fmla="*/ 31 h 56"/>
                <a:gd name="T40" fmla="*/ 25 w 56"/>
                <a:gd name="T41" fmla="*/ 31 h 56"/>
                <a:gd name="T42" fmla="*/ 25 w 56"/>
                <a:gd name="T43" fmla="*/ 40 h 56"/>
                <a:gd name="T44" fmla="*/ 20 w 56"/>
                <a:gd name="T45" fmla="*/ 48 h 56"/>
                <a:gd name="T46" fmla="*/ 20 w 56"/>
                <a:gd name="T47" fmla="*/ 48 h 56"/>
                <a:gd name="T48" fmla="*/ 28 w 56"/>
                <a:gd name="T49" fmla="*/ 56 h 56"/>
                <a:gd name="T50" fmla="*/ 37 w 56"/>
                <a:gd name="T51" fmla="*/ 48 h 56"/>
                <a:gd name="T52" fmla="*/ 37 w 56"/>
                <a:gd name="T53" fmla="*/ 48 h 56"/>
                <a:gd name="T54" fmla="*/ 31 w 56"/>
                <a:gd name="T55" fmla="*/ 40 h 56"/>
                <a:gd name="T56" fmla="*/ 31 w 56"/>
                <a:gd name="T57" fmla="*/ 31 h 56"/>
                <a:gd name="T58" fmla="*/ 40 w 56"/>
                <a:gd name="T59" fmla="*/ 31 h 56"/>
                <a:gd name="T60" fmla="*/ 48 w 56"/>
                <a:gd name="T61" fmla="*/ 36 h 56"/>
                <a:gd name="T62" fmla="*/ 48 w 56"/>
                <a:gd name="T63" fmla="*/ 36 h 56"/>
                <a:gd name="T64" fmla="*/ 56 w 56"/>
                <a:gd name="T6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23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3"/>
                    <a:pt x="33" y="0"/>
                    <a:pt x="28" y="0"/>
                  </a:cubicBezTo>
                  <a:cubicBezTo>
                    <a:pt x="23" y="0"/>
                    <a:pt x="20" y="3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3"/>
                    <a:pt x="0" y="28"/>
                  </a:cubicBezTo>
                  <a:cubicBezTo>
                    <a:pt x="0" y="33"/>
                    <a:pt x="4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2" y="36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1"/>
                    <a:pt x="20" y="44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3" y="56"/>
                    <a:pt x="28" y="56"/>
                  </a:cubicBezTo>
                  <a:cubicBezTo>
                    <a:pt x="33" y="56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4"/>
                    <a:pt x="34" y="41"/>
                    <a:pt x="31" y="4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1" y="34"/>
                    <a:pt x="44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3" y="36"/>
                    <a:pt x="56" y="33"/>
                    <a:pt x="5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7" name="Freeform 82"/>
            <p:cNvSpPr>
              <a:spLocks/>
            </p:cNvSpPr>
            <p:nvPr/>
          </p:nvSpPr>
          <p:spPr bwMode="auto">
            <a:xfrm>
              <a:off x="3411538" y="785813"/>
              <a:ext cx="46038" cy="44450"/>
            </a:xfrm>
            <a:custGeom>
              <a:avLst/>
              <a:gdLst>
                <a:gd name="T0" fmla="*/ 57 w 57"/>
                <a:gd name="T1" fmla="*/ 28 h 56"/>
                <a:gd name="T2" fmla="*/ 48 w 57"/>
                <a:gd name="T3" fmla="*/ 20 h 56"/>
                <a:gd name="T4" fmla="*/ 48 w 57"/>
                <a:gd name="T5" fmla="*/ 20 h 56"/>
                <a:gd name="T6" fmla="*/ 40 w 57"/>
                <a:gd name="T7" fmla="*/ 25 h 56"/>
                <a:gd name="T8" fmla="*/ 31 w 57"/>
                <a:gd name="T9" fmla="*/ 25 h 56"/>
                <a:gd name="T10" fmla="*/ 31 w 57"/>
                <a:gd name="T11" fmla="*/ 16 h 56"/>
                <a:gd name="T12" fmla="*/ 37 w 57"/>
                <a:gd name="T13" fmla="*/ 8 h 56"/>
                <a:gd name="T14" fmla="*/ 37 w 57"/>
                <a:gd name="T15" fmla="*/ 8 h 56"/>
                <a:gd name="T16" fmla="*/ 28 w 57"/>
                <a:gd name="T17" fmla="*/ 0 h 56"/>
                <a:gd name="T18" fmla="*/ 20 w 57"/>
                <a:gd name="T19" fmla="*/ 8 h 56"/>
                <a:gd name="T20" fmla="*/ 20 w 57"/>
                <a:gd name="T21" fmla="*/ 8 h 56"/>
                <a:gd name="T22" fmla="*/ 25 w 57"/>
                <a:gd name="T23" fmla="*/ 16 h 56"/>
                <a:gd name="T24" fmla="*/ 25 w 57"/>
                <a:gd name="T25" fmla="*/ 25 h 56"/>
                <a:gd name="T26" fmla="*/ 16 w 57"/>
                <a:gd name="T27" fmla="*/ 25 h 56"/>
                <a:gd name="T28" fmla="*/ 8 w 57"/>
                <a:gd name="T29" fmla="*/ 20 h 56"/>
                <a:gd name="T30" fmla="*/ 8 w 57"/>
                <a:gd name="T31" fmla="*/ 20 h 56"/>
                <a:gd name="T32" fmla="*/ 0 w 57"/>
                <a:gd name="T33" fmla="*/ 28 h 56"/>
                <a:gd name="T34" fmla="*/ 8 w 57"/>
                <a:gd name="T35" fmla="*/ 36 h 56"/>
                <a:gd name="T36" fmla="*/ 8 w 57"/>
                <a:gd name="T37" fmla="*/ 36 h 56"/>
                <a:gd name="T38" fmla="*/ 16 w 57"/>
                <a:gd name="T39" fmla="*/ 31 h 56"/>
                <a:gd name="T40" fmla="*/ 25 w 57"/>
                <a:gd name="T41" fmla="*/ 31 h 56"/>
                <a:gd name="T42" fmla="*/ 25 w 57"/>
                <a:gd name="T43" fmla="*/ 40 h 56"/>
                <a:gd name="T44" fmla="*/ 20 w 57"/>
                <a:gd name="T45" fmla="*/ 48 h 56"/>
                <a:gd name="T46" fmla="*/ 20 w 57"/>
                <a:gd name="T47" fmla="*/ 48 h 56"/>
                <a:gd name="T48" fmla="*/ 28 w 57"/>
                <a:gd name="T49" fmla="*/ 56 h 56"/>
                <a:gd name="T50" fmla="*/ 37 w 57"/>
                <a:gd name="T51" fmla="*/ 48 h 56"/>
                <a:gd name="T52" fmla="*/ 37 w 57"/>
                <a:gd name="T53" fmla="*/ 48 h 56"/>
                <a:gd name="T54" fmla="*/ 31 w 57"/>
                <a:gd name="T55" fmla="*/ 40 h 56"/>
                <a:gd name="T56" fmla="*/ 31 w 57"/>
                <a:gd name="T57" fmla="*/ 31 h 56"/>
                <a:gd name="T58" fmla="*/ 40 w 57"/>
                <a:gd name="T59" fmla="*/ 31 h 56"/>
                <a:gd name="T60" fmla="*/ 48 w 57"/>
                <a:gd name="T61" fmla="*/ 36 h 56"/>
                <a:gd name="T62" fmla="*/ 48 w 57"/>
                <a:gd name="T63" fmla="*/ 36 h 56"/>
                <a:gd name="T64" fmla="*/ 57 w 57"/>
                <a:gd name="T6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6">
                  <a:moveTo>
                    <a:pt x="57" y="28"/>
                  </a:moveTo>
                  <a:cubicBezTo>
                    <a:pt x="57" y="23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3"/>
                    <a:pt x="33" y="0"/>
                    <a:pt x="28" y="0"/>
                  </a:cubicBezTo>
                  <a:cubicBezTo>
                    <a:pt x="24" y="0"/>
                    <a:pt x="20" y="3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3"/>
                    <a:pt x="0" y="28"/>
                  </a:cubicBezTo>
                  <a:cubicBezTo>
                    <a:pt x="0" y="33"/>
                    <a:pt x="4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2" y="36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1"/>
                    <a:pt x="20" y="44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6"/>
                    <a:pt x="28" y="56"/>
                  </a:cubicBezTo>
                  <a:cubicBezTo>
                    <a:pt x="33" y="56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4"/>
                    <a:pt x="35" y="41"/>
                    <a:pt x="31" y="4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2" y="34"/>
                    <a:pt x="45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3" y="36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8" name="Freeform 83"/>
            <p:cNvSpPr>
              <a:spLocks/>
            </p:cNvSpPr>
            <p:nvPr/>
          </p:nvSpPr>
          <p:spPr bwMode="auto">
            <a:xfrm>
              <a:off x="3502025" y="785813"/>
              <a:ext cx="46038" cy="44450"/>
            </a:xfrm>
            <a:custGeom>
              <a:avLst/>
              <a:gdLst>
                <a:gd name="T0" fmla="*/ 57 w 57"/>
                <a:gd name="T1" fmla="*/ 28 h 56"/>
                <a:gd name="T2" fmla="*/ 48 w 57"/>
                <a:gd name="T3" fmla="*/ 20 h 56"/>
                <a:gd name="T4" fmla="*/ 48 w 57"/>
                <a:gd name="T5" fmla="*/ 20 h 56"/>
                <a:gd name="T6" fmla="*/ 40 w 57"/>
                <a:gd name="T7" fmla="*/ 25 h 56"/>
                <a:gd name="T8" fmla="*/ 32 w 57"/>
                <a:gd name="T9" fmla="*/ 25 h 56"/>
                <a:gd name="T10" fmla="*/ 32 w 57"/>
                <a:gd name="T11" fmla="*/ 16 h 56"/>
                <a:gd name="T12" fmla="*/ 37 w 57"/>
                <a:gd name="T13" fmla="*/ 8 h 56"/>
                <a:gd name="T14" fmla="*/ 37 w 57"/>
                <a:gd name="T15" fmla="*/ 8 h 56"/>
                <a:gd name="T16" fmla="*/ 28 w 57"/>
                <a:gd name="T17" fmla="*/ 0 h 56"/>
                <a:gd name="T18" fmla="*/ 20 w 57"/>
                <a:gd name="T19" fmla="*/ 8 h 56"/>
                <a:gd name="T20" fmla="*/ 20 w 57"/>
                <a:gd name="T21" fmla="*/ 8 h 56"/>
                <a:gd name="T22" fmla="*/ 25 w 57"/>
                <a:gd name="T23" fmla="*/ 16 h 56"/>
                <a:gd name="T24" fmla="*/ 25 w 57"/>
                <a:gd name="T25" fmla="*/ 25 h 56"/>
                <a:gd name="T26" fmla="*/ 16 w 57"/>
                <a:gd name="T27" fmla="*/ 25 h 56"/>
                <a:gd name="T28" fmla="*/ 8 w 57"/>
                <a:gd name="T29" fmla="*/ 20 h 56"/>
                <a:gd name="T30" fmla="*/ 8 w 57"/>
                <a:gd name="T31" fmla="*/ 20 h 56"/>
                <a:gd name="T32" fmla="*/ 0 w 57"/>
                <a:gd name="T33" fmla="*/ 28 h 56"/>
                <a:gd name="T34" fmla="*/ 8 w 57"/>
                <a:gd name="T35" fmla="*/ 36 h 56"/>
                <a:gd name="T36" fmla="*/ 8 w 57"/>
                <a:gd name="T37" fmla="*/ 36 h 56"/>
                <a:gd name="T38" fmla="*/ 16 w 57"/>
                <a:gd name="T39" fmla="*/ 31 h 56"/>
                <a:gd name="T40" fmla="*/ 25 w 57"/>
                <a:gd name="T41" fmla="*/ 31 h 56"/>
                <a:gd name="T42" fmla="*/ 25 w 57"/>
                <a:gd name="T43" fmla="*/ 40 h 56"/>
                <a:gd name="T44" fmla="*/ 20 w 57"/>
                <a:gd name="T45" fmla="*/ 48 h 56"/>
                <a:gd name="T46" fmla="*/ 20 w 57"/>
                <a:gd name="T47" fmla="*/ 48 h 56"/>
                <a:gd name="T48" fmla="*/ 28 w 57"/>
                <a:gd name="T49" fmla="*/ 56 h 56"/>
                <a:gd name="T50" fmla="*/ 37 w 57"/>
                <a:gd name="T51" fmla="*/ 48 h 56"/>
                <a:gd name="T52" fmla="*/ 37 w 57"/>
                <a:gd name="T53" fmla="*/ 48 h 56"/>
                <a:gd name="T54" fmla="*/ 32 w 57"/>
                <a:gd name="T55" fmla="*/ 40 h 56"/>
                <a:gd name="T56" fmla="*/ 32 w 57"/>
                <a:gd name="T57" fmla="*/ 31 h 56"/>
                <a:gd name="T58" fmla="*/ 40 w 57"/>
                <a:gd name="T59" fmla="*/ 31 h 56"/>
                <a:gd name="T60" fmla="*/ 48 w 57"/>
                <a:gd name="T61" fmla="*/ 36 h 56"/>
                <a:gd name="T62" fmla="*/ 48 w 57"/>
                <a:gd name="T63" fmla="*/ 36 h 56"/>
                <a:gd name="T64" fmla="*/ 57 w 57"/>
                <a:gd name="T6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6">
                  <a:moveTo>
                    <a:pt x="57" y="28"/>
                  </a:moveTo>
                  <a:cubicBezTo>
                    <a:pt x="57" y="23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0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3"/>
                    <a:pt x="33" y="0"/>
                    <a:pt x="28" y="0"/>
                  </a:cubicBezTo>
                  <a:cubicBezTo>
                    <a:pt x="24" y="0"/>
                    <a:pt x="20" y="3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3"/>
                    <a:pt x="0" y="28"/>
                  </a:cubicBezTo>
                  <a:cubicBezTo>
                    <a:pt x="0" y="33"/>
                    <a:pt x="4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2" y="36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1"/>
                    <a:pt x="20" y="44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6"/>
                    <a:pt x="28" y="56"/>
                  </a:cubicBezTo>
                  <a:cubicBezTo>
                    <a:pt x="33" y="56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4"/>
                    <a:pt x="35" y="41"/>
                    <a:pt x="32" y="40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2" y="34"/>
                    <a:pt x="45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3" y="36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9" name="Freeform 84"/>
            <p:cNvSpPr>
              <a:spLocks/>
            </p:cNvSpPr>
            <p:nvPr/>
          </p:nvSpPr>
          <p:spPr bwMode="auto">
            <a:xfrm>
              <a:off x="3590925" y="785813"/>
              <a:ext cx="46038" cy="44450"/>
            </a:xfrm>
            <a:custGeom>
              <a:avLst/>
              <a:gdLst>
                <a:gd name="T0" fmla="*/ 48 w 57"/>
                <a:gd name="T1" fmla="*/ 20 h 56"/>
                <a:gd name="T2" fmla="*/ 48 w 57"/>
                <a:gd name="T3" fmla="*/ 20 h 56"/>
                <a:gd name="T4" fmla="*/ 41 w 57"/>
                <a:gd name="T5" fmla="*/ 25 h 56"/>
                <a:gd name="T6" fmla="*/ 32 w 57"/>
                <a:gd name="T7" fmla="*/ 25 h 56"/>
                <a:gd name="T8" fmla="*/ 32 w 57"/>
                <a:gd name="T9" fmla="*/ 16 h 56"/>
                <a:gd name="T10" fmla="*/ 37 w 57"/>
                <a:gd name="T11" fmla="*/ 8 h 56"/>
                <a:gd name="T12" fmla="*/ 37 w 57"/>
                <a:gd name="T13" fmla="*/ 8 h 56"/>
                <a:gd name="T14" fmla="*/ 29 w 57"/>
                <a:gd name="T15" fmla="*/ 0 h 56"/>
                <a:gd name="T16" fmla="*/ 20 w 57"/>
                <a:gd name="T17" fmla="*/ 8 h 56"/>
                <a:gd name="T18" fmla="*/ 20 w 57"/>
                <a:gd name="T19" fmla="*/ 8 h 56"/>
                <a:gd name="T20" fmla="*/ 25 w 57"/>
                <a:gd name="T21" fmla="*/ 16 h 56"/>
                <a:gd name="T22" fmla="*/ 25 w 57"/>
                <a:gd name="T23" fmla="*/ 25 h 56"/>
                <a:gd name="T24" fmla="*/ 16 w 57"/>
                <a:gd name="T25" fmla="*/ 25 h 56"/>
                <a:gd name="T26" fmla="*/ 9 w 57"/>
                <a:gd name="T27" fmla="*/ 20 h 56"/>
                <a:gd name="T28" fmla="*/ 9 w 57"/>
                <a:gd name="T29" fmla="*/ 20 h 56"/>
                <a:gd name="T30" fmla="*/ 0 w 57"/>
                <a:gd name="T31" fmla="*/ 28 h 56"/>
                <a:gd name="T32" fmla="*/ 9 w 57"/>
                <a:gd name="T33" fmla="*/ 36 h 56"/>
                <a:gd name="T34" fmla="*/ 9 w 57"/>
                <a:gd name="T35" fmla="*/ 36 h 56"/>
                <a:gd name="T36" fmla="*/ 16 w 57"/>
                <a:gd name="T37" fmla="*/ 31 h 56"/>
                <a:gd name="T38" fmla="*/ 25 w 57"/>
                <a:gd name="T39" fmla="*/ 31 h 56"/>
                <a:gd name="T40" fmla="*/ 25 w 57"/>
                <a:gd name="T41" fmla="*/ 40 h 56"/>
                <a:gd name="T42" fmla="*/ 20 w 57"/>
                <a:gd name="T43" fmla="*/ 48 h 56"/>
                <a:gd name="T44" fmla="*/ 20 w 57"/>
                <a:gd name="T45" fmla="*/ 48 h 56"/>
                <a:gd name="T46" fmla="*/ 29 w 57"/>
                <a:gd name="T47" fmla="*/ 56 h 56"/>
                <a:gd name="T48" fmla="*/ 37 w 57"/>
                <a:gd name="T49" fmla="*/ 48 h 56"/>
                <a:gd name="T50" fmla="*/ 37 w 57"/>
                <a:gd name="T51" fmla="*/ 48 h 56"/>
                <a:gd name="T52" fmla="*/ 32 w 57"/>
                <a:gd name="T53" fmla="*/ 40 h 56"/>
                <a:gd name="T54" fmla="*/ 32 w 57"/>
                <a:gd name="T55" fmla="*/ 31 h 56"/>
                <a:gd name="T56" fmla="*/ 41 w 57"/>
                <a:gd name="T57" fmla="*/ 31 h 56"/>
                <a:gd name="T58" fmla="*/ 48 w 57"/>
                <a:gd name="T59" fmla="*/ 36 h 56"/>
                <a:gd name="T60" fmla="*/ 48 w 57"/>
                <a:gd name="T61" fmla="*/ 36 h 56"/>
                <a:gd name="T62" fmla="*/ 57 w 57"/>
                <a:gd name="T63" fmla="*/ 28 h 56"/>
                <a:gd name="T64" fmla="*/ 48 w 57"/>
                <a:gd name="T65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6">
                  <a:moveTo>
                    <a:pt x="48" y="2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3"/>
                    <a:pt x="33" y="0"/>
                    <a:pt x="29" y="0"/>
                  </a:cubicBezTo>
                  <a:cubicBezTo>
                    <a:pt x="24" y="0"/>
                    <a:pt x="20" y="3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3"/>
                    <a:pt x="0" y="28"/>
                  </a:cubicBezTo>
                  <a:cubicBezTo>
                    <a:pt x="0" y="33"/>
                    <a:pt x="4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2" y="36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1"/>
                    <a:pt x="20" y="44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6"/>
                    <a:pt x="29" y="56"/>
                  </a:cubicBezTo>
                  <a:cubicBezTo>
                    <a:pt x="33" y="56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4"/>
                    <a:pt x="35" y="41"/>
                    <a:pt x="32" y="40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2" y="34"/>
                    <a:pt x="45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3" y="36"/>
                    <a:pt x="57" y="33"/>
                    <a:pt x="57" y="28"/>
                  </a:cubicBezTo>
                  <a:cubicBezTo>
                    <a:pt x="57" y="23"/>
                    <a:pt x="53" y="20"/>
                    <a:pt x="4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0" name="Freeform 85"/>
            <p:cNvSpPr>
              <a:spLocks/>
            </p:cNvSpPr>
            <p:nvPr/>
          </p:nvSpPr>
          <p:spPr bwMode="auto">
            <a:xfrm>
              <a:off x="2603500" y="874713"/>
              <a:ext cx="46038" cy="46038"/>
            </a:xfrm>
            <a:custGeom>
              <a:avLst/>
              <a:gdLst>
                <a:gd name="T0" fmla="*/ 57 w 57"/>
                <a:gd name="T1" fmla="*/ 28 h 57"/>
                <a:gd name="T2" fmla="*/ 49 w 57"/>
                <a:gd name="T3" fmla="*/ 20 h 57"/>
                <a:gd name="T4" fmla="*/ 49 w 57"/>
                <a:gd name="T5" fmla="*/ 20 h 57"/>
                <a:gd name="T6" fmla="*/ 41 w 57"/>
                <a:gd name="T7" fmla="*/ 25 h 57"/>
                <a:gd name="T8" fmla="*/ 32 w 57"/>
                <a:gd name="T9" fmla="*/ 25 h 57"/>
                <a:gd name="T10" fmla="*/ 32 w 57"/>
                <a:gd name="T11" fmla="*/ 16 h 57"/>
                <a:gd name="T12" fmla="*/ 37 w 57"/>
                <a:gd name="T13" fmla="*/ 8 h 57"/>
                <a:gd name="T14" fmla="*/ 37 w 57"/>
                <a:gd name="T15" fmla="*/ 8 h 57"/>
                <a:gd name="T16" fmla="*/ 29 w 57"/>
                <a:gd name="T17" fmla="*/ 0 h 57"/>
                <a:gd name="T18" fmla="*/ 20 w 57"/>
                <a:gd name="T19" fmla="*/ 8 h 57"/>
                <a:gd name="T20" fmla="*/ 20 w 57"/>
                <a:gd name="T21" fmla="*/ 8 h 57"/>
                <a:gd name="T22" fmla="*/ 26 w 57"/>
                <a:gd name="T23" fmla="*/ 16 h 57"/>
                <a:gd name="T24" fmla="*/ 26 w 57"/>
                <a:gd name="T25" fmla="*/ 25 h 57"/>
                <a:gd name="T26" fmla="*/ 17 w 57"/>
                <a:gd name="T27" fmla="*/ 25 h 57"/>
                <a:gd name="T28" fmla="*/ 9 w 57"/>
                <a:gd name="T29" fmla="*/ 20 h 57"/>
                <a:gd name="T30" fmla="*/ 9 w 57"/>
                <a:gd name="T31" fmla="*/ 20 h 57"/>
                <a:gd name="T32" fmla="*/ 0 w 57"/>
                <a:gd name="T33" fmla="*/ 28 h 57"/>
                <a:gd name="T34" fmla="*/ 9 w 57"/>
                <a:gd name="T35" fmla="*/ 37 h 57"/>
                <a:gd name="T36" fmla="*/ 9 w 57"/>
                <a:gd name="T37" fmla="*/ 37 h 57"/>
                <a:gd name="T38" fmla="*/ 17 w 57"/>
                <a:gd name="T39" fmla="*/ 31 h 57"/>
                <a:gd name="T40" fmla="*/ 26 w 57"/>
                <a:gd name="T41" fmla="*/ 31 h 57"/>
                <a:gd name="T42" fmla="*/ 26 w 57"/>
                <a:gd name="T43" fmla="*/ 40 h 57"/>
                <a:gd name="T44" fmla="*/ 20 w 57"/>
                <a:gd name="T45" fmla="*/ 48 h 57"/>
                <a:gd name="T46" fmla="*/ 20 w 57"/>
                <a:gd name="T47" fmla="*/ 48 h 57"/>
                <a:gd name="T48" fmla="*/ 29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2 w 57"/>
                <a:gd name="T55" fmla="*/ 40 h 57"/>
                <a:gd name="T56" fmla="*/ 32 w 57"/>
                <a:gd name="T57" fmla="*/ 31 h 57"/>
                <a:gd name="T58" fmla="*/ 41 w 57"/>
                <a:gd name="T59" fmla="*/ 31 h 57"/>
                <a:gd name="T60" fmla="*/ 49 w 57"/>
                <a:gd name="T61" fmla="*/ 37 h 57"/>
                <a:gd name="T62" fmla="*/ 49 w 57"/>
                <a:gd name="T63" fmla="*/ 37 h 57"/>
                <a:gd name="T64" fmla="*/ 57 w 57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cubicBezTo>
                    <a:pt x="57" y="24"/>
                    <a:pt x="53" y="20"/>
                    <a:pt x="49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4"/>
                    <a:pt x="33" y="0"/>
                    <a:pt x="29" y="0"/>
                  </a:cubicBezTo>
                  <a:cubicBezTo>
                    <a:pt x="24" y="0"/>
                    <a:pt x="20" y="4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6" y="1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4"/>
                    <a:pt x="1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9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0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2" y="34"/>
                    <a:pt x="45" y="37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53" y="37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1" name="Freeform 86"/>
            <p:cNvSpPr>
              <a:spLocks/>
            </p:cNvSpPr>
            <p:nvPr/>
          </p:nvSpPr>
          <p:spPr bwMode="auto">
            <a:xfrm>
              <a:off x="2693988" y="874713"/>
              <a:ext cx="46038" cy="46038"/>
            </a:xfrm>
            <a:custGeom>
              <a:avLst/>
              <a:gdLst>
                <a:gd name="T0" fmla="*/ 56 w 56"/>
                <a:gd name="T1" fmla="*/ 28 h 57"/>
                <a:gd name="T2" fmla="*/ 48 w 56"/>
                <a:gd name="T3" fmla="*/ 20 h 57"/>
                <a:gd name="T4" fmla="*/ 48 w 56"/>
                <a:gd name="T5" fmla="*/ 20 h 57"/>
                <a:gd name="T6" fmla="*/ 40 w 56"/>
                <a:gd name="T7" fmla="*/ 25 h 57"/>
                <a:gd name="T8" fmla="*/ 31 w 56"/>
                <a:gd name="T9" fmla="*/ 25 h 57"/>
                <a:gd name="T10" fmla="*/ 31 w 56"/>
                <a:gd name="T11" fmla="*/ 16 h 57"/>
                <a:gd name="T12" fmla="*/ 36 w 56"/>
                <a:gd name="T13" fmla="*/ 8 h 57"/>
                <a:gd name="T14" fmla="*/ 36 w 56"/>
                <a:gd name="T15" fmla="*/ 8 h 57"/>
                <a:gd name="T16" fmla="*/ 28 w 56"/>
                <a:gd name="T17" fmla="*/ 0 h 57"/>
                <a:gd name="T18" fmla="*/ 19 w 56"/>
                <a:gd name="T19" fmla="*/ 8 h 57"/>
                <a:gd name="T20" fmla="*/ 19 w 56"/>
                <a:gd name="T21" fmla="*/ 8 h 57"/>
                <a:gd name="T22" fmla="*/ 25 w 56"/>
                <a:gd name="T23" fmla="*/ 16 h 57"/>
                <a:gd name="T24" fmla="*/ 25 w 56"/>
                <a:gd name="T25" fmla="*/ 25 h 57"/>
                <a:gd name="T26" fmla="*/ 16 w 56"/>
                <a:gd name="T27" fmla="*/ 25 h 57"/>
                <a:gd name="T28" fmla="*/ 8 w 56"/>
                <a:gd name="T29" fmla="*/ 20 h 57"/>
                <a:gd name="T30" fmla="*/ 8 w 56"/>
                <a:gd name="T31" fmla="*/ 20 h 57"/>
                <a:gd name="T32" fmla="*/ 0 w 56"/>
                <a:gd name="T33" fmla="*/ 28 h 57"/>
                <a:gd name="T34" fmla="*/ 8 w 56"/>
                <a:gd name="T35" fmla="*/ 37 h 57"/>
                <a:gd name="T36" fmla="*/ 8 w 56"/>
                <a:gd name="T37" fmla="*/ 37 h 57"/>
                <a:gd name="T38" fmla="*/ 16 w 56"/>
                <a:gd name="T39" fmla="*/ 31 h 57"/>
                <a:gd name="T40" fmla="*/ 25 w 56"/>
                <a:gd name="T41" fmla="*/ 31 h 57"/>
                <a:gd name="T42" fmla="*/ 25 w 56"/>
                <a:gd name="T43" fmla="*/ 40 h 57"/>
                <a:gd name="T44" fmla="*/ 19 w 56"/>
                <a:gd name="T45" fmla="*/ 48 h 57"/>
                <a:gd name="T46" fmla="*/ 19 w 56"/>
                <a:gd name="T47" fmla="*/ 48 h 57"/>
                <a:gd name="T48" fmla="*/ 28 w 56"/>
                <a:gd name="T49" fmla="*/ 57 h 57"/>
                <a:gd name="T50" fmla="*/ 36 w 56"/>
                <a:gd name="T51" fmla="*/ 48 h 57"/>
                <a:gd name="T52" fmla="*/ 36 w 56"/>
                <a:gd name="T53" fmla="*/ 48 h 57"/>
                <a:gd name="T54" fmla="*/ 31 w 56"/>
                <a:gd name="T55" fmla="*/ 40 h 57"/>
                <a:gd name="T56" fmla="*/ 31 w 56"/>
                <a:gd name="T57" fmla="*/ 31 h 57"/>
                <a:gd name="T58" fmla="*/ 40 w 56"/>
                <a:gd name="T59" fmla="*/ 31 h 57"/>
                <a:gd name="T60" fmla="*/ 48 w 56"/>
                <a:gd name="T61" fmla="*/ 37 h 57"/>
                <a:gd name="T62" fmla="*/ 48 w 56"/>
                <a:gd name="T63" fmla="*/ 37 h 57"/>
                <a:gd name="T64" fmla="*/ 56 w 56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cubicBezTo>
                    <a:pt x="56" y="24"/>
                    <a:pt x="52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6" y="12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3" y="0"/>
                    <a:pt x="28" y="0"/>
                  </a:cubicBezTo>
                  <a:cubicBezTo>
                    <a:pt x="23" y="0"/>
                    <a:pt x="19" y="4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24"/>
                    <a:pt x="0" y="28"/>
                  </a:cubicBezTo>
                  <a:cubicBezTo>
                    <a:pt x="0" y="33"/>
                    <a:pt x="3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2"/>
                    <a:pt x="19" y="45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53"/>
                    <a:pt x="23" y="57"/>
                    <a:pt x="28" y="57"/>
                  </a:cubicBezTo>
                  <a:cubicBezTo>
                    <a:pt x="33" y="57"/>
                    <a:pt x="36" y="53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5"/>
                    <a:pt x="34" y="42"/>
                    <a:pt x="31" y="4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1" y="34"/>
                    <a:pt x="44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2" y="37"/>
                    <a:pt x="56" y="33"/>
                    <a:pt x="5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2" name="Freeform 87"/>
            <p:cNvSpPr>
              <a:spLocks/>
            </p:cNvSpPr>
            <p:nvPr/>
          </p:nvSpPr>
          <p:spPr bwMode="auto">
            <a:xfrm>
              <a:off x="2784475" y="874713"/>
              <a:ext cx="44450" cy="46038"/>
            </a:xfrm>
            <a:custGeom>
              <a:avLst/>
              <a:gdLst>
                <a:gd name="T0" fmla="*/ 56 w 56"/>
                <a:gd name="T1" fmla="*/ 28 h 57"/>
                <a:gd name="T2" fmla="*/ 48 w 56"/>
                <a:gd name="T3" fmla="*/ 20 h 57"/>
                <a:gd name="T4" fmla="*/ 48 w 56"/>
                <a:gd name="T5" fmla="*/ 20 h 57"/>
                <a:gd name="T6" fmla="*/ 40 w 56"/>
                <a:gd name="T7" fmla="*/ 25 h 57"/>
                <a:gd name="T8" fmla="*/ 31 w 56"/>
                <a:gd name="T9" fmla="*/ 25 h 57"/>
                <a:gd name="T10" fmla="*/ 31 w 56"/>
                <a:gd name="T11" fmla="*/ 16 h 57"/>
                <a:gd name="T12" fmla="*/ 37 w 56"/>
                <a:gd name="T13" fmla="*/ 8 h 57"/>
                <a:gd name="T14" fmla="*/ 37 w 56"/>
                <a:gd name="T15" fmla="*/ 8 h 57"/>
                <a:gd name="T16" fmla="*/ 28 w 56"/>
                <a:gd name="T17" fmla="*/ 0 h 57"/>
                <a:gd name="T18" fmla="*/ 20 w 56"/>
                <a:gd name="T19" fmla="*/ 8 h 57"/>
                <a:gd name="T20" fmla="*/ 20 w 56"/>
                <a:gd name="T21" fmla="*/ 8 h 57"/>
                <a:gd name="T22" fmla="*/ 25 w 56"/>
                <a:gd name="T23" fmla="*/ 16 h 57"/>
                <a:gd name="T24" fmla="*/ 25 w 56"/>
                <a:gd name="T25" fmla="*/ 25 h 57"/>
                <a:gd name="T26" fmla="*/ 16 w 56"/>
                <a:gd name="T27" fmla="*/ 25 h 57"/>
                <a:gd name="T28" fmla="*/ 8 w 56"/>
                <a:gd name="T29" fmla="*/ 20 h 57"/>
                <a:gd name="T30" fmla="*/ 8 w 56"/>
                <a:gd name="T31" fmla="*/ 20 h 57"/>
                <a:gd name="T32" fmla="*/ 0 w 56"/>
                <a:gd name="T33" fmla="*/ 28 h 57"/>
                <a:gd name="T34" fmla="*/ 8 w 56"/>
                <a:gd name="T35" fmla="*/ 37 h 57"/>
                <a:gd name="T36" fmla="*/ 8 w 56"/>
                <a:gd name="T37" fmla="*/ 37 h 57"/>
                <a:gd name="T38" fmla="*/ 16 w 56"/>
                <a:gd name="T39" fmla="*/ 31 h 57"/>
                <a:gd name="T40" fmla="*/ 25 w 56"/>
                <a:gd name="T41" fmla="*/ 31 h 57"/>
                <a:gd name="T42" fmla="*/ 25 w 56"/>
                <a:gd name="T43" fmla="*/ 40 h 57"/>
                <a:gd name="T44" fmla="*/ 20 w 56"/>
                <a:gd name="T45" fmla="*/ 48 h 57"/>
                <a:gd name="T46" fmla="*/ 20 w 56"/>
                <a:gd name="T47" fmla="*/ 48 h 57"/>
                <a:gd name="T48" fmla="*/ 28 w 56"/>
                <a:gd name="T49" fmla="*/ 57 h 57"/>
                <a:gd name="T50" fmla="*/ 37 w 56"/>
                <a:gd name="T51" fmla="*/ 48 h 57"/>
                <a:gd name="T52" fmla="*/ 37 w 56"/>
                <a:gd name="T53" fmla="*/ 48 h 57"/>
                <a:gd name="T54" fmla="*/ 31 w 56"/>
                <a:gd name="T55" fmla="*/ 40 h 57"/>
                <a:gd name="T56" fmla="*/ 31 w 56"/>
                <a:gd name="T57" fmla="*/ 31 h 57"/>
                <a:gd name="T58" fmla="*/ 40 w 56"/>
                <a:gd name="T59" fmla="*/ 31 h 57"/>
                <a:gd name="T60" fmla="*/ 48 w 56"/>
                <a:gd name="T61" fmla="*/ 37 h 57"/>
                <a:gd name="T62" fmla="*/ 48 w 56"/>
                <a:gd name="T63" fmla="*/ 37 h 57"/>
                <a:gd name="T64" fmla="*/ 56 w 56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cubicBezTo>
                    <a:pt x="56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3" y="0"/>
                    <a:pt x="20" y="4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3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4" y="42"/>
                    <a:pt x="31" y="4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1" y="34"/>
                    <a:pt x="44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6" y="33"/>
                    <a:pt x="5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3" name="Freeform 88"/>
            <p:cNvSpPr>
              <a:spLocks/>
            </p:cNvSpPr>
            <p:nvPr/>
          </p:nvSpPr>
          <p:spPr bwMode="auto">
            <a:xfrm>
              <a:off x="2873375" y="874713"/>
              <a:ext cx="46038" cy="46038"/>
            </a:xfrm>
            <a:custGeom>
              <a:avLst/>
              <a:gdLst>
                <a:gd name="T0" fmla="*/ 57 w 57"/>
                <a:gd name="T1" fmla="*/ 28 h 57"/>
                <a:gd name="T2" fmla="*/ 48 w 57"/>
                <a:gd name="T3" fmla="*/ 20 h 57"/>
                <a:gd name="T4" fmla="*/ 48 w 57"/>
                <a:gd name="T5" fmla="*/ 20 h 57"/>
                <a:gd name="T6" fmla="*/ 40 w 57"/>
                <a:gd name="T7" fmla="*/ 25 h 57"/>
                <a:gd name="T8" fmla="*/ 31 w 57"/>
                <a:gd name="T9" fmla="*/ 25 h 57"/>
                <a:gd name="T10" fmla="*/ 31 w 57"/>
                <a:gd name="T11" fmla="*/ 16 h 57"/>
                <a:gd name="T12" fmla="*/ 37 w 57"/>
                <a:gd name="T13" fmla="*/ 8 h 57"/>
                <a:gd name="T14" fmla="*/ 37 w 57"/>
                <a:gd name="T15" fmla="*/ 8 h 57"/>
                <a:gd name="T16" fmla="*/ 28 w 57"/>
                <a:gd name="T17" fmla="*/ 0 h 57"/>
                <a:gd name="T18" fmla="*/ 20 w 57"/>
                <a:gd name="T19" fmla="*/ 8 h 57"/>
                <a:gd name="T20" fmla="*/ 20 w 57"/>
                <a:gd name="T21" fmla="*/ 8 h 57"/>
                <a:gd name="T22" fmla="*/ 25 w 57"/>
                <a:gd name="T23" fmla="*/ 16 h 57"/>
                <a:gd name="T24" fmla="*/ 25 w 57"/>
                <a:gd name="T25" fmla="*/ 25 h 57"/>
                <a:gd name="T26" fmla="*/ 16 w 57"/>
                <a:gd name="T27" fmla="*/ 25 h 57"/>
                <a:gd name="T28" fmla="*/ 8 w 57"/>
                <a:gd name="T29" fmla="*/ 20 h 57"/>
                <a:gd name="T30" fmla="*/ 8 w 57"/>
                <a:gd name="T31" fmla="*/ 20 h 57"/>
                <a:gd name="T32" fmla="*/ 0 w 57"/>
                <a:gd name="T33" fmla="*/ 28 h 57"/>
                <a:gd name="T34" fmla="*/ 8 w 57"/>
                <a:gd name="T35" fmla="*/ 37 h 57"/>
                <a:gd name="T36" fmla="*/ 8 w 57"/>
                <a:gd name="T37" fmla="*/ 37 h 57"/>
                <a:gd name="T38" fmla="*/ 16 w 57"/>
                <a:gd name="T39" fmla="*/ 31 h 57"/>
                <a:gd name="T40" fmla="*/ 25 w 57"/>
                <a:gd name="T41" fmla="*/ 31 h 57"/>
                <a:gd name="T42" fmla="*/ 25 w 57"/>
                <a:gd name="T43" fmla="*/ 40 h 57"/>
                <a:gd name="T44" fmla="*/ 20 w 57"/>
                <a:gd name="T45" fmla="*/ 48 h 57"/>
                <a:gd name="T46" fmla="*/ 20 w 57"/>
                <a:gd name="T47" fmla="*/ 48 h 57"/>
                <a:gd name="T48" fmla="*/ 28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1 w 57"/>
                <a:gd name="T55" fmla="*/ 40 h 57"/>
                <a:gd name="T56" fmla="*/ 31 w 57"/>
                <a:gd name="T57" fmla="*/ 31 h 57"/>
                <a:gd name="T58" fmla="*/ 40 w 57"/>
                <a:gd name="T59" fmla="*/ 31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4" y="0"/>
                    <a:pt x="20" y="4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1" y="4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2" y="34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4" name="Freeform 89"/>
            <p:cNvSpPr>
              <a:spLocks/>
            </p:cNvSpPr>
            <p:nvPr/>
          </p:nvSpPr>
          <p:spPr bwMode="auto">
            <a:xfrm>
              <a:off x="2963863" y="874713"/>
              <a:ext cx="46038" cy="46038"/>
            </a:xfrm>
            <a:custGeom>
              <a:avLst/>
              <a:gdLst>
                <a:gd name="T0" fmla="*/ 57 w 57"/>
                <a:gd name="T1" fmla="*/ 28 h 57"/>
                <a:gd name="T2" fmla="*/ 48 w 57"/>
                <a:gd name="T3" fmla="*/ 20 h 57"/>
                <a:gd name="T4" fmla="*/ 48 w 57"/>
                <a:gd name="T5" fmla="*/ 20 h 57"/>
                <a:gd name="T6" fmla="*/ 41 w 57"/>
                <a:gd name="T7" fmla="*/ 25 h 57"/>
                <a:gd name="T8" fmla="*/ 32 w 57"/>
                <a:gd name="T9" fmla="*/ 25 h 57"/>
                <a:gd name="T10" fmla="*/ 32 w 57"/>
                <a:gd name="T11" fmla="*/ 16 h 57"/>
                <a:gd name="T12" fmla="*/ 37 w 57"/>
                <a:gd name="T13" fmla="*/ 8 h 57"/>
                <a:gd name="T14" fmla="*/ 37 w 57"/>
                <a:gd name="T15" fmla="*/ 8 h 57"/>
                <a:gd name="T16" fmla="*/ 28 w 57"/>
                <a:gd name="T17" fmla="*/ 0 h 57"/>
                <a:gd name="T18" fmla="*/ 20 w 57"/>
                <a:gd name="T19" fmla="*/ 8 h 57"/>
                <a:gd name="T20" fmla="*/ 20 w 57"/>
                <a:gd name="T21" fmla="*/ 8 h 57"/>
                <a:gd name="T22" fmla="*/ 25 w 57"/>
                <a:gd name="T23" fmla="*/ 16 h 57"/>
                <a:gd name="T24" fmla="*/ 25 w 57"/>
                <a:gd name="T25" fmla="*/ 25 h 57"/>
                <a:gd name="T26" fmla="*/ 16 w 57"/>
                <a:gd name="T27" fmla="*/ 25 h 57"/>
                <a:gd name="T28" fmla="*/ 9 w 57"/>
                <a:gd name="T29" fmla="*/ 20 h 57"/>
                <a:gd name="T30" fmla="*/ 9 w 57"/>
                <a:gd name="T31" fmla="*/ 20 h 57"/>
                <a:gd name="T32" fmla="*/ 0 w 57"/>
                <a:gd name="T33" fmla="*/ 28 h 57"/>
                <a:gd name="T34" fmla="*/ 9 w 57"/>
                <a:gd name="T35" fmla="*/ 37 h 57"/>
                <a:gd name="T36" fmla="*/ 9 w 57"/>
                <a:gd name="T37" fmla="*/ 37 h 57"/>
                <a:gd name="T38" fmla="*/ 16 w 57"/>
                <a:gd name="T39" fmla="*/ 31 h 57"/>
                <a:gd name="T40" fmla="*/ 25 w 57"/>
                <a:gd name="T41" fmla="*/ 31 h 57"/>
                <a:gd name="T42" fmla="*/ 25 w 57"/>
                <a:gd name="T43" fmla="*/ 40 h 57"/>
                <a:gd name="T44" fmla="*/ 20 w 57"/>
                <a:gd name="T45" fmla="*/ 48 h 57"/>
                <a:gd name="T46" fmla="*/ 20 w 57"/>
                <a:gd name="T47" fmla="*/ 48 h 57"/>
                <a:gd name="T48" fmla="*/ 28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2 w 57"/>
                <a:gd name="T55" fmla="*/ 40 h 57"/>
                <a:gd name="T56" fmla="*/ 32 w 57"/>
                <a:gd name="T57" fmla="*/ 31 h 57"/>
                <a:gd name="T58" fmla="*/ 41 w 57"/>
                <a:gd name="T59" fmla="*/ 31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4" y="0"/>
                    <a:pt x="20" y="4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0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2" y="34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5" name="Freeform 90"/>
            <p:cNvSpPr>
              <a:spLocks/>
            </p:cNvSpPr>
            <p:nvPr/>
          </p:nvSpPr>
          <p:spPr bwMode="auto">
            <a:xfrm>
              <a:off x="3052763" y="874713"/>
              <a:ext cx="46038" cy="46038"/>
            </a:xfrm>
            <a:custGeom>
              <a:avLst/>
              <a:gdLst>
                <a:gd name="T0" fmla="*/ 57 w 57"/>
                <a:gd name="T1" fmla="*/ 28 h 57"/>
                <a:gd name="T2" fmla="*/ 48 w 57"/>
                <a:gd name="T3" fmla="*/ 20 h 57"/>
                <a:gd name="T4" fmla="*/ 48 w 57"/>
                <a:gd name="T5" fmla="*/ 20 h 57"/>
                <a:gd name="T6" fmla="*/ 41 w 57"/>
                <a:gd name="T7" fmla="*/ 25 h 57"/>
                <a:gd name="T8" fmla="*/ 32 w 57"/>
                <a:gd name="T9" fmla="*/ 25 h 57"/>
                <a:gd name="T10" fmla="*/ 32 w 57"/>
                <a:gd name="T11" fmla="*/ 16 h 57"/>
                <a:gd name="T12" fmla="*/ 37 w 57"/>
                <a:gd name="T13" fmla="*/ 8 h 57"/>
                <a:gd name="T14" fmla="*/ 37 w 57"/>
                <a:gd name="T15" fmla="*/ 8 h 57"/>
                <a:gd name="T16" fmla="*/ 29 w 57"/>
                <a:gd name="T17" fmla="*/ 0 h 57"/>
                <a:gd name="T18" fmla="*/ 20 w 57"/>
                <a:gd name="T19" fmla="*/ 8 h 57"/>
                <a:gd name="T20" fmla="*/ 20 w 57"/>
                <a:gd name="T21" fmla="*/ 8 h 57"/>
                <a:gd name="T22" fmla="*/ 25 w 57"/>
                <a:gd name="T23" fmla="*/ 16 h 57"/>
                <a:gd name="T24" fmla="*/ 25 w 57"/>
                <a:gd name="T25" fmla="*/ 25 h 57"/>
                <a:gd name="T26" fmla="*/ 16 w 57"/>
                <a:gd name="T27" fmla="*/ 25 h 57"/>
                <a:gd name="T28" fmla="*/ 9 w 57"/>
                <a:gd name="T29" fmla="*/ 20 h 57"/>
                <a:gd name="T30" fmla="*/ 9 w 57"/>
                <a:gd name="T31" fmla="*/ 20 h 57"/>
                <a:gd name="T32" fmla="*/ 0 w 57"/>
                <a:gd name="T33" fmla="*/ 28 h 57"/>
                <a:gd name="T34" fmla="*/ 9 w 57"/>
                <a:gd name="T35" fmla="*/ 37 h 57"/>
                <a:gd name="T36" fmla="*/ 9 w 57"/>
                <a:gd name="T37" fmla="*/ 37 h 57"/>
                <a:gd name="T38" fmla="*/ 16 w 57"/>
                <a:gd name="T39" fmla="*/ 31 h 57"/>
                <a:gd name="T40" fmla="*/ 25 w 57"/>
                <a:gd name="T41" fmla="*/ 31 h 57"/>
                <a:gd name="T42" fmla="*/ 25 w 57"/>
                <a:gd name="T43" fmla="*/ 40 h 57"/>
                <a:gd name="T44" fmla="*/ 20 w 57"/>
                <a:gd name="T45" fmla="*/ 48 h 57"/>
                <a:gd name="T46" fmla="*/ 20 w 57"/>
                <a:gd name="T47" fmla="*/ 48 h 57"/>
                <a:gd name="T48" fmla="*/ 29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2 w 57"/>
                <a:gd name="T55" fmla="*/ 40 h 57"/>
                <a:gd name="T56" fmla="*/ 32 w 57"/>
                <a:gd name="T57" fmla="*/ 31 h 57"/>
                <a:gd name="T58" fmla="*/ 41 w 57"/>
                <a:gd name="T59" fmla="*/ 31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4"/>
                    <a:pt x="33" y="0"/>
                    <a:pt x="29" y="0"/>
                  </a:cubicBezTo>
                  <a:cubicBezTo>
                    <a:pt x="24" y="0"/>
                    <a:pt x="20" y="4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9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0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2" y="34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6" name="Freeform 91"/>
            <p:cNvSpPr>
              <a:spLocks/>
            </p:cNvSpPr>
            <p:nvPr/>
          </p:nvSpPr>
          <p:spPr bwMode="auto">
            <a:xfrm>
              <a:off x="3141663" y="874713"/>
              <a:ext cx="46038" cy="46038"/>
            </a:xfrm>
            <a:custGeom>
              <a:avLst/>
              <a:gdLst>
                <a:gd name="T0" fmla="*/ 57 w 57"/>
                <a:gd name="T1" fmla="*/ 28 h 57"/>
                <a:gd name="T2" fmla="*/ 49 w 57"/>
                <a:gd name="T3" fmla="*/ 20 h 57"/>
                <a:gd name="T4" fmla="*/ 49 w 57"/>
                <a:gd name="T5" fmla="*/ 20 h 57"/>
                <a:gd name="T6" fmla="*/ 41 w 57"/>
                <a:gd name="T7" fmla="*/ 25 h 57"/>
                <a:gd name="T8" fmla="*/ 32 w 57"/>
                <a:gd name="T9" fmla="*/ 25 h 57"/>
                <a:gd name="T10" fmla="*/ 32 w 57"/>
                <a:gd name="T11" fmla="*/ 16 h 57"/>
                <a:gd name="T12" fmla="*/ 37 w 57"/>
                <a:gd name="T13" fmla="*/ 8 h 57"/>
                <a:gd name="T14" fmla="*/ 37 w 57"/>
                <a:gd name="T15" fmla="*/ 8 h 57"/>
                <a:gd name="T16" fmla="*/ 29 w 57"/>
                <a:gd name="T17" fmla="*/ 0 h 57"/>
                <a:gd name="T18" fmla="*/ 20 w 57"/>
                <a:gd name="T19" fmla="*/ 8 h 57"/>
                <a:gd name="T20" fmla="*/ 20 w 57"/>
                <a:gd name="T21" fmla="*/ 8 h 57"/>
                <a:gd name="T22" fmla="*/ 26 w 57"/>
                <a:gd name="T23" fmla="*/ 16 h 57"/>
                <a:gd name="T24" fmla="*/ 26 w 57"/>
                <a:gd name="T25" fmla="*/ 25 h 57"/>
                <a:gd name="T26" fmla="*/ 17 w 57"/>
                <a:gd name="T27" fmla="*/ 25 h 57"/>
                <a:gd name="T28" fmla="*/ 9 w 57"/>
                <a:gd name="T29" fmla="*/ 20 h 57"/>
                <a:gd name="T30" fmla="*/ 9 w 57"/>
                <a:gd name="T31" fmla="*/ 20 h 57"/>
                <a:gd name="T32" fmla="*/ 0 w 57"/>
                <a:gd name="T33" fmla="*/ 28 h 57"/>
                <a:gd name="T34" fmla="*/ 9 w 57"/>
                <a:gd name="T35" fmla="*/ 37 h 57"/>
                <a:gd name="T36" fmla="*/ 9 w 57"/>
                <a:gd name="T37" fmla="*/ 37 h 57"/>
                <a:gd name="T38" fmla="*/ 17 w 57"/>
                <a:gd name="T39" fmla="*/ 31 h 57"/>
                <a:gd name="T40" fmla="*/ 26 w 57"/>
                <a:gd name="T41" fmla="*/ 31 h 57"/>
                <a:gd name="T42" fmla="*/ 26 w 57"/>
                <a:gd name="T43" fmla="*/ 40 h 57"/>
                <a:gd name="T44" fmla="*/ 20 w 57"/>
                <a:gd name="T45" fmla="*/ 48 h 57"/>
                <a:gd name="T46" fmla="*/ 20 w 57"/>
                <a:gd name="T47" fmla="*/ 48 h 57"/>
                <a:gd name="T48" fmla="*/ 29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2 w 57"/>
                <a:gd name="T55" fmla="*/ 40 h 57"/>
                <a:gd name="T56" fmla="*/ 32 w 57"/>
                <a:gd name="T57" fmla="*/ 31 h 57"/>
                <a:gd name="T58" fmla="*/ 41 w 57"/>
                <a:gd name="T59" fmla="*/ 31 h 57"/>
                <a:gd name="T60" fmla="*/ 49 w 57"/>
                <a:gd name="T61" fmla="*/ 37 h 57"/>
                <a:gd name="T62" fmla="*/ 49 w 57"/>
                <a:gd name="T63" fmla="*/ 37 h 57"/>
                <a:gd name="T64" fmla="*/ 57 w 57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cubicBezTo>
                    <a:pt x="57" y="24"/>
                    <a:pt x="53" y="20"/>
                    <a:pt x="49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4"/>
                    <a:pt x="33" y="0"/>
                    <a:pt x="29" y="0"/>
                  </a:cubicBezTo>
                  <a:cubicBezTo>
                    <a:pt x="24" y="0"/>
                    <a:pt x="20" y="4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6" y="1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4"/>
                    <a:pt x="1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9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0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2" y="34"/>
                    <a:pt x="45" y="37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53" y="37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7" name="Freeform 92"/>
            <p:cNvSpPr>
              <a:spLocks/>
            </p:cNvSpPr>
            <p:nvPr/>
          </p:nvSpPr>
          <p:spPr bwMode="auto">
            <a:xfrm>
              <a:off x="3232150" y="874713"/>
              <a:ext cx="46038" cy="46038"/>
            </a:xfrm>
            <a:custGeom>
              <a:avLst/>
              <a:gdLst>
                <a:gd name="T0" fmla="*/ 56 w 56"/>
                <a:gd name="T1" fmla="*/ 28 h 57"/>
                <a:gd name="T2" fmla="*/ 48 w 56"/>
                <a:gd name="T3" fmla="*/ 20 h 57"/>
                <a:gd name="T4" fmla="*/ 48 w 56"/>
                <a:gd name="T5" fmla="*/ 20 h 57"/>
                <a:gd name="T6" fmla="*/ 40 w 56"/>
                <a:gd name="T7" fmla="*/ 25 h 57"/>
                <a:gd name="T8" fmla="*/ 31 w 56"/>
                <a:gd name="T9" fmla="*/ 25 h 57"/>
                <a:gd name="T10" fmla="*/ 31 w 56"/>
                <a:gd name="T11" fmla="*/ 16 h 57"/>
                <a:gd name="T12" fmla="*/ 36 w 56"/>
                <a:gd name="T13" fmla="*/ 8 h 57"/>
                <a:gd name="T14" fmla="*/ 36 w 56"/>
                <a:gd name="T15" fmla="*/ 8 h 57"/>
                <a:gd name="T16" fmla="*/ 28 w 56"/>
                <a:gd name="T17" fmla="*/ 0 h 57"/>
                <a:gd name="T18" fmla="*/ 19 w 56"/>
                <a:gd name="T19" fmla="*/ 8 h 57"/>
                <a:gd name="T20" fmla="*/ 19 w 56"/>
                <a:gd name="T21" fmla="*/ 8 h 57"/>
                <a:gd name="T22" fmla="*/ 25 w 56"/>
                <a:gd name="T23" fmla="*/ 16 h 57"/>
                <a:gd name="T24" fmla="*/ 25 w 56"/>
                <a:gd name="T25" fmla="*/ 25 h 57"/>
                <a:gd name="T26" fmla="*/ 16 w 56"/>
                <a:gd name="T27" fmla="*/ 25 h 57"/>
                <a:gd name="T28" fmla="*/ 8 w 56"/>
                <a:gd name="T29" fmla="*/ 20 h 57"/>
                <a:gd name="T30" fmla="*/ 8 w 56"/>
                <a:gd name="T31" fmla="*/ 20 h 57"/>
                <a:gd name="T32" fmla="*/ 0 w 56"/>
                <a:gd name="T33" fmla="*/ 28 h 57"/>
                <a:gd name="T34" fmla="*/ 8 w 56"/>
                <a:gd name="T35" fmla="*/ 37 h 57"/>
                <a:gd name="T36" fmla="*/ 8 w 56"/>
                <a:gd name="T37" fmla="*/ 37 h 57"/>
                <a:gd name="T38" fmla="*/ 16 w 56"/>
                <a:gd name="T39" fmla="*/ 31 h 57"/>
                <a:gd name="T40" fmla="*/ 25 w 56"/>
                <a:gd name="T41" fmla="*/ 31 h 57"/>
                <a:gd name="T42" fmla="*/ 25 w 56"/>
                <a:gd name="T43" fmla="*/ 40 h 57"/>
                <a:gd name="T44" fmla="*/ 19 w 56"/>
                <a:gd name="T45" fmla="*/ 48 h 57"/>
                <a:gd name="T46" fmla="*/ 19 w 56"/>
                <a:gd name="T47" fmla="*/ 48 h 57"/>
                <a:gd name="T48" fmla="*/ 28 w 56"/>
                <a:gd name="T49" fmla="*/ 57 h 57"/>
                <a:gd name="T50" fmla="*/ 36 w 56"/>
                <a:gd name="T51" fmla="*/ 48 h 57"/>
                <a:gd name="T52" fmla="*/ 36 w 56"/>
                <a:gd name="T53" fmla="*/ 48 h 57"/>
                <a:gd name="T54" fmla="*/ 31 w 56"/>
                <a:gd name="T55" fmla="*/ 40 h 57"/>
                <a:gd name="T56" fmla="*/ 31 w 56"/>
                <a:gd name="T57" fmla="*/ 31 h 57"/>
                <a:gd name="T58" fmla="*/ 40 w 56"/>
                <a:gd name="T59" fmla="*/ 31 h 57"/>
                <a:gd name="T60" fmla="*/ 48 w 56"/>
                <a:gd name="T61" fmla="*/ 37 h 57"/>
                <a:gd name="T62" fmla="*/ 48 w 56"/>
                <a:gd name="T63" fmla="*/ 37 h 57"/>
                <a:gd name="T64" fmla="*/ 56 w 56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cubicBezTo>
                    <a:pt x="56" y="24"/>
                    <a:pt x="52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6" y="12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3" y="0"/>
                    <a:pt x="28" y="0"/>
                  </a:cubicBezTo>
                  <a:cubicBezTo>
                    <a:pt x="23" y="0"/>
                    <a:pt x="19" y="4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24"/>
                    <a:pt x="0" y="28"/>
                  </a:cubicBezTo>
                  <a:cubicBezTo>
                    <a:pt x="0" y="33"/>
                    <a:pt x="3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2"/>
                    <a:pt x="19" y="45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53"/>
                    <a:pt x="23" y="57"/>
                    <a:pt x="28" y="57"/>
                  </a:cubicBezTo>
                  <a:cubicBezTo>
                    <a:pt x="33" y="57"/>
                    <a:pt x="36" y="53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5"/>
                    <a:pt x="34" y="42"/>
                    <a:pt x="31" y="4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1" y="34"/>
                    <a:pt x="44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2" y="37"/>
                    <a:pt x="56" y="33"/>
                    <a:pt x="5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8" name="Freeform 93"/>
            <p:cNvSpPr>
              <a:spLocks/>
            </p:cNvSpPr>
            <p:nvPr/>
          </p:nvSpPr>
          <p:spPr bwMode="auto">
            <a:xfrm>
              <a:off x="3322638" y="874713"/>
              <a:ext cx="44450" cy="46038"/>
            </a:xfrm>
            <a:custGeom>
              <a:avLst/>
              <a:gdLst>
                <a:gd name="T0" fmla="*/ 56 w 56"/>
                <a:gd name="T1" fmla="*/ 28 h 57"/>
                <a:gd name="T2" fmla="*/ 48 w 56"/>
                <a:gd name="T3" fmla="*/ 20 h 57"/>
                <a:gd name="T4" fmla="*/ 48 w 56"/>
                <a:gd name="T5" fmla="*/ 20 h 57"/>
                <a:gd name="T6" fmla="*/ 40 w 56"/>
                <a:gd name="T7" fmla="*/ 25 h 57"/>
                <a:gd name="T8" fmla="*/ 31 w 56"/>
                <a:gd name="T9" fmla="*/ 25 h 57"/>
                <a:gd name="T10" fmla="*/ 31 w 56"/>
                <a:gd name="T11" fmla="*/ 16 h 57"/>
                <a:gd name="T12" fmla="*/ 37 w 56"/>
                <a:gd name="T13" fmla="*/ 8 h 57"/>
                <a:gd name="T14" fmla="*/ 37 w 56"/>
                <a:gd name="T15" fmla="*/ 8 h 57"/>
                <a:gd name="T16" fmla="*/ 28 w 56"/>
                <a:gd name="T17" fmla="*/ 0 h 57"/>
                <a:gd name="T18" fmla="*/ 20 w 56"/>
                <a:gd name="T19" fmla="*/ 8 h 57"/>
                <a:gd name="T20" fmla="*/ 20 w 56"/>
                <a:gd name="T21" fmla="*/ 8 h 57"/>
                <a:gd name="T22" fmla="*/ 25 w 56"/>
                <a:gd name="T23" fmla="*/ 16 h 57"/>
                <a:gd name="T24" fmla="*/ 25 w 56"/>
                <a:gd name="T25" fmla="*/ 25 h 57"/>
                <a:gd name="T26" fmla="*/ 16 w 56"/>
                <a:gd name="T27" fmla="*/ 25 h 57"/>
                <a:gd name="T28" fmla="*/ 8 w 56"/>
                <a:gd name="T29" fmla="*/ 20 h 57"/>
                <a:gd name="T30" fmla="*/ 8 w 56"/>
                <a:gd name="T31" fmla="*/ 20 h 57"/>
                <a:gd name="T32" fmla="*/ 0 w 56"/>
                <a:gd name="T33" fmla="*/ 28 h 57"/>
                <a:gd name="T34" fmla="*/ 8 w 56"/>
                <a:gd name="T35" fmla="*/ 37 h 57"/>
                <a:gd name="T36" fmla="*/ 8 w 56"/>
                <a:gd name="T37" fmla="*/ 37 h 57"/>
                <a:gd name="T38" fmla="*/ 16 w 56"/>
                <a:gd name="T39" fmla="*/ 31 h 57"/>
                <a:gd name="T40" fmla="*/ 25 w 56"/>
                <a:gd name="T41" fmla="*/ 31 h 57"/>
                <a:gd name="T42" fmla="*/ 25 w 56"/>
                <a:gd name="T43" fmla="*/ 40 h 57"/>
                <a:gd name="T44" fmla="*/ 20 w 56"/>
                <a:gd name="T45" fmla="*/ 48 h 57"/>
                <a:gd name="T46" fmla="*/ 20 w 56"/>
                <a:gd name="T47" fmla="*/ 48 h 57"/>
                <a:gd name="T48" fmla="*/ 28 w 56"/>
                <a:gd name="T49" fmla="*/ 57 h 57"/>
                <a:gd name="T50" fmla="*/ 37 w 56"/>
                <a:gd name="T51" fmla="*/ 48 h 57"/>
                <a:gd name="T52" fmla="*/ 37 w 56"/>
                <a:gd name="T53" fmla="*/ 48 h 57"/>
                <a:gd name="T54" fmla="*/ 31 w 56"/>
                <a:gd name="T55" fmla="*/ 40 h 57"/>
                <a:gd name="T56" fmla="*/ 31 w 56"/>
                <a:gd name="T57" fmla="*/ 31 h 57"/>
                <a:gd name="T58" fmla="*/ 40 w 56"/>
                <a:gd name="T59" fmla="*/ 31 h 57"/>
                <a:gd name="T60" fmla="*/ 48 w 56"/>
                <a:gd name="T61" fmla="*/ 37 h 57"/>
                <a:gd name="T62" fmla="*/ 48 w 56"/>
                <a:gd name="T63" fmla="*/ 37 h 57"/>
                <a:gd name="T64" fmla="*/ 56 w 56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57">
                  <a:moveTo>
                    <a:pt x="56" y="28"/>
                  </a:moveTo>
                  <a:cubicBezTo>
                    <a:pt x="56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1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3" y="0"/>
                    <a:pt x="20" y="4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3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4" y="42"/>
                    <a:pt x="31" y="4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1" y="34"/>
                    <a:pt x="44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6" y="33"/>
                    <a:pt x="5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9" name="Freeform 94"/>
            <p:cNvSpPr>
              <a:spLocks/>
            </p:cNvSpPr>
            <p:nvPr/>
          </p:nvSpPr>
          <p:spPr bwMode="auto">
            <a:xfrm>
              <a:off x="3411538" y="874713"/>
              <a:ext cx="46038" cy="46038"/>
            </a:xfrm>
            <a:custGeom>
              <a:avLst/>
              <a:gdLst>
                <a:gd name="T0" fmla="*/ 57 w 57"/>
                <a:gd name="T1" fmla="*/ 28 h 57"/>
                <a:gd name="T2" fmla="*/ 48 w 57"/>
                <a:gd name="T3" fmla="*/ 20 h 57"/>
                <a:gd name="T4" fmla="*/ 48 w 57"/>
                <a:gd name="T5" fmla="*/ 20 h 57"/>
                <a:gd name="T6" fmla="*/ 40 w 57"/>
                <a:gd name="T7" fmla="*/ 25 h 57"/>
                <a:gd name="T8" fmla="*/ 31 w 57"/>
                <a:gd name="T9" fmla="*/ 25 h 57"/>
                <a:gd name="T10" fmla="*/ 31 w 57"/>
                <a:gd name="T11" fmla="*/ 16 h 57"/>
                <a:gd name="T12" fmla="*/ 37 w 57"/>
                <a:gd name="T13" fmla="*/ 8 h 57"/>
                <a:gd name="T14" fmla="*/ 37 w 57"/>
                <a:gd name="T15" fmla="*/ 8 h 57"/>
                <a:gd name="T16" fmla="*/ 28 w 57"/>
                <a:gd name="T17" fmla="*/ 0 h 57"/>
                <a:gd name="T18" fmla="*/ 20 w 57"/>
                <a:gd name="T19" fmla="*/ 8 h 57"/>
                <a:gd name="T20" fmla="*/ 20 w 57"/>
                <a:gd name="T21" fmla="*/ 8 h 57"/>
                <a:gd name="T22" fmla="*/ 25 w 57"/>
                <a:gd name="T23" fmla="*/ 16 h 57"/>
                <a:gd name="T24" fmla="*/ 25 w 57"/>
                <a:gd name="T25" fmla="*/ 25 h 57"/>
                <a:gd name="T26" fmla="*/ 16 w 57"/>
                <a:gd name="T27" fmla="*/ 25 h 57"/>
                <a:gd name="T28" fmla="*/ 8 w 57"/>
                <a:gd name="T29" fmla="*/ 20 h 57"/>
                <a:gd name="T30" fmla="*/ 8 w 57"/>
                <a:gd name="T31" fmla="*/ 20 h 57"/>
                <a:gd name="T32" fmla="*/ 0 w 57"/>
                <a:gd name="T33" fmla="*/ 28 h 57"/>
                <a:gd name="T34" fmla="*/ 8 w 57"/>
                <a:gd name="T35" fmla="*/ 37 h 57"/>
                <a:gd name="T36" fmla="*/ 8 w 57"/>
                <a:gd name="T37" fmla="*/ 37 h 57"/>
                <a:gd name="T38" fmla="*/ 16 w 57"/>
                <a:gd name="T39" fmla="*/ 31 h 57"/>
                <a:gd name="T40" fmla="*/ 25 w 57"/>
                <a:gd name="T41" fmla="*/ 31 h 57"/>
                <a:gd name="T42" fmla="*/ 25 w 57"/>
                <a:gd name="T43" fmla="*/ 40 h 57"/>
                <a:gd name="T44" fmla="*/ 20 w 57"/>
                <a:gd name="T45" fmla="*/ 48 h 57"/>
                <a:gd name="T46" fmla="*/ 20 w 57"/>
                <a:gd name="T47" fmla="*/ 48 h 57"/>
                <a:gd name="T48" fmla="*/ 28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1 w 57"/>
                <a:gd name="T55" fmla="*/ 40 h 57"/>
                <a:gd name="T56" fmla="*/ 31 w 57"/>
                <a:gd name="T57" fmla="*/ 31 h 57"/>
                <a:gd name="T58" fmla="*/ 40 w 57"/>
                <a:gd name="T59" fmla="*/ 31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0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4" y="0"/>
                    <a:pt x="20" y="4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1" y="4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2" y="34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0" name="Freeform 95"/>
            <p:cNvSpPr>
              <a:spLocks/>
            </p:cNvSpPr>
            <p:nvPr/>
          </p:nvSpPr>
          <p:spPr bwMode="auto">
            <a:xfrm>
              <a:off x="3502025" y="874713"/>
              <a:ext cx="46038" cy="46038"/>
            </a:xfrm>
            <a:custGeom>
              <a:avLst/>
              <a:gdLst>
                <a:gd name="T0" fmla="*/ 57 w 57"/>
                <a:gd name="T1" fmla="*/ 28 h 57"/>
                <a:gd name="T2" fmla="*/ 48 w 57"/>
                <a:gd name="T3" fmla="*/ 20 h 57"/>
                <a:gd name="T4" fmla="*/ 48 w 57"/>
                <a:gd name="T5" fmla="*/ 20 h 57"/>
                <a:gd name="T6" fmla="*/ 40 w 57"/>
                <a:gd name="T7" fmla="*/ 25 h 57"/>
                <a:gd name="T8" fmla="*/ 32 w 57"/>
                <a:gd name="T9" fmla="*/ 25 h 57"/>
                <a:gd name="T10" fmla="*/ 32 w 57"/>
                <a:gd name="T11" fmla="*/ 16 h 57"/>
                <a:gd name="T12" fmla="*/ 37 w 57"/>
                <a:gd name="T13" fmla="*/ 8 h 57"/>
                <a:gd name="T14" fmla="*/ 37 w 57"/>
                <a:gd name="T15" fmla="*/ 8 h 57"/>
                <a:gd name="T16" fmla="*/ 28 w 57"/>
                <a:gd name="T17" fmla="*/ 0 h 57"/>
                <a:gd name="T18" fmla="*/ 20 w 57"/>
                <a:gd name="T19" fmla="*/ 8 h 57"/>
                <a:gd name="T20" fmla="*/ 20 w 57"/>
                <a:gd name="T21" fmla="*/ 8 h 57"/>
                <a:gd name="T22" fmla="*/ 25 w 57"/>
                <a:gd name="T23" fmla="*/ 16 h 57"/>
                <a:gd name="T24" fmla="*/ 25 w 57"/>
                <a:gd name="T25" fmla="*/ 25 h 57"/>
                <a:gd name="T26" fmla="*/ 16 w 57"/>
                <a:gd name="T27" fmla="*/ 25 h 57"/>
                <a:gd name="T28" fmla="*/ 8 w 57"/>
                <a:gd name="T29" fmla="*/ 20 h 57"/>
                <a:gd name="T30" fmla="*/ 8 w 57"/>
                <a:gd name="T31" fmla="*/ 20 h 57"/>
                <a:gd name="T32" fmla="*/ 0 w 57"/>
                <a:gd name="T33" fmla="*/ 28 h 57"/>
                <a:gd name="T34" fmla="*/ 8 w 57"/>
                <a:gd name="T35" fmla="*/ 37 h 57"/>
                <a:gd name="T36" fmla="*/ 8 w 57"/>
                <a:gd name="T37" fmla="*/ 37 h 57"/>
                <a:gd name="T38" fmla="*/ 16 w 57"/>
                <a:gd name="T39" fmla="*/ 31 h 57"/>
                <a:gd name="T40" fmla="*/ 25 w 57"/>
                <a:gd name="T41" fmla="*/ 31 h 57"/>
                <a:gd name="T42" fmla="*/ 25 w 57"/>
                <a:gd name="T43" fmla="*/ 40 h 57"/>
                <a:gd name="T44" fmla="*/ 20 w 57"/>
                <a:gd name="T45" fmla="*/ 48 h 57"/>
                <a:gd name="T46" fmla="*/ 20 w 57"/>
                <a:gd name="T47" fmla="*/ 48 h 57"/>
                <a:gd name="T48" fmla="*/ 28 w 57"/>
                <a:gd name="T49" fmla="*/ 57 h 57"/>
                <a:gd name="T50" fmla="*/ 37 w 57"/>
                <a:gd name="T51" fmla="*/ 48 h 57"/>
                <a:gd name="T52" fmla="*/ 37 w 57"/>
                <a:gd name="T53" fmla="*/ 48 h 57"/>
                <a:gd name="T54" fmla="*/ 32 w 57"/>
                <a:gd name="T55" fmla="*/ 40 h 57"/>
                <a:gd name="T56" fmla="*/ 32 w 57"/>
                <a:gd name="T57" fmla="*/ 31 h 57"/>
                <a:gd name="T58" fmla="*/ 40 w 57"/>
                <a:gd name="T59" fmla="*/ 31 h 57"/>
                <a:gd name="T60" fmla="*/ 48 w 57"/>
                <a:gd name="T61" fmla="*/ 37 h 57"/>
                <a:gd name="T62" fmla="*/ 48 w 57"/>
                <a:gd name="T63" fmla="*/ 37 h 57"/>
                <a:gd name="T64" fmla="*/ 57 w 57"/>
                <a:gd name="T6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cubicBezTo>
                    <a:pt x="57" y="24"/>
                    <a:pt x="53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0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4"/>
                    <a:pt x="33" y="0"/>
                    <a:pt x="28" y="0"/>
                  </a:cubicBezTo>
                  <a:cubicBezTo>
                    <a:pt x="24" y="0"/>
                    <a:pt x="20" y="4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2" y="37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8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0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2" y="34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" name="Freeform 96"/>
            <p:cNvSpPr>
              <a:spLocks/>
            </p:cNvSpPr>
            <p:nvPr/>
          </p:nvSpPr>
          <p:spPr bwMode="auto">
            <a:xfrm>
              <a:off x="3590925" y="874713"/>
              <a:ext cx="46038" cy="46038"/>
            </a:xfrm>
            <a:custGeom>
              <a:avLst/>
              <a:gdLst>
                <a:gd name="T0" fmla="*/ 48 w 57"/>
                <a:gd name="T1" fmla="*/ 20 h 57"/>
                <a:gd name="T2" fmla="*/ 48 w 57"/>
                <a:gd name="T3" fmla="*/ 20 h 57"/>
                <a:gd name="T4" fmla="*/ 41 w 57"/>
                <a:gd name="T5" fmla="*/ 25 h 57"/>
                <a:gd name="T6" fmla="*/ 32 w 57"/>
                <a:gd name="T7" fmla="*/ 25 h 57"/>
                <a:gd name="T8" fmla="*/ 32 w 57"/>
                <a:gd name="T9" fmla="*/ 16 h 57"/>
                <a:gd name="T10" fmla="*/ 37 w 57"/>
                <a:gd name="T11" fmla="*/ 8 h 57"/>
                <a:gd name="T12" fmla="*/ 37 w 57"/>
                <a:gd name="T13" fmla="*/ 8 h 57"/>
                <a:gd name="T14" fmla="*/ 29 w 57"/>
                <a:gd name="T15" fmla="*/ 0 h 57"/>
                <a:gd name="T16" fmla="*/ 20 w 57"/>
                <a:gd name="T17" fmla="*/ 8 h 57"/>
                <a:gd name="T18" fmla="*/ 20 w 57"/>
                <a:gd name="T19" fmla="*/ 8 h 57"/>
                <a:gd name="T20" fmla="*/ 25 w 57"/>
                <a:gd name="T21" fmla="*/ 16 h 57"/>
                <a:gd name="T22" fmla="*/ 25 w 57"/>
                <a:gd name="T23" fmla="*/ 25 h 57"/>
                <a:gd name="T24" fmla="*/ 16 w 57"/>
                <a:gd name="T25" fmla="*/ 25 h 57"/>
                <a:gd name="T26" fmla="*/ 9 w 57"/>
                <a:gd name="T27" fmla="*/ 20 h 57"/>
                <a:gd name="T28" fmla="*/ 9 w 57"/>
                <a:gd name="T29" fmla="*/ 20 h 57"/>
                <a:gd name="T30" fmla="*/ 0 w 57"/>
                <a:gd name="T31" fmla="*/ 28 h 57"/>
                <a:gd name="T32" fmla="*/ 9 w 57"/>
                <a:gd name="T33" fmla="*/ 37 h 57"/>
                <a:gd name="T34" fmla="*/ 9 w 57"/>
                <a:gd name="T35" fmla="*/ 37 h 57"/>
                <a:gd name="T36" fmla="*/ 16 w 57"/>
                <a:gd name="T37" fmla="*/ 31 h 57"/>
                <a:gd name="T38" fmla="*/ 25 w 57"/>
                <a:gd name="T39" fmla="*/ 31 h 57"/>
                <a:gd name="T40" fmla="*/ 25 w 57"/>
                <a:gd name="T41" fmla="*/ 40 h 57"/>
                <a:gd name="T42" fmla="*/ 20 w 57"/>
                <a:gd name="T43" fmla="*/ 48 h 57"/>
                <a:gd name="T44" fmla="*/ 20 w 57"/>
                <a:gd name="T45" fmla="*/ 48 h 57"/>
                <a:gd name="T46" fmla="*/ 29 w 57"/>
                <a:gd name="T47" fmla="*/ 57 h 57"/>
                <a:gd name="T48" fmla="*/ 37 w 57"/>
                <a:gd name="T49" fmla="*/ 48 h 57"/>
                <a:gd name="T50" fmla="*/ 37 w 57"/>
                <a:gd name="T51" fmla="*/ 48 h 57"/>
                <a:gd name="T52" fmla="*/ 32 w 57"/>
                <a:gd name="T53" fmla="*/ 40 h 57"/>
                <a:gd name="T54" fmla="*/ 32 w 57"/>
                <a:gd name="T55" fmla="*/ 31 h 57"/>
                <a:gd name="T56" fmla="*/ 41 w 57"/>
                <a:gd name="T57" fmla="*/ 31 h 57"/>
                <a:gd name="T58" fmla="*/ 48 w 57"/>
                <a:gd name="T59" fmla="*/ 37 h 57"/>
                <a:gd name="T60" fmla="*/ 48 w 57"/>
                <a:gd name="T61" fmla="*/ 37 h 57"/>
                <a:gd name="T62" fmla="*/ 57 w 57"/>
                <a:gd name="T63" fmla="*/ 28 h 57"/>
                <a:gd name="T64" fmla="*/ 48 w 57"/>
                <a:gd name="T65" fmla="*/ 2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" h="57">
                  <a:moveTo>
                    <a:pt x="48" y="2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45" y="20"/>
                    <a:pt x="42" y="22"/>
                    <a:pt x="4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5" y="15"/>
                    <a:pt x="37" y="12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4"/>
                    <a:pt x="33" y="0"/>
                    <a:pt x="29" y="0"/>
                  </a:cubicBezTo>
                  <a:cubicBezTo>
                    <a:pt x="24" y="0"/>
                    <a:pt x="20" y="4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12"/>
                    <a:pt x="22" y="15"/>
                    <a:pt x="25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2"/>
                    <a:pt x="12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3"/>
                    <a:pt x="4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7"/>
                    <a:pt x="15" y="34"/>
                    <a:pt x="1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42"/>
                    <a:pt x="20" y="45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3"/>
                    <a:pt x="24" y="57"/>
                    <a:pt x="29" y="57"/>
                  </a:cubicBezTo>
                  <a:cubicBezTo>
                    <a:pt x="33" y="57"/>
                    <a:pt x="37" y="53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5"/>
                    <a:pt x="35" y="42"/>
                    <a:pt x="32" y="40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2" y="34"/>
                    <a:pt x="45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3" y="37"/>
                    <a:pt x="57" y="33"/>
                    <a:pt x="57" y="28"/>
                  </a:cubicBezTo>
                  <a:cubicBezTo>
                    <a:pt x="57" y="24"/>
                    <a:pt x="53" y="20"/>
                    <a:pt x="4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2" name="Freeform 97"/>
            <p:cNvSpPr>
              <a:spLocks/>
            </p:cNvSpPr>
            <p:nvPr/>
          </p:nvSpPr>
          <p:spPr bwMode="auto">
            <a:xfrm>
              <a:off x="3711575" y="1042988"/>
              <a:ext cx="136525" cy="136525"/>
            </a:xfrm>
            <a:custGeom>
              <a:avLst/>
              <a:gdLst>
                <a:gd name="T0" fmla="*/ 169 w 169"/>
                <a:gd name="T1" fmla="*/ 85 h 169"/>
                <a:gd name="T2" fmla="*/ 143 w 169"/>
                <a:gd name="T3" fmla="*/ 60 h 169"/>
                <a:gd name="T4" fmla="*/ 143 w 169"/>
                <a:gd name="T5" fmla="*/ 60 h 169"/>
                <a:gd name="T6" fmla="*/ 120 w 169"/>
                <a:gd name="T7" fmla="*/ 75 h 169"/>
                <a:gd name="T8" fmla="*/ 94 w 169"/>
                <a:gd name="T9" fmla="*/ 75 h 169"/>
                <a:gd name="T10" fmla="*/ 94 w 169"/>
                <a:gd name="T11" fmla="*/ 49 h 169"/>
                <a:gd name="T12" fmla="*/ 109 w 169"/>
                <a:gd name="T13" fmla="*/ 25 h 169"/>
                <a:gd name="T14" fmla="*/ 109 w 169"/>
                <a:gd name="T15" fmla="*/ 25 h 169"/>
                <a:gd name="T16" fmla="*/ 84 w 169"/>
                <a:gd name="T17" fmla="*/ 0 h 169"/>
                <a:gd name="T18" fmla="*/ 59 w 169"/>
                <a:gd name="T19" fmla="*/ 25 h 169"/>
                <a:gd name="T20" fmla="*/ 59 w 169"/>
                <a:gd name="T21" fmla="*/ 25 h 169"/>
                <a:gd name="T22" fmla="*/ 75 w 169"/>
                <a:gd name="T23" fmla="*/ 49 h 169"/>
                <a:gd name="T24" fmla="*/ 75 w 169"/>
                <a:gd name="T25" fmla="*/ 75 h 169"/>
                <a:gd name="T26" fmla="*/ 48 w 169"/>
                <a:gd name="T27" fmla="*/ 75 h 169"/>
                <a:gd name="T28" fmla="*/ 25 w 169"/>
                <a:gd name="T29" fmla="*/ 60 h 169"/>
                <a:gd name="T30" fmla="*/ 25 w 169"/>
                <a:gd name="T31" fmla="*/ 60 h 169"/>
                <a:gd name="T32" fmla="*/ 0 w 169"/>
                <a:gd name="T33" fmla="*/ 85 h 169"/>
                <a:gd name="T34" fmla="*/ 25 w 169"/>
                <a:gd name="T35" fmla="*/ 110 h 169"/>
                <a:gd name="T36" fmla="*/ 25 w 169"/>
                <a:gd name="T37" fmla="*/ 110 h 169"/>
                <a:gd name="T38" fmla="*/ 48 w 169"/>
                <a:gd name="T39" fmla="*/ 94 h 169"/>
                <a:gd name="T40" fmla="*/ 75 w 169"/>
                <a:gd name="T41" fmla="*/ 94 h 169"/>
                <a:gd name="T42" fmla="*/ 75 w 169"/>
                <a:gd name="T43" fmla="*/ 121 h 169"/>
                <a:gd name="T44" fmla="*/ 59 w 169"/>
                <a:gd name="T45" fmla="*/ 144 h 169"/>
                <a:gd name="T46" fmla="*/ 59 w 169"/>
                <a:gd name="T47" fmla="*/ 144 h 169"/>
                <a:gd name="T48" fmla="*/ 84 w 169"/>
                <a:gd name="T49" fmla="*/ 169 h 169"/>
                <a:gd name="T50" fmla="*/ 109 w 169"/>
                <a:gd name="T51" fmla="*/ 144 h 169"/>
                <a:gd name="T52" fmla="*/ 109 w 169"/>
                <a:gd name="T53" fmla="*/ 144 h 169"/>
                <a:gd name="T54" fmla="*/ 94 w 169"/>
                <a:gd name="T55" fmla="*/ 121 h 169"/>
                <a:gd name="T56" fmla="*/ 94 w 169"/>
                <a:gd name="T57" fmla="*/ 94 h 169"/>
                <a:gd name="T58" fmla="*/ 120 w 169"/>
                <a:gd name="T59" fmla="*/ 94 h 169"/>
                <a:gd name="T60" fmla="*/ 143 w 169"/>
                <a:gd name="T61" fmla="*/ 110 h 169"/>
                <a:gd name="T62" fmla="*/ 143 w 169"/>
                <a:gd name="T63" fmla="*/ 110 h 169"/>
                <a:gd name="T64" fmla="*/ 169 w 169"/>
                <a:gd name="T65" fmla="*/ 8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9" h="169">
                  <a:moveTo>
                    <a:pt x="169" y="85"/>
                  </a:moveTo>
                  <a:cubicBezTo>
                    <a:pt x="169" y="71"/>
                    <a:pt x="157" y="60"/>
                    <a:pt x="143" y="60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33" y="60"/>
                    <a:pt x="124" y="66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103" y="45"/>
                    <a:pt x="109" y="36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2"/>
                    <a:pt x="98" y="0"/>
                    <a:pt x="84" y="0"/>
                  </a:cubicBezTo>
                  <a:cubicBezTo>
                    <a:pt x="70" y="0"/>
                    <a:pt x="59" y="12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6"/>
                    <a:pt x="66" y="45"/>
                    <a:pt x="75" y="49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6"/>
                    <a:pt x="35" y="60"/>
                    <a:pt x="25" y="60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60"/>
                    <a:pt x="0" y="71"/>
                    <a:pt x="0" y="85"/>
                  </a:cubicBezTo>
                  <a:cubicBezTo>
                    <a:pt x="0" y="99"/>
                    <a:pt x="11" y="110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35" y="110"/>
                    <a:pt x="44" y="103"/>
                    <a:pt x="4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66" y="125"/>
                    <a:pt x="59" y="134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9" y="158"/>
                    <a:pt x="70" y="169"/>
                    <a:pt x="84" y="169"/>
                  </a:cubicBezTo>
                  <a:cubicBezTo>
                    <a:pt x="98" y="169"/>
                    <a:pt x="109" y="158"/>
                    <a:pt x="109" y="144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9" y="134"/>
                    <a:pt x="103" y="125"/>
                    <a:pt x="94" y="121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10"/>
                    <a:pt x="143" y="110"/>
                  </a:cubicBezTo>
                  <a:cubicBezTo>
                    <a:pt x="143" y="110"/>
                    <a:pt x="143" y="110"/>
                    <a:pt x="143" y="110"/>
                  </a:cubicBezTo>
                  <a:cubicBezTo>
                    <a:pt x="157" y="110"/>
                    <a:pt x="169" y="99"/>
                    <a:pt x="169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3" name="Freeform 98"/>
            <p:cNvSpPr>
              <a:spLocks/>
            </p:cNvSpPr>
            <p:nvPr/>
          </p:nvSpPr>
          <p:spPr bwMode="auto">
            <a:xfrm>
              <a:off x="3978275" y="1042988"/>
              <a:ext cx="136525" cy="136525"/>
            </a:xfrm>
            <a:custGeom>
              <a:avLst/>
              <a:gdLst>
                <a:gd name="T0" fmla="*/ 169 w 169"/>
                <a:gd name="T1" fmla="*/ 85 h 169"/>
                <a:gd name="T2" fmla="*/ 143 w 169"/>
                <a:gd name="T3" fmla="*/ 60 h 169"/>
                <a:gd name="T4" fmla="*/ 143 w 169"/>
                <a:gd name="T5" fmla="*/ 60 h 169"/>
                <a:gd name="T6" fmla="*/ 120 w 169"/>
                <a:gd name="T7" fmla="*/ 75 h 169"/>
                <a:gd name="T8" fmla="*/ 94 w 169"/>
                <a:gd name="T9" fmla="*/ 75 h 169"/>
                <a:gd name="T10" fmla="*/ 94 w 169"/>
                <a:gd name="T11" fmla="*/ 49 h 169"/>
                <a:gd name="T12" fmla="*/ 109 w 169"/>
                <a:gd name="T13" fmla="*/ 25 h 169"/>
                <a:gd name="T14" fmla="*/ 109 w 169"/>
                <a:gd name="T15" fmla="*/ 25 h 169"/>
                <a:gd name="T16" fmla="*/ 84 w 169"/>
                <a:gd name="T17" fmla="*/ 0 h 169"/>
                <a:gd name="T18" fmla="*/ 59 w 169"/>
                <a:gd name="T19" fmla="*/ 25 h 169"/>
                <a:gd name="T20" fmla="*/ 59 w 169"/>
                <a:gd name="T21" fmla="*/ 25 h 169"/>
                <a:gd name="T22" fmla="*/ 75 w 169"/>
                <a:gd name="T23" fmla="*/ 49 h 169"/>
                <a:gd name="T24" fmla="*/ 75 w 169"/>
                <a:gd name="T25" fmla="*/ 75 h 169"/>
                <a:gd name="T26" fmla="*/ 48 w 169"/>
                <a:gd name="T27" fmla="*/ 75 h 169"/>
                <a:gd name="T28" fmla="*/ 25 w 169"/>
                <a:gd name="T29" fmla="*/ 60 h 169"/>
                <a:gd name="T30" fmla="*/ 25 w 169"/>
                <a:gd name="T31" fmla="*/ 60 h 169"/>
                <a:gd name="T32" fmla="*/ 0 w 169"/>
                <a:gd name="T33" fmla="*/ 85 h 169"/>
                <a:gd name="T34" fmla="*/ 25 w 169"/>
                <a:gd name="T35" fmla="*/ 110 h 169"/>
                <a:gd name="T36" fmla="*/ 25 w 169"/>
                <a:gd name="T37" fmla="*/ 110 h 169"/>
                <a:gd name="T38" fmla="*/ 48 w 169"/>
                <a:gd name="T39" fmla="*/ 94 h 169"/>
                <a:gd name="T40" fmla="*/ 75 w 169"/>
                <a:gd name="T41" fmla="*/ 94 h 169"/>
                <a:gd name="T42" fmla="*/ 75 w 169"/>
                <a:gd name="T43" fmla="*/ 121 h 169"/>
                <a:gd name="T44" fmla="*/ 59 w 169"/>
                <a:gd name="T45" fmla="*/ 144 h 169"/>
                <a:gd name="T46" fmla="*/ 59 w 169"/>
                <a:gd name="T47" fmla="*/ 144 h 169"/>
                <a:gd name="T48" fmla="*/ 84 w 169"/>
                <a:gd name="T49" fmla="*/ 169 h 169"/>
                <a:gd name="T50" fmla="*/ 109 w 169"/>
                <a:gd name="T51" fmla="*/ 144 h 169"/>
                <a:gd name="T52" fmla="*/ 109 w 169"/>
                <a:gd name="T53" fmla="*/ 144 h 169"/>
                <a:gd name="T54" fmla="*/ 94 w 169"/>
                <a:gd name="T55" fmla="*/ 121 h 169"/>
                <a:gd name="T56" fmla="*/ 94 w 169"/>
                <a:gd name="T57" fmla="*/ 94 h 169"/>
                <a:gd name="T58" fmla="*/ 120 w 169"/>
                <a:gd name="T59" fmla="*/ 94 h 169"/>
                <a:gd name="T60" fmla="*/ 143 w 169"/>
                <a:gd name="T61" fmla="*/ 110 h 169"/>
                <a:gd name="T62" fmla="*/ 143 w 169"/>
                <a:gd name="T63" fmla="*/ 110 h 169"/>
                <a:gd name="T64" fmla="*/ 169 w 169"/>
                <a:gd name="T65" fmla="*/ 8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9" h="169">
                  <a:moveTo>
                    <a:pt x="169" y="85"/>
                  </a:moveTo>
                  <a:cubicBezTo>
                    <a:pt x="169" y="71"/>
                    <a:pt x="157" y="60"/>
                    <a:pt x="143" y="60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33" y="60"/>
                    <a:pt x="124" y="66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103" y="45"/>
                    <a:pt x="109" y="36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2"/>
                    <a:pt x="98" y="0"/>
                    <a:pt x="84" y="0"/>
                  </a:cubicBezTo>
                  <a:cubicBezTo>
                    <a:pt x="70" y="0"/>
                    <a:pt x="59" y="12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6"/>
                    <a:pt x="65" y="45"/>
                    <a:pt x="75" y="49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6"/>
                    <a:pt x="35" y="60"/>
                    <a:pt x="25" y="60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60"/>
                    <a:pt x="0" y="71"/>
                    <a:pt x="0" y="85"/>
                  </a:cubicBezTo>
                  <a:cubicBezTo>
                    <a:pt x="0" y="99"/>
                    <a:pt x="11" y="110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35" y="110"/>
                    <a:pt x="44" y="103"/>
                    <a:pt x="4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65" y="125"/>
                    <a:pt x="59" y="134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9" y="158"/>
                    <a:pt x="70" y="169"/>
                    <a:pt x="84" y="169"/>
                  </a:cubicBezTo>
                  <a:cubicBezTo>
                    <a:pt x="98" y="169"/>
                    <a:pt x="109" y="158"/>
                    <a:pt x="109" y="144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9" y="134"/>
                    <a:pt x="103" y="125"/>
                    <a:pt x="94" y="121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10"/>
                    <a:pt x="143" y="110"/>
                  </a:cubicBezTo>
                  <a:cubicBezTo>
                    <a:pt x="143" y="110"/>
                    <a:pt x="143" y="110"/>
                    <a:pt x="143" y="110"/>
                  </a:cubicBezTo>
                  <a:cubicBezTo>
                    <a:pt x="157" y="110"/>
                    <a:pt x="169" y="99"/>
                    <a:pt x="169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4" name="Freeform 99"/>
            <p:cNvSpPr>
              <a:spLocks/>
            </p:cNvSpPr>
            <p:nvPr/>
          </p:nvSpPr>
          <p:spPr bwMode="auto">
            <a:xfrm>
              <a:off x="4244975" y="1042988"/>
              <a:ext cx="136525" cy="136525"/>
            </a:xfrm>
            <a:custGeom>
              <a:avLst/>
              <a:gdLst>
                <a:gd name="T0" fmla="*/ 168 w 168"/>
                <a:gd name="T1" fmla="*/ 85 h 169"/>
                <a:gd name="T2" fmla="*/ 143 w 168"/>
                <a:gd name="T3" fmla="*/ 60 h 169"/>
                <a:gd name="T4" fmla="*/ 143 w 168"/>
                <a:gd name="T5" fmla="*/ 60 h 169"/>
                <a:gd name="T6" fmla="*/ 120 w 168"/>
                <a:gd name="T7" fmla="*/ 75 h 169"/>
                <a:gd name="T8" fmla="*/ 94 w 168"/>
                <a:gd name="T9" fmla="*/ 75 h 169"/>
                <a:gd name="T10" fmla="*/ 94 w 168"/>
                <a:gd name="T11" fmla="*/ 49 h 169"/>
                <a:gd name="T12" fmla="*/ 109 w 168"/>
                <a:gd name="T13" fmla="*/ 25 h 169"/>
                <a:gd name="T14" fmla="*/ 109 w 168"/>
                <a:gd name="T15" fmla="*/ 25 h 169"/>
                <a:gd name="T16" fmla="*/ 84 w 168"/>
                <a:gd name="T17" fmla="*/ 0 h 169"/>
                <a:gd name="T18" fmla="*/ 59 w 168"/>
                <a:gd name="T19" fmla="*/ 25 h 169"/>
                <a:gd name="T20" fmla="*/ 59 w 168"/>
                <a:gd name="T21" fmla="*/ 25 h 169"/>
                <a:gd name="T22" fmla="*/ 74 w 168"/>
                <a:gd name="T23" fmla="*/ 49 h 169"/>
                <a:gd name="T24" fmla="*/ 74 w 168"/>
                <a:gd name="T25" fmla="*/ 75 h 169"/>
                <a:gd name="T26" fmla="*/ 48 w 168"/>
                <a:gd name="T27" fmla="*/ 75 h 169"/>
                <a:gd name="T28" fmla="*/ 25 w 168"/>
                <a:gd name="T29" fmla="*/ 60 h 169"/>
                <a:gd name="T30" fmla="*/ 25 w 168"/>
                <a:gd name="T31" fmla="*/ 60 h 169"/>
                <a:gd name="T32" fmla="*/ 0 w 168"/>
                <a:gd name="T33" fmla="*/ 85 h 169"/>
                <a:gd name="T34" fmla="*/ 25 w 168"/>
                <a:gd name="T35" fmla="*/ 110 h 169"/>
                <a:gd name="T36" fmla="*/ 25 w 168"/>
                <a:gd name="T37" fmla="*/ 110 h 169"/>
                <a:gd name="T38" fmla="*/ 48 w 168"/>
                <a:gd name="T39" fmla="*/ 94 h 169"/>
                <a:gd name="T40" fmla="*/ 74 w 168"/>
                <a:gd name="T41" fmla="*/ 94 h 169"/>
                <a:gd name="T42" fmla="*/ 74 w 168"/>
                <a:gd name="T43" fmla="*/ 121 h 169"/>
                <a:gd name="T44" fmla="*/ 59 w 168"/>
                <a:gd name="T45" fmla="*/ 144 h 169"/>
                <a:gd name="T46" fmla="*/ 59 w 168"/>
                <a:gd name="T47" fmla="*/ 144 h 169"/>
                <a:gd name="T48" fmla="*/ 84 w 168"/>
                <a:gd name="T49" fmla="*/ 169 h 169"/>
                <a:gd name="T50" fmla="*/ 109 w 168"/>
                <a:gd name="T51" fmla="*/ 144 h 169"/>
                <a:gd name="T52" fmla="*/ 109 w 168"/>
                <a:gd name="T53" fmla="*/ 144 h 169"/>
                <a:gd name="T54" fmla="*/ 94 w 168"/>
                <a:gd name="T55" fmla="*/ 121 h 169"/>
                <a:gd name="T56" fmla="*/ 94 w 168"/>
                <a:gd name="T57" fmla="*/ 94 h 169"/>
                <a:gd name="T58" fmla="*/ 120 w 168"/>
                <a:gd name="T59" fmla="*/ 94 h 169"/>
                <a:gd name="T60" fmla="*/ 143 w 168"/>
                <a:gd name="T61" fmla="*/ 110 h 169"/>
                <a:gd name="T62" fmla="*/ 143 w 168"/>
                <a:gd name="T63" fmla="*/ 110 h 169"/>
                <a:gd name="T64" fmla="*/ 168 w 168"/>
                <a:gd name="T65" fmla="*/ 8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8" h="169">
                  <a:moveTo>
                    <a:pt x="168" y="85"/>
                  </a:moveTo>
                  <a:cubicBezTo>
                    <a:pt x="168" y="71"/>
                    <a:pt x="157" y="60"/>
                    <a:pt x="143" y="60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33" y="60"/>
                    <a:pt x="124" y="66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103" y="45"/>
                    <a:pt x="109" y="36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2"/>
                    <a:pt x="98" y="0"/>
                    <a:pt x="84" y="0"/>
                  </a:cubicBezTo>
                  <a:cubicBezTo>
                    <a:pt x="70" y="0"/>
                    <a:pt x="59" y="12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6"/>
                    <a:pt x="65" y="45"/>
                    <a:pt x="74" y="49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6"/>
                    <a:pt x="35" y="60"/>
                    <a:pt x="25" y="60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60"/>
                    <a:pt x="0" y="71"/>
                    <a:pt x="0" y="85"/>
                  </a:cubicBezTo>
                  <a:cubicBezTo>
                    <a:pt x="0" y="99"/>
                    <a:pt x="11" y="110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35" y="110"/>
                    <a:pt x="44" y="103"/>
                    <a:pt x="48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5" y="125"/>
                    <a:pt x="59" y="134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9" y="158"/>
                    <a:pt x="70" y="169"/>
                    <a:pt x="84" y="169"/>
                  </a:cubicBezTo>
                  <a:cubicBezTo>
                    <a:pt x="98" y="169"/>
                    <a:pt x="109" y="158"/>
                    <a:pt x="109" y="144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9" y="134"/>
                    <a:pt x="103" y="125"/>
                    <a:pt x="94" y="121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10"/>
                    <a:pt x="143" y="110"/>
                  </a:cubicBezTo>
                  <a:cubicBezTo>
                    <a:pt x="143" y="110"/>
                    <a:pt x="143" y="110"/>
                    <a:pt x="143" y="110"/>
                  </a:cubicBezTo>
                  <a:cubicBezTo>
                    <a:pt x="157" y="110"/>
                    <a:pt x="168" y="99"/>
                    <a:pt x="168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5" name="Freeform 100"/>
            <p:cNvSpPr>
              <a:spLocks/>
            </p:cNvSpPr>
            <p:nvPr/>
          </p:nvSpPr>
          <p:spPr bwMode="auto">
            <a:xfrm>
              <a:off x="4513263" y="1042988"/>
              <a:ext cx="134938" cy="136525"/>
            </a:xfrm>
            <a:custGeom>
              <a:avLst/>
              <a:gdLst>
                <a:gd name="T0" fmla="*/ 168 w 168"/>
                <a:gd name="T1" fmla="*/ 85 h 169"/>
                <a:gd name="T2" fmla="*/ 143 w 168"/>
                <a:gd name="T3" fmla="*/ 60 h 169"/>
                <a:gd name="T4" fmla="*/ 143 w 168"/>
                <a:gd name="T5" fmla="*/ 60 h 169"/>
                <a:gd name="T6" fmla="*/ 120 w 168"/>
                <a:gd name="T7" fmla="*/ 75 h 169"/>
                <a:gd name="T8" fmla="*/ 94 w 168"/>
                <a:gd name="T9" fmla="*/ 75 h 169"/>
                <a:gd name="T10" fmla="*/ 94 w 168"/>
                <a:gd name="T11" fmla="*/ 49 h 169"/>
                <a:gd name="T12" fmla="*/ 109 w 168"/>
                <a:gd name="T13" fmla="*/ 25 h 169"/>
                <a:gd name="T14" fmla="*/ 109 w 168"/>
                <a:gd name="T15" fmla="*/ 25 h 169"/>
                <a:gd name="T16" fmla="*/ 84 w 168"/>
                <a:gd name="T17" fmla="*/ 0 h 169"/>
                <a:gd name="T18" fmla="*/ 59 w 168"/>
                <a:gd name="T19" fmla="*/ 25 h 169"/>
                <a:gd name="T20" fmla="*/ 59 w 168"/>
                <a:gd name="T21" fmla="*/ 25 h 169"/>
                <a:gd name="T22" fmla="*/ 74 w 168"/>
                <a:gd name="T23" fmla="*/ 49 h 169"/>
                <a:gd name="T24" fmla="*/ 74 w 168"/>
                <a:gd name="T25" fmla="*/ 75 h 169"/>
                <a:gd name="T26" fmla="*/ 48 w 168"/>
                <a:gd name="T27" fmla="*/ 75 h 169"/>
                <a:gd name="T28" fmla="*/ 25 w 168"/>
                <a:gd name="T29" fmla="*/ 60 h 169"/>
                <a:gd name="T30" fmla="*/ 25 w 168"/>
                <a:gd name="T31" fmla="*/ 60 h 169"/>
                <a:gd name="T32" fmla="*/ 0 w 168"/>
                <a:gd name="T33" fmla="*/ 85 h 169"/>
                <a:gd name="T34" fmla="*/ 25 w 168"/>
                <a:gd name="T35" fmla="*/ 110 h 169"/>
                <a:gd name="T36" fmla="*/ 25 w 168"/>
                <a:gd name="T37" fmla="*/ 110 h 169"/>
                <a:gd name="T38" fmla="*/ 48 w 168"/>
                <a:gd name="T39" fmla="*/ 94 h 169"/>
                <a:gd name="T40" fmla="*/ 74 w 168"/>
                <a:gd name="T41" fmla="*/ 94 h 169"/>
                <a:gd name="T42" fmla="*/ 74 w 168"/>
                <a:gd name="T43" fmla="*/ 121 h 169"/>
                <a:gd name="T44" fmla="*/ 59 w 168"/>
                <a:gd name="T45" fmla="*/ 144 h 169"/>
                <a:gd name="T46" fmla="*/ 59 w 168"/>
                <a:gd name="T47" fmla="*/ 144 h 169"/>
                <a:gd name="T48" fmla="*/ 84 w 168"/>
                <a:gd name="T49" fmla="*/ 169 h 169"/>
                <a:gd name="T50" fmla="*/ 109 w 168"/>
                <a:gd name="T51" fmla="*/ 144 h 169"/>
                <a:gd name="T52" fmla="*/ 109 w 168"/>
                <a:gd name="T53" fmla="*/ 144 h 169"/>
                <a:gd name="T54" fmla="*/ 94 w 168"/>
                <a:gd name="T55" fmla="*/ 121 h 169"/>
                <a:gd name="T56" fmla="*/ 94 w 168"/>
                <a:gd name="T57" fmla="*/ 94 h 169"/>
                <a:gd name="T58" fmla="*/ 120 w 168"/>
                <a:gd name="T59" fmla="*/ 94 h 169"/>
                <a:gd name="T60" fmla="*/ 143 w 168"/>
                <a:gd name="T61" fmla="*/ 110 h 169"/>
                <a:gd name="T62" fmla="*/ 143 w 168"/>
                <a:gd name="T63" fmla="*/ 110 h 169"/>
                <a:gd name="T64" fmla="*/ 168 w 168"/>
                <a:gd name="T65" fmla="*/ 8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8" h="169">
                  <a:moveTo>
                    <a:pt x="168" y="85"/>
                  </a:moveTo>
                  <a:cubicBezTo>
                    <a:pt x="168" y="71"/>
                    <a:pt x="157" y="60"/>
                    <a:pt x="143" y="60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33" y="60"/>
                    <a:pt x="124" y="66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103" y="45"/>
                    <a:pt x="109" y="36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2"/>
                    <a:pt x="98" y="0"/>
                    <a:pt x="84" y="0"/>
                  </a:cubicBezTo>
                  <a:cubicBezTo>
                    <a:pt x="70" y="0"/>
                    <a:pt x="59" y="12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6"/>
                    <a:pt x="65" y="45"/>
                    <a:pt x="74" y="49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6"/>
                    <a:pt x="35" y="60"/>
                    <a:pt x="25" y="60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60"/>
                    <a:pt x="0" y="71"/>
                    <a:pt x="0" y="85"/>
                  </a:cubicBezTo>
                  <a:cubicBezTo>
                    <a:pt x="0" y="99"/>
                    <a:pt x="11" y="110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35" y="110"/>
                    <a:pt x="44" y="103"/>
                    <a:pt x="48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5" y="125"/>
                    <a:pt x="59" y="134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9" y="158"/>
                    <a:pt x="70" y="169"/>
                    <a:pt x="84" y="169"/>
                  </a:cubicBezTo>
                  <a:cubicBezTo>
                    <a:pt x="98" y="169"/>
                    <a:pt x="109" y="158"/>
                    <a:pt x="109" y="144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9" y="134"/>
                    <a:pt x="103" y="125"/>
                    <a:pt x="94" y="121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10"/>
                    <a:pt x="143" y="110"/>
                  </a:cubicBezTo>
                  <a:cubicBezTo>
                    <a:pt x="143" y="110"/>
                    <a:pt x="143" y="110"/>
                    <a:pt x="143" y="110"/>
                  </a:cubicBezTo>
                  <a:cubicBezTo>
                    <a:pt x="157" y="110"/>
                    <a:pt x="168" y="99"/>
                    <a:pt x="168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6" name="Freeform 101"/>
            <p:cNvSpPr>
              <a:spLocks/>
            </p:cNvSpPr>
            <p:nvPr/>
          </p:nvSpPr>
          <p:spPr bwMode="auto">
            <a:xfrm>
              <a:off x="3711575" y="1311275"/>
              <a:ext cx="136525" cy="134938"/>
            </a:xfrm>
            <a:custGeom>
              <a:avLst/>
              <a:gdLst>
                <a:gd name="T0" fmla="*/ 169 w 169"/>
                <a:gd name="T1" fmla="*/ 85 h 169"/>
                <a:gd name="T2" fmla="*/ 143 w 169"/>
                <a:gd name="T3" fmla="*/ 59 h 169"/>
                <a:gd name="T4" fmla="*/ 143 w 169"/>
                <a:gd name="T5" fmla="*/ 59 h 169"/>
                <a:gd name="T6" fmla="*/ 120 w 169"/>
                <a:gd name="T7" fmla="*/ 75 h 169"/>
                <a:gd name="T8" fmla="*/ 94 w 169"/>
                <a:gd name="T9" fmla="*/ 75 h 169"/>
                <a:gd name="T10" fmla="*/ 94 w 169"/>
                <a:gd name="T11" fmla="*/ 49 h 169"/>
                <a:gd name="T12" fmla="*/ 109 w 169"/>
                <a:gd name="T13" fmla="*/ 25 h 169"/>
                <a:gd name="T14" fmla="*/ 109 w 169"/>
                <a:gd name="T15" fmla="*/ 25 h 169"/>
                <a:gd name="T16" fmla="*/ 84 w 169"/>
                <a:gd name="T17" fmla="*/ 0 h 169"/>
                <a:gd name="T18" fmla="*/ 59 w 169"/>
                <a:gd name="T19" fmla="*/ 25 h 169"/>
                <a:gd name="T20" fmla="*/ 59 w 169"/>
                <a:gd name="T21" fmla="*/ 25 h 169"/>
                <a:gd name="T22" fmla="*/ 75 w 169"/>
                <a:gd name="T23" fmla="*/ 49 h 169"/>
                <a:gd name="T24" fmla="*/ 75 w 169"/>
                <a:gd name="T25" fmla="*/ 75 h 169"/>
                <a:gd name="T26" fmla="*/ 48 w 169"/>
                <a:gd name="T27" fmla="*/ 75 h 169"/>
                <a:gd name="T28" fmla="*/ 25 w 169"/>
                <a:gd name="T29" fmla="*/ 59 h 169"/>
                <a:gd name="T30" fmla="*/ 25 w 169"/>
                <a:gd name="T31" fmla="*/ 59 h 169"/>
                <a:gd name="T32" fmla="*/ 0 w 169"/>
                <a:gd name="T33" fmla="*/ 85 h 169"/>
                <a:gd name="T34" fmla="*/ 25 w 169"/>
                <a:gd name="T35" fmla="*/ 110 h 169"/>
                <a:gd name="T36" fmla="*/ 25 w 169"/>
                <a:gd name="T37" fmla="*/ 110 h 169"/>
                <a:gd name="T38" fmla="*/ 48 w 169"/>
                <a:gd name="T39" fmla="*/ 94 h 169"/>
                <a:gd name="T40" fmla="*/ 75 w 169"/>
                <a:gd name="T41" fmla="*/ 94 h 169"/>
                <a:gd name="T42" fmla="*/ 75 w 169"/>
                <a:gd name="T43" fmla="*/ 121 h 169"/>
                <a:gd name="T44" fmla="*/ 59 w 169"/>
                <a:gd name="T45" fmla="*/ 144 h 169"/>
                <a:gd name="T46" fmla="*/ 59 w 169"/>
                <a:gd name="T47" fmla="*/ 144 h 169"/>
                <a:gd name="T48" fmla="*/ 84 w 169"/>
                <a:gd name="T49" fmla="*/ 169 h 169"/>
                <a:gd name="T50" fmla="*/ 109 w 169"/>
                <a:gd name="T51" fmla="*/ 144 h 169"/>
                <a:gd name="T52" fmla="*/ 109 w 169"/>
                <a:gd name="T53" fmla="*/ 144 h 169"/>
                <a:gd name="T54" fmla="*/ 94 w 169"/>
                <a:gd name="T55" fmla="*/ 121 h 169"/>
                <a:gd name="T56" fmla="*/ 94 w 169"/>
                <a:gd name="T57" fmla="*/ 94 h 169"/>
                <a:gd name="T58" fmla="*/ 120 w 169"/>
                <a:gd name="T59" fmla="*/ 94 h 169"/>
                <a:gd name="T60" fmla="*/ 143 w 169"/>
                <a:gd name="T61" fmla="*/ 110 h 169"/>
                <a:gd name="T62" fmla="*/ 143 w 169"/>
                <a:gd name="T63" fmla="*/ 110 h 169"/>
                <a:gd name="T64" fmla="*/ 169 w 169"/>
                <a:gd name="T65" fmla="*/ 8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9" h="169">
                  <a:moveTo>
                    <a:pt x="169" y="85"/>
                  </a:moveTo>
                  <a:cubicBezTo>
                    <a:pt x="169" y="71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6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103" y="45"/>
                    <a:pt x="109" y="36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2"/>
                    <a:pt x="98" y="0"/>
                    <a:pt x="84" y="0"/>
                  </a:cubicBezTo>
                  <a:cubicBezTo>
                    <a:pt x="70" y="0"/>
                    <a:pt x="59" y="12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6"/>
                    <a:pt x="66" y="45"/>
                    <a:pt x="75" y="49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6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1"/>
                    <a:pt x="0" y="85"/>
                  </a:cubicBezTo>
                  <a:cubicBezTo>
                    <a:pt x="0" y="98"/>
                    <a:pt x="11" y="110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35" y="110"/>
                    <a:pt x="44" y="103"/>
                    <a:pt x="4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66" y="124"/>
                    <a:pt x="59" y="133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9" y="158"/>
                    <a:pt x="70" y="169"/>
                    <a:pt x="84" y="169"/>
                  </a:cubicBezTo>
                  <a:cubicBezTo>
                    <a:pt x="98" y="169"/>
                    <a:pt x="109" y="158"/>
                    <a:pt x="109" y="144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9" y="133"/>
                    <a:pt x="103" y="124"/>
                    <a:pt x="94" y="121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10"/>
                    <a:pt x="143" y="110"/>
                  </a:cubicBezTo>
                  <a:cubicBezTo>
                    <a:pt x="143" y="110"/>
                    <a:pt x="143" y="110"/>
                    <a:pt x="143" y="110"/>
                  </a:cubicBezTo>
                  <a:cubicBezTo>
                    <a:pt x="157" y="110"/>
                    <a:pt x="169" y="98"/>
                    <a:pt x="169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7" name="Freeform 102"/>
            <p:cNvSpPr>
              <a:spLocks/>
            </p:cNvSpPr>
            <p:nvPr/>
          </p:nvSpPr>
          <p:spPr bwMode="auto">
            <a:xfrm>
              <a:off x="3978275" y="1311275"/>
              <a:ext cx="136525" cy="134938"/>
            </a:xfrm>
            <a:custGeom>
              <a:avLst/>
              <a:gdLst>
                <a:gd name="T0" fmla="*/ 169 w 169"/>
                <a:gd name="T1" fmla="*/ 85 h 169"/>
                <a:gd name="T2" fmla="*/ 143 w 169"/>
                <a:gd name="T3" fmla="*/ 59 h 169"/>
                <a:gd name="T4" fmla="*/ 143 w 169"/>
                <a:gd name="T5" fmla="*/ 59 h 169"/>
                <a:gd name="T6" fmla="*/ 120 w 169"/>
                <a:gd name="T7" fmla="*/ 75 h 169"/>
                <a:gd name="T8" fmla="*/ 94 w 169"/>
                <a:gd name="T9" fmla="*/ 75 h 169"/>
                <a:gd name="T10" fmla="*/ 94 w 169"/>
                <a:gd name="T11" fmla="*/ 49 h 169"/>
                <a:gd name="T12" fmla="*/ 109 w 169"/>
                <a:gd name="T13" fmla="*/ 25 h 169"/>
                <a:gd name="T14" fmla="*/ 109 w 169"/>
                <a:gd name="T15" fmla="*/ 25 h 169"/>
                <a:gd name="T16" fmla="*/ 84 w 169"/>
                <a:gd name="T17" fmla="*/ 0 h 169"/>
                <a:gd name="T18" fmla="*/ 59 w 169"/>
                <a:gd name="T19" fmla="*/ 25 h 169"/>
                <a:gd name="T20" fmla="*/ 59 w 169"/>
                <a:gd name="T21" fmla="*/ 25 h 169"/>
                <a:gd name="T22" fmla="*/ 75 w 169"/>
                <a:gd name="T23" fmla="*/ 49 h 169"/>
                <a:gd name="T24" fmla="*/ 75 w 169"/>
                <a:gd name="T25" fmla="*/ 75 h 169"/>
                <a:gd name="T26" fmla="*/ 48 w 169"/>
                <a:gd name="T27" fmla="*/ 75 h 169"/>
                <a:gd name="T28" fmla="*/ 25 w 169"/>
                <a:gd name="T29" fmla="*/ 59 h 169"/>
                <a:gd name="T30" fmla="*/ 25 w 169"/>
                <a:gd name="T31" fmla="*/ 59 h 169"/>
                <a:gd name="T32" fmla="*/ 0 w 169"/>
                <a:gd name="T33" fmla="*/ 85 h 169"/>
                <a:gd name="T34" fmla="*/ 25 w 169"/>
                <a:gd name="T35" fmla="*/ 110 h 169"/>
                <a:gd name="T36" fmla="*/ 25 w 169"/>
                <a:gd name="T37" fmla="*/ 110 h 169"/>
                <a:gd name="T38" fmla="*/ 48 w 169"/>
                <a:gd name="T39" fmla="*/ 94 h 169"/>
                <a:gd name="T40" fmla="*/ 75 w 169"/>
                <a:gd name="T41" fmla="*/ 94 h 169"/>
                <a:gd name="T42" fmla="*/ 75 w 169"/>
                <a:gd name="T43" fmla="*/ 121 h 169"/>
                <a:gd name="T44" fmla="*/ 59 w 169"/>
                <a:gd name="T45" fmla="*/ 144 h 169"/>
                <a:gd name="T46" fmla="*/ 59 w 169"/>
                <a:gd name="T47" fmla="*/ 144 h 169"/>
                <a:gd name="T48" fmla="*/ 84 w 169"/>
                <a:gd name="T49" fmla="*/ 169 h 169"/>
                <a:gd name="T50" fmla="*/ 109 w 169"/>
                <a:gd name="T51" fmla="*/ 144 h 169"/>
                <a:gd name="T52" fmla="*/ 109 w 169"/>
                <a:gd name="T53" fmla="*/ 144 h 169"/>
                <a:gd name="T54" fmla="*/ 94 w 169"/>
                <a:gd name="T55" fmla="*/ 121 h 169"/>
                <a:gd name="T56" fmla="*/ 94 w 169"/>
                <a:gd name="T57" fmla="*/ 94 h 169"/>
                <a:gd name="T58" fmla="*/ 120 w 169"/>
                <a:gd name="T59" fmla="*/ 94 h 169"/>
                <a:gd name="T60" fmla="*/ 143 w 169"/>
                <a:gd name="T61" fmla="*/ 110 h 169"/>
                <a:gd name="T62" fmla="*/ 143 w 169"/>
                <a:gd name="T63" fmla="*/ 110 h 169"/>
                <a:gd name="T64" fmla="*/ 169 w 169"/>
                <a:gd name="T65" fmla="*/ 8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9" h="169">
                  <a:moveTo>
                    <a:pt x="169" y="85"/>
                  </a:moveTo>
                  <a:cubicBezTo>
                    <a:pt x="169" y="71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6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103" y="45"/>
                    <a:pt x="109" y="36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2"/>
                    <a:pt x="98" y="0"/>
                    <a:pt x="84" y="0"/>
                  </a:cubicBezTo>
                  <a:cubicBezTo>
                    <a:pt x="70" y="0"/>
                    <a:pt x="59" y="12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6"/>
                    <a:pt x="65" y="45"/>
                    <a:pt x="75" y="49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6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1"/>
                    <a:pt x="0" y="85"/>
                  </a:cubicBezTo>
                  <a:cubicBezTo>
                    <a:pt x="0" y="98"/>
                    <a:pt x="11" y="110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35" y="110"/>
                    <a:pt x="44" y="103"/>
                    <a:pt x="4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65" y="124"/>
                    <a:pt x="59" y="133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9" y="158"/>
                    <a:pt x="70" y="169"/>
                    <a:pt x="84" y="169"/>
                  </a:cubicBezTo>
                  <a:cubicBezTo>
                    <a:pt x="98" y="169"/>
                    <a:pt x="109" y="158"/>
                    <a:pt x="109" y="144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9" y="133"/>
                    <a:pt x="103" y="124"/>
                    <a:pt x="94" y="121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10"/>
                    <a:pt x="143" y="110"/>
                  </a:cubicBezTo>
                  <a:cubicBezTo>
                    <a:pt x="143" y="110"/>
                    <a:pt x="143" y="110"/>
                    <a:pt x="143" y="110"/>
                  </a:cubicBezTo>
                  <a:cubicBezTo>
                    <a:pt x="157" y="110"/>
                    <a:pt x="169" y="98"/>
                    <a:pt x="169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8" name="Freeform 103"/>
            <p:cNvSpPr>
              <a:spLocks/>
            </p:cNvSpPr>
            <p:nvPr/>
          </p:nvSpPr>
          <p:spPr bwMode="auto">
            <a:xfrm>
              <a:off x="4244975" y="1311275"/>
              <a:ext cx="136525" cy="134938"/>
            </a:xfrm>
            <a:custGeom>
              <a:avLst/>
              <a:gdLst>
                <a:gd name="T0" fmla="*/ 168 w 168"/>
                <a:gd name="T1" fmla="*/ 85 h 169"/>
                <a:gd name="T2" fmla="*/ 143 w 168"/>
                <a:gd name="T3" fmla="*/ 59 h 169"/>
                <a:gd name="T4" fmla="*/ 143 w 168"/>
                <a:gd name="T5" fmla="*/ 59 h 169"/>
                <a:gd name="T6" fmla="*/ 120 w 168"/>
                <a:gd name="T7" fmla="*/ 75 h 169"/>
                <a:gd name="T8" fmla="*/ 94 w 168"/>
                <a:gd name="T9" fmla="*/ 75 h 169"/>
                <a:gd name="T10" fmla="*/ 94 w 168"/>
                <a:gd name="T11" fmla="*/ 49 h 169"/>
                <a:gd name="T12" fmla="*/ 109 w 168"/>
                <a:gd name="T13" fmla="*/ 25 h 169"/>
                <a:gd name="T14" fmla="*/ 109 w 168"/>
                <a:gd name="T15" fmla="*/ 25 h 169"/>
                <a:gd name="T16" fmla="*/ 84 w 168"/>
                <a:gd name="T17" fmla="*/ 0 h 169"/>
                <a:gd name="T18" fmla="*/ 59 w 168"/>
                <a:gd name="T19" fmla="*/ 25 h 169"/>
                <a:gd name="T20" fmla="*/ 59 w 168"/>
                <a:gd name="T21" fmla="*/ 25 h 169"/>
                <a:gd name="T22" fmla="*/ 74 w 168"/>
                <a:gd name="T23" fmla="*/ 49 h 169"/>
                <a:gd name="T24" fmla="*/ 74 w 168"/>
                <a:gd name="T25" fmla="*/ 75 h 169"/>
                <a:gd name="T26" fmla="*/ 48 w 168"/>
                <a:gd name="T27" fmla="*/ 75 h 169"/>
                <a:gd name="T28" fmla="*/ 25 w 168"/>
                <a:gd name="T29" fmla="*/ 59 h 169"/>
                <a:gd name="T30" fmla="*/ 25 w 168"/>
                <a:gd name="T31" fmla="*/ 59 h 169"/>
                <a:gd name="T32" fmla="*/ 0 w 168"/>
                <a:gd name="T33" fmla="*/ 85 h 169"/>
                <a:gd name="T34" fmla="*/ 25 w 168"/>
                <a:gd name="T35" fmla="*/ 110 h 169"/>
                <a:gd name="T36" fmla="*/ 25 w 168"/>
                <a:gd name="T37" fmla="*/ 110 h 169"/>
                <a:gd name="T38" fmla="*/ 48 w 168"/>
                <a:gd name="T39" fmla="*/ 94 h 169"/>
                <a:gd name="T40" fmla="*/ 74 w 168"/>
                <a:gd name="T41" fmla="*/ 94 h 169"/>
                <a:gd name="T42" fmla="*/ 74 w 168"/>
                <a:gd name="T43" fmla="*/ 121 h 169"/>
                <a:gd name="T44" fmla="*/ 59 w 168"/>
                <a:gd name="T45" fmla="*/ 144 h 169"/>
                <a:gd name="T46" fmla="*/ 59 w 168"/>
                <a:gd name="T47" fmla="*/ 144 h 169"/>
                <a:gd name="T48" fmla="*/ 84 w 168"/>
                <a:gd name="T49" fmla="*/ 169 h 169"/>
                <a:gd name="T50" fmla="*/ 109 w 168"/>
                <a:gd name="T51" fmla="*/ 144 h 169"/>
                <a:gd name="T52" fmla="*/ 109 w 168"/>
                <a:gd name="T53" fmla="*/ 144 h 169"/>
                <a:gd name="T54" fmla="*/ 94 w 168"/>
                <a:gd name="T55" fmla="*/ 121 h 169"/>
                <a:gd name="T56" fmla="*/ 94 w 168"/>
                <a:gd name="T57" fmla="*/ 94 h 169"/>
                <a:gd name="T58" fmla="*/ 120 w 168"/>
                <a:gd name="T59" fmla="*/ 94 h 169"/>
                <a:gd name="T60" fmla="*/ 143 w 168"/>
                <a:gd name="T61" fmla="*/ 110 h 169"/>
                <a:gd name="T62" fmla="*/ 143 w 168"/>
                <a:gd name="T63" fmla="*/ 110 h 169"/>
                <a:gd name="T64" fmla="*/ 168 w 168"/>
                <a:gd name="T65" fmla="*/ 8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8" h="169">
                  <a:moveTo>
                    <a:pt x="168" y="85"/>
                  </a:moveTo>
                  <a:cubicBezTo>
                    <a:pt x="168" y="71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6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103" y="45"/>
                    <a:pt x="109" y="36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2"/>
                    <a:pt x="98" y="0"/>
                    <a:pt x="84" y="0"/>
                  </a:cubicBezTo>
                  <a:cubicBezTo>
                    <a:pt x="70" y="0"/>
                    <a:pt x="59" y="12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6"/>
                    <a:pt x="65" y="45"/>
                    <a:pt x="74" y="49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6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1"/>
                    <a:pt x="0" y="85"/>
                  </a:cubicBezTo>
                  <a:cubicBezTo>
                    <a:pt x="0" y="98"/>
                    <a:pt x="11" y="110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35" y="110"/>
                    <a:pt x="44" y="103"/>
                    <a:pt x="48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5" y="124"/>
                    <a:pt x="59" y="133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9" y="158"/>
                    <a:pt x="70" y="169"/>
                    <a:pt x="84" y="169"/>
                  </a:cubicBezTo>
                  <a:cubicBezTo>
                    <a:pt x="98" y="169"/>
                    <a:pt x="109" y="158"/>
                    <a:pt x="109" y="144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9" y="133"/>
                    <a:pt x="103" y="124"/>
                    <a:pt x="94" y="121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10"/>
                    <a:pt x="143" y="110"/>
                  </a:cubicBezTo>
                  <a:cubicBezTo>
                    <a:pt x="143" y="110"/>
                    <a:pt x="143" y="110"/>
                    <a:pt x="143" y="110"/>
                  </a:cubicBezTo>
                  <a:cubicBezTo>
                    <a:pt x="157" y="110"/>
                    <a:pt x="168" y="98"/>
                    <a:pt x="168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9" name="Freeform 104"/>
            <p:cNvSpPr>
              <a:spLocks/>
            </p:cNvSpPr>
            <p:nvPr/>
          </p:nvSpPr>
          <p:spPr bwMode="auto">
            <a:xfrm>
              <a:off x="4513263" y="1311275"/>
              <a:ext cx="134938" cy="134938"/>
            </a:xfrm>
            <a:custGeom>
              <a:avLst/>
              <a:gdLst>
                <a:gd name="T0" fmla="*/ 168 w 168"/>
                <a:gd name="T1" fmla="*/ 85 h 169"/>
                <a:gd name="T2" fmla="*/ 143 w 168"/>
                <a:gd name="T3" fmla="*/ 59 h 169"/>
                <a:gd name="T4" fmla="*/ 143 w 168"/>
                <a:gd name="T5" fmla="*/ 59 h 169"/>
                <a:gd name="T6" fmla="*/ 120 w 168"/>
                <a:gd name="T7" fmla="*/ 75 h 169"/>
                <a:gd name="T8" fmla="*/ 94 w 168"/>
                <a:gd name="T9" fmla="*/ 75 h 169"/>
                <a:gd name="T10" fmla="*/ 94 w 168"/>
                <a:gd name="T11" fmla="*/ 49 h 169"/>
                <a:gd name="T12" fmla="*/ 109 w 168"/>
                <a:gd name="T13" fmla="*/ 25 h 169"/>
                <a:gd name="T14" fmla="*/ 109 w 168"/>
                <a:gd name="T15" fmla="*/ 25 h 169"/>
                <a:gd name="T16" fmla="*/ 84 w 168"/>
                <a:gd name="T17" fmla="*/ 0 h 169"/>
                <a:gd name="T18" fmla="*/ 59 w 168"/>
                <a:gd name="T19" fmla="*/ 25 h 169"/>
                <a:gd name="T20" fmla="*/ 59 w 168"/>
                <a:gd name="T21" fmla="*/ 25 h 169"/>
                <a:gd name="T22" fmla="*/ 74 w 168"/>
                <a:gd name="T23" fmla="*/ 49 h 169"/>
                <a:gd name="T24" fmla="*/ 74 w 168"/>
                <a:gd name="T25" fmla="*/ 75 h 169"/>
                <a:gd name="T26" fmla="*/ 48 w 168"/>
                <a:gd name="T27" fmla="*/ 75 h 169"/>
                <a:gd name="T28" fmla="*/ 25 w 168"/>
                <a:gd name="T29" fmla="*/ 59 h 169"/>
                <a:gd name="T30" fmla="*/ 25 w 168"/>
                <a:gd name="T31" fmla="*/ 59 h 169"/>
                <a:gd name="T32" fmla="*/ 0 w 168"/>
                <a:gd name="T33" fmla="*/ 85 h 169"/>
                <a:gd name="T34" fmla="*/ 25 w 168"/>
                <a:gd name="T35" fmla="*/ 110 h 169"/>
                <a:gd name="T36" fmla="*/ 25 w 168"/>
                <a:gd name="T37" fmla="*/ 110 h 169"/>
                <a:gd name="T38" fmla="*/ 48 w 168"/>
                <a:gd name="T39" fmla="*/ 94 h 169"/>
                <a:gd name="T40" fmla="*/ 74 w 168"/>
                <a:gd name="T41" fmla="*/ 94 h 169"/>
                <a:gd name="T42" fmla="*/ 74 w 168"/>
                <a:gd name="T43" fmla="*/ 121 h 169"/>
                <a:gd name="T44" fmla="*/ 59 w 168"/>
                <a:gd name="T45" fmla="*/ 144 h 169"/>
                <a:gd name="T46" fmla="*/ 59 w 168"/>
                <a:gd name="T47" fmla="*/ 144 h 169"/>
                <a:gd name="T48" fmla="*/ 84 w 168"/>
                <a:gd name="T49" fmla="*/ 169 h 169"/>
                <a:gd name="T50" fmla="*/ 109 w 168"/>
                <a:gd name="T51" fmla="*/ 144 h 169"/>
                <a:gd name="T52" fmla="*/ 109 w 168"/>
                <a:gd name="T53" fmla="*/ 144 h 169"/>
                <a:gd name="T54" fmla="*/ 94 w 168"/>
                <a:gd name="T55" fmla="*/ 121 h 169"/>
                <a:gd name="T56" fmla="*/ 94 w 168"/>
                <a:gd name="T57" fmla="*/ 94 h 169"/>
                <a:gd name="T58" fmla="*/ 120 w 168"/>
                <a:gd name="T59" fmla="*/ 94 h 169"/>
                <a:gd name="T60" fmla="*/ 143 w 168"/>
                <a:gd name="T61" fmla="*/ 110 h 169"/>
                <a:gd name="T62" fmla="*/ 143 w 168"/>
                <a:gd name="T63" fmla="*/ 110 h 169"/>
                <a:gd name="T64" fmla="*/ 168 w 168"/>
                <a:gd name="T65" fmla="*/ 8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8" h="169">
                  <a:moveTo>
                    <a:pt x="168" y="85"/>
                  </a:moveTo>
                  <a:cubicBezTo>
                    <a:pt x="168" y="71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6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103" y="45"/>
                    <a:pt x="109" y="36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2"/>
                    <a:pt x="98" y="0"/>
                    <a:pt x="84" y="0"/>
                  </a:cubicBezTo>
                  <a:cubicBezTo>
                    <a:pt x="70" y="0"/>
                    <a:pt x="59" y="12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6"/>
                    <a:pt x="65" y="45"/>
                    <a:pt x="74" y="49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6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1"/>
                    <a:pt x="0" y="85"/>
                  </a:cubicBezTo>
                  <a:cubicBezTo>
                    <a:pt x="0" y="98"/>
                    <a:pt x="11" y="110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35" y="110"/>
                    <a:pt x="44" y="103"/>
                    <a:pt x="48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5" y="124"/>
                    <a:pt x="59" y="133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9" y="158"/>
                    <a:pt x="70" y="169"/>
                    <a:pt x="84" y="169"/>
                  </a:cubicBezTo>
                  <a:cubicBezTo>
                    <a:pt x="98" y="169"/>
                    <a:pt x="109" y="158"/>
                    <a:pt x="109" y="144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9" y="133"/>
                    <a:pt x="103" y="124"/>
                    <a:pt x="94" y="121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10"/>
                    <a:pt x="143" y="110"/>
                  </a:cubicBezTo>
                  <a:cubicBezTo>
                    <a:pt x="143" y="110"/>
                    <a:pt x="143" y="110"/>
                    <a:pt x="143" y="110"/>
                  </a:cubicBezTo>
                  <a:cubicBezTo>
                    <a:pt x="157" y="110"/>
                    <a:pt x="168" y="98"/>
                    <a:pt x="168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0" name="Freeform 105"/>
            <p:cNvSpPr>
              <a:spLocks/>
            </p:cNvSpPr>
            <p:nvPr/>
          </p:nvSpPr>
          <p:spPr bwMode="auto">
            <a:xfrm>
              <a:off x="3711575" y="1577975"/>
              <a:ext cx="136525" cy="136525"/>
            </a:xfrm>
            <a:custGeom>
              <a:avLst/>
              <a:gdLst>
                <a:gd name="T0" fmla="*/ 169 w 169"/>
                <a:gd name="T1" fmla="*/ 84 h 169"/>
                <a:gd name="T2" fmla="*/ 143 w 169"/>
                <a:gd name="T3" fmla="*/ 59 h 169"/>
                <a:gd name="T4" fmla="*/ 143 w 169"/>
                <a:gd name="T5" fmla="*/ 59 h 169"/>
                <a:gd name="T6" fmla="*/ 120 w 169"/>
                <a:gd name="T7" fmla="*/ 75 h 169"/>
                <a:gd name="T8" fmla="*/ 94 w 169"/>
                <a:gd name="T9" fmla="*/ 75 h 169"/>
                <a:gd name="T10" fmla="*/ 94 w 169"/>
                <a:gd name="T11" fmla="*/ 48 h 169"/>
                <a:gd name="T12" fmla="*/ 109 w 169"/>
                <a:gd name="T13" fmla="*/ 25 h 169"/>
                <a:gd name="T14" fmla="*/ 109 w 169"/>
                <a:gd name="T15" fmla="*/ 25 h 169"/>
                <a:gd name="T16" fmla="*/ 84 w 169"/>
                <a:gd name="T17" fmla="*/ 0 h 169"/>
                <a:gd name="T18" fmla="*/ 59 w 169"/>
                <a:gd name="T19" fmla="*/ 25 h 169"/>
                <a:gd name="T20" fmla="*/ 59 w 169"/>
                <a:gd name="T21" fmla="*/ 25 h 169"/>
                <a:gd name="T22" fmla="*/ 75 w 169"/>
                <a:gd name="T23" fmla="*/ 48 h 169"/>
                <a:gd name="T24" fmla="*/ 75 w 169"/>
                <a:gd name="T25" fmla="*/ 75 h 169"/>
                <a:gd name="T26" fmla="*/ 48 w 169"/>
                <a:gd name="T27" fmla="*/ 75 h 169"/>
                <a:gd name="T28" fmla="*/ 25 w 169"/>
                <a:gd name="T29" fmla="*/ 59 h 169"/>
                <a:gd name="T30" fmla="*/ 25 w 169"/>
                <a:gd name="T31" fmla="*/ 59 h 169"/>
                <a:gd name="T32" fmla="*/ 0 w 169"/>
                <a:gd name="T33" fmla="*/ 84 h 169"/>
                <a:gd name="T34" fmla="*/ 25 w 169"/>
                <a:gd name="T35" fmla="*/ 110 h 169"/>
                <a:gd name="T36" fmla="*/ 25 w 169"/>
                <a:gd name="T37" fmla="*/ 110 h 169"/>
                <a:gd name="T38" fmla="*/ 48 w 169"/>
                <a:gd name="T39" fmla="*/ 94 h 169"/>
                <a:gd name="T40" fmla="*/ 75 w 169"/>
                <a:gd name="T41" fmla="*/ 94 h 169"/>
                <a:gd name="T42" fmla="*/ 75 w 169"/>
                <a:gd name="T43" fmla="*/ 121 h 169"/>
                <a:gd name="T44" fmla="*/ 59 w 169"/>
                <a:gd name="T45" fmla="*/ 144 h 169"/>
                <a:gd name="T46" fmla="*/ 59 w 169"/>
                <a:gd name="T47" fmla="*/ 144 h 169"/>
                <a:gd name="T48" fmla="*/ 84 w 169"/>
                <a:gd name="T49" fmla="*/ 169 h 169"/>
                <a:gd name="T50" fmla="*/ 109 w 169"/>
                <a:gd name="T51" fmla="*/ 144 h 169"/>
                <a:gd name="T52" fmla="*/ 109 w 169"/>
                <a:gd name="T53" fmla="*/ 144 h 169"/>
                <a:gd name="T54" fmla="*/ 94 w 169"/>
                <a:gd name="T55" fmla="*/ 121 h 169"/>
                <a:gd name="T56" fmla="*/ 94 w 169"/>
                <a:gd name="T57" fmla="*/ 94 h 169"/>
                <a:gd name="T58" fmla="*/ 120 w 169"/>
                <a:gd name="T59" fmla="*/ 94 h 169"/>
                <a:gd name="T60" fmla="*/ 143 w 169"/>
                <a:gd name="T61" fmla="*/ 110 h 169"/>
                <a:gd name="T62" fmla="*/ 143 w 169"/>
                <a:gd name="T63" fmla="*/ 110 h 169"/>
                <a:gd name="T64" fmla="*/ 169 w 169"/>
                <a:gd name="T6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9" h="169">
                  <a:moveTo>
                    <a:pt x="169" y="84"/>
                  </a:moveTo>
                  <a:cubicBezTo>
                    <a:pt x="169" y="71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6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103" y="45"/>
                    <a:pt x="109" y="36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1"/>
                    <a:pt x="98" y="0"/>
                    <a:pt x="84" y="0"/>
                  </a:cubicBezTo>
                  <a:cubicBezTo>
                    <a:pt x="70" y="0"/>
                    <a:pt x="59" y="11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6"/>
                    <a:pt x="66" y="45"/>
                    <a:pt x="75" y="48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6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1"/>
                    <a:pt x="0" y="84"/>
                  </a:cubicBezTo>
                  <a:cubicBezTo>
                    <a:pt x="0" y="98"/>
                    <a:pt x="11" y="110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35" y="110"/>
                    <a:pt x="44" y="103"/>
                    <a:pt x="4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66" y="124"/>
                    <a:pt x="59" y="133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9" y="158"/>
                    <a:pt x="70" y="169"/>
                    <a:pt x="84" y="169"/>
                  </a:cubicBezTo>
                  <a:cubicBezTo>
                    <a:pt x="98" y="169"/>
                    <a:pt x="109" y="158"/>
                    <a:pt x="109" y="144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9" y="133"/>
                    <a:pt x="103" y="124"/>
                    <a:pt x="94" y="121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10"/>
                    <a:pt x="143" y="110"/>
                  </a:cubicBezTo>
                  <a:cubicBezTo>
                    <a:pt x="143" y="110"/>
                    <a:pt x="143" y="110"/>
                    <a:pt x="143" y="110"/>
                  </a:cubicBezTo>
                  <a:cubicBezTo>
                    <a:pt x="157" y="110"/>
                    <a:pt x="169" y="98"/>
                    <a:pt x="16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1" name="Freeform 106"/>
            <p:cNvSpPr>
              <a:spLocks/>
            </p:cNvSpPr>
            <p:nvPr/>
          </p:nvSpPr>
          <p:spPr bwMode="auto">
            <a:xfrm>
              <a:off x="3978275" y="1577975"/>
              <a:ext cx="136525" cy="136525"/>
            </a:xfrm>
            <a:custGeom>
              <a:avLst/>
              <a:gdLst>
                <a:gd name="T0" fmla="*/ 169 w 169"/>
                <a:gd name="T1" fmla="*/ 84 h 169"/>
                <a:gd name="T2" fmla="*/ 143 w 169"/>
                <a:gd name="T3" fmla="*/ 59 h 169"/>
                <a:gd name="T4" fmla="*/ 143 w 169"/>
                <a:gd name="T5" fmla="*/ 59 h 169"/>
                <a:gd name="T6" fmla="*/ 120 w 169"/>
                <a:gd name="T7" fmla="*/ 75 h 169"/>
                <a:gd name="T8" fmla="*/ 94 w 169"/>
                <a:gd name="T9" fmla="*/ 75 h 169"/>
                <a:gd name="T10" fmla="*/ 94 w 169"/>
                <a:gd name="T11" fmla="*/ 48 h 169"/>
                <a:gd name="T12" fmla="*/ 109 w 169"/>
                <a:gd name="T13" fmla="*/ 25 h 169"/>
                <a:gd name="T14" fmla="*/ 109 w 169"/>
                <a:gd name="T15" fmla="*/ 25 h 169"/>
                <a:gd name="T16" fmla="*/ 84 w 169"/>
                <a:gd name="T17" fmla="*/ 0 h 169"/>
                <a:gd name="T18" fmla="*/ 59 w 169"/>
                <a:gd name="T19" fmla="*/ 25 h 169"/>
                <a:gd name="T20" fmla="*/ 59 w 169"/>
                <a:gd name="T21" fmla="*/ 25 h 169"/>
                <a:gd name="T22" fmla="*/ 75 w 169"/>
                <a:gd name="T23" fmla="*/ 48 h 169"/>
                <a:gd name="T24" fmla="*/ 75 w 169"/>
                <a:gd name="T25" fmla="*/ 75 h 169"/>
                <a:gd name="T26" fmla="*/ 48 w 169"/>
                <a:gd name="T27" fmla="*/ 75 h 169"/>
                <a:gd name="T28" fmla="*/ 25 w 169"/>
                <a:gd name="T29" fmla="*/ 59 h 169"/>
                <a:gd name="T30" fmla="*/ 25 w 169"/>
                <a:gd name="T31" fmla="*/ 59 h 169"/>
                <a:gd name="T32" fmla="*/ 0 w 169"/>
                <a:gd name="T33" fmla="*/ 84 h 169"/>
                <a:gd name="T34" fmla="*/ 25 w 169"/>
                <a:gd name="T35" fmla="*/ 110 h 169"/>
                <a:gd name="T36" fmla="*/ 25 w 169"/>
                <a:gd name="T37" fmla="*/ 110 h 169"/>
                <a:gd name="T38" fmla="*/ 48 w 169"/>
                <a:gd name="T39" fmla="*/ 94 h 169"/>
                <a:gd name="T40" fmla="*/ 75 w 169"/>
                <a:gd name="T41" fmla="*/ 94 h 169"/>
                <a:gd name="T42" fmla="*/ 75 w 169"/>
                <a:gd name="T43" fmla="*/ 121 h 169"/>
                <a:gd name="T44" fmla="*/ 59 w 169"/>
                <a:gd name="T45" fmla="*/ 144 h 169"/>
                <a:gd name="T46" fmla="*/ 59 w 169"/>
                <a:gd name="T47" fmla="*/ 144 h 169"/>
                <a:gd name="T48" fmla="*/ 84 w 169"/>
                <a:gd name="T49" fmla="*/ 169 h 169"/>
                <a:gd name="T50" fmla="*/ 109 w 169"/>
                <a:gd name="T51" fmla="*/ 144 h 169"/>
                <a:gd name="T52" fmla="*/ 109 w 169"/>
                <a:gd name="T53" fmla="*/ 144 h 169"/>
                <a:gd name="T54" fmla="*/ 94 w 169"/>
                <a:gd name="T55" fmla="*/ 121 h 169"/>
                <a:gd name="T56" fmla="*/ 94 w 169"/>
                <a:gd name="T57" fmla="*/ 94 h 169"/>
                <a:gd name="T58" fmla="*/ 120 w 169"/>
                <a:gd name="T59" fmla="*/ 94 h 169"/>
                <a:gd name="T60" fmla="*/ 143 w 169"/>
                <a:gd name="T61" fmla="*/ 110 h 169"/>
                <a:gd name="T62" fmla="*/ 143 w 169"/>
                <a:gd name="T63" fmla="*/ 110 h 169"/>
                <a:gd name="T64" fmla="*/ 169 w 169"/>
                <a:gd name="T6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9" h="169">
                  <a:moveTo>
                    <a:pt x="169" y="84"/>
                  </a:moveTo>
                  <a:cubicBezTo>
                    <a:pt x="169" y="71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6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103" y="45"/>
                    <a:pt x="109" y="36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1"/>
                    <a:pt x="98" y="0"/>
                    <a:pt x="84" y="0"/>
                  </a:cubicBezTo>
                  <a:cubicBezTo>
                    <a:pt x="70" y="0"/>
                    <a:pt x="59" y="11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6"/>
                    <a:pt x="65" y="45"/>
                    <a:pt x="75" y="48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6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1"/>
                    <a:pt x="0" y="84"/>
                  </a:cubicBezTo>
                  <a:cubicBezTo>
                    <a:pt x="0" y="98"/>
                    <a:pt x="11" y="110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35" y="110"/>
                    <a:pt x="44" y="103"/>
                    <a:pt x="4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65" y="124"/>
                    <a:pt x="59" y="133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9" y="158"/>
                    <a:pt x="70" y="169"/>
                    <a:pt x="84" y="169"/>
                  </a:cubicBezTo>
                  <a:cubicBezTo>
                    <a:pt x="98" y="169"/>
                    <a:pt x="109" y="158"/>
                    <a:pt x="109" y="144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9" y="133"/>
                    <a:pt x="103" y="124"/>
                    <a:pt x="94" y="121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10"/>
                    <a:pt x="143" y="110"/>
                  </a:cubicBezTo>
                  <a:cubicBezTo>
                    <a:pt x="143" y="110"/>
                    <a:pt x="143" y="110"/>
                    <a:pt x="143" y="110"/>
                  </a:cubicBezTo>
                  <a:cubicBezTo>
                    <a:pt x="157" y="110"/>
                    <a:pt x="169" y="98"/>
                    <a:pt x="16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2" name="Freeform 107"/>
            <p:cNvSpPr>
              <a:spLocks/>
            </p:cNvSpPr>
            <p:nvPr/>
          </p:nvSpPr>
          <p:spPr bwMode="auto">
            <a:xfrm>
              <a:off x="4244975" y="1577975"/>
              <a:ext cx="136525" cy="136525"/>
            </a:xfrm>
            <a:custGeom>
              <a:avLst/>
              <a:gdLst>
                <a:gd name="T0" fmla="*/ 168 w 168"/>
                <a:gd name="T1" fmla="*/ 84 h 169"/>
                <a:gd name="T2" fmla="*/ 143 w 168"/>
                <a:gd name="T3" fmla="*/ 59 h 169"/>
                <a:gd name="T4" fmla="*/ 143 w 168"/>
                <a:gd name="T5" fmla="*/ 59 h 169"/>
                <a:gd name="T6" fmla="*/ 120 w 168"/>
                <a:gd name="T7" fmla="*/ 75 h 169"/>
                <a:gd name="T8" fmla="*/ 94 w 168"/>
                <a:gd name="T9" fmla="*/ 75 h 169"/>
                <a:gd name="T10" fmla="*/ 94 w 168"/>
                <a:gd name="T11" fmla="*/ 48 h 169"/>
                <a:gd name="T12" fmla="*/ 109 w 168"/>
                <a:gd name="T13" fmla="*/ 25 h 169"/>
                <a:gd name="T14" fmla="*/ 109 w 168"/>
                <a:gd name="T15" fmla="*/ 25 h 169"/>
                <a:gd name="T16" fmla="*/ 84 w 168"/>
                <a:gd name="T17" fmla="*/ 0 h 169"/>
                <a:gd name="T18" fmla="*/ 59 w 168"/>
                <a:gd name="T19" fmla="*/ 25 h 169"/>
                <a:gd name="T20" fmla="*/ 59 w 168"/>
                <a:gd name="T21" fmla="*/ 25 h 169"/>
                <a:gd name="T22" fmla="*/ 74 w 168"/>
                <a:gd name="T23" fmla="*/ 48 h 169"/>
                <a:gd name="T24" fmla="*/ 74 w 168"/>
                <a:gd name="T25" fmla="*/ 75 h 169"/>
                <a:gd name="T26" fmla="*/ 48 w 168"/>
                <a:gd name="T27" fmla="*/ 75 h 169"/>
                <a:gd name="T28" fmla="*/ 25 w 168"/>
                <a:gd name="T29" fmla="*/ 59 h 169"/>
                <a:gd name="T30" fmla="*/ 25 w 168"/>
                <a:gd name="T31" fmla="*/ 59 h 169"/>
                <a:gd name="T32" fmla="*/ 0 w 168"/>
                <a:gd name="T33" fmla="*/ 84 h 169"/>
                <a:gd name="T34" fmla="*/ 25 w 168"/>
                <a:gd name="T35" fmla="*/ 110 h 169"/>
                <a:gd name="T36" fmla="*/ 25 w 168"/>
                <a:gd name="T37" fmla="*/ 110 h 169"/>
                <a:gd name="T38" fmla="*/ 48 w 168"/>
                <a:gd name="T39" fmla="*/ 94 h 169"/>
                <a:gd name="T40" fmla="*/ 74 w 168"/>
                <a:gd name="T41" fmla="*/ 94 h 169"/>
                <a:gd name="T42" fmla="*/ 74 w 168"/>
                <a:gd name="T43" fmla="*/ 121 h 169"/>
                <a:gd name="T44" fmla="*/ 59 w 168"/>
                <a:gd name="T45" fmla="*/ 144 h 169"/>
                <a:gd name="T46" fmla="*/ 59 w 168"/>
                <a:gd name="T47" fmla="*/ 144 h 169"/>
                <a:gd name="T48" fmla="*/ 84 w 168"/>
                <a:gd name="T49" fmla="*/ 169 h 169"/>
                <a:gd name="T50" fmla="*/ 109 w 168"/>
                <a:gd name="T51" fmla="*/ 144 h 169"/>
                <a:gd name="T52" fmla="*/ 109 w 168"/>
                <a:gd name="T53" fmla="*/ 144 h 169"/>
                <a:gd name="T54" fmla="*/ 94 w 168"/>
                <a:gd name="T55" fmla="*/ 121 h 169"/>
                <a:gd name="T56" fmla="*/ 94 w 168"/>
                <a:gd name="T57" fmla="*/ 94 h 169"/>
                <a:gd name="T58" fmla="*/ 120 w 168"/>
                <a:gd name="T59" fmla="*/ 94 h 169"/>
                <a:gd name="T60" fmla="*/ 143 w 168"/>
                <a:gd name="T61" fmla="*/ 110 h 169"/>
                <a:gd name="T62" fmla="*/ 143 w 168"/>
                <a:gd name="T63" fmla="*/ 110 h 169"/>
                <a:gd name="T64" fmla="*/ 168 w 168"/>
                <a:gd name="T6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8" h="169">
                  <a:moveTo>
                    <a:pt x="168" y="84"/>
                  </a:moveTo>
                  <a:cubicBezTo>
                    <a:pt x="168" y="71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6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103" y="45"/>
                    <a:pt x="109" y="36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1"/>
                    <a:pt x="98" y="0"/>
                    <a:pt x="84" y="0"/>
                  </a:cubicBezTo>
                  <a:cubicBezTo>
                    <a:pt x="70" y="0"/>
                    <a:pt x="59" y="11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6"/>
                    <a:pt x="65" y="45"/>
                    <a:pt x="74" y="4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6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1"/>
                    <a:pt x="0" y="84"/>
                  </a:cubicBezTo>
                  <a:cubicBezTo>
                    <a:pt x="0" y="98"/>
                    <a:pt x="11" y="110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35" y="110"/>
                    <a:pt x="44" y="103"/>
                    <a:pt x="48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5" y="124"/>
                    <a:pt x="59" y="133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9" y="158"/>
                    <a:pt x="70" y="169"/>
                    <a:pt x="84" y="169"/>
                  </a:cubicBezTo>
                  <a:cubicBezTo>
                    <a:pt x="98" y="169"/>
                    <a:pt x="109" y="158"/>
                    <a:pt x="109" y="144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9" y="133"/>
                    <a:pt x="103" y="124"/>
                    <a:pt x="94" y="121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10"/>
                    <a:pt x="143" y="110"/>
                  </a:cubicBezTo>
                  <a:cubicBezTo>
                    <a:pt x="143" y="110"/>
                    <a:pt x="143" y="110"/>
                    <a:pt x="143" y="110"/>
                  </a:cubicBezTo>
                  <a:cubicBezTo>
                    <a:pt x="157" y="110"/>
                    <a:pt x="168" y="98"/>
                    <a:pt x="16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3" name="Freeform 108"/>
            <p:cNvSpPr>
              <a:spLocks/>
            </p:cNvSpPr>
            <p:nvPr/>
          </p:nvSpPr>
          <p:spPr bwMode="auto">
            <a:xfrm>
              <a:off x="4513263" y="1577975"/>
              <a:ext cx="134938" cy="136525"/>
            </a:xfrm>
            <a:custGeom>
              <a:avLst/>
              <a:gdLst>
                <a:gd name="T0" fmla="*/ 168 w 168"/>
                <a:gd name="T1" fmla="*/ 84 h 169"/>
                <a:gd name="T2" fmla="*/ 143 w 168"/>
                <a:gd name="T3" fmla="*/ 59 h 169"/>
                <a:gd name="T4" fmla="*/ 143 w 168"/>
                <a:gd name="T5" fmla="*/ 59 h 169"/>
                <a:gd name="T6" fmla="*/ 120 w 168"/>
                <a:gd name="T7" fmla="*/ 75 h 169"/>
                <a:gd name="T8" fmla="*/ 94 w 168"/>
                <a:gd name="T9" fmla="*/ 75 h 169"/>
                <a:gd name="T10" fmla="*/ 94 w 168"/>
                <a:gd name="T11" fmla="*/ 48 h 169"/>
                <a:gd name="T12" fmla="*/ 109 w 168"/>
                <a:gd name="T13" fmla="*/ 25 h 169"/>
                <a:gd name="T14" fmla="*/ 109 w 168"/>
                <a:gd name="T15" fmla="*/ 25 h 169"/>
                <a:gd name="T16" fmla="*/ 84 w 168"/>
                <a:gd name="T17" fmla="*/ 0 h 169"/>
                <a:gd name="T18" fmla="*/ 59 w 168"/>
                <a:gd name="T19" fmla="*/ 25 h 169"/>
                <a:gd name="T20" fmla="*/ 59 w 168"/>
                <a:gd name="T21" fmla="*/ 25 h 169"/>
                <a:gd name="T22" fmla="*/ 74 w 168"/>
                <a:gd name="T23" fmla="*/ 48 h 169"/>
                <a:gd name="T24" fmla="*/ 74 w 168"/>
                <a:gd name="T25" fmla="*/ 75 h 169"/>
                <a:gd name="T26" fmla="*/ 48 w 168"/>
                <a:gd name="T27" fmla="*/ 75 h 169"/>
                <a:gd name="T28" fmla="*/ 25 w 168"/>
                <a:gd name="T29" fmla="*/ 59 h 169"/>
                <a:gd name="T30" fmla="*/ 25 w 168"/>
                <a:gd name="T31" fmla="*/ 59 h 169"/>
                <a:gd name="T32" fmla="*/ 0 w 168"/>
                <a:gd name="T33" fmla="*/ 84 h 169"/>
                <a:gd name="T34" fmla="*/ 25 w 168"/>
                <a:gd name="T35" fmla="*/ 110 h 169"/>
                <a:gd name="T36" fmla="*/ 25 w 168"/>
                <a:gd name="T37" fmla="*/ 110 h 169"/>
                <a:gd name="T38" fmla="*/ 48 w 168"/>
                <a:gd name="T39" fmla="*/ 94 h 169"/>
                <a:gd name="T40" fmla="*/ 74 w 168"/>
                <a:gd name="T41" fmla="*/ 94 h 169"/>
                <a:gd name="T42" fmla="*/ 74 w 168"/>
                <a:gd name="T43" fmla="*/ 121 h 169"/>
                <a:gd name="T44" fmla="*/ 59 w 168"/>
                <a:gd name="T45" fmla="*/ 144 h 169"/>
                <a:gd name="T46" fmla="*/ 59 w 168"/>
                <a:gd name="T47" fmla="*/ 144 h 169"/>
                <a:gd name="T48" fmla="*/ 84 w 168"/>
                <a:gd name="T49" fmla="*/ 169 h 169"/>
                <a:gd name="T50" fmla="*/ 109 w 168"/>
                <a:gd name="T51" fmla="*/ 144 h 169"/>
                <a:gd name="T52" fmla="*/ 109 w 168"/>
                <a:gd name="T53" fmla="*/ 144 h 169"/>
                <a:gd name="T54" fmla="*/ 94 w 168"/>
                <a:gd name="T55" fmla="*/ 121 h 169"/>
                <a:gd name="T56" fmla="*/ 94 w 168"/>
                <a:gd name="T57" fmla="*/ 94 h 169"/>
                <a:gd name="T58" fmla="*/ 120 w 168"/>
                <a:gd name="T59" fmla="*/ 94 h 169"/>
                <a:gd name="T60" fmla="*/ 143 w 168"/>
                <a:gd name="T61" fmla="*/ 110 h 169"/>
                <a:gd name="T62" fmla="*/ 143 w 168"/>
                <a:gd name="T63" fmla="*/ 110 h 169"/>
                <a:gd name="T64" fmla="*/ 168 w 168"/>
                <a:gd name="T6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8" h="169">
                  <a:moveTo>
                    <a:pt x="168" y="84"/>
                  </a:moveTo>
                  <a:cubicBezTo>
                    <a:pt x="168" y="71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6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103" y="45"/>
                    <a:pt x="109" y="36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1"/>
                    <a:pt x="98" y="0"/>
                    <a:pt x="84" y="0"/>
                  </a:cubicBezTo>
                  <a:cubicBezTo>
                    <a:pt x="70" y="0"/>
                    <a:pt x="59" y="11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6"/>
                    <a:pt x="65" y="45"/>
                    <a:pt x="74" y="4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6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1"/>
                    <a:pt x="0" y="84"/>
                  </a:cubicBezTo>
                  <a:cubicBezTo>
                    <a:pt x="0" y="98"/>
                    <a:pt x="11" y="110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35" y="110"/>
                    <a:pt x="44" y="103"/>
                    <a:pt x="48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5" y="124"/>
                    <a:pt x="59" y="133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9" y="158"/>
                    <a:pt x="70" y="169"/>
                    <a:pt x="84" y="169"/>
                  </a:cubicBezTo>
                  <a:cubicBezTo>
                    <a:pt x="98" y="169"/>
                    <a:pt x="109" y="158"/>
                    <a:pt x="109" y="144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9" y="133"/>
                    <a:pt x="103" y="124"/>
                    <a:pt x="94" y="121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10"/>
                    <a:pt x="143" y="110"/>
                  </a:cubicBezTo>
                  <a:cubicBezTo>
                    <a:pt x="143" y="110"/>
                    <a:pt x="143" y="110"/>
                    <a:pt x="143" y="110"/>
                  </a:cubicBezTo>
                  <a:cubicBezTo>
                    <a:pt x="157" y="110"/>
                    <a:pt x="168" y="98"/>
                    <a:pt x="16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4" name="Freeform 109"/>
            <p:cNvSpPr>
              <a:spLocks/>
            </p:cNvSpPr>
            <p:nvPr/>
          </p:nvSpPr>
          <p:spPr bwMode="auto">
            <a:xfrm>
              <a:off x="3711575" y="1844675"/>
              <a:ext cx="136525" cy="136525"/>
            </a:xfrm>
            <a:custGeom>
              <a:avLst/>
              <a:gdLst>
                <a:gd name="T0" fmla="*/ 169 w 169"/>
                <a:gd name="T1" fmla="*/ 84 h 169"/>
                <a:gd name="T2" fmla="*/ 143 w 169"/>
                <a:gd name="T3" fmla="*/ 59 h 169"/>
                <a:gd name="T4" fmla="*/ 143 w 169"/>
                <a:gd name="T5" fmla="*/ 59 h 169"/>
                <a:gd name="T6" fmla="*/ 120 w 169"/>
                <a:gd name="T7" fmla="*/ 75 h 169"/>
                <a:gd name="T8" fmla="*/ 94 w 169"/>
                <a:gd name="T9" fmla="*/ 75 h 169"/>
                <a:gd name="T10" fmla="*/ 94 w 169"/>
                <a:gd name="T11" fmla="*/ 48 h 169"/>
                <a:gd name="T12" fmla="*/ 109 w 169"/>
                <a:gd name="T13" fmla="*/ 25 h 169"/>
                <a:gd name="T14" fmla="*/ 109 w 169"/>
                <a:gd name="T15" fmla="*/ 25 h 169"/>
                <a:gd name="T16" fmla="*/ 84 w 169"/>
                <a:gd name="T17" fmla="*/ 0 h 169"/>
                <a:gd name="T18" fmla="*/ 59 w 169"/>
                <a:gd name="T19" fmla="*/ 25 h 169"/>
                <a:gd name="T20" fmla="*/ 59 w 169"/>
                <a:gd name="T21" fmla="*/ 25 h 169"/>
                <a:gd name="T22" fmla="*/ 75 w 169"/>
                <a:gd name="T23" fmla="*/ 48 h 169"/>
                <a:gd name="T24" fmla="*/ 75 w 169"/>
                <a:gd name="T25" fmla="*/ 75 h 169"/>
                <a:gd name="T26" fmla="*/ 48 w 169"/>
                <a:gd name="T27" fmla="*/ 75 h 169"/>
                <a:gd name="T28" fmla="*/ 25 w 169"/>
                <a:gd name="T29" fmla="*/ 59 h 169"/>
                <a:gd name="T30" fmla="*/ 25 w 169"/>
                <a:gd name="T31" fmla="*/ 59 h 169"/>
                <a:gd name="T32" fmla="*/ 0 w 169"/>
                <a:gd name="T33" fmla="*/ 84 h 169"/>
                <a:gd name="T34" fmla="*/ 25 w 169"/>
                <a:gd name="T35" fmla="*/ 110 h 169"/>
                <a:gd name="T36" fmla="*/ 25 w 169"/>
                <a:gd name="T37" fmla="*/ 110 h 169"/>
                <a:gd name="T38" fmla="*/ 48 w 169"/>
                <a:gd name="T39" fmla="*/ 94 h 169"/>
                <a:gd name="T40" fmla="*/ 75 w 169"/>
                <a:gd name="T41" fmla="*/ 94 h 169"/>
                <a:gd name="T42" fmla="*/ 75 w 169"/>
                <a:gd name="T43" fmla="*/ 120 h 169"/>
                <a:gd name="T44" fmla="*/ 59 w 169"/>
                <a:gd name="T45" fmla="*/ 144 h 169"/>
                <a:gd name="T46" fmla="*/ 59 w 169"/>
                <a:gd name="T47" fmla="*/ 144 h 169"/>
                <a:gd name="T48" fmla="*/ 84 w 169"/>
                <a:gd name="T49" fmla="*/ 169 h 169"/>
                <a:gd name="T50" fmla="*/ 109 w 169"/>
                <a:gd name="T51" fmla="*/ 144 h 169"/>
                <a:gd name="T52" fmla="*/ 109 w 169"/>
                <a:gd name="T53" fmla="*/ 144 h 169"/>
                <a:gd name="T54" fmla="*/ 94 w 169"/>
                <a:gd name="T55" fmla="*/ 120 h 169"/>
                <a:gd name="T56" fmla="*/ 94 w 169"/>
                <a:gd name="T57" fmla="*/ 94 h 169"/>
                <a:gd name="T58" fmla="*/ 120 w 169"/>
                <a:gd name="T59" fmla="*/ 94 h 169"/>
                <a:gd name="T60" fmla="*/ 143 w 169"/>
                <a:gd name="T61" fmla="*/ 110 h 169"/>
                <a:gd name="T62" fmla="*/ 143 w 169"/>
                <a:gd name="T63" fmla="*/ 110 h 169"/>
                <a:gd name="T64" fmla="*/ 169 w 169"/>
                <a:gd name="T6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9" h="169">
                  <a:moveTo>
                    <a:pt x="169" y="84"/>
                  </a:moveTo>
                  <a:cubicBezTo>
                    <a:pt x="169" y="71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6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103" y="45"/>
                    <a:pt x="109" y="36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1"/>
                    <a:pt x="98" y="0"/>
                    <a:pt x="84" y="0"/>
                  </a:cubicBezTo>
                  <a:cubicBezTo>
                    <a:pt x="70" y="0"/>
                    <a:pt x="59" y="11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6"/>
                    <a:pt x="66" y="45"/>
                    <a:pt x="75" y="48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6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1"/>
                    <a:pt x="0" y="84"/>
                  </a:cubicBezTo>
                  <a:cubicBezTo>
                    <a:pt x="0" y="98"/>
                    <a:pt x="11" y="110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35" y="110"/>
                    <a:pt x="44" y="103"/>
                    <a:pt x="4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66" y="124"/>
                    <a:pt x="59" y="133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9" y="157"/>
                    <a:pt x="70" y="169"/>
                    <a:pt x="84" y="169"/>
                  </a:cubicBezTo>
                  <a:cubicBezTo>
                    <a:pt x="98" y="169"/>
                    <a:pt x="109" y="157"/>
                    <a:pt x="109" y="144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9" y="133"/>
                    <a:pt x="103" y="124"/>
                    <a:pt x="94" y="120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10"/>
                    <a:pt x="143" y="110"/>
                  </a:cubicBezTo>
                  <a:cubicBezTo>
                    <a:pt x="143" y="110"/>
                    <a:pt x="143" y="110"/>
                    <a:pt x="143" y="110"/>
                  </a:cubicBezTo>
                  <a:cubicBezTo>
                    <a:pt x="157" y="110"/>
                    <a:pt x="169" y="98"/>
                    <a:pt x="16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5" name="Freeform 110"/>
            <p:cNvSpPr>
              <a:spLocks/>
            </p:cNvSpPr>
            <p:nvPr/>
          </p:nvSpPr>
          <p:spPr bwMode="auto">
            <a:xfrm>
              <a:off x="3978275" y="1844675"/>
              <a:ext cx="136525" cy="136525"/>
            </a:xfrm>
            <a:custGeom>
              <a:avLst/>
              <a:gdLst>
                <a:gd name="T0" fmla="*/ 169 w 169"/>
                <a:gd name="T1" fmla="*/ 84 h 169"/>
                <a:gd name="T2" fmla="*/ 143 w 169"/>
                <a:gd name="T3" fmla="*/ 59 h 169"/>
                <a:gd name="T4" fmla="*/ 143 w 169"/>
                <a:gd name="T5" fmla="*/ 59 h 169"/>
                <a:gd name="T6" fmla="*/ 120 w 169"/>
                <a:gd name="T7" fmla="*/ 75 h 169"/>
                <a:gd name="T8" fmla="*/ 94 w 169"/>
                <a:gd name="T9" fmla="*/ 75 h 169"/>
                <a:gd name="T10" fmla="*/ 94 w 169"/>
                <a:gd name="T11" fmla="*/ 48 h 169"/>
                <a:gd name="T12" fmla="*/ 109 w 169"/>
                <a:gd name="T13" fmla="*/ 25 h 169"/>
                <a:gd name="T14" fmla="*/ 109 w 169"/>
                <a:gd name="T15" fmla="*/ 25 h 169"/>
                <a:gd name="T16" fmla="*/ 84 w 169"/>
                <a:gd name="T17" fmla="*/ 0 h 169"/>
                <a:gd name="T18" fmla="*/ 59 w 169"/>
                <a:gd name="T19" fmla="*/ 25 h 169"/>
                <a:gd name="T20" fmla="*/ 59 w 169"/>
                <a:gd name="T21" fmla="*/ 25 h 169"/>
                <a:gd name="T22" fmla="*/ 75 w 169"/>
                <a:gd name="T23" fmla="*/ 48 h 169"/>
                <a:gd name="T24" fmla="*/ 75 w 169"/>
                <a:gd name="T25" fmla="*/ 75 h 169"/>
                <a:gd name="T26" fmla="*/ 48 w 169"/>
                <a:gd name="T27" fmla="*/ 75 h 169"/>
                <a:gd name="T28" fmla="*/ 25 w 169"/>
                <a:gd name="T29" fmla="*/ 59 h 169"/>
                <a:gd name="T30" fmla="*/ 25 w 169"/>
                <a:gd name="T31" fmla="*/ 59 h 169"/>
                <a:gd name="T32" fmla="*/ 0 w 169"/>
                <a:gd name="T33" fmla="*/ 84 h 169"/>
                <a:gd name="T34" fmla="*/ 25 w 169"/>
                <a:gd name="T35" fmla="*/ 110 h 169"/>
                <a:gd name="T36" fmla="*/ 25 w 169"/>
                <a:gd name="T37" fmla="*/ 110 h 169"/>
                <a:gd name="T38" fmla="*/ 48 w 169"/>
                <a:gd name="T39" fmla="*/ 94 h 169"/>
                <a:gd name="T40" fmla="*/ 75 w 169"/>
                <a:gd name="T41" fmla="*/ 94 h 169"/>
                <a:gd name="T42" fmla="*/ 75 w 169"/>
                <a:gd name="T43" fmla="*/ 120 h 169"/>
                <a:gd name="T44" fmla="*/ 59 w 169"/>
                <a:gd name="T45" fmla="*/ 144 h 169"/>
                <a:gd name="T46" fmla="*/ 59 w 169"/>
                <a:gd name="T47" fmla="*/ 144 h 169"/>
                <a:gd name="T48" fmla="*/ 84 w 169"/>
                <a:gd name="T49" fmla="*/ 169 h 169"/>
                <a:gd name="T50" fmla="*/ 109 w 169"/>
                <a:gd name="T51" fmla="*/ 144 h 169"/>
                <a:gd name="T52" fmla="*/ 109 w 169"/>
                <a:gd name="T53" fmla="*/ 144 h 169"/>
                <a:gd name="T54" fmla="*/ 94 w 169"/>
                <a:gd name="T55" fmla="*/ 120 h 169"/>
                <a:gd name="T56" fmla="*/ 94 w 169"/>
                <a:gd name="T57" fmla="*/ 94 h 169"/>
                <a:gd name="T58" fmla="*/ 120 w 169"/>
                <a:gd name="T59" fmla="*/ 94 h 169"/>
                <a:gd name="T60" fmla="*/ 143 w 169"/>
                <a:gd name="T61" fmla="*/ 110 h 169"/>
                <a:gd name="T62" fmla="*/ 143 w 169"/>
                <a:gd name="T63" fmla="*/ 110 h 169"/>
                <a:gd name="T64" fmla="*/ 169 w 169"/>
                <a:gd name="T6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9" h="169">
                  <a:moveTo>
                    <a:pt x="169" y="84"/>
                  </a:moveTo>
                  <a:cubicBezTo>
                    <a:pt x="169" y="71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6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103" y="45"/>
                    <a:pt x="109" y="36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1"/>
                    <a:pt x="98" y="0"/>
                    <a:pt x="84" y="0"/>
                  </a:cubicBezTo>
                  <a:cubicBezTo>
                    <a:pt x="70" y="0"/>
                    <a:pt x="59" y="11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6"/>
                    <a:pt x="65" y="45"/>
                    <a:pt x="75" y="48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6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1"/>
                    <a:pt x="0" y="84"/>
                  </a:cubicBezTo>
                  <a:cubicBezTo>
                    <a:pt x="0" y="98"/>
                    <a:pt x="11" y="110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35" y="110"/>
                    <a:pt x="44" y="103"/>
                    <a:pt x="4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65" y="124"/>
                    <a:pt x="59" y="133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9" y="157"/>
                    <a:pt x="70" y="169"/>
                    <a:pt x="84" y="169"/>
                  </a:cubicBezTo>
                  <a:cubicBezTo>
                    <a:pt x="98" y="169"/>
                    <a:pt x="109" y="157"/>
                    <a:pt x="109" y="144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9" y="133"/>
                    <a:pt x="103" y="124"/>
                    <a:pt x="94" y="120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10"/>
                    <a:pt x="143" y="110"/>
                  </a:cubicBezTo>
                  <a:cubicBezTo>
                    <a:pt x="143" y="110"/>
                    <a:pt x="143" y="110"/>
                    <a:pt x="143" y="110"/>
                  </a:cubicBezTo>
                  <a:cubicBezTo>
                    <a:pt x="157" y="110"/>
                    <a:pt x="169" y="98"/>
                    <a:pt x="16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6" name="Freeform 111"/>
            <p:cNvSpPr>
              <a:spLocks/>
            </p:cNvSpPr>
            <p:nvPr/>
          </p:nvSpPr>
          <p:spPr bwMode="auto">
            <a:xfrm>
              <a:off x="4244975" y="1844675"/>
              <a:ext cx="136525" cy="136525"/>
            </a:xfrm>
            <a:custGeom>
              <a:avLst/>
              <a:gdLst>
                <a:gd name="T0" fmla="*/ 168 w 168"/>
                <a:gd name="T1" fmla="*/ 84 h 169"/>
                <a:gd name="T2" fmla="*/ 143 w 168"/>
                <a:gd name="T3" fmla="*/ 59 h 169"/>
                <a:gd name="T4" fmla="*/ 143 w 168"/>
                <a:gd name="T5" fmla="*/ 59 h 169"/>
                <a:gd name="T6" fmla="*/ 120 w 168"/>
                <a:gd name="T7" fmla="*/ 75 h 169"/>
                <a:gd name="T8" fmla="*/ 94 w 168"/>
                <a:gd name="T9" fmla="*/ 75 h 169"/>
                <a:gd name="T10" fmla="*/ 94 w 168"/>
                <a:gd name="T11" fmla="*/ 48 h 169"/>
                <a:gd name="T12" fmla="*/ 109 w 168"/>
                <a:gd name="T13" fmla="*/ 25 h 169"/>
                <a:gd name="T14" fmla="*/ 109 w 168"/>
                <a:gd name="T15" fmla="*/ 25 h 169"/>
                <a:gd name="T16" fmla="*/ 84 w 168"/>
                <a:gd name="T17" fmla="*/ 0 h 169"/>
                <a:gd name="T18" fmla="*/ 59 w 168"/>
                <a:gd name="T19" fmla="*/ 25 h 169"/>
                <a:gd name="T20" fmla="*/ 59 w 168"/>
                <a:gd name="T21" fmla="*/ 25 h 169"/>
                <a:gd name="T22" fmla="*/ 74 w 168"/>
                <a:gd name="T23" fmla="*/ 48 h 169"/>
                <a:gd name="T24" fmla="*/ 74 w 168"/>
                <a:gd name="T25" fmla="*/ 75 h 169"/>
                <a:gd name="T26" fmla="*/ 48 w 168"/>
                <a:gd name="T27" fmla="*/ 75 h 169"/>
                <a:gd name="T28" fmla="*/ 25 w 168"/>
                <a:gd name="T29" fmla="*/ 59 h 169"/>
                <a:gd name="T30" fmla="*/ 25 w 168"/>
                <a:gd name="T31" fmla="*/ 59 h 169"/>
                <a:gd name="T32" fmla="*/ 0 w 168"/>
                <a:gd name="T33" fmla="*/ 84 h 169"/>
                <a:gd name="T34" fmla="*/ 25 w 168"/>
                <a:gd name="T35" fmla="*/ 110 h 169"/>
                <a:gd name="T36" fmla="*/ 25 w 168"/>
                <a:gd name="T37" fmla="*/ 110 h 169"/>
                <a:gd name="T38" fmla="*/ 48 w 168"/>
                <a:gd name="T39" fmla="*/ 94 h 169"/>
                <a:gd name="T40" fmla="*/ 74 w 168"/>
                <a:gd name="T41" fmla="*/ 94 h 169"/>
                <a:gd name="T42" fmla="*/ 74 w 168"/>
                <a:gd name="T43" fmla="*/ 120 h 169"/>
                <a:gd name="T44" fmla="*/ 59 w 168"/>
                <a:gd name="T45" fmla="*/ 144 h 169"/>
                <a:gd name="T46" fmla="*/ 59 w 168"/>
                <a:gd name="T47" fmla="*/ 144 h 169"/>
                <a:gd name="T48" fmla="*/ 84 w 168"/>
                <a:gd name="T49" fmla="*/ 169 h 169"/>
                <a:gd name="T50" fmla="*/ 109 w 168"/>
                <a:gd name="T51" fmla="*/ 144 h 169"/>
                <a:gd name="T52" fmla="*/ 109 w 168"/>
                <a:gd name="T53" fmla="*/ 144 h 169"/>
                <a:gd name="T54" fmla="*/ 94 w 168"/>
                <a:gd name="T55" fmla="*/ 120 h 169"/>
                <a:gd name="T56" fmla="*/ 94 w 168"/>
                <a:gd name="T57" fmla="*/ 94 h 169"/>
                <a:gd name="T58" fmla="*/ 120 w 168"/>
                <a:gd name="T59" fmla="*/ 94 h 169"/>
                <a:gd name="T60" fmla="*/ 143 w 168"/>
                <a:gd name="T61" fmla="*/ 110 h 169"/>
                <a:gd name="T62" fmla="*/ 143 w 168"/>
                <a:gd name="T63" fmla="*/ 110 h 169"/>
                <a:gd name="T64" fmla="*/ 168 w 168"/>
                <a:gd name="T6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8" h="169">
                  <a:moveTo>
                    <a:pt x="168" y="84"/>
                  </a:moveTo>
                  <a:cubicBezTo>
                    <a:pt x="168" y="71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6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103" y="45"/>
                    <a:pt x="109" y="36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1"/>
                    <a:pt x="98" y="0"/>
                    <a:pt x="84" y="0"/>
                  </a:cubicBezTo>
                  <a:cubicBezTo>
                    <a:pt x="70" y="0"/>
                    <a:pt x="59" y="11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6"/>
                    <a:pt x="65" y="45"/>
                    <a:pt x="74" y="4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6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1"/>
                    <a:pt x="0" y="84"/>
                  </a:cubicBezTo>
                  <a:cubicBezTo>
                    <a:pt x="0" y="98"/>
                    <a:pt x="11" y="110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35" y="110"/>
                    <a:pt x="44" y="103"/>
                    <a:pt x="48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65" y="124"/>
                    <a:pt x="59" y="133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9" y="157"/>
                    <a:pt x="70" y="169"/>
                    <a:pt x="84" y="169"/>
                  </a:cubicBezTo>
                  <a:cubicBezTo>
                    <a:pt x="98" y="169"/>
                    <a:pt x="109" y="157"/>
                    <a:pt x="109" y="144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9" y="133"/>
                    <a:pt x="103" y="124"/>
                    <a:pt x="94" y="120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10"/>
                    <a:pt x="143" y="110"/>
                  </a:cubicBezTo>
                  <a:cubicBezTo>
                    <a:pt x="143" y="110"/>
                    <a:pt x="143" y="110"/>
                    <a:pt x="143" y="110"/>
                  </a:cubicBezTo>
                  <a:cubicBezTo>
                    <a:pt x="157" y="110"/>
                    <a:pt x="168" y="98"/>
                    <a:pt x="16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7" name="Freeform 112"/>
            <p:cNvSpPr>
              <a:spLocks/>
            </p:cNvSpPr>
            <p:nvPr/>
          </p:nvSpPr>
          <p:spPr bwMode="auto">
            <a:xfrm>
              <a:off x="4513263" y="1844675"/>
              <a:ext cx="134938" cy="136525"/>
            </a:xfrm>
            <a:custGeom>
              <a:avLst/>
              <a:gdLst>
                <a:gd name="T0" fmla="*/ 168 w 168"/>
                <a:gd name="T1" fmla="*/ 84 h 169"/>
                <a:gd name="T2" fmla="*/ 143 w 168"/>
                <a:gd name="T3" fmla="*/ 59 h 169"/>
                <a:gd name="T4" fmla="*/ 143 w 168"/>
                <a:gd name="T5" fmla="*/ 59 h 169"/>
                <a:gd name="T6" fmla="*/ 120 w 168"/>
                <a:gd name="T7" fmla="*/ 75 h 169"/>
                <a:gd name="T8" fmla="*/ 94 w 168"/>
                <a:gd name="T9" fmla="*/ 75 h 169"/>
                <a:gd name="T10" fmla="*/ 94 w 168"/>
                <a:gd name="T11" fmla="*/ 48 h 169"/>
                <a:gd name="T12" fmla="*/ 109 w 168"/>
                <a:gd name="T13" fmla="*/ 25 h 169"/>
                <a:gd name="T14" fmla="*/ 109 w 168"/>
                <a:gd name="T15" fmla="*/ 25 h 169"/>
                <a:gd name="T16" fmla="*/ 84 w 168"/>
                <a:gd name="T17" fmla="*/ 0 h 169"/>
                <a:gd name="T18" fmla="*/ 59 w 168"/>
                <a:gd name="T19" fmla="*/ 25 h 169"/>
                <a:gd name="T20" fmla="*/ 59 w 168"/>
                <a:gd name="T21" fmla="*/ 25 h 169"/>
                <a:gd name="T22" fmla="*/ 74 w 168"/>
                <a:gd name="T23" fmla="*/ 48 h 169"/>
                <a:gd name="T24" fmla="*/ 74 w 168"/>
                <a:gd name="T25" fmla="*/ 75 h 169"/>
                <a:gd name="T26" fmla="*/ 48 w 168"/>
                <a:gd name="T27" fmla="*/ 75 h 169"/>
                <a:gd name="T28" fmla="*/ 25 w 168"/>
                <a:gd name="T29" fmla="*/ 59 h 169"/>
                <a:gd name="T30" fmla="*/ 25 w 168"/>
                <a:gd name="T31" fmla="*/ 59 h 169"/>
                <a:gd name="T32" fmla="*/ 0 w 168"/>
                <a:gd name="T33" fmla="*/ 84 h 169"/>
                <a:gd name="T34" fmla="*/ 25 w 168"/>
                <a:gd name="T35" fmla="*/ 110 h 169"/>
                <a:gd name="T36" fmla="*/ 25 w 168"/>
                <a:gd name="T37" fmla="*/ 110 h 169"/>
                <a:gd name="T38" fmla="*/ 48 w 168"/>
                <a:gd name="T39" fmla="*/ 94 h 169"/>
                <a:gd name="T40" fmla="*/ 74 w 168"/>
                <a:gd name="T41" fmla="*/ 94 h 169"/>
                <a:gd name="T42" fmla="*/ 74 w 168"/>
                <a:gd name="T43" fmla="*/ 120 h 169"/>
                <a:gd name="T44" fmla="*/ 59 w 168"/>
                <a:gd name="T45" fmla="*/ 144 h 169"/>
                <a:gd name="T46" fmla="*/ 59 w 168"/>
                <a:gd name="T47" fmla="*/ 144 h 169"/>
                <a:gd name="T48" fmla="*/ 84 w 168"/>
                <a:gd name="T49" fmla="*/ 169 h 169"/>
                <a:gd name="T50" fmla="*/ 109 w 168"/>
                <a:gd name="T51" fmla="*/ 144 h 169"/>
                <a:gd name="T52" fmla="*/ 109 w 168"/>
                <a:gd name="T53" fmla="*/ 144 h 169"/>
                <a:gd name="T54" fmla="*/ 94 w 168"/>
                <a:gd name="T55" fmla="*/ 120 h 169"/>
                <a:gd name="T56" fmla="*/ 94 w 168"/>
                <a:gd name="T57" fmla="*/ 94 h 169"/>
                <a:gd name="T58" fmla="*/ 120 w 168"/>
                <a:gd name="T59" fmla="*/ 94 h 169"/>
                <a:gd name="T60" fmla="*/ 143 w 168"/>
                <a:gd name="T61" fmla="*/ 110 h 169"/>
                <a:gd name="T62" fmla="*/ 143 w 168"/>
                <a:gd name="T63" fmla="*/ 110 h 169"/>
                <a:gd name="T64" fmla="*/ 168 w 168"/>
                <a:gd name="T6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8" h="169">
                  <a:moveTo>
                    <a:pt x="168" y="84"/>
                  </a:moveTo>
                  <a:cubicBezTo>
                    <a:pt x="168" y="71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6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103" y="45"/>
                    <a:pt x="109" y="36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1"/>
                    <a:pt x="98" y="0"/>
                    <a:pt x="84" y="0"/>
                  </a:cubicBezTo>
                  <a:cubicBezTo>
                    <a:pt x="70" y="0"/>
                    <a:pt x="59" y="11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6"/>
                    <a:pt x="65" y="45"/>
                    <a:pt x="74" y="4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6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1"/>
                    <a:pt x="0" y="84"/>
                  </a:cubicBezTo>
                  <a:cubicBezTo>
                    <a:pt x="0" y="98"/>
                    <a:pt x="11" y="110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35" y="110"/>
                    <a:pt x="44" y="103"/>
                    <a:pt x="48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65" y="124"/>
                    <a:pt x="59" y="133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9" y="157"/>
                    <a:pt x="70" y="169"/>
                    <a:pt x="84" y="169"/>
                  </a:cubicBezTo>
                  <a:cubicBezTo>
                    <a:pt x="98" y="169"/>
                    <a:pt x="109" y="157"/>
                    <a:pt x="109" y="144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9" y="133"/>
                    <a:pt x="103" y="124"/>
                    <a:pt x="94" y="120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10"/>
                    <a:pt x="143" y="110"/>
                  </a:cubicBezTo>
                  <a:cubicBezTo>
                    <a:pt x="143" y="110"/>
                    <a:pt x="143" y="110"/>
                    <a:pt x="143" y="110"/>
                  </a:cubicBezTo>
                  <a:cubicBezTo>
                    <a:pt x="157" y="110"/>
                    <a:pt x="168" y="98"/>
                    <a:pt x="16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8" name="Freeform 113"/>
            <p:cNvSpPr>
              <a:spLocks/>
            </p:cNvSpPr>
            <p:nvPr/>
          </p:nvSpPr>
          <p:spPr bwMode="auto">
            <a:xfrm>
              <a:off x="3711575" y="2111375"/>
              <a:ext cx="136525" cy="136525"/>
            </a:xfrm>
            <a:custGeom>
              <a:avLst/>
              <a:gdLst>
                <a:gd name="T0" fmla="*/ 169 w 169"/>
                <a:gd name="T1" fmla="*/ 84 h 169"/>
                <a:gd name="T2" fmla="*/ 143 w 169"/>
                <a:gd name="T3" fmla="*/ 59 h 169"/>
                <a:gd name="T4" fmla="*/ 143 w 169"/>
                <a:gd name="T5" fmla="*/ 59 h 169"/>
                <a:gd name="T6" fmla="*/ 120 w 169"/>
                <a:gd name="T7" fmla="*/ 75 h 169"/>
                <a:gd name="T8" fmla="*/ 94 w 169"/>
                <a:gd name="T9" fmla="*/ 75 h 169"/>
                <a:gd name="T10" fmla="*/ 94 w 169"/>
                <a:gd name="T11" fmla="*/ 48 h 169"/>
                <a:gd name="T12" fmla="*/ 109 w 169"/>
                <a:gd name="T13" fmla="*/ 25 h 169"/>
                <a:gd name="T14" fmla="*/ 109 w 169"/>
                <a:gd name="T15" fmla="*/ 25 h 169"/>
                <a:gd name="T16" fmla="*/ 84 w 169"/>
                <a:gd name="T17" fmla="*/ 0 h 169"/>
                <a:gd name="T18" fmla="*/ 59 w 169"/>
                <a:gd name="T19" fmla="*/ 25 h 169"/>
                <a:gd name="T20" fmla="*/ 59 w 169"/>
                <a:gd name="T21" fmla="*/ 25 h 169"/>
                <a:gd name="T22" fmla="*/ 75 w 169"/>
                <a:gd name="T23" fmla="*/ 48 h 169"/>
                <a:gd name="T24" fmla="*/ 75 w 169"/>
                <a:gd name="T25" fmla="*/ 75 h 169"/>
                <a:gd name="T26" fmla="*/ 48 w 169"/>
                <a:gd name="T27" fmla="*/ 75 h 169"/>
                <a:gd name="T28" fmla="*/ 25 w 169"/>
                <a:gd name="T29" fmla="*/ 59 h 169"/>
                <a:gd name="T30" fmla="*/ 25 w 169"/>
                <a:gd name="T31" fmla="*/ 59 h 169"/>
                <a:gd name="T32" fmla="*/ 0 w 169"/>
                <a:gd name="T33" fmla="*/ 84 h 169"/>
                <a:gd name="T34" fmla="*/ 25 w 169"/>
                <a:gd name="T35" fmla="*/ 109 h 169"/>
                <a:gd name="T36" fmla="*/ 25 w 169"/>
                <a:gd name="T37" fmla="*/ 109 h 169"/>
                <a:gd name="T38" fmla="*/ 48 w 169"/>
                <a:gd name="T39" fmla="*/ 94 h 169"/>
                <a:gd name="T40" fmla="*/ 75 w 169"/>
                <a:gd name="T41" fmla="*/ 94 h 169"/>
                <a:gd name="T42" fmla="*/ 75 w 169"/>
                <a:gd name="T43" fmla="*/ 120 h 169"/>
                <a:gd name="T44" fmla="*/ 59 w 169"/>
                <a:gd name="T45" fmla="*/ 144 h 169"/>
                <a:gd name="T46" fmla="*/ 59 w 169"/>
                <a:gd name="T47" fmla="*/ 144 h 169"/>
                <a:gd name="T48" fmla="*/ 84 w 169"/>
                <a:gd name="T49" fmla="*/ 169 h 169"/>
                <a:gd name="T50" fmla="*/ 109 w 169"/>
                <a:gd name="T51" fmla="*/ 144 h 169"/>
                <a:gd name="T52" fmla="*/ 109 w 169"/>
                <a:gd name="T53" fmla="*/ 144 h 169"/>
                <a:gd name="T54" fmla="*/ 94 w 169"/>
                <a:gd name="T55" fmla="*/ 120 h 169"/>
                <a:gd name="T56" fmla="*/ 94 w 169"/>
                <a:gd name="T57" fmla="*/ 94 h 169"/>
                <a:gd name="T58" fmla="*/ 120 w 169"/>
                <a:gd name="T59" fmla="*/ 94 h 169"/>
                <a:gd name="T60" fmla="*/ 143 w 169"/>
                <a:gd name="T61" fmla="*/ 109 h 169"/>
                <a:gd name="T62" fmla="*/ 143 w 169"/>
                <a:gd name="T63" fmla="*/ 109 h 169"/>
                <a:gd name="T64" fmla="*/ 169 w 169"/>
                <a:gd name="T6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9" h="169">
                  <a:moveTo>
                    <a:pt x="169" y="84"/>
                  </a:moveTo>
                  <a:cubicBezTo>
                    <a:pt x="169" y="70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6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103" y="44"/>
                    <a:pt x="109" y="3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1"/>
                    <a:pt x="98" y="0"/>
                    <a:pt x="84" y="0"/>
                  </a:cubicBezTo>
                  <a:cubicBezTo>
                    <a:pt x="70" y="0"/>
                    <a:pt x="59" y="11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5"/>
                    <a:pt x="66" y="44"/>
                    <a:pt x="75" y="48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6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0"/>
                    <a:pt x="0" y="84"/>
                  </a:cubicBezTo>
                  <a:cubicBezTo>
                    <a:pt x="0" y="98"/>
                    <a:pt x="11" y="109"/>
                    <a:pt x="25" y="109"/>
                  </a:cubicBezTo>
                  <a:cubicBezTo>
                    <a:pt x="25" y="109"/>
                    <a:pt x="25" y="109"/>
                    <a:pt x="25" y="109"/>
                  </a:cubicBezTo>
                  <a:cubicBezTo>
                    <a:pt x="35" y="109"/>
                    <a:pt x="44" y="103"/>
                    <a:pt x="4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66" y="124"/>
                    <a:pt x="59" y="133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9" y="157"/>
                    <a:pt x="70" y="169"/>
                    <a:pt x="84" y="169"/>
                  </a:cubicBezTo>
                  <a:cubicBezTo>
                    <a:pt x="98" y="169"/>
                    <a:pt x="109" y="157"/>
                    <a:pt x="109" y="144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9" y="133"/>
                    <a:pt x="103" y="124"/>
                    <a:pt x="94" y="120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09"/>
                    <a:pt x="143" y="109"/>
                  </a:cubicBezTo>
                  <a:cubicBezTo>
                    <a:pt x="143" y="109"/>
                    <a:pt x="143" y="109"/>
                    <a:pt x="143" y="109"/>
                  </a:cubicBezTo>
                  <a:cubicBezTo>
                    <a:pt x="157" y="109"/>
                    <a:pt x="169" y="98"/>
                    <a:pt x="16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9" name="Freeform 114"/>
            <p:cNvSpPr>
              <a:spLocks/>
            </p:cNvSpPr>
            <p:nvPr/>
          </p:nvSpPr>
          <p:spPr bwMode="auto">
            <a:xfrm>
              <a:off x="3978275" y="2111375"/>
              <a:ext cx="136525" cy="136525"/>
            </a:xfrm>
            <a:custGeom>
              <a:avLst/>
              <a:gdLst>
                <a:gd name="T0" fmla="*/ 169 w 169"/>
                <a:gd name="T1" fmla="*/ 84 h 169"/>
                <a:gd name="T2" fmla="*/ 143 w 169"/>
                <a:gd name="T3" fmla="*/ 59 h 169"/>
                <a:gd name="T4" fmla="*/ 143 w 169"/>
                <a:gd name="T5" fmla="*/ 59 h 169"/>
                <a:gd name="T6" fmla="*/ 120 w 169"/>
                <a:gd name="T7" fmla="*/ 75 h 169"/>
                <a:gd name="T8" fmla="*/ 94 w 169"/>
                <a:gd name="T9" fmla="*/ 75 h 169"/>
                <a:gd name="T10" fmla="*/ 94 w 169"/>
                <a:gd name="T11" fmla="*/ 48 h 169"/>
                <a:gd name="T12" fmla="*/ 109 w 169"/>
                <a:gd name="T13" fmla="*/ 25 h 169"/>
                <a:gd name="T14" fmla="*/ 109 w 169"/>
                <a:gd name="T15" fmla="*/ 25 h 169"/>
                <a:gd name="T16" fmla="*/ 84 w 169"/>
                <a:gd name="T17" fmla="*/ 0 h 169"/>
                <a:gd name="T18" fmla="*/ 59 w 169"/>
                <a:gd name="T19" fmla="*/ 25 h 169"/>
                <a:gd name="T20" fmla="*/ 59 w 169"/>
                <a:gd name="T21" fmla="*/ 25 h 169"/>
                <a:gd name="T22" fmla="*/ 75 w 169"/>
                <a:gd name="T23" fmla="*/ 48 h 169"/>
                <a:gd name="T24" fmla="*/ 75 w 169"/>
                <a:gd name="T25" fmla="*/ 75 h 169"/>
                <a:gd name="T26" fmla="*/ 48 w 169"/>
                <a:gd name="T27" fmla="*/ 75 h 169"/>
                <a:gd name="T28" fmla="*/ 25 w 169"/>
                <a:gd name="T29" fmla="*/ 59 h 169"/>
                <a:gd name="T30" fmla="*/ 25 w 169"/>
                <a:gd name="T31" fmla="*/ 59 h 169"/>
                <a:gd name="T32" fmla="*/ 0 w 169"/>
                <a:gd name="T33" fmla="*/ 84 h 169"/>
                <a:gd name="T34" fmla="*/ 25 w 169"/>
                <a:gd name="T35" fmla="*/ 109 h 169"/>
                <a:gd name="T36" fmla="*/ 25 w 169"/>
                <a:gd name="T37" fmla="*/ 109 h 169"/>
                <a:gd name="T38" fmla="*/ 48 w 169"/>
                <a:gd name="T39" fmla="*/ 94 h 169"/>
                <a:gd name="T40" fmla="*/ 75 w 169"/>
                <a:gd name="T41" fmla="*/ 94 h 169"/>
                <a:gd name="T42" fmla="*/ 75 w 169"/>
                <a:gd name="T43" fmla="*/ 120 h 169"/>
                <a:gd name="T44" fmla="*/ 59 w 169"/>
                <a:gd name="T45" fmla="*/ 144 h 169"/>
                <a:gd name="T46" fmla="*/ 59 w 169"/>
                <a:gd name="T47" fmla="*/ 144 h 169"/>
                <a:gd name="T48" fmla="*/ 84 w 169"/>
                <a:gd name="T49" fmla="*/ 169 h 169"/>
                <a:gd name="T50" fmla="*/ 109 w 169"/>
                <a:gd name="T51" fmla="*/ 144 h 169"/>
                <a:gd name="T52" fmla="*/ 109 w 169"/>
                <a:gd name="T53" fmla="*/ 144 h 169"/>
                <a:gd name="T54" fmla="*/ 94 w 169"/>
                <a:gd name="T55" fmla="*/ 120 h 169"/>
                <a:gd name="T56" fmla="*/ 94 w 169"/>
                <a:gd name="T57" fmla="*/ 94 h 169"/>
                <a:gd name="T58" fmla="*/ 120 w 169"/>
                <a:gd name="T59" fmla="*/ 94 h 169"/>
                <a:gd name="T60" fmla="*/ 143 w 169"/>
                <a:gd name="T61" fmla="*/ 109 h 169"/>
                <a:gd name="T62" fmla="*/ 143 w 169"/>
                <a:gd name="T63" fmla="*/ 109 h 169"/>
                <a:gd name="T64" fmla="*/ 169 w 169"/>
                <a:gd name="T6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9" h="169">
                  <a:moveTo>
                    <a:pt x="169" y="84"/>
                  </a:moveTo>
                  <a:cubicBezTo>
                    <a:pt x="169" y="70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6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103" y="44"/>
                    <a:pt x="109" y="3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1"/>
                    <a:pt x="98" y="0"/>
                    <a:pt x="84" y="0"/>
                  </a:cubicBezTo>
                  <a:cubicBezTo>
                    <a:pt x="70" y="0"/>
                    <a:pt x="59" y="11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5"/>
                    <a:pt x="65" y="44"/>
                    <a:pt x="75" y="48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6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0"/>
                    <a:pt x="0" y="84"/>
                  </a:cubicBezTo>
                  <a:cubicBezTo>
                    <a:pt x="0" y="98"/>
                    <a:pt x="11" y="109"/>
                    <a:pt x="25" y="109"/>
                  </a:cubicBezTo>
                  <a:cubicBezTo>
                    <a:pt x="25" y="109"/>
                    <a:pt x="25" y="109"/>
                    <a:pt x="25" y="109"/>
                  </a:cubicBezTo>
                  <a:cubicBezTo>
                    <a:pt x="35" y="109"/>
                    <a:pt x="44" y="103"/>
                    <a:pt x="4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65" y="124"/>
                    <a:pt x="59" y="133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9" y="157"/>
                    <a:pt x="70" y="169"/>
                    <a:pt x="84" y="169"/>
                  </a:cubicBezTo>
                  <a:cubicBezTo>
                    <a:pt x="98" y="169"/>
                    <a:pt x="109" y="157"/>
                    <a:pt x="109" y="144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9" y="133"/>
                    <a:pt x="103" y="124"/>
                    <a:pt x="94" y="120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09"/>
                    <a:pt x="143" y="109"/>
                  </a:cubicBezTo>
                  <a:cubicBezTo>
                    <a:pt x="143" y="109"/>
                    <a:pt x="143" y="109"/>
                    <a:pt x="143" y="109"/>
                  </a:cubicBezTo>
                  <a:cubicBezTo>
                    <a:pt x="157" y="109"/>
                    <a:pt x="169" y="98"/>
                    <a:pt x="16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0" name="Freeform 115"/>
            <p:cNvSpPr>
              <a:spLocks/>
            </p:cNvSpPr>
            <p:nvPr/>
          </p:nvSpPr>
          <p:spPr bwMode="auto">
            <a:xfrm>
              <a:off x="4244975" y="2111375"/>
              <a:ext cx="136525" cy="136525"/>
            </a:xfrm>
            <a:custGeom>
              <a:avLst/>
              <a:gdLst>
                <a:gd name="T0" fmla="*/ 168 w 168"/>
                <a:gd name="T1" fmla="*/ 84 h 169"/>
                <a:gd name="T2" fmla="*/ 143 w 168"/>
                <a:gd name="T3" fmla="*/ 59 h 169"/>
                <a:gd name="T4" fmla="*/ 143 w 168"/>
                <a:gd name="T5" fmla="*/ 59 h 169"/>
                <a:gd name="T6" fmla="*/ 120 w 168"/>
                <a:gd name="T7" fmla="*/ 75 h 169"/>
                <a:gd name="T8" fmla="*/ 94 w 168"/>
                <a:gd name="T9" fmla="*/ 75 h 169"/>
                <a:gd name="T10" fmla="*/ 94 w 168"/>
                <a:gd name="T11" fmla="*/ 48 h 169"/>
                <a:gd name="T12" fmla="*/ 109 w 168"/>
                <a:gd name="T13" fmla="*/ 25 h 169"/>
                <a:gd name="T14" fmla="*/ 109 w 168"/>
                <a:gd name="T15" fmla="*/ 25 h 169"/>
                <a:gd name="T16" fmla="*/ 84 w 168"/>
                <a:gd name="T17" fmla="*/ 0 h 169"/>
                <a:gd name="T18" fmla="*/ 59 w 168"/>
                <a:gd name="T19" fmla="*/ 25 h 169"/>
                <a:gd name="T20" fmla="*/ 59 w 168"/>
                <a:gd name="T21" fmla="*/ 25 h 169"/>
                <a:gd name="T22" fmla="*/ 74 w 168"/>
                <a:gd name="T23" fmla="*/ 48 h 169"/>
                <a:gd name="T24" fmla="*/ 74 w 168"/>
                <a:gd name="T25" fmla="*/ 75 h 169"/>
                <a:gd name="T26" fmla="*/ 48 w 168"/>
                <a:gd name="T27" fmla="*/ 75 h 169"/>
                <a:gd name="T28" fmla="*/ 25 w 168"/>
                <a:gd name="T29" fmla="*/ 59 h 169"/>
                <a:gd name="T30" fmla="*/ 25 w 168"/>
                <a:gd name="T31" fmla="*/ 59 h 169"/>
                <a:gd name="T32" fmla="*/ 0 w 168"/>
                <a:gd name="T33" fmla="*/ 84 h 169"/>
                <a:gd name="T34" fmla="*/ 25 w 168"/>
                <a:gd name="T35" fmla="*/ 109 h 169"/>
                <a:gd name="T36" fmla="*/ 25 w 168"/>
                <a:gd name="T37" fmla="*/ 109 h 169"/>
                <a:gd name="T38" fmla="*/ 48 w 168"/>
                <a:gd name="T39" fmla="*/ 94 h 169"/>
                <a:gd name="T40" fmla="*/ 74 w 168"/>
                <a:gd name="T41" fmla="*/ 94 h 169"/>
                <a:gd name="T42" fmla="*/ 74 w 168"/>
                <a:gd name="T43" fmla="*/ 120 h 169"/>
                <a:gd name="T44" fmla="*/ 59 w 168"/>
                <a:gd name="T45" fmla="*/ 144 h 169"/>
                <a:gd name="T46" fmla="*/ 59 w 168"/>
                <a:gd name="T47" fmla="*/ 144 h 169"/>
                <a:gd name="T48" fmla="*/ 84 w 168"/>
                <a:gd name="T49" fmla="*/ 169 h 169"/>
                <a:gd name="T50" fmla="*/ 109 w 168"/>
                <a:gd name="T51" fmla="*/ 144 h 169"/>
                <a:gd name="T52" fmla="*/ 109 w 168"/>
                <a:gd name="T53" fmla="*/ 144 h 169"/>
                <a:gd name="T54" fmla="*/ 94 w 168"/>
                <a:gd name="T55" fmla="*/ 120 h 169"/>
                <a:gd name="T56" fmla="*/ 94 w 168"/>
                <a:gd name="T57" fmla="*/ 94 h 169"/>
                <a:gd name="T58" fmla="*/ 120 w 168"/>
                <a:gd name="T59" fmla="*/ 94 h 169"/>
                <a:gd name="T60" fmla="*/ 143 w 168"/>
                <a:gd name="T61" fmla="*/ 109 h 169"/>
                <a:gd name="T62" fmla="*/ 143 w 168"/>
                <a:gd name="T63" fmla="*/ 109 h 169"/>
                <a:gd name="T64" fmla="*/ 168 w 168"/>
                <a:gd name="T6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8" h="169">
                  <a:moveTo>
                    <a:pt x="168" y="84"/>
                  </a:moveTo>
                  <a:cubicBezTo>
                    <a:pt x="168" y="70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6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103" y="44"/>
                    <a:pt x="109" y="3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1"/>
                    <a:pt x="98" y="0"/>
                    <a:pt x="84" y="0"/>
                  </a:cubicBezTo>
                  <a:cubicBezTo>
                    <a:pt x="70" y="0"/>
                    <a:pt x="59" y="11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5"/>
                    <a:pt x="65" y="44"/>
                    <a:pt x="74" y="4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6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0"/>
                    <a:pt x="0" y="84"/>
                  </a:cubicBezTo>
                  <a:cubicBezTo>
                    <a:pt x="0" y="98"/>
                    <a:pt x="11" y="109"/>
                    <a:pt x="25" y="109"/>
                  </a:cubicBezTo>
                  <a:cubicBezTo>
                    <a:pt x="25" y="109"/>
                    <a:pt x="25" y="109"/>
                    <a:pt x="25" y="109"/>
                  </a:cubicBezTo>
                  <a:cubicBezTo>
                    <a:pt x="35" y="109"/>
                    <a:pt x="44" y="103"/>
                    <a:pt x="48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65" y="124"/>
                    <a:pt x="59" y="133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9" y="157"/>
                    <a:pt x="70" y="169"/>
                    <a:pt x="84" y="169"/>
                  </a:cubicBezTo>
                  <a:cubicBezTo>
                    <a:pt x="98" y="169"/>
                    <a:pt x="109" y="157"/>
                    <a:pt x="109" y="144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9" y="133"/>
                    <a:pt x="103" y="124"/>
                    <a:pt x="94" y="120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09"/>
                    <a:pt x="143" y="109"/>
                  </a:cubicBezTo>
                  <a:cubicBezTo>
                    <a:pt x="143" y="109"/>
                    <a:pt x="143" y="109"/>
                    <a:pt x="143" y="109"/>
                  </a:cubicBezTo>
                  <a:cubicBezTo>
                    <a:pt x="157" y="109"/>
                    <a:pt x="168" y="98"/>
                    <a:pt x="16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1" name="Freeform 116"/>
            <p:cNvSpPr>
              <a:spLocks/>
            </p:cNvSpPr>
            <p:nvPr/>
          </p:nvSpPr>
          <p:spPr bwMode="auto">
            <a:xfrm>
              <a:off x="4513263" y="2111375"/>
              <a:ext cx="134938" cy="136525"/>
            </a:xfrm>
            <a:custGeom>
              <a:avLst/>
              <a:gdLst>
                <a:gd name="T0" fmla="*/ 168 w 168"/>
                <a:gd name="T1" fmla="*/ 84 h 169"/>
                <a:gd name="T2" fmla="*/ 143 w 168"/>
                <a:gd name="T3" fmla="*/ 59 h 169"/>
                <a:gd name="T4" fmla="*/ 143 w 168"/>
                <a:gd name="T5" fmla="*/ 59 h 169"/>
                <a:gd name="T6" fmla="*/ 120 w 168"/>
                <a:gd name="T7" fmla="*/ 75 h 169"/>
                <a:gd name="T8" fmla="*/ 94 w 168"/>
                <a:gd name="T9" fmla="*/ 75 h 169"/>
                <a:gd name="T10" fmla="*/ 94 w 168"/>
                <a:gd name="T11" fmla="*/ 48 h 169"/>
                <a:gd name="T12" fmla="*/ 109 w 168"/>
                <a:gd name="T13" fmla="*/ 25 h 169"/>
                <a:gd name="T14" fmla="*/ 109 w 168"/>
                <a:gd name="T15" fmla="*/ 25 h 169"/>
                <a:gd name="T16" fmla="*/ 84 w 168"/>
                <a:gd name="T17" fmla="*/ 0 h 169"/>
                <a:gd name="T18" fmla="*/ 59 w 168"/>
                <a:gd name="T19" fmla="*/ 25 h 169"/>
                <a:gd name="T20" fmla="*/ 59 w 168"/>
                <a:gd name="T21" fmla="*/ 25 h 169"/>
                <a:gd name="T22" fmla="*/ 74 w 168"/>
                <a:gd name="T23" fmla="*/ 48 h 169"/>
                <a:gd name="T24" fmla="*/ 74 w 168"/>
                <a:gd name="T25" fmla="*/ 75 h 169"/>
                <a:gd name="T26" fmla="*/ 48 w 168"/>
                <a:gd name="T27" fmla="*/ 75 h 169"/>
                <a:gd name="T28" fmla="*/ 25 w 168"/>
                <a:gd name="T29" fmla="*/ 59 h 169"/>
                <a:gd name="T30" fmla="*/ 25 w 168"/>
                <a:gd name="T31" fmla="*/ 59 h 169"/>
                <a:gd name="T32" fmla="*/ 0 w 168"/>
                <a:gd name="T33" fmla="*/ 84 h 169"/>
                <a:gd name="T34" fmla="*/ 25 w 168"/>
                <a:gd name="T35" fmla="*/ 109 h 169"/>
                <a:gd name="T36" fmla="*/ 25 w 168"/>
                <a:gd name="T37" fmla="*/ 109 h 169"/>
                <a:gd name="T38" fmla="*/ 48 w 168"/>
                <a:gd name="T39" fmla="*/ 94 h 169"/>
                <a:gd name="T40" fmla="*/ 74 w 168"/>
                <a:gd name="T41" fmla="*/ 94 h 169"/>
                <a:gd name="T42" fmla="*/ 74 w 168"/>
                <a:gd name="T43" fmla="*/ 120 h 169"/>
                <a:gd name="T44" fmla="*/ 59 w 168"/>
                <a:gd name="T45" fmla="*/ 144 h 169"/>
                <a:gd name="T46" fmla="*/ 59 w 168"/>
                <a:gd name="T47" fmla="*/ 144 h 169"/>
                <a:gd name="T48" fmla="*/ 84 w 168"/>
                <a:gd name="T49" fmla="*/ 169 h 169"/>
                <a:gd name="T50" fmla="*/ 109 w 168"/>
                <a:gd name="T51" fmla="*/ 144 h 169"/>
                <a:gd name="T52" fmla="*/ 109 w 168"/>
                <a:gd name="T53" fmla="*/ 144 h 169"/>
                <a:gd name="T54" fmla="*/ 94 w 168"/>
                <a:gd name="T55" fmla="*/ 120 h 169"/>
                <a:gd name="T56" fmla="*/ 94 w 168"/>
                <a:gd name="T57" fmla="*/ 94 h 169"/>
                <a:gd name="T58" fmla="*/ 120 w 168"/>
                <a:gd name="T59" fmla="*/ 94 h 169"/>
                <a:gd name="T60" fmla="*/ 143 w 168"/>
                <a:gd name="T61" fmla="*/ 109 h 169"/>
                <a:gd name="T62" fmla="*/ 143 w 168"/>
                <a:gd name="T63" fmla="*/ 109 h 169"/>
                <a:gd name="T64" fmla="*/ 168 w 168"/>
                <a:gd name="T6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8" h="169">
                  <a:moveTo>
                    <a:pt x="168" y="84"/>
                  </a:moveTo>
                  <a:cubicBezTo>
                    <a:pt x="168" y="70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6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103" y="44"/>
                    <a:pt x="109" y="3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1"/>
                    <a:pt x="98" y="0"/>
                    <a:pt x="84" y="0"/>
                  </a:cubicBezTo>
                  <a:cubicBezTo>
                    <a:pt x="70" y="0"/>
                    <a:pt x="59" y="11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5"/>
                    <a:pt x="65" y="44"/>
                    <a:pt x="74" y="4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6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0"/>
                    <a:pt x="0" y="84"/>
                  </a:cubicBezTo>
                  <a:cubicBezTo>
                    <a:pt x="0" y="98"/>
                    <a:pt x="11" y="109"/>
                    <a:pt x="25" y="109"/>
                  </a:cubicBezTo>
                  <a:cubicBezTo>
                    <a:pt x="25" y="109"/>
                    <a:pt x="25" y="109"/>
                    <a:pt x="25" y="109"/>
                  </a:cubicBezTo>
                  <a:cubicBezTo>
                    <a:pt x="35" y="109"/>
                    <a:pt x="44" y="103"/>
                    <a:pt x="48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65" y="124"/>
                    <a:pt x="59" y="133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9" y="157"/>
                    <a:pt x="70" y="169"/>
                    <a:pt x="84" y="169"/>
                  </a:cubicBezTo>
                  <a:cubicBezTo>
                    <a:pt x="98" y="169"/>
                    <a:pt x="109" y="157"/>
                    <a:pt x="109" y="144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9" y="133"/>
                    <a:pt x="103" y="124"/>
                    <a:pt x="94" y="120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09"/>
                    <a:pt x="143" y="109"/>
                  </a:cubicBezTo>
                  <a:cubicBezTo>
                    <a:pt x="143" y="109"/>
                    <a:pt x="143" y="109"/>
                    <a:pt x="143" y="109"/>
                  </a:cubicBezTo>
                  <a:cubicBezTo>
                    <a:pt x="157" y="109"/>
                    <a:pt x="168" y="98"/>
                    <a:pt x="16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2" name="Freeform 117"/>
            <p:cNvSpPr>
              <a:spLocks/>
            </p:cNvSpPr>
            <p:nvPr/>
          </p:nvSpPr>
          <p:spPr bwMode="auto">
            <a:xfrm>
              <a:off x="3711575" y="2379663"/>
              <a:ext cx="136525" cy="134938"/>
            </a:xfrm>
            <a:custGeom>
              <a:avLst/>
              <a:gdLst>
                <a:gd name="T0" fmla="*/ 169 w 169"/>
                <a:gd name="T1" fmla="*/ 84 h 169"/>
                <a:gd name="T2" fmla="*/ 143 w 169"/>
                <a:gd name="T3" fmla="*/ 59 h 169"/>
                <a:gd name="T4" fmla="*/ 143 w 169"/>
                <a:gd name="T5" fmla="*/ 59 h 169"/>
                <a:gd name="T6" fmla="*/ 120 w 169"/>
                <a:gd name="T7" fmla="*/ 75 h 169"/>
                <a:gd name="T8" fmla="*/ 94 w 169"/>
                <a:gd name="T9" fmla="*/ 75 h 169"/>
                <a:gd name="T10" fmla="*/ 94 w 169"/>
                <a:gd name="T11" fmla="*/ 48 h 169"/>
                <a:gd name="T12" fmla="*/ 109 w 169"/>
                <a:gd name="T13" fmla="*/ 25 h 169"/>
                <a:gd name="T14" fmla="*/ 109 w 169"/>
                <a:gd name="T15" fmla="*/ 25 h 169"/>
                <a:gd name="T16" fmla="*/ 84 w 169"/>
                <a:gd name="T17" fmla="*/ 0 h 169"/>
                <a:gd name="T18" fmla="*/ 59 w 169"/>
                <a:gd name="T19" fmla="*/ 25 h 169"/>
                <a:gd name="T20" fmla="*/ 59 w 169"/>
                <a:gd name="T21" fmla="*/ 25 h 169"/>
                <a:gd name="T22" fmla="*/ 75 w 169"/>
                <a:gd name="T23" fmla="*/ 48 h 169"/>
                <a:gd name="T24" fmla="*/ 75 w 169"/>
                <a:gd name="T25" fmla="*/ 75 h 169"/>
                <a:gd name="T26" fmla="*/ 48 w 169"/>
                <a:gd name="T27" fmla="*/ 75 h 169"/>
                <a:gd name="T28" fmla="*/ 25 w 169"/>
                <a:gd name="T29" fmla="*/ 59 h 169"/>
                <a:gd name="T30" fmla="*/ 25 w 169"/>
                <a:gd name="T31" fmla="*/ 59 h 169"/>
                <a:gd name="T32" fmla="*/ 0 w 169"/>
                <a:gd name="T33" fmla="*/ 84 h 169"/>
                <a:gd name="T34" fmla="*/ 25 w 169"/>
                <a:gd name="T35" fmla="*/ 109 h 169"/>
                <a:gd name="T36" fmla="*/ 25 w 169"/>
                <a:gd name="T37" fmla="*/ 109 h 169"/>
                <a:gd name="T38" fmla="*/ 48 w 169"/>
                <a:gd name="T39" fmla="*/ 94 h 169"/>
                <a:gd name="T40" fmla="*/ 75 w 169"/>
                <a:gd name="T41" fmla="*/ 94 h 169"/>
                <a:gd name="T42" fmla="*/ 75 w 169"/>
                <a:gd name="T43" fmla="*/ 120 h 169"/>
                <a:gd name="T44" fmla="*/ 59 w 169"/>
                <a:gd name="T45" fmla="*/ 143 h 169"/>
                <a:gd name="T46" fmla="*/ 59 w 169"/>
                <a:gd name="T47" fmla="*/ 143 h 169"/>
                <a:gd name="T48" fmla="*/ 84 w 169"/>
                <a:gd name="T49" fmla="*/ 169 h 169"/>
                <a:gd name="T50" fmla="*/ 109 w 169"/>
                <a:gd name="T51" fmla="*/ 143 h 169"/>
                <a:gd name="T52" fmla="*/ 109 w 169"/>
                <a:gd name="T53" fmla="*/ 143 h 169"/>
                <a:gd name="T54" fmla="*/ 94 w 169"/>
                <a:gd name="T55" fmla="*/ 120 h 169"/>
                <a:gd name="T56" fmla="*/ 94 w 169"/>
                <a:gd name="T57" fmla="*/ 94 h 169"/>
                <a:gd name="T58" fmla="*/ 120 w 169"/>
                <a:gd name="T59" fmla="*/ 94 h 169"/>
                <a:gd name="T60" fmla="*/ 143 w 169"/>
                <a:gd name="T61" fmla="*/ 109 h 169"/>
                <a:gd name="T62" fmla="*/ 143 w 169"/>
                <a:gd name="T63" fmla="*/ 109 h 169"/>
                <a:gd name="T64" fmla="*/ 169 w 169"/>
                <a:gd name="T6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9" h="169">
                  <a:moveTo>
                    <a:pt x="169" y="84"/>
                  </a:moveTo>
                  <a:cubicBezTo>
                    <a:pt x="169" y="70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5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103" y="44"/>
                    <a:pt x="109" y="3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1"/>
                    <a:pt x="98" y="0"/>
                    <a:pt x="84" y="0"/>
                  </a:cubicBezTo>
                  <a:cubicBezTo>
                    <a:pt x="70" y="0"/>
                    <a:pt x="59" y="11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5"/>
                    <a:pt x="66" y="44"/>
                    <a:pt x="75" y="48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5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0"/>
                    <a:pt x="0" y="84"/>
                  </a:cubicBezTo>
                  <a:cubicBezTo>
                    <a:pt x="0" y="98"/>
                    <a:pt x="11" y="109"/>
                    <a:pt x="25" y="109"/>
                  </a:cubicBezTo>
                  <a:cubicBezTo>
                    <a:pt x="25" y="109"/>
                    <a:pt x="25" y="109"/>
                    <a:pt x="25" y="109"/>
                  </a:cubicBezTo>
                  <a:cubicBezTo>
                    <a:pt x="35" y="109"/>
                    <a:pt x="44" y="103"/>
                    <a:pt x="4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66" y="124"/>
                    <a:pt x="59" y="133"/>
                    <a:pt x="59" y="143"/>
                  </a:cubicBezTo>
                  <a:cubicBezTo>
                    <a:pt x="59" y="143"/>
                    <a:pt x="59" y="143"/>
                    <a:pt x="59" y="143"/>
                  </a:cubicBezTo>
                  <a:cubicBezTo>
                    <a:pt x="59" y="157"/>
                    <a:pt x="70" y="169"/>
                    <a:pt x="84" y="169"/>
                  </a:cubicBezTo>
                  <a:cubicBezTo>
                    <a:pt x="98" y="169"/>
                    <a:pt x="109" y="157"/>
                    <a:pt x="109" y="14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09" y="133"/>
                    <a:pt x="103" y="124"/>
                    <a:pt x="94" y="120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09"/>
                    <a:pt x="143" y="109"/>
                  </a:cubicBezTo>
                  <a:cubicBezTo>
                    <a:pt x="143" y="109"/>
                    <a:pt x="143" y="109"/>
                    <a:pt x="143" y="109"/>
                  </a:cubicBezTo>
                  <a:cubicBezTo>
                    <a:pt x="157" y="109"/>
                    <a:pt x="169" y="98"/>
                    <a:pt x="16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3" name="Freeform 118"/>
            <p:cNvSpPr>
              <a:spLocks/>
            </p:cNvSpPr>
            <p:nvPr/>
          </p:nvSpPr>
          <p:spPr bwMode="auto">
            <a:xfrm>
              <a:off x="3978275" y="2379663"/>
              <a:ext cx="136525" cy="134938"/>
            </a:xfrm>
            <a:custGeom>
              <a:avLst/>
              <a:gdLst>
                <a:gd name="T0" fmla="*/ 169 w 169"/>
                <a:gd name="T1" fmla="*/ 84 h 169"/>
                <a:gd name="T2" fmla="*/ 143 w 169"/>
                <a:gd name="T3" fmla="*/ 59 h 169"/>
                <a:gd name="T4" fmla="*/ 143 w 169"/>
                <a:gd name="T5" fmla="*/ 59 h 169"/>
                <a:gd name="T6" fmla="*/ 120 w 169"/>
                <a:gd name="T7" fmla="*/ 75 h 169"/>
                <a:gd name="T8" fmla="*/ 94 w 169"/>
                <a:gd name="T9" fmla="*/ 75 h 169"/>
                <a:gd name="T10" fmla="*/ 94 w 169"/>
                <a:gd name="T11" fmla="*/ 48 h 169"/>
                <a:gd name="T12" fmla="*/ 109 w 169"/>
                <a:gd name="T13" fmla="*/ 25 h 169"/>
                <a:gd name="T14" fmla="*/ 109 w 169"/>
                <a:gd name="T15" fmla="*/ 25 h 169"/>
                <a:gd name="T16" fmla="*/ 84 w 169"/>
                <a:gd name="T17" fmla="*/ 0 h 169"/>
                <a:gd name="T18" fmla="*/ 59 w 169"/>
                <a:gd name="T19" fmla="*/ 25 h 169"/>
                <a:gd name="T20" fmla="*/ 59 w 169"/>
                <a:gd name="T21" fmla="*/ 25 h 169"/>
                <a:gd name="T22" fmla="*/ 75 w 169"/>
                <a:gd name="T23" fmla="*/ 48 h 169"/>
                <a:gd name="T24" fmla="*/ 75 w 169"/>
                <a:gd name="T25" fmla="*/ 75 h 169"/>
                <a:gd name="T26" fmla="*/ 48 w 169"/>
                <a:gd name="T27" fmla="*/ 75 h 169"/>
                <a:gd name="T28" fmla="*/ 25 w 169"/>
                <a:gd name="T29" fmla="*/ 59 h 169"/>
                <a:gd name="T30" fmla="*/ 25 w 169"/>
                <a:gd name="T31" fmla="*/ 59 h 169"/>
                <a:gd name="T32" fmla="*/ 0 w 169"/>
                <a:gd name="T33" fmla="*/ 84 h 169"/>
                <a:gd name="T34" fmla="*/ 25 w 169"/>
                <a:gd name="T35" fmla="*/ 109 h 169"/>
                <a:gd name="T36" fmla="*/ 25 w 169"/>
                <a:gd name="T37" fmla="*/ 109 h 169"/>
                <a:gd name="T38" fmla="*/ 48 w 169"/>
                <a:gd name="T39" fmla="*/ 94 h 169"/>
                <a:gd name="T40" fmla="*/ 75 w 169"/>
                <a:gd name="T41" fmla="*/ 94 h 169"/>
                <a:gd name="T42" fmla="*/ 75 w 169"/>
                <a:gd name="T43" fmla="*/ 120 h 169"/>
                <a:gd name="T44" fmla="*/ 59 w 169"/>
                <a:gd name="T45" fmla="*/ 143 h 169"/>
                <a:gd name="T46" fmla="*/ 59 w 169"/>
                <a:gd name="T47" fmla="*/ 143 h 169"/>
                <a:gd name="T48" fmla="*/ 84 w 169"/>
                <a:gd name="T49" fmla="*/ 169 h 169"/>
                <a:gd name="T50" fmla="*/ 109 w 169"/>
                <a:gd name="T51" fmla="*/ 143 h 169"/>
                <a:gd name="T52" fmla="*/ 109 w 169"/>
                <a:gd name="T53" fmla="*/ 143 h 169"/>
                <a:gd name="T54" fmla="*/ 94 w 169"/>
                <a:gd name="T55" fmla="*/ 120 h 169"/>
                <a:gd name="T56" fmla="*/ 94 w 169"/>
                <a:gd name="T57" fmla="*/ 94 h 169"/>
                <a:gd name="T58" fmla="*/ 120 w 169"/>
                <a:gd name="T59" fmla="*/ 94 h 169"/>
                <a:gd name="T60" fmla="*/ 143 w 169"/>
                <a:gd name="T61" fmla="*/ 109 h 169"/>
                <a:gd name="T62" fmla="*/ 143 w 169"/>
                <a:gd name="T63" fmla="*/ 109 h 169"/>
                <a:gd name="T64" fmla="*/ 169 w 169"/>
                <a:gd name="T6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9" h="169">
                  <a:moveTo>
                    <a:pt x="169" y="84"/>
                  </a:moveTo>
                  <a:cubicBezTo>
                    <a:pt x="169" y="70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5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103" y="44"/>
                    <a:pt x="109" y="3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1"/>
                    <a:pt x="98" y="0"/>
                    <a:pt x="84" y="0"/>
                  </a:cubicBezTo>
                  <a:cubicBezTo>
                    <a:pt x="70" y="0"/>
                    <a:pt x="59" y="11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5"/>
                    <a:pt x="65" y="44"/>
                    <a:pt x="75" y="48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5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0"/>
                    <a:pt x="0" y="84"/>
                  </a:cubicBezTo>
                  <a:cubicBezTo>
                    <a:pt x="0" y="98"/>
                    <a:pt x="11" y="109"/>
                    <a:pt x="25" y="109"/>
                  </a:cubicBezTo>
                  <a:cubicBezTo>
                    <a:pt x="25" y="109"/>
                    <a:pt x="25" y="109"/>
                    <a:pt x="25" y="109"/>
                  </a:cubicBezTo>
                  <a:cubicBezTo>
                    <a:pt x="35" y="109"/>
                    <a:pt x="44" y="103"/>
                    <a:pt x="4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65" y="124"/>
                    <a:pt x="59" y="133"/>
                    <a:pt x="59" y="143"/>
                  </a:cubicBezTo>
                  <a:cubicBezTo>
                    <a:pt x="59" y="143"/>
                    <a:pt x="59" y="143"/>
                    <a:pt x="59" y="143"/>
                  </a:cubicBezTo>
                  <a:cubicBezTo>
                    <a:pt x="59" y="157"/>
                    <a:pt x="70" y="169"/>
                    <a:pt x="84" y="169"/>
                  </a:cubicBezTo>
                  <a:cubicBezTo>
                    <a:pt x="98" y="169"/>
                    <a:pt x="109" y="157"/>
                    <a:pt x="109" y="14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09" y="133"/>
                    <a:pt x="103" y="124"/>
                    <a:pt x="94" y="120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09"/>
                    <a:pt x="143" y="109"/>
                  </a:cubicBezTo>
                  <a:cubicBezTo>
                    <a:pt x="143" y="109"/>
                    <a:pt x="143" y="109"/>
                    <a:pt x="143" y="109"/>
                  </a:cubicBezTo>
                  <a:cubicBezTo>
                    <a:pt x="157" y="109"/>
                    <a:pt x="169" y="98"/>
                    <a:pt x="16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4" name="Freeform 119"/>
            <p:cNvSpPr>
              <a:spLocks/>
            </p:cNvSpPr>
            <p:nvPr/>
          </p:nvSpPr>
          <p:spPr bwMode="auto">
            <a:xfrm>
              <a:off x="4244975" y="2379663"/>
              <a:ext cx="136525" cy="134938"/>
            </a:xfrm>
            <a:custGeom>
              <a:avLst/>
              <a:gdLst>
                <a:gd name="T0" fmla="*/ 168 w 168"/>
                <a:gd name="T1" fmla="*/ 84 h 169"/>
                <a:gd name="T2" fmla="*/ 143 w 168"/>
                <a:gd name="T3" fmla="*/ 59 h 169"/>
                <a:gd name="T4" fmla="*/ 143 w 168"/>
                <a:gd name="T5" fmla="*/ 59 h 169"/>
                <a:gd name="T6" fmla="*/ 120 w 168"/>
                <a:gd name="T7" fmla="*/ 75 h 169"/>
                <a:gd name="T8" fmla="*/ 94 w 168"/>
                <a:gd name="T9" fmla="*/ 75 h 169"/>
                <a:gd name="T10" fmla="*/ 94 w 168"/>
                <a:gd name="T11" fmla="*/ 48 h 169"/>
                <a:gd name="T12" fmla="*/ 109 w 168"/>
                <a:gd name="T13" fmla="*/ 25 h 169"/>
                <a:gd name="T14" fmla="*/ 109 w 168"/>
                <a:gd name="T15" fmla="*/ 25 h 169"/>
                <a:gd name="T16" fmla="*/ 84 w 168"/>
                <a:gd name="T17" fmla="*/ 0 h 169"/>
                <a:gd name="T18" fmla="*/ 59 w 168"/>
                <a:gd name="T19" fmla="*/ 25 h 169"/>
                <a:gd name="T20" fmla="*/ 59 w 168"/>
                <a:gd name="T21" fmla="*/ 25 h 169"/>
                <a:gd name="T22" fmla="*/ 74 w 168"/>
                <a:gd name="T23" fmla="*/ 48 h 169"/>
                <a:gd name="T24" fmla="*/ 74 w 168"/>
                <a:gd name="T25" fmla="*/ 75 h 169"/>
                <a:gd name="T26" fmla="*/ 48 w 168"/>
                <a:gd name="T27" fmla="*/ 75 h 169"/>
                <a:gd name="T28" fmla="*/ 25 w 168"/>
                <a:gd name="T29" fmla="*/ 59 h 169"/>
                <a:gd name="T30" fmla="*/ 25 w 168"/>
                <a:gd name="T31" fmla="*/ 59 h 169"/>
                <a:gd name="T32" fmla="*/ 0 w 168"/>
                <a:gd name="T33" fmla="*/ 84 h 169"/>
                <a:gd name="T34" fmla="*/ 25 w 168"/>
                <a:gd name="T35" fmla="*/ 109 h 169"/>
                <a:gd name="T36" fmla="*/ 25 w 168"/>
                <a:gd name="T37" fmla="*/ 109 h 169"/>
                <a:gd name="T38" fmla="*/ 48 w 168"/>
                <a:gd name="T39" fmla="*/ 94 h 169"/>
                <a:gd name="T40" fmla="*/ 74 w 168"/>
                <a:gd name="T41" fmla="*/ 94 h 169"/>
                <a:gd name="T42" fmla="*/ 74 w 168"/>
                <a:gd name="T43" fmla="*/ 120 h 169"/>
                <a:gd name="T44" fmla="*/ 59 w 168"/>
                <a:gd name="T45" fmla="*/ 143 h 169"/>
                <a:gd name="T46" fmla="*/ 59 w 168"/>
                <a:gd name="T47" fmla="*/ 143 h 169"/>
                <a:gd name="T48" fmla="*/ 84 w 168"/>
                <a:gd name="T49" fmla="*/ 169 h 169"/>
                <a:gd name="T50" fmla="*/ 109 w 168"/>
                <a:gd name="T51" fmla="*/ 143 h 169"/>
                <a:gd name="T52" fmla="*/ 109 w 168"/>
                <a:gd name="T53" fmla="*/ 143 h 169"/>
                <a:gd name="T54" fmla="*/ 94 w 168"/>
                <a:gd name="T55" fmla="*/ 120 h 169"/>
                <a:gd name="T56" fmla="*/ 94 w 168"/>
                <a:gd name="T57" fmla="*/ 94 h 169"/>
                <a:gd name="T58" fmla="*/ 120 w 168"/>
                <a:gd name="T59" fmla="*/ 94 h 169"/>
                <a:gd name="T60" fmla="*/ 143 w 168"/>
                <a:gd name="T61" fmla="*/ 109 h 169"/>
                <a:gd name="T62" fmla="*/ 143 w 168"/>
                <a:gd name="T63" fmla="*/ 109 h 169"/>
                <a:gd name="T64" fmla="*/ 168 w 168"/>
                <a:gd name="T6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8" h="169">
                  <a:moveTo>
                    <a:pt x="168" y="84"/>
                  </a:moveTo>
                  <a:cubicBezTo>
                    <a:pt x="168" y="70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5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103" y="44"/>
                    <a:pt x="109" y="3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1"/>
                    <a:pt x="98" y="0"/>
                    <a:pt x="84" y="0"/>
                  </a:cubicBezTo>
                  <a:cubicBezTo>
                    <a:pt x="70" y="0"/>
                    <a:pt x="59" y="11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5"/>
                    <a:pt x="65" y="44"/>
                    <a:pt x="74" y="4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5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0"/>
                    <a:pt x="0" y="84"/>
                  </a:cubicBezTo>
                  <a:cubicBezTo>
                    <a:pt x="0" y="98"/>
                    <a:pt x="11" y="109"/>
                    <a:pt x="25" y="109"/>
                  </a:cubicBezTo>
                  <a:cubicBezTo>
                    <a:pt x="25" y="109"/>
                    <a:pt x="25" y="109"/>
                    <a:pt x="25" y="109"/>
                  </a:cubicBezTo>
                  <a:cubicBezTo>
                    <a:pt x="35" y="109"/>
                    <a:pt x="44" y="103"/>
                    <a:pt x="48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65" y="124"/>
                    <a:pt x="59" y="133"/>
                    <a:pt x="59" y="143"/>
                  </a:cubicBezTo>
                  <a:cubicBezTo>
                    <a:pt x="59" y="143"/>
                    <a:pt x="59" y="143"/>
                    <a:pt x="59" y="143"/>
                  </a:cubicBezTo>
                  <a:cubicBezTo>
                    <a:pt x="59" y="157"/>
                    <a:pt x="70" y="169"/>
                    <a:pt x="84" y="169"/>
                  </a:cubicBezTo>
                  <a:cubicBezTo>
                    <a:pt x="98" y="169"/>
                    <a:pt x="109" y="157"/>
                    <a:pt x="109" y="14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09" y="133"/>
                    <a:pt x="103" y="124"/>
                    <a:pt x="94" y="120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09"/>
                    <a:pt x="143" y="109"/>
                  </a:cubicBezTo>
                  <a:cubicBezTo>
                    <a:pt x="143" y="109"/>
                    <a:pt x="143" y="109"/>
                    <a:pt x="143" y="109"/>
                  </a:cubicBezTo>
                  <a:cubicBezTo>
                    <a:pt x="157" y="109"/>
                    <a:pt x="168" y="98"/>
                    <a:pt x="16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5" name="Freeform 120"/>
            <p:cNvSpPr>
              <a:spLocks/>
            </p:cNvSpPr>
            <p:nvPr/>
          </p:nvSpPr>
          <p:spPr bwMode="auto">
            <a:xfrm>
              <a:off x="4513263" y="2379663"/>
              <a:ext cx="134938" cy="134938"/>
            </a:xfrm>
            <a:custGeom>
              <a:avLst/>
              <a:gdLst>
                <a:gd name="T0" fmla="*/ 168 w 168"/>
                <a:gd name="T1" fmla="*/ 84 h 169"/>
                <a:gd name="T2" fmla="*/ 143 w 168"/>
                <a:gd name="T3" fmla="*/ 59 h 169"/>
                <a:gd name="T4" fmla="*/ 143 w 168"/>
                <a:gd name="T5" fmla="*/ 59 h 169"/>
                <a:gd name="T6" fmla="*/ 120 w 168"/>
                <a:gd name="T7" fmla="*/ 75 h 169"/>
                <a:gd name="T8" fmla="*/ 94 w 168"/>
                <a:gd name="T9" fmla="*/ 75 h 169"/>
                <a:gd name="T10" fmla="*/ 94 w 168"/>
                <a:gd name="T11" fmla="*/ 48 h 169"/>
                <a:gd name="T12" fmla="*/ 109 w 168"/>
                <a:gd name="T13" fmla="*/ 25 h 169"/>
                <a:gd name="T14" fmla="*/ 109 w 168"/>
                <a:gd name="T15" fmla="*/ 25 h 169"/>
                <a:gd name="T16" fmla="*/ 84 w 168"/>
                <a:gd name="T17" fmla="*/ 0 h 169"/>
                <a:gd name="T18" fmla="*/ 59 w 168"/>
                <a:gd name="T19" fmla="*/ 25 h 169"/>
                <a:gd name="T20" fmla="*/ 59 w 168"/>
                <a:gd name="T21" fmla="*/ 25 h 169"/>
                <a:gd name="T22" fmla="*/ 74 w 168"/>
                <a:gd name="T23" fmla="*/ 48 h 169"/>
                <a:gd name="T24" fmla="*/ 74 w 168"/>
                <a:gd name="T25" fmla="*/ 75 h 169"/>
                <a:gd name="T26" fmla="*/ 48 w 168"/>
                <a:gd name="T27" fmla="*/ 75 h 169"/>
                <a:gd name="T28" fmla="*/ 25 w 168"/>
                <a:gd name="T29" fmla="*/ 59 h 169"/>
                <a:gd name="T30" fmla="*/ 25 w 168"/>
                <a:gd name="T31" fmla="*/ 59 h 169"/>
                <a:gd name="T32" fmla="*/ 0 w 168"/>
                <a:gd name="T33" fmla="*/ 84 h 169"/>
                <a:gd name="T34" fmla="*/ 25 w 168"/>
                <a:gd name="T35" fmla="*/ 109 h 169"/>
                <a:gd name="T36" fmla="*/ 25 w 168"/>
                <a:gd name="T37" fmla="*/ 109 h 169"/>
                <a:gd name="T38" fmla="*/ 48 w 168"/>
                <a:gd name="T39" fmla="*/ 94 h 169"/>
                <a:gd name="T40" fmla="*/ 74 w 168"/>
                <a:gd name="T41" fmla="*/ 94 h 169"/>
                <a:gd name="T42" fmla="*/ 74 w 168"/>
                <a:gd name="T43" fmla="*/ 120 h 169"/>
                <a:gd name="T44" fmla="*/ 59 w 168"/>
                <a:gd name="T45" fmla="*/ 143 h 169"/>
                <a:gd name="T46" fmla="*/ 59 w 168"/>
                <a:gd name="T47" fmla="*/ 143 h 169"/>
                <a:gd name="T48" fmla="*/ 84 w 168"/>
                <a:gd name="T49" fmla="*/ 169 h 169"/>
                <a:gd name="T50" fmla="*/ 109 w 168"/>
                <a:gd name="T51" fmla="*/ 143 h 169"/>
                <a:gd name="T52" fmla="*/ 109 w 168"/>
                <a:gd name="T53" fmla="*/ 143 h 169"/>
                <a:gd name="T54" fmla="*/ 94 w 168"/>
                <a:gd name="T55" fmla="*/ 120 h 169"/>
                <a:gd name="T56" fmla="*/ 94 w 168"/>
                <a:gd name="T57" fmla="*/ 94 h 169"/>
                <a:gd name="T58" fmla="*/ 120 w 168"/>
                <a:gd name="T59" fmla="*/ 94 h 169"/>
                <a:gd name="T60" fmla="*/ 143 w 168"/>
                <a:gd name="T61" fmla="*/ 109 h 169"/>
                <a:gd name="T62" fmla="*/ 143 w 168"/>
                <a:gd name="T63" fmla="*/ 109 h 169"/>
                <a:gd name="T64" fmla="*/ 168 w 168"/>
                <a:gd name="T6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8" h="169">
                  <a:moveTo>
                    <a:pt x="168" y="84"/>
                  </a:moveTo>
                  <a:cubicBezTo>
                    <a:pt x="168" y="70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5"/>
                    <a:pt x="120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103" y="44"/>
                    <a:pt x="109" y="3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1"/>
                    <a:pt x="98" y="0"/>
                    <a:pt x="84" y="0"/>
                  </a:cubicBezTo>
                  <a:cubicBezTo>
                    <a:pt x="70" y="0"/>
                    <a:pt x="59" y="11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5"/>
                    <a:pt x="65" y="44"/>
                    <a:pt x="74" y="4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4" y="65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0"/>
                    <a:pt x="0" y="84"/>
                  </a:cubicBezTo>
                  <a:cubicBezTo>
                    <a:pt x="0" y="98"/>
                    <a:pt x="11" y="109"/>
                    <a:pt x="25" y="109"/>
                  </a:cubicBezTo>
                  <a:cubicBezTo>
                    <a:pt x="25" y="109"/>
                    <a:pt x="25" y="109"/>
                    <a:pt x="25" y="109"/>
                  </a:cubicBezTo>
                  <a:cubicBezTo>
                    <a:pt x="35" y="109"/>
                    <a:pt x="44" y="103"/>
                    <a:pt x="48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65" y="124"/>
                    <a:pt x="59" y="133"/>
                    <a:pt x="59" y="143"/>
                  </a:cubicBezTo>
                  <a:cubicBezTo>
                    <a:pt x="59" y="143"/>
                    <a:pt x="59" y="143"/>
                    <a:pt x="59" y="143"/>
                  </a:cubicBezTo>
                  <a:cubicBezTo>
                    <a:pt x="59" y="157"/>
                    <a:pt x="70" y="169"/>
                    <a:pt x="84" y="169"/>
                  </a:cubicBezTo>
                  <a:cubicBezTo>
                    <a:pt x="98" y="169"/>
                    <a:pt x="109" y="157"/>
                    <a:pt x="109" y="14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09" y="133"/>
                    <a:pt x="103" y="124"/>
                    <a:pt x="94" y="120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09"/>
                    <a:pt x="143" y="109"/>
                  </a:cubicBezTo>
                  <a:cubicBezTo>
                    <a:pt x="143" y="109"/>
                    <a:pt x="143" y="109"/>
                    <a:pt x="143" y="109"/>
                  </a:cubicBezTo>
                  <a:cubicBezTo>
                    <a:pt x="157" y="109"/>
                    <a:pt x="168" y="98"/>
                    <a:pt x="16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6" name="Freeform 121"/>
            <p:cNvSpPr>
              <a:spLocks/>
            </p:cNvSpPr>
            <p:nvPr/>
          </p:nvSpPr>
          <p:spPr bwMode="auto">
            <a:xfrm>
              <a:off x="3711575" y="2646363"/>
              <a:ext cx="136525" cy="134938"/>
            </a:xfrm>
            <a:custGeom>
              <a:avLst/>
              <a:gdLst>
                <a:gd name="T0" fmla="*/ 169 w 169"/>
                <a:gd name="T1" fmla="*/ 84 h 168"/>
                <a:gd name="T2" fmla="*/ 143 w 169"/>
                <a:gd name="T3" fmla="*/ 59 h 168"/>
                <a:gd name="T4" fmla="*/ 143 w 169"/>
                <a:gd name="T5" fmla="*/ 59 h 168"/>
                <a:gd name="T6" fmla="*/ 120 w 169"/>
                <a:gd name="T7" fmla="*/ 74 h 168"/>
                <a:gd name="T8" fmla="*/ 94 w 169"/>
                <a:gd name="T9" fmla="*/ 74 h 168"/>
                <a:gd name="T10" fmla="*/ 94 w 169"/>
                <a:gd name="T11" fmla="*/ 48 h 168"/>
                <a:gd name="T12" fmla="*/ 109 w 169"/>
                <a:gd name="T13" fmla="*/ 25 h 168"/>
                <a:gd name="T14" fmla="*/ 109 w 169"/>
                <a:gd name="T15" fmla="*/ 25 h 168"/>
                <a:gd name="T16" fmla="*/ 84 w 169"/>
                <a:gd name="T17" fmla="*/ 0 h 168"/>
                <a:gd name="T18" fmla="*/ 59 w 169"/>
                <a:gd name="T19" fmla="*/ 25 h 168"/>
                <a:gd name="T20" fmla="*/ 59 w 169"/>
                <a:gd name="T21" fmla="*/ 25 h 168"/>
                <a:gd name="T22" fmla="*/ 75 w 169"/>
                <a:gd name="T23" fmla="*/ 48 h 168"/>
                <a:gd name="T24" fmla="*/ 75 w 169"/>
                <a:gd name="T25" fmla="*/ 74 h 168"/>
                <a:gd name="T26" fmla="*/ 48 w 169"/>
                <a:gd name="T27" fmla="*/ 74 h 168"/>
                <a:gd name="T28" fmla="*/ 25 w 169"/>
                <a:gd name="T29" fmla="*/ 59 h 168"/>
                <a:gd name="T30" fmla="*/ 25 w 169"/>
                <a:gd name="T31" fmla="*/ 59 h 168"/>
                <a:gd name="T32" fmla="*/ 0 w 169"/>
                <a:gd name="T33" fmla="*/ 84 h 168"/>
                <a:gd name="T34" fmla="*/ 25 w 169"/>
                <a:gd name="T35" fmla="*/ 109 h 168"/>
                <a:gd name="T36" fmla="*/ 25 w 169"/>
                <a:gd name="T37" fmla="*/ 109 h 168"/>
                <a:gd name="T38" fmla="*/ 48 w 169"/>
                <a:gd name="T39" fmla="*/ 94 h 168"/>
                <a:gd name="T40" fmla="*/ 75 w 169"/>
                <a:gd name="T41" fmla="*/ 94 h 168"/>
                <a:gd name="T42" fmla="*/ 75 w 169"/>
                <a:gd name="T43" fmla="*/ 120 h 168"/>
                <a:gd name="T44" fmla="*/ 59 w 169"/>
                <a:gd name="T45" fmla="*/ 143 h 168"/>
                <a:gd name="T46" fmla="*/ 59 w 169"/>
                <a:gd name="T47" fmla="*/ 143 h 168"/>
                <a:gd name="T48" fmla="*/ 84 w 169"/>
                <a:gd name="T49" fmla="*/ 168 h 168"/>
                <a:gd name="T50" fmla="*/ 109 w 169"/>
                <a:gd name="T51" fmla="*/ 143 h 168"/>
                <a:gd name="T52" fmla="*/ 109 w 169"/>
                <a:gd name="T53" fmla="*/ 143 h 168"/>
                <a:gd name="T54" fmla="*/ 94 w 169"/>
                <a:gd name="T55" fmla="*/ 120 h 168"/>
                <a:gd name="T56" fmla="*/ 94 w 169"/>
                <a:gd name="T57" fmla="*/ 94 h 168"/>
                <a:gd name="T58" fmla="*/ 120 w 169"/>
                <a:gd name="T59" fmla="*/ 94 h 168"/>
                <a:gd name="T60" fmla="*/ 143 w 169"/>
                <a:gd name="T61" fmla="*/ 109 h 168"/>
                <a:gd name="T62" fmla="*/ 143 w 169"/>
                <a:gd name="T63" fmla="*/ 109 h 168"/>
                <a:gd name="T64" fmla="*/ 169 w 169"/>
                <a:gd name="T65" fmla="*/ 8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9" h="168">
                  <a:moveTo>
                    <a:pt x="169" y="84"/>
                  </a:moveTo>
                  <a:cubicBezTo>
                    <a:pt x="169" y="70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5"/>
                    <a:pt x="120" y="74"/>
                  </a:cubicBezTo>
                  <a:cubicBezTo>
                    <a:pt x="94" y="74"/>
                    <a:pt x="94" y="74"/>
                    <a:pt x="94" y="7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103" y="44"/>
                    <a:pt x="109" y="3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1"/>
                    <a:pt x="98" y="0"/>
                    <a:pt x="84" y="0"/>
                  </a:cubicBezTo>
                  <a:cubicBezTo>
                    <a:pt x="70" y="0"/>
                    <a:pt x="59" y="11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5"/>
                    <a:pt x="66" y="44"/>
                    <a:pt x="75" y="48"/>
                  </a:cubicBezTo>
                  <a:cubicBezTo>
                    <a:pt x="75" y="74"/>
                    <a:pt x="75" y="74"/>
                    <a:pt x="75" y="74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4" y="65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0"/>
                    <a:pt x="0" y="84"/>
                  </a:cubicBezTo>
                  <a:cubicBezTo>
                    <a:pt x="0" y="98"/>
                    <a:pt x="11" y="109"/>
                    <a:pt x="25" y="109"/>
                  </a:cubicBezTo>
                  <a:cubicBezTo>
                    <a:pt x="25" y="109"/>
                    <a:pt x="25" y="109"/>
                    <a:pt x="25" y="109"/>
                  </a:cubicBezTo>
                  <a:cubicBezTo>
                    <a:pt x="35" y="109"/>
                    <a:pt x="44" y="103"/>
                    <a:pt x="4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66" y="124"/>
                    <a:pt x="59" y="133"/>
                    <a:pt x="59" y="143"/>
                  </a:cubicBezTo>
                  <a:cubicBezTo>
                    <a:pt x="59" y="143"/>
                    <a:pt x="59" y="143"/>
                    <a:pt x="59" y="143"/>
                  </a:cubicBezTo>
                  <a:cubicBezTo>
                    <a:pt x="59" y="157"/>
                    <a:pt x="70" y="168"/>
                    <a:pt x="84" y="168"/>
                  </a:cubicBezTo>
                  <a:cubicBezTo>
                    <a:pt x="98" y="168"/>
                    <a:pt x="109" y="157"/>
                    <a:pt x="109" y="14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09" y="133"/>
                    <a:pt x="103" y="124"/>
                    <a:pt x="94" y="120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09"/>
                    <a:pt x="143" y="109"/>
                  </a:cubicBezTo>
                  <a:cubicBezTo>
                    <a:pt x="143" y="109"/>
                    <a:pt x="143" y="109"/>
                    <a:pt x="143" y="109"/>
                  </a:cubicBezTo>
                  <a:cubicBezTo>
                    <a:pt x="157" y="109"/>
                    <a:pt x="169" y="98"/>
                    <a:pt x="16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7" name="Freeform 122"/>
            <p:cNvSpPr>
              <a:spLocks/>
            </p:cNvSpPr>
            <p:nvPr/>
          </p:nvSpPr>
          <p:spPr bwMode="auto">
            <a:xfrm>
              <a:off x="3978275" y="2646363"/>
              <a:ext cx="136525" cy="134938"/>
            </a:xfrm>
            <a:custGeom>
              <a:avLst/>
              <a:gdLst>
                <a:gd name="T0" fmla="*/ 169 w 169"/>
                <a:gd name="T1" fmla="*/ 84 h 168"/>
                <a:gd name="T2" fmla="*/ 143 w 169"/>
                <a:gd name="T3" fmla="*/ 59 h 168"/>
                <a:gd name="T4" fmla="*/ 143 w 169"/>
                <a:gd name="T5" fmla="*/ 59 h 168"/>
                <a:gd name="T6" fmla="*/ 120 w 169"/>
                <a:gd name="T7" fmla="*/ 74 h 168"/>
                <a:gd name="T8" fmla="*/ 94 w 169"/>
                <a:gd name="T9" fmla="*/ 74 h 168"/>
                <a:gd name="T10" fmla="*/ 94 w 169"/>
                <a:gd name="T11" fmla="*/ 48 h 168"/>
                <a:gd name="T12" fmla="*/ 109 w 169"/>
                <a:gd name="T13" fmla="*/ 25 h 168"/>
                <a:gd name="T14" fmla="*/ 109 w 169"/>
                <a:gd name="T15" fmla="*/ 25 h 168"/>
                <a:gd name="T16" fmla="*/ 84 w 169"/>
                <a:gd name="T17" fmla="*/ 0 h 168"/>
                <a:gd name="T18" fmla="*/ 59 w 169"/>
                <a:gd name="T19" fmla="*/ 25 h 168"/>
                <a:gd name="T20" fmla="*/ 59 w 169"/>
                <a:gd name="T21" fmla="*/ 25 h 168"/>
                <a:gd name="T22" fmla="*/ 75 w 169"/>
                <a:gd name="T23" fmla="*/ 48 h 168"/>
                <a:gd name="T24" fmla="*/ 75 w 169"/>
                <a:gd name="T25" fmla="*/ 74 h 168"/>
                <a:gd name="T26" fmla="*/ 48 w 169"/>
                <a:gd name="T27" fmla="*/ 74 h 168"/>
                <a:gd name="T28" fmla="*/ 25 w 169"/>
                <a:gd name="T29" fmla="*/ 59 h 168"/>
                <a:gd name="T30" fmla="*/ 25 w 169"/>
                <a:gd name="T31" fmla="*/ 59 h 168"/>
                <a:gd name="T32" fmla="*/ 0 w 169"/>
                <a:gd name="T33" fmla="*/ 84 h 168"/>
                <a:gd name="T34" fmla="*/ 25 w 169"/>
                <a:gd name="T35" fmla="*/ 109 h 168"/>
                <a:gd name="T36" fmla="*/ 25 w 169"/>
                <a:gd name="T37" fmla="*/ 109 h 168"/>
                <a:gd name="T38" fmla="*/ 48 w 169"/>
                <a:gd name="T39" fmla="*/ 94 h 168"/>
                <a:gd name="T40" fmla="*/ 75 w 169"/>
                <a:gd name="T41" fmla="*/ 94 h 168"/>
                <a:gd name="T42" fmla="*/ 75 w 169"/>
                <a:gd name="T43" fmla="*/ 120 h 168"/>
                <a:gd name="T44" fmla="*/ 59 w 169"/>
                <a:gd name="T45" fmla="*/ 143 h 168"/>
                <a:gd name="T46" fmla="*/ 59 w 169"/>
                <a:gd name="T47" fmla="*/ 143 h 168"/>
                <a:gd name="T48" fmla="*/ 84 w 169"/>
                <a:gd name="T49" fmla="*/ 168 h 168"/>
                <a:gd name="T50" fmla="*/ 109 w 169"/>
                <a:gd name="T51" fmla="*/ 143 h 168"/>
                <a:gd name="T52" fmla="*/ 109 w 169"/>
                <a:gd name="T53" fmla="*/ 143 h 168"/>
                <a:gd name="T54" fmla="*/ 94 w 169"/>
                <a:gd name="T55" fmla="*/ 120 h 168"/>
                <a:gd name="T56" fmla="*/ 94 w 169"/>
                <a:gd name="T57" fmla="*/ 94 h 168"/>
                <a:gd name="T58" fmla="*/ 120 w 169"/>
                <a:gd name="T59" fmla="*/ 94 h 168"/>
                <a:gd name="T60" fmla="*/ 143 w 169"/>
                <a:gd name="T61" fmla="*/ 109 h 168"/>
                <a:gd name="T62" fmla="*/ 143 w 169"/>
                <a:gd name="T63" fmla="*/ 109 h 168"/>
                <a:gd name="T64" fmla="*/ 169 w 169"/>
                <a:gd name="T65" fmla="*/ 8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9" h="168">
                  <a:moveTo>
                    <a:pt x="169" y="84"/>
                  </a:moveTo>
                  <a:cubicBezTo>
                    <a:pt x="169" y="70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5"/>
                    <a:pt x="120" y="74"/>
                  </a:cubicBezTo>
                  <a:cubicBezTo>
                    <a:pt x="94" y="74"/>
                    <a:pt x="94" y="74"/>
                    <a:pt x="94" y="7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103" y="44"/>
                    <a:pt x="109" y="3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1"/>
                    <a:pt x="98" y="0"/>
                    <a:pt x="84" y="0"/>
                  </a:cubicBezTo>
                  <a:cubicBezTo>
                    <a:pt x="70" y="0"/>
                    <a:pt x="59" y="11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5"/>
                    <a:pt x="65" y="44"/>
                    <a:pt x="75" y="48"/>
                  </a:cubicBezTo>
                  <a:cubicBezTo>
                    <a:pt x="75" y="74"/>
                    <a:pt x="75" y="74"/>
                    <a:pt x="75" y="74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4" y="65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0"/>
                    <a:pt x="0" y="84"/>
                  </a:cubicBezTo>
                  <a:cubicBezTo>
                    <a:pt x="0" y="98"/>
                    <a:pt x="11" y="109"/>
                    <a:pt x="25" y="109"/>
                  </a:cubicBezTo>
                  <a:cubicBezTo>
                    <a:pt x="25" y="109"/>
                    <a:pt x="25" y="109"/>
                    <a:pt x="25" y="109"/>
                  </a:cubicBezTo>
                  <a:cubicBezTo>
                    <a:pt x="35" y="109"/>
                    <a:pt x="44" y="103"/>
                    <a:pt x="4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65" y="124"/>
                    <a:pt x="59" y="133"/>
                    <a:pt x="59" y="143"/>
                  </a:cubicBezTo>
                  <a:cubicBezTo>
                    <a:pt x="59" y="143"/>
                    <a:pt x="59" y="143"/>
                    <a:pt x="59" y="143"/>
                  </a:cubicBezTo>
                  <a:cubicBezTo>
                    <a:pt x="59" y="157"/>
                    <a:pt x="70" y="168"/>
                    <a:pt x="84" y="168"/>
                  </a:cubicBezTo>
                  <a:cubicBezTo>
                    <a:pt x="98" y="168"/>
                    <a:pt x="109" y="157"/>
                    <a:pt x="109" y="14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09" y="133"/>
                    <a:pt x="103" y="124"/>
                    <a:pt x="94" y="120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09"/>
                    <a:pt x="143" y="109"/>
                  </a:cubicBezTo>
                  <a:cubicBezTo>
                    <a:pt x="143" y="109"/>
                    <a:pt x="143" y="109"/>
                    <a:pt x="143" y="109"/>
                  </a:cubicBezTo>
                  <a:cubicBezTo>
                    <a:pt x="157" y="109"/>
                    <a:pt x="169" y="98"/>
                    <a:pt x="16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8" name="Freeform 123"/>
            <p:cNvSpPr>
              <a:spLocks/>
            </p:cNvSpPr>
            <p:nvPr/>
          </p:nvSpPr>
          <p:spPr bwMode="auto">
            <a:xfrm>
              <a:off x="4244975" y="2646363"/>
              <a:ext cx="136525" cy="134938"/>
            </a:xfrm>
            <a:custGeom>
              <a:avLst/>
              <a:gdLst>
                <a:gd name="T0" fmla="*/ 168 w 168"/>
                <a:gd name="T1" fmla="*/ 84 h 168"/>
                <a:gd name="T2" fmla="*/ 143 w 168"/>
                <a:gd name="T3" fmla="*/ 59 h 168"/>
                <a:gd name="T4" fmla="*/ 143 w 168"/>
                <a:gd name="T5" fmla="*/ 59 h 168"/>
                <a:gd name="T6" fmla="*/ 120 w 168"/>
                <a:gd name="T7" fmla="*/ 74 h 168"/>
                <a:gd name="T8" fmla="*/ 94 w 168"/>
                <a:gd name="T9" fmla="*/ 74 h 168"/>
                <a:gd name="T10" fmla="*/ 94 w 168"/>
                <a:gd name="T11" fmla="*/ 48 h 168"/>
                <a:gd name="T12" fmla="*/ 109 w 168"/>
                <a:gd name="T13" fmla="*/ 25 h 168"/>
                <a:gd name="T14" fmla="*/ 109 w 168"/>
                <a:gd name="T15" fmla="*/ 25 h 168"/>
                <a:gd name="T16" fmla="*/ 84 w 168"/>
                <a:gd name="T17" fmla="*/ 0 h 168"/>
                <a:gd name="T18" fmla="*/ 59 w 168"/>
                <a:gd name="T19" fmla="*/ 25 h 168"/>
                <a:gd name="T20" fmla="*/ 59 w 168"/>
                <a:gd name="T21" fmla="*/ 25 h 168"/>
                <a:gd name="T22" fmla="*/ 74 w 168"/>
                <a:gd name="T23" fmla="*/ 48 h 168"/>
                <a:gd name="T24" fmla="*/ 74 w 168"/>
                <a:gd name="T25" fmla="*/ 74 h 168"/>
                <a:gd name="T26" fmla="*/ 48 w 168"/>
                <a:gd name="T27" fmla="*/ 74 h 168"/>
                <a:gd name="T28" fmla="*/ 25 w 168"/>
                <a:gd name="T29" fmla="*/ 59 h 168"/>
                <a:gd name="T30" fmla="*/ 25 w 168"/>
                <a:gd name="T31" fmla="*/ 59 h 168"/>
                <a:gd name="T32" fmla="*/ 0 w 168"/>
                <a:gd name="T33" fmla="*/ 84 h 168"/>
                <a:gd name="T34" fmla="*/ 25 w 168"/>
                <a:gd name="T35" fmla="*/ 109 h 168"/>
                <a:gd name="T36" fmla="*/ 25 w 168"/>
                <a:gd name="T37" fmla="*/ 109 h 168"/>
                <a:gd name="T38" fmla="*/ 48 w 168"/>
                <a:gd name="T39" fmla="*/ 94 h 168"/>
                <a:gd name="T40" fmla="*/ 74 w 168"/>
                <a:gd name="T41" fmla="*/ 94 h 168"/>
                <a:gd name="T42" fmla="*/ 74 w 168"/>
                <a:gd name="T43" fmla="*/ 120 h 168"/>
                <a:gd name="T44" fmla="*/ 59 w 168"/>
                <a:gd name="T45" fmla="*/ 143 h 168"/>
                <a:gd name="T46" fmla="*/ 59 w 168"/>
                <a:gd name="T47" fmla="*/ 143 h 168"/>
                <a:gd name="T48" fmla="*/ 84 w 168"/>
                <a:gd name="T49" fmla="*/ 168 h 168"/>
                <a:gd name="T50" fmla="*/ 109 w 168"/>
                <a:gd name="T51" fmla="*/ 143 h 168"/>
                <a:gd name="T52" fmla="*/ 109 w 168"/>
                <a:gd name="T53" fmla="*/ 143 h 168"/>
                <a:gd name="T54" fmla="*/ 94 w 168"/>
                <a:gd name="T55" fmla="*/ 120 h 168"/>
                <a:gd name="T56" fmla="*/ 94 w 168"/>
                <a:gd name="T57" fmla="*/ 94 h 168"/>
                <a:gd name="T58" fmla="*/ 120 w 168"/>
                <a:gd name="T59" fmla="*/ 94 h 168"/>
                <a:gd name="T60" fmla="*/ 143 w 168"/>
                <a:gd name="T61" fmla="*/ 109 h 168"/>
                <a:gd name="T62" fmla="*/ 143 w 168"/>
                <a:gd name="T63" fmla="*/ 109 h 168"/>
                <a:gd name="T64" fmla="*/ 168 w 168"/>
                <a:gd name="T65" fmla="*/ 8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8" h="168">
                  <a:moveTo>
                    <a:pt x="168" y="84"/>
                  </a:moveTo>
                  <a:cubicBezTo>
                    <a:pt x="168" y="70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5"/>
                    <a:pt x="120" y="74"/>
                  </a:cubicBezTo>
                  <a:cubicBezTo>
                    <a:pt x="94" y="74"/>
                    <a:pt x="94" y="74"/>
                    <a:pt x="94" y="7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103" y="44"/>
                    <a:pt x="109" y="3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1"/>
                    <a:pt x="98" y="0"/>
                    <a:pt x="84" y="0"/>
                  </a:cubicBezTo>
                  <a:cubicBezTo>
                    <a:pt x="70" y="0"/>
                    <a:pt x="59" y="11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5"/>
                    <a:pt x="65" y="44"/>
                    <a:pt x="74" y="48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4" y="65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0"/>
                    <a:pt x="0" y="84"/>
                  </a:cubicBezTo>
                  <a:cubicBezTo>
                    <a:pt x="0" y="98"/>
                    <a:pt x="11" y="109"/>
                    <a:pt x="25" y="109"/>
                  </a:cubicBezTo>
                  <a:cubicBezTo>
                    <a:pt x="25" y="109"/>
                    <a:pt x="25" y="109"/>
                    <a:pt x="25" y="109"/>
                  </a:cubicBezTo>
                  <a:cubicBezTo>
                    <a:pt x="35" y="109"/>
                    <a:pt x="44" y="103"/>
                    <a:pt x="48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65" y="124"/>
                    <a:pt x="59" y="133"/>
                    <a:pt x="59" y="143"/>
                  </a:cubicBezTo>
                  <a:cubicBezTo>
                    <a:pt x="59" y="143"/>
                    <a:pt x="59" y="143"/>
                    <a:pt x="59" y="143"/>
                  </a:cubicBezTo>
                  <a:cubicBezTo>
                    <a:pt x="59" y="157"/>
                    <a:pt x="70" y="168"/>
                    <a:pt x="84" y="168"/>
                  </a:cubicBezTo>
                  <a:cubicBezTo>
                    <a:pt x="98" y="168"/>
                    <a:pt x="109" y="157"/>
                    <a:pt x="109" y="14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09" y="133"/>
                    <a:pt x="103" y="124"/>
                    <a:pt x="94" y="120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09"/>
                    <a:pt x="143" y="109"/>
                  </a:cubicBezTo>
                  <a:cubicBezTo>
                    <a:pt x="143" y="109"/>
                    <a:pt x="143" y="109"/>
                    <a:pt x="143" y="109"/>
                  </a:cubicBezTo>
                  <a:cubicBezTo>
                    <a:pt x="157" y="109"/>
                    <a:pt x="168" y="98"/>
                    <a:pt x="16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9" name="Freeform 124"/>
            <p:cNvSpPr>
              <a:spLocks/>
            </p:cNvSpPr>
            <p:nvPr/>
          </p:nvSpPr>
          <p:spPr bwMode="auto">
            <a:xfrm>
              <a:off x="4513263" y="2646363"/>
              <a:ext cx="134938" cy="134938"/>
            </a:xfrm>
            <a:custGeom>
              <a:avLst/>
              <a:gdLst>
                <a:gd name="T0" fmla="*/ 168 w 168"/>
                <a:gd name="T1" fmla="*/ 84 h 168"/>
                <a:gd name="T2" fmla="*/ 143 w 168"/>
                <a:gd name="T3" fmla="*/ 59 h 168"/>
                <a:gd name="T4" fmla="*/ 143 w 168"/>
                <a:gd name="T5" fmla="*/ 59 h 168"/>
                <a:gd name="T6" fmla="*/ 120 w 168"/>
                <a:gd name="T7" fmla="*/ 74 h 168"/>
                <a:gd name="T8" fmla="*/ 94 w 168"/>
                <a:gd name="T9" fmla="*/ 74 h 168"/>
                <a:gd name="T10" fmla="*/ 94 w 168"/>
                <a:gd name="T11" fmla="*/ 48 h 168"/>
                <a:gd name="T12" fmla="*/ 109 w 168"/>
                <a:gd name="T13" fmla="*/ 25 h 168"/>
                <a:gd name="T14" fmla="*/ 109 w 168"/>
                <a:gd name="T15" fmla="*/ 25 h 168"/>
                <a:gd name="T16" fmla="*/ 84 w 168"/>
                <a:gd name="T17" fmla="*/ 0 h 168"/>
                <a:gd name="T18" fmla="*/ 59 w 168"/>
                <a:gd name="T19" fmla="*/ 25 h 168"/>
                <a:gd name="T20" fmla="*/ 59 w 168"/>
                <a:gd name="T21" fmla="*/ 25 h 168"/>
                <a:gd name="T22" fmla="*/ 74 w 168"/>
                <a:gd name="T23" fmla="*/ 48 h 168"/>
                <a:gd name="T24" fmla="*/ 74 w 168"/>
                <a:gd name="T25" fmla="*/ 74 h 168"/>
                <a:gd name="T26" fmla="*/ 48 w 168"/>
                <a:gd name="T27" fmla="*/ 74 h 168"/>
                <a:gd name="T28" fmla="*/ 25 w 168"/>
                <a:gd name="T29" fmla="*/ 59 h 168"/>
                <a:gd name="T30" fmla="*/ 25 w 168"/>
                <a:gd name="T31" fmla="*/ 59 h 168"/>
                <a:gd name="T32" fmla="*/ 0 w 168"/>
                <a:gd name="T33" fmla="*/ 84 h 168"/>
                <a:gd name="T34" fmla="*/ 25 w 168"/>
                <a:gd name="T35" fmla="*/ 109 h 168"/>
                <a:gd name="T36" fmla="*/ 25 w 168"/>
                <a:gd name="T37" fmla="*/ 109 h 168"/>
                <a:gd name="T38" fmla="*/ 48 w 168"/>
                <a:gd name="T39" fmla="*/ 94 h 168"/>
                <a:gd name="T40" fmla="*/ 74 w 168"/>
                <a:gd name="T41" fmla="*/ 94 h 168"/>
                <a:gd name="T42" fmla="*/ 74 w 168"/>
                <a:gd name="T43" fmla="*/ 120 h 168"/>
                <a:gd name="T44" fmla="*/ 59 w 168"/>
                <a:gd name="T45" fmla="*/ 143 h 168"/>
                <a:gd name="T46" fmla="*/ 59 w 168"/>
                <a:gd name="T47" fmla="*/ 143 h 168"/>
                <a:gd name="T48" fmla="*/ 84 w 168"/>
                <a:gd name="T49" fmla="*/ 168 h 168"/>
                <a:gd name="T50" fmla="*/ 109 w 168"/>
                <a:gd name="T51" fmla="*/ 143 h 168"/>
                <a:gd name="T52" fmla="*/ 109 w 168"/>
                <a:gd name="T53" fmla="*/ 143 h 168"/>
                <a:gd name="T54" fmla="*/ 94 w 168"/>
                <a:gd name="T55" fmla="*/ 120 h 168"/>
                <a:gd name="T56" fmla="*/ 94 w 168"/>
                <a:gd name="T57" fmla="*/ 94 h 168"/>
                <a:gd name="T58" fmla="*/ 120 w 168"/>
                <a:gd name="T59" fmla="*/ 94 h 168"/>
                <a:gd name="T60" fmla="*/ 143 w 168"/>
                <a:gd name="T61" fmla="*/ 109 h 168"/>
                <a:gd name="T62" fmla="*/ 143 w 168"/>
                <a:gd name="T63" fmla="*/ 109 h 168"/>
                <a:gd name="T64" fmla="*/ 168 w 168"/>
                <a:gd name="T65" fmla="*/ 8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8" h="168">
                  <a:moveTo>
                    <a:pt x="168" y="84"/>
                  </a:moveTo>
                  <a:cubicBezTo>
                    <a:pt x="168" y="70"/>
                    <a:pt x="157" y="59"/>
                    <a:pt x="143" y="59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33" y="59"/>
                    <a:pt x="124" y="65"/>
                    <a:pt x="120" y="74"/>
                  </a:cubicBezTo>
                  <a:cubicBezTo>
                    <a:pt x="94" y="74"/>
                    <a:pt x="94" y="74"/>
                    <a:pt x="94" y="7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103" y="44"/>
                    <a:pt x="109" y="3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11"/>
                    <a:pt x="98" y="0"/>
                    <a:pt x="84" y="0"/>
                  </a:cubicBezTo>
                  <a:cubicBezTo>
                    <a:pt x="70" y="0"/>
                    <a:pt x="59" y="11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35"/>
                    <a:pt x="65" y="44"/>
                    <a:pt x="74" y="48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4" y="65"/>
                    <a:pt x="3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11" y="59"/>
                    <a:pt x="0" y="70"/>
                    <a:pt x="0" y="84"/>
                  </a:cubicBezTo>
                  <a:cubicBezTo>
                    <a:pt x="0" y="98"/>
                    <a:pt x="11" y="109"/>
                    <a:pt x="25" y="109"/>
                  </a:cubicBezTo>
                  <a:cubicBezTo>
                    <a:pt x="25" y="109"/>
                    <a:pt x="25" y="109"/>
                    <a:pt x="25" y="109"/>
                  </a:cubicBezTo>
                  <a:cubicBezTo>
                    <a:pt x="35" y="109"/>
                    <a:pt x="44" y="103"/>
                    <a:pt x="48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65" y="124"/>
                    <a:pt x="59" y="133"/>
                    <a:pt x="59" y="143"/>
                  </a:cubicBezTo>
                  <a:cubicBezTo>
                    <a:pt x="59" y="143"/>
                    <a:pt x="59" y="143"/>
                    <a:pt x="59" y="143"/>
                  </a:cubicBezTo>
                  <a:cubicBezTo>
                    <a:pt x="59" y="157"/>
                    <a:pt x="70" y="168"/>
                    <a:pt x="84" y="168"/>
                  </a:cubicBezTo>
                  <a:cubicBezTo>
                    <a:pt x="98" y="168"/>
                    <a:pt x="109" y="157"/>
                    <a:pt x="109" y="14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09" y="133"/>
                    <a:pt x="103" y="124"/>
                    <a:pt x="94" y="120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24" y="103"/>
                    <a:pt x="133" y="109"/>
                    <a:pt x="143" y="109"/>
                  </a:cubicBezTo>
                  <a:cubicBezTo>
                    <a:pt x="143" y="109"/>
                    <a:pt x="143" y="109"/>
                    <a:pt x="143" y="109"/>
                  </a:cubicBezTo>
                  <a:cubicBezTo>
                    <a:pt x="157" y="109"/>
                    <a:pt x="168" y="98"/>
                    <a:pt x="16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3158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GB" dirty="0"/>
              <a:t>Large image and text </a:t>
            </a:r>
            <a:r>
              <a:rPr lang="en-GB" sz="3200" b="1" dirty="0">
                <a:solidFill>
                  <a:schemeClr val="accent2"/>
                </a:solidFill>
              </a:rPr>
              <a:t>slide title (Calibri 32pt Bold)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1"/>
            <a:ext cx="2593975" cy="382269"/>
          </a:xfrm>
        </p:spPr>
        <p:txBody>
          <a:bodyPr/>
          <a:lstStyle/>
          <a:p>
            <a:fld id="{F181F82E-4229-4B85-9C5B-19DF0FEBE8C1}" type="datetime1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1174" y="6381751"/>
            <a:ext cx="6096001" cy="38227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81750"/>
            <a:ext cx="1066800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154103" y="1752600"/>
            <a:ext cx="2579993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</a:t>
            </a:r>
            <a:br>
              <a:rPr lang="en-US" dirty="0"/>
            </a:br>
            <a:r>
              <a:rPr lang="en-US" dirty="0"/>
              <a:t>(Calibri 28pt): click to add text</a:t>
            </a:r>
          </a:p>
          <a:p>
            <a:pPr lvl="1"/>
            <a:r>
              <a:rPr lang="en-US" dirty="0"/>
              <a:t>Subtitle </a:t>
            </a:r>
            <a:br>
              <a:rPr lang="en-US" dirty="0"/>
            </a:br>
            <a:r>
              <a:rPr lang="en-US" dirty="0"/>
              <a:t>(Calibri 28pt)</a:t>
            </a:r>
          </a:p>
          <a:p>
            <a:pPr lvl="2"/>
            <a:r>
              <a:rPr lang="en-US" dirty="0"/>
              <a:t>Bulleted body text (Calibri 20pt)</a:t>
            </a:r>
          </a:p>
          <a:p>
            <a:pPr lvl="3"/>
            <a:r>
              <a:rPr lang="en-US" dirty="0"/>
              <a:t>Body text (Calibri 20pt)</a:t>
            </a:r>
          </a:p>
          <a:p>
            <a:pPr lvl="4"/>
            <a:r>
              <a:rPr lang="en-US" dirty="0"/>
              <a:t>Bulleted source (Calibri 16pt)</a:t>
            </a:r>
          </a:p>
          <a:p>
            <a:pPr lvl="5"/>
            <a:r>
              <a:rPr lang="en-US" dirty="0"/>
              <a:t>Source (Calibri 16pt)</a:t>
            </a:r>
            <a:endParaRPr lang="en-GB" dirty="0"/>
          </a:p>
        </p:txBody>
      </p:sp>
      <p:sp>
        <p:nvSpPr>
          <p:cNvPr id="12" name="Picture Placeholder 11"/>
          <p:cNvSpPr>
            <a:spLocks noGrp="1" noChangeAspect="1"/>
          </p:cNvSpPr>
          <p:nvPr>
            <p:ph type="pic" sz="quarter" idx="14"/>
          </p:nvPr>
        </p:nvSpPr>
        <p:spPr>
          <a:xfrm>
            <a:off x="455296" y="1752600"/>
            <a:ext cx="8236031" cy="46291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76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square"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GB" sz="3200" b="1" dirty="0">
                <a:solidFill>
                  <a:schemeClr val="accent2"/>
                </a:solidFill>
              </a:rPr>
              <a:t>Chart slide title (Calibri 32pt Bold)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1"/>
            <a:ext cx="2593975" cy="382269"/>
          </a:xfrm>
        </p:spPr>
        <p:txBody>
          <a:bodyPr/>
          <a:lstStyle/>
          <a:p>
            <a:fld id="{48F17F00-436D-4E16-8EA1-A44A258A9A1F}" type="datetime1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1174" y="6381751"/>
            <a:ext cx="6096001" cy="38227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81750"/>
            <a:ext cx="1066800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57200" y="1752600"/>
            <a:ext cx="11277600" cy="462915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980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square"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GB" sz="3200" b="1" dirty="0">
                <a:solidFill>
                  <a:schemeClr val="accent2"/>
                </a:solidFill>
              </a:rPr>
              <a:t>Picture slide title (Calibri 32pt Bold)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1"/>
            <a:ext cx="2593975" cy="382269"/>
          </a:xfrm>
        </p:spPr>
        <p:txBody>
          <a:bodyPr/>
          <a:lstStyle/>
          <a:p>
            <a:fld id="{D6D2E878-AFFD-45F5-82C1-E8B0F927A273}" type="datetime1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1174" y="6381751"/>
            <a:ext cx="6096001" cy="38227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81750"/>
            <a:ext cx="1066800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57200" y="1752600"/>
            <a:ext cx="11277600" cy="46291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504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GB" sz="3200" b="1" dirty="0">
                <a:solidFill>
                  <a:schemeClr val="accent2"/>
                </a:solidFill>
              </a:rPr>
              <a:t>Two column text slide title (Calibri 32pt Bold)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1"/>
            <a:ext cx="2593975" cy="382269"/>
          </a:xfrm>
        </p:spPr>
        <p:txBody>
          <a:bodyPr/>
          <a:lstStyle/>
          <a:p>
            <a:fld id="{09FA9C54-8F12-4863-9C84-4908B9946469}" type="datetime1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1174" y="6381751"/>
            <a:ext cx="6096001" cy="38227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81750"/>
            <a:ext cx="1066800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4253" y="1752600"/>
            <a:ext cx="5184000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(Calibri 28pt): click to add text</a:t>
            </a:r>
          </a:p>
          <a:p>
            <a:pPr lvl="1"/>
            <a:r>
              <a:rPr lang="en-US" dirty="0"/>
              <a:t>Subtitle (Calibri 28pt)</a:t>
            </a:r>
          </a:p>
          <a:p>
            <a:pPr lvl="2"/>
            <a:r>
              <a:rPr lang="en-US" dirty="0"/>
              <a:t>Bulleted body text (Calibri 20pt)</a:t>
            </a:r>
          </a:p>
          <a:p>
            <a:pPr lvl="3"/>
            <a:r>
              <a:rPr lang="en-US" dirty="0"/>
              <a:t>Body text (Calibri 20pt)</a:t>
            </a:r>
          </a:p>
          <a:p>
            <a:pPr lvl="4"/>
            <a:r>
              <a:rPr lang="en-US" dirty="0"/>
              <a:t>Bulleted source (Calibri 16pt)</a:t>
            </a:r>
          </a:p>
          <a:p>
            <a:pPr lvl="5"/>
            <a:r>
              <a:rPr lang="en-US" dirty="0"/>
              <a:t>Source (Calibri 16pt)</a:t>
            </a:r>
            <a:endParaRPr lang="en-GB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111306" y="1752600"/>
            <a:ext cx="5184000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(Calibri 28pt): click to add text</a:t>
            </a:r>
          </a:p>
          <a:p>
            <a:pPr lvl="1"/>
            <a:r>
              <a:rPr lang="en-US" dirty="0"/>
              <a:t>Subtitle (Calibri 28pt)</a:t>
            </a:r>
          </a:p>
          <a:p>
            <a:pPr lvl="2"/>
            <a:r>
              <a:rPr lang="en-US" dirty="0"/>
              <a:t>Bulleted body text (Calibri 20pt)</a:t>
            </a:r>
          </a:p>
          <a:p>
            <a:pPr lvl="3"/>
            <a:r>
              <a:rPr lang="en-US" dirty="0"/>
              <a:t>Body text (Calibri 20pt)</a:t>
            </a:r>
          </a:p>
          <a:p>
            <a:pPr lvl="4"/>
            <a:r>
              <a:rPr lang="en-US" dirty="0"/>
              <a:t>Bulleted source (Calibri 16pt)</a:t>
            </a:r>
          </a:p>
          <a:p>
            <a:pPr lvl="5"/>
            <a:r>
              <a:rPr lang="en-US" dirty="0"/>
              <a:t>Source (Calibri 16pt)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7615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bullete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GB" sz="3200" b="1" dirty="0">
                <a:solidFill>
                  <a:schemeClr val="accent2"/>
                </a:solidFill>
              </a:rPr>
              <a:t>Narrow bulleted text slide title (Calibri 32pt Bold)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1"/>
            <a:ext cx="2593975" cy="382269"/>
          </a:xfrm>
        </p:spPr>
        <p:txBody>
          <a:bodyPr/>
          <a:lstStyle/>
          <a:p>
            <a:fld id="{1B006F01-3A9F-41E2-9184-F53347E2F190}" type="datetime1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1174" y="6381751"/>
            <a:ext cx="6096001" cy="38227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81750"/>
            <a:ext cx="1066800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055052" y="1752600"/>
            <a:ext cx="6092123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1pPr>
            <a:lvl2pPr>
              <a:defRPr baseline="0">
                <a:solidFill>
                  <a:schemeClr val="accent2"/>
                </a:solidFill>
              </a:defRPr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(Calibri 28pt): click to add text</a:t>
            </a:r>
          </a:p>
          <a:p>
            <a:pPr lvl="2"/>
            <a:r>
              <a:rPr lang="en-US" dirty="0"/>
              <a:t>Bulleted body text (Calibri 20pt)</a:t>
            </a:r>
          </a:p>
          <a:p>
            <a:pPr lvl="4"/>
            <a:r>
              <a:rPr lang="en-US" dirty="0"/>
              <a:t>Bulleted source (Calibri 16pt)</a:t>
            </a:r>
          </a:p>
        </p:txBody>
      </p:sp>
    </p:spTree>
    <p:extLst>
      <p:ext uri="{BB962C8B-B14F-4D97-AF65-F5344CB8AC3E}">
        <p14:creationId xmlns:p14="http://schemas.microsoft.com/office/powerpoint/2010/main" val="3341495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bullete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square"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GB" sz="3200" b="1" dirty="0">
                <a:solidFill>
                  <a:schemeClr val="accent2"/>
                </a:solidFill>
              </a:rPr>
              <a:t>Wide bulleted text slide title (Calibri 32pt Bold)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1"/>
            <a:ext cx="2593975" cy="382269"/>
          </a:xfrm>
        </p:spPr>
        <p:txBody>
          <a:bodyPr/>
          <a:lstStyle/>
          <a:p>
            <a:fld id="{0680C892-F0F9-4FEB-8C35-0F1FD8D413EE}" type="datetime1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1174" y="6381751"/>
            <a:ext cx="6096001" cy="38227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81750"/>
            <a:ext cx="1066800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1752600"/>
            <a:ext cx="8890000" cy="4629150"/>
          </a:xfrm>
          <a:prstGeom prst="rect">
            <a:avLst/>
          </a:prstGeom>
        </p:spPr>
        <p:txBody>
          <a:bodyPr>
            <a:noAutofit/>
          </a:bodyPr>
          <a:lstStyle>
            <a:lvl1pPr marL="288000" indent="-288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1pPr>
            <a:lvl2pPr>
              <a:defRPr baseline="0">
                <a:solidFill>
                  <a:schemeClr val="accent2"/>
                </a:solidFill>
              </a:defRPr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(Calibri 28pt): click to add text</a:t>
            </a:r>
          </a:p>
          <a:p>
            <a:pPr lvl="2"/>
            <a:r>
              <a:rPr lang="en-US" dirty="0"/>
              <a:t>Bulleted body text (Calibri 20pt)</a:t>
            </a:r>
          </a:p>
          <a:p>
            <a:pPr lvl="4"/>
            <a:r>
              <a:rPr lang="en-US" dirty="0"/>
              <a:t>Bulleted source (Calibri 16pt)</a:t>
            </a:r>
          </a:p>
        </p:txBody>
      </p:sp>
    </p:spTree>
    <p:extLst>
      <p:ext uri="{BB962C8B-B14F-4D97-AF65-F5344CB8AC3E}">
        <p14:creationId xmlns:p14="http://schemas.microsoft.com/office/powerpoint/2010/main" val="558736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cons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square"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GB" sz="3200" b="1" dirty="0">
                <a:solidFill>
                  <a:schemeClr val="accent2"/>
                </a:solidFill>
              </a:rPr>
              <a:t>Two icons and text slide title (Calibri 32pt Bold)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1"/>
            <a:ext cx="2593975" cy="382269"/>
          </a:xfrm>
        </p:spPr>
        <p:txBody>
          <a:bodyPr/>
          <a:lstStyle/>
          <a:p>
            <a:fld id="{3AA23140-AC1A-40E2-A7D2-65CCCED1FCFD}" type="datetime1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1174" y="6381751"/>
            <a:ext cx="6096001" cy="38227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81750"/>
            <a:ext cx="1066800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99" y="1752600"/>
            <a:ext cx="1271019" cy="12710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7" y="1752600"/>
            <a:ext cx="1271019" cy="1271019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3378200"/>
            <a:ext cx="5638096" cy="3003550"/>
          </a:xfrm>
        </p:spPr>
        <p:txBody>
          <a:bodyPr rIns="457200"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Subtitle (Calibri 28pt): click to add text</a:t>
            </a:r>
          </a:p>
          <a:p>
            <a:pPr lvl="0"/>
            <a:r>
              <a:rPr lang="en-US" dirty="0"/>
              <a:t>Bulleted subtitle (Calibri 28pt)</a:t>
            </a:r>
          </a:p>
          <a:p>
            <a:pPr lvl="2"/>
            <a:r>
              <a:rPr lang="en-US" dirty="0"/>
              <a:t>Bulleted body text (Calibri 20pt)</a:t>
            </a:r>
          </a:p>
          <a:p>
            <a:pPr lvl="3"/>
            <a:r>
              <a:rPr lang="en-US" dirty="0"/>
              <a:t>Body text (Calibri 20pt)</a:t>
            </a:r>
          </a:p>
          <a:p>
            <a:pPr lvl="4"/>
            <a:r>
              <a:rPr lang="en-US" dirty="0"/>
              <a:t>Bulleted source (Calibri 16pt)</a:t>
            </a:r>
          </a:p>
          <a:p>
            <a:pPr lvl="5"/>
            <a:r>
              <a:rPr lang="en-US" dirty="0"/>
              <a:t>Source (Calibri 16pt)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3378199"/>
            <a:ext cx="5638096" cy="3003551"/>
          </a:xfrm>
        </p:spPr>
        <p:txBody>
          <a:bodyPr rIns="457200"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Subtitle (Calibri 28pt): click to add text</a:t>
            </a:r>
          </a:p>
          <a:p>
            <a:pPr lvl="0"/>
            <a:r>
              <a:rPr lang="en-US" dirty="0"/>
              <a:t>Bulleted subtitle (Calibri 28pt)</a:t>
            </a:r>
          </a:p>
          <a:p>
            <a:pPr lvl="2"/>
            <a:r>
              <a:rPr lang="en-US" dirty="0"/>
              <a:t>Bulleted body text (Calibri 20pt)</a:t>
            </a:r>
          </a:p>
          <a:p>
            <a:pPr lvl="3"/>
            <a:r>
              <a:rPr lang="en-US" dirty="0"/>
              <a:t>Body text (Calibri 20pt)</a:t>
            </a:r>
          </a:p>
          <a:p>
            <a:pPr lvl="4"/>
            <a:r>
              <a:rPr lang="en-US" dirty="0"/>
              <a:t>Bulleted source (Calibri 16pt)</a:t>
            </a:r>
          </a:p>
          <a:p>
            <a:pPr lvl="5"/>
            <a:r>
              <a:rPr lang="en-US" dirty="0"/>
              <a:t>Source (Calibri 16pt)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02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s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square"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GB" sz="3200" b="1" dirty="0">
                <a:solidFill>
                  <a:schemeClr val="accent2"/>
                </a:solidFill>
              </a:rPr>
              <a:t>Three icons and text slide title (Calibri 32pt Bold)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1"/>
            <a:ext cx="2593975" cy="382269"/>
          </a:xfrm>
        </p:spPr>
        <p:txBody>
          <a:bodyPr/>
          <a:lstStyle/>
          <a:p>
            <a:fld id="{A4465121-566D-4E7C-94DC-DB9644E0F763}" type="datetime1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1174" y="6381751"/>
            <a:ext cx="6096001" cy="38227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81750"/>
            <a:ext cx="1066800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95894" y="3378708"/>
            <a:ext cx="3380212" cy="3003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baseline="0">
                <a:solidFill>
                  <a:schemeClr val="accent2"/>
                </a:solidFill>
              </a:defRPr>
            </a:lvl2pPr>
            <a:lvl3pPr marL="0" indent="0" algn="ctr"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None/>
              <a:defRPr baseline="0"/>
            </a:lvl5pPr>
            <a:lvl6pPr marL="0" indent="0" algn="ctr">
              <a:buFont typeface="Arial" panose="020B0604020202020204" pitchFamily="34" charset="0"/>
              <a:buNone/>
              <a:defRPr/>
            </a:lvl6pPr>
          </a:lstStyle>
          <a:p>
            <a:pPr lvl="1"/>
            <a:r>
              <a:rPr lang="en-US" dirty="0"/>
              <a:t>Subtitle (Calibri 28pt)</a:t>
            </a:r>
          </a:p>
          <a:p>
            <a:pPr lvl="3"/>
            <a:r>
              <a:rPr lang="en-US" dirty="0"/>
              <a:t>Body text (Calibri 20pt)</a:t>
            </a:r>
          </a:p>
          <a:p>
            <a:pPr lvl="5"/>
            <a:r>
              <a:rPr lang="en-US" dirty="0"/>
              <a:t>Source (Calibri 16pt)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491" y="1752600"/>
            <a:ext cx="1271019" cy="12710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077" y="1752600"/>
            <a:ext cx="1271019" cy="12710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97" y="1752600"/>
            <a:ext cx="1271019" cy="1271019"/>
          </a:xfrm>
          <a:prstGeom prst="rect">
            <a:avLst/>
          </a:prstGeom>
        </p:spPr>
      </p:pic>
      <p:sp>
        <p:nvSpPr>
          <p:cNvPr id="17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217482" y="3378708"/>
            <a:ext cx="3380212" cy="3003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baseline="0">
                <a:solidFill>
                  <a:schemeClr val="accent2"/>
                </a:solidFill>
              </a:defRPr>
            </a:lvl2pPr>
            <a:lvl3pPr marL="0" indent="0" algn="ctr"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None/>
              <a:defRPr baseline="0"/>
            </a:lvl5pPr>
            <a:lvl6pPr marL="0" indent="0" algn="ctr">
              <a:buFont typeface="Arial" panose="020B0604020202020204" pitchFamily="34" charset="0"/>
              <a:buNone/>
              <a:defRPr/>
            </a:lvl6pPr>
          </a:lstStyle>
          <a:p>
            <a:pPr lvl="1"/>
            <a:r>
              <a:rPr lang="en-US" dirty="0"/>
              <a:t>Subtitle (Calibri 28pt)</a:t>
            </a:r>
          </a:p>
          <a:p>
            <a:pPr lvl="3"/>
            <a:r>
              <a:rPr lang="en-US" dirty="0"/>
              <a:t>Body text (Calibri 20pt)</a:t>
            </a:r>
          </a:p>
          <a:p>
            <a:pPr lvl="5"/>
            <a:r>
              <a:rPr lang="en-US" dirty="0"/>
              <a:t>Source (Calibri 16pt)</a:t>
            </a:r>
            <a:endParaRPr lang="en-GB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406688" y="3378708"/>
            <a:ext cx="3380212" cy="3003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baseline="0">
                <a:solidFill>
                  <a:schemeClr val="accent2"/>
                </a:solidFill>
              </a:defRPr>
            </a:lvl2pPr>
            <a:lvl3pPr marL="0" indent="0" algn="ctr"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None/>
              <a:defRPr baseline="0"/>
            </a:lvl5pPr>
            <a:lvl6pPr marL="0" indent="0" algn="ctr">
              <a:buFont typeface="Arial" panose="020B0604020202020204" pitchFamily="34" charset="0"/>
              <a:buNone/>
              <a:defRPr/>
            </a:lvl6pPr>
          </a:lstStyle>
          <a:p>
            <a:pPr lvl="1"/>
            <a:r>
              <a:rPr lang="en-US" dirty="0"/>
              <a:t>Subtitle (Calibri 28pt)</a:t>
            </a:r>
          </a:p>
          <a:p>
            <a:pPr lvl="3"/>
            <a:r>
              <a:rPr lang="en-US" dirty="0"/>
              <a:t>Body text (Calibri 20pt)</a:t>
            </a:r>
          </a:p>
          <a:p>
            <a:pPr lvl="5"/>
            <a:r>
              <a:rPr lang="en-US" dirty="0"/>
              <a:t>Source (Calibri 16pt)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336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s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square"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GB" sz="3200" b="1" dirty="0">
                <a:solidFill>
                  <a:schemeClr val="accent2"/>
                </a:solidFill>
              </a:rPr>
              <a:t>Four icons and text slide title (Calibri 32pt Bold)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1"/>
            <a:ext cx="2593975" cy="382269"/>
          </a:xfrm>
        </p:spPr>
        <p:txBody>
          <a:bodyPr/>
          <a:lstStyle/>
          <a:p>
            <a:fld id="{BF150544-1A6F-4535-8361-4ED391160675}" type="datetime1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1174" y="6381751"/>
            <a:ext cx="6096001" cy="38227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81750"/>
            <a:ext cx="1066800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50750" y="3378708"/>
            <a:ext cx="2340000" cy="3003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baseline="0">
                <a:solidFill>
                  <a:schemeClr val="accent2"/>
                </a:solidFill>
              </a:defRPr>
            </a:lvl2pPr>
            <a:lvl3pPr marL="0" indent="0" algn="ctr"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None/>
              <a:defRPr baseline="0"/>
            </a:lvl5pPr>
            <a:lvl6pPr marL="0" indent="0" algn="ctr">
              <a:buFont typeface="Arial" panose="020B0604020202020204" pitchFamily="34" charset="0"/>
              <a:buNone/>
              <a:defRPr/>
            </a:lvl6pPr>
          </a:lstStyle>
          <a:p>
            <a:pPr lvl="1"/>
            <a:r>
              <a:rPr lang="en-US" dirty="0"/>
              <a:t>Subtitle</a:t>
            </a:r>
            <a:br>
              <a:rPr lang="en-US" dirty="0"/>
            </a:br>
            <a:r>
              <a:rPr lang="en-US" dirty="0"/>
              <a:t>(Calibri 28pt)</a:t>
            </a:r>
          </a:p>
          <a:p>
            <a:pPr lvl="3"/>
            <a:r>
              <a:rPr lang="en-US" dirty="0"/>
              <a:t>Body text</a:t>
            </a:r>
            <a:br>
              <a:rPr lang="en-US" dirty="0"/>
            </a:br>
            <a:r>
              <a:rPr lang="en-US" dirty="0"/>
              <a:t>(Calibri 20pt)</a:t>
            </a:r>
          </a:p>
          <a:p>
            <a:pPr lvl="5"/>
            <a:r>
              <a:rPr lang="en-US" dirty="0"/>
              <a:t>Source (Calibri 16pt)</a:t>
            </a:r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90" y="1752600"/>
            <a:ext cx="1271019" cy="12710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490" y="1752600"/>
            <a:ext cx="1271019" cy="12710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40" y="1752600"/>
            <a:ext cx="1271019" cy="12710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840" y="1752600"/>
            <a:ext cx="1271019" cy="1271019"/>
          </a:xfrm>
          <a:prstGeom prst="rect">
            <a:avLst/>
          </a:prstGeom>
        </p:spPr>
      </p:pic>
      <p:sp>
        <p:nvSpPr>
          <p:cNvPr id="2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402000" y="3378708"/>
            <a:ext cx="2340000" cy="3003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baseline="0">
                <a:solidFill>
                  <a:schemeClr val="accent2"/>
                </a:solidFill>
              </a:defRPr>
            </a:lvl2pPr>
            <a:lvl3pPr marL="0" indent="0" algn="ctr"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None/>
              <a:defRPr baseline="0"/>
            </a:lvl5pPr>
            <a:lvl6pPr marL="0" indent="0" algn="ctr">
              <a:buFont typeface="Arial" panose="020B0604020202020204" pitchFamily="34" charset="0"/>
              <a:buNone/>
              <a:defRPr/>
            </a:lvl6pPr>
          </a:lstStyle>
          <a:p>
            <a:pPr lvl="1"/>
            <a:r>
              <a:rPr lang="en-US" dirty="0"/>
              <a:t>Subtitle</a:t>
            </a:r>
            <a:br>
              <a:rPr lang="en-US" dirty="0"/>
            </a:br>
            <a:r>
              <a:rPr lang="en-US" dirty="0"/>
              <a:t>(Calibri 28pt)</a:t>
            </a:r>
          </a:p>
          <a:p>
            <a:pPr lvl="3"/>
            <a:r>
              <a:rPr lang="en-US" dirty="0"/>
              <a:t>Body text</a:t>
            </a:r>
            <a:br>
              <a:rPr lang="en-US" dirty="0"/>
            </a:br>
            <a:r>
              <a:rPr lang="en-US" dirty="0"/>
              <a:t>(Calibri 20pt)</a:t>
            </a:r>
          </a:p>
          <a:p>
            <a:pPr lvl="5"/>
            <a:r>
              <a:rPr lang="en-US" dirty="0"/>
              <a:t>Source (Calibri 16pt)</a:t>
            </a:r>
            <a:endParaRPr lang="en-GB" dirty="0"/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451551" y="3378708"/>
            <a:ext cx="2340000" cy="3003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baseline="0">
                <a:solidFill>
                  <a:schemeClr val="accent2"/>
                </a:solidFill>
              </a:defRPr>
            </a:lvl2pPr>
            <a:lvl3pPr marL="0" indent="0" algn="ctr"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None/>
              <a:defRPr baseline="0"/>
            </a:lvl5pPr>
            <a:lvl6pPr marL="0" indent="0" algn="ctr">
              <a:buFont typeface="Arial" panose="020B0604020202020204" pitchFamily="34" charset="0"/>
              <a:buNone/>
              <a:defRPr/>
            </a:lvl6pPr>
          </a:lstStyle>
          <a:p>
            <a:pPr lvl="1"/>
            <a:r>
              <a:rPr lang="en-US" dirty="0"/>
              <a:t>Subtitle</a:t>
            </a:r>
            <a:br>
              <a:rPr lang="en-US" dirty="0"/>
            </a:br>
            <a:r>
              <a:rPr lang="en-US" dirty="0"/>
              <a:t>(Calibri 28pt)</a:t>
            </a:r>
          </a:p>
          <a:p>
            <a:pPr lvl="3"/>
            <a:r>
              <a:rPr lang="en-US" dirty="0"/>
              <a:t>Body text</a:t>
            </a:r>
            <a:br>
              <a:rPr lang="en-US" dirty="0"/>
            </a:br>
            <a:r>
              <a:rPr lang="en-US" dirty="0"/>
              <a:t>(Calibri 20pt)</a:t>
            </a:r>
          </a:p>
          <a:p>
            <a:pPr lvl="5"/>
            <a:r>
              <a:rPr lang="en-US" dirty="0"/>
              <a:t>Source (Calibri 16pt)</a:t>
            </a:r>
            <a:endParaRPr lang="en-GB" dirty="0"/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02801" y="3378708"/>
            <a:ext cx="2340000" cy="3003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baseline="0">
                <a:solidFill>
                  <a:schemeClr val="accent2"/>
                </a:solidFill>
              </a:defRPr>
            </a:lvl2pPr>
            <a:lvl3pPr marL="0" indent="0" algn="ctr"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None/>
              <a:defRPr baseline="0"/>
            </a:lvl5pPr>
            <a:lvl6pPr marL="0" indent="0" algn="ctr">
              <a:buFont typeface="Arial" panose="020B0604020202020204" pitchFamily="34" charset="0"/>
              <a:buNone/>
              <a:defRPr/>
            </a:lvl6pPr>
          </a:lstStyle>
          <a:p>
            <a:pPr lvl="1"/>
            <a:r>
              <a:rPr lang="en-US" dirty="0"/>
              <a:t>Subtitle</a:t>
            </a:r>
            <a:br>
              <a:rPr lang="en-US" dirty="0"/>
            </a:br>
            <a:r>
              <a:rPr lang="en-US" dirty="0"/>
              <a:t>(Calibri 28pt)</a:t>
            </a:r>
          </a:p>
          <a:p>
            <a:pPr lvl="3"/>
            <a:r>
              <a:rPr lang="en-US" dirty="0"/>
              <a:t>Body text</a:t>
            </a:r>
            <a:br>
              <a:rPr lang="en-US" dirty="0"/>
            </a:br>
            <a:r>
              <a:rPr lang="en-US" dirty="0"/>
              <a:t>(Calibri 20pt)</a:t>
            </a:r>
          </a:p>
          <a:p>
            <a:pPr lvl="5"/>
            <a:r>
              <a:rPr lang="en-US" dirty="0"/>
              <a:t>Source (Calibri 16pt)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15956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s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square"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GB" sz="3200" b="1" dirty="0">
                <a:solidFill>
                  <a:schemeClr val="accent2"/>
                </a:solidFill>
              </a:rPr>
              <a:t>Five icons and text slide title (Calibri 32pt Bold)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1"/>
            <a:ext cx="2593975" cy="382269"/>
          </a:xfrm>
        </p:spPr>
        <p:txBody>
          <a:bodyPr/>
          <a:lstStyle/>
          <a:p>
            <a:fld id="{B7799657-1DF8-4D42-B702-4612DF05A95D}" type="datetime1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1174" y="6381751"/>
            <a:ext cx="6096001" cy="38227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81750"/>
            <a:ext cx="1066800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0000" y="3378708"/>
            <a:ext cx="1908000" cy="3003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baseline="0">
                <a:solidFill>
                  <a:schemeClr val="accent2"/>
                </a:solidFill>
              </a:defRPr>
            </a:lvl2pPr>
            <a:lvl3pPr marL="0" indent="0" algn="ctr"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None/>
              <a:defRPr baseline="0"/>
            </a:lvl5pPr>
            <a:lvl6pPr marL="0" indent="0" algn="ctr">
              <a:buFont typeface="Arial" panose="020B0604020202020204" pitchFamily="34" charset="0"/>
              <a:buNone/>
              <a:defRPr/>
            </a:lvl6pPr>
          </a:lstStyle>
          <a:p>
            <a:pPr lvl="1"/>
            <a:r>
              <a:rPr lang="en-US" dirty="0"/>
              <a:t>Subtitle (Calibri 28pt)</a:t>
            </a:r>
          </a:p>
          <a:p>
            <a:pPr lvl="3"/>
            <a:r>
              <a:rPr lang="en-US" dirty="0"/>
              <a:t>Body text </a:t>
            </a:r>
            <a:br>
              <a:rPr lang="en-US" dirty="0"/>
            </a:br>
            <a:r>
              <a:rPr lang="en-US" dirty="0"/>
              <a:t>(Calibri 20pt)</a:t>
            </a:r>
          </a:p>
          <a:p>
            <a:pPr lvl="5"/>
            <a:r>
              <a:rPr lang="en-US" dirty="0"/>
              <a:t>Source (Calibri 16pt)</a:t>
            </a:r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90" y="1752600"/>
            <a:ext cx="1271019" cy="1271019"/>
          </a:xfrm>
          <a:prstGeom prst="rect">
            <a:avLst/>
          </a:prstGeom>
        </p:spPr>
      </p:pic>
      <p:sp>
        <p:nvSpPr>
          <p:cNvPr id="20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5142000" y="3378708"/>
            <a:ext cx="1908000" cy="3003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baseline="0">
                <a:solidFill>
                  <a:schemeClr val="accent2"/>
                </a:solidFill>
              </a:defRPr>
            </a:lvl2pPr>
            <a:lvl3pPr marL="0" indent="0" algn="ctr"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None/>
              <a:defRPr baseline="0"/>
            </a:lvl5pPr>
            <a:lvl6pPr marL="0" indent="0" algn="ctr">
              <a:buFont typeface="Arial" panose="020B0604020202020204" pitchFamily="34" charset="0"/>
              <a:buNone/>
              <a:defRPr/>
            </a:lvl6pPr>
          </a:lstStyle>
          <a:p>
            <a:pPr lvl="1"/>
            <a:r>
              <a:rPr lang="en-US" dirty="0"/>
              <a:t>Subtitle (Calibri 28pt)</a:t>
            </a:r>
          </a:p>
          <a:p>
            <a:pPr lvl="3"/>
            <a:r>
              <a:rPr lang="en-US" dirty="0"/>
              <a:t>Body text </a:t>
            </a:r>
            <a:br>
              <a:rPr lang="en-US" dirty="0"/>
            </a:br>
            <a:r>
              <a:rPr lang="en-US" dirty="0"/>
              <a:t>(Calibri 20pt)</a:t>
            </a:r>
          </a:p>
          <a:p>
            <a:pPr lvl="5"/>
            <a:r>
              <a:rPr lang="en-US" dirty="0"/>
              <a:t>Source (Calibri 16pt)</a:t>
            </a:r>
            <a:endParaRPr lang="en-GB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490" y="1752600"/>
            <a:ext cx="1271019" cy="1271019"/>
          </a:xfrm>
          <a:prstGeom prst="rect">
            <a:avLst/>
          </a:prstGeom>
        </p:spPr>
      </p:pic>
      <p:sp>
        <p:nvSpPr>
          <p:cNvPr id="2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9720350" y="3378708"/>
            <a:ext cx="1908000" cy="3003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baseline="0">
                <a:solidFill>
                  <a:schemeClr val="accent2"/>
                </a:solidFill>
              </a:defRPr>
            </a:lvl2pPr>
            <a:lvl3pPr marL="0" indent="0" algn="ctr"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None/>
              <a:defRPr baseline="0"/>
            </a:lvl5pPr>
            <a:lvl6pPr marL="0" indent="0" algn="ctr">
              <a:buFont typeface="Arial" panose="020B0604020202020204" pitchFamily="34" charset="0"/>
              <a:buNone/>
              <a:defRPr/>
            </a:lvl6pPr>
          </a:lstStyle>
          <a:p>
            <a:pPr lvl="1"/>
            <a:r>
              <a:rPr lang="en-US" dirty="0"/>
              <a:t>Subtitle (Calibri 28pt)</a:t>
            </a:r>
          </a:p>
          <a:p>
            <a:pPr lvl="3"/>
            <a:r>
              <a:rPr lang="en-US" dirty="0"/>
              <a:t>Body text </a:t>
            </a:r>
            <a:br>
              <a:rPr lang="en-US" dirty="0"/>
            </a:br>
            <a:r>
              <a:rPr lang="en-US" dirty="0"/>
              <a:t>(Calibri 20pt)</a:t>
            </a:r>
          </a:p>
          <a:p>
            <a:pPr lvl="5"/>
            <a:r>
              <a:rPr lang="en-US" dirty="0"/>
              <a:t>Source (Calibri 16pt)</a:t>
            </a:r>
            <a:endParaRPr lang="en-GB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40" y="1752600"/>
            <a:ext cx="1271019" cy="1271019"/>
          </a:xfrm>
          <a:prstGeom prst="rect">
            <a:avLst/>
          </a:prstGeom>
        </p:spPr>
      </p:pic>
      <p:sp>
        <p:nvSpPr>
          <p:cNvPr id="24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7431174" y="3378708"/>
            <a:ext cx="1908000" cy="3003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baseline="0">
                <a:solidFill>
                  <a:schemeClr val="accent2"/>
                </a:solidFill>
              </a:defRPr>
            </a:lvl2pPr>
            <a:lvl3pPr marL="0" indent="0" algn="ctr"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None/>
              <a:defRPr baseline="0"/>
            </a:lvl5pPr>
            <a:lvl6pPr marL="0" indent="0" algn="ctr">
              <a:buFont typeface="Arial" panose="020B0604020202020204" pitchFamily="34" charset="0"/>
              <a:buNone/>
              <a:defRPr/>
            </a:lvl6pPr>
          </a:lstStyle>
          <a:p>
            <a:pPr lvl="1"/>
            <a:r>
              <a:rPr lang="en-US" dirty="0"/>
              <a:t>Subtitle (Calibri 28pt)</a:t>
            </a:r>
          </a:p>
          <a:p>
            <a:pPr lvl="3"/>
            <a:r>
              <a:rPr lang="en-US" dirty="0"/>
              <a:t>Body text </a:t>
            </a:r>
            <a:br>
              <a:rPr lang="en-US" dirty="0"/>
            </a:br>
            <a:r>
              <a:rPr lang="en-US" dirty="0"/>
              <a:t>(Calibri 20pt)</a:t>
            </a:r>
          </a:p>
          <a:p>
            <a:pPr lvl="5"/>
            <a:r>
              <a:rPr lang="en-US" dirty="0"/>
              <a:t>Source (Calibri 16pt)</a:t>
            </a:r>
            <a:endParaRPr lang="en-GB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664" y="1752600"/>
            <a:ext cx="1271019" cy="1271019"/>
          </a:xfrm>
          <a:prstGeom prst="rect">
            <a:avLst/>
          </a:prstGeom>
        </p:spPr>
      </p:pic>
      <p:sp>
        <p:nvSpPr>
          <p:cNvPr id="2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52911" y="3378708"/>
            <a:ext cx="1908000" cy="30030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baseline="0">
                <a:solidFill>
                  <a:schemeClr val="accent2"/>
                </a:solidFill>
              </a:defRPr>
            </a:lvl2pPr>
            <a:lvl3pPr marL="0" indent="0" algn="ctr"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None/>
              <a:defRPr baseline="0"/>
            </a:lvl5pPr>
            <a:lvl6pPr marL="0" indent="0" algn="ctr">
              <a:buFont typeface="Arial" panose="020B0604020202020204" pitchFamily="34" charset="0"/>
              <a:buNone/>
              <a:defRPr/>
            </a:lvl6pPr>
          </a:lstStyle>
          <a:p>
            <a:pPr lvl="1"/>
            <a:r>
              <a:rPr lang="en-US" dirty="0"/>
              <a:t>Subtitle (Calibri 28pt)</a:t>
            </a:r>
          </a:p>
          <a:p>
            <a:pPr lvl="3"/>
            <a:r>
              <a:rPr lang="en-US" dirty="0"/>
              <a:t>Body text </a:t>
            </a:r>
            <a:br>
              <a:rPr lang="en-US" dirty="0"/>
            </a:br>
            <a:r>
              <a:rPr lang="en-US" dirty="0"/>
              <a:t>(Calibri 20pt)</a:t>
            </a:r>
          </a:p>
          <a:p>
            <a:pPr lvl="5"/>
            <a:r>
              <a:rPr lang="en-US" dirty="0"/>
              <a:t>Source (Calibri 16pt)</a:t>
            </a:r>
            <a:endParaRPr lang="en-GB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401" y="1752600"/>
            <a:ext cx="1271019" cy="127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6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rrow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382794" y="1371600"/>
            <a:ext cx="3809603" cy="41163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8382661" y="5487988"/>
            <a:ext cx="3810927" cy="137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7623175" y="1371600"/>
            <a:ext cx="759619" cy="41163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0669588" y="0"/>
            <a:ext cx="1522412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Text Placeholder 278"/>
          <p:cNvSpPr>
            <a:spLocks noGrp="1"/>
          </p:cNvSpPr>
          <p:nvPr>
            <p:ph type="body" sz="quarter" idx="11" hasCustomPrompt="1"/>
          </p:nvPr>
        </p:nvSpPr>
        <p:spPr>
          <a:xfrm>
            <a:off x="5618888" y="501480"/>
            <a:ext cx="4795111" cy="367200"/>
          </a:xfr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 algn="r">
              <a:spcAft>
                <a:spcPts val="0"/>
              </a:spcAft>
              <a:buNone/>
              <a:defRPr lang="en-US" sz="2400" dirty="0" smtClean="0">
                <a:solidFill>
                  <a:srgbClr val="002B4C"/>
                </a:solidFill>
              </a:defRPr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  <a:lvl5pPr>
              <a:defRPr lang="en-GB" sz="1800" dirty="0"/>
            </a:lvl5pPr>
          </a:lstStyle>
          <a:p>
            <a:pPr marL="0" lvl="0" algn="r"/>
            <a:r>
              <a:rPr lang="en-US" sz="2400" dirty="0">
                <a:solidFill>
                  <a:srgbClr val="002B4C"/>
                </a:solidFill>
              </a:rPr>
              <a:t>Click to add Presentation title signpost </a:t>
            </a:r>
            <a:endParaRPr lang="en-US" dirty="0"/>
          </a:p>
        </p:txBody>
      </p:sp>
      <p:pic>
        <p:nvPicPr>
          <p:cNvPr id="280" name="Picture 2" descr="BoE logo_A4 mast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6300"/>
            <a:ext cx="2995962" cy="5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8" name="Text Placeholder 28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487988"/>
            <a:ext cx="7165974" cy="982800"/>
          </a:xfrm>
        </p:spPr>
        <p:txBody>
          <a:bodyPr rIns="457200" anchor="b" anchorCtr="0"/>
          <a:lstStyle>
            <a:lvl1pPr marL="0" indent="0">
              <a:spcAft>
                <a:spcPts val="0"/>
              </a:spcAft>
              <a:buNone/>
              <a:defRPr sz="2000" b="1" baseline="0">
                <a:solidFill>
                  <a:schemeClr val="accent4"/>
                </a:solidFill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accent4"/>
                </a:solidFill>
              </a:defRPr>
            </a:lvl2pPr>
            <a:lvl3pPr marL="0" indent="0">
              <a:spcAft>
                <a:spcPts val="0"/>
              </a:spcAft>
              <a:buNone/>
              <a:defRPr sz="2000" b="1">
                <a:solidFill>
                  <a:schemeClr val="accent6"/>
                </a:solidFill>
              </a:defRPr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accent6"/>
                </a:solidFill>
              </a:defRPr>
            </a:lvl4pPr>
            <a:lvl5pPr marL="0" indent="0">
              <a:spcAft>
                <a:spcPts val="0"/>
              </a:spcAft>
              <a:buNone/>
              <a:defRPr sz="2000" b="1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add Name Surname</a:t>
            </a:r>
          </a:p>
          <a:p>
            <a:pPr lvl="1"/>
            <a:r>
              <a:rPr lang="en-US" dirty="0"/>
              <a:t>Title/Date</a:t>
            </a:r>
            <a:endParaRPr lang="en-GB" dirty="0"/>
          </a:p>
        </p:txBody>
      </p:sp>
      <p:sp>
        <p:nvSpPr>
          <p:cNvPr id="290" name="Picture Placeholder 289"/>
          <p:cNvSpPr>
            <a:spLocks noGrp="1" noChangeAspect="1"/>
          </p:cNvSpPr>
          <p:nvPr>
            <p:ph type="pic" sz="quarter" idx="14"/>
          </p:nvPr>
        </p:nvSpPr>
        <p:spPr>
          <a:xfrm>
            <a:off x="10961688" y="190785"/>
            <a:ext cx="964800" cy="96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Picture Placeholder 276"/>
          <p:cNvSpPr>
            <a:spLocks noGrp="1"/>
          </p:cNvSpPr>
          <p:nvPr>
            <p:ph type="pic" sz="quarter" idx="10"/>
          </p:nvPr>
        </p:nvSpPr>
        <p:spPr>
          <a:xfrm>
            <a:off x="8382794" y="1371600"/>
            <a:ext cx="3808800" cy="41148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57199" y="1752600"/>
            <a:ext cx="7165975" cy="3735387"/>
          </a:xfrm>
        </p:spPr>
        <p:txBody>
          <a:bodyPr rIns="457200"/>
          <a:lstStyle>
            <a:lvl1pPr marL="0" indent="0">
              <a:spcAft>
                <a:spcPts val="2400"/>
              </a:spcAft>
              <a:buNone/>
              <a:defRPr sz="4800"/>
            </a:lvl1pPr>
            <a:lvl2pPr marL="0" indent="0">
              <a:buFont typeface="Arial" panose="020B0604020202020204" pitchFamily="34" charset="0"/>
              <a:buNone/>
              <a:defRPr sz="3200"/>
            </a:lvl2pPr>
            <a:lvl3pPr marL="0" indent="0"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 dirty="0"/>
              <a:t>Click to edit title </a:t>
            </a:r>
            <a:br>
              <a:rPr lang="en-GB" dirty="0"/>
            </a:br>
            <a:r>
              <a:rPr lang="en-GB" dirty="0"/>
              <a:t>(Calibri 48pt)</a:t>
            </a:r>
          </a:p>
          <a:p>
            <a:pPr lvl="1"/>
            <a:r>
              <a:rPr lang="en-US" dirty="0"/>
              <a:t>Presentation subtitle </a:t>
            </a:r>
            <a:br>
              <a:rPr lang="en-US" dirty="0"/>
            </a:br>
            <a:r>
              <a:rPr lang="en-US" dirty="0"/>
              <a:t>(Calibri 32pt)</a:t>
            </a:r>
          </a:p>
          <a:p>
            <a:pPr lvl="1"/>
            <a:endParaRPr lang="en-US" dirty="0"/>
          </a:p>
        </p:txBody>
      </p:sp>
      <p:grpSp>
        <p:nvGrpSpPr>
          <p:cNvPr id="598" name="Group 597"/>
          <p:cNvGrpSpPr>
            <a:grpSpLocks noChangeAspect="1"/>
          </p:cNvGrpSpPr>
          <p:nvPr userDrawn="1"/>
        </p:nvGrpSpPr>
        <p:grpSpPr>
          <a:xfrm>
            <a:off x="8473922" y="5587197"/>
            <a:ext cx="3616629" cy="1205543"/>
            <a:chOff x="5970588" y="1308100"/>
            <a:chExt cx="1671638" cy="557213"/>
          </a:xfrm>
          <a:solidFill>
            <a:srgbClr val="FFFFFF">
              <a:alpha val="25098"/>
            </a:srgbClr>
          </a:solidFill>
        </p:grpSpPr>
        <p:sp>
          <p:nvSpPr>
            <p:cNvPr id="600" name="Freeform 125"/>
            <p:cNvSpPr>
              <a:spLocks/>
            </p:cNvSpPr>
            <p:nvPr/>
          </p:nvSpPr>
          <p:spPr bwMode="auto">
            <a:xfrm>
              <a:off x="5970588" y="1308100"/>
              <a:ext cx="61913" cy="61913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8 h 78"/>
                <a:gd name="T4" fmla="*/ 66 w 78"/>
                <a:gd name="T5" fmla="*/ 28 h 78"/>
                <a:gd name="T6" fmla="*/ 55 w 78"/>
                <a:gd name="T7" fmla="*/ 35 h 78"/>
                <a:gd name="T8" fmla="*/ 43 w 78"/>
                <a:gd name="T9" fmla="*/ 35 h 78"/>
                <a:gd name="T10" fmla="*/ 43 w 78"/>
                <a:gd name="T11" fmla="*/ 23 h 78"/>
                <a:gd name="T12" fmla="*/ 50 w 78"/>
                <a:gd name="T13" fmla="*/ 12 h 78"/>
                <a:gd name="T14" fmla="*/ 50 w 78"/>
                <a:gd name="T15" fmla="*/ 12 h 78"/>
                <a:gd name="T16" fmla="*/ 39 w 78"/>
                <a:gd name="T17" fmla="*/ 0 h 78"/>
                <a:gd name="T18" fmla="*/ 27 w 78"/>
                <a:gd name="T19" fmla="*/ 12 h 78"/>
                <a:gd name="T20" fmla="*/ 27 w 78"/>
                <a:gd name="T21" fmla="*/ 12 h 78"/>
                <a:gd name="T22" fmla="*/ 34 w 78"/>
                <a:gd name="T23" fmla="*/ 23 h 78"/>
                <a:gd name="T24" fmla="*/ 34 w 78"/>
                <a:gd name="T25" fmla="*/ 35 h 78"/>
                <a:gd name="T26" fmla="*/ 22 w 78"/>
                <a:gd name="T27" fmla="*/ 35 h 78"/>
                <a:gd name="T28" fmla="*/ 11 w 78"/>
                <a:gd name="T29" fmla="*/ 28 h 78"/>
                <a:gd name="T30" fmla="*/ 11 w 78"/>
                <a:gd name="T31" fmla="*/ 28 h 78"/>
                <a:gd name="T32" fmla="*/ 0 w 78"/>
                <a:gd name="T33" fmla="*/ 39 h 78"/>
                <a:gd name="T34" fmla="*/ 11 w 78"/>
                <a:gd name="T35" fmla="*/ 51 h 78"/>
                <a:gd name="T36" fmla="*/ 11 w 78"/>
                <a:gd name="T37" fmla="*/ 51 h 78"/>
                <a:gd name="T38" fmla="*/ 22 w 78"/>
                <a:gd name="T39" fmla="*/ 44 h 78"/>
                <a:gd name="T40" fmla="*/ 34 w 78"/>
                <a:gd name="T41" fmla="*/ 44 h 78"/>
                <a:gd name="T42" fmla="*/ 34 w 78"/>
                <a:gd name="T43" fmla="*/ 56 h 78"/>
                <a:gd name="T44" fmla="*/ 27 w 78"/>
                <a:gd name="T45" fmla="*/ 67 h 78"/>
                <a:gd name="T46" fmla="*/ 27 w 78"/>
                <a:gd name="T47" fmla="*/ 67 h 78"/>
                <a:gd name="T48" fmla="*/ 39 w 78"/>
                <a:gd name="T49" fmla="*/ 78 h 78"/>
                <a:gd name="T50" fmla="*/ 50 w 78"/>
                <a:gd name="T51" fmla="*/ 67 h 78"/>
                <a:gd name="T52" fmla="*/ 50 w 78"/>
                <a:gd name="T53" fmla="*/ 67 h 78"/>
                <a:gd name="T54" fmla="*/ 43 w 78"/>
                <a:gd name="T55" fmla="*/ 56 h 78"/>
                <a:gd name="T56" fmla="*/ 43 w 78"/>
                <a:gd name="T57" fmla="*/ 44 h 78"/>
                <a:gd name="T58" fmla="*/ 55 w 78"/>
                <a:gd name="T59" fmla="*/ 44 h 78"/>
                <a:gd name="T60" fmla="*/ 66 w 78"/>
                <a:gd name="T61" fmla="*/ 51 h 78"/>
                <a:gd name="T62" fmla="*/ 66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1" y="28"/>
                    <a:pt x="57" y="31"/>
                    <a:pt x="55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7" y="21"/>
                    <a:pt x="50" y="17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6"/>
                    <a:pt x="45" y="0"/>
                    <a:pt x="39" y="0"/>
                  </a:cubicBezTo>
                  <a:cubicBezTo>
                    <a:pt x="32" y="0"/>
                    <a:pt x="27" y="6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30" y="21"/>
                    <a:pt x="34" y="23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0" y="31"/>
                    <a:pt x="16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5" y="28"/>
                    <a:pt x="0" y="33"/>
                    <a:pt x="0" y="39"/>
                  </a:cubicBezTo>
                  <a:cubicBezTo>
                    <a:pt x="0" y="46"/>
                    <a:pt x="5" y="51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6" y="51"/>
                    <a:pt x="20" y="48"/>
                    <a:pt x="22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8"/>
                    <a:pt x="27" y="62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73"/>
                    <a:pt x="32" y="78"/>
                    <a:pt x="39" y="78"/>
                  </a:cubicBezTo>
                  <a:cubicBezTo>
                    <a:pt x="45" y="78"/>
                    <a:pt x="50" y="73"/>
                    <a:pt x="50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2"/>
                    <a:pt x="47" y="58"/>
                    <a:pt x="43" y="56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7" y="48"/>
                    <a:pt x="61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6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1" name="Freeform 126"/>
            <p:cNvSpPr>
              <a:spLocks/>
            </p:cNvSpPr>
            <p:nvPr/>
          </p:nvSpPr>
          <p:spPr bwMode="auto">
            <a:xfrm>
              <a:off x="6092825" y="1308100"/>
              <a:ext cx="63500" cy="61913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8 h 78"/>
                <a:gd name="T4" fmla="*/ 66 w 78"/>
                <a:gd name="T5" fmla="*/ 28 h 78"/>
                <a:gd name="T6" fmla="*/ 56 w 78"/>
                <a:gd name="T7" fmla="*/ 35 h 78"/>
                <a:gd name="T8" fmla="*/ 43 w 78"/>
                <a:gd name="T9" fmla="*/ 35 h 78"/>
                <a:gd name="T10" fmla="*/ 43 w 78"/>
                <a:gd name="T11" fmla="*/ 23 h 78"/>
                <a:gd name="T12" fmla="*/ 51 w 78"/>
                <a:gd name="T13" fmla="*/ 12 h 78"/>
                <a:gd name="T14" fmla="*/ 51 w 78"/>
                <a:gd name="T15" fmla="*/ 12 h 78"/>
                <a:gd name="T16" fmla="*/ 39 w 78"/>
                <a:gd name="T17" fmla="*/ 0 h 78"/>
                <a:gd name="T18" fmla="*/ 27 w 78"/>
                <a:gd name="T19" fmla="*/ 12 h 78"/>
                <a:gd name="T20" fmla="*/ 27 w 78"/>
                <a:gd name="T21" fmla="*/ 12 h 78"/>
                <a:gd name="T22" fmla="*/ 35 w 78"/>
                <a:gd name="T23" fmla="*/ 23 h 78"/>
                <a:gd name="T24" fmla="*/ 35 w 78"/>
                <a:gd name="T25" fmla="*/ 35 h 78"/>
                <a:gd name="T26" fmla="*/ 22 w 78"/>
                <a:gd name="T27" fmla="*/ 35 h 78"/>
                <a:gd name="T28" fmla="*/ 12 w 78"/>
                <a:gd name="T29" fmla="*/ 28 h 78"/>
                <a:gd name="T30" fmla="*/ 12 w 78"/>
                <a:gd name="T31" fmla="*/ 28 h 78"/>
                <a:gd name="T32" fmla="*/ 0 w 78"/>
                <a:gd name="T33" fmla="*/ 39 h 78"/>
                <a:gd name="T34" fmla="*/ 12 w 78"/>
                <a:gd name="T35" fmla="*/ 51 h 78"/>
                <a:gd name="T36" fmla="*/ 12 w 78"/>
                <a:gd name="T37" fmla="*/ 51 h 78"/>
                <a:gd name="T38" fmla="*/ 22 w 78"/>
                <a:gd name="T39" fmla="*/ 44 h 78"/>
                <a:gd name="T40" fmla="*/ 35 w 78"/>
                <a:gd name="T41" fmla="*/ 44 h 78"/>
                <a:gd name="T42" fmla="*/ 35 w 78"/>
                <a:gd name="T43" fmla="*/ 56 h 78"/>
                <a:gd name="T44" fmla="*/ 27 w 78"/>
                <a:gd name="T45" fmla="*/ 67 h 78"/>
                <a:gd name="T46" fmla="*/ 27 w 78"/>
                <a:gd name="T47" fmla="*/ 67 h 78"/>
                <a:gd name="T48" fmla="*/ 39 w 78"/>
                <a:gd name="T49" fmla="*/ 78 h 78"/>
                <a:gd name="T50" fmla="*/ 51 w 78"/>
                <a:gd name="T51" fmla="*/ 67 h 78"/>
                <a:gd name="T52" fmla="*/ 51 w 78"/>
                <a:gd name="T53" fmla="*/ 67 h 78"/>
                <a:gd name="T54" fmla="*/ 43 w 78"/>
                <a:gd name="T55" fmla="*/ 56 h 78"/>
                <a:gd name="T56" fmla="*/ 43 w 78"/>
                <a:gd name="T57" fmla="*/ 44 h 78"/>
                <a:gd name="T58" fmla="*/ 56 w 78"/>
                <a:gd name="T59" fmla="*/ 44 h 78"/>
                <a:gd name="T60" fmla="*/ 66 w 78"/>
                <a:gd name="T61" fmla="*/ 51 h 78"/>
                <a:gd name="T62" fmla="*/ 66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2" y="28"/>
                    <a:pt x="57" y="31"/>
                    <a:pt x="5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6"/>
                    <a:pt x="45" y="0"/>
                    <a:pt x="39" y="0"/>
                  </a:cubicBezTo>
                  <a:cubicBezTo>
                    <a:pt x="33" y="0"/>
                    <a:pt x="27" y="6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30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1"/>
                    <a:pt x="16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5" y="28"/>
                    <a:pt x="0" y="33"/>
                    <a:pt x="0" y="39"/>
                  </a:cubicBezTo>
                  <a:cubicBezTo>
                    <a:pt x="0" y="46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6" y="51"/>
                    <a:pt x="21" y="48"/>
                    <a:pt x="22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0" y="58"/>
                    <a:pt x="27" y="62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73"/>
                    <a:pt x="33" y="78"/>
                    <a:pt x="39" y="78"/>
                  </a:cubicBezTo>
                  <a:cubicBezTo>
                    <a:pt x="45" y="78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3" y="56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7" y="48"/>
                    <a:pt x="62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6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2" name="Freeform 127"/>
            <p:cNvSpPr>
              <a:spLocks/>
            </p:cNvSpPr>
            <p:nvPr/>
          </p:nvSpPr>
          <p:spPr bwMode="auto">
            <a:xfrm>
              <a:off x="6216650" y="1308100"/>
              <a:ext cx="63500" cy="61913"/>
            </a:xfrm>
            <a:custGeom>
              <a:avLst/>
              <a:gdLst>
                <a:gd name="T0" fmla="*/ 78 w 78"/>
                <a:gd name="T1" fmla="*/ 39 h 78"/>
                <a:gd name="T2" fmla="*/ 67 w 78"/>
                <a:gd name="T3" fmla="*/ 28 h 78"/>
                <a:gd name="T4" fmla="*/ 67 w 78"/>
                <a:gd name="T5" fmla="*/ 28 h 78"/>
                <a:gd name="T6" fmla="*/ 56 w 78"/>
                <a:gd name="T7" fmla="*/ 35 h 78"/>
                <a:gd name="T8" fmla="*/ 44 w 78"/>
                <a:gd name="T9" fmla="*/ 35 h 78"/>
                <a:gd name="T10" fmla="*/ 44 w 78"/>
                <a:gd name="T11" fmla="*/ 23 h 78"/>
                <a:gd name="T12" fmla="*/ 51 w 78"/>
                <a:gd name="T13" fmla="*/ 12 h 78"/>
                <a:gd name="T14" fmla="*/ 51 w 78"/>
                <a:gd name="T15" fmla="*/ 12 h 78"/>
                <a:gd name="T16" fmla="*/ 39 w 78"/>
                <a:gd name="T17" fmla="*/ 0 h 78"/>
                <a:gd name="T18" fmla="*/ 28 w 78"/>
                <a:gd name="T19" fmla="*/ 12 h 78"/>
                <a:gd name="T20" fmla="*/ 28 w 78"/>
                <a:gd name="T21" fmla="*/ 12 h 78"/>
                <a:gd name="T22" fmla="*/ 35 w 78"/>
                <a:gd name="T23" fmla="*/ 23 h 78"/>
                <a:gd name="T24" fmla="*/ 35 w 78"/>
                <a:gd name="T25" fmla="*/ 35 h 78"/>
                <a:gd name="T26" fmla="*/ 23 w 78"/>
                <a:gd name="T27" fmla="*/ 35 h 78"/>
                <a:gd name="T28" fmla="*/ 12 w 78"/>
                <a:gd name="T29" fmla="*/ 28 h 78"/>
                <a:gd name="T30" fmla="*/ 12 w 78"/>
                <a:gd name="T31" fmla="*/ 28 h 78"/>
                <a:gd name="T32" fmla="*/ 0 w 78"/>
                <a:gd name="T33" fmla="*/ 39 h 78"/>
                <a:gd name="T34" fmla="*/ 12 w 78"/>
                <a:gd name="T35" fmla="*/ 51 h 78"/>
                <a:gd name="T36" fmla="*/ 12 w 78"/>
                <a:gd name="T37" fmla="*/ 51 h 78"/>
                <a:gd name="T38" fmla="*/ 23 w 78"/>
                <a:gd name="T39" fmla="*/ 44 h 78"/>
                <a:gd name="T40" fmla="*/ 35 w 78"/>
                <a:gd name="T41" fmla="*/ 44 h 78"/>
                <a:gd name="T42" fmla="*/ 35 w 78"/>
                <a:gd name="T43" fmla="*/ 56 h 78"/>
                <a:gd name="T44" fmla="*/ 28 w 78"/>
                <a:gd name="T45" fmla="*/ 67 h 78"/>
                <a:gd name="T46" fmla="*/ 28 w 78"/>
                <a:gd name="T47" fmla="*/ 67 h 78"/>
                <a:gd name="T48" fmla="*/ 39 w 78"/>
                <a:gd name="T49" fmla="*/ 78 h 78"/>
                <a:gd name="T50" fmla="*/ 51 w 78"/>
                <a:gd name="T51" fmla="*/ 67 h 78"/>
                <a:gd name="T52" fmla="*/ 51 w 78"/>
                <a:gd name="T53" fmla="*/ 67 h 78"/>
                <a:gd name="T54" fmla="*/ 44 w 78"/>
                <a:gd name="T55" fmla="*/ 56 h 78"/>
                <a:gd name="T56" fmla="*/ 44 w 78"/>
                <a:gd name="T57" fmla="*/ 44 h 78"/>
                <a:gd name="T58" fmla="*/ 56 w 78"/>
                <a:gd name="T59" fmla="*/ 44 h 78"/>
                <a:gd name="T60" fmla="*/ 67 w 78"/>
                <a:gd name="T61" fmla="*/ 51 h 78"/>
                <a:gd name="T62" fmla="*/ 67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6"/>
                    <a:pt x="46" y="0"/>
                    <a:pt x="39" y="0"/>
                  </a:cubicBezTo>
                  <a:cubicBezTo>
                    <a:pt x="33" y="0"/>
                    <a:pt x="28" y="6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31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1" y="31"/>
                    <a:pt x="17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5" y="28"/>
                    <a:pt x="0" y="33"/>
                    <a:pt x="0" y="39"/>
                  </a:cubicBezTo>
                  <a:cubicBezTo>
                    <a:pt x="0" y="46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8"/>
                    <a:pt x="28" y="62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3"/>
                    <a:pt x="33" y="78"/>
                    <a:pt x="39" y="78"/>
                  </a:cubicBezTo>
                  <a:cubicBezTo>
                    <a:pt x="46" y="78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8" y="46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3" name="Freeform 128"/>
            <p:cNvSpPr>
              <a:spLocks/>
            </p:cNvSpPr>
            <p:nvPr/>
          </p:nvSpPr>
          <p:spPr bwMode="auto">
            <a:xfrm>
              <a:off x="6340475" y="1308100"/>
              <a:ext cx="63500" cy="61913"/>
            </a:xfrm>
            <a:custGeom>
              <a:avLst/>
              <a:gdLst>
                <a:gd name="T0" fmla="*/ 79 w 79"/>
                <a:gd name="T1" fmla="*/ 39 h 78"/>
                <a:gd name="T2" fmla="*/ 67 w 79"/>
                <a:gd name="T3" fmla="*/ 28 h 78"/>
                <a:gd name="T4" fmla="*/ 67 w 79"/>
                <a:gd name="T5" fmla="*/ 28 h 78"/>
                <a:gd name="T6" fmla="*/ 56 w 79"/>
                <a:gd name="T7" fmla="*/ 35 h 78"/>
                <a:gd name="T8" fmla="*/ 44 w 79"/>
                <a:gd name="T9" fmla="*/ 35 h 78"/>
                <a:gd name="T10" fmla="*/ 44 w 79"/>
                <a:gd name="T11" fmla="*/ 23 h 78"/>
                <a:gd name="T12" fmla="*/ 51 w 79"/>
                <a:gd name="T13" fmla="*/ 12 h 78"/>
                <a:gd name="T14" fmla="*/ 51 w 79"/>
                <a:gd name="T15" fmla="*/ 12 h 78"/>
                <a:gd name="T16" fmla="*/ 40 w 79"/>
                <a:gd name="T17" fmla="*/ 0 h 78"/>
                <a:gd name="T18" fmla="*/ 28 w 79"/>
                <a:gd name="T19" fmla="*/ 12 h 78"/>
                <a:gd name="T20" fmla="*/ 28 w 79"/>
                <a:gd name="T21" fmla="*/ 12 h 78"/>
                <a:gd name="T22" fmla="*/ 35 w 79"/>
                <a:gd name="T23" fmla="*/ 23 h 78"/>
                <a:gd name="T24" fmla="*/ 35 w 79"/>
                <a:gd name="T25" fmla="*/ 35 h 78"/>
                <a:gd name="T26" fmla="*/ 23 w 79"/>
                <a:gd name="T27" fmla="*/ 35 h 78"/>
                <a:gd name="T28" fmla="*/ 12 w 79"/>
                <a:gd name="T29" fmla="*/ 28 h 78"/>
                <a:gd name="T30" fmla="*/ 12 w 79"/>
                <a:gd name="T31" fmla="*/ 28 h 78"/>
                <a:gd name="T32" fmla="*/ 0 w 79"/>
                <a:gd name="T33" fmla="*/ 39 h 78"/>
                <a:gd name="T34" fmla="*/ 12 w 79"/>
                <a:gd name="T35" fmla="*/ 51 h 78"/>
                <a:gd name="T36" fmla="*/ 12 w 79"/>
                <a:gd name="T37" fmla="*/ 51 h 78"/>
                <a:gd name="T38" fmla="*/ 23 w 79"/>
                <a:gd name="T39" fmla="*/ 44 h 78"/>
                <a:gd name="T40" fmla="*/ 35 w 79"/>
                <a:gd name="T41" fmla="*/ 44 h 78"/>
                <a:gd name="T42" fmla="*/ 35 w 79"/>
                <a:gd name="T43" fmla="*/ 56 h 78"/>
                <a:gd name="T44" fmla="*/ 28 w 79"/>
                <a:gd name="T45" fmla="*/ 67 h 78"/>
                <a:gd name="T46" fmla="*/ 28 w 79"/>
                <a:gd name="T47" fmla="*/ 67 h 78"/>
                <a:gd name="T48" fmla="*/ 40 w 79"/>
                <a:gd name="T49" fmla="*/ 78 h 78"/>
                <a:gd name="T50" fmla="*/ 51 w 79"/>
                <a:gd name="T51" fmla="*/ 67 h 78"/>
                <a:gd name="T52" fmla="*/ 51 w 79"/>
                <a:gd name="T53" fmla="*/ 67 h 78"/>
                <a:gd name="T54" fmla="*/ 44 w 79"/>
                <a:gd name="T55" fmla="*/ 56 h 78"/>
                <a:gd name="T56" fmla="*/ 44 w 79"/>
                <a:gd name="T57" fmla="*/ 44 h 78"/>
                <a:gd name="T58" fmla="*/ 56 w 79"/>
                <a:gd name="T59" fmla="*/ 44 h 78"/>
                <a:gd name="T60" fmla="*/ 67 w 79"/>
                <a:gd name="T61" fmla="*/ 51 h 78"/>
                <a:gd name="T62" fmla="*/ 67 w 79"/>
                <a:gd name="T63" fmla="*/ 51 h 78"/>
                <a:gd name="T64" fmla="*/ 79 w 79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78">
                  <a:moveTo>
                    <a:pt x="79" y="39"/>
                  </a:moveTo>
                  <a:cubicBezTo>
                    <a:pt x="79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6"/>
                    <a:pt x="46" y="0"/>
                    <a:pt x="40" y="0"/>
                  </a:cubicBezTo>
                  <a:cubicBezTo>
                    <a:pt x="33" y="0"/>
                    <a:pt x="28" y="6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31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1" y="31"/>
                    <a:pt x="17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6" y="28"/>
                    <a:pt x="0" y="33"/>
                    <a:pt x="0" y="39"/>
                  </a:cubicBezTo>
                  <a:cubicBezTo>
                    <a:pt x="0" y="46"/>
                    <a:pt x="6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8"/>
                    <a:pt x="28" y="62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3"/>
                    <a:pt x="33" y="78"/>
                    <a:pt x="40" y="78"/>
                  </a:cubicBezTo>
                  <a:cubicBezTo>
                    <a:pt x="46" y="78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9" y="46"/>
                    <a:pt x="7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4" name="Freeform 129"/>
            <p:cNvSpPr>
              <a:spLocks/>
            </p:cNvSpPr>
            <p:nvPr/>
          </p:nvSpPr>
          <p:spPr bwMode="auto">
            <a:xfrm>
              <a:off x="6464300" y="1308100"/>
              <a:ext cx="63500" cy="61913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8 h 78"/>
                <a:gd name="T4" fmla="*/ 66 w 78"/>
                <a:gd name="T5" fmla="*/ 28 h 78"/>
                <a:gd name="T6" fmla="*/ 56 w 78"/>
                <a:gd name="T7" fmla="*/ 35 h 78"/>
                <a:gd name="T8" fmla="*/ 43 w 78"/>
                <a:gd name="T9" fmla="*/ 35 h 78"/>
                <a:gd name="T10" fmla="*/ 43 w 78"/>
                <a:gd name="T11" fmla="*/ 23 h 78"/>
                <a:gd name="T12" fmla="*/ 51 w 78"/>
                <a:gd name="T13" fmla="*/ 12 h 78"/>
                <a:gd name="T14" fmla="*/ 51 w 78"/>
                <a:gd name="T15" fmla="*/ 12 h 78"/>
                <a:gd name="T16" fmla="*/ 39 w 78"/>
                <a:gd name="T17" fmla="*/ 0 h 78"/>
                <a:gd name="T18" fmla="*/ 27 w 78"/>
                <a:gd name="T19" fmla="*/ 12 h 78"/>
                <a:gd name="T20" fmla="*/ 27 w 78"/>
                <a:gd name="T21" fmla="*/ 12 h 78"/>
                <a:gd name="T22" fmla="*/ 34 w 78"/>
                <a:gd name="T23" fmla="*/ 23 h 78"/>
                <a:gd name="T24" fmla="*/ 34 w 78"/>
                <a:gd name="T25" fmla="*/ 35 h 78"/>
                <a:gd name="T26" fmla="*/ 22 w 78"/>
                <a:gd name="T27" fmla="*/ 35 h 78"/>
                <a:gd name="T28" fmla="*/ 11 w 78"/>
                <a:gd name="T29" fmla="*/ 28 h 78"/>
                <a:gd name="T30" fmla="*/ 11 w 78"/>
                <a:gd name="T31" fmla="*/ 28 h 78"/>
                <a:gd name="T32" fmla="*/ 0 w 78"/>
                <a:gd name="T33" fmla="*/ 39 h 78"/>
                <a:gd name="T34" fmla="*/ 11 w 78"/>
                <a:gd name="T35" fmla="*/ 51 h 78"/>
                <a:gd name="T36" fmla="*/ 11 w 78"/>
                <a:gd name="T37" fmla="*/ 51 h 78"/>
                <a:gd name="T38" fmla="*/ 22 w 78"/>
                <a:gd name="T39" fmla="*/ 44 h 78"/>
                <a:gd name="T40" fmla="*/ 34 w 78"/>
                <a:gd name="T41" fmla="*/ 44 h 78"/>
                <a:gd name="T42" fmla="*/ 34 w 78"/>
                <a:gd name="T43" fmla="*/ 56 h 78"/>
                <a:gd name="T44" fmla="*/ 27 w 78"/>
                <a:gd name="T45" fmla="*/ 67 h 78"/>
                <a:gd name="T46" fmla="*/ 27 w 78"/>
                <a:gd name="T47" fmla="*/ 67 h 78"/>
                <a:gd name="T48" fmla="*/ 39 w 78"/>
                <a:gd name="T49" fmla="*/ 78 h 78"/>
                <a:gd name="T50" fmla="*/ 51 w 78"/>
                <a:gd name="T51" fmla="*/ 67 h 78"/>
                <a:gd name="T52" fmla="*/ 51 w 78"/>
                <a:gd name="T53" fmla="*/ 67 h 78"/>
                <a:gd name="T54" fmla="*/ 43 w 78"/>
                <a:gd name="T55" fmla="*/ 56 h 78"/>
                <a:gd name="T56" fmla="*/ 43 w 78"/>
                <a:gd name="T57" fmla="*/ 44 h 78"/>
                <a:gd name="T58" fmla="*/ 56 w 78"/>
                <a:gd name="T59" fmla="*/ 44 h 78"/>
                <a:gd name="T60" fmla="*/ 66 w 78"/>
                <a:gd name="T61" fmla="*/ 51 h 78"/>
                <a:gd name="T62" fmla="*/ 66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1" y="28"/>
                    <a:pt x="57" y="31"/>
                    <a:pt x="5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6"/>
                    <a:pt x="45" y="0"/>
                    <a:pt x="39" y="0"/>
                  </a:cubicBezTo>
                  <a:cubicBezTo>
                    <a:pt x="32" y="0"/>
                    <a:pt x="27" y="6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30" y="21"/>
                    <a:pt x="34" y="23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0" y="31"/>
                    <a:pt x="16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5" y="28"/>
                    <a:pt x="0" y="33"/>
                    <a:pt x="0" y="39"/>
                  </a:cubicBezTo>
                  <a:cubicBezTo>
                    <a:pt x="0" y="46"/>
                    <a:pt x="5" y="51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6" y="51"/>
                    <a:pt x="20" y="48"/>
                    <a:pt x="22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8"/>
                    <a:pt x="27" y="62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73"/>
                    <a:pt x="32" y="78"/>
                    <a:pt x="39" y="78"/>
                  </a:cubicBezTo>
                  <a:cubicBezTo>
                    <a:pt x="45" y="78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3" y="56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7" y="48"/>
                    <a:pt x="61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6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5" name="Freeform 130"/>
            <p:cNvSpPr>
              <a:spLocks/>
            </p:cNvSpPr>
            <p:nvPr/>
          </p:nvSpPr>
          <p:spPr bwMode="auto">
            <a:xfrm>
              <a:off x="6588125" y="1308100"/>
              <a:ext cx="63500" cy="61913"/>
            </a:xfrm>
            <a:custGeom>
              <a:avLst/>
              <a:gdLst>
                <a:gd name="T0" fmla="*/ 78 w 78"/>
                <a:gd name="T1" fmla="*/ 39 h 78"/>
                <a:gd name="T2" fmla="*/ 67 w 78"/>
                <a:gd name="T3" fmla="*/ 28 h 78"/>
                <a:gd name="T4" fmla="*/ 67 w 78"/>
                <a:gd name="T5" fmla="*/ 28 h 78"/>
                <a:gd name="T6" fmla="*/ 56 w 78"/>
                <a:gd name="T7" fmla="*/ 35 h 78"/>
                <a:gd name="T8" fmla="*/ 44 w 78"/>
                <a:gd name="T9" fmla="*/ 35 h 78"/>
                <a:gd name="T10" fmla="*/ 44 w 78"/>
                <a:gd name="T11" fmla="*/ 23 h 78"/>
                <a:gd name="T12" fmla="*/ 51 w 78"/>
                <a:gd name="T13" fmla="*/ 12 h 78"/>
                <a:gd name="T14" fmla="*/ 51 w 78"/>
                <a:gd name="T15" fmla="*/ 12 h 78"/>
                <a:gd name="T16" fmla="*/ 39 w 78"/>
                <a:gd name="T17" fmla="*/ 0 h 78"/>
                <a:gd name="T18" fmla="*/ 28 w 78"/>
                <a:gd name="T19" fmla="*/ 12 h 78"/>
                <a:gd name="T20" fmla="*/ 28 w 78"/>
                <a:gd name="T21" fmla="*/ 12 h 78"/>
                <a:gd name="T22" fmla="*/ 35 w 78"/>
                <a:gd name="T23" fmla="*/ 23 h 78"/>
                <a:gd name="T24" fmla="*/ 35 w 78"/>
                <a:gd name="T25" fmla="*/ 35 h 78"/>
                <a:gd name="T26" fmla="*/ 22 w 78"/>
                <a:gd name="T27" fmla="*/ 35 h 78"/>
                <a:gd name="T28" fmla="*/ 12 w 78"/>
                <a:gd name="T29" fmla="*/ 28 h 78"/>
                <a:gd name="T30" fmla="*/ 12 w 78"/>
                <a:gd name="T31" fmla="*/ 28 h 78"/>
                <a:gd name="T32" fmla="*/ 0 w 78"/>
                <a:gd name="T33" fmla="*/ 39 h 78"/>
                <a:gd name="T34" fmla="*/ 12 w 78"/>
                <a:gd name="T35" fmla="*/ 51 h 78"/>
                <a:gd name="T36" fmla="*/ 12 w 78"/>
                <a:gd name="T37" fmla="*/ 51 h 78"/>
                <a:gd name="T38" fmla="*/ 22 w 78"/>
                <a:gd name="T39" fmla="*/ 44 h 78"/>
                <a:gd name="T40" fmla="*/ 35 w 78"/>
                <a:gd name="T41" fmla="*/ 44 h 78"/>
                <a:gd name="T42" fmla="*/ 35 w 78"/>
                <a:gd name="T43" fmla="*/ 56 h 78"/>
                <a:gd name="T44" fmla="*/ 28 w 78"/>
                <a:gd name="T45" fmla="*/ 67 h 78"/>
                <a:gd name="T46" fmla="*/ 28 w 78"/>
                <a:gd name="T47" fmla="*/ 67 h 78"/>
                <a:gd name="T48" fmla="*/ 39 w 78"/>
                <a:gd name="T49" fmla="*/ 78 h 78"/>
                <a:gd name="T50" fmla="*/ 51 w 78"/>
                <a:gd name="T51" fmla="*/ 67 h 78"/>
                <a:gd name="T52" fmla="*/ 51 w 78"/>
                <a:gd name="T53" fmla="*/ 67 h 78"/>
                <a:gd name="T54" fmla="*/ 44 w 78"/>
                <a:gd name="T55" fmla="*/ 56 h 78"/>
                <a:gd name="T56" fmla="*/ 44 w 78"/>
                <a:gd name="T57" fmla="*/ 44 h 78"/>
                <a:gd name="T58" fmla="*/ 56 w 78"/>
                <a:gd name="T59" fmla="*/ 44 h 78"/>
                <a:gd name="T60" fmla="*/ 67 w 78"/>
                <a:gd name="T61" fmla="*/ 51 h 78"/>
                <a:gd name="T62" fmla="*/ 67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6"/>
                    <a:pt x="46" y="0"/>
                    <a:pt x="39" y="0"/>
                  </a:cubicBezTo>
                  <a:cubicBezTo>
                    <a:pt x="33" y="0"/>
                    <a:pt x="28" y="6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30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1"/>
                    <a:pt x="17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5" y="28"/>
                    <a:pt x="0" y="33"/>
                    <a:pt x="0" y="39"/>
                  </a:cubicBezTo>
                  <a:cubicBezTo>
                    <a:pt x="0" y="46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2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0" y="58"/>
                    <a:pt x="28" y="62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3"/>
                    <a:pt x="33" y="78"/>
                    <a:pt x="39" y="78"/>
                  </a:cubicBezTo>
                  <a:cubicBezTo>
                    <a:pt x="46" y="78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8" y="46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6" name="Freeform 131"/>
            <p:cNvSpPr>
              <a:spLocks/>
            </p:cNvSpPr>
            <p:nvPr/>
          </p:nvSpPr>
          <p:spPr bwMode="auto">
            <a:xfrm>
              <a:off x="6711950" y="1308100"/>
              <a:ext cx="63500" cy="61913"/>
            </a:xfrm>
            <a:custGeom>
              <a:avLst/>
              <a:gdLst>
                <a:gd name="T0" fmla="*/ 79 w 79"/>
                <a:gd name="T1" fmla="*/ 39 h 78"/>
                <a:gd name="T2" fmla="*/ 67 w 79"/>
                <a:gd name="T3" fmla="*/ 28 h 78"/>
                <a:gd name="T4" fmla="*/ 67 w 79"/>
                <a:gd name="T5" fmla="*/ 28 h 78"/>
                <a:gd name="T6" fmla="*/ 56 w 79"/>
                <a:gd name="T7" fmla="*/ 35 h 78"/>
                <a:gd name="T8" fmla="*/ 44 w 79"/>
                <a:gd name="T9" fmla="*/ 35 h 78"/>
                <a:gd name="T10" fmla="*/ 44 w 79"/>
                <a:gd name="T11" fmla="*/ 23 h 78"/>
                <a:gd name="T12" fmla="*/ 51 w 79"/>
                <a:gd name="T13" fmla="*/ 12 h 78"/>
                <a:gd name="T14" fmla="*/ 51 w 79"/>
                <a:gd name="T15" fmla="*/ 12 h 78"/>
                <a:gd name="T16" fmla="*/ 39 w 79"/>
                <a:gd name="T17" fmla="*/ 0 h 78"/>
                <a:gd name="T18" fmla="*/ 28 w 79"/>
                <a:gd name="T19" fmla="*/ 12 h 78"/>
                <a:gd name="T20" fmla="*/ 28 w 79"/>
                <a:gd name="T21" fmla="*/ 12 h 78"/>
                <a:gd name="T22" fmla="*/ 35 w 79"/>
                <a:gd name="T23" fmla="*/ 23 h 78"/>
                <a:gd name="T24" fmla="*/ 35 w 79"/>
                <a:gd name="T25" fmla="*/ 35 h 78"/>
                <a:gd name="T26" fmla="*/ 23 w 79"/>
                <a:gd name="T27" fmla="*/ 35 h 78"/>
                <a:gd name="T28" fmla="*/ 12 w 79"/>
                <a:gd name="T29" fmla="*/ 28 h 78"/>
                <a:gd name="T30" fmla="*/ 12 w 79"/>
                <a:gd name="T31" fmla="*/ 28 h 78"/>
                <a:gd name="T32" fmla="*/ 0 w 79"/>
                <a:gd name="T33" fmla="*/ 39 h 78"/>
                <a:gd name="T34" fmla="*/ 12 w 79"/>
                <a:gd name="T35" fmla="*/ 51 h 78"/>
                <a:gd name="T36" fmla="*/ 12 w 79"/>
                <a:gd name="T37" fmla="*/ 51 h 78"/>
                <a:gd name="T38" fmla="*/ 23 w 79"/>
                <a:gd name="T39" fmla="*/ 44 h 78"/>
                <a:gd name="T40" fmla="*/ 35 w 79"/>
                <a:gd name="T41" fmla="*/ 44 h 78"/>
                <a:gd name="T42" fmla="*/ 35 w 79"/>
                <a:gd name="T43" fmla="*/ 56 h 78"/>
                <a:gd name="T44" fmla="*/ 28 w 79"/>
                <a:gd name="T45" fmla="*/ 67 h 78"/>
                <a:gd name="T46" fmla="*/ 28 w 79"/>
                <a:gd name="T47" fmla="*/ 67 h 78"/>
                <a:gd name="T48" fmla="*/ 39 w 79"/>
                <a:gd name="T49" fmla="*/ 78 h 78"/>
                <a:gd name="T50" fmla="*/ 51 w 79"/>
                <a:gd name="T51" fmla="*/ 67 h 78"/>
                <a:gd name="T52" fmla="*/ 51 w 79"/>
                <a:gd name="T53" fmla="*/ 67 h 78"/>
                <a:gd name="T54" fmla="*/ 44 w 79"/>
                <a:gd name="T55" fmla="*/ 56 h 78"/>
                <a:gd name="T56" fmla="*/ 44 w 79"/>
                <a:gd name="T57" fmla="*/ 44 h 78"/>
                <a:gd name="T58" fmla="*/ 56 w 79"/>
                <a:gd name="T59" fmla="*/ 44 h 78"/>
                <a:gd name="T60" fmla="*/ 67 w 79"/>
                <a:gd name="T61" fmla="*/ 51 h 78"/>
                <a:gd name="T62" fmla="*/ 67 w 79"/>
                <a:gd name="T63" fmla="*/ 51 h 78"/>
                <a:gd name="T64" fmla="*/ 79 w 79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78">
                  <a:moveTo>
                    <a:pt x="79" y="39"/>
                  </a:moveTo>
                  <a:cubicBezTo>
                    <a:pt x="79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6"/>
                    <a:pt x="46" y="0"/>
                    <a:pt x="39" y="0"/>
                  </a:cubicBezTo>
                  <a:cubicBezTo>
                    <a:pt x="33" y="0"/>
                    <a:pt x="28" y="6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31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1" y="31"/>
                    <a:pt x="17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6" y="28"/>
                    <a:pt x="0" y="33"/>
                    <a:pt x="0" y="39"/>
                  </a:cubicBezTo>
                  <a:cubicBezTo>
                    <a:pt x="0" y="46"/>
                    <a:pt x="6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8"/>
                    <a:pt x="28" y="62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3"/>
                    <a:pt x="33" y="78"/>
                    <a:pt x="39" y="78"/>
                  </a:cubicBezTo>
                  <a:cubicBezTo>
                    <a:pt x="46" y="78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9" y="46"/>
                    <a:pt x="7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7" name="Freeform 132"/>
            <p:cNvSpPr>
              <a:spLocks/>
            </p:cNvSpPr>
            <p:nvPr/>
          </p:nvSpPr>
          <p:spPr bwMode="auto">
            <a:xfrm>
              <a:off x="6835775" y="1308100"/>
              <a:ext cx="63500" cy="61913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8 h 78"/>
                <a:gd name="T4" fmla="*/ 66 w 78"/>
                <a:gd name="T5" fmla="*/ 28 h 78"/>
                <a:gd name="T6" fmla="*/ 55 w 78"/>
                <a:gd name="T7" fmla="*/ 35 h 78"/>
                <a:gd name="T8" fmla="*/ 43 w 78"/>
                <a:gd name="T9" fmla="*/ 35 h 78"/>
                <a:gd name="T10" fmla="*/ 43 w 78"/>
                <a:gd name="T11" fmla="*/ 23 h 78"/>
                <a:gd name="T12" fmla="*/ 50 w 78"/>
                <a:gd name="T13" fmla="*/ 12 h 78"/>
                <a:gd name="T14" fmla="*/ 50 w 78"/>
                <a:gd name="T15" fmla="*/ 12 h 78"/>
                <a:gd name="T16" fmla="*/ 39 w 78"/>
                <a:gd name="T17" fmla="*/ 0 h 78"/>
                <a:gd name="T18" fmla="*/ 27 w 78"/>
                <a:gd name="T19" fmla="*/ 12 h 78"/>
                <a:gd name="T20" fmla="*/ 27 w 78"/>
                <a:gd name="T21" fmla="*/ 12 h 78"/>
                <a:gd name="T22" fmla="*/ 34 w 78"/>
                <a:gd name="T23" fmla="*/ 23 h 78"/>
                <a:gd name="T24" fmla="*/ 34 w 78"/>
                <a:gd name="T25" fmla="*/ 35 h 78"/>
                <a:gd name="T26" fmla="*/ 22 w 78"/>
                <a:gd name="T27" fmla="*/ 35 h 78"/>
                <a:gd name="T28" fmla="*/ 11 w 78"/>
                <a:gd name="T29" fmla="*/ 28 h 78"/>
                <a:gd name="T30" fmla="*/ 11 w 78"/>
                <a:gd name="T31" fmla="*/ 28 h 78"/>
                <a:gd name="T32" fmla="*/ 0 w 78"/>
                <a:gd name="T33" fmla="*/ 39 h 78"/>
                <a:gd name="T34" fmla="*/ 11 w 78"/>
                <a:gd name="T35" fmla="*/ 51 h 78"/>
                <a:gd name="T36" fmla="*/ 11 w 78"/>
                <a:gd name="T37" fmla="*/ 51 h 78"/>
                <a:gd name="T38" fmla="*/ 22 w 78"/>
                <a:gd name="T39" fmla="*/ 44 h 78"/>
                <a:gd name="T40" fmla="*/ 34 w 78"/>
                <a:gd name="T41" fmla="*/ 44 h 78"/>
                <a:gd name="T42" fmla="*/ 34 w 78"/>
                <a:gd name="T43" fmla="*/ 56 h 78"/>
                <a:gd name="T44" fmla="*/ 27 w 78"/>
                <a:gd name="T45" fmla="*/ 67 h 78"/>
                <a:gd name="T46" fmla="*/ 27 w 78"/>
                <a:gd name="T47" fmla="*/ 67 h 78"/>
                <a:gd name="T48" fmla="*/ 39 w 78"/>
                <a:gd name="T49" fmla="*/ 78 h 78"/>
                <a:gd name="T50" fmla="*/ 50 w 78"/>
                <a:gd name="T51" fmla="*/ 67 h 78"/>
                <a:gd name="T52" fmla="*/ 50 w 78"/>
                <a:gd name="T53" fmla="*/ 67 h 78"/>
                <a:gd name="T54" fmla="*/ 43 w 78"/>
                <a:gd name="T55" fmla="*/ 56 h 78"/>
                <a:gd name="T56" fmla="*/ 43 w 78"/>
                <a:gd name="T57" fmla="*/ 44 h 78"/>
                <a:gd name="T58" fmla="*/ 55 w 78"/>
                <a:gd name="T59" fmla="*/ 44 h 78"/>
                <a:gd name="T60" fmla="*/ 66 w 78"/>
                <a:gd name="T61" fmla="*/ 51 h 78"/>
                <a:gd name="T62" fmla="*/ 66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1" y="28"/>
                    <a:pt x="57" y="31"/>
                    <a:pt x="55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7" y="21"/>
                    <a:pt x="50" y="17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6"/>
                    <a:pt x="45" y="0"/>
                    <a:pt x="39" y="0"/>
                  </a:cubicBezTo>
                  <a:cubicBezTo>
                    <a:pt x="32" y="0"/>
                    <a:pt x="27" y="6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30" y="21"/>
                    <a:pt x="34" y="23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0" y="31"/>
                    <a:pt x="16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5" y="28"/>
                    <a:pt x="0" y="33"/>
                    <a:pt x="0" y="39"/>
                  </a:cubicBezTo>
                  <a:cubicBezTo>
                    <a:pt x="0" y="46"/>
                    <a:pt x="5" y="51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6" y="51"/>
                    <a:pt x="20" y="48"/>
                    <a:pt x="22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8"/>
                    <a:pt x="27" y="62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73"/>
                    <a:pt x="32" y="78"/>
                    <a:pt x="39" y="78"/>
                  </a:cubicBezTo>
                  <a:cubicBezTo>
                    <a:pt x="45" y="78"/>
                    <a:pt x="50" y="73"/>
                    <a:pt x="50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2"/>
                    <a:pt x="47" y="58"/>
                    <a:pt x="43" y="56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7" y="48"/>
                    <a:pt x="61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6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8" name="Freeform 133"/>
            <p:cNvSpPr>
              <a:spLocks/>
            </p:cNvSpPr>
            <p:nvPr/>
          </p:nvSpPr>
          <p:spPr bwMode="auto">
            <a:xfrm>
              <a:off x="6959600" y="1308100"/>
              <a:ext cx="63500" cy="61913"/>
            </a:xfrm>
            <a:custGeom>
              <a:avLst/>
              <a:gdLst>
                <a:gd name="T0" fmla="*/ 78 w 78"/>
                <a:gd name="T1" fmla="*/ 39 h 78"/>
                <a:gd name="T2" fmla="*/ 67 w 78"/>
                <a:gd name="T3" fmla="*/ 28 h 78"/>
                <a:gd name="T4" fmla="*/ 67 w 78"/>
                <a:gd name="T5" fmla="*/ 28 h 78"/>
                <a:gd name="T6" fmla="*/ 56 w 78"/>
                <a:gd name="T7" fmla="*/ 35 h 78"/>
                <a:gd name="T8" fmla="*/ 44 w 78"/>
                <a:gd name="T9" fmla="*/ 35 h 78"/>
                <a:gd name="T10" fmla="*/ 44 w 78"/>
                <a:gd name="T11" fmla="*/ 23 h 78"/>
                <a:gd name="T12" fmla="*/ 51 w 78"/>
                <a:gd name="T13" fmla="*/ 12 h 78"/>
                <a:gd name="T14" fmla="*/ 51 w 78"/>
                <a:gd name="T15" fmla="*/ 12 h 78"/>
                <a:gd name="T16" fmla="*/ 39 w 78"/>
                <a:gd name="T17" fmla="*/ 0 h 78"/>
                <a:gd name="T18" fmla="*/ 27 w 78"/>
                <a:gd name="T19" fmla="*/ 12 h 78"/>
                <a:gd name="T20" fmla="*/ 27 w 78"/>
                <a:gd name="T21" fmla="*/ 12 h 78"/>
                <a:gd name="T22" fmla="*/ 35 w 78"/>
                <a:gd name="T23" fmla="*/ 23 h 78"/>
                <a:gd name="T24" fmla="*/ 35 w 78"/>
                <a:gd name="T25" fmla="*/ 35 h 78"/>
                <a:gd name="T26" fmla="*/ 22 w 78"/>
                <a:gd name="T27" fmla="*/ 35 h 78"/>
                <a:gd name="T28" fmla="*/ 12 w 78"/>
                <a:gd name="T29" fmla="*/ 28 h 78"/>
                <a:gd name="T30" fmla="*/ 12 w 78"/>
                <a:gd name="T31" fmla="*/ 28 h 78"/>
                <a:gd name="T32" fmla="*/ 0 w 78"/>
                <a:gd name="T33" fmla="*/ 39 h 78"/>
                <a:gd name="T34" fmla="*/ 12 w 78"/>
                <a:gd name="T35" fmla="*/ 51 h 78"/>
                <a:gd name="T36" fmla="*/ 12 w 78"/>
                <a:gd name="T37" fmla="*/ 51 h 78"/>
                <a:gd name="T38" fmla="*/ 22 w 78"/>
                <a:gd name="T39" fmla="*/ 44 h 78"/>
                <a:gd name="T40" fmla="*/ 35 w 78"/>
                <a:gd name="T41" fmla="*/ 44 h 78"/>
                <a:gd name="T42" fmla="*/ 35 w 78"/>
                <a:gd name="T43" fmla="*/ 56 h 78"/>
                <a:gd name="T44" fmla="*/ 27 w 78"/>
                <a:gd name="T45" fmla="*/ 67 h 78"/>
                <a:gd name="T46" fmla="*/ 27 w 78"/>
                <a:gd name="T47" fmla="*/ 67 h 78"/>
                <a:gd name="T48" fmla="*/ 39 w 78"/>
                <a:gd name="T49" fmla="*/ 78 h 78"/>
                <a:gd name="T50" fmla="*/ 51 w 78"/>
                <a:gd name="T51" fmla="*/ 67 h 78"/>
                <a:gd name="T52" fmla="*/ 51 w 78"/>
                <a:gd name="T53" fmla="*/ 67 h 78"/>
                <a:gd name="T54" fmla="*/ 44 w 78"/>
                <a:gd name="T55" fmla="*/ 56 h 78"/>
                <a:gd name="T56" fmla="*/ 44 w 78"/>
                <a:gd name="T57" fmla="*/ 44 h 78"/>
                <a:gd name="T58" fmla="*/ 56 w 78"/>
                <a:gd name="T59" fmla="*/ 44 h 78"/>
                <a:gd name="T60" fmla="*/ 67 w 78"/>
                <a:gd name="T61" fmla="*/ 51 h 78"/>
                <a:gd name="T62" fmla="*/ 67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6"/>
                    <a:pt x="45" y="0"/>
                    <a:pt x="39" y="0"/>
                  </a:cubicBezTo>
                  <a:cubicBezTo>
                    <a:pt x="33" y="0"/>
                    <a:pt x="27" y="6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30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1"/>
                    <a:pt x="16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5" y="28"/>
                    <a:pt x="0" y="33"/>
                    <a:pt x="0" y="39"/>
                  </a:cubicBezTo>
                  <a:cubicBezTo>
                    <a:pt x="0" y="46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6" y="51"/>
                    <a:pt x="21" y="48"/>
                    <a:pt x="22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0" y="58"/>
                    <a:pt x="27" y="62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73"/>
                    <a:pt x="33" y="78"/>
                    <a:pt x="39" y="78"/>
                  </a:cubicBezTo>
                  <a:cubicBezTo>
                    <a:pt x="45" y="78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8" y="46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9" name="Freeform 134"/>
            <p:cNvSpPr>
              <a:spLocks/>
            </p:cNvSpPr>
            <p:nvPr/>
          </p:nvSpPr>
          <p:spPr bwMode="auto">
            <a:xfrm>
              <a:off x="7083425" y="1308100"/>
              <a:ext cx="61913" cy="61913"/>
            </a:xfrm>
            <a:custGeom>
              <a:avLst/>
              <a:gdLst>
                <a:gd name="T0" fmla="*/ 78 w 78"/>
                <a:gd name="T1" fmla="*/ 39 h 78"/>
                <a:gd name="T2" fmla="*/ 67 w 78"/>
                <a:gd name="T3" fmla="*/ 28 h 78"/>
                <a:gd name="T4" fmla="*/ 67 w 78"/>
                <a:gd name="T5" fmla="*/ 28 h 78"/>
                <a:gd name="T6" fmla="*/ 56 w 78"/>
                <a:gd name="T7" fmla="*/ 35 h 78"/>
                <a:gd name="T8" fmla="*/ 44 w 78"/>
                <a:gd name="T9" fmla="*/ 35 h 78"/>
                <a:gd name="T10" fmla="*/ 44 w 78"/>
                <a:gd name="T11" fmla="*/ 23 h 78"/>
                <a:gd name="T12" fmla="*/ 51 w 78"/>
                <a:gd name="T13" fmla="*/ 12 h 78"/>
                <a:gd name="T14" fmla="*/ 51 w 78"/>
                <a:gd name="T15" fmla="*/ 12 h 78"/>
                <a:gd name="T16" fmla="*/ 39 w 78"/>
                <a:gd name="T17" fmla="*/ 0 h 78"/>
                <a:gd name="T18" fmla="*/ 28 w 78"/>
                <a:gd name="T19" fmla="*/ 12 h 78"/>
                <a:gd name="T20" fmla="*/ 28 w 78"/>
                <a:gd name="T21" fmla="*/ 12 h 78"/>
                <a:gd name="T22" fmla="*/ 35 w 78"/>
                <a:gd name="T23" fmla="*/ 23 h 78"/>
                <a:gd name="T24" fmla="*/ 35 w 78"/>
                <a:gd name="T25" fmla="*/ 35 h 78"/>
                <a:gd name="T26" fmla="*/ 23 w 78"/>
                <a:gd name="T27" fmla="*/ 35 h 78"/>
                <a:gd name="T28" fmla="*/ 12 w 78"/>
                <a:gd name="T29" fmla="*/ 28 h 78"/>
                <a:gd name="T30" fmla="*/ 12 w 78"/>
                <a:gd name="T31" fmla="*/ 28 h 78"/>
                <a:gd name="T32" fmla="*/ 0 w 78"/>
                <a:gd name="T33" fmla="*/ 39 h 78"/>
                <a:gd name="T34" fmla="*/ 12 w 78"/>
                <a:gd name="T35" fmla="*/ 51 h 78"/>
                <a:gd name="T36" fmla="*/ 12 w 78"/>
                <a:gd name="T37" fmla="*/ 51 h 78"/>
                <a:gd name="T38" fmla="*/ 23 w 78"/>
                <a:gd name="T39" fmla="*/ 44 h 78"/>
                <a:gd name="T40" fmla="*/ 35 w 78"/>
                <a:gd name="T41" fmla="*/ 44 h 78"/>
                <a:gd name="T42" fmla="*/ 35 w 78"/>
                <a:gd name="T43" fmla="*/ 56 h 78"/>
                <a:gd name="T44" fmla="*/ 28 w 78"/>
                <a:gd name="T45" fmla="*/ 67 h 78"/>
                <a:gd name="T46" fmla="*/ 28 w 78"/>
                <a:gd name="T47" fmla="*/ 67 h 78"/>
                <a:gd name="T48" fmla="*/ 39 w 78"/>
                <a:gd name="T49" fmla="*/ 78 h 78"/>
                <a:gd name="T50" fmla="*/ 51 w 78"/>
                <a:gd name="T51" fmla="*/ 67 h 78"/>
                <a:gd name="T52" fmla="*/ 51 w 78"/>
                <a:gd name="T53" fmla="*/ 67 h 78"/>
                <a:gd name="T54" fmla="*/ 44 w 78"/>
                <a:gd name="T55" fmla="*/ 56 h 78"/>
                <a:gd name="T56" fmla="*/ 44 w 78"/>
                <a:gd name="T57" fmla="*/ 44 h 78"/>
                <a:gd name="T58" fmla="*/ 56 w 78"/>
                <a:gd name="T59" fmla="*/ 44 h 78"/>
                <a:gd name="T60" fmla="*/ 67 w 78"/>
                <a:gd name="T61" fmla="*/ 51 h 78"/>
                <a:gd name="T62" fmla="*/ 67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6"/>
                    <a:pt x="46" y="0"/>
                    <a:pt x="39" y="0"/>
                  </a:cubicBezTo>
                  <a:cubicBezTo>
                    <a:pt x="33" y="0"/>
                    <a:pt x="28" y="6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31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1" y="31"/>
                    <a:pt x="17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6" y="28"/>
                    <a:pt x="0" y="33"/>
                    <a:pt x="0" y="39"/>
                  </a:cubicBezTo>
                  <a:cubicBezTo>
                    <a:pt x="0" y="46"/>
                    <a:pt x="6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8"/>
                    <a:pt x="28" y="62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3"/>
                    <a:pt x="33" y="78"/>
                    <a:pt x="39" y="78"/>
                  </a:cubicBezTo>
                  <a:cubicBezTo>
                    <a:pt x="46" y="78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8" y="46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0" name="Freeform 135"/>
            <p:cNvSpPr>
              <a:spLocks/>
            </p:cNvSpPr>
            <p:nvPr/>
          </p:nvSpPr>
          <p:spPr bwMode="auto">
            <a:xfrm>
              <a:off x="7207250" y="1308100"/>
              <a:ext cx="63500" cy="61913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8 h 78"/>
                <a:gd name="T4" fmla="*/ 66 w 78"/>
                <a:gd name="T5" fmla="*/ 28 h 78"/>
                <a:gd name="T6" fmla="*/ 55 w 78"/>
                <a:gd name="T7" fmla="*/ 35 h 78"/>
                <a:gd name="T8" fmla="*/ 43 w 78"/>
                <a:gd name="T9" fmla="*/ 35 h 78"/>
                <a:gd name="T10" fmla="*/ 43 w 78"/>
                <a:gd name="T11" fmla="*/ 23 h 78"/>
                <a:gd name="T12" fmla="*/ 50 w 78"/>
                <a:gd name="T13" fmla="*/ 12 h 78"/>
                <a:gd name="T14" fmla="*/ 50 w 78"/>
                <a:gd name="T15" fmla="*/ 12 h 78"/>
                <a:gd name="T16" fmla="*/ 39 w 78"/>
                <a:gd name="T17" fmla="*/ 0 h 78"/>
                <a:gd name="T18" fmla="*/ 27 w 78"/>
                <a:gd name="T19" fmla="*/ 12 h 78"/>
                <a:gd name="T20" fmla="*/ 27 w 78"/>
                <a:gd name="T21" fmla="*/ 12 h 78"/>
                <a:gd name="T22" fmla="*/ 34 w 78"/>
                <a:gd name="T23" fmla="*/ 23 h 78"/>
                <a:gd name="T24" fmla="*/ 34 w 78"/>
                <a:gd name="T25" fmla="*/ 35 h 78"/>
                <a:gd name="T26" fmla="*/ 22 w 78"/>
                <a:gd name="T27" fmla="*/ 35 h 78"/>
                <a:gd name="T28" fmla="*/ 11 w 78"/>
                <a:gd name="T29" fmla="*/ 28 h 78"/>
                <a:gd name="T30" fmla="*/ 11 w 78"/>
                <a:gd name="T31" fmla="*/ 28 h 78"/>
                <a:gd name="T32" fmla="*/ 0 w 78"/>
                <a:gd name="T33" fmla="*/ 39 h 78"/>
                <a:gd name="T34" fmla="*/ 11 w 78"/>
                <a:gd name="T35" fmla="*/ 51 h 78"/>
                <a:gd name="T36" fmla="*/ 11 w 78"/>
                <a:gd name="T37" fmla="*/ 51 h 78"/>
                <a:gd name="T38" fmla="*/ 22 w 78"/>
                <a:gd name="T39" fmla="*/ 44 h 78"/>
                <a:gd name="T40" fmla="*/ 34 w 78"/>
                <a:gd name="T41" fmla="*/ 44 h 78"/>
                <a:gd name="T42" fmla="*/ 34 w 78"/>
                <a:gd name="T43" fmla="*/ 56 h 78"/>
                <a:gd name="T44" fmla="*/ 27 w 78"/>
                <a:gd name="T45" fmla="*/ 67 h 78"/>
                <a:gd name="T46" fmla="*/ 27 w 78"/>
                <a:gd name="T47" fmla="*/ 67 h 78"/>
                <a:gd name="T48" fmla="*/ 39 w 78"/>
                <a:gd name="T49" fmla="*/ 78 h 78"/>
                <a:gd name="T50" fmla="*/ 50 w 78"/>
                <a:gd name="T51" fmla="*/ 67 h 78"/>
                <a:gd name="T52" fmla="*/ 50 w 78"/>
                <a:gd name="T53" fmla="*/ 67 h 78"/>
                <a:gd name="T54" fmla="*/ 43 w 78"/>
                <a:gd name="T55" fmla="*/ 56 h 78"/>
                <a:gd name="T56" fmla="*/ 43 w 78"/>
                <a:gd name="T57" fmla="*/ 44 h 78"/>
                <a:gd name="T58" fmla="*/ 55 w 78"/>
                <a:gd name="T59" fmla="*/ 44 h 78"/>
                <a:gd name="T60" fmla="*/ 66 w 78"/>
                <a:gd name="T61" fmla="*/ 51 h 78"/>
                <a:gd name="T62" fmla="*/ 66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1" y="28"/>
                    <a:pt x="57" y="31"/>
                    <a:pt x="55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7" y="21"/>
                    <a:pt x="50" y="17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6"/>
                    <a:pt x="45" y="0"/>
                    <a:pt x="39" y="0"/>
                  </a:cubicBezTo>
                  <a:cubicBezTo>
                    <a:pt x="32" y="0"/>
                    <a:pt x="27" y="6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30" y="21"/>
                    <a:pt x="34" y="23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0" y="31"/>
                    <a:pt x="16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5" y="28"/>
                    <a:pt x="0" y="33"/>
                    <a:pt x="0" y="39"/>
                  </a:cubicBezTo>
                  <a:cubicBezTo>
                    <a:pt x="0" y="46"/>
                    <a:pt x="5" y="51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6" y="51"/>
                    <a:pt x="20" y="48"/>
                    <a:pt x="22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8"/>
                    <a:pt x="27" y="62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73"/>
                    <a:pt x="32" y="78"/>
                    <a:pt x="39" y="78"/>
                  </a:cubicBezTo>
                  <a:cubicBezTo>
                    <a:pt x="45" y="78"/>
                    <a:pt x="50" y="73"/>
                    <a:pt x="50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2"/>
                    <a:pt x="47" y="58"/>
                    <a:pt x="43" y="56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7" y="48"/>
                    <a:pt x="61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6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1" name="Freeform 136"/>
            <p:cNvSpPr>
              <a:spLocks/>
            </p:cNvSpPr>
            <p:nvPr/>
          </p:nvSpPr>
          <p:spPr bwMode="auto">
            <a:xfrm>
              <a:off x="7331075" y="1308100"/>
              <a:ext cx="61913" cy="61913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8 h 78"/>
                <a:gd name="T4" fmla="*/ 66 w 78"/>
                <a:gd name="T5" fmla="*/ 28 h 78"/>
                <a:gd name="T6" fmla="*/ 56 w 78"/>
                <a:gd name="T7" fmla="*/ 35 h 78"/>
                <a:gd name="T8" fmla="*/ 43 w 78"/>
                <a:gd name="T9" fmla="*/ 35 h 78"/>
                <a:gd name="T10" fmla="*/ 43 w 78"/>
                <a:gd name="T11" fmla="*/ 23 h 78"/>
                <a:gd name="T12" fmla="*/ 51 w 78"/>
                <a:gd name="T13" fmla="*/ 12 h 78"/>
                <a:gd name="T14" fmla="*/ 51 w 78"/>
                <a:gd name="T15" fmla="*/ 12 h 78"/>
                <a:gd name="T16" fmla="*/ 39 w 78"/>
                <a:gd name="T17" fmla="*/ 0 h 78"/>
                <a:gd name="T18" fmla="*/ 27 w 78"/>
                <a:gd name="T19" fmla="*/ 12 h 78"/>
                <a:gd name="T20" fmla="*/ 27 w 78"/>
                <a:gd name="T21" fmla="*/ 12 h 78"/>
                <a:gd name="T22" fmla="*/ 35 w 78"/>
                <a:gd name="T23" fmla="*/ 23 h 78"/>
                <a:gd name="T24" fmla="*/ 35 w 78"/>
                <a:gd name="T25" fmla="*/ 35 h 78"/>
                <a:gd name="T26" fmla="*/ 22 w 78"/>
                <a:gd name="T27" fmla="*/ 35 h 78"/>
                <a:gd name="T28" fmla="*/ 12 w 78"/>
                <a:gd name="T29" fmla="*/ 28 h 78"/>
                <a:gd name="T30" fmla="*/ 12 w 78"/>
                <a:gd name="T31" fmla="*/ 28 h 78"/>
                <a:gd name="T32" fmla="*/ 0 w 78"/>
                <a:gd name="T33" fmla="*/ 39 h 78"/>
                <a:gd name="T34" fmla="*/ 12 w 78"/>
                <a:gd name="T35" fmla="*/ 51 h 78"/>
                <a:gd name="T36" fmla="*/ 12 w 78"/>
                <a:gd name="T37" fmla="*/ 51 h 78"/>
                <a:gd name="T38" fmla="*/ 22 w 78"/>
                <a:gd name="T39" fmla="*/ 44 h 78"/>
                <a:gd name="T40" fmla="*/ 35 w 78"/>
                <a:gd name="T41" fmla="*/ 44 h 78"/>
                <a:gd name="T42" fmla="*/ 35 w 78"/>
                <a:gd name="T43" fmla="*/ 56 h 78"/>
                <a:gd name="T44" fmla="*/ 27 w 78"/>
                <a:gd name="T45" fmla="*/ 67 h 78"/>
                <a:gd name="T46" fmla="*/ 27 w 78"/>
                <a:gd name="T47" fmla="*/ 67 h 78"/>
                <a:gd name="T48" fmla="*/ 39 w 78"/>
                <a:gd name="T49" fmla="*/ 78 h 78"/>
                <a:gd name="T50" fmla="*/ 51 w 78"/>
                <a:gd name="T51" fmla="*/ 67 h 78"/>
                <a:gd name="T52" fmla="*/ 51 w 78"/>
                <a:gd name="T53" fmla="*/ 67 h 78"/>
                <a:gd name="T54" fmla="*/ 43 w 78"/>
                <a:gd name="T55" fmla="*/ 56 h 78"/>
                <a:gd name="T56" fmla="*/ 43 w 78"/>
                <a:gd name="T57" fmla="*/ 44 h 78"/>
                <a:gd name="T58" fmla="*/ 56 w 78"/>
                <a:gd name="T59" fmla="*/ 44 h 78"/>
                <a:gd name="T60" fmla="*/ 66 w 78"/>
                <a:gd name="T61" fmla="*/ 51 h 78"/>
                <a:gd name="T62" fmla="*/ 66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2" y="28"/>
                    <a:pt x="57" y="31"/>
                    <a:pt x="5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6"/>
                    <a:pt x="45" y="0"/>
                    <a:pt x="39" y="0"/>
                  </a:cubicBezTo>
                  <a:cubicBezTo>
                    <a:pt x="33" y="0"/>
                    <a:pt x="27" y="6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30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1"/>
                    <a:pt x="16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5" y="28"/>
                    <a:pt x="0" y="33"/>
                    <a:pt x="0" y="39"/>
                  </a:cubicBezTo>
                  <a:cubicBezTo>
                    <a:pt x="0" y="46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6" y="51"/>
                    <a:pt x="21" y="48"/>
                    <a:pt x="22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0" y="58"/>
                    <a:pt x="27" y="62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73"/>
                    <a:pt x="33" y="78"/>
                    <a:pt x="39" y="78"/>
                  </a:cubicBezTo>
                  <a:cubicBezTo>
                    <a:pt x="45" y="78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3" y="56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7" y="48"/>
                    <a:pt x="62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6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2" name="Freeform 137"/>
            <p:cNvSpPr>
              <a:spLocks/>
            </p:cNvSpPr>
            <p:nvPr/>
          </p:nvSpPr>
          <p:spPr bwMode="auto">
            <a:xfrm>
              <a:off x="7454900" y="1308100"/>
              <a:ext cx="61913" cy="61913"/>
            </a:xfrm>
            <a:custGeom>
              <a:avLst/>
              <a:gdLst>
                <a:gd name="T0" fmla="*/ 78 w 78"/>
                <a:gd name="T1" fmla="*/ 39 h 78"/>
                <a:gd name="T2" fmla="*/ 67 w 78"/>
                <a:gd name="T3" fmla="*/ 28 h 78"/>
                <a:gd name="T4" fmla="*/ 67 w 78"/>
                <a:gd name="T5" fmla="*/ 28 h 78"/>
                <a:gd name="T6" fmla="*/ 56 w 78"/>
                <a:gd name="T7" fmla="*/ 35 h 78"/>
                <a:gd name="T8" fmla="*/ 44 w 78"/>
                <a:gd name="T9" fmla="*/ 35 h 78"/>
                <a:gd name="T10" fmla="*/ 44 w 78"/>
                <a:gd name="T11" fmla="*/ 23 h 78"/>
                <a:gd name="T12" fmla="*/ 51 w 78"/>
                <a:gd name="T13" fmla="*/ 12 h 78"/>
                <a:gd name="T14" fmla="*/ 51 w 78"/>
                <a:gd name="T15" fmla="*/ 12 h 78"/>
                <a:gd name="T16" fmla="*/ 39 w 78"/>
                <a:gd name="T17" fmla="*/ 0 h 78"/>
                <a:gd name="T18" fmla="*/ 28 w 78"/>
                <a:gd name="T19" fmla="*/ 12 h 78"/>
                <a:gd name="T20" fmla="*/ 28 w 78"/>
                <a:gd name="T21" fmla="*/ 12 h 78"/>
                <a:gd name="T22" fmla="*/ 35 w 78"/>
                <a:gd name="T23" fmla="*/ 23 h 78"/>
                <a:gd name="T24" fmla="*/ 35 w 78"/>
                <a:gd name="T25" fmla="*/ 35 h 78"/>
                <a:gd name="T26" fmla="*/ 23 w 78"/>
                <a:gd name="T27" fmla="*/ 35 h 78"/>
                <a:gd name="T28" fmla="*/ 12 w 78"/>
                <a:gd name="T29" fmla="*/ 28 h 78"/>
                <a:gd name="T30" fmla="*/ 12 w 78"/>
                <a:gd name="T31" fmla="*/ 28 h 78"/>
                <a:gd name="T32" fmla="*/ 0 w 78"/>
                <a:gd name="T33" fmla="*/ 39 h 78"/>
                <a:gd name="T34" fmla="*/ 12 w 78"/>
                <a:gd name="T35" fmla="*/ 51 h 78"/>
                <a:gd name="T36" fmla="*/ 12 w 78"/>
                <a:gd name="T37" fmla="*/ 51 h 78"/>
                <a:gd name="T38" fmla="*/ 23 w 78"/>
                <a:gd name="T39" fmla="*/ 44 h 78"/>
                <a:gd name="T40" fmla="*/ 35 w 78"/>
                <a:gd name="T41" fmla="*/ 44 h 78"/>
                <a:gd name="T42" fmla="*/ 35 w 78"/>
                <a:gd name="T43" fmla="*/ 56 h 78"/>
                <a:gd name="T44" fmla="*/ 28 w 78"/>
                <a:gd name="T45" fmla="*/ 67 h 78"/>
                <a:gd name="T46" fmla="*/ 28 w 78"/>
                <a:gd name="T47" fmla="*/ 67 h 78"/>
                <a:gd name="T48" fmla="*/ 39 w 78"/>
                <a:gd name="T49" fmla="*/ 78 h 78"/>
                <a:gd name="T50" fmla="*/ 51 w 78"/>
                <a:gd name="T51" fmla="*/ 67 h 78"/>
                <a:gd name="T52" fmla="*/ 51 w 78"/>
                <a:gd name="T53" fmla="*/ 67 h 78"/>
                <a:gd name="T54" fmla="*/ 44 w 78"/>
                <a:gd name="T55" fmla="*/ 56 h 78"/>
                <a:gd name="T56" fmla="*/ 44 w 78"/>
                <a:gd name="T57" fmla="*/ 44 h 78"/>
                <a:gd name="T58" fmla="*/ 56 w 78"/>
                <a:gd name="T59" fmla="*/ 44 h 78"/>
                <a:gd name="T60" fmla="*/ 67 w 78"/>
                <a:gd name="T61" fmla="*/ 51 h 78"/>
                <a:gd name="T62" fmla="*/ 67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6"/>
                    <a:pt x="46" y="0"/>
                    <a:pt x="39" y="0"/>
                  </a:cubicBezTo>
                  <a:cubicBezTo>
                    <a:pt x="33" y="0"/>
                    <a:pt x="28" y="6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31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1" y="31"/>
                    <a:pt x="17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5" y="28"/>
                    <a:pt x="0" y="33"/>
                    <a:pt x="0" y="39"/>
                  </a:cubicBezTo>
                  <a:cubicBezTo>
                    <a:pt x="0" y="46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8"/>
                    <a:pt x="28" y="62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3"/>
                    <a:pt x="33" y="78"/>
                    <a:pt x="39" y="78"/>
                  </a:cubicBezTo>
                  <a:cubicBezTo>
                    <a:pt x="46" y="78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8" y="46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3" name="Freeform 138"/>
            <p:cNvSpPr>
              <a:spLocks/>
            </p:cNvSpPr>
            <p:nvPr/>
          </p:nvSpPr>
          <p:spPr bwMode="auto">
            <a:xfrm>
              <a:off x="7577138" y="1308100"/>
              <a:ext cx="65088" cy="61913"/>
            </a:xfrm>
            <a:custGeom>
              <a:avLst/>
              <a:gdLst>
                <a:gd name="T0" fmla="*/ 79 w 79"/>
                <a:gd name="T1" fmla="*/ 39 h 78"/>
                <a:gd name="T2" fmla="*/ 67 w 79"/>
                <a:gd name="T3" fmla="*/ 28 h 78"/>
                <a:gd name="T4" fmla="*/ 67 w 79"/>
                <a:gd name="T5" fmla="*/ 28 h 78"/>
                <a:gd name="T6" fmla="*/ 56 w 79"/>
                <a:gd name="T7" fmla="*/ 35 h 78"/>
                <a:gd name="T8" fmla="*/ 44 w 79"/>
                <a:gd name="T9" fmla="*/ 35 h 78"/>
                <a:gd name="T10" fmla="*/ 44 w 79"/>
                <a:gd name="T11" fmla="*/ 23 h 78"/>
                <a:gd name="T12" fmla="*/ 51 w 79"/>
                <a:gd name="T13" fmla="*/ 12 h 78"/>
                <a:gd name="T14" fmla="*/ 51 w 79"/>
                <a:gd name="T15" fmla="*/ 12 h 78"/>
                <a:gd name="T16" fmla="*/ 40 w 79"/>
                <a:gd name="T17" fmla="*/ 0 h 78"/>
                <a:gd name="T18" fmla="*/ 28 w 79"/>
                <a:gd name="T19" fmla="*/ 12 h 78"/>
                <a:gd name="T20" fmla="*/ 28 w 79"/>
                <a:gd name="T21" fmla="*/ 12 h 78"/>
                <a:gd name="T22" fmla="*/ 35 w 79"/>
                <a:gd name="T23" fmla="*/ 23 h 78"/>
                <a:gd name="T24" fmla="*/ 35 w 79"/>
                <a:gd name="T25" fmla="*/ 35 h 78"/>
                <a:gd name="T26" fmla="*/ 23 w 79"/>
                <a:gd name="T27" fmla="*/ 35 h 78"/>
                <a:gd name="T28" fmla="*/ 12 w 79"/>
                <a:gd name="T29" fmla="*/ 28 h 78"/>
                <a:gd name="T30" fmla="*/ 12 w 79"/>
                <a:gd name="T31" fmla="*/ 28 h 78"/>
                <a:gd name="T32" fmla="*/ 0 w 79"/>
                <a:gd name="T33" fmla="*/ 39 h 78"/>
                <a:gd name="T34" fmla="*/ 12 w 79"/>
                <a:gd name="T35" fmla="*/ 51 h 78"/>
                <a:gd name="T36" fmla="*/ 12 w 79"/>
                <a:gd name="T37" fmla="*/ 51 h 78"/>
                <a:gd name="T38" fmla="*/ 23 w 79"/>
                <a:gd name="T39" fmla="*/ 44 h 78"/>
                <a:gd name="T40" fmla="*/ 35 w 79"/>
                <a:gd name="T41" fmla="*/ 44 h 78"/>
                <a:gd name="T42" fmla="*/ 35 w 79"/>
                <a:gd name="T43" fmla="*/ 56 h 78"/>
                <a:gd name="T44" fmla="*/ 28 w 79"/>
                <a:gd name="T45" fmla="*/ 67 h 78"/>
                <a:gd name="T46" fmla="*/ 28 w 79"/>
                <a:gd name="T47" fmla="*/ 67 h 78"/>
                <a:gd name="T48" fmla="*/ 40 w 79"/>
                <a:gd name="T49" fmla="*/ 78 h 78"/>
                <a:gd name="T50" fmla="*/ 51 w 79"/>
                <a:gd name="T51" fmla="*/ 67 h 78"/>
                <a:gd name="T52" fmla="*/ 51 w 79"/>
                <a:gd name="T53" fmla="*/ 67 h 78"/>
                <a:gd name="T54" fmla="*/ 44 w 79"/>
                <a:gd name="T55" fmla="*/ 56 h 78"/>
                <a:gd name="T56" fmla="*/ 44 w 79"/>
                <a:gd name="T57" fmla="*/ 44 h 78"/>
                <a:gd name="T58" fmla="*/ 56 w 79"/>
                <a:gd name="T59" fmla="*/ 44 h 78"/>
                <a:gd name="T60" fmla="*/ 67 w 79"/>
                <a:gd name="T61" fmla="*/ 51 h 78"/>
                <a:gd name="T62" fmla="*/ 67 w 79"/>
                <a:gd name="T63" fmla="*/ 51 h 78"/>
                <a:gd name="T64" fmla="*/ 79 w 79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78">
                  <a:moveTo>
                    <a:pt x="79" y="39"/>
                  </a:moveTo>
                  <a:cubicBezTo>
                    <a:pt x="79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6"/>
                    <a:pt x="46" y="0"/>
                    <a:pt x="40" y="0"/>
                  </a:cubicBezTo>
                  <a:cubicBezTo>
                    <a:pt x="33" y="0"/>
                    <a:pt x="28" y="6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31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1" y="31"/>
                    <a:pt x="17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6" y="28"/>
                    <a:pt x="0" y="33"/>
                    <a:pt x="0" y="39"/>
                  </a:cubicBezTo>
                  <a:cubicBezTo>
                    <a:pt x="0" y="46"/>
                    <a:pt x="6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8"/>
                    <a:pt x="28" y="62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3"/>
                    <a:pt x="33" y="78"/>
                    <a:pt x="40" y="78"/>
                  </a:cubicBezTo>
                  <a:cubicBezTo>
                    <a:pt x="46" y="78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9" y="46"/>
                    <a:pt x="7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4" name="Freeform 139"/>
            <p:cNvSpPr>
              <a:spLocks/>
            </p:cNvSpPr>
            <p:nvPr/>
          </p:nvSpPr>
          <p:spPr bwMode="auto">
            <a:xfrm>
              <a:off x="5970588" y="1431925"/>
              <a:ext cx="61913" cy="61913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7 h 78"/>
                <a:gd name="T4" fmla="*/ 66 w 78"/>
                <a:gd name="T5" fmla="*/ 27 h 78"/>
                <a:gd name="T6" fmla="*/ 55 w 78"/>
                <a:gd name="T7" fmla="*/ 34 h 78"/>
                <a:gd name="T8" fmla="*/ 43 w 78"/>
                <a:gd name="T9" fmla="*/ 34 h 78"/>
                <a:gd name="T10" fmla="*/ 43 w 78"/>
                <a:gd name="T11" fmla="*/ 22 h 78"/>
                <a:gd name="T12" fmla="*/ 50 w 78"/>
                <a:gd name="T13" fmla="*/ 11 h 78"/>
                <a:gd name="T14" fmla="*/ 50 w 78"/>
                <a:gd name="T15" fmla="*/ 11 h 78"/>
                <a:gd name="T16" fmla="*/ 39 w 78"/>
                <a:gd name="T17" fmla="*/ 0 h 78"/>
                <a:gd name="T18" fmla="*/ 27 w 78"/>
                <a:gd name="T19" fmla="*/ 11 h 78"/>
                <a:gd name="T20" fmla="*/ 27 w 78"/>
                <a:gd name="T21" fmla="*/ 11 h 78"/>
                <a:gd name="T22" fmla="*/ 34 w 78"/>
                <a:gd name="T23" fmla="*/ 22 h 78"/>
                <a:gd name="T24" fmla="*/ 34 w 78"/>
                <a:gd name="T25" fmla="*/ 34 h 78"/>
                <a:gd name="T26" fmla="*/ 22 w 78"/>
                <a:gd name="T27" fmla="*/ 34 h 78"/>
                <a:gd name="T28" fmla="*/ 11 w 78"/>
                <a:gd name="T29" fmla="*/ 27 h 78"/>
                <a:gd name="T30" fmla="*/ 11 w 78"/>
                <a:gd name="T31" fmla="*/ 27 h 78"/>
                <a:gd name="T32" fmla="*/ 0 w 78"/>
                <a:gd name="T33" fmla="*/ 39 h 78"/>
                <a:gd name="T34" fmla="*/ 11 w 78"/>
                <a:gd name="T35" fmla="*/ 50 h 78"/>
                <a:gd name="T36" fmla="*/ 11 w 78"/>
                <a:gd name="T37" fmla="*/ 50 h 78"/>
                <a:gd name="T38" fmla="*/ 22 w 78"/>
                <a:gd name="T39" fmla="*/ 43 h 78"/>
                <a:gd name="T40" fmla="*/ 34 w 78"/>
                <a:gd name="T41" fmla="*/ 43 h 78"/>
                <a:gd name="T42" fmla="*/ 34 w 78"/>
                <a:gd name="T43" fmla="*/ 55 h 78"/>
                <a:gd name="T44" fmla="*/ 27 w 78"/>
                <a:gd name="T45" fmla="*/ 66 h 78"/>
                <a:gd name="T46" fmla="*/ 27 w 78"/>
                <a:gd name="T47" fmla="*/ 66 h 78"/>
                <a:gd name="T48" fmla="*/ 39 w 78"/>
                <a:gd name="T49" fmla="*/ 78 h 78"/>
                <a:gd name="T50" fmla="*/ 50 w 78"/>
                <a:gd name="T51" fmla="*/ 66 h 78"/>
                <a:gd name="T52" fmla="*/ 50 w 78"/>
                <a:gd name="T53" fmla="*/ 66 h 78"/>
                <a:gd name="T54" fmla="*/ 43 w 78"/>
                <a:gd name="T55" fmla="*/ 55 h 78"/>
                <a:gd name="T56" fmla="*/ 43 w 78"/>
                <a:gd name="T57" fmla="*/ 43 h 78"/>
                <a:gd name="T58" fmla="*/ 55 w 78"/>
                <a:gd name="T59" fmla="*/ 43 h 78"/>
                <a:gd name="T60" fmla="*/ 66 w 78"/>
                <a:gd name="T61" fmla="*/ 50 h 78"/>
                <a:gd name="T62" fmla="*/ 66 w 78"/>
                <a:gd name="T63" fmla="*/ 50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2"/>
                    <a:pt x="73" y="27"/>
                    <a:pt x="66" y="27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1" y="27"/>
                    <a:pt x="57" y="30"/>
                    <a:pt x="55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7" y="20"/>
                    <a:pt x="50" y="16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5"/>
                    <a:pt x="45" y="0"/>
                    <a:pt x="39" y="0"/>
                  </a:cubicBezTo>
                  <a:cubicBezTo>
                    <a:pt x="32" y="0"/>
                    <a:pt x="27" y="5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6"/>
                    <a:pt x="30" y="20"/>
                    <a:pt x="34" y="2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0" y="30"/>
                    <a:pt x="16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5" y="27"/>
                    <a:pt x="0" y="32"/>
                    <a:pt x="0" y="39"/>
                  </a:cubicBezTo>
                  <a:cubicBezTo>
                    <a:pt x="0" y="45"/>
                    <a:pt x="5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6" y="50"/>
                    <a:pt x="20" y="47"/>
                    <a:pt x="22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0" y="57"/>
                    <a:pt x="27" y="61"/>
                    <a:pt x="2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7" y="73"/>
                    <a:pt x="32" y="78"/>
                    <a:pt x="39" y="78"/>
                  </a:cubicBezTo>
                  <a:cubicBezTo>
                    <a:pt x="45" y="78"/>
                    <a:pt x="50" y="73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0" y="61"/>
                    <a:pt x="47" y="57"/>
                    <a:pt x="43" y="55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7" y="47"/>
                    <a:pt x="61" y="50"/>
                    <a:pt x="66" y="50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73" y="50"/>
                    <a:pt x="78" y="45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5" name="Freeform 140"/>
            <p:cNvSpPr>
              <a:spLocks/>
            </p:cNvSpPr>
            <p:nvPr/>
          </p:nvSpPr>
          <p:spPr bwMode="auto">
            <a:xfrm>
              <a:off x="6092825" y="1431925"/>
              <a:ext cx="63500" cy="61913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7 h 78"/>
                <a:gd name="T4" fmla="*/ 66 w 78"/>
                <a:gd name="T5" fmla="*/ 27 h 78"/>
                <a:gd name="T6" fmla="*/ 56 w 78"/>
                <a:gd name="T7" fmla="*/ 34 h 78"/>
                <a:gd name="T8" fmla="*/ 43 w 78"/>
                <a:gd name="T9" fmla="*/ 34 h 78"/>
                <a:gd name="T10" fmla="*/ 43 w 78"/>
                <a:gd name="T11" fmla="*/ 22 h 78"/>
                <a:gd name="T12" fmla="*/ 51 w 78"/>
                <a:gd name="T13" fmla="*/ 11 h 78"/>
                <a:gd name="T14" fmla="*/ 51 w 78"/>
                <a:gd name="T15" fmla="*/ 11 h 78"/>
                <a:gd name="T16" fmla="*/ 39 w 78"/>
                <a:gd name="T17" fmla="*/ 0 h 78"/>
                <a:gd name="T18" fmla="*/ 27 w 78"/>
                <a:gd name="T19" fmla="*/ 11 h 78"/>
                <a:gd name="T20" fmla="*/ 27 w 78"/>
                <a:gd name="T21" fmla="*/ 11 h 78"/>
                <a:gd name="T22" fmla="*/ 35 w 78"/>
                <a:gd name="T23" fmla="*/ 22 h 78"/>
                <a:gd name="T24" fmla="*/ 35 w 78"/>
                <a:gd name="T25" fmla="*/ 34 h 78"/>
                <a:gd name="T26" fmla="*/ 22 w 78"/>
                <a:gd name="T27" fmla="*/ 34 h 78"/>
                <a:gd name="T28" fmla="*/ 12 w 78"/>
                <a:gd name="T29" fmla="*/ 27 h 78"/>
                <a:gd name="T30" fmla="*/ 12 w 78"/>
                <a:gd name="T31" fmla="*/ 27 h 78"/>
                <a:gd name="T32" fmla="*/ 0 w 78"/>
                <a:gd name="T33" fmla="*/ 39 h 78"/>
                <a:gd name="T34" fmla="*/ 12 w 78"/>
                <a:gd name="T35" fmla="*/ 50 h 78"/>
                <a:gd name="T36" fmla="*/ 12 w 78"/>
                <a:gd name="T37" fmla="*/ 50 h 78"/>
                <a:gd name="T38" fmla="*/ 22 w 78"/>
                <a:gd name="T39" fmla="*/ 43 h 78"/>
                <a:gd name="T40" fmla="*/ 35 w 78"/>
                <a:gd name="T41" fmla="*/ 43 h 78"/>
                <a:gd name="T42" fmla="*/ 35 w 78"/>
                <a:gd name="T43" fmla="*/ 55 h 78"/>
                <a:gd name="T44" fmla="*/ 27 w 78"/>
                <a:gd name="T45" fmla="*/ 66 h 78"/>
                <a:gd name="T46" fmla="*/ 27 w 78"/>
                <a:gd name="T47" fmla="*/ 66 h 78"/>
                <a:gd name="T48" fmla="*/ 39 w 78"/>
                <a:gd name="T49" fmla="*/ 78 h 78"/>
                <a:gd name="T50" fmla="*/ 51 w 78"/>
                <a:gd name="T51" fmla="*/ 66 h 78"/>
                <a:gd name="T52" fmla="*/ 51 w 78"/>
                <a:gd name="T53" fmla="*/ 66 h 78"/>
                <a:gd name="T54" fmla="*/ 43 w 78"/>
                <a:gd name="T55" fmla="*/ 55 h 78"/>
                <a:gd name="T56" fmla="*/ 43 w 78"/>
                <a:gd name="T57" fmla="*/ 43 h 78"/>
                <a:gd name="T58" fmla="*/ 56 w 78"/>
                <a:gd name="T59" fmla="*/ 43 h 78"/>
                <a:gd name="T60" fmla="*/ 66 w 78"/>
                <a:gd name="T61" fmla="*/ 50 h 78"/>
                <a:gd name="T62" fmla="*/ 66 w 78"/>
                <a:gd name="T63" fmla="*/ 50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2"/>
                    <a:pt x="73" y="27"/>
                    <a:pt x="66" y="27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2" y="27"/>
                    <a:pt x="57" y="30"/>
                    <a:pt x="56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8" y="20"/>
                    <a:pt x="51" y="16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5" y="0"/>
                    <a:pt x="39" y="0"/>
                  </a:cubicBezTo>
                  <a:cubicBezTo>
                    <a:pt x="33" y="0"/>
                    <a:pt x="27" y="5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6"/>
                    <a:pt x="30" y="20"/>
                    <a:pt x="35" y="22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1" y="30"/>
                    <a:pt x="16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5" y="27"/>
                    <a:pt x="0" y="32"/>
                    <a:pt x="0" y="39"/>
                  </a:cubicBezTo>
                  <a:cubicBezTo>
                    <a:pt x="0" y="45"/>
                    <a:pt x="5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6" y="50"/>
                    <a:pt x="21" y="47"/>
                    <a:pt x="22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0" y="57"/>
                    <a:pt x="27" y="61"/>
                    <a:pt x="2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7" y="73"/>
                    <a:pt x="33" y="78"/>
                    <a:pt x="39" y="78"/>
                  </a:cubicBezTo>
                  <a:cubicBezTo>
                    <a:pt x="45" y="78"/>
                    <a:pt x="51" y="73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1"/>
                    <a:pt x="48" y="57"/>
                    <a:pt x="43" y="55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7"/>
                    <a:pt x="62" y="50"/>
                    <a:pt x="66" y="50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73" y="50"/>
                    <a:pt x="78" y="45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6" name="Freeform 141"/>
            <p:cNvSpPr>
              <a:spLocks/>
            </p:cNvSpPr>
            <p:nvPr/>
          </p:nvSpPr>
          <p:spPr bwMode="auto">
            <a:xfrm>
              <a:off x="6216650" y="1431925"/>
              <a:ext cx="63500" cy="61913"/>
            </a:xfrm>
            <a:custGeom>
              <a:avLst/>
              <a:gdLst>
                <a:gd name="T0" fmla="*/ 78 w 78"/>
                <a:gd name="T1" fmla="*/ 39 h 78"/>
                <a:gd name="T2" fmla="*/ 67 w 78"/>
                <a:gd name="T3" fmla="*/ 27 h 78"/>
                <a:gd name="T4" fmla="*/ 67 w 78"/>
                <a:gd name="T5" fmla="*/ 27 h 78"/>
                <a:gd name="T6" fmla="*/ 56 w 78"/>
                <a:gd name="T7" fmla="*/ 34 h 78"/>
                <a:gd name="T8" fmla="*/ 44 w 78"/>
                <a:gd name="T9" fmla="*/ 34 h 78"/>
                <a:gd name="T10" fmla="*/ 44 w 78"/>
                <a:gd name="T11" fmla="*/ 22 h 78"/>
                <a:gd name="T12" fmla="*/ 51 w 78"/>
                <a:gd name="T13" fmla="*/ 11 h 78"/>
                <a:gd name="T14" fmla="*/ 51 w 78"/>
                <a:gd name="T15" fmla="*/ 11 h 78"/>
                <a:gd name="T16" fmla="*/ 39 w 78"/>
                <a:gd name="T17" fmla="*/ 0 h 78"/>
                <a:gd name="T18" fmla="*/ 28 w 78"/>
                <a:gd name="T19" fmla="*/ 11 h 78"/>
                <a:gd name="T20" fmla="*/ 28 w 78"/>
                <a:gd name="T21" fmla="*/ 11 h 78"/>
                <a:gd name="T22" fmla="*/ 35 w 78"/>
                <a:gd name="T23" fmla="*/ 22 h 78"/>
                <a:gd name="T24" fmla="*/ 35 w 78"/>
                <a:gd name="T25" fmla="*/ 34 h 78"/>
                <a:gd name="T26" fmla="*/ 23 w 78"/>
                <a:gd name="T27" fmla="*/ 34 h 78"/>
                <a:gd name="T28" fmla="*/ 12 w 78"/>
                <a:gd name="T29" fmla="*/ 27 h 78"/>
                <a:gd name="T30" fmla="*/ 12 w 78"/>
                <a:gd name="T31" fmla="*/ 27 h 78"/>
                <a:gd name="T32" fmla="*/ 0 w 78"/>
                <a:gd name="T33" fmla="*/ 39 h 78"/>
                <a:gd name="T34" fmla="*/ 12 w 78"/>
                <a:gd name="T35" fmla="*/ 50 h 78"/>
                <a:gd name="T36" fmla="*/ 12 w 78"/>
                <a:gd name="T37" fmla="*/ 50 h 78"/>
                <a:gd name="T38" fmla="*/ 23 w 78"/>
                <a:gd name="T39" fmla="*/ 43 h 78"/>
                <a:gd name="T40" fmla="*/ 35 w 78"/>
                <a:gd name="T41" fmla="*/ 43 h 78"/>
                <a:gd name="T42" fmla="*/ 35 w 78"/>
                <a:gd name="T43" fmla="*/ 55 h 78"/>
                <a:gd name="T44" fmla="*/ 28 w 78"/>
                <a:gd name="T45" fmla="*/ 66 h 78"/>
                <a:gd name="T46" fmla="*/ 28 w 78"/>
                <a:gd name="T47" fmla="*/ 66 h 78"/>
                <a:gd name="T48" fmla="*/ 39 w 78"/>
                <a:gd name="T49" fmla="*/ 78 h 78"/>
                <a:gd name="T50" fmla="*/ 51 w 78"/>
                <a:gd name="T51" fmla="*/ 66 h 78"/>
                <a:gd name="T52" fmla="*/ 51 w 78"/>
                <a:gd name="T53" fmla="*/ 66 h 78"/>
                <a:gd name="T54" fmla="*/ 44 w 78"/>
                <a:gd name="T55" fmla="*/ 55 h 78"/>
                <a:gd name="T56" fmla="*/ 44 w 78"/>
                <a:gd name="T57" fmla="*/ 43 h 78"/>
                <a:gd name="T58" fmla="*/ 56 w 78"/>
                <a:gd name="T59" fmla="*/ 43 h 78"/>
                <a:gd name="T60" fmla="*/ 67 w 78"/>
                <a:gd name="T61" fmla="*/ 50 h 78"/>
                <a:gd name="T62" fmla="*/ 67 w 78"/>
                <a:gd name="T63" fmla="*/ 50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2"/>
                    <a:pt x="73" y="27"/>
                    <a:pt x="67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2" y="27"/>
                    <a:pt x="58" y="30"/>
                    <a:pt x="56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8" y="20"/>
                    <a:pt x="51" y="16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6" y="0"/>
                    <a:pt x="39" y="0"/>
                  </a:cubicBezTo>
                  <a:cubicBezTo>
                    <a:pt x="33" y="0"/>
                    <a:pt x="28" y="5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6"/>
                    <a:pt x="31" y="20"/>
                    <a:pt x="35" y="22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1" y="30"/>
                    <a:pt x="17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5" y="27"/>
                    <a:pt x="0" y="32"/>
                    <a:pt x="0" y="39"/>
                  </a:cubicBezTo>
                  <a:cubicBezTo>
                    <a:pt x="0" y="45"/>
                    <a:pt x="5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7" y="50"/>
                    <a:pt x="21" y="47"/>
                    <a:pt x="23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1" y="57"/>
                    <a:pt x="28" y="61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73"/>
                    <a:pt x="33" y="78"/>
                    <a:pt x="39" y="78"/>
                  </a:cubicBezTo>
                  <a:cubicBezTo>
                    <a:pt x="46" y="78"/>
                    <a:pt x="51" y="73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1"/>
                    <a:pt x="48" y="57"/>
                    <a:pt x="44" y="55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7"/>
                    <a:pt x="62" y="50"/>
                    <a:pt x="67" y="5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73" y="50"/>
                    <a:pt x="78" y="45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7" name="Freeform 142"/>
            <p:cNvSpPr>
              <a:spLocks/>
            </p:cNvSpPr>
            <p:nvPr/>
          </p:nvSpPr>
          <p:spPr bwMode="auto">
            <a:xfrm>
              <a:off x="6340475" y="1431925"/>
              <a:ext cx="63500" cy="61913"/>
            </a:xfrm>
            <a:custGeom>
              <a:avLst/>
              <a:gdLst>
                <a:gd name="T0" fmla="*/ 79 w 79"/>
                <a:gd name="T1" fmla="*/ 39 h 78"/>
                <a:gd name="T2" fmla="*/ 67 w 79"/>
                <a:gd name="T3" fmla="*/ 27 h 78"/>
                <a:gd name="T4" fmla="*/ 67 w 79"/>
                <a:gd name="T5" fmla="*/ 27 h 78"/>
                <a:gd name="T6" fmla="*/ 56 w 79"/>
                <a:gd name="T7" fmla="*/ 34 h 78"/>
                <a:gd name="T8" fmla="*/ 44 w 79"/>
                <a:gd name="T9" fmla="*/ 34 h 78"/>
                <a:gd name="T10" fmla="*/ 44 w 79"/>
                <a:gd name="T11" fmla="*/ 22 h 78"/>
                <a:gd name="T12" fmla="*/ 51 w 79"/>
                <a:gd name="T13" fmla="*/ 11 h 78"/>
                <a:gd name="T14" fmla="*/ 51 w 79"/>
                <a:gd name="T15" fmla="*/ 11 h 78"/>
                <a:gd name="T16" fmla="*/ 40 w 79"/>
                <a:gd name="T17" fmla="*/ 0 h 78"/>
                <a:gd name="T18" fmla="*/ 28 w 79"/>
                <a:gd name="T19" fmla="*/ 11 h 78"/>
                <a:gd name="T20" fmla="*/ 28 w 79"/>
                <a:gd name="T21" fmla="*/ 11 h 78"/>
                <a:gd name="T22" fmla="*/ 35 w 79"/>
                <a:gd name="T23" fmla="*/ 22 h 78"/>
                <a:gd name="T24" fmla="*/ 35 w 79"/>
                <a:gd name="T25" fmla="*/ 34 h 78"/>
                <a:gd name="T26" fmla="*/ 23 w 79"/>
                <a:gd name="T27" fmla="*/ 34 h 78"/>
                <a:gd name="T28" fmla="*/ 12 w 79"/>
                <a:gd name="T29" fmla="*/ 27 h 78"/>
                <a:gd name="T30" fmla="*/ 12 w 79"/>
                <a:gd name="T31" fmla="*/ 27 h 78"/>
                <a:gd name="T32" fmla="*/ 0 w 79"/>
                <a:gd name="T33" fmla="*/ 39 h 78"/>
                <a:gd name="T34" fmla="*/ 12 w 79"/>
                <a:gd name="T35" fmla="*/ 50 h 78"/>
                <a:gd name="T36" fmla="*/ 12 w 79"/>
                <a:gd name="T37" fmla="*/ 50 h 78"/>
                <a:gd name="T38" fmla="*/ 23 w 79"/>
                <a:gd name="T39" fmla="*/ 43 h 78"/>
                <a:gd name="T40" fmla="*/ 35 w 79"/>
                <a:gd name="T41" fmla="*/ 43 h 78"/>
                <a:gd name="T42" fmla="*/ 35 w 79"/>
                <a:gd name="T43" fmla="*/ 55 h 78"/>
                <a:gd name="T44" fmla="*/ 28 w 79"/>
                <a:gd name="T45" fmla="*/ 66 h 78"/>
                <a:gd name="T46" fmla="*/ 28 w 79"/>
                <a:gd name="T47" fmla="*/ 66 h 78"/>
                <a:gd name="T48" fmla="*/ 40 w 79"/>
                <a:gd name="T49" fmla="*/ 78 h 78"/>
                <a:gd name="T50" fmla="*/ 51 w 79"/>
                <a:gd name="T51" fmla="*/ 66 h 78"/>
                <a:gd name="T52" fmla="*/ 51 w 79"/>
                <a:gd name="T53" fmla="*/ 66 h 78"/>
                <a:gd name="T54" fmla="*/ 44 w 79"/>
                <a:gd name="T55" fmla="*/ 55 h 78"/>
                <a:gd name="T56" fmla="*/ 44 w 79"/>
                <a:gd name="T57" fmla="*/ 43 h 78"/>
                <a:gd name="T58" fmla="*/ 56 w 79"/>
                <a:gd name="T59" fmla="*/ 43 h 78"/>
                <a:gd name="T60" fmla="*/ 67 w 79"/>
                <a:gd name="T61" fmla="*/ 50 h 78"/>
                <a:gd name="T62" fmla="*/ 67 w 79"/>
                <a:gd name="T63" fmla="*/ 50 h 78"/>
                <a:gd name="T64" fmla="*/ 79 w 79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78">
                  <a:moveTo>
                    <a:pt x="79" y="39"/>
                  </a:moveTo>
                  <a:cubicBezTo>
                    <a:pt x="79" y="32"/>
                    <a:pt x="73" y="27"/>
                    <a:pt x="67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2" y="27"/>
                    <a:pt x="58" y="30"/>
                    <a:pt x="56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8" y="20"/>
                    <a:pt x="51" y="16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6" y="0"/>
                    <a:pt x="40" y="0"/>
                  </a:cubicBezTo>
                  <a:cubicBezTo>
                    <a:pt x="33" y="0"/>
                    <a:pt x="28" y="5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6"/>
                    <a:pt x="31" y="20"/>
                    <a:pt x="35" y="22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1" y="30"/>
                    <a:pt x="17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6" y="27"/>
                    <a:pt x="0" y="32"/>
                    <a:pt x="0" y="39"/>
                  </a:cubicBezTo>
                  <a:cubicBezTo>
                    <a:pt x="0" y="45"/>
                    <a:pt x="6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7" y="50"/>
                    <a:pt x="21" y="47"/>
                    <a:pt x="23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1" y="57"/>
                    <a:pt x="28" y="61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73"/>
                    <a:pt x="33" y="78"/>
                    <a:pt x="40" y="78"/>
                  </a:cubicBezTo>
                  <a:cubicBezTo>
                    <a:pt x="46" y="78"/>
                    <a:pt x="51" y="73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1"/>
                    <a:pt x="48" y="57"/>
                    <a:pt x="44" y="55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7"/>
                    <a:pt x="62" y="50"/>
                    <a:pt x="67" y="5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73" y="50"/>
                    <a:pt x="79" y="45"/>
                    <a:pt x="7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8" name="Freeform 143"/>
            <p:cNvSpPr>
              <a:spLocks/>
            </p:cNvSpPr>
            <p:nvPr/>
          </p:nvSpPr>
          <p:spPr bwMode="auto">
            <a:xfrm>
              <a:off x="6464300" y="1431925"/>
              <a:ext cx="63500" cy="61913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7 h 78"/>
                <a:gd name="T4" fmla="*/ 66 w 78"/>
                <a:gd name="T5" fmla="*/ 27 h 78"/>
                <a:gd name="T6" fmla="*/ 56 w 78"/>
                <a:gd name="T7" fmla="*/ 34 h 78"/>
                <a:gd name="T8" fmla="*/ 43 w 78"/>
                <a:gd name="T9" fmla="*/ 34 h 78"/>
                <a:gd name="T10" fmla="*/ 43 w 78"/>
                <a:gd name="T11" fmla="*/ 22 h 78"/>
                <a:gd name="T12" fmla="*/ 51 w 78"/>
                <a:gd name="T13" fmla="*/ 11 h 78"/>
                <a:gd name="T14" fmla="*/ 51 w 78"/>
                <a:gd name="T15" fmla="*/ 11 h 78"/>
                <a:gd name="T16" fmla="*/ 39 w 78"/>
                <a:gd name="T17" fmla="*/ 0 h 78"/>
                <a:gd name="T18" fmla="*/ 27 w 78"/>
                <a:gd name="T19" fmla="*/ 11 h 78"/>
                <a:gd name="T20" fmla="*/ 27 w 78"/>
                <a:gd name="T21" fmla="*/ 11 h 78"/>
                <a:gd name="T22" fmla="*/ 34 w 78"/>
                <a:gd name="T23" fmla="*/ 22 h 78"/>
                <a:gd name="T24" fmla="*/ 34 w 78"/>
                <a:gd name="T25" fmla="*/ 34 h 78"/>
                <a:gd name="T26" fmla="*/ 22 w 78"/>
                <a:gd name="T27" fmla="*/ 34 h 78"/>
                <a:gd name="T28" fmla="*/ 11 w 78"/>
                <a:gd name="T29" fmla="*/ 27 h 78"/>
                <a:gd name="T30" fmla="*/ 11 w 78"/>
                <a:gd name="T31" fmla="*/ 27 h 78"/>
                <a:gd name="T32" fmla="*/ 0 w 78"/>
                <a:gd name="T33" fmla="*/ 39 h 78"/>
                <a:gd name="T34" fmla="*/ 11 w 78"/>
                <a:gd name="T35" fmla="*/ 50 h 78"/>
                <a:gd name="T36" fmla="*/ 11 w 78"/>
                <a:gd name="T37" fmla="*/ 50 h 78"/>
                <a:gd name="T38" fmla="*/ 22 w 78"/>
                <a:gd name="T39" fmla="*/ 43 h 78"/>
                <a:gd name="T40" fmla="*/ 34 w 78"/>
                <a:gd name="T41" fmla="*/ 43 h 78"/>
                <a:gd name="T42" fmla="*/ 34 w 78"/>
                <a:gd name="T43" fmla="*/ 55 h 78"/>
                <a:gd name="T44" fmla="*/ 27 w 78"/>
                <a:gd name="T45" fmla="*/ 66 h 78"/>
                <a:gd name="T46" fmla="*/ 27 w 78"/>
                <a:gd name="T47" fmla="*/ 66 h 78"/>
                <a:gd name="T48" fmla="*/ 39 w 78"/>
                <a:gd name="T49" fmla="*/ 78 h 78"/>
                <a:gd name="T50" fmla="*/ 51 w 78"/>
                <a:gd name="T51" fmla="*/ 66 h 78"/>
                <a:gd name="T52" fmla="*/ 51 w 78"/>
                <a:gd name="T53" fmla="*/ 66 h 78"/>
                <a:gd name="T54" fmla="*/ 43 w 78"/>
                <a:gd name="T55" fmla="*/ 55 h 78"/>
                <a:gd name="T56" fmla="*/ 43 w 78"/>
                <a:gd name="T57" fmla="*/ 43 h 78"/>
                <a:gd name="T58" fmla="*/ 56 w 78"/>
                <a:gd name="T59" fmla="*/ 43 h 78"/>
                <a:gd name="T60" fmla="*/ 66 w 78"/>
                <a:gd name="T61" fmla="*/ 50 h 78"/>
                <a:gd name="T62" fmla="*/ 66 w 78"/>
                <a:gd name="T63" fmla="*/ 50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2"/>
                    <a:pt x="73" y="27"/>
                    <a:pt x="66" y="27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1" y="27"/>
                    <a:pt x="57" y="30"/>
                    <a:pt x="56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8" y="20"/>
                    <a:pt x="51" y="16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5" y="0"/>
                    <a:pt x="39" y="0"/>
                  </a:cubicBezTo>
                  <a:cubicBezTo>
                    <a:pt x="32" y="0"/>
                    <a:pt x="27" y="5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6"/>
                    <a:pt x="30" y="20"/>
                    <a:pt x="34" y="2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0" y="30"/>
                    <a:pt x="16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5" y="27"/>
                    <a:pt x="0" y="32"/>
                    <a:pt x="0" y="39"/>
                  </a:cubicBezTo>
                  <a:cubicBezTo>
                    <a:pt x="0" y="45"/>
                    <a:pt x="5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6" y="50"/>
                    <a:pt x="20" y="47"/>
                    <a:pt x="22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0" y="57"/>
                    <a:pt x="27" y="61"/>
                    <a:pt x="2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7" y="73"/>
                    <a:pt x="32" y="78"/>
                    <a:pt x="39" y="78"/>
                  </a:cubicBezTo>
                  <a:cubicBezTo>
                    <a:pt x="45" y="78"/>
                    <a:pt x="51" y="73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1"/>
                    <a:pt x="48" y="57"/>
                    <a:pt x="43" y="55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7"/>
                    <a:pt x="61" y="50"/>
                    <a:pt x="66" y="50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73" y="50"/>
                    <a:pt x="78" y="45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9" name="Freeform 144"/>
            <p:cNvSpPr>
              <a:spLocks/>
            </p:cNvSpPr>
            <p:nvPr/>
          </p:nvSpPr>
          <p:spPr bwMode="auto">
            <a:xfrm>
              <a:off x="6588125" y="1431925"/>
              <a:ext cx="63500" cy="61913"/>
            </a:xfrm>
            <a:custGeom>
              <a:avLst/>
              <a:gdLst>
                <a:gd name="T0" fmla="*/ 78 w 78"/>
                <a:gd name="T1" fmla="*/ 39 h 78"/>
                <a:gd name="T2" fmla="*/ 67 w 78"/>
                <a:gd name="T3" fmla="*/ 27 h 78"/>
                <a:gd name="T4" fmla="*/ 67 w 78"/>
                <a:gd name="T5" fmla="*/ 27 h 78"/>
                <a:gd name="T6" fmla="*/ 56 w 78"/>
                <a:gd name="T7" fmla="*/ 34 h 78"/>
                <a:gd name="T8" fmla="*/ 44 w 78"/>
                <a:gd name="T9" fmla="*/ 34 h 78"/>
                <a:gd name="T10" fmla="*/ 44 w 78"/>
                <a:gd name="T11" fmla="*/ 22 h 78"/>
                <a:gd name="T12" fmla="*/ 51 w 78"/>
                <a:gd name="T13" fmla="*/ 11 h 78"/>
                <a:gd name="T14" fmla="*/ 51 w 78"/>
                <a:gd name="T15" fmla="*/ 11 h 78"/>
                <a:gd name="T16" fmla="*/ 39 w 78"/>
                <a:gd name="T17" fmla="*/ 0 h 78"/>
                <a:gd name="T18" fmla="*/ 28 w 78"/>
                <a:gd name="T19" fmla="*/ 11 h 78"/>
                <a:gd name="T20" fmla="*/ 28 w 78"/>
                <a:gd name="T21" fmla="*/ 11 h 78"/>
                <a:gd name="T22" fmla="*/ 35 w 78"/>
                <a:gd name="T23" fmla="*/ 22 h 78"/>
                <a:gd name="T24" fmla="*/ 35 w 78"/>
                <a:gd name="T25" fmla="*/ 34 h 78"/>
                <a:gd name="T26" fmla="*/ 22 w 78"/>
                <a:gd name="T27" fmla="*/ 34 h 78"/>
                <a:gd name="T28" fmla="*/ 12 w 78"/>
                <a:gd name="T29" fmla="*/ 27 h 78"/>
                <a:gd name="T30" fmla="*/ 12 w 78"/>
                <a:gd name="T31" fmla="*/ 27 h 78"/>
                <a:gd name="T32" fmla="*/ 0 w 78"/>
                <a:gd name="T33" fmla="*/ 39 h 78"/>
                <a:gd name="T34" fmla="*/ 12 w 78"/>
                <a:gd name="T35" fmla="*/ 50 h 78"/>
                <a:gd name="T36" fmla="*/ 12 w 78"/>
                <a:gd name="T37" fmla="*/ 50 h 78"/>
                <a:gd name="T38" fmla="*/ 22 w 78"/>
                <a:gd name="T39" fmla="*/ 43 h 78"/>
                <a:gd name="T40" fmla="*/ 35 w 78"/>
                <a:gd name="T41" fmla="*/ 43 h 78"/>
                <a:gd name="T42" fmla="*/ 35 w 78"/>
                <a:gd name="T43" fmla="*/ 55 h 78"/>
                <a:gd name="T44" fmla="*/ 28 w 78"/>
                <a:gd name="T45" fmla="*/ 66 h 78"/>
                <a:gd name="T46" fmla="*/ 28 w 78"/>
                <a:gd name="T47" fmla="*/ 66 h 78"/>
                <a:gd name="T48" fmla="*/ 39 w 78"/>
                <a:gd name="T49" fmla="*/ 78 h 78"/>
                <a:gd name="T50" fmla="*/ 51 w 78"/>
                <a:gd name="T51" fmla="*/ 66 h 78"/>
                <a:gd name="T52" fmla="*/ 51 w 78"/>
                <a:gd name="T53" fmla="*/ 66 h 78"/>
                <a:gd name="T54" fmla="*/ 44 w 78"/>
                <a:gd name="T55" fmla="*/ 55 h 78"/>
                <a:gd name="T56" fmla="*/ 44 w 78"/>
                <a:gd name="T57" fmla="*/ 43 h 78"/>
                <a:gd name="T58" fmla="*/ 56 w 78"/>
                <a:gd name="T59" fmla="*/ 43 h 78"/>
                <a:gd name="T60" fmla="*/ 67 w 78"/>
                <a:gd name="T61" fmla="*/ 50 h 78"/>
                <a:gd name="T62" fmla="*/ 67 w 78"/>
                <a:gd name="T63" fmla="*/ 50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2"/>
                    <a:pt x="73" y="27"/>
                    <a:pt x="67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2" y="27"/>
                    <a:pt x="58" y="30"/>
                    <a:pt x="56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8" y="20"/>
                    <a:pt x="51" y="16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6" y="0"/>
                    <a:pt x="39" y="0"/>
                  </a:cubicBezTo>
                  <a:cubicBezTo>
                    <a:pt x="33" y="0"/>
                    <a:pt x="28" y="5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6"/>
                    <a:pt x="30" y="20"/>
                    <a:pt x="35" y="22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1" y="30"/>
                    <a:pt x="17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5" y="27"/>
                    <a:pt x="0" y="32"/>
                    <a:pt x="0" y="39"/>
                  </a:cubicBezTo>
                  <a:cubicBezTo>
                    <a:pt x="0" y="45"/>
                    <a:pt x="5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7" y="50"/>
                    <a:pt x="21" y="47"/>
                    <a:pt x="22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0" y="57"/>
                    <a:pt x="28" y="61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73"/>
                    <a:pt x="33" y="78"/>
                    <a:pt x="39" y="78"/>
                  </a:cubicBezTo>
                  <a:cubicBezTo>
                    <a:pt x="46" y="78"/>
                    <a:pt x="51" y="73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1"/>
                    <a:pt x="48" y="57"/>
                    <a:pt x="44" y="55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7"/>
                    <a:pt x="62" y="50"/>
                    <a:pt x="67" y="5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73" y="50"/>
                    <a:pt x="78" y="45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0" name="Freeform 145"/>
            <p:cNvSpPr>
              <a:spLocks/>
            </p:cNvSpPr>
            <p:nvPr/>
          </p:nvSpPr>
          <p:spPr bwMode="auto">
            <a:xfrm>
              <a:off x="6711950" y="1431925"/>
              <a:ext cx="63500" cy="61913"/>
            </a:xfrm>
            <a:custGeom>
              <a:avLst/>
              <a:gdLst>
                <a:gd name="T0" fmla="*/ 79 w 79"/>
                <a:gd name="T1" fmla="*/ 39 h 78"/>
                <a:gd name="T2" fmla="*/ 67 w 79"/>
                <a:gd name="T3" fmla="*/ 27 h 78"/>
                <a:gd name="T4" fmla="*/ 67 w 79"/>
                <a:gd name="T5" fmla="*/ 27 h 78"/>
                <a:gd name="T6" fmla="*/ 56 w 79"/>
                <a:gd name="T7" fmla="*/ 34 h 78"/>
                <a:gd name="T8" fmla="*/ 44 w 79"/>
                <a:gd name="T9" fmla="*/ 34 h 78"/>
                <a:gd name="T10" fmla="*/ 44 w 79"/>
                <a:gd name="T11" fmla="*/ 22 h 78"/>
                <a:gd name="T12" fmla="*/ 51 w 79"/>
                <a:gd name="T13" fmla="*/ 11 h 78"/>
                <a:gd name="T14" fmla="*/ 51 w 79"/>
                <a:gd name="T15" fmla="*/ 11 h 78"/>
                <a:gd name="T16" fmla="*/ 39 w 79"/>
                <a:gd name="T17" fmla="*/ 0 h 78"/>
                <a:gd name="T18" fmla="*/ 28 w 79"/>
                <a:gd name="T19" fmla="*/ 11 h 78"/>
                <a:gd name="T20" fmla="*/ 28 w 79"/>
                <a:gd name="T21" fmla="*/ 11 h 78"/>
                <a:gd name="T22" fmla="*/ 35 w 79"/>
                <a:gd name="T23" fmla="*/ 22 h 78"/>
                <a:gd name="T24" fmla="*/ 35 w 79"/>
                <a:gd name="T25" fmla="*/ 34 h 78"/>
                <a:gd name="T26" fmla="*/ 23 w 79"/>
                <a:gd name="T27" fmla="*/ 34 h 78"/>
                <a:gd name="T28" fmla="*/ 12 w 79"/>
                <a:gd name="T29" fmla="*/ 27 h 78"/>
                <a:gd name="T30" fmla="*/ 12 w 79"/>
                <a:gd name="T31" fmla="*/ 27 h 78"/>
                <a:gd name="T32" fmla="*/ 0 w 79"/>
                <a:gd name="T33" fmla="*/ 39 h 78"/>
                <a:gd name="T34" fmla="*/ 12 w 79"/>
                <a:gd name="T35" fmla="*/ 50 h 78"/>
                <a:gd name="T36" fmla="*/ 12 w 79"/>
                <a:gd name="T37" fmla="*/ 50 h 78"/>
                <a:gd name="T38" fmla="*/ 23 w 79"/>
                <a:gd name="T39" fmla="*/ 43 h 78"/>
                <a:gd name="T40" fmla="*/ 35 w 79"/>
                <a:gd name="T41" fmla="*/ 43 h 78"/>
                <a:gd name="T42" fmla="*/ 35 w 79"/>
                <a:gd name="T43" fmla="*/ 55 h 78"/>
                <a:gd name="T44" fmla="*/ 28 w 79"/>
                <a:gd name="T45" fmla="*/ 66 h 78"/>
                <a:gd name="T46" fmla="*/ 28 w 79"/>
                <a:gd name="T47" fmla="*/ 66 h 78"/>
                <a:gd name="T48" fmla="*/ 39 w 79"/>
                <a:gd name="T49" fmla="*/ 78 h 78"/>
                <a:gd name="T50" fmla="*/ 51 w 79"/>
                <a:gd name="T51" fmla="*/ 66 h 78"/>
                <a:gd name="T52" fmla="*/ 51 w 79"/>
                <a:gd name="T53" fmla="*/ 66 h 78"/>
                <a:gd name="T54" fmla="*/ 44 w 79"/>
                <a:gd name="T55" fmla="*/ 55 h 78"/>
                <a:gd name="T56" fmla="*/ 44 w 79"/>
                <a:gd name="T57" fmla="*/ 43 h 78"/>
                <a:gd name="T58" fmla="*/ 56 w 79"/>
                <a:gd name="T59" fmla="*/ 43 h 78"/>
                <a:gd name="T60" fmla="*/ 67 w 79"/>
                <a:gd name="T61" fmla="*/ 50 h 78"/>
                <a:gd name="T62" fmla="*/ 67 w 79"/>
                <a:gd name="T63" fmla="*/ 50 h 78"/>
                <a:gd name="T64" fmla="*/ 79 w 79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78">
                  <a:moveTo>
                    <a:pt x="79" y="39"/>
                  </a:moveTo>
                  <a:cubicBezTo>
                    <a:pt x="79" y="32"/>
                    <a:pt x="73" y="27"/>
                    <a:pt x="67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2" y="27"/>
                    <a:pt x="58" y="30"/>
                    <a:pt x="56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8" y="20"/>
                    <a:pt x="51" y="16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6" y="0"/>
                    <a:pt x="39" y="0"/>
                  </a:cubicBezTo>
                  <a:cubicBezTo>
                    <a:pt x="33" y="0"/>
                    <a:pt x="28" y="5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6"/>
                    <a:pt x="31" y="20"/>
                    <a:pt x="35" y="22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1" y="30"/>
                    <a:pt x="17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6" y="27"/>
                    <a:pt x="0" y="32"/>
                    <a:pt x="0" y="39"/>
                  </a:cubicBezTo>
                  <a:cubicBezTo>
                    <a:pt x="0" y="45"/>
                    <a:pt x="6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7" y="50"/>
                    <a:pt x="21" y="47"/>
                    <a:pt x="23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1" y="57"/>
                    <a:pt x="28" y="61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73"/>
                    <a:pt x="33" y="78"/>
                    <a:pt x="39" y="78"/>
                  </a:cubicBezTo>
                  <a:cubicBezTo>
                    <a:pt x="46" y="78"/>
                    <a:pt x="51" y="73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1"/>
                    <a:pt x="48" y="57"/>
                    <a:pt x="44" y="55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7"/>
                    <a:pt x="62" y="50"/>
                    <a:pt x="67" y="5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73" y="50"/>
                    <a:pt x="79" y="45"/>
                    <a:pt x="7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1" name="Freeform 146"/>
            <p:cNvSpPr>
              <a:spLocks/>
            </p:cNvSpPr>
            <p:nvPr/>
          </p:nvSpPr>
          <p:spPr bwMode="auto">
            <a:xfrm>
              <a:off x="6835775" y="1431925"/>
              <a:ext cx="63500" cy="61913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7 h 78"/>
                <a:gd name="T4" fmla="*/ 66 w 78"/>
                <a:gd name="T5" fmla="*/ 27 h 78"/>
                <a:gd name="T6" fmla="*/ 55 w 78"/>
                <a:gd name="T7" fmla="*/ 34 h 78"/>
                <a:gd name="T8" fmla="*/ 43 w 78"/>
                <a:gd name="T9" fmla="*/ 34 h 78"/>
                <a:gd name="T10" fmla="*/ 43 w 78"/>
                <a:gd name="T11" fmla="*/ 22 h 78"/>
                <a:gd name="T12" fmla="*/ 50 w 78"/>
                <a:gd name="T13" fmla="*/ 11 h 78"/>
                <a:gd name="T14" fmla="*/ 50 w 78"/>
                <a:gd name="T15" fmla="*/ 11 h 78"/>
                <a:gd name="T16" fmla="*/ 39 w 78"/>
                <a:gd name="T17" fmla="*/ 0 h 78"/>
                <a:gd name="T18" fmla="*/ 27 w 78"/>
                <a:gd name="T19" fmla="*/ 11 h 78"/>
                <a:gd name="T20" fmla="*/ 27 w 78"/>
                <a:gd name="T21" fmla="*/ 11 h 78"/>
                <a:gd name="T22" fmla="*/ 34 w 78"/>
                <a:gd name="T23" fmla="*/ 22 h 78"/>
                <a:gd name="T24" fmla="*/ 34 w 78"/>
                <a:gd name="T25" fmla="*/ 34 h 78"/>
                <a:gd name="T26" fmla="*/ 22 w 78"/>
                <a:gd name="T27" fmla="*/ 34 h 78"/>
                <a:gd name="T28" fmla="*/ 11 w 78"/>
                <a:gd name="T29" fmla="*/ 27 h 78"/>
                <a:gd name="T30" fmla="*/ 11 w 78"/>
                <a:gd name="T31" fmla="*/ 27 h 78"/>
                <a:gd name="T32" fmla="*/ 0 w 78"/>
                <a:gd name="T33" fmla="*/ 39 h 78"/>
                <a:gd name="T34" fmla="*/ 11 w 78"/>
                <a:gd name="T35" fmla="*/ 50 h 78"/>
                <a:gd name="T36" fmla="*/ 11 w 78"/>
                <a:gd name="T37" fmla="*/ 50 h 78"/>
                <a:gd name="T38" fmla="*/ 22 w 78"/>
                <a:gd name="T39" fmla="*/ 43 h 78"/>
                <a:gd name="T40" fmla="*/ 34 w 78"/>
                <a:gd name="T41" fmla="*/ 43 h 78"/>
                <a:gd name="T42" fmla="*/ 34 w 78"/>
                <a:gd name="T43" fmla="*/ 55 h 78"/>
                <a:gd name="T44" fmla="*/ 27 w 78"/>
                <a:gd name="T45" fmla="*/ 66 h 78"/>
                <a:gd name="T46" fmla="*/ 27 w 78"/>
                <a:gd name="T47" fmla="*/ 66 h 78"/>
                <a:gd name="T48" fmla="*/ 39 w 78"/>
                <a:gd name="T49" fmla="*/ 78 h 78"/>
                <a:gd name="T50" fmla="*/ 50 w 78"/>
                <a:gd name="T51" fmla="*/ 66 h 78"/>
                <a:gd name="T52" fmla="*/ 50 w 78"/>
                <a:gd name="T53" fmla="*/ 66 h 78"/>
                <a:gd name="T54" fmla="*/ 43 w 78"/>
                <a:gd name="T55" fmla="*/ 55 h 78"/>
                <a:gd name="T56" fmla="*/ 43 w 78"/>
                <a:gd name="T57" fmla="*/ 43 h 78"/>
                <a:gd name="T58" fmla="*/ 55 w 78"/>
                <a:gd name="T59" fmla="*/ 43 h 78"/>
                <a:gd name="T60" fmla="*/ 66 w 78"/>
                <a:gd name="T61" fmla="*/ 50 h 78"/>
                <a:gd name="T62" fmla="*/ 66 w 78"/>
                <a:gd name="T63" fmla="*/ 50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2"/>
                    <a:pt x="73" y="27"/>
                    <a:pt x="66" y="27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1" y="27"/>
                    <a:pt x="57" y="30"/>
                    <a:pt x="55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7" y="20"/>
                    <a:pt x="50" y="16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5"/>
                    <a:pt x="45" y="0"/>
                    <a:pt x="39" y="0"/>
                  </a:cubicBezTo>
                  <a:cubicBezTo>
                    <a:pt x="32" y="0"/>
                    <a:pt x="27" y="5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6"/>
                    <a:pt x="30" y="20"/>
                    <a:pt x="34" y="2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0" y="30"/>
                    <a:pt x="16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5" y="27"/>
                    <a:pt x="0" y="32"/>
                    <a:pt x="0" y="39"/>
                  </a:cubicBezTo>
                  <a:cubicBezTo>
                    <a:pt x="0" y="45"/>
                    <a:pt x="5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6" y="50"/>
                    <a:pt x="20" y="47"/>
                    <a:pt x="22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0" y="57"/>
                    <a:pt x="27" y="61"/>
                    <a:pt x="2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7" y="73"/>
                    <a:pt x="32" y="78"/>
                    <a:pt x="39" y="78"/>
                  </a:cubicBezTo>
                  <a:cubicBezTo>
                    <a:pt x="45" y="78"/>
                    <a:pt x="50" y="73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0" y="61"/>
                    <a:pt x="47" y="57"/>
                    <a:pt x="43" y="55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7" y="47"/>
                    <a:pt x="61" y="50"/>
                    <a:pt x="66" y="50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73" y="50"/>
                    <a:pt x="78" y="45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2" name="Freeform 147"/>
            <p:cNvSpPr>
              <a:spLocks/>
            </p:cNvSpPr>
            <p:nvPr/>
          </p:nvSpPr>
          <p:spPr bwMode="auto">
            <a:xfrm>
              <a:off x="6959600" y="1431925"/>
              <a:ext cx="63500" cy="61913"/>
            </a:xfrm>
            <a:custGeom>
              <a:avLst/>
              <a:gdLst>
                <a:gd name="T0" fmla="*/ 78 w 78"/>
                <a:gd name="T1" fmla="*/ 39 h 78"/>
                <a:gd name="T2" fmla="*/ 67 w 78"/>
                <a:gd name="T3" fmla="*/ 27 h 78"/>
                <a:gd name="T4" fmla="*/ 67 w 78"/>
                <a:gd name="T5" fmla="*/ 27 h 78"/>
                <a:gd name="T6" fmla="*/ 56 w 78"/>
                <a:gd name="T7" fmla="*/ 34 h 78"/>
                <a:gd name="T8" fmla="*/ 44 w 78"/>
                <a:gd name="T9" fmla="*/ 34 h 78"/>
                <a:gd name="T10" fmla="*/ 44 w 78"/>
                <a:gd name="T11" fmla="*/ 22 h 78"/>
                <a:gd name="T12" fmla="*/ 51 w 78"/>
                <a:gd name="T13" fmla="*/ 11 h 78"/>
                <a:gd name="T14" fmla="*/ 51 w 78"/>
                <a:gd name="T15" fmla="*/ 11 h 78"/>
                <a:gd name="T16" fmla="*/ 39 w 78"/>
                <a:gd name="T17" fmla="*/ 0 h 78"/>
                <a:gd name="T18" fmla="*/ 27 w 78"/>
                <a:gd name="T19" fmla="*/ 11 h 78"/>
                <a:gd name="T20" fmla="*/ 27 w 78"/>
                <a:gd name="T21" fmla="*/ 11 h 78"/>
                <a:gd name="T22" fmla="*/ 35 w 78"/>
                <a:gd name="T23" fmla="*/ 22 h 78"/>
                <a:gd name="T24" fmla="*/ 35 w 78"/>
                <a:gd name="T25" fmla="*/ 34 h 78"/>
                <a:gd name="T26" fmla="*/ 22 w 78"/>
                <a:gd name="T27" fmla="*/ 34 h 78"/>
                <a:gd name="T28" fmla="*/ 12 w 78"/>
                <a:gd name="T29" fmla="*/ 27 h 78"/>
                <a:gd name="T30" fmla="*/ 12 w 78"/>
                <a:gd name="T31" fmla="*/ 27 h 78"/>
                <a:gd name="T32" fmla="*/ 0 w 78"/>
                <a:gd name="T33" fmla="*/ 39 h 78"/>
                <a:gd name="T34" fmla="*/ 12 w 78"/>
                <a:gd name="T35" fmla="*/ 50 h 78"/>
                <a:gd name="T36" fmla="*/ 12 w 78"/>
                <a:gd name="T37" fmla="*/ 50 h 78"/>
                <a:gd name="T38" fmla="*/ 22 w 78"/>
                <a:gd name="T39" fmla="*/ 43 h 78"/>
                <a:gd name="T40" fmla="*/ 35 w 78"/>
                <a:gd name="T41" fmla="*/ 43 h 78"/>
                <a:gd name="T42" fmla="*/ 35 w 78"/>
                <a:gd name="T43" fmla="*/ 55 h 78"/>
                <a:gd name="T44" fmla="*/ 27 w 78"/>
                <a:gd name="T45" fmla="*/ 66 h 78"/>
                <a:gd name="T46" fmla="*/ 27 w 78"/>
                <a:gd name="T47" fmla="*/ 66 h 78"/>
                <a:gd name="T48" fmla="*/ 39 w 78"/>
                <a:gd name="T49" fmla="*/ 78 h 78"/>
                <a:gd name="T50" fmla="*/ 51 w 78"/>
                <a:gd name="T51" fmla="*/ 66 h 78"/>
                <a:gd name="T52" fmla="*/ 51 w 78"/>
                <a:gd name="T53" fmla="*/ 66 h 78"/>
                <a:gd name="T54" fmla="*/ 44 w 78"/>
                <a:gd name="T55" fmla="*/ 55 h 78"/>
                <a:gd name="T56" fmla="*/ 44 w 78"/>
                <a:gd name="T57" fmla="*/ 43 h 78"/>
                <a:gd name="T58" fmla="*/ 56 w 78"/>
                <a:gd name="T59" fmla="*/ 43 h 78"/>
                <a:gd name="T60" fmla="*/ 67 w 78"/>
                <a:gd name="T61" fmla="*/ 50 h 78"/>
                <a:gd name="T62" fmla="*/ 67 w 78"/>
                <a:gd name="T63" fmla="*/ 50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2"/>
                    <a:pt x="73" y="27"/>
                    <a:pt x="67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2" y="27"/>
                    <a:pt x="58" y="30"/>
                    <a:pt x="56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8" y="20"/>
                    <a:pt x="51" y="16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5" y="0"/>
                    <a:pt x="39" y="0"/>
                  </a:cubicBezTo>
                  <a:cubicBezTo>
                    <a:pt x="33" y="0"/>
                    <a:pt x="27" y="5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6"/>
                    <a:pt x="30" y="20"/>
                    <a:pt x="35" y="22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1" y="30"/>
                    <a:pt x="16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5" y="27"/>
                    <a:pt x="0" y="32"/>
                    <a:pt x="0" y="39"/>
                  </a:cubicBezTo>
                  <a:cubicBezTo>
                    <a:pt x="0" y="45"/>
                    <a:pt x="5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6" y="50"/>
                    <a:pt x="21" y="47"/>
                    <a:pt x="22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0" y="57"/>
                    <a:pt x="27" y="61"/>
                    <a:pt x="2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7" y="73"/>
                    <a:pt x="33" y="78"/>
                    <a:pt x="39" y="78"/>
                  </a:cubicBezTo>
                  <a:cubicBezTo>
                    <a:pt x="45" y="78"/>
                    <a:pt x="51" y="73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1"/>
                    <a:pt x="48" y="57"/>
                    <a:pt x="44" y="55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7"/>
                    <a:pt x="62" y="50"/>
                    <a:pt x="67" y="5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73" y="50"/>
                    <a:pt x="78" y="45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3" name="Freeform 148"/>
            <p:cNvSpPr>
              <a:spLocks/>
            </p:cNvSpPr>
            <p:nvPr/>
          </p:nvSpPr>
          <p:spPr bwMode="auto">
            <a:xfrm>
              <a:off x="7083425" y="1431925"/>
              <a:ext cx="61913" cy="61913"/>
            </a:xfrm>
            <a:custGeom>
              <a:avLst/>
              <a:gdLst>
                <a:gd name="T0" fmla="*/ 78 w 78"/>
                <a:gd name="T1" fmla="*/ 39 h 78"/>
                <a:gd name="T2" fmla="*/ 67 w 78"/>
                <a:gd name="T3" fmla="*/ 27 h 78"/>
                <a:gd name="T4" fmla="*/ 67 w 78"/>
                <a:gd name="T5" fmla="*/ 27 h 78"/>
                <a:gd name="T6" fmla="*/ 56 w 78"/>
                <a:gd name="T7" fmla="*/ 34 h 78"/>
                <a:gd name="T8" fmla="*/ 44 w 78"/>
                <a:gd name="T9" fmla="*/ 34 h 78"/>
                <a:gd name="T10" fmla="*/ 44 w 78"/>
                <a:gd name="T11" fmla="*/ 22 h 78"/>
                <a:gd name="T12" fmla="*/ 51 w 78"/>
                <a:gd name="T13" fmla="*/ 11 h 78"/>
                <a:gd name="T14" fmla="*/ 51 w 78"/>
                <a:gd name="T15" fmla="*/ 11 h 78"/>
                <a:gd name="T16" fmla="*/ 39 w 78"/>
                <a:gd name="T17" fmla="*/ 0 h 78"/>
                <a:gd name="T18" fmla="*/ 28 w 78"/>
                <a:gd name="T19" fmla="*/ 11 h 78"/>
                <a:gd name="T20" fmla="*/ 28 w 78"/>
                <a:gd name="T21" fmla="*/ 11 h 78"/>
                <a:gd name="T22" fmla="*/ 35 w 78"/>
                <a:gd name="T23" fmla="*/ 22 h 78"/>
                <a:gd name="T24" fmla="*/ 35 w 78"/>
                <a:gd name="T25" fmla="*/ 34 h 78"/>
                <a:gd name="T26" fmla="*/ 23 w 78"/>
                <a:gd name="T27" fmla="*/ 34 h 78"/>
                <a:gd name="T28" fmla="*/ 12 w 78"/>
                <a:gd name="T29" fmla="*/ 27 h 78"/>
                <a:gd name="T30" fmla="*/ 12 w 78"/>
                <a:gd name="T31" fmla="*/ 27 h 78"/>
                <a:gd name="T32" fmla="*/ 0 w 78"/>
                <a:gd name="T33" fmla="*/ 39 h 78"/>
                <a:gd name="T34" fmla="*/ 12 w 78"/>
                <a:gd name="T35" fmla="*/ 50 h 78"/>
                <a:gd name="T36" fmla="*/ 12 w 78"/>
                <a:gd name="T37" fmla="*/ 50 h 78"/>
                <a:gd name="T38" fmla="*/ 23 w 78"/>
                <a:gd name="T39" fmla="*/ 43 h 78"/>
                <a:gd name="T40" fmla="*/ 35 w 78"/>
                <a:gd name="T41" fmla="*/ 43 h 78"/>
                <a:gd name="T42" fmla="*/ 35 w 78"/>
                <a:gd name="T43" fmla="*/ 55 h 78"/>
                <a:gd name="T44" fmla="*/ 28 w 78"/>
                <a:gd name="T45" fmla="*/ 66 h 78"/>
                <a:gd name="T46" fmla="*/ 28 w 78"/>
                <a:gd name="T47" fmla="*/ 66 h 78"/>
                <a:gd name="T48" fmla="*/ 39 w 78"/>
                <a:gd name="T49" fmla="*/ 78 h 78"/>
                <a:gd name="T50" fmla="*/ 51 w 78"/>
                <a:gd name="T51" fmla="*/ 66 h 78"/>
                <a:gd name="T52" fmla="*/ 51 w 78"/>
                <a:gd name="T53" fmla="*/ 66 h 78"/>
                <a:gd name="T54" fmla="*/ 44 w 78"/>
                <a:gd name="T55" fmla="*/ 55 h 78"/>
                <a:gd name="T56" fmla="*/ 44 w 78"/>
                <a:gd name="T57" fmla="*/ 43 h 78"/>
                <a:gd name="T58" fmla="*/ 56 w 78"/>
                <a:gd name="T59" fmla="*/ 43 h 78"/>
                <a:gd name="T60" fmla="*/ 67 w 78"/>
                <a:gd name="T61" fmla="*/ 50 h 78"/>
                <a:gd name="T62" fmla="*/ 67 w 78"/>
                <a:gd name="T63" fmla="*/ 50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2"/>
                    <a:pt x="73" y="27"/>
                    <a:pt x="67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2" y="27"/>
                    <a:pt x="58" y="30"/>
                    <a:pt x="56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8" y="20"/>
                    <a:pt x="51" y="16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6" y="0"/>
                    <a:pt x="39" y="0"/>
                  </a:cubicBezTo>
                  <a:cubicBezTo>
                    <a:pt x="33" y="0"/>
                    <a:pt x="28" y="5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6"/>
                    <a:pt x="31" y="20"/>
                    <a:pt x="35" y="22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1" y="30"/>
                    <a:pt x="17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6" y="27"/>
                    <a:pt x="0" y="32"/>
                    <a:pt x="0" y="39"/>
                  </a:cubicBezTo>
                  <a:cubicBezTo>
                    <a:pt x="0" y="45"/>
                    <a:pt x="6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7" y="50"/>
                    <a:pt x="21" y="47"/>
                    <a:pt x="23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1" y="57"/>
                    <a:pt x="28" y="61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73"/>
                    <a:pt x="33" y="78"/>
                    <a:pt x="39" y="78"/>
                  </a:cubicBezTo>
                  <a:cubicBezTo>
                    <a:pt x="46" y="78"/>
                    <a:pt x="51" y="73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1"/>
                    <a:pt x="48" y="57"/>
                    <a:pt x="44" y="55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7"/>
                    <a:pt x="62" y="50"/>
                    <a:pt x="67" y="5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73" y="50"/>
                    <a:pt x="78" y="45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4" name="Freeform 149"/>
            <p:cNvSpPr>
              <a:spLocks/>
            </p:cNvSpPr>
            <p:nvPr/>
          </p:nvSpPr>
          <p:spPr bwMode="auto">
            <a:xfrm>
              <a:off x="7207250" y="1431925"/>
              <a:ext cx="63500" cy="61913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7 h 78"/>
                <a:gd name="T4" fmla="*/ 66 w 78"/>
                <a:gd name="T5" fmla="*/ 27 h 78"/>
                <a:gd name="T6" fmla="*/ 55 w 78"/>
                <a:gd name="T7" fmla="*/ 34 h 78"/>
                <a:gd name="T8" fmla="*/ 43 w 78"/>
                <a:gd name="T9" fmla="*/ 34 h 78"/>
                <a:gd name="T10" fmla="*/ 43 w 78"/>
                <a:gd name="T11" fmla="*/ 22 h 78"/>
                <a:gd name="T12" fmla="*/ 50 w 78"/>
                <a:gd name="T13" fmla="*/ 11 h 78"/>
                <a:gd name="T14" fmla="*/ 50 w 78"/>
                <a:gd name="T15" fmla="*/ 11 h 78"/>
                <a:gd name="T16" fmla="*/ 39 w 78"/>
                <a:gd name="T17" fmla="*/ 0 h 78"/>
                <a:gd name="T18" fmla="*/ 27 w 78"/>
                <a:gd name="T19" fmla="*/ 11 h 78"/>
                <a:gd name="T20" fmla="*/ 27 w 78"/>
                <a:gd name="T21" fmla="*/ 11 h 78"/>
                <a:gd name="T22" fmla="*/ 34 w 78"/>
                <a:gd name="T23" fmla="*/ 22 h 78"/>
                <a:gd name="T24" fmla="*/ 34 w 78"/>
                <a:gd name="T25" fmla="*/ 34 h 78"/>
                <a:gd name="T26" fmla="*/ 22 w 78"/>
                <a:gd name="T27" fmla="*/ 34 h 78"/>
                <a:gd name="T28" fmla="*/ 11 w 78"/>
                <a:gd name="T29" fmla="*/ 27 h 78"/>
                <a:gd name="T30" fmla="*/ 11 w 78"/>
                <a:gd name="T31" fmla="*/ 27 h 78"/>
                <a:gd name="T32" fmla="*/ 0 w 78"/>
                <a:gd name="T33" fmla="*/ 39 h 78"/>
                <a:gd name="T34" fmla="*/ 11 w 78"/>
                <a:gd name="T35" fmla="*/ 50 h 78"/>
                <a:gd name="T36" fmla="*/ 11 w 78"/>
                <a:gd name="T37" fmla="*/ 50 h 78"/>
                <a:gd name="T38" fmla="*/ 22 w 78"/>
                <a:gd name="T39" fmla="*/ 43 h 78"/>
                <a:gd name="T40" fmla="*/ 34 w 78"/>
                <a:gd name="T41" fmla="*/ 43 h 78"/>
                <a:gd name="T42" fmla="*/ 34 w 78"/>
                <a:gd name="T43" fmla="*/ 55 h 78"/>
                <a:gd name="T44" fmla="*/ 27 w 78"/>
                <a:gd name="T45" fmla="*/ 66 h 78"/>
                <a:gd name="T46" fmla="*/ 27 w 78"/>
                <a:gd name="T47" fmla="*/ 66 h 78"/>
                <a:gd name="T48" fmla="*/ 39 w 78"/>
                <a:gd name="T49" fmla="*/ 78 h 78"/>
                <a:gd name="T50" fmla="*/ 50 w 78"/>
                <a:gd name="T51" fmla="*/ 66 h 78"/>
                <a:gd name="T52" fmla="*/ 50 w 78"/>
                <a:gd name="T53" fmla="*/ 66 h 78"/>
                <a:gd name="T54" fmla="*/ 43 w 78"/>
                <a:gd name="T55" fmla="*/ 55 h 78"/>
                <a:gd name="T56" fmla="*/ 43 w 78"/>
                <a:gd name="T57" fmla="*/ 43 h 78"/>
                <a:gd name="T58" fmla="*/ 55 w 78"/>
                <a:gd name="T59" fmla="*/ 43 h 78"/>
                <a:gd name="T60" fmla="*/ 66 w 78"/>
                <a:gd name="T61" fmla="*/ 50 h 78"/>
                <a:gd name="T62" fmla="*/ 66 w 78"/>
                <a:gd name="T63" fmla="*/ 50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2"/>
                    <a:pt x="73" y="27"/>
                    <a:pt x="66" y="27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1" y="27"/>
                    <a:pt x="57" y="30"/>
                    <a:pt x="55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7" y="20"/>
                    <a:pt x="50" y="16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5"/>
                    <a:pt x="45" y="0"/>
                    <a:pt x="39" y="0"/>
                  </a:cubicBezTo>
                  <a:cubicBezTo>
                    <a:pt x="32" y="0"/>
                    <a:pt x="27" y="5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6"/>
                    <a:pt x="30" y="20"/>
                    <a:pt x="34" y="2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0" y="30"/>
                    <a:pt x="16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5" y="27"/>
                    <a:pt x="0" y="32"/>
                    <a:pt x="0" y="39"/>
                  </a:cubicBezTo>
                  <a:cubicBezTo>
                    <a:pt x="0" y="45"/>
                    <a:pt x="5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6" y="50"/>
                    <a:pt x="20" y="47"/>
                    <a:pt x="22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0" y="57"/>
                    <a:pt x="27" y="61"/>
                    <a:pt x="2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7" y="73"/>
                    <a:pt x="32" y="78"/>
                    <a:pt x="39" y="78"/>
                  </a:cubicBezTo>
                  <a:cubicBezTo>
                    <a:pt x="45" y="78"/>
                    <a:pt x="50" y="73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0" y="61"/>
                    <a:pt x="47" y="57"/>
                    <a:pt x="43" y="55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7" y="47"/>
                    <a:pt x="61" y="50"/>
                    <a:pt x="66" y="50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73" y="50"/>
                    <a:pt x="78" y="45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5" name="Freeform 150"/>
            <p:cNvSpPr>
              <a:spLocks/>
            </p:cNvSpPr>
            <p:nvPr/>
          </p:nvSpPr>
          <p:spPr bwMode="auto">
            <a:xfrm>
              <a:off x="7331075" y="1431925"/>
              <a:ext cx="61913" cy="61913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7 h 78"/>
                <a:gd name="T4" fmla="*/ 66 w 78"/>
                <a:gd name="T5" fmla="*/ 27 h 78"/>
                <a:gd name="T6" fmla="*/ 56 w 78"/>
                <a:gd name="T7" fmla="*/ 34 h 78"/>
                <a:gd name="T8" fmla="*/ 43 w 78"/>
                <a:gd name="T9" fmla="*/ 34 h 78"/>
                <a:gd name="T10" fmla="*/ 43 w 78"/>
                <a:gd name="T11" fmla="*/ 22 h 78"/>
                <a:gd name="T12" fmla="*/ 51 w 78"/>
                <a:gd name="T13" fmla="*/ 11 h 78"/>
                <a:gd name="T14" fmla="*/ 51 w 78"/>
                <a:gd name="T15" fmla="*/ 11 h 78"/>
                <a:gd name="T16" fmla="*/ 39 w 78"/>
                <a:gd name="T17" fmla="*/ 0 h 78"/>
                <a:gd name="T18" fmla="*/ 27 w 78"/>
                <a:gd name="T19" fmla="*/ 11 h 78"/>
                <a:gd name="T20" fmla="*/ 27 w 78"/>
                <a:gd name="T21" fmla="*/ 11 h 78"/>
                <a:gd name="T22" fmla="*/ 35 w 78"/>
                <a:gd name="T23" fmla="*/ 22 h 78"/>
                <a:gd name="T24" fmla="*/ 35 w 78"/>
                <a:gd name="T25" fmla="*/ 34 h 78"/>
                <a:gd name="T26" fmla="*/ 22 w 78"/>
                <a:gd name="T27" fmla="*/ 34 h 78"/>
                <a:gd name="T28" fmla="*/ 12 w 78"/>
                <a:gd name="T29" fmla="*/ 27 h 78"/>
                <a:gd name="T30" fmla="*/ 12 w 78"/>
                <a:gd name="T31" fmla="*/ 27 h 78"/>
                <a:gd name="T32" fmla="*/ 0 w 78"/>
                <a:gd name="T33" fmla="*/ 39 h 78"/>
                <a:gd name="T34" fmla="*/ 12 w 78"/>
                <a:gd name="T35" fmla="*/ 50 h 78"/>
                <a:gd name="T36" fmla="*/ 12 w 78"/>
                <a:gd name="T37" fmla="*/ 50 h 78"/>
                <a:gd name="T38" fmla="*/ 22 w 78"/>
                <a:gd name="T39" fmla="*/ 43 h 78"/>
                <a:gd name="T40" fmla="*/ 35 w 78"/>
                <a:gd name="T41" fmla="*/ 43 h 78"/>
                <a:gd name="T42" fmla="*/ 35 w 78"/>
                <a:gd name="T43" fmla="*/ 55 h 78"/>
                <a:gd name="T44" fmla="*/ 27 w 78"/>
                <a:gd name="T45" fmla="*/ 66 h 78"/>
                <a:gd name="T46" fmla="*/ 27 w 78"/>
                <a:gd name="T47" fmla="*/ 66 h 78"/>
                <a:gd name="T48" fmla="*/ 39 w 78"/>
                <a:gd name="T49" fmla="*/ 78 h 78"/>
                <a:gd name="T50" fmla="*/ 51 w 78"/>
                <a:gd name="T51" fmla="*/ 66 h 78"/>
                <a:gd name="T52" fmla="*/ 51 w 78"/>
                <a:gd name="T53" fmla="*/ 66 h 78"/>
                <a:gd name="T54" fmla="*/ 43 w 78"/>
                <a:gd name="T55" fmla="*/ 55 h 78"/>
                <a:gd name="T56" fmla="*/ 43 w 78"/>
                <a:gd name="T57" fmla="*/ 43 h 78"/>
                <a:gd name="T58" fmla="*/ 56 w 78"/>
                <a:gd name="T59" fmla="*/ 43 h 78"/>
                <a:gd name="T60" fmla="*/ 66 w 78"/>
                <a:gd name="T61" fmla="*/ 50 h 78"/>
                <a:gd name="T62" fmla="*/ 66 w 78"/>
                <a:gd name="T63" fmla="*/ 50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2"/>
                    <a:pt x="73" y="27"/>
                    <a:pt x="66" y="27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2" y="27"/>
                    <a:pt x="57" y="30"/>
                    <a:pt x="56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8" y="20"/>
                    <a:pt x="51" y="16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5" y="0"/>
                    <a:pt x="39" y="0"/>
                  </a:cubicBezTo>
                  <a:cubicBezTo>
                    <a:pt x="33" y="0"/>
                    <a:pt x="27" y="5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6"/>
                    <a:pt x="30" y="20"/>
                    <a:pt x="35" y="22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1" y="30"/>
                    <a:pt x="16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5" y="27"/>
                    <a:pt x="0" y="32"/>
                    <a:pt x="0" y="39"/>
                  </a:cubicBezTo>
                  <a:cubicBezTo>
                    <a:pt x="0" y="45"/>
                    <a:pt x="5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6" y="50"/>
                    <a:pt x="21" y="47"/>
                    <a:pt x="22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0" y="57"/>
                    <a:pt x="27" y="61"/>
                    <a:pt x="2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7" y="73"/>
                    <a:pt x="33" y="78"/>
                    <a:pt x="39" y="78"/>
                  </a:cubicBezTo>
                  <a:cubicBezTo>
                    <a:pt x="45" y="78"/>
                    <a:pt x="51" y="73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1"/>
                    <a:pt x="48" y="57"/>
                    <a:pt x="43" y="55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7"/>
                    <a:pt x="62" y="50"/>
                    <a:pt x="66" y="50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73" y="50"/>
                    <a:pt x="78" y="45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6" name="Freeform 151"/>
            <p:cNvSpPr>
              <a:spLocks/>
            </p:cNvSpPr>
            <p:nvPr/>
          </p:nvSpPr>
          <p:spPr bwMode="auto">
            <a:xfrm>
              <a:off x="7454900" y="1431925"/>
              <a:ext cx="61913" cy="61913"/>
            </a:xfrm>
            <a:custGeom>
              <a:avLst/>
              <a:gdLst>
                <a:gd name="T0" fmla="*/ 78 w 78"/>
                <a:gd name="T1" fmla="*/ 39 h 78"/>
                <a:gd name="T2" fmla="*/ 67 w 78"/>
                <a:gd name="T3" fmla="*/ 27 h 78"/>
                <a:gd name="T4" fmla="*/ 67 w 78"/>
                <a:gd name="T5" fmla="*/ 27 h 78"/>
                <a:gd name="T6" fmla="*/ 56 w 78"/>
                <a:gd name="T7" fmla="*/ 34 h 78"/>
                <a:gd name="T8" fmla="*/ 44 w 78"/>
                <a:gd name="T9" fmla="*/ 34 h 78"/>
                <a:gd name="T10" fmla="*/ 44 w 78"/>
                <a:gd name="T11" fmla="*/ 22 h 78"/>
                <a:gd name="T12" fmla="*/ 51 w 78"/>
                <a:gd name="T13" fmla="*/ 11 h 78"/>
                <a:gd name="T14" fmla="*/ 51 w 78"/>
                <a:gd name="T15" fmla="*/ 11 h 78"/>
                <a:gd name="T16" fmla="*/ 39 w 78"/>
                <a:gd name="T17" fmla="*/ 0 h 78"/>
                <a:gd name="T18" fmla="*/ 28 w 78"/>
                <a:gd name="T19" fmla="*/ 11 h 78"/>
                <a:gd name="T20" fmla="*/ 28 w 78"/>
                <a:gd name="T21" fmla="*/ 11 h 78"/>
                <a:gd name="T22" fmla="*/ 35 w 78"/>
                <a:gd name="T23" fmla="*/ 22 h 78"/>
                <a:gd name="T24" fmla="*/ 35 w 78"/>
                <a:gd name="T25" fmla="*/ 34 h 78"/>
                <a:gd name="T26" fmla="*/ 23 w 78"/>
                <a:gd name="T27" fmla="*/ 34 h 78"/>
                <a:gd name="T28" fmla="*/ 12 w 78"/>
                <a:gd name="T29" fmla="*/ 27 h 78"/>
                <a:gd name="T30" fmla="*/ 12 w 78"/>
                <a:gd name="T31" fmla="*/ 27 h 78"/>
                <a:gd name="T32" fmla="*/ 0 w 78"/>
                <a:gd name="T33" fmla="*/ 39 h 78"/>
                <a:gd name="T34" fmla="*/ 12 w 78"/>
                <a:gd name="T35" fmla="*/ 50 h 78"/>
                <a:gd name="T36" fmla="*/ 12 w 78"/>
                <a:gd name="T37" fmla="*/ 50 h 78"/>
                <a:gd name="T38" fmla="*/ 23 w 78"/>
                <a:gd name="T39" fmla="*/ 43 h 78"/>
                <a:gd name="T40" fmla="*/ 35 w 78"/>
                <a:gd name="T41" fmla="*/ 43 h 78"/>
                <a:gd name="T42" fmla="*/ 35 w 78"/>
                <a:gd name="T43" fmla="*/ 55 h 78"/>
                <a:gd name="T44" fmla="*/ 28 w 78"/>
                <a:gd name="T45" fmla="*/ 66 h 78"/>
                <a:gd name="T46" fmla="*/ 28 w 78"/>
                <a:gd name="T47" fmla="*/ 66 h 78"/>
                <a:gd name="T48" fmla="*/ 39 w 78"/>
                <a:gd name="T49" fmla="*/ 78 h 78"/>
                <a:gd name="T50" fmla="*/ 51 w 78"/>
                <a:gd name="T51" fmla="*/ 66 h 78"/>
                <a:gd name="T52" fmla="*/ 51 w 78"/>
                <a:gd name="T53" fmla="*/ 66 h 78"/>
                <a:gd name="T54" fmla="*/ 44 w 78"/>
                <a:gd name="T55" fmla="*/ 55 h 78"/>
                <a:gd name="T56" fmla="*/ 44 w 78"/>
                <a:gd name="T57" fmla="*/ 43 h 78"/>
                <a:gd name="T58" fmla="*/ 56 w 78"/>
                <a:gd name="T59" fmla="*/ 43 h 78"/>
                <a:gd name="T60" fmla="*/ 67 w 78"/>
                <a:gd name="T61" fmla="*/ 50 h 78"/>
                <a:gd name="T62" fmla="*/ 67 w 78"/>
                <a:gd name="T63" fmla="*/ 50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2"/>
                    <a:pt x="73" y="27"/>
                    <a:pt x="67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2" y="27"/>
                    <a:pt x="58" y="30"/>
                    <a:pt x="56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8" y="20"/>
                    <a:pt x="51" y="16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6" y="0"/>
                    <a:pt x="39" y="0"/>
                  </a:cubicBezTo>
                  <a:cubicBezTo>
                    <a:pt x="33" y="0"/>
                    <a:pt x="28" y="5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6"/>
                    <a:pt x="31" y="20"/>
                    <a:pt x="35" y="22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1" y="30"/>
                    <a:pt x="17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5" y="27"/>
                    <a:pt x="0" y="32"/>
                    <a:pt x="0" y="39"/>
                  </a:cubicBezTo>
                  <a:cubicBezTo>
                    <a:pt x="0" y="45"/>
                    <a:pt x="5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7" y="50"/>
                    <a:pt x="21" y="47"/>
                    <a:pt x="23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1" y="57"/>
                    <a:pt x="28" y="61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73"/>
                    <a:pt x="33" y="78"/>
                    <a:pt x="39" y="78"/>
                  </a:cubicBezTo>
                  <a:cubicBezTo>
                    <a:pt x="46" y="78"/>
                    <a:pt x="51" y="73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1"/>
                    <a:pt x="48" y="57"/>
                    <a:pt x="44" y="55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7"/>
                    <a:pt x="62" y="50"/>
                    <a:pt x="67" y="5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73" y="50"/>
                    <a:pt x="78" y="45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7" name="Freeform 152"/>
            <p:cNvSpPr>
              <a:spLocks/>
            </p:cNvSpPr>
            <p:nvPr/>
          </p:nvSpPr>
          <p:spPr bwMode="auto">
            <a:xfrm>
              <a:off x="7577138" y="1431925"/>
              <a:ext cx="65088" cy="61913"/>
            </a:xfrm>
            <a:custGeom>
              <a:avLst/>
              <a:gdLst>
                <a:gd name="T0" fmla="*/ 79 w 79"/>
                <a:gd name="T1" fmla="*/ 39 h 78"/>
                <a:gd name="T2" fmla="*/ 67 w 79"/>
                <a:gd name="T3" fmla="*/ 27 h 78"/>
                <a:gd name="T4" fmla="*/ 67 w 79"/>
                <a:gd name="T5" fmla="*/ 27 h 78"/>
                <a:gd name="T6" fmla="*/ 56 w 79"/>
                <a:gd name="T7" fmla="*/ 34 h 78"/>
                <a:gd name="T8" fmla="*/ 44 w 79"/>
                <a:gd name="T9" fmla="*/ 34 h 78"/>
                <a:gd name="T10" fmla="*/ 44 w 79"/>
                <a:gd name="T11" fmla="*/ 22 h 78"/>
                <a:gd name="T12" fmla="*/ 51 w 79"/>
                <a:gd name="T13" fmla="*/ 11 h 78"/>
                <a:gd name="T14" fmla="*/ 51 w 79"/>
                <a:gd name="T15" fmla="*/ 11 h 78"/>
                <a:gd name="T16" fmla="*/ 40 w 79"/>
                <a:gd name="T17" fmla="*/ 0 h 78"/>
                <a:gd name="T18" fmla="*/ 28 w 79"/>
                <a:gd name="T19" fmla="*/ 11 h 78"/>
                <a:gd name="T20" fmla="*/ 28 w 79"/>
                <a:gd name="T21" fmla="*/ 11 h 78"/>
                <a:gd name="T22" fmla="*/ 35 w 79"/>
                <a:gd name="T23" fmla="*/ 22 h 78"/>
                <a:gd name="T24" fmla="*/ 35 w 79"/>
                <a:gd name="T25" fmla="*/ 34 h 78"/>
                <a:gd name="T26" fmla="*/ 23 w 79"/>
                <a:gd name="T27" fmla="*/ 34 h 78"/>
                <a:gd name="T28" fmla="*/ 12 w 79"/>
                <a:gd name="T29" fmla="*/ 27 h 78"/>
                <a:gd name="T30" fmla="*/ 12 w 79"/>
                <a:gd name="T31" fmla="*/ 27 h 78"/>
                <a:gd name="T32" fmla="*/ 0 w 79"/>
                <a:gd name="T33" fmla="*/ 39 h 78"/>
                <a:gd name="T34" fmla="*/ 12 w 79"/>
                <a:gd name="T35" fmla="*/ 50 h 78"/>
                <a:gd name="T36" fmla="*/ 12 w 79"/>
                <a:gd name="T37" fmla="*/ 50 h 78"/>
                <a:gd name="T38" fmla="*/ 23 w 79"/>
                <a:gd name="T39" fmla="*/ 43 h 78"/>
                <a:gd name="T40" fmla="*/ 35 w 79"/>
                <a:gd name="T41" fmla="*/ 43 h 78"/>
                <a:gd name="T42" fmla="*/ 35 w 79"/>
                <a:gd name="T43" fmla="*/ 55 h 78"/>
                <a:gd name="T44" fmla="*/ 28 w 79"/>
                <a:gd name="T45" fmla="*/ 66 h 78"/>
                <a:gd name="T46" fmla="*/ 28 w 79"/>
                <a:gd name="T47" fmla="*/ 66 h 78"/>
                <a:gd name="T48" fmla="*/ 40 w 79"/>
                <a:gd name="T49" fmla="*/ 78 h 78"/>
                <a:gd name="T50" fmla="*/ 51 w 79"/>
                <a:gd name="T51" fmla="*/ 66 h 78"/>
                <a:gd name="T52" fmla="*/ 51 w 79"/>
                <a:gd name="T53" fmla="*/ 66 h 78"/>
                <a:gd name="T54" fmla="*/ 44 w 79"/>
                <a:gd name="T55" fmla="*/ 55 h 78"/>
                <a:gd name="T56" fmla="*/ 44 w 79"/>
                <a:gd name="T57" fmla="*/ 43 h 78"/>
                <a:gd name="T58" fmla="*/ 56 w 79"/>
                <a:gd name="T59" fmla="*/ 43 h 78"/>
                <a:gd name="T60" fmla="*/ 67 w 79"/>
                <a:gd name="T61" fmla="*/ 50 h 78"/>
                <a:gd name="T62" fmla="*/ 67 w 79"/>
                <a:gd name="T63" fmla="*/ 50 h 78"/>
                <a:gd name="T64" fmla="*/ 79 w 79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78">
                  <a:moveTo>
                    <a:pt x="79" y="39"/>
                  </a:moveTo>
                  <a:cubicBezTo>
                    <a:pt x="79" y="32"/>
                    <a:pt x="73" y="27"/>
                    <a:pt x="67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2" y="27"/>
                    <a:pt x="58" y="30"/>
                    <a:pt x="56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8" y="20"/>
                    <a:pt x="51" y="16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6" y="0"/>
                    <a:pt x="40" y="0"/>
                  </a:cubicBezTo>
                  <a:cubicBezTo>
                    <a:pt x="33" y="0"/>
                    <a:pt x="28" y="5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6"/>
                    <a:pt x="31" y="20"/>
                    <a:pt x="35" y="22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1" y="30"/>
                    <a:pt x="17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6" y="27"/>
                    <a:pt x="0" y="32"/>
                    <a:pt x="0" y="39"/>
                  </a:cubicBezTo>
                  <a:cubicBezTo>
                    <a:pt x="0" y="45"/>
                    <a:pt x="6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7" y="50"/>
                    <a:pt x="21" y="47"/>
                    <a:pt x="23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1" y="57"/>
                    <a:pt x="28" y="61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73"/>
                    <a:pt x="33" y="78"/>
                    <a:pt x="40" y="78"/>
                  </a:cubicBezTo>
                  <a:cubicBezTo>
                    <a:pt x="46" y="78"/>
                    <a:pt x="51" y="73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1"/>
                    <a:pt x="48" y="57"/>
                    <a:pt x="44" y="55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7"/>
                    <a:pt x="62" y="50"/>
                    <a:pt x="67" y="5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73" y="50"/>
                    <a:pt x="79" y="45"/>
                    <a:pt x="7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8" name="Freeform 153"/>
            <p:cNvSpPr>
              <a:spLocks/>
            </p:cNvSpPr>
            <p:nvPr/>
          </p:nvSpPr>
          <p:spPr bwMode="auto">
            <a:xfrm>
              <a:off x="5970588" y="1555750"/>
              <a:ext cx="61913" cy="61913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7 h 78"/>
                <a:gd name="T4" fmla="*/ 66 w 78"/>
                <a:gd name="T5" fmla="*/ 27 h 78"/>
                <a:gd name="T6" fmla="*/ 55 w 78"/>
                <a:gd name="T7" fmla="*/ 34 h 78"/>
                <a:gd name="T8" fmla="*/ 43 w 78"/>
                <a:gd name="T9" fmla="*/ 34 h 78"/>
                <a:gd name="T10" fmla="*/ 43 w 78"/>
                <a:gd name="T11" fmla="*/ 22 h 78"/>
                <a:gd name="T12" fmla="*/ 50 w 78"/>
                <a:gd name="T13" fmla="*/ 11 h 78"/>
                <a:gd name="T14" fmla="*/ 50 w 78"/>
                <a:gd name="T15" fmla="*/ 11 h 78"/>
                <a:gd name="T16" fmla="*/ 39 w 78"/>
                <a:gd name="T17" fmla="*/ 0 h 78"/>
                <a:gd name="T18" fmla="*/ 27 w 78"/>
                <a:gd name="T19" fmla="*/ 11 h 78"/>
                <a:gd name="T20" fmla="*/ 27 w 78"/>
                <a:gd name="T21" fmla="*/ 11 h 78"/>
                <a:gd name="T22" fmla="*/ 34 w 78"/>
                <a:gd name="T23" fmla="*/ 22 h 78"/>
                <a:gd name="T24" fmla="*/ 34 w 78"/>
                <a:gd name="T25" fmla="*/ 34 h 78"/>
                <a:gd name="T26" fmla="*/ 22 w 78"/>
                <a:gd name="T27" fmla="*/ 34 h 78"/>
                <a:gd name="T28" fmla="*/ 11 w 78"/>
                <a:gd name="T29" fmla="*/ 27 h 78"/>
                <a:gd name="T30" fmla="*/ 11 w 78"/>
                <a:gd name="T31" fmla="*/ 27 h 78"/>
                <a:gd name="T32" fmla="*/ 0 w 78"/>
                <a:gd name="T33" fmla="*/ 39 h 78"/>
                <a:gd name="T34" fmla="*/ 11 w 78"/>
                <a:gd name="T35" fmla="*/ 51 h 78"/>
                <a:gd name="T36" fmla="*/ 11 w 78"/>
                <a:gd name="T37" fmla="*/ 51 h 78"/>
                <a:gd name="T38" fmla="*/ 22 w 78"/>
                <a:gd name="T39" fmla="*/ 43 h 78"/>
                <a:gd name="T40" fmla="*/ 34 w 78"/>
                <a:gd name="T41" fmla="*/ 43 h 78"/>
                <a:gd name="T42" fmla="*/ 34 w 78"/>
                <a:gd name="T43" fmla="*/ 56 h 78"/>
                <a:gd name="T44" fmla="*/ 27 w 78"/>
                <a:gd name="T45" fmla="*/ 66 h 78"/>
                <a:gd name="T46" fmla="*/ 27 w 78"/>
                <a:gd name="T47" fmla="*/ 66 h 78"/>
                <a:gd name="T48" fmla="*/ 39 w 78"/>
                <a:gd name="T49" fmla="*/ 78 h 78"/>
                <a:gd name="T50" fmla="*/ 50 w 78"/>
                <a:gd name="T51" fmla="*/ 66 h 78"/>
                <a:gd name="T52" fmla="*/ 50 w 78"/>
                <a:gd name="T53" fmla="*/ 66 h 78"/>
                <a:gd name="T54" fmla="*/ 43 w 78"/>
                <a:gd name="T55" fmla="*/ 56 h 78"/>
                <a:gd name="T56" fmla="*/ 43 w 78"/>
                <a:gd name="T57" fmla="*/ 43 h 78"/>
                <a:gd name="T58" fmla="*/ 55 w 78"/>
                <a:gd name="T59" fmla="*/ 43 h 78"/>
                <a:gd name="T60" fmla="*/ 66 w 78"/>
                <a:gd name="T61" fmla="*/ 51 h 78"/>
                <a:gd name="T62" fmla="*/ 66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7"/>
                    <a:pt x="66" y="27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1" y="27"/>
                    <a:pt x="57" y="30"/>
                    <a:pt x="55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7" y="20"/>
                    <a:pt x="50" y="16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5"/>
                    <a:pt x="45" y="0"/>
                    <a:pt x="39" y="0"/>
                  </a:cubicBezTo>
                  <a:cubicBezTo>
                    <a:pt x="32" y="0"/>
                    <a:pt x="27" y="5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6"/>
                    <a:pt x="30" y="20"/>
                    <a:pt x="34" y="2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0" y="30"/>
                    <a:pt x="16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5" y="27"/>
                    <a:pt x="0" y="33"/>
                    <a:pt x="0" y="39"/>
                  </a:cubicBezTo>
                  <a:cubicBezTo>
                    <a:pt x="0" y="45"/>
                    <a:pt x="5" y="51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6" y="51"/>
                    <a:pt x="20" y="48"/>
                    <a:pt x="22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7"/>
                    <a:pt x="27" y="62"/>
                    <a:pt x="2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7" y="73"/>
                    <a:pt x="32" y="78"/>
                    <a:pt x="39" y="78"/>
                  </a:cubicBezTo>
                  <a:cubicBezTo>
                    <a:pt x="45" y="78"/>
                    <a:pt x="50" y="73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0" y="62"/>
                    <a:pt x="47" y="57"/>
                    <a:pt x="43" y="56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7" y="48"/>
                    <a:pt x="61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5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9" name="Freeform 154"/>
            <p:cNvSpPr>
              <a:spLocks/>
            </p:cNvSpPr>
            <p:nvPr/>
          </p:nvSpPr>
          <p:spPr bwMode="auto">
            <a:xfrm>
              <a:off x="6092825" y="1555750"/>
              <a:ext cx="63500" cy="61913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7 h 78"/>
                <a:gd name="T4" fmla="*/ 66 w 78"/>
                <a:gd name="T5" fmla="*/ 27 h 78"/>
                <a:gd name="T6" fmla="*/ 56 w 78"/>
                <a:gd name="T7" fmla="*/ 34 h 78"/>
                <a:gd name="T8" fmla="*/ 43 w 78"/>
                <a:gd name="T9" fmla="*/ 34 h 78"/>
                <a:gd name="T10" fmla="*/ 43 w 78"/>
                <a:gd name="T11" fmla="*/ 22 h 78"/>
                <a:gd name="T12" fmla="*/ 51 w 78"/>
                <a:gd name="T13" fmla="*/ 11 h 78"/>
                <a:gd name="T14" fmla="*/ 51 w 78"/>
                <a:gd name="T15" fmla="*/ 11 h 78"/>
                <a:gd name="T16" fmla="*/ 39 w 78"/>
                <a:gd name="T17" fmla="*/ 0 h 78"/>
                <a:gd name="T18" fmla="*/ 27 w 78"/>
                <a:gd name="T19" fmla="*/ 11 h 78"/>
                <a:gd name="T20" fmla="*/ 27 w 78"/>
                <a:gd name="T21" fmla="*/ 11 h 78"/>
                <a:gd name="T22" fmla="*/ 35 w 78"/>
                <a:gd name="T23" fmla="*/ 22 h 78"/>
                <a:gd name="T24" fmla="*/ 35 w 78"/>
                <a:gd name="T25" fmla="*/ 34 h 78"/>
                <a:gd name="T26" fmla="*/ 22 w 78"/>
                <a:gd name="T27" fmla="*/ 34 h 78"/>
                <a:gd name="T28" fmla="*/ 12 w 78"/>
                <a:gd name="T29" fmla="*/ 27 h 78"/>
                <a:gd name="T30" fmla="*/ 12 w 78"/>
                <a:gd name="T31" fmla="*/ 27 h 78"/>
                <a:gd name="T32" fmla="*/ 0 w 78"/>
                <a:gd name="T33" fmla="*/ 39 h 78"/>
                <a:gd name="T34" fmla="*/ 12 w 78"/>
                <a:gd name="T35" fmla="*/ 51 h 78"/>
                <a:gd name="T36" fmla="*/ 12 w 78"/>
                <a:gd name="T37" fmla="*/ 51 h 78"/>
                <a:gd name="T38" fmla="*/ 22 w 78"/>
                <a:gd name="T39" fmla="*/ 43 h 78"/>
                <a:gd name="T40" fmla="*/ 35 w 78"/>
                <a:gd name="T41" fmla="*/ 43 h 78"/>
                <a:gd name="T42" fmla="*/ 35 w 78"/>
                <a:gd name="T43" fmla="*/ 56 h 78"/>
                <a:gd name="T44" fmla="*/ 27 w 78"/>
                <a:gd name="T45" fmla="*/ 66 h 78"/>
                <a:gd name="T46" fmla="*/ 27 w 78"/>
                <a:gd name="T47" fmla="*/ 66 h 78"/>
                <a:gd name="T48" fmla="*/ 39 w 78"/>
                <a:gd name="T49" fmla="*/ 78 h 78"/>
                <a:gd name="T50" fmla="*/ 51 w 78"/>
                <a:gd name="T51" fmla="*/ 66 h 78"/>
                <a:gd name="T52" fmla="*/ 51 w 78"/>
                <a:gd name="T53" fmla="*/ 66 h 78"/>
                <a:gd name="T54" fmla="*/ 43 w 78"/>
                <a:gd name="T55" fmla="*/ 56 h 78"/>
                <a:gd name="T56" fmla="*/ 43 w 78"/>
                <a:gd name="T57" fmla="*/ 43 h 78"/>
                <a:gd name="T58" fmla="*/ 56 w 78"/>
                <a:gd name="T59" fmla="*/ 43 h 78"/>
                <a:gd name="T60" fmla="*/ 66 w 78"/>
                <a:gd name="T61" fmla="*/ 51 h 78"/>
                <a:gd name="T62" fmla="*/ 66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7"/>
                    <a:pt x="66" y="27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2" y="27"/>
                    <a:pt x="57" y="30"/>
                    <a:pt x="56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8" y="20"/>
                    <a:pt x="51" y="16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5" y="0"/>
                    <a:pt x="39" y="0"/>
                  </a:cubicBezTo>
                  <a:cubicBezTo>
                    <a:pt x="33" y="0"/>
                    <a:pt x="27" y="5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6"/>
                    <a:pt x="30" y="20"/>
                    <a:pt x="35" y="22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1" y="30"/>
                    <a:pt x="16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5" y="27"/>
                    <a:pt x="0" y="33"/>
                    <a:pt x="0" y="39"/>
                  </a:cubicBezTo>
                  <a:cubicBezTo>
                    <a:pt x="0" y="45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6" y="51"/>
                    <a:pt x="21" y="48"/>
                    <a:pt x="22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0" y="57"/>
                    <a:pt x="27" y="62"/>
                    <a:pt x="2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7" y="73"/>
                    <a:pt x="33" y="78"/>
                    <a:pt x="39" y="78"/>
                  </a:cubicBezTo>
                  <a:cubicBezTo>
                    <a:pt x="45" y="78"/>
                    <a:pt x="51" y="73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2"/>
                    <a:pt x="48" y="57"/>
                    <a:pt x="43" y="56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8"/>
                    <a:pt x="62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5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0" name="Freeform 155"/>
            <p:cNvSpPr>
              <a:spLocks/>
            </p:cNvSpPr>
            <p:nvPr/>
          </p:nvSpPr>
          <p:spPr bwMode="auto">
            <a:xfrm>
              <a:off x="6216650" y="1555750"/>
              <a:ext cx="63500" cy="61913"/>
            </a:xfrm>
            <a:custGeom>
              <a:avLst/>
              <a:gdLst>
                <a:gd name="T0" fmla="*/ 78 w 78"/>
                <a:gd name="T1" fmla="*/ 39 h 78"/>
                <a:gd name="T2" fmla="*/ 67 w 78"/>
                <a:gd name="T3" fmla="*/ 27 h 78"/>
                <a:gd name="T4" fmla="*/ 67 w 78"/>
                <a:gd name="T5" fmla="*/ 27 h 78"/>
                <a:gd name="T6" fmla="*/ 56 w 78"/>
                <a:gd name="T7" fmla="*/ 34 h 78"/>
                <a:gd name="T8" fmla="*/ 44 w 78"/>
                <a:gd name="T9" fmla="*/ 34 h 78"/>
                <a:gd name="T10" fmla="*/ 44 w 78"/>
                <a:gd name="T11" fmla="*/ 22 h 78"/>
                <a:gd name="T12" fmla="*/ 51 w 78"/>
                <a:gd name="T13" fmla="*/ 11 h 78"/>
                <a:gd name="T14" fmla="*/ 51 w 78"/>
                <a:gd name="T15" fmla="*/ 11 h 78"/>
                <a:gd name="T16" fmla="*/ 39 w 78"/>
                <a:gd name="T17" fmla="*/ 0 h 78"/>
                <a:gd name="T18" fmla="*/ 28 w 78"/>
                <a:gd name="T19" fmla="*/ 11 h 78"/>
                <a:gd name="T20" fmla="*/ 28 w 78"/>
                <a:gd name="T21" fmla="*/ 11 h 78"/>
                <a:gd name="T22" fmla="*/ 35 w 78"/>
                <a:gd name="T23" fmla="*/ 22 h 78"/>
                <a:gd name="T24" fmla="*/ 35 w 78"/>
                <a:gd name="T25" fmla="*/ 34 h 78"/>
                <a:gd name="T26" fmla="*/ 23 w 78"/>
                <a:gd name="T27" fmla="*/ 34 h 78"/>
                <a:gd name="T28" fmla="*/ 12 w 78"/>
                <a:gd name="T29" fmla="*/ 27 h 78"/>
                <a:gd name="T30" fmla="*/ 12 w 78"/>
                <a:gd name="T31" fmla="*/ 27 h 78"/>
                <a:gd name="T32" fmla="*/ 0 w 78"/>
                <a:gd name="T33" fmla="*/ 39 h 78"/>
                <a:gd name="T34" fmla="*/ 12 w 78"/>
                <a:gd name="T35" fmla="*/ 51 h 78"/>
                <a:gd name="T36" fmla="*/ 12 w 78"/>
                <a:gd name="T37" fmla="*/ 51 h 78"/>
                <a:gd name="T38" fmla="*/ 23 w 78"/>
                <a:gd name="T39" fmla="*/ 43 h 78"/>
                <a:gd name="T40" fmla="*/ 35 w 78"/>
                <a:gd name="T41" fmla="*/ 43 h 78"/>
                <a:gd name="T42" fmla="*/ 35 w 78"/>
                <a:gd name="T43" fmla="*/ 56 h 78"/>
                <a:gd name="T44" fmla="*/ 28 w 78"/>
                <a:gd name="T45" fmla="*/ 66 h 78"/>
                <a:gd name="T46" fmla="*/ 28 w 78"/>
                <a:gd name="T47" fmla="*/ 66 h 78"/>
                <a:gd name="T48" fmla="*/ 39 w 78"/>
                <a:gd name="T49" fmla="*/ 78 h 78"/>
                <a:gd name="T50" fmla="*/ 51 w 78"/>
                <a:gd name="T51" fmla="*/ 66 h 78"/>
                <a:gd name="T52" fmla="*/ 51 w 78"/>
                <a:gd name="T53" fmla="*/ 66 h 78"/>
                <a:gd name="T54" fmla="*/ 44 w 78"/>
                <a:gd name="T55" fmla="*/ 56 h 78"/>
                <a:gd name="T56" fmla="*/ 44 w 78"/>
                <a:gd name="T57" fmla="*/ 43 h 78"/>
                <a:gd name="T58" fmla="*/ 56 w 78"/>
                <a:gd name="T59" fmla="*/ 43 h 78"/>
                <a:gd name="T60" fmla="*/ 67 w 78"/>
                <a:gd name="T61" fmla="*/ 51 h 78"/>
                <a:gd name="T62" fmla="*/ 67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7"/>
                    <a:pt x="67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2" y="27"/>
                    <a:pt x="58" y="30"/>
                    <a:pt x="56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8" y="20"/>
                    <a:pt x="51" y="16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6" y="0"/>
                    <a:pt x="39" y="0"/>
                  </a:cubicBezTo>
                  <a:cubicBezTo>
                    <a:pt x="33" y="0"/>
                    <a:pt x="28" y="5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6"/>
                    <a:pt x="31" y="20"/>
                    <a:pt x="35" y="22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1" y="30"/>
                    <a:pt x="17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5" y="27"/>
                    <a:pt x="0" y="33"/>
                    <a:pt x="0" y="39"/>
                  </a:cubicBezTo>
                  <a:cubicBezTo>
                    <a:pt x="0" y="45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7"/>
                    <a:pt x="28" y="62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73"/>
                    <a:pt x="33" y="78"/>
                    <a:pt x="39" y="78"/>
                  </a:cubicBezTo>
                  <a:cubicBezTo>
                    <a:pt x="46" y="78"/>
                    <a:pt x="51" y="73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2"/>
                    <a:pt x="48" y="57"/>
                    <a:pt x="44" y="56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8" y="45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1" name="Freeform 156"/>
            <p:cNvSpPr>
              <a:spLocks/>
            </p:cNvSpPr>
            <p:nvPr/>
          </p:nvSpPr>
          <p:spPr bwMode="auto">
            <a:xfrm>
              <a:off x="6340475" y="1555750"/>
              <a:ext cx="63500" cy="61913"/>
            </a:xfrm>
            <a:custGeom>
              <a:avLst/>
              <a:gdLst>
                <a:gd name="T0" fmla="*/ 79 w 79"/>
                <a:gd name="T1" fmla="*/ 39 h 78"/>
                <a:gd name="T2" fmla="*/ 67 w 79"/>
                <a:gd name="T3" fmla="*/ 27 h 78"/>
                <a:gd name="T4" fmla="*/ 67 w 79"/>
                <a:gd name="T5" fmla="*/ 27 h 78"/>
                <a:gd name="T6" fmla="*/ 56 w 79"/>
                <a:gd name="T7" fmla="*/ 34 h 78"/>
                <a:gd name="T8" fmla="*/ 44 w 79"/>
                <a:gd name="T9" fmla="*/ 34 h 78"/>
                <a:gd name="T10" fmla="*/ 44 w 79"/>
                <a:gd name="T11" fmla="*/ 22 h 78"/>
                <a:gd name="T12" fmla="*/ 51 w 79"/>
                <a:gd name="T13" fmla="*/ 11 h 78"/>
                <a:gd name="T14" fmla="*/ 51 w 79"/>
                <a:gd name="T15" fmla="*/ 11 h 78"/>
                <a:gd name="T16" fmla="*/ 40 w 79"/>
                <a:gd name="T17" fmla="*/ 0 h 78"/>
                <a:gd name="T18" fmla="*/ 28 w 79"/>
                <a:gd name="T19" fmla="*/ 11 h 78"/>
                <a:gd name="T20" fmla="*/ 28 w 79"/>
                <a:gd name="T21" fmla="*/ 11 h 78"/>
                <a:gd name="T22" fmla="*/ 35 w 79"/>
                <a:gd name="T23" fmla="*/ 22 h 78"/>
                <a:gd name="T24" fmla="*/ 35 w 79"/>
                <a:gd name="T25" fmla="*/ 34 h 78"/>
                <a:gd name="T26" fmla="*/ 23 w 79"/>
                <a:gd name="T27" fmla="*/ 34 h 78"/>
                <a:gd name="T28" fmla="*/ 12 w 79"/>
                <a:gd name="T29" fmla="*/ 27 h 78"/>
                <a:gd name="T30" fmla="*/ 12 w 79"/>
                <a:gd name="T31" fmla="*/ 27 h 78"/>
                <a:gd name="T32" fmla="*/ 0 w 79"/>
                <a:gd name="T33" fmla="*/ 39 h 78"/>
                <a:gd name="T34" fmla="*/ 12 w 79"/>
                <a:gd name="T35" fmla="*/ 51 h 78"/>
                <a:gd name="T36" fmla="*/ 12 w 79"/>
                <a:gd name="T37" fmla="*/ 51 h 78"/>
                <a:gd name="T38" fmla="*/ 23 w 79"/>
                <a:gd name="T39" fmla="*/ 43 h 78"/>
                <a:gd name="T40" fmla="*/ 35 w 79"/>
                <a:gd name="T41" fmla="*/ 43 h 78"/>
                <a:gd name="T42" fmla="*/ 35 w 79"/>
                <a:gd name="T43" fmla="*/ 56 h 78"/>
                <a:gd name="T44" fmla="*/ 28 w 79"/>
                <a:gd name="T45" fmla="*/ 66 h 78"/>
                <a:gd name="T46" fmla="*/ 28 w 79"/>
                <a:gd name="T47" fmla="*/ 66 h 78"/>
                <a:gd name="T48" fmla="*/ 40 w 79"/>
                <a:gd name="T49" fmla="*/ 78 h 78"/>
                <a:gd name="T50" fmla="*/ 51 w 79"/>
                <a:gd name="T51" fmla="*/ 66 h 78"/>
                <a:gd name="T52" fmla="*/ 51 w 79"/>
                <a:gd name="T53" fmla="*/ 66 h 78"/>
                <a:gd name="T54" fmla="*/ 44 w 79"/>
                <a:gd name="T55" fmla="*/ 56 h 78"/>
                <a:gd name="T56" fmla="*/ 44 w 79"/>
                <a:gd name="T57" fmla="*/ 43 h 78"/>
                <a:gd name="T58" fmla="*/ 56 w 79"/>
                <a:gd name="T59" fmla="*/ 43 h 78"/>
                <a:gd name="T60" fmla="*/ 67 w 79"/>
                <a:gd name="T61" fmla="*/ 51 h 78"/>
                <a:gd name="T62" fmla="*/ 67 w 79"/>
                <a:gd name="T63" fmla="*/ 51 h 78"/>
                <a:gd name="T64" fmla="*/ 79 w 79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78">
                  <a:moveTo>
                    <a:pt x="79" y="39"/>
                  </a:moveTo>
                  <a:cubicBezTo>
                    <a:pt x="79" y="33"/>
                    <a:pt x="73" y="27"/>
                    <a:pt x="67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2" y="27"/>
                    <a:pt x="58" y="30"/>
                    <a:pt x="56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8" y="20"/>
                    <a:pt x="51" y="16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6" y="0"/>
                    <a:pt x="40" y="0"/>
                  </a:cubicBezTo>
                  <a:cubicBezTo>
                    <a:pt x="33" y="0"/>
                    <a:pt x="28" y="5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6"/>
                    <a:pt x="31" y="20"/>
                    <a:pt x="35" y="22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1" y="30"/>
                    <a:pt x="17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6" y="27"/>
                    <a:pt x="0" y="33"/>
                    <a:pt x="0" y="39"/>
                  </a:cubicBezTo>
                  <a:cubicBezTo>
                    <a:pt x="0" y="45"/>
                    <a:pt x="6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7"/>
                    <a:pt x="28" y="62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73"/>
                    <a:pt x="33" y="78"/>
                    <a:pt x="40" y="78"/>
                  </a:cubicBezTo>
                  <a:cubicBezTo>
                    <a:pt x="46" y="78"/>
                    <a:pt x="51" y="73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2"/>
                    <a:pt x="48" y="57"/>
                    <a:pt x="44" y="56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9" y="45"/>
                    <a:pt x="7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2" name="Freeform 157"/>
            <p:cNvSpPr>
              <a:spLocks/>
            </p:cNvSpPr>
            <p:nvPr/>
          </p:nvSpPr>
          <p:spPr bwMode="auto">
            <a:xfrm>
              <a:off x="6464300" y="1555750"/>
              <a:ext cx="63500" cy="61913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7 h 78"/>
                <a:gd name="T4" fmla="*/ 66 w 78"/>
                <a:gd name="T5" fmla="*/ 27 h 78"/>
                <a:gd name="T6" fmla="*/ 56 w 78"/>
                <a:gd name="T7" fmla="*/ 34 h 78"/>
                <a:gd name="T8" fmla="*/ 43 w 78"/>
                <a:gd name="T9" fmla="*/ 34 h 78"/>
                <a:gd name="T10" fmla="*/ 43 w 78"/>
                <a:gd name="T11" fmla="*/ 22 h 78"/>
                <a:gd name="T12" fmla="*/ 51 w 78"/>
                <a:gd name="T13" fmla="*/ 11 h 78"/>
                <a:gd name="T14" fmla="*/ 51 w 78"/>
                <a:gd name="T15" fmla="*/ 11 h 78"/>
                <a:gd name="T16" fmla="*/ 39 w 78"/>
                <a:gd name="T17" fmla="*/ 0 h 78"/>
                <a:gd name="T18" fmla="*/ 27 w 78"/>
                <a:gd name="T19" fmla="*/ 11 h 78"/>
                <a:gd name="T20" fmla="*/ 27 w 78"/>
                <a:gd name="T21" fmla="*/ 11 h 78"/>
                <a:gd name="T22" fmla="*/ 34 w 78"/>
                <a:gd name="T23" fmla="*/ 22 h 78"/>
                <a:gd name="T24" fmla="*/ 34 w 78"/>
                <a:gd name="T25" fmla="*/ 34 h 78"/>
                <a:gd name="T26" fmla="*/ 22 w 78"/>
                <a:gd name="T27" fmla="*/ 34 h 78"/>
                <a:gd name="T28" fmla="*/ 11 w 78"/>
                <a:gd name="T29" fmla="*/ 27 h 78"/>
                <a:gd name="T30" fmla="*/ 11 w 78"/>
                <a:gd name="T31" fmla="*/ 27 h 78"/>
                <a:gd name="T32" fmla="*/ 0 w 78"/>
                <a:gd name="T33" fmla="*/ 39 h 78"/>
                <a:gd name="T34" fmla="*/ 11 w 78"/>
                <a:gd name="T35" fmla="*/ 51 h 78"/>
                <a:gd name="T36" fmla="*/ 11 w 78"/>
                <a:gd name="T37" fmla="*/ 51 h 78"/>
                <a:gd name="T38" fmla="*/ 22 w 78"/>
                <a:gd name="T39" fmla="*/ 43 h 78"/>
                <a:gd name="T40" fmla="*/ 34 w 78"/>
                <a:gd name="T41" fmla="*/ 43 h 78"/>
                <a:gd name="T42" fmla="*/ 34 w 78"/>
                <a:gd name="T43" fmla="*/ 56 h 78"/>
                <a:gd name="T44" fmla="*/ 27 w 78"/>
                <a:gd name="T45" fmla="*/ 66 h 78"/>
                <a:gd name="T46" fmla="*/ 27 w 78"/>
                <a:gd name="T47" fmla="*/ 66 h 78"/>
                <a:gd name="T48" fmla="*/ 39 w 78"/>
                <a:gd name="T49" fmla="*/ 78 h 78"/>
                <a:gd name="T50" fmla="*/ 51 w 78"/>
                <a:gd name="T51" fmla="*/ 66 h 78"/>
                <a:gd name="T52" fmla="*/ 51 w 78"/>
                <a:gd name="T53" fmla="*/ 66 h 78"/>
                <a:gd name="T54" fmla="*/ 43 w 78"/>
                <a:gd name="T55" fmla="*/ 56 h 78"/>
                <a:gd name="T56" fmla="*/ 43 w 78"/>
                <a:gd name="T57" fmla="*/ 43 h 78"/>
                <a:gd name="T58" fmla="*/ 56 w 78"/>
                <a:gd name="T59" fmla="*/ 43 h 78"/>
                <a:gd name="T60" fmla="*/ 66 w 78"/>
                <a:gd name="T61" fmla="*/ 51 h 78"/>
                <a:gd name="T62" fmla="*/ 66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7"/>
                    <a:pt x="66" y="27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1" y="27"/>
                    <a:pt x="57" y="30"/>
                    <a:pt x="56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8" y="20"/>
                    <a:pt x="51" y="16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5" y="0"/>
                    <a:pt x="39" y="0"/>
                  </a:cubicBezTo>
                  <a:cubicBezTo>
                    <a:pt x="32" y="0"/>
                    <a:pt x="27" y="5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6"/>
                    <a:pt x="30" y="20"/>
                    <a:pt x="34" y="2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0" y="30"/>
                    <a:pt x="16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5" y="27"/>
                    <a:pt x="0" y="33"/>
                    <a:pt x="0" y="39"/>
                  </a:cubicBezTo>
                  <a:cubicBezTo>
                    <a:pt x="0" y="45"/>
                    <a:pt x="5" y="51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6" y="51"/>
                    <a:pt x="20" y="48"/>
                    <a:pt x="22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7"/>
                    <a:pt x="27" y="62"/>
                    <a:pt x="2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7" y="73"/>
                    <a:pt x="32" y="78"/>
                    <a:pt x="39" y="78"/>
                  </a:cubicBezTo>
                  <a:cubicBezTo>
                    <a:pt x="45" y="78"/>
                    <a:pt x="51" y="73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2"/>
                    <a:pt x="48" y="57"/>
                    <a:pt x="43" y="56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8"/>
                    <a:pt x="61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5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3" name="Freeform 158"/>
            <p:cNvSpPr>
              <a:spLocks/>
            </p:cNvSpPr>
            <p:nvPr/>
          </p:nvSpPr>
          <p:spPr bwMode="auto">
            <a:xfrm>
              <a:off x="6588125" y="1555750"/>
              <a:ext cx="63500" cy="61913"/>
            </a:xfrm>
            <a:custGeom>
              <a:avLst/>
              <a:gdLst>
                <a:gd name="T0" fmla="*/ 78 w 78"/>
                <a:gd name="T1" fmla="*/ 39 h 78"/>
                <a:gd name="T2" fmla="*/ 67 w 78"/>
                <a:gd name="T3" fmla="*/ 27 h 78"/>
                <a:gd name="T4" fmla="*/ 67 w 78"/>
                <a:gd name="T5" fmla="*/ 27 h 78"/>
                <a:gd name="T6" fmla="*/ 56 w 78"/>
                <a:gd name="T7" fmla="*/ 34 h 78"/>
                <a:gd name="T8" fmla="*/ 44 w 78"/>
                <a:gd name="T9" fmla="*/ 34 h 78"/>
                <a:gd name="T10" fmla="*/ 44 w 78"/>
                <a:gd name="T11" fmla="*/ 22 h 78"/>
                <a:gd name="T12" fmla="*/ 51 w 78"/>
                <a:gd name="T13" fmla="*/ 11 h 78"/>
                <a:gd name="T14" fmla="*/ 51 w 78"/>
                <a:gd name="T15" fmla="*/ 11 h 78"/>
                <a:gd name="T16" fmla="*/ 39 w 78"/>
                <a:gd name="T17" fmla="*/ 0 h 78"/>
                <a:gd name="T18" fmla="*/ 28 w 78"/>
                <a:gd name="T19" fmla="*/ 11 h 78"/>
                <a:gd name="T20" fmla="*/ 28 w 78"/>
                <a:gd name="T21" fmla="*/ 11 h 78"/>
                <a:gd name="T22" fmla="*/ 35 w 78"/>
                <a:gd name="T23" fmla="*/ 22 h 78"/>
                <a:gd name="T24" fmla="*/ 35 w 78"/>
                <a:gd name="T25" fmla="*/ 34 h 78"/>
                <a:gd name="T26" fmla="*/ 22 w 78"/>
                <a:gd name="T27" fmla="*/ 34 h 78"/>
                <a:gd name="T28" fmla="*/ 12 w 78"/>
                <a:gd name="T29" fmla="*/ 27 h 78"/>
                <a:gd name="T30" fmla="*/ 12 w 78"/>
                <a:gd name="T31" fmla="*/ 27 h 78"/>
                <a:gd name="T32" fmla="*/ 0 w 78"/>
                <a:gd name="T33" fmla="*/ 39 h 78"/>
                <a:gd name="T34" fmla="*/ 12 w 78"/>
                <a:gd name="T35" fmla="*/ 51 h 78"/>
                <a:gd name="T36" fmla="*/ 12 w 78"/>
                <a:gd name="T37" fmla="*/ 51 h 78"/>
                <a:gd name="T38" fmla="*/ 22 w 78"/>
                <a:gd name="T39" fmla="*/ 43 h 78"/>
                <a:gd name="T40" fmla="*/ 35 w 78"/>
                <a:gd name="T41" fmla="*/ 43 h 78"/>
                <a:gd name="T42" fmla="*/ 35 w 78"/>
                <a:gd name="T43" fmla="*/ 56 h 78"/>
                <a:gd name="T44" fmla="*/ 28 w 78"/>
                <a:gd name="T45" fmla="*/ 66 h 78"/>
                <a:gd name="T46" fmla="*/ 28 w 78"/>
                <a:gd name="T47" fmla="*/ 66 h 78"/>
                <a:gd name="T48" fmla="*/ 39 w 78"/>
                <a:gd name="T49" fmla="*/ 78 h 78"/>
                <a:gd name="T50" fmla="*/ 51 w 78"/>
                <a:gd name="T51" fmla="*/ 66 h 78"/>
                <a:gd name="T52" fmla="*/ 51 w 78"/>
                <a:gd name="T53" fmla="*/ 66 h 78"/>
                <a:gd name="T54" fmla="*/ 44 w 78"/>
                <a:gd name="T55" fmla="*/ 56 h 78"/>
                <a:gd name="T56" fmla="*/ 44 w 78"/>
                <a:gd name="T57" fmla="*/ 43 h 78"/>
                <a:gd name="T58" fmla="*/ 56 w 78"/>
                <a:gd name="T59" fmla="*/ 43 h 78"/>
                <a:gd name="T60" fmla="*/ 67 w 78"/>
                <a:gd name="T61" fmla="*/ 51 h 78"/>
                <a:gd name="T62" fmla="*/ 67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7"/>
                    <a:pt x="67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2" y="27"/>
                    <a:pt x="58" y="30"/>
                    <a:pt x="56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8" y="20"/>
                    <a:pt x="51" y="16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6" y="0"/>
                    <a:pt x="39" y="0"/>
                  </a:cubicBezTo>
                  <a:cubicBezTo>
                    <a:pt x="33" y="0"/>
                    <a:pt x="28" y="5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6"/>
                    <a:pt x="30" y="20"/>
                    <a:pt x="35" y="22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1" y="30"/>
                    <a:pt x="17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5" y="27"/>
                    <a:pt x="0" y="33"/>
                    <a:pt x="0" y="39"/>
                  </a:cubicBezTo>
                  <a:cubicBezTo>
                    <a:pt x="0" y="45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2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0" y="57"/>
                    <a:pt x="28" y="62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73"/>
                    <a:pt x="33" y="78"/>
                    <a:pt x="39" y="78"/>
                  </a:cubicBezTo>
                  <a:cubicBezTo>
                    <a:pt x="46" y="78"/>
                    <a:pt x="51" y="73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2"/>
                    <a:pt x="48" y="57"/>
                    <a:pt x="44" y="56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8" y="45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4" name="Freeform 159"/>
            <p:cNvSpPr>
              <a:spLocks/>
            </p:cNvSpPr>
            <p:nvPr/>
          </p:nvSpPr>
          <p:spPr bwMode="auto">
            <a:xfrm>
              <a:off x="6711950" y="1555750"/>
              <a:ext cx="63500" cy="61913"/>
            </a:xfrm>
            <a:custGeom>
              <a:avLst/>
              <a:gdLst>
                <a:gd name="T0" fmla="*/ 79 w 79"/>
                <a:gd name="T1" fmla="*/ 39 h 78"/>
                <a:gd name="T2" fmla="*/ 67 w 79"/>
                <a:gd name="T3" fmla="*/ 27 h 78"/>
                <a:gd name="T4" fmla="*/ 67 w 79"/>
                <a:gd name="T5" fmla="*/ 27 h 78"/>
                <a:gd name="T6" fmla="*/ 56 w 79"/>
                <a:gd name="T7" fmla="*/ 34 h 78"/>
                <a:gd name="T8" fmla="*/ 44 w 79"/>
                <a:gd name="T9" fmla="*/ 34 h 78"/>
                <a:gd name="T10" fmla="*/ 44 w 79"/>
                <a:gd name="T11" fmla="*/ 22 h 78"/>
                <a:gd name="T12" fmla="*/ 51 w 79"/>
                <a:gd name="T13" fmla="*/ 11 h 78"/>
                <a:gd name="T14" fmla="*/ 51 w 79"/>
                <a:gd name="T15" fmla="*/ 11 h 78"/>
                <a:gd name="T16" fmla="*/ 39 w 79"/>
                <a:gd name="T17" fmla="*/ 0 h 78"/>
                <a:gd name="T18" fmla="*/ 28 w 79"/>
                <a:gd name="T19" fmla="*/ 11 h 78"/>
                <a:gd name="T20" fmla="*/ 28 w 79"/>
                <a:gd name="T21" fmla="*/ 11 h 78"/>
                <a:gd name="T22" fmla="*/ 35 w 79"/>
                <a:gd name="T23" fmla="*/ 22 h 78"/>
                <a:gd name="T24" fmla="*/ 35 w 79"/>
                <a:gd name="T25" fmla="*/ 34 h 78"/>
                <a:gd name="T26" fmla="*/ 23 w 79"/>
                <a:gd name="T27" fmla="*/ 34 h 78"/>
                <a:gd name="T28" fmla="*/ 12 w 79"/>
                <a:gd name="T29" fmla="*/ 27 h 78"/>
                <a:gd name="T30" fmla="*/ 12 w 79"/>
                <a:gd name="T31" fmla="*/ 27 h 78"/>
                <a:gd name="T32" fmla="*/ 0 w 79"/>
                <a:gd name="T33" fmla="*/ 39 h 78"/>
                <a:gd name="T34" fmla="*/ 12 w 79"/>
                <a:gd name="T35" fmla="*/ 51 h 78"/>
                <a:gd name="T36" fmla="*/ 12 w 79"/>
                <a:gd name="T37" fmla="*/ 51 h 78"/>
                <a:gd name="T38" fmla="*/ 23 w 79"/>
                <a:gd name="T39" fmla="*/ 43 h 78"/>
                <a:gd name="T40" fmla="*/ 35 w 79"/>
                <a:gd name="T41" fmla="*/ 43 h 78"/>
                <a:gd name="T42" fmla="*/ 35 w 79"/>
                <a:gd name="T43" fmla="*/ 56 h 78"/>
                <a:gd name="T44" fmla="*/ 28 w 79"/>
                <a:gd name="T45" fmla="*/ 66 h 78"/>
                <a:gd name="T46" fmla="*/ 28 w 79"/>
                <a:gd name="T47" fmla="*/ 66 h 78"/>
                <a:gd name="T48" fmla="*/ 39 w 79"/>
                <a:gd name="T49" fmla="*/ 78 h 78"/>
                <a:gd name="T50" fmla="*/ 51 w 79"/>
                <a:gd name="T51" fmla="*/ 66 h 78"/>
                <a:gd name="T52" fmla="*/ 51 w 79"/>
                <a:gd name="T53" fmla="*/ 66 h 78"/>
                <a:gd name="T54" fmla="*/ 44 w 79"/>
                <a:gd name="T55" fmla="*/ 56 h 78"/>
                <a:gd name="T56" fmla="*/ 44 w 79"/>
                <a:gd name="T57" fmla="*/ 43 h 78"/>
                <a:gd name="T58" fmla="*/ 56 w 79"/>
                <a:gd name="T59" fmla="*/ 43 h 78"/>
                <a:gd name="T60" fmla="*/ 67 w 79"/>
                <a:gd name="T61" fmla="*/ 51 h 78"/>
                <a:gd name="T62" fmla="*/ 67 w 79"/>
                <a:gd name="T63" fmla="*/ 51 h 78"/>
                <a:gd name="T64" fmla="*/ 79 w 79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78">
                  <a:moveTo>
                    <a:pt x="79" y="39"/>
                  </a:moveTo>
                  <a:cubicBezTo>
                    <a:pt x="79" y="33"/>
                    <a:pt x="73" y="27"/>
                    <a:pt x="67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2" y="27"/>
                    <a:pt x="58" y="30"/>
                    <a:pt x="56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8" y="20"/>
                    <a:pt x="51" y="16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6" y="0"/>
                    <a:pt x="39" y="0"/>
                  </a:cubicBezTo>
                  <a:cubicBezTo>
                    <a:pt x="33" y="0"/>
                    <a:pt x="28" y="5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6"/>
                    <a:pt x="31" y="20"/>
                    <a:pt x="35" y="22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1" y="30"/>
                    <a:pt x="17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6" y="27"/>
                    <a:pt x="0" y="33"/>
                    <a:pt x="0" y="39"/>
                  </a:cubicBezTo>
                  <a:cubicBezTo>
                    <a:pt x="0" y="45"/>
                    <a:pt x="6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7"/>
                    <a:pt x="28" y="62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73"/>
                    <a:pt x="33" y="78"/>
                    <a:pt x="39" y="78"/>
                  </a:cubicBezTo>
                  <a:cubicBezTo>
                    <a:pt x="46" y="78"/>
                    <a:pt x="51" y="73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2"/>
                    <a:pt x="48" y="57"/>
                    <a:pt x="44" y="56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9" y="45"/>
                    <a:pt x="7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5" name="Freeform 160"/>
            <p:cNvSpPr>
              <a:spLocks/>
            </p:cNvSpPr>
            <p:nvPr/>
          </p:nvSpPr>
          <p:spPr bwMode="auto">
            <a:xfrm>
              <a:off x="6835775" y="1555750"/>
              <a:ext cx="63500" cy="61913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7 h 78"/>
                <a:gd name="T4" fmla="*/ 66 w 78"/>
                <a:gd name="T5" fmla="*/ 27 h 78"/>
                <a:gd name="T6" fmla="*/ 55 w 78"/>
                <a:gd name="T7" fmla="*/ 34 h 78"/>
                <a:gd name="T8" fmla="*/ 43 w 78"/>
                <a:gd name="T9" fmla="*/ 34 h 78"/>
                <a:gd name="T10" fmla="*/ 43 w 78"/>
                <a:gd name="T11" fmla="*/ 22 h 78"/>
                <a:gd name="T12" fmla="*/ 50 w 78"/>
                <a:gd name="T13" fmla="*/ 11 h 78"/>
                <a:gd name="T14" fmla="*/ 50 w 78"/>
                <a:gd name="T15" fmla="*/ 11 h 78"/>
                <a:gd name="T16" fmla="*/ 39 w 78"/>
                <a:gd name="T17" fmla="*/ 0 h 78"/>
                <a:gd name="T18" fmla="*/ 27 w 78"/>
                <a:gd name="T19" fmla="*/ 11 h 78"/>
                <a:gd name="T20" fmla="*/ 27 w 78"/>
                <a:gd name="T21" fmla="*/ 11 h 78"/>
                <a:gd name="T22" fmla="*/ 34 w 78"/>
                <a:gd name="T23" fmla="*/ 22 h 78"/>
                <a:gd name="T24" fmla="*/ 34 w 78"/>
                <a:gd name="T25" fmla="*/ 34 h 78"/>
                <a:gd name="T26" fmla="*/ 22 w 78"/>
                <a:gd name="T27" fmla="*/ 34 h 78"/>
                <a:gd name="T28" fmla="*/ 11 w 78"/>
                <a:gd name="T29" fmla="*/ 27 h 78"/>
                <a:gd name="T30" fmla="*/ 11 w 78"/>
                <a:gd name="T31" fmla="*/ 27 h 78"/>
                <a:gd name="T32" fmla="*/ 0 w 78"/>
                <a:gd name="T33" fmla="*/ 39 h 78"/>
                <a:gd name="T34" fmla="*/ 11 w 78"/>
                <a:gd name="T35" fmla="*/ 51 h 78"/>
                <a:gd name="T36" fmla="*/ 11 w 78"/>
                <a:gd name="T37" fmla="*/ 51 h 78"/>
                <a:gd name="T38" fmla="*/ 22 w 78"/>
                <a:gd name="T39" fmla="*/ 43 h 78"/>
                <a:gd name="T40" fmla="*/ 34 w 78"/>
                <a:gd name="T41" fmla="*/ 43 h 78"/>
                <a:gd name="T42" fmla="*/ 34 w 78"/>
                <a:gd name="T43" fmla="*/ 56 h 78"/>
                <a:gd name="T44" fmla="*/ 27 w 78"/>
                <a:gd name="T45" fmla="*/ 66 h 78"/>
                <a:gd name="T46" fmla="*/ 27 w 78"/>
                <a:gd name="T47" fmla="*/ 66 h 78"/>
                <a:gd name="T48" fmla="*/ 39 w 78"/>
                <a:gd name="T49" fmla="*/ 78 h 78"/>
                <a:gd name="T50" fmla="*/ 50 w 78"/>
                <a:gd name="T51" fmla="*/ 66 h 78"/>
                <a:gd name="T52" fmla="*/ 50 w 78"/>
                <a:gd name="T53" fmla="*/ 66 h 78"/>
                <a:gd name="T54" fmla="*/ 43 w 78"/>
                <a:gd name="T55" fmla="*/ 56 h 78"/>
                <a:gd name="T56" fmla="*/ 43 w 78"/>
                <a:gd name="T57" fmla="*/ 43 h 78"/>
                <a:gd name="T58" fmla="*/ 55 w 78"/>
                <a:gd name="T59" fmla="*/ 43 h 78"/>
                <a:gd name="T60" fmla="*/ 66 w 78"/>
                <a:gd name="T61" fmla="*/ 51 h 78"/>
                <a:gd name="T62" fmla="*/ 66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7"/>
                    <a:pt x="66" y="27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1" y="27"/>
                    <a:pt x="57" y="30"/>
                    <a:pt x="55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7" y="20"/>
                    <a:pt x="50" y="16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5"/>
                    <a:pt x="45" y="0"/>
                    <a:pt x="39" y="0"/>
                  </a:cubicBezTo>
                  <a:cubicBezTo>
                    <a:pt x="32" y="0"/>
                    <a:pt x="27" y="5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6"/>
                    <a:pt x="30" y="20"/>
                    <a:pt x="34" y="2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0" y="30"/>
                    <a:pt x="16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5" y="27"/>
                    <a:pt x="0" y="33"/>
                    <a:pt x="0" y="39"/>
                  </a:cubicBezTo>
                  <a:cubicBezTo>
                    <a:pt x="0" y="45"/>
                    <a:pt x="5" y="51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6" y="51"/>
                    <a:pt x="20" y="48"/>
                    <a:pt x="22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7"/>
                    <a:pt x="27" y="62"/>
                    <a:pt x="2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7" y="73"/>
                    <a:pt x="32" y="78"/>
                    <a:pt x="39" y="78"/>
                  </a:cubicBezTo>
                  <a:cubicBezTo>
                    <a:pt x="45" y="78"/>
                    <a:pt x="50" y="73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0" y="62"/>
                    <a:pt x="47" y="57"/>
                    <a:pt x="43" y="56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7" y="48"/>
                    <a:pt x="61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5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6" name="Freeform 161"/>
            <p:cNvSpPr>
              <a:spLocks/>
            </p:cNvSpPr>
            <p:nvPr/>
          </p:nvSpPr>
          <p:spPr bwMode="auto">
            <a:xfrm>
              <a:off x="6959600" y="1555750"/>
              <a:ext cx="63500" cy="61913"/>
            </a:xfrm>
            <a:custGeom>
              <a:avLst/>
              <a:gdLst>
                <a:gd name="T0" fmla="*/ 78 w 78"/>
                <a:gd name="T1" fmla="*/ 39 h 78"/>
                <a:gd name="T2" fmla="*/ 67 w 78"/>
                <a:gd name="T3" fmla="*/ 27 h 78"/>
                <a:gd name="T4" fmla="*/ 67 w 78"/>
                <a:gd name="T5" fmla="*/ 27 h 78"/>
                <a:gd name="T6" fmla="*/ 56 w 78"/>
                <a:gd name="T7" fmla="*/ 34 h 78"/>
                <a:gd name="T8" fmla="*/ 44 w 78"/>
                <a:gd name="T9" fmla="*/ 34 h 78"/>
                <a:gd name="T10" fmla="*/ 44 w 78"/>
                <a:gd name="T11" fmla="*/ 22 h 78"/>
                <a:gd name="T12" fmla="*/ 51 w 78"/>
                <a:gd name="T13" fmla="*/ 11 h 78"/>
                <a:gd name="T14" fmla="*/ 51 w 78"/>
                <a:gd name="T15" fmla="*/ 11 h 78"/>
                <a:gd name="T16" fmla="*/ 39 w 78"/>
                <a:gd name="T17" fmla="*/ 0 h 78"/>
                <a:gd name="T18" fmla="*/ 27 w 78"/>
                <a:gd name="T19" fmla="*/ 11 h 78"/>
                <a:gd name="T20" fmla="*/ 27 w 78"/>
                <a:gd name="T21" fmla="*/ 11 h 78"/>
                <a:gd name="T22" fmla="*/ 35 w 78"/>
                <a:gd name="T23" fmla="*/ 22 h 78"/>
                <a:gd name="T24" fmla="*/ 35 w 78"/>
                <a:gd name="T25" fmla="*/ 34 h 78"/>
                <a:gd name="T26" fmla="*/ 22 w 78"/>
                <a:gd name="T27" fmla="*/ 34 h 78"/>
                <a:gd name="T28" fmla="*/ 12 w 78"/>
                <a:gd name="T29" fmla="*/ 27 h 78"/>
                <a:gd name="T30" fmla="*/ 12 w 78"/>
                <a:gd name="T31" fmla="*/ 27 h 78"/>
                <a:gd name="T32" fmla="*/ 0 w 78"/>
                <a:gd name="T33" fmla="*/ 39 h 78"/>
                <a:gd name="T34" fmla="*/ 12 w 78"/>
                <a:gd name="T35" fmla="*/ 51 h 78"/>
                <a:gd name="T36" fmla="*/ 12 w 78"/>
                <a:gd name="T37" fmla="*/ 51 h 78"/>
                <a:gd name="T38" fmla="*/ 22 w 78"/>
                <a:gd name="T39" fmla="*/ 43 h 78"/>
                <a:gd name="T40" fmla="*/ 35 w 78"/>
                <a:gd name="T41" fmla="*/ 43 h 78"/>
                <a:gd name="T42" fmla="*/ 35 w 78"/>
                <a:gd name="T43" fmla="*/ 56 h 78"/>
                <a:gd name="T44" fmla="*/ 27 w 78"/>
                <a:gd name="T45" fmla="*/ 66 h 78"/>
                <a:gd name="T46" fmla="*/ 27 w 78"/>
                <a:gd name="T47" fmla="*/ 66 h 78"/>
                <a:gd name="T48" fmla="*/ 39 w 78"/>
                <a:gd name="T49" fmla="*/ 78 h 78"/>
                <a:gd name="T50" fmla="*/ 51 w 78"/>
                <a:gd name="T51" fmla="*/ 66 h 78"/>
                <a:gd name="T52" fmla="*/ 51 w 78"/>
                <a:gd name="T53" fmla="*/ 66 h 78"/>
                <a:gd name="T54" fmla="*/ 44 w 78"/>
                <a:gd name="T55" fmla="*/ 56 h 78"/>
                <a:gd name="T56" fmla="*/ 44 w 78"/>
                <a:gd name="T57" fmla="*/ 43 h 78"/>
                <a:gd name="T58" fmla="*/ 56 w 78"/>
                <a:gd name="T59" fmla="*/ 43 h 78"/>
                <a:gd name="T60" fmla="*/ 67 w 78"/>
                <a:gd name="T61" fmla="*/ 51 h 78"/>
                <a:gd name="T62" fmla="*/ 67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7"/>
                    <a:pt x="67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2" y="27"/>
                    <a:pt x="58" y="30"/>
                    <a:pt x="56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8" y="20"/>
                    <a:pt x="51" y="16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5" y="0"/>
                    <a:pt x="39" y="0"/>
                  </a:cubicBezTo>
                  <a:cubicBezTo>
                    <a:pt x="33" y="0"/>
                    <a:pt x="27" y="5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6"/>
                    <a:pt x="30" y="20"/>
                    <a:pt x="35" y="22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1" y="30"/>
                    <a:pt x="16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5" y="27"/>
                    <a:pt x="0" y="33"/>
                    <a:pt x="0" y="39"/>
                  </a:cubicBezTo>
                  <a:cubicBezTo>
                    <a:pt x="0" y="45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6" y="51"/>
                    <a:pt x="21" y="48"/>
                    <a:pt x="22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0" y="57"/>
                    <a:pt x="27" y="62"/>
                    <a:pt x="2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7" y="73"/>
                    <a:pt x="33" y="78"/>
                    <a:pt x="39" y="78"/>
                  </a:cubicBezTo>
                  <a:cubicBezTo>
                    <a:pt x="45" y="78"/>
                    <a:pt x="51" y="73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2"/>
                    <a:pt x="48" y="57"/>
                    <a:pt x="44" y="56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8" y="45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7" name="Freeform 162"/>
            <p:cNvSpPr>
              <a:spLocks/>
            </p:cNvSpPr>
            <p:nvPr/>
          </p:nvSpPr>
          <p:spPr bwMode="auto">
            <a:xfrm>
              <a:off x="7083425" y="1555750"/>
              <a:ext cx="61913" cy="61913"/>
            </a:xfrm>
            <a:custGeom>
              <a:avLst/>
              <a:gdLst>
                <a:gd name="T0" fmla="*/ 78 w 78"/>
                <a:gd name="T1" fmla="*/ 39 h 78"/>
                <a:gd name="T2" fmla="*/ 67 w 78"/>
                <a:gd name="T3" fmla="*/ 27 h 78"/>
                <a:gd name="T4" fmla="*/ 67 w 78"/>
                <a:gd name="T5" fmla="*/ 27 h 78"/>
                <a:gd name="T6" fmla="*/ 56 w 78"/>
                <a:gd name="T7" fmla="*/ 34 h 78"/>
                <a:gd name="T8" fmla="*/ 44 w 78"/>
                <a:gd name="T9" fmla="*/ 34 h 78"/>
                <a:gd name="T10" fmla="*/ 44 w 78"/>
                <a:gd name="T11" fmla="*/ 22 h 78"/>
                <a:gd name="T12" fmla="*/ 51 w 78"/>
                <a:gd name="T13" fmla="*/ 11 h 78"/>
                <a:gd name="T14" fmla="*/ 51 w 78"/>
                <a:gd name="T15" fmla="*/ 11 h 78"/>
                <a:gd name="T16" fmla="*/ 39 w 78"/>
                <a:gd name="T17" fmla="*/ 0 h 78"/>
                <a:gd name="T18" fmla="*/ 28 w 78"/>
                <a:gd name="T19" fmla="*/ 11 h 78"/>
                <a:gd name="T20" fmla="*/ 28 w 78"/>
                <a:gd name="T21" fmla="*/ 11 h 78"/>
                <a:gd name="T22" fmla="*/ 35 w 78"/>
                <a:gd name="T23" fmla="*/ 22 h 78"/>
                <a:gd name="T24" fmla="*/ 35 w 78"/>
                <a:gd name="T25" fmla="*/ 34 h 78"/>
                <a:gd name="T26" fmla="*/ 23 w 78"/>
                <a:gd name="T27" fmla="*/ 34 h 78"/>
                <a:gd name="T28" fmla="*/ 12 w 78"/>
                <a:gd name="T29" fmla="*/ 27 h 78"/>
                <a:gd name="T30" fmla="*/ 12 w 78"/>
                <a:gd name="T31" fmla="*/ 27 h 78"/>
                <a:gd name="T32" fmla="*/ 0 w 78"/>
                <a:gd name="T33" fmla="*/ 39 h 78"/>
                <a:gd name="T34" fmla="*/ 12 w 78"/>
                <a:gd name="T35" fmla="*/ 51 h 78"/>
                <a:gd name="T36" fmla="*/ 12 w 78"/>
                <a:gd name="T37" fmla="*/ 51 h 78"/>
                <a:gd name="T38" fmla="*/ 23 w 78"/>
                <a:gd name="T39" fmla="*/ 43 h 78"/>
                <a:gd name="T40" fmla="*/ 35 w 78"/>
                <a:gd name="T41" fmla="*/ 43 h 78"/>
                <a:gd name="T42" fmla="*/ 35 w 78"/>
                <a:gd name="T43" fmla="*/ 56 h 78"/>
                <a:gd name="T44" fmla="*/ 28 w 78"/>
                <a:gd name="T45" fmla="*/ 66 h 78"/>
                <a:gd name="T46" fmla="*/ 28 w 78"/>
                <a:gd name="T47" fmla="*/ 66 h 78"/>
                <a:gd name="T48" fmla="*/ 39 w 78"/>
                <a:gd name="T49" fmla="*/ 78 h 78"/>
                <a:gd name="T50" fmla="*/ 51 w 78"/>
                <a:gd name="T51" fmla="*/ 66 h 78"/>
                <a:gd name="T52" fmla="*/ 51 w 78"/>
                <a:gd name="T53" fmla="*/ 66 h 78"/>
                <a:gd name="T54" fmla="*/ 44 w 78"/>
                <a:gd name="T55" fmla="*/ 56 h 78"/>
                <a:gd name="T56" fmla="*/ 44 w 78"/>
                <a:gd name="T57" fmla="*/ 43 h 78"/>
                <a:gd name="T58" fmla="*/ 56 w 78"/>
                <a:gd name="T59" fmla="*/ 43 h 78"/>
                <a:gd name="T60" fmla="*/ 67 w 78"/>
                <a:gd name="T61" fmla="*/ 51 h 78"/>
                <a:gd name="T62" fmla="*/ 67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7"/>
                    <a:pt x="67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2" y="27"/>
                    <a:pt x="58" y="30"/>
                    <a:pt x="56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8" y="20"/>
                    <a:pt x="51" y="16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6" y="0"/>
                    <a:pt x="39" y="0"/>
                  </a:cubicBezTo>
                  <a:cubicBezTo>
                    <a:pt x="33" y="0"/>
                    <a:pt x="28" y="5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6"/>
                    <a:pt x="31" y="20"/>
                    <a:pt x="35" y="22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1" y="30"/>
                    <a:pt x="17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6" y="27"/>
                    <a:pt x="0" y="33"/>
                    <a:pt x="0" y="39"/>
                  </a:cubicBezTo>
                  <a:cubicBezTo>
                    <a:pt x="0" y="45"/>
                    <a:pt x="6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7"/>
                    <a:pt x="28" y="62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73"/>
                    <a:pt x="33" y="78"/>
                    <a:pt x="39" y="78"/>
                  </a:cubicBezTo>
                  <a:cubicBezTo>
                    <a:pt x="46" y="78"/>
                    <a:pt x="51" y="73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2"/>
                    <a:pt x="48" y="57"/>
                    <a:pt x="44" y="56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8" y="45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8" name="Freeform 163"/>
            <p:cNvSpPr>
              <a:spLocks/>
            </p:cNvSpPr>
            <p:nvPr/>
          </p:nvSpPr>
          <p:spPr bwMode="auto">
            <a:xfrm>
              <a:off x="7207250" y="1555750"/>
              <a:ext cx="63500" cy="61913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7 h 78"/>
                <a:gd name="T4" fmla="*/ 66 w 78"/>
                <a:gd name="T5" fmla="*/ 27 h 78"/>
                <a:gd name="T6" fmla="*/ 55 w 78"/>
                <a:gd name="T7" fmla="*/ 34 h 78"/>
                <a:gd name="T8" fmla="*/ 43 w 78"/>
                <a:gd name="T9" fmla="*/ 34 h 78"/>
                <a:gd name="T10" fmla="*/ 43 w 78"/>
                <a:gd name="T11" fmla="*/ 22 h 78"/>
                <a:gd name="T12" fmla="*/ 50 w 78"/>
                <a:gd name="T13" fmla="*/ 11 h 78"/>
                <a:gd name="T14" fmla="*/ 50 w 78"/>
                <a:gd name="T15" fmla="*/ 11 h 78"/>
                <a:gd name="T16" fmla="*/ 39 w 78"/>
                <a:gd name="T17" fmla="*/ 0 h 78"/>
                <a:gd name="T18" fmla="*/ 27 w 78"/>
                <a:gd name="T19" fmla="*/ 11 h 78"/>
                <a:gd name="T20" fmla="*/ 27 w 78"/>
                <a:gd name="T21" fmla="*/ 11 h 78"/>
                <a:gd name="T22" fmla="*/ 34 w 78"/>
                <a:gd name="T23" fmla="*/ 22 h 78"/>
                <a:gd name="T24" fmla="*/ 34 w 78"/>
                <a:gd name="T25" fmla="*/ 34 h 78"/>
                <a:gd name="T26" fmla="*/ 22 w 78"/>
                <a:gd name="T27" fmla="*/ 34 h 78"/>
                <a:gd name="T28" fmla="*/ 11 w 78"/>
                <a:gd name="T29" fmla="*/ 27 h 78"/>
                <a:gd name="T30" fmla="*/ 11 w 78"/>
                <a:gd name="T31" fmla="*/ 27 h 78"/>
                <a:gd name="T32" fmla="*/ 0 w 78"/>
                <a:gd name="T33" fmla="*/ 39 h 78"/>
                <a:gd name="T34" fmla="*/ 11 w 78"/>
                <a:gd name="T35" fmla="*/ 51 h 78"/>
                <a:gd name="T36" fmla="*/ 11 w 78"/>
                <a:gd name="T37" fmla="*/ 51 h 78"/>
                <a:gd name="T38" fmla="*/ 22 w 78"/>
                <a:gd name="T39" fmla="*/ 43 h 78"/>
                <a:gd name="T40" fmla="*/ 34 w 78"/>
                <a:gd name="T41" fmla="*/ 43 h 78"/>
                <a:gd name="T42" fmla="*/ 34 w 78"/>
                <a:gd name="T43" fmla="*/ 56 h 78"/>
                <a:gd name="T44" fmla="*/ 27 w 78"/>
                <a:gd name="T45" fmla="*/ 66 h 78"/>
                <a:gd name="T46" fmla="*/ 27 w 78"/>
                <a:gd name="T47" fmla="*/ 66 h 78"/>
                <a:gd name="T48" fmla="*/ 39 w 78"/>
                <a:gd name="T49" fmla="*/ 78 h 78"/>
                <a:gd name="T50" fmla="*/ 50 w 78"/>
                <a:gd name="T51" fmla="*/ 66 h 78"/>
                <a:gd name="T52" fmla="*/ 50 w 78"/>
                <a:gd name="T53" fmla="*/ 66 h 78"/>
                <a:gd name="T54" fmla="*/ 43 w 78"/>
                <a:gd name="T55" fmla="*/ 56 h 78"/>
                <a:gd name="T56" fmla="*/ 43 w 78"/>
                <a:gd name="T57" fmla="*/ 43 h 78"/>
                <a:gd name="T58" fmla="*/ 55 w 78"/>
                <a:gd name="T59" fmla="*/ 43 h 78"/>
                <a:gd name="T60" fmla="*/ 66 w 78"/>
                <a:gd name="T61" fmla="*/ 51 h 78"/>
                <a:gd name="T62" fmla="*/ 66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7"/>
                    <a:pt x="66" y="27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1" y="27"/>
                    <a:pt x="57" y="30"/>
                    <a:pt x="55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7" y="20"/>
                    <a:pt x="50" y="16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5"/>
                    <a:pt x="45" y="0"/>
                    <a:pt x="39" y="0"/>
                  </a:cubicBezTo>
                  <a:cubicBezTo>
                    <a:pt x="32" y="0"/>
                    <a:pt x="27" y="5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6"/>
                    <a:pt x="30" y="20"/>
                    <a:pt x="34" y="2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0" y="30"/>
                    <a:pt x="16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5" y="27"/>
                    <a:pt x="0" y="33"/>
                    <a:pt x="0" y="39"/>
                  </a:cubicBezTo>
                  <a:cubicBezTo>
                    <a:pt x="0" y="45"/>
                    <a:pt x="5" y="51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6" y="51"/>
                    <a:pt x="20" y="48"/>
                    <a:pt x="22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7"/>
                    <a:pt x="27" y="62"/>
                    <a:pt x="2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7" y="73"/>
                    <a:pt x="32" y="78"/>
                    <a:pt x="39" y="78"/>
                  </a:cubicBezTo>
                  <a:cubicBezTo>
                    <a:pt x="45" y="78"/>
                    <a:pt x="50" y="73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0" y="62"/>
                    <a:pt x="47" y="57"/>
                    <a:pt x="43" y="56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7" y="48"/>
                    <a:pt x="61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5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9" name="Freeform 164"/>
            <p:cNvSpPr>
              <a:spLocks/>
            </p:cNvSpPr>
            <p:nvPr/>
          </p:nvSpPr>
          <p:spPr bwMode="auto">
            <a:xfrm>
              <a:off x="7331075" y="1555750"/>
              <a:ext cx="61913" cy="61913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7 h 78"/>
                <a:gd name="T4" fmla="*/ 66 w 78"/>
                <a:gd name="T5" fmla="*/ 27 h 78"/>
                <a:gd name="T6" fmla="*/ 56 w 78"/>
                <a:gd name="T7" fmla="*/ 34 h 78"/>
                <a:gd name="T8" fmla="*/ 43 w 78"/>
                <a:gd name="T9" fmla="*/ 34 h 78"/>
                <a:gd name="T10" fmla="*/ 43 w 78"/>
                <a:gd name="T11" fmla="*/ 22 h 78"/>
                <a:gd name="T12" fmla="*/ 51 w 78"/>
                <a:gd name="T13" fmla="*/ 11 h 78"/>
                <a:gd name="T14" fmla="*/ 51 w 78"/>
                <a:gd name="T15" fmla="*/ 11 h 78"/>
                <a:gd name="T16" fmla="*/ 39 w 78"/>
                <a:gd name="T17" fmla="*/ 0 h 78"/>
                <a:gd name="T18" fmla="*/ 27 w 78"/>
                <a:gd name="T19" fmla="*/ 11 h 78"/>
                <a:gd name="T20" fmla="*/ 27 w 78"/>
                <a:gd name="T21" fmla="*/ 11 h 78"/>
                <a:gd name="T22" fmla="*/ 35 w 78"/>
                <a:gd name="T23" fmla="*/ 22 h 78"/>
                <a:gd name="T24" fmla="*/ 35 w 78"/>
                <a:gd name="T25" fmla="*/ 34 h 78"/>
                <a:gd name="T26" fmla="*/ 22 w 78"/>
                <a:gd name="T27" fmla="*/ 34 h 78"/>
                <a:gd name="T28" fmla="*/ 12 w 78"/>
                <a:gd name="T29" fmla="*/ 27 h 78"/>
                <a:gd name="T30" fmla="*/ 12 w 78"/>
                <a:gd name="T31" fmla="*/ 27 h 78"/>
                <a:gd name="T32" fmla="*/ 0 w 78"/>
                <a:gd name="T33" fmla="*/ 39 h 78"/>
                <a:gd name="T34" fmla="*/ 12 w 78"/>
                <a:gd name="T35" fmla="*/ 51 h 78"/>
                <a:gd name="T36" fmla="*/ 12 w 78"/>
                <a:gd name="T37" fmla="*/ 51 h 78"/>
                <a:gd name="T38" fmla="*/ 22 w 78"/>
                <a:gd name="T39" fmla="*/ 43 h 78"/>
                <a:gd name="T40" fmla="*/ 35 w 78"/>
                <a:gd name="T41" fmla="*/ 43 h 78"/>
                <a:gd name="T42" fmla="*/ 35 w 78"/>
                <a:gd name="T43" fmla="*/ 56 h 78"/>
                <a:gd name="T44" fmla="*/ 27 w 78"/>
                <a:gd name="T45" fmla="*/ 66 h 78"/>
                <a:gd name="T46" fmla="*/ 27 w 78"/>
                <a:gd name="T47" fmla="*/ 66 h 78"/>
                <a:gd name="T48" fmla="*/ 39 w 78"/>
                <a:gd name="T49" fmla="*/ 78 h 78"/>
                <a:gd name="T50" fmla="*/ 51 w 78"/>
                <a:gd name="T51" fmla="*/ 66 h 78"/>
                <a:gd name="T52" fmla="*/ 51 w 78"/>
                <a:gd name="T53" fmla="*/ 66 h 78"/>
                <a:gd name="T54" fmla="*/ 43 w 78"/>
                <a:gd name="T55" fmla="*/ 56 h 78"/>
                <a:gd name="T56" fmla="*/ 43 w 78"/>
                <a:gd name="T57" fmla="*/ 43 h 78"/>
                <a:gd name="T58" fmla="*/ 56 w 78"/>
                <a:gd name="T59" fmla="*/ 43 h 78"/>
                <a:gd name="T60" fmla="*/ 66 w 78"/>
                <a:gd name="T61" fmla="*/ 51 h 78"/>
                <a:gd name="T62" fmla="*/ 66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7"/>
                    <a:pt x="66" y="27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2" y="27"/>
                    <a:pt x="57" y="30"/>
                    <a:pt x="56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8" y="20"/>
                    <a:pt x="51" y="16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5" y="0"/>
                    <a:pt x="39" y="0"/>
                  </a:cubicBezTo>
                  <a:cubicBezTo>
                    <a:pt x="33" y="0"/>
                    <a:pt x="27" y="5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6"/>
                    <a:pt x="30" y="20"/>
                    <a:pt x="35" y="22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1" y="30"/>
                    <a:pt x="16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5" y="27"/>
                    <a:pt x="0" y="33"/>
                    <a:pt x="0" y="39"/>
                  </a:cubicBezTo>
                  <a:cubicBezTo>
                    <a:pt x="0" y="45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6" y="51"/>
                    <a:pt x="21" y="48"/>
                    <a:pt x="22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0" y="57"/>
                    <a:pt x="27" y="62"/>
                    <a:pt x="2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7" y="73"/>
                    <a:pt x="33" y="78"/>
                    <a:pt x="39" y="78"/>
                  </a:cubicBezTo>
                  <a:cubicBezTo>
                    <a:pt x="45" y="78"/>
                    <a:pt x="51" y="73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2"/>
                    <a:pt x="48" y="57"/>
                    <a:pt x="43" y="56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8"/>
                    <a:pt x="62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5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0" name="Freeform 165"/>
            <p:cNvSpPr>
              <a:spLocks/>
            </p:cNvSpPr>
            <p:nvPr/>
          </p:nvSpPr>
          <p:spPr bwMode="auto">
            <a:xfrm>
              <a:off x="7454900" y="1555750"/>
              <a:ext cx="61913" cy="61913"/>
            </a:xfrm>
            <a:custGeom>
              <a:avLst/>
              <a:gdLst>
                <a:gd name="T0" fmla="*/ 78 w 78"/>
                <a:gd name="T1" fmla="*/ 39 h 78"/>
                <a:gd name="T2" fmla="*/ 67 w 78"/>
                <a:gd name="T3" fmla="*/ 27 h 78"/>
                <a:gd name="T4" fmla="*/ 67 w 78"/>
                <a:gd name="T5" fmla="*/ 27 h 78"/>
                <a:gd name="T6" fmla="*/ 56 w 78"/>
                <a:gd name="T7" fmla="*/ 34 h 78"/>
                <a:gd name="T8" fmla="*/ 44 w 78"/>
                <a:gd name="T9" fmla="*/ 34 h 78"/>
                <a:gd name="T10" fmla="*/ 44 w 78"/>
                <a:gd name="T11" fmla="*/ 22 h 78"/>
                <a:gd name="T12" fmla="*/ 51 w 78"/>
                <a:gd name="T13" fmla="*/ 11 h 78"/>
                <a:gd name="T14" fmla="*/ 51 w 78"/>
                <a:gd name="T15" fmla="*/ 11 h 78"/>
                <a:gd name="T16" fmla="*/ 39 w 78"/>
                <a:gd name="T17" fmla="*/ 0 h 78"/>
                <a:gd name="T18" fmla="*/ 28 w 78"/>
                <a:gd name="T19" fmla="*/ 11 h 78"/>
                <a:gd name="T20" fmla="*/ 28 w 78"/>
                <a:gd name="T21" fmla="*/ 11 h 78"/>
                <a:gd name="T22" fmla="*/ 35 w 78"/>
                <a:gd name="T23" fmla="*/ 22 h 78"/>
                <a:gd name="T24" fmla="*/ 35 w 78"/>
                <a:gd name="T25" fmla="*/ 34 h 78"/>
                <a:gd name="T26" fmla="*/ 23 w 78"/>
                <a:gd name="T27" fmla="*/ 34 h 78"/>
                <a:gd name="T28" fmla="*/ 12 w 78"/>
                <a:gd name="T29" fmla="*/ 27 h 78"/>
                <a:gd name="T30" fmla="*/ 12 w 78"/>
                <a:gd name="T31" fmla="*/ 27 h 78"/>
                <a:gd name="T32" fmla="*/ 0 w 78"/>
                <a:gd name="T33" fmla="*/ 39 h 78"/>
                <a:gd name="T34" fmla="*/ 12 w 78"/>
                <a:gd name="T35" fmla="*/ 51 h 78"/>
                <a:gd name="T36" fmla="*/ 12 w 78"/>
                <a:gd name="T37" fmla="*/ 51 h 78"/>
                <a:gd name="T38" fmla="*/ 23 w 78"/>
                <a:gd name="T39" fmla="*/ 43 h 78"/>
                <a:gd name="T40" fmla="*/ 35 w 78"/>
                <a:gd name="T41" fmla="*/ 43 h 78"/>
                <a:gd name="T42" fmla="*/ 35 w 78"/>
                <a:gd name="T43" fmla="*/ 56 h 78"/>
                <a:gd name="T44" fmla="*/ 28 w 78"/>
                <a:gd name="T45" fmla="*/ 66 h 78"/>
                <a:gd name="T46" fmla="*/ 28 w 78"/>
                <a:gd name="T47" fmla="*/ 66 h 78"/>
                <a:gd name="T48" fmla="*/ 39 w 78"/>
                <a:gd name="T49" fmla="*/ 78 h 78"/>
                <a:gd name="T50" fmla="*/ 51 w 78"/>
                <a:gd name="T51" fmla="*/ 66 h 78"/>
                <a:gd name="T52" fmla="*/ 51 w 78"/>
                <a:gd name="T53" fmla="*/ 66 h 78"/>
                <a:gd name="T54" fmla="*/ 44 w 78"/>
                <a:gd name="T55" fmla="*/ 56 h 78"/>
                <a:gd name="T56" fmla="*/ 44 w 78"/>
                <a:gd name="T57" fmla="*/ 43 h 78"/>
                <a:gd name="T58" fmla="*/ 56 w 78"/>
                <a:gd name="T59" fmla="*/ 43 h 78"/>
                <a:gd name="T60" fmla="*/ 67 w 78"/>
                <a:gd name="T61" fmla="*/ 51 h 78"/>
                <a:gd name="T62" fmla="*/ 67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7"/>
                    <a:pt x="67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2" y="27"/>
                    <a:pt x="58" y="30"/>
                    <a:pt x="56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8" y="20"/>
                    <a:pt x="51" y="16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6" y="0"/>
                    <a:pt x="39" y="0"/>
                  </a:cubicBezTo>
                  <a:cubicBezTo>
                    <a:pt x="33" y="0"/>
                    <a:pt x="28" y="5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6"/>
                    <a:pt x="31" y="20"/>
                    <a:pt x="35" y="22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1" y="30"/>
                    <a:pt x="17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5" y="27"/>
                    <a:pt x="0" y="33"/>
                    <a:pt x="0" y="39"/>
                  </a:cubicBezTo>
                  <a:cubicBezTo>
                    <a:pt x="0" y="45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7"/>
                    <a:pt x="28" y="62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73"/>
                    <a:pt x="33" y="78"/>
                    <a:pt x="39" y="78"/>
                  </a:cubicBezTo>
                  <a:cubicBezTo>
                    <a:pt x="46" y="78"/>
                    <a:pt x="51" y="73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2"/>
                    <a:pt x="48" y="57"/>
                    <a:pt x="44" y="56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8" y="45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1" name="Freeform 166"/>
            <p:cNvSpPr>
              <a:spLocks/>
            </p:cNvSpPr>
            <p:nvPr/>
          </p:nvSpPr>
          <p:spPr bwMode="auto">
            <a:xfrm>
              <a:off x="7577138" y="1555750"/>
              <a:ext cx="65088" cy="61913"/>
            </a:xfrm>
            <a:custGeom>
              <a:avLst/>
              <a:gdLst>
                <a:gd name="T0" fmla="*/ 79 w 79"/>
                <a:gd name="T1" fmla="*/ 39 h 78"/>
                <a:gd name="T2" fmla="*/ 67 w 79"/>
                <a:gd name="T3" fmla="*/ 27 h 78"/>
                <a:gd name="T4" fmla="*/ 67 w 79"/>
                <a:gd name="T5" fmla="*/ 27 h 78"/>
                <a:gd name="T6" fmla="*/ 56 w 79"/>
                <a:gd name="T7" fmla="*/ 34 h 78"/>
                <a:gd name="T8" fmla="*/ 44 w 79"/>
                <a:gd name="T9" fmla="*/ 34 h 78"/>
                <a:gd name="T10" fmla="*/ 44 w 79"/>
                <a:gd name="T11" fmla="*/ 22 h 78"/>
                <a:gd name="T12" fmla="*/ 51 w 79"/>
                <a:gd name="T13" fmla="*/ 11 h 78"/>
                <a:gd name="T14" fmla="*/ 51 w 79"/>
                <a:gd name="T15" fmla="*/ 11 h 78"/>
                <a:gd name="T16" fmla="*/ 40 w 79"/>
                <a:gd name="T17" fmla="*/ 0 h 78"/>
                <a:gd name="T18" fmla="*/ 28 w 79"/>
                <a:gd name="T19" fmla="*/ 11 h 78"/>
                <a:gd name="T20" fmla="*/ 28 w 79"/>
                <a:gd name="T21" fmla="*/ 11 h 78"/>
                <a:gd name="T22" fmla="*/ 35 w 79"/>
                <a:gd name="T23" fmla="*/ 22 h 78"/>
                <a:gd name="T24" fmla="*/ 35 w 79"/>
                <a:gd name="T25" fmla="*/ 34 h 78"/>
                <a:gd name="T26" fmla="*/ 23 w 79"/>
                <a:gd name="T27" fmla="*/ 34 h 78"/>
                <a:gd name="T28" fmla="*/ 12 w 79"/>
                <a:gd name="T29" fmla="*/ 27 h 78"/>
                <a:gd name="T30" fmla="*/ 12 w 79"/>
                <a:gd name="T31" fmla="*/ 27 h 78"/>
                <a:gd name="T32" fmla="*/ 0 w 79"/>
                <a:gd name="T33" fmla="*/ 39 h 78"/>
                <a:gd name="T34" fmla="*/ 12 w 79"/>
                <a:gd name="T35" fmla="*/ 51 h 78"/>
                <a:gd name="T36" fmla="*/ 12 w 79"/>
                <a:gd name="T37" fmla="*/ 51 h 78"/>
                <a:gd name="T38" fmla="*/ 23 w 79"/>
                <a:gd name="T39" fmla="*/ 43 h 78"/>
                <a:gd name="T40" fmla="*/ 35 w 79"/>
                <a:gd name="T41" fmla="*/ 43 h 78"/>
                <a:gd name="T42" fmla="*/ 35 w 79"/>
                <a:gd name="T43" fmla="*/ 56 h 78"/>
                <a:gd name="T44" fmla="*/ 28 w 79"/>
                <a:gd name="T45" fmla="*/ 66 h 78"/>
                <a:gd name="T46" fmla="*/ 28 w 79"/>
                <a:gd name="T47" fmla="*/ 66 h 78"/>
                <a:gd name="T48" fmla="*/ 40 w 79"/>
                <a:gd name="T49" fmla="*/ 78 h 78"/>
                <a:gd name="T50" fmla="*/ 51 w 79"/>
                <a:gd name="T51" fmla="*/ 66 h 78"/>
                <a:gd name="T52" fmla="*/ 51 w 79"/>
                <a:gd name="T53" fmla="*/ 66 h 78"/>
                <a:gd name="T54" fmla="*/ 44 w 79"/>
                <a:gd name="T55" fmla="*/ 56 h 78"/>
                <a:gd name="T56" fmla="*/ 44 w 79"/>
                <a:gd name="T57" fmla="*/ 43 h 78"/>
                <a:gd name="T58" fmla="*/ 56 w 79"/>
                <a:gd name="T59" fmla="*/ 43 h 78"/>
                <a:gd name="T60" fmla="*/ 67 w 79"/>
                <a:gd name="T61" fmla="*/ 51 h 78"/>
                <a:gd name="T62" fmla="*/ 67 w 79"/>
                <a:gd name="T63" fmla="*/ 51 h 78"/>
                <a:gd name="T64" fmla="*/ 79 w 79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78">
                  <a:moveTo>
                    <a:pt x="79" y="39"/>
                  </a:moveTo>
                  <a:cubicBezTo>
                    <a:pt x="79" y="33"/>
                    <a:pt x="73" y="27"/>
                    <a:pt x="67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2" y="27"/>
                    <a:pt x="58" y="30"/>
                    <a:pt x="56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8" y="20"/>
                    <a:pt x="51" y="16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6" y="0"/>
                    <a:pt x="40" y="0"/>
                  </a:cubicBezTo>
                  <a:cubicBezTo>
                    <a:pt x="33" y="0"/>
                    <a:pt x="28" y="5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6"/>
                    <a:pt x="31" y="20"/>
                    <a:pt x="35" y="22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1" y="30"/>
                    <a:pt x="17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6" y="27"/>
                    <a:pt x="0" y="33"/>
                    <a:pt x="0" y="39"/>
                  </a:cubicBezTo>
                  <a:cubicBezTo>
                    <a:pt x="0" y="45"/>
                    <a:pt x="6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7"/>
                    <a:pt x="28" y="62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73"/>
                    <a:pt x="33" y="78"/>
                    <a:pt x="40" y="78"/>
                  </a:cubicBezTo>
                  <a:cubicBezTo>
                    <a:pt x="46" y="78"/>
                    <a:pt x="51" y="73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2"/>
                    <a:pt x="48" y="57"/>
                    <a:pt x="44" y="56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9" y="45"/>
                    <a:pt x="7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2" name="Freeform 167"/>
            <p:cNvSpPr>
              <a:spLocks/>
            </p:cNvSpPr>
            <p:nvPr/>
          </p:nvSpPr>
          <p:spPr bwMode="auto">
            <a:xfrm>
              <a:off x="5970588" y="1677988"/>
              <a:ext cx="61913" cy="63500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8 h 78"/>
                <a:gd name="T4" fmla="*/ 66 w 78"/>
                <a:gd name="T5" fmla="*/ 28 h 78"/>
                <a:gd name="T6" fmla="*/ 55 w 78"/>
                <a:gd name="T7" fmla="*/ 35 h 78"/>
                <a:gd name="T8" fmla="*/ 43 w 78"/>
                <a:gd name="T9" fmla="*/ 35 h 78"/>
                <a:gd name="T10" fmla="*/ 43 w 78"/>
                <a:gd name="T11" fmla="*/ 23 h 78"/>
                <a:gd name="T12" fmla="*/ 50 w 78"/>
                <a:gd name="T13" fmla="*/ 12 h 78"/>
                <a:gd name="T14" fmla="*/ 50 w 78"/>
                <a:gd name="T15" fmla="*/ 12 h 78"/>
                <a:gd name="T16" fmla="*/ 39 w 78"/>
                <a:gd name="T17" fmla="*/ 0 h 78"/>
                <a:gd name="T18" fmla="*/ 27 w 78"/>
                <a:gd name="T19" fmla="*/ 12 h 78"/>
                <a:gd name="T20" fmla="*/ 27 w 78"/>
                <a:gd name="T21" fmla="*/ 12 h 78"/>
                <a:gd name="T22" fmla="*/ 34 w 78"/>
                <a:gd name="T23" fmla="*/ 23 h 78"/>
                <a:gd name="T24" fmla="*/ 34 w 78"/>
                <a:gd name="T25" fmla="*/ 35 h 78"/>
                <a:gd name="T26" fmla="*/ 22 w 78"/>
                <a:gd name="T27" fmla="*/ 35 h 78"/>
                <a:gd name="T28" fmla="*/ 11 w 78"/>
                <a:gd name="T29" fmla="*/ 28 h 78"/>
                <a:gd name="T30" fmla="*/ 11 w 78"/>
                <a:gd name="T31" fmla="*/ 28 h 78"/>
                <a:gd name="T32" fmla="*/ 0 w 78"/>
                <a:gd name="T33" fmla="*/ 39 h 78"/>
                <a:gd name="T34" fmla="*/ 11 w 78"/>
                <a:gd name="T35" fmla="*/ 51 h 78"/>
                <a:gd name="T36" fmla="*/ 11 w 78"/>
                <a:gd name="T37" fmla="*/ 51 h 78"/>
                <a:gd name="T38" fmla="*/ 22 w 78"/>
                <a:gd name="T39" fmla="*/ 44 h 78"/>
                <a:gd name="T40" fmla="*/ 34 w 78"/>
                <a:gd name="T41" fmla="*/ 44 h 78"/>
                <a:gd name="T42" fmla="*/ 34 w 78"/>
                <a:gd name="T43" fmla="*/ 56 h 78"/>
                <a:gd name="T44" fmla="*/ 27 w 78"/>
                <a:gd name="T45" fmla="*/ 67 h 78"/>
                <a:gd name="T46" fmla="*/ 27 w 78"/>
                <a:gd name="T47" fmla="*/ 67 h 78"/>
                <a:gd name="T48" fmla="*/ 39 w 78"/>
                <a:gd name="T49" fmla="*/ 78 h 78"/>
                <a:gd name="T50" fmla="*/ 50 w 78"/>
                <a:gd name="T51" fmla="*/ 67 h 78"/>
                <a:gd name="T52" fmla="*/ 50 w 78"/>
                <a:gd name="T53" fmla="*/ 67 h 78"/>
                <a:gd name="T54" fmla="*/ 43 w 78"/>
                <a:gd name="T55" fmla="*/ 56 h 78"/>
                <a:gd name="T56" fmla="*/ 43 w 78"/>
                <a:gd name="T57" fmla="*/ 44 h 78"/>
                <a:gd name="T58" fmla="*/ 55 w 78"/>
                <a:gd name="T59" fmla="*/ 44 h 78"/>
                <a:gd name="T60" fmla="*/ 66 w 78"/>
                <a:gd name="T61" fmla="*/ 51 h 78"/>
                <a:gd name="T62" fmla="*/ 66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1" y="28"/>
                    <a:pt x="57" y="31"/>
                    <a:pt x="55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7" y="21"/>
                    <a:pt x="50" y="17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5"/>
                    <a:pt x="45" y="0"/>
                    <a:pt x="39" y="0"/>
                  </a:cubicBezTo>
                  <a:cubicBezTo>
                    <a:pt x="32" y="0"/>
                    <a:pt x="27" y="5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30" y="21"/>
                    <a:pt x="34" y="23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0" y="31"/>
                    <a:pt x="16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5" y="28"/>
                    <a:pt x="0" y="33"/>
                    <a:pt x="0" y="39"/>
                  </a:cubicBezTo>
                  <a:cubicBezTo>
                    <a:pt x="0" y="46"/>
                    <a:pt x="5" y="51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6" y="51"/>
                    <a:pt x="20" y="48"/>
                    <a:pt x="22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8"/>
                    <a:pt x="27" y="62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73"/>
                    <a:pt x="32" y="78"/>
                    <a:pt x="39" y="78"/>
                  </a:cubicBezTo>
                  <a:cubicBezTo>
                    <a:pt x="45" y="78"/>
                    <a:pt x="50" y="73"/>
                    <a:pt x="50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2"/>
                    <a:pt x="47" y="58"/>
                    <a:pt x="43" y="56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7" y="48"/>
                    <a:pt x="61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6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3" name="Freeform 168"/>
            <p:cNvSpPr>
              <a:spLocks/>
            </p:cNvSpPr>
            <p:nvPr/>
          </p:nvSpPr>
          <p:spPr bwMode="auto">
            <a:xfrm>
              <a:off x="6092825" y="1677988"/>
              <a:ext cx="63500" cy="63500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8 h 78"/>
                <a:gd name="T4" fmla="*/ 66 w 78"/>
                <a:gd name="T5" fmla="*/ 28 h 78"/>
                <a:gd name="T6" fmla="*/ 56 w 78"/>
                <a:gd name="T7" fmla="*/ 35 h 78"/>
                <a:gd name="T8" fmla="*/ 43 w 78"/>
                <a:gd name="T9" fmla="*/ 35 h 78"/>
                <a:gd name="T10" fmla="*/ 43 w 78"/>
                <a:gd name="T11" fmla="*/ 23 h 78"/>
                <a:gd name="T12" fmla="*/ 51 w 78"/>
                <a:gd name="T13" fmla="*/ 12 h 78"/>
                <a:gd name="T14" fmla="*/ 51 w 78"/>
                <a:gd name="T15" fmla="*/ 12 h 78"/>
                <a:gd name="T16" fmla="*/ 39 w 78"/>
                <a:gd name="T17" fmla="*/ 0 h 78"/>
                <a:gd name="T18" fmla="*/ 27 w 78"/>
                <a:gd name="T19" fmla="*/ 12 h 78"/>
                <a:gd name="T20" fmla="*/ 27 w 78"/>
                <a:gd name="T21" fmla="*/ 12 h 78"/>
                <a:gd name="T22" fmla="*/ 35 w 78"/>
                <a:gd name="T23" fmla="*/ 23 h 78"/>
                <a:gd name="T24" fmla="*/ 35 w 78"/>
                <a:gd name="T25" fmla="*/ 35 h 78"/>
                <a:gd name="T26" fmla="*/ 22 w 78"/>
                <a:gd name="T27" fmla="*/ 35 h 78"/>
                <a:gd name="T28" fmla="*/ 12 w 78"/>
                <a:gd name="T29" fmla="*/ 28 h 78"/>
                <a:gd name="T30" fmla="*/ 12 w 78"/>
                <a:gd name="T31" fmla="*/ 28 h 78"/>
                <a:gd name="T32" fmla="*/ 0 w 78"/>
                <a:gd name="T33" fmla="*/ 39 h 78"/>
                <a:gd name="T34" fmla="*/ 12 w 78"/>
                <a:gd name="T35" fmla="*/ 51 h 78"/>
                <a:gd name="T36" fmla="*/ 12 w 78"/>
                <a:gd name="T37" fmla="*/ 51 h 78"/>
                <a:gd name="T38" fmla="*/ 22 w 78"/>
                <a:gd name="T39" fmla="*/ 44 h 78"/>
                <a:gd name="T40" fmla="*/ 35 w 78"/>
                <a:gd name="T41" fmla="*/ 44 h 78"/>
                <a:gd name="T42" fmla="*/ 35 w 78"/>
                <a:gd name="T43" fmla="*/ 56 h 78"/>
                <a:gd name="T44" fmla="*/ 27 w 78"/>
                <a:gd name="T45" fmla="*/ 67 h 78"/>
                <a:gd name="T46" fmla="*/ 27 w 78"/>
                <a:gd name="T47" fmla="*/ 67 h 78"/>
                <a:gd name="T48" fmla="*/ 39 w 78"/>
                <a:gd name="T49" fmla="*/ 78 h 78"/>
                <a:gd name="T50" fmla="*/ 51 w 78"/>
                <a:gd name="T51" fmla="*/ 67 h 78"/>
                <a:gd name="T52" fmla="*/ 51 w 78"/>
                <a:gd name="T53" fmla="*/ 67 h 78"/>
                <a:gd name="T54" fmla="*/ 43 w 78"/>
                <a:gd name="T55" fmla="*/ 56 h 78"/>
                <a:gd name="T56" fmla="*/ 43 w 78"/>
                <a:gd name="T57" fmla="*/ 44 h 78"/>
                <a:gd name="T58" fmla="*/ 56 w 78"/>
                <a:gd name="T59" fmla="*/ 44 h 78"/>
                <a:gd name="T60" fmla="*/ 66 w 78"/>
                <a:gd name="T61" fmla="*/ 51 h 78"/>
                <a:gd name="T62" fmla="*/ 66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2" y="28"/>
                    <a:pt x="57" y="31"/>
                    <a:pt x="5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5"/>
                    <a:pt x="45" y="0"/>
                    <a:pt x="39" y="0"/>
                  </a:cubicBezTo>
                  <a:cubicBezTo>
                    <a:pt x="33" y="0"/>
                    <a:pt x="27" y="5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30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1"/>
                    <a:pt x="16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5" y="28"/>
                    <a:pt x="0" y="33"/>
                    <a:pt x="0" y="39"/>
                  </a:cubicBezTo>
                  <a:cubicBezTo>
                    <a:pt x="0" y="46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6" y="51"/>
                    <a:pt x="21" y="48"/>
                    <a:pt x="22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0" y="58"/>
                    <a:pt x="27" y="62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73"/>
                    <a:pt x="33" y="78"/>
                    <a:pt x="39" y="78"/>
                  </a:cubicBezTo>
                  <a:cubicBezTo>
                    <a:pt x="45" y="78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3" y="56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7" y="48"/>
                    <a:pt x="62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6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4" name="Freeform 169"/>
            <p:cNvSpPr>
              <a:spLocks/>
            </p:cNvSpPr>
            <p:nvPr/>
          </p:nvSpPr>
          <p:spPr bwMode="auto">
            <a:xfrm>
              <a:off x="6216650" y="1677988"/>
              <a:ext cx="63500" cy="63500"/>
            </a:xfrm>
            <a:custGeom>
              <a:avLst/>
              <a:gdLst>
                <a:gd name="T0" fmla="*/ 78 w 78"/>
                <a:gd name="T1" fmla="*/ 39 h 78"/>
                <a:gd name="T2" fmla="*/ 67 w 78"/>
                <a:gd name="T3" fmla="*/ 28 h 78"/>
                <a:gd name="T4" fmla="*/ 67 w 78"/>
                <a:gd name="T5" fmla="*/ 28 h 78"/>
                <a:gd name="T6" fmla="*/ 56 w 78"/>
                <a:gd name="T7" fmla="*/ 35 h 78"/>
                <a:gd name="T8" fmla="*/ 44 w 78"/>
                <a:gd name="T9" fmla="*/ 35 h 78"/>
                <a:gd name="T10" fmla="*/ 44 w 78"/>
                <a:gd name="T11" fmla="*/ 23 h 78"/>
                <a:gd name="T12" fmla="*/ 51 w 78"/>
                <a:gd name="T13" fmla="*/ 12 h 78"/>
                <a:gd name="T14" fmla="*/ 51 w 78"/>
                <a:gd name="T15" fmla="*/ 12 h 78"/>
                <a:gd name="T16" fmla="*/ 39 w 78"/>
                <a:gd name="T17" fmla="*/ 0 h 78"/>
                <a:gd name="T18" fmla="*/ 28 w 78"/>
                <a:gd name="T19" fmla="*/ 12 h 78"/>
                <a:gd name="T20" fmla="*/ 28 w 78"/>
                <a:gd name="T21" fmla="*/ 12 h 78"/>
                <a:gd name="T22" fmla="*/ 35 w 78"/>
                <a:gd name="T23" fmla="*/ 23 h 78"/>
                <a:gd name="T24" fmla="*/ 35 w 78"/>
                <a:gd name="T25" fmla="*/ 35 h 78"/>
                <a:gd name="T26" fmla="*/ 23 w 78"/>
                <a:gd name="T27" fmla="*/ 35 h 78"/>
                <a:gd name="T28" fmla="*/ 12 w 78"/>
                <a:gd name="T29" fmla="*/ 28 h 78"/>
                <a:gd name="T30" fmla="*/ 12 w 78"/>
                <a:gd name="T31" fmla="*/ 28 h 78"/>
                <a:gd name="T32" fmla="*/ 0 w 78"/>
                <a:gd name="T33" fmla="*/ 39 h 78"/>
                <a:gd name="T34" fmla="*/ 12 w 78"/>
                <a:gd name="T35" fmla="*/ 51 h 78"/>
                <a:gd name="T36" fmla="*/ 12 w 78"/>
                <a:gd name="T37" fmla="*/ 51 h 78"/>
                <a:gd name="T38" fmla="*/ 23 w 78"/>
                <a:gd name="T39" fmla="*/ 44 h 78"/>
                <a:gd name="T40" fmla="*/ 35 w 78"/>
                <a:gd name="T41" fmla="*/ 44 h 78"/>
                <a:gd name="T42" fmla="*/ 35 w 78"/>
                <a:gd name="T43" fmla="*/ 56 h 78"/>
                <a:gd name="T44" fmla="*/ 28 w 78"/>
                <a:gd name="T45" fmla="*/ 67 h 78"/>
                <a:gd name="T46" fmla="*/ 28 w 78"/>
                <a:gd name="T47" fmla="*/ 67 h 78"/>
                <a:gd name="T48" fmla="*/ 39 w 78"/>
                <a:gd name="T49" fmla="*/ 78 h 78"/>
                <a:gd name="T50" fmla="*/ 51 w 78"/>
                <a:gd name="T51" fmla="*/ 67 h 78"/>
                <a:gd name="T52" fmla="*/ 51 w 78"/>
                <a:gd name="T53" fmla="*/ 67 h 78"/>
                <a:gd name="T54" fmla="*/ 44 w 78"/>
                <a:gd name="T55" fmla="*/ 56 h 78"/>
                <a:gd name="T56" fmla="*/ 44 w 78"/>
                <a:gd name="T57" fmla="*/ 44 h 78"/>
                <a:gd name="T58" fmla="*/ 56 w 78"/>
                <a:gd name="T59" fmla="*/ 44 h 78"/>
                <a:gd name="T60" fmla="*/ 67 w 78"/>
                <a:gd name="T61" fmla="*/ 51 h 78"/>
                <a:gd name="T62" fmla="*/ 67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5"/>
                    <a:pt x="46" y="0"/>
                    <a:pt x="39" y="0"/>
                  </a:cubicBezTo>
                  <a:cubicBezTo>
                    <a:pt x="33" y="0"/>
                    <a:pt x="28" y="5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31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1" y="31"/>
                    <a:pt x="17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5" y="28"/>
                    <a:pt x="0" y="33"/>
                    <a:pt x="0" y="39"/>
                  </a:cubicBezTo>
                  <a:cubicBezTo>
                    <a:pt x="0" y="46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8"/>
                    <a:pt x="28" y="62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3"/>
                    <a:pt x="33" y="78"/>
                    <a:pt x="39" y="78"/>
                  </a:cubicBezTo>
                  <a:cubicBezTo>
                    <a:pt x="46" y="78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8" y="46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5" name="Freeform 170"/>
            <p:cNvSpPr>
              <a:spLocks/>
            </p:cNvSpPr>
            <p:nvPr/>
          </p:nvSpPr>
          <p:spPr bwMode="auto">
            <a:xfrm>
              <a:off x="6340475" y="1677988"/>
              <a:ext cx="63500" cy="63500"/>
            </a:xfrm>
            <a:custGeom>
              <a:avLst/>
              <a:gdLst>
                <a:gd name="T0" fmla="*/ 79 w 79"/>
                <a:gd name="T1" fmla="*/ 39 h 78"/>
                <a:gd name="T2" fmla="*/ 67 w 79"/>
                <a:gd name="T3" fmla="*/ 28 h 78"/>
                <a:gd name="T4" fmla="*/ 67 w 79"/>
                <a:gd name="T5" fmla="*/ 28 h 78"/>
                <a:gd name="T6" fmla="*/ 56 w 79"/>
                <a:gd name="T7" fmla="*/ 35 h 78"/>
                <a:gd name="T8" fmla="*/ 44 w 79"/>
                <a:gd name="T9" fmla="*/ 35 h 78"/>
                <a:gd name="T10" fmla="*/ 44 w 79"/>
                <a:gd name="T11" fmla="*/ 23 h 78"/>
                <a:gd name="T12" fmla="*/ 51 w 79"/>
                <a:gd name="T13" fmla="*/ 12 h 78"/>
                <a:gd name="T14" fmla="*/ 51 w 79"/>
                <a:gd name="T15" fmla="*/ 12 h 78"/>
                <a:gd name="T16" fmla="*/ 40 w 79"/>
                <a:gd name="T17" fmla="*/ 0 h 78"/>
                <a:gd name="T18" fmla="*/ 28 w 79"/>
                <a:gd name="T19" fmla="*/ 12 h 78"/>
                <a:gd name="T20" fmla="*/ 28 w 79"/>
                <a:gd name="T21" fmla="*/ 12 h 78"/>
                <a:gd name="T22" fmla="*/ 35 w 79"/>
                <a:gd name="T23" fmla="*/ 23 h 78"/>
                <a:gd name="T24" fmla="*/ 35 w 79"/>
                <a:gd name="T25" fmla="*/ 35 h 78"/>
                <a:gd name="T26" fmla="*/ 23 w 79"/>
                <a:gd name="T27" fmla="*/ 35 h 78"/>
                <a:gd name="T28" fmla="*/ 12 w 79"/>
                <a:gd name="T29" fmla="*/ 28 h 78"/>
                <a:gd name="T30" fmla="*/ 12 w 79"/>
                <a:gd name="T31" fmla="*/ 28 h 78"/>
                <a:gd name="T32" fmla="*/ 0 w 79"/>
                <a:gd name="T33" fmla="*/ 39 h 78"/>
                <a:gd name="T34" fmla="*/ 12 w 79"/>
                <a:gd name="T35" fmla="*/ 51 h 78"/>
                <a:gd name="T36" fmla="*/ 12 w 79"/>
                <a:gd name="T37" fmla="*/ 51 h 78"/>
                <a:gd name="T38" fmla="*/ 23 w 79"/>
                <a:gd name="T39" fmla="*/ 44 h 78"/>
                <a:gd name="T40" fmla="*/ 35 w 79"/>
                <a:gd name="T41" fmla="*/ 44 h 78"/>
                <a:gd name="T42" fmla="*/ 35 w 79"/>
                <a:gd name="T43" fmla="*/ 56 h 78"/>
                <a:gd name="T44" fmla="*/ 28 w 79"/>
                <a:gd name="T45" fmla="*/ 67 h 78"/>
                <a:gd name="T46" fmla="*/ 28 w 79"/>
                <a:gd name="T47" fmla="*/ 67 h 78"/>
                <a:gd name="T48" fmla="*/ 40 w 79"/>
                <a:gd name="T49" fmla="*/ 78 h 78"/>
                <a:gd name="T50" fmla="*/ 51 w 79"/>
                <a:gd name="T51" fmla="*/ 67 h 78"/>
                <a:gd name="T52" fmla="*/ 51 w 79"/>
                <a:gd name="T53" fmla="*/ 67 h 78"/>
                <a:gd name="T54" fmla="*/ 44 w 79"/>
                <a:gd name="T55" fmla="*/ 56 h 78"/>
                <a:gd name="T56" fmla="*/ 44 w 79"/>
                <a:gd name="T57" fmla="*/ 44 h 78"/>
                <a:gd name="T58" fmla="*/ 56 w 79"/>
                <a:gd name="T59" fmla="*/ 44 h 78"/>
                <a:gd name="T60" fmla="*/ 67 w 79"/>
                <a:gd name="T61" fmla="*/ 51 h 78"/>
                <a:gd name="T62" fmla="*/ 67 w 79"/>
                <a:gd name="T63" fmla="*/ 51 h 78"/>
                <a:gd name="T64" fmla="*/ 79 w 79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78">
                  <a:moveTo>
                    <a:pt x="79" y="39"/>
                  </a:moveTo>
                  <a:cubicBezTo>
                    <a:pt x="79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5"/>
                    <a:pt x="46" y="0"/>
                    <a:pt x="40" y="0"/>
                  </a:cubicBezTo>
                  <a:cubicBezTo>
                    <a:pt x="33" y="0"/>
                    <a:pt x="28" y="5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31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1" y="31"/>
                    <a:pt x="17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6" y="28"/>
                    <a:pt x="0" y="33"/>
                    <a:pt x="0" y="39"/>
                  </a:cubicBezTo>
                  <a:cubicBezTo>
                    <a:pt x="0" y="46"/>
                    <a:pt x="6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8"/>
                    <a:pt x="28" y="62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3"/>
                    <a:pt x="33" y="78"/>
                    <a:pt x="40" y="78"/>
                  </a:cubicBezTo>
                  <a:cubicBezTo>
                    <a:pt x="46" y="78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9" y="46"/>
                    <a:pt x="7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6" name="Freeform 171"/>
            <p:cNvSpPr>
              <a:spLocks/>
            </p:cNvSpPr>
            <p:nvPr/>
          </p:nvSpPr>
          <p:spPr bwMode="auto">
            <a:xfrm>
              <a:off x="6464300" y="1677988"/>
              <a:ext cx="63500" cy="63500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8 h 78"/>
                <a:gd name="T4" fmla="*/ 66 w 78"/>
                <a:gd name="T5" fmla="*/ 28 h 78"/>
                <a:gd name="T6" fmla="*/ 56 w 78"/>
                <a:gd name="T7" fmla="*/ 35 h 78"/>
                <a:gd name="T8" fmla="*/ 43 w 78"/>
                <a:gd name="T9" fmla="*/ 35 h 78"/>
                <a:gd name="T10" fmla="*/ 43 w 78"/>
                <a:gd name="T11" fmla="*/ 23 h 78"/>
                <a:gd name="T12" fmla="*/ 51 w 78"/>
                <a:gd name="T13" fmla="*/ 12 h 78"/>
                <a:gd name="T14" fmla="*/ 51 w 78"/>
                <a:gd name="T15" fmla="*/ 12 h 78"/>
                <a:gd name="T16" fmla="*/ 39 w 78"/>
                <a:gd name="T17" fmla="*/ 0 h 78"/>
                <a:gd name="T18" fmla="*/ 27 w 78"/>
                <a:gd name="T19" fmla="*/ 12 h 78"/>
                <a:gd name="T20" fmla="*/ 27 w 78"/>
                <a:gd name="T21" fmla="*/ 12 h 78"/>
                <a:gd name="T22" fmla="*/ 34 w 78"/>
                <a:gd name="T23" fmla="*/ 23 h 78"/>
                <a:gd name="T24" fmla="*/ 34 w 78"/>
                <a:gd name="T25" fmla="*/ 35 h 78"/>
                <a:gd name="T26" fmla="*/ 22 w 78"/>
                <a:gd name="T27" fmla="*/ 35 h 78"/>
                <a:gd name="T28" fmla="*/ 11 w 78"/>
                <a:gd name="T29" fmla="*/ 28 h 78"/>
                <a:gd name="T30" fmla="*/ 11 w 78"/>
                <a:gd name="T31" fmla="*/ 28 h 78"/>
                <a:gd name="T32" fmla="*/ 0 w 78"/>
                <a:gd name="T33" fmla="*/ 39 h 78"/>
                <a:gd name="T34" fmla="*/ 11 w 78"/>
                <a:gd name="T35" fmla="*/ 51 h 78"/>
                <a:gd name="T36" fmla="*/ 11 w 78"/>
                <a:gd name="T37" fmla="*/ 51 h 78"/>
                <a:gd name="T38" fmla="*/ 22 w 78"/>
                <a:gd name="T39" fmla="*/ 44 h 78"/>
                <a:gd name="T40" fmla="*/ 34 w 78"/>
                <a:gd name="T41" fmla="*/ 44 h 78"/>
                <a:gd name="T42" fmla="*/ 34 w 78"/>
                <a:gd name="T43" fmla="*/ 56 h 78"/>
                <a:gd name="T44" fmla="*/ 27 w 78"/>
                <a:gd name="T45" fmla="*/ 67 h 78"/>
                <a:gd name="T46" fmla="*/ 27 w 78"/>
                <a:gd name="T47" fmla="*/ 67 h 78"/>
                <a:gd name="T48" fmla="*/ 39 w 78"/>
                <a:gd name="T49" fmla="*/ 78 h 78"/>
                <a:gd name="T50" fmla="*/ 51 w 78"/>
                <a:gd name="T51" fmla="*/ 67 h 78"/>
                <a:gd name="T52" fmla="*/ 51 w 78"/>
                <a:gd name="T53" fmla="*/ 67 h 78"/>
                <a:gd name="T54" fmla="*/ 43 w 78"/>
                <a:gd name="T55" fmla="*/ 56 h 78"/>
                <a:gd name="T56" fmla="*/ 43 w 78"/>
                <a:gd name="T57" fmla="*/ 44 h 78"/>
                <a:gd name="T58" fmla="*/ 56 w 78"/>
                <a:gd name="T59" fmla="*/ 44 h 78"/>
                <a:gd name="T60" fmla="*/ 66 w 78"/>
                <a:gd name="T61" fmla="*/ 51 h 78"/>
                <a:gd name="T62" fmla="*/ 66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1" y="28"/>
                    <a:pt x="57" y="31"/>
                    <a:pt x="5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5"/>
                    <a:pt x="45" y="0"/>
                    <a:pt x="39" y="0"/>
                  </a:cubicBezTo>
                  <a:cubicBezTo>
                    <a:pt x="32" y="0"/>
                    <a:pt x="27" y="5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30" y="21"/>
                    <a:pt x="34" y="23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0" y="31"/>
                    <a:pt x="16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5" y="28"/>
                    <a:pt x="0" y="33"/>
                    <a:pt x="0" y="39"/>
                  </a:cubicBezTo>
                  <a:cubicBezTo>
                    <a:pt x="0" y="46"/>
                    <a:pt x="5" y="51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6" y="51"/>
                    <a:pt x="20" y="48"/>
                    <a:pt x="22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8"/>
                    <a:pt x="27" y="62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73"/>
                    <a:pt x="32" y="78"/>
                    <a:pt x="39" y="78"/>
                  </a:cubicBezTo>
                  <a:cubicBezTo>
                    <a:pt x="45" y="78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3" y="56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7" y="48"/>
                    <a:pt x="61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6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7" name="Freeform 172"/>
            <p:cNvSpPr>
              <a:spLocks/>
            </p:cNvSpPr>
            <p:nvPr/>
          </p:nvSpPr>
          <p:spPr bwMode="auto">
            <a:xfrm>
              <a:off x="6588125" y="1677988"/>
              <a:ext cx="63500" cy="63500"/>
            </a:xfrm>
            <a:custGeom>
              <a:avLst/>
              <a:gdLst>
                <a:gd name="T0" fmla="*/ 78 w 78"/>
                <a:gd name="T1" fmla="*/ 39 h 78"/>
                <a:gd name="T2" fmla="*/ 67 w 78"/>
                <a:gd name="T3" fmla="*/ 28 h 78"/>
                <a:gd name="T4" fmla="*/ 67 w 78"/>
                <a:gd name="T5" fmla="*/ 28 h 78"/>
                <a:gd name="T6" fmla="*/ 56 w 78"/>
                <a:gd name="T7" fmla="*/ 35 h 78"/>
                <a:gd name="T8" fmla="*/ 44 w 78"/>
                <a:gd name="T9" fmla="*/ 35 h 78"/>
                <a:gd name="T10" fmla="*/ 44 w 78"/>
                <a:gd name="T11" fmla="*/ 23 h 78"/>
                <a:gd name="T12" fmla="*/ 51 w 78"/>
                <a:gd name="T13" fmla="*/ 12 h 78"/>
                <a:gd name="T14" fmla="*/ 51 w 78"/>
                <a:gd name="T15" fmla="*/ 12 h 78"/>
                <a:gd name="T16" fmla="*/ 39 w 78"/>
                <a:gd name="T17" fmla="*/ 0 h 78"/>
                <a:gd name="T18" fmla="*/ 28 w 78"/>
                <a:gd name="T19" fmla="*/ 12 h 78"/>
                <a:gd name="T20" fmla="*/ 28 w 78"/>
                <a:gd name="T21" fmla="*/ 12 h 78"/>
                <a:gd name="T22" fmla="*/ 35 w 78"/>
                <a:gd name="T23" fmla="*/ 23 h 78"/>
                <a:gd name="T24" fmla="*/ 35 w 78"/>
                <a:gd name="T25" fmla="*/ 35 h 78"/>
                <a:gd name="T26" fmla="*/ 22 w 78"/>
                <a:gd name="T27" fmla="*/ 35 h 78"/>
                <a:gd name="T28" fmla="*/ 12 w 78"/>
                <a:gd name="T29" fmla="*/ 28 h 78"/>
                <a:gd name="T30" fmla="*/ 12 w 78"/>
                <a:gd name="T31" fmla="*/ 28 h 78"/>
                <a:gd name="T32" fmla="*/ 0 w 78"/>
                <a:gd name="T33" fmla="*/ 39 h 78"/>
                <a:gd name="T34" fmla="*/ 12 w 78"/>
                <a:gd name="T35" fmla="*/ 51 h 78"/>
                <a:gd name="T36" fmla="*/ 12 w 78"/>
                <a:gd name="T37" fmla="*/ 51 h 78"/>
                <a:gd name="T38" fmla="*/ 22 w 78"/>
                <a:gd name="T39" fmla="*/ 44 h 78"/>
                <a:gd name="T40" fmla="*/ 35 w 78"/>
                <a:gd name="T41" fmla="*/ 44 h 78"/>
                <a:gd name="T42" fmla="*/ 35 w 78"/>
                <a:gd name="T43" fmla="*/ 56 h 78"/>
                <a:gd name="T44" fmla="*/ 28 w 78"/>
                <a:gd name="T45" fmla="*/ 67 h 78"/>
                <a:gd name="T46" fmla="*/ 28 w 78"/>
                <a:gd name="T47" fmla="*/ 67 h 78"/>
                <a:gd name="T48" fmla="*/ 39 w 78"/>
                <a:gd name="T49" fmla="*/ 78 h 78"/>
                <a:gd name="T50" fmla="*/ 51 w 78"/>
                <a:gd name="T51" fmla="*/ 67 h 78"/>
                <a:gd name="T52" fmla="*/ 51 w 78"/>
                <a:gd name="T53" fmla="*/ 67 h 78"/>
                <a:gd name="T54" fmla="*/ 44 w 78"/>
                <a:gd name="T55" fmla="*/ 56 h 78"/>
                <a:gd name="T56" fmla="*/ 44 w 78"/>
                <a:gd name="T57" fmla="*/ 44 h 78"/>
                <a:gd name="T58" fmla="*/ 56 w 78"/>
                <a:gd name="T59" fmla="*/ 44 h 78"/>
                <a:gd name="T60" fmla="*/ 67 w 78"/>
                <a:gd name="T61" fmla="*/ 51 h 78"/>
                <a:gd name="T62" fmla="*/ 67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5"/>
                    <a:pt x="46" y="0"/>
                    <a:pt x="39" y="0"/>
                  </a:cubicBezTo>
                  <a:cubicBezTo>
                    <a:pt x="33" y="0"/>
                    <a:pt x="28" y="5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30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1"/>
                    <a:pt x="17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5" y="28"/>
                    <a:pt x="0" y="33"/>
                    <a:pt x="0" y="39"/>
                  </a:cubicBezTo>
                  <a:cubicBezTo>
                    <a:pt x="0" y="46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2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0" y="58"/>
                    <a:pt x="28" y="62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3"/>
                    <a:pt x="33" y="78"/>
                    <a:pt x="39" y="78"/>
                  </a:cubicBezTo>
                  <a:cubicBezTo>
                    <a:pt x="46" y="78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8" y="46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8" name="Freeform 173"/>
            <p:cNvSpPr>
              <a:spLocks/>
            </p:cNvSpPr>
            <p:nvPr/>
          </p:nvSpPr>
          <p:spPr bwMode="auto">
            <a:xfrm>
              <a:off x="6711950" y="1677988"/>
              <a:ext cx="63500" cy="63500"/>
            </a:xfrm>
            <a:custGeom>
              <a:avLst/>
              <a:gdLst>
                <a:gd name="T0" fmla="*/ 79 w 79"/>
                <a:gd name="T1" fmla="*/ 39 h 78"/>
                <a:gd name="T2" fmla="*/ 67 w 79"/>
                <a:gd name="T3" fmla="*/ 28 h 78"/>
                <a:gd name="T4" fmla="*/ 67 w 79"/>
                <a:gd name="T5" fmla="*/ 28 h 78"/>
                <a:gd name="T6" fmla="*/ 56 w 79"/>
                <a:gd name="T7" fmla="*/ 35 h 78"/>
                <a:gd name="T8" fmla="*/ 44 w 79"/>
                <a:gd name="T9" fmla="*/ 35 h 78"/>
                <a:gd name="T10" fmla="*/ 44 w 79"/>
                <a:gd name="T11" fmla="*/ 23 h 78"/>
                <a:gd name="T12" fmla="*/ 51 w 79"/>
                <a:gd name="T13" fmla="*/ 12 h 78"/>
                <a:gd name="T14" fmla="*/ 51 w 79"/>
                <a:gd name="T15" fmla="*/ 12 h 78"/>
                <a:gd name="T16" fmla="*/ 39 w 79"/>
                <a:gd name="T17" fmla="*/ 0 h 78"/>
                <a:gd name="T18" fmla="*/ 28 w 79"/>
                <a:gd name="T19" fmla="*/ 12 h 78"/>
                <a:gd name="T20" fmla="*/ 28 w 79"/>
                <a:gd name="T21" fmla="*/ 12 h 78"/>
                <a:gd name="T22" fmla="*/ 35 w 79"/>
                <a:gd name="T23" fmla="*/ 23 h 78"/>
                <a:gd name="T24" fmla="*/ 35 w 79"/>
                <a:gd name="T25" fmla="*/ 35 h 78"/>
                <a:gd name="T26" fmla="*/ 23 w 79"/>
                <a:gd name="T27" fmla="*/ 35 h 78"/>
                <a:gd name="T28" fmla="*/ 12 w 79"/>
                <a:gd name="T29" fmla="*/ 28 h 78"/>
                <a:gd name="T30" fmla="*/ 12 w 79"/>
                <a:gd name="T31" fmla="*/ 28 h 78"/>
                <a:gd name="T32" fmla="*/ 0 w 79"/>
                <a:gd name="T33" fmla="*/ 39 h 78"/>
                <a:gd name="T34" fmla="*/ 12 w 79"/>
                <a:gd name="T35" fmla="*/ 51 h 78"/>
                <a:gd name="T36" fmla="*/ 12 w 79"/>
                <a:gd name="T37" fmla="*/ 51 h 78"/>
                <a:gd name="T38" fmla="*/ 23 w 79"/>
                <a:gd name="T39" fmla="*/ 44 h 78"/>
                <a:gd name="T40" fmla="*/ 35 w 79"/>
                <a:gd name="T41" fmla="*/ 44 h 78"/>
                <a:gd name="T42" fmla="*/ 35 w 79"/>
                <a:gd name="T43" fmla="*/ 56 h 78"/>
                <a:gd name="T44" fmla="*/ 28 w 79"/>
                <a:gd name="T45" fmla="*/ 67 h 78"/>
                <a:gd name="T46" fmla="*/ 28 w 79"/>
                <a:gd name="T47" fmla="*/ 67 h 78"/>
                <a:gd name="T48" fmla="*/ 39 w 79"/>
                <a:gd name="T49" fmla="*/ 78 h 78"/>
                <a:gd name="T50" fmla="*/ 51 w 79"/>
                <a:gd name="T51" fmla="*/ 67 h 78"/>
                <a:gd name="T52" fmla="*/ 51 w 79"/>
                <a:gd name="T53" fmla="*/ 67 h 78"/>
                <a:gd name="T54" fmla="*/ 44 w 79"/>
                <a:gd name="T55" fmla="*/ 56 h 78"/>
                <a:gd name="T56" fmla="*/ 44 w 79"/>
                <a:gd name="T57" fmla="*/ 44 h 78"/>
                <a:gd name="T58" fmla="*/ 56 w 79"/>
                <a:gd name="T59" fmla="*/ 44 h 78"/>
                <a:gd name="T60" fmla="*/ 67 w 79"/>
                <a:gd name="T61" fmla="*/ 51 h 78"/>
                <a:gd name="T62" fmla="*/ 67 w 79"/>
                <a:gd name="T63" fmla="*/ 51 h 78"/>
                <a:gd name="T64" fmla="*/ 79 w 79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78">
                  <a:moveTo>
                    <a:pt x="79" y="39"/>
                  </a:moveTo>
                  <a:cubicBezTo>
                    <a:pt x="79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5"/>
                    <a:pt x="46" y="0"/>
                    <a:pt x="39" y="0"/>
                  </a:cubicBezTo>
                  <a:cubicBezTo>
                    <a:pt x="33" y="0"/>
                    <a:pt x="28" y="5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31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1" y="31"/>
                    <a:pt x="17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6" y="28"/>
                    <a:pt x="0" y="33"/>
                    <a:pt x="0" y="39"/>
                  </a:cubicBezTo>
                  <a:cubicBezTo>
                    <a:pt x="0" y="46"/>
                    <a:pt x="6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8"/>
                    <a:pt x="28" y="62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3"/>
                    <a:pt x="33" y="78"/>
                    <a:pt x="39" y="78"/>
                  </a:cubicBezTo>
                  <a:cubicBezTo>
                    <a:pt x="46" y="78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9" y="46"/>
                    <a:pt x="7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9" name="Freeform 174"/>
            <p:cNvSpPr>
              <a:spLocks/>
            </p:cNvSpPr>
            <p:nvPr/>
          </p:nvSpPr>
          <p:spPr bwMode="auto">
            <a:xfrm>
              <a:off x="6835775" y="1677988"/>
              <a:ext cx="63500" cy="63500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8 h 78"/>
                <a:gd name="T4" fmla="*/ 66 w 78"/>
                <a:gd name="T5" fmla="*/ 28 h 78"/>
                <a:gd name="T6" fmla="*/ 55 w 78"/>
                <a:gd name="T7" fmla="*/ 35 h 78"/>
                <a:gd name="T8" fmla="*/ 43 w 78"/>
                <a:gd name="T9" fmla="*/ 35 h 78"/>
                <a:gd name="T10" fmla="*/ 43 w 78"/>
                <a:gd name="T11" fmla="*/ 23 h 78"/>
                <a:gd name="T12" fmla="*/ 50 w 78"/>
                <a:gd name="T13" fmla="*/ 12 h 78"/>
                <a:gd name="T14" fmla="*/ 50 w 78"/>
                <a:gd name="T15" fmla="*/ 12 h 78"/>
                <a:gd name="T16" fmla="*/ 39 w 78"/>
                <a:gd name="T17" fmla="*/ 0 h 78"/>
                <a:gd name="T18" fmla="*/ 27 w 78"/>
                <a:gd name="T19" fmla="*/ 12 h 78"/>
                <a:gd name="T20" fmla="*/ 27 w 78"/>
                <a:gd name="T21" fmla="*/ 12 h 78"/>
                <a:gd name="T22" fmla="*/ 34 w 78"/>
                <a:gd name="T23" fmla="*/ 23 h 78"/>
                <a:gd name="T24" fmla="*/ 34 w 78"/>
                <a:gd name="T25" fmla="*/ 35 h 78"/>
                <a:gd name="T26" fmla="*/ 22 w 78"/>
                <a:gd name="T27" fmla="*/ 35 h 78"/>
                <a:gd name="T28" fmla="*/ 11 w 78"/>
                <a:gd name="T29" fmla="*/ 28 h 78"/>
                <a:gd name="T30" fmla="*/ 11 w 78"/>
                <a:gd name="T31" fmla="*/ 28 h 78"/>
                <a:gd name="T32" fmla="*/ 0 w 78"/>
                <a:gd name="T33" fmla="*/ 39 h 78"/>
                <a:gd name="T34" fmla="*/ 11 w 78"/>
                <a:gd name="T35" fmla="*/ 51 h 78"/>
                <a:gd name="T36" fmla="*/ 11 w 78"/>
                <a:gd name="T37" fmla="*/ 51 h 78"/>
                <a:gd name="T38" fmla="*/ 22 w 78"/>
                <a:gd name="T39" fmla="*/ 44 h 78"/>
                <a:gd name="T40" fmla="*/ 34 w 78"/>
                <a:gd name="T41" fmla="*/ 44 h 78"/>
                <a:gd name="T42" fmla="*/ 34 w 78"/>
                <a:gd name="T43" fmla="*/ 56 h 78"/>
                <a:gd name="T44" fmla="*/ 27 w 78"/>
                <a:gd name="T45" fmla="*/ 67 h 78"/>
                <a:gd name="T46" fmla="*/ 27 w 78"/>
                <a:gd name="T47" fmla="*/ 67 h 78"/>
                <a:gd name="T48" fmla="*/ 39 w 78"/>
                <a:gd name="T49" fmla="*/ 78 h 78"/>
                <a:gd name="T50" fmla="*/ 50 w 78"/>
                <a:gd name="T51" fmla="*/ 67 h 78"/>
                <a:gd name="T52" fmla="*/ 50 w 78"/>
                <a:gd name="T53" fmla="*/ 67 h 78"/>
                <a:gd name="T54" fmla="*/ 43 w 78"/>
                <a:gd name="T55" fmla="*/ 56 h 78"/>
                <a:gd name="T56" fmla="*/ 43 w 78"/>
                <a:gd name="T57" fmla="*/ 44 h 78"/>
                <a:gd name="T58" fmla="*/ 55 w 78"/>
                <a:gd name="T59" fmla="*/ 44 h 78"/>
                <a:gd name="T60" fmla="*/ 66 w 78"/>
                <a:gd name="T61" fmla="*/ 51 h 78"/>
                <a:gd name="T62" fmla="*/ 66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1" y="28"/>
                    <a:pt x="57" y="31"/>
                    <a:pt x="55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7" y="21"/>
                    <a:pt x="50" y="17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5"/>
                    <a:pt x="45" y="0"/>
                    <a:pt x="39" y="0"/>
                  </a:cubicBezTo>
                  <a:cubicBezTo>
                    <a:pt x="32" y="0"/>
                    <a:pt x="27" y="5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30" y="21"/>
                    <a:pt x="34" y="23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0" y="31"/>
                    <a:pt x="16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5" y="28"/>
                    <a:pt x="0" y="33"/>
                    <a:pt x="0" y="39"/>
                  </a:cubicBezTo>
                  <a:cubicBezTo>
                    <a:pt x="0" y="46"/>
                    <a:pt x="5" y="51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6" y="51"/>
                    <a:pt x="20" y="48"/>
                    <a:pt x="22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8"/>
                    <a:pt x="27" y="62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73"/>
                    <a:pt x="32" y="78"/>
                    <a:pt x="39" y="78"/>
                  </a:cubicBezTo>
                  <a:cubicBezTo>
                    <a:pt x="45" y="78"/>
                    <a:pt x="50" y="73"/>
                    <a:pt x="50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2"/>
                    <a:pt x="47" y="58"/>
                    <a:pt x="43" y="56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7" y="48"/>
                    <a:pt x="61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6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0" name="Freeform 175"/>
            <p:cNvSpPr>
              <a:spLocks/>
            </p:cNvSpPr>
            <p:nvPr/>
          </p:nvSpPr>
          <p:spPr bwMode="auto">
            <a:xfrm>
              <a:off x="6959600" y="1677988"/>
              <a:ext cx="63500" cy="63500"/>
            </a:xfrm>
            <a:custGeom>
              <a:avLst/>
              <a:gdLst>
                <a:gd name="T0" fmla="*/ 78 w 78"/>
                <a:gd name="T1" fmla="*/ 39 h 78"/>
                <a:gd name="T2" fmla="*/ 67 w 78"/>
                <a:gd name="T3" fmla="*/ 28 h 78"/>
                <a:gd name="T4" fmla="*/ 67 w 78"/>
                <a:gd name="T5" fmla="*/ 28 h 78"/>
                <a:gd name="T6" fmla="*/ 56 w 78"/>
                <a:gd name="T7" fmla="*/ 35 h 78"/>
                <a:gd name="T8" fmla="*/ 44 w 78"/>
                <a:gd name="T9" fmla="*/ 35 h 78"/>
                <a:gd name="T10" fmla="*/ 44 w 78"/>
                <a:gd name="T11" fmla="*/ 23 h 78"/>
                <a:gd name="T12" fmla="*/ 51 w 78"/>
                <a:gd name="T13" fmla="*/ 12 h 78"/>
                <a:gd name="T14" fmla="*/ 51 w 78"/>
                <a:gd name="T15" fmla="*/ 12 h 78"/>
                <a:gd name="T16" fmla="*/ 39 w 78"/>
                <a:gd name="T17" fmla="*/ 0 h 78"/>
                <a:gd name="T18" fmla="*/ 27 w 78"/>
                <a:gd name="T19" fmla="*/ 12 h 78"/>
                <a:gd name="T20" fmla="*/ 27 w 78"/>
                <a:gd name="T21" fmla="*/ 12 h 78"/>
                <a:gd name="T22" fmla="*/ 35 w 78"/>
                <a:gd name="T23" fmla="*/ 23 h 78"/>
                <a:gd name="T24" fmla="*/ 35 w 78"/>
                <a:gd name="T25" fmla="*/ 35 h 78"/>
                <a:gd name="T26" fmla="*/ 22 w 78"/>
                <a:gd name="T27" fmla="*/ 35 h 78"/>
                <a:gd name="T28" fmla="*/ 12 w 78"/>
                <a:gd name="T29" fmla="*/ 28 h 78"/>
                <a:gd name="T30" fmla="*/ 12 w 78"/>
                <a:gd name="T31" fmla="*/ 28 h 78"/>
                <a:gd name="T32" fmla="*/ 0 w 78"/>
                <a:gd name="T33" fmla="*/ 39 h 78"/>
                <a:gd name="T34" fmla="*/ 12 w 78"/>
                <a:gd name="T35" fmla="*/ 51 h 78"/>
                <a:gd name="T36" fmla="*/ 12 w 78"/>
                <a:gd name="T37" fmla="*/ 51 h 78"/>
                <a:gd name="T38" fmla="*/ 22 w 78"/>
                <a:gd name="T39" fmla="*/ 44 h 78"/>
                <a:gd name="T40" fmla="*/ 35 w 78"/>
                <a:gd name="T41" fmla="*/ 44 h 78"/>
                <a:gd name="T42" fmla="*/ 35 w 78"/>
                <a:gd name="T43" fmla="*/ 56 h 78"/>
                <a:gd name="T44" fmla="*/ 27 w 78"/>
                <a:gd name="T45" fmla="*/ 67 h 78"/>
                <a:gd name="T46" fmla="*/ 27 w 78"/>
                <a:gd name="T47" fmla="*/ 67 h 78"/>
                <a:gd name="T48" fmla="*/ 39 w 78"/>
                <a:gd name="T49" fmla="*/ 78 h 78"/>
                <a:gd name="T50" fmla="*/ 51 w 78"/>
                <a:gd name="T51" fmla="*/ 67 h 78"/>
                <a:gd name="T52" fmla="*/ 51 w 78"/>
                <a:gd name="T53" fmla="*/ 67 h 78"/>
                <a:gd name="T54" fmla="*/ 44 w 78"/>
                <a:gd name="T55" fmla="*/ 56 h 78"/>
                <a:gd name="T56" fmla="*/ 44 w 78"/>
                <a:gd name="T57" fmla="*/ 44 h 78"/>
                <a:gd name="T58" fmla="*/ 56 w 78"/>
                <a:gd name="T59" fmla="*/ 44 h 78"/>
                <a:gd name="T60" fmla="*/ 67 w 78"/>
                <a:gd name="T61" fmla="*/ 51 h 78"/>
                <a:gd name="T62" fmla="*/ 67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5"/>
                    <a:pt x="45" y="0"/>
                    <a:pt x="39" y="0"/>
                  </a:cubicBezTo>
                  <a:cubicBezTo>
                    <a:pt x="33" y="0"/>
                    <a:pt x="27" y="5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30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1"/>
                    <a:pt x="16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5" y="28"/>
                    <a:pt x="0" y="33"/>
                    <a:pt x="0" y="39"/>
                  </a:cubicBezTo>
                  <a:cubicBezTo>
                    <a:pt x="0" y="46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6" y="51"/>
                    <a:pt x="21" y="48"/>
                    <a:pt x="22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0" y="58"/>
                    <a:pt x="27" y="62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73"/>
                    <a:pt x="33" y="78"/>
                    <a:pt x="39" y="78"/>
                  </a:cubicBezTo>
                  <a:cubicBezTo>
                    <a:pt x="45" y="78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8" y="46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1" name="Freeform 176"/>
            <p:cNvSpPr>
              <a:spLocks/>
            </p:cNvSpPr>
            <p:nvPr/>
          </p:nvSpPr>
          <p:spPr bwMode="auto">
            <a:xfrm>
              <a:off x="7083425" y="1677988"/>
              <a:ext cx="61913" cy="63500"/>
            </a:xfrm>
            <a:custGeom>
              <a:avLst/>
              <a:gdLst>
                <a:gd name="T0" fmla="*/ 78 w 78"/>
                <a:gd name="T1" fmla="*/ 39 h 78"/>
                <a:gd name="T2" fmla="*/ 67 w 78"/>
                <a:gd name="T3" fmla="*/ 28 h 78"/>
                <a:gd name="T4" fmla="*/ 67 w 78"/>
                <a:gd name="T5" fmla="*/ 28 h 78"/>
                <a:gd name="T6" fmla="*/ 56 w 78"/>
                <a:gd name="T7" fmla="*/ 35 h 78"/>
                <a:gd name="T8" fmla="*/ 44 w 78"/>
                <a:gd name="T9" fmla="*/ 35 h 78"/>
                <a:gd name="T10" fmla="*/ 44 w 78"/>
                <a:gd name="T11" fmla="*/ 23 h 78"/>
                <a:gd name="T12" fmla="*/ 51 w 78"/>
                <a:gd name="T13" fmla="*/ 12 h 78"/>
                <a:gd name="T14" fmla="*/ 51 w 78"/>
                <a:gd name="T15" fmla="*/ 12 h 78"/>
                <a:gd name="T16" fmla="*/ 39 w 78"/>
                <a:gd name="T17" fmla="*/ 0 h 78"/>
                <a:gd name="T18" fmla="*/ 28 w 78"/>
                <a:gd name="T19" fmla="*/ 12 h 78"/>
                <a:gd name="T20" fmla="*/ 28 w 78"/>
                <a:gd name="T21" fmla="*/ 12 h 78"/>
                <a:gd name="T22" fmla="*/ 35 w 78"/>
                <a:gd name="T23" fmla="*/ 23 h 78"/>
                <a:gd name="T24" fmla="*/ 35 w 78"/>
                <a:gd name="T25" fmla="*/ 35 h 78"/>
                <a:gd name="T26" fmla="*/ 23 w 78"/>
                <a:gd name="T27" fmla="*/ 35 h 78"/>
                <a:gd name="T28" fmla="*/ 12 w 78"/>
                <a:gd name="T29" fmla="*/ 28 h 78"/>
                <a:gd name="T30" fmla="*/ 12 w 78"/>
                <a:gd name="T31" fmla="*/ 28 h 78"/>
                <a:gd name="T32" fmla="*/ 0 w 78"/>
                <a:gd name="T33" fmla="*/ 39 h 78"/>
                <a:gd name="T34" fmla="*/ 12 w 78"/>
                <a:gd name="T35" fmla="*/ 51 h 78"/>
                <a:gd name="T36" fmla="*/ 12 w 78"/>
                <a:gd name="T37" fmla="*/ 51 h 78"/>
                <a:gd name="T38" fmla="*/ 23 w 78"/>
                <a:gd name="T39" fmla="*/ 44 h 78"/>
                <a:gd name="T40" fmla="*/ 35 w 78"/>
                <a:gd name="T41" fmla="*/ 44 h 78"/>
                <a:gd name="T42" fmla="*/ 35 w 78"/>
                <a:gd name="T43" fmla="*/ 56 h 78"/>
                <a:gd name="T44" fmla="*/ 28 w 78"/>
                <a:gd name="T45" fmla="*/ 67 h 78"/>
                <a:gd name="T46" fmla="*/ 28 w 78"/>
                <a:gd name="T47" fmla="*/ 67 h 78"/>
                <a:gd name="T48" fmla="*/ 39 w 78"/>
                <a:gd name="T49" fmla="*/ 78 h 78"/>
                <a:gd name="T50" fmla="*/ 51 w 78"/>
                <a:gd name="T51" fmla="*/ 67 h 78"/>
                <a:gd name="T52" fmla="*/ 51 w 78"/>
                <a:gd name="T53" fmla="*/ 67 h 78"/>
                <a:gd name="T54" fmla="*/ 44 w 78"/>
                <a:gd name="T55" fmla="*/ 56 h 78"/>
                <a:gd name="T56" fmla="*/ 44 w 78"/>
                <a:gd name="T57" fmla="*/ 44 h 78"/>
                <a:gd name="T58" fmla="*/ 56 w 78"/>
                <a:gd name="T59" fmla="*/ 44 h 78"/>
                <a:gd name="T60" fmla="*/ 67 w 78"/>
                <a:gd name="T61" fmla="*/ 51 h 78"/>
                <a:gd name="T62" fmla="*/ 67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5"/>
                    <a:pt x="46" y="0"/>
                    <a:pt x="39" y="0"/>
                  </a:cubicBezTo>
                  <a:cubicBezTo>
                    <a:pt x="33" y="0"/>
                    <a:pt x="28" y="5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31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1" y="31"/>
                    <a:pt x="17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6" y="28"/>
                    <a:pt x="0" y="33"/>
                    <a:pt x="0" y="39"/>
                  </a:cubicBezTo>
                  <a:cubicBezTo>
                    <a:pt x="0" y="46"/>
                    <a:pt x="6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8"/>
                    <a:pt x="28" y="62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3"/>
                    <a:pt x="33" y="78"/>
                    <a:pt x="39" y="78"/>
                  </a:cubicBezTo>
                  <a:cubicBezTo>
                    <a:pt x="46" y="78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8" y="46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2" name="Freeform 177"/>
            <p:cNvSpPr>
              <a:spLocks/>
            </p:cNvSpPr>
            <p:nvPr/>
          </p:nvSpPr>
          <p:spPr bwMode="auto">
            <a:xfrm>
              <a:off x="7207250" y="1677988"/>
              <a:ext cx="63500" cy="63500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8 h 78"/>
                <a:gd name="T4" fmla="*/ 66 w 78"/>
                <a:gd name="T5" fmla="*/ 28 h 78"/>
                <a:gd name="T6" fmla="*/ 55 w 78"/>
                <a:gd name="T7" fmla="*/ 35 h 78"/>
                <a:gd name="T8" fmla="*/ 43 w 78"/>
                <a:gd name="T9" fmla="*/ 35 h 78"/>
                <a:gd name="T10" fmla="*/ 43 w 78"/>
                <a:gd name="T11" fmla="*/ 23 h 78"/>
                <a:gd name="T12" fmla="*/ 50 w 78"/>
                <a:gd name="T13" fmla="*/ 12 h 78"/>
                <a:gd name="T14" fmla="*/ 50 w 78"/>
                <a:gd name="T15" fmla="*/ 12 h 78"/>
                <a:gd name="T16" fmla="*/ 39 w 78"/>
                <a:gd name="T17" fmla="*/ 0 h 78"/>
                <a:gd name="T18" fmla="*/ 27 w 78"/>
                <a:gd name="T19" fmla="*/ 12 h 78"/>
                <a:gd name="T20" fmla="*/ 27 w 78"/>
                <a:gd name="T21" fmla="*/ 12 h 78"/>
                <a:gd name="T22" fmla="*/ 34 w 78"/>
                <a:gd name="T23" fmla="*/ 23 h 78"/>
                <a:gd name="T24" fmla="*/ 34 w 78"/>
                <a:gd name="T25" fmla="*/ 35 h 78"/>
                <a:gd name="T26" fmla="*/ 22 w 78"/>
                <a:gd name="T27" fmla="*/ 35 h 78"/>
                <a:gd name="T28" fmla="*/ 11 w 78"/>
                <a:gd name="T29" fmla="*/ 28 h 78"/>
                <a:gd name="T30" fmla="*/ 11 w 78"/>
                <a:gd name="T31" fmla="*/ 28 h 78"/>
                <a:gd name="T32" fmla="*/ 0 w 78"/>
                <a:gd name="T33" fmla="*/ 39 h 78"/>
                <a:gd name="T34" fmla="*/ 11 w 78"/>
                <a:gd name="T35" fmla="*/ 51 h 78"/>
                <a:gd name="T36" fmla="*/ 11 w 78"/>
                <a:gd name="T37" fmla="*/ 51 h 78"/>
                <a:gd name="T38" fmla="*/ 22 w 78"/>
                <a:gd name="T39" fmla="*/ 44 h 78"/>
                <a:gd name="T40" fmla="*/ 34 w 78"/>
                <a:gd name="T41" fmla="*/ 44 h 78"/>
                <a:gd name="T42" fmla="*/ 34 w 78"/>
                <a:gd name="T43" fmla="*/ 56 h 78"/>
                <a:gd name="T44" fmla="*/ 27 w 78"/>
                <a:gd name="T45" fmla="*/ 67 h 78"/>
                <a:gd name="T46" fmla="*/ 27 w 78"/>
                <a:gd name="T47" fmla="*/ 67 h 78"/>
                <a:gd name="T48" fmla="*/ 39 w 78"/>
                <a:gd name="T49" fmla="*/ 78 h 78"/>
                <a:gd name="T50" fmla="*/ 50 w 78"/>
                <a:gd name="T51" fmla="*/ 67 h 78"/>
                <a:gd name="T52" fmla="*/ 50 w 78"/>
                <a:gd name="T53" fmla="*/ 67 h 78"/>
                <a:gd name="T54" fmla="*/ 43 w 78"/>
                <a:gd name="T55" fmla="*/ 56 h 78"/>
                <a:gd name="T56" fmla="*/ 43 w 78"/>
                <a:gd name="T57" fmla="*/ 44 h 78"/>
                <a:gd name="T58" fmla="*/ 55 w 78"/>
                <a:gd name="T59" fmla="*/ 44 h 78"/>
                <a:gd name="T60" fmla="*/ 66 w 78"/>
                <a:gd name="T61" fmla="*/ 51 h 78"/>
                <a:gd name="T62" fmla="*/ 66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1" y="28"/>
                    <a:pt x="57" y="31"/>
                    <a:pt x="55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7" y="21"/>
                    <a:pt x="50" y="17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5"/>
                    <a:pt x="45" y="0"/>
                    <a:pt x="39" y="0"/>
                  </a:cubicBezTo>
                  <a:cubicBezTo>
                    <a:pt x="32" y="0"/>
                    <a:pt x="27" y="5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30" y="21"/>
                    <a:pt x="34" y="23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0" y="31"/>
                    <a:pt x="16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5" y="28"/>
                    <a:pt x="0" y="33"/>
                    <a:pt x="0" y="39"/>
                  </a:cubicBezTo>
                  <a:cubicBezTo>
                    <a:pt x="0" y="46"/>
                    <a:pt x="5" y="51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6" y="51"/>
                    <a:pt x="20" y="48"/>
                    <a:pt x="22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8"/>
                    <a:pt x="27" y="62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73"/>
                    <a:pt x="32" y="78"/>
                    <a:pt x="39" y="78"/>
                  </a:cubicBezTo>
                  <a:cubicBezTo>
                    <a:pt x="45" y="78"/>
                    <a:pt x="50" y="73"/>
                    <a:pt x="50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2"/>
                    <a:pt x="47" y="58"/>
                    <a:pt x="43" y="56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7" y="48"/>
                    <a:pt x="61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6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3" name="Freeform 178"/>
            <p:cNvSpPr>
              <a:spLocks/>
            </p:cNvSpPr>
            <p:nvPr/>
          </p:nvSpPr>
          <p:spPr bwMode="auto">
            <a:xfrm>
              <a:off x="7331075" y="1677988"/>
              <a:ext cx="61913" cy="63500"/>
            </a:xfrm>
            <a:custGeom>
              <a:avLst/>
              <a:gdLst>
                <a:gd name="T0" fmla="*/ 78 w 78"/>
                <a:gd name="T1" fmla="*/ 39 h 78"/>
                <a:gd name="T2" fmla="*/ 66 w 78"/>
                <a:gd name="T3" fmla="*/ 28 h 78"/>
                <a:gd name="T4" fmla="*/ 66 w 78"/>
                <a:gd name="T5" fmla="*/ 28 h 78"/>
                <a:gd name="T6" fmla="*/ 56 w 78"/>
                <a:gd name="T7" fmla="*/ 35 h 78"/>
                <a:gd name="T8" fmla="*/ 43 w 78"/>
                <a:gd name="T9" fmla="*/ 35 h 78"/>
                <a:gd name="T10" fmla="*/ 43 w 78"/>
                <a:gd name="T11" fmla="*/ 23 h 78"/>
                <a:gd name="T12" fmla="*/ 51 w 78"/>
                <a:gd name="T13" fmla="*/ 12 h 78"/>
                <a:gd name="T14" fmla="*/ 51 w 78"/>
                <a:gd name="T15" fmla="*/ 12 h 78"/>
                <a:gd name="T16" fmla="*/ 39 w 78"/>
                <a:gd name="T17" fmla="*/ 0 h 78"/>
                <a:gd name="T18" fmla="*/ 27 w 78"/>
                <a:gd name="T19" fmla="*/ 12 h 78"/>
                <a:gd name="T20" fmla="*/ 27 w 78"/>
                <a:gd name="T21" fmla="*/ 12 h 78"/>
                <a:gd name="T22" fmla="*/ 35 w 78"/>
                <a:gd name="T23" fmla="*/ 23 h 78"/>
                <a:gd name="T24" fmla="*/ 35 w 78"/>
                <a:gd name="T25" fmla="*/ 35 h 78"/>
                <a:gd name="T26" fmla="*/ 22 w 78"/>
                <a:gd name="T27" fmla="*/ 35 h 78"/>
                <a:gd name="T28" fmla="*/ 12 w 78"/>
                <a:gd name="T29" fmla="*/ 28 h 78"/>
                <a:gd name="T30" fmla="*/ 12 w 78"/>
                <a:gd name="T31" fmla="*/ 28 h 78"/>
                <a:gd name="T32" fmla="*/ 0 w 78"/>
                <a:gd name="T33" fmla="*/ 39 h 78"/>
                <a:gd name="T34" fmla="*/ 12 w 78"/>
                <a:gd name="T35" fmla="*/ 51 h 78"/>
                <a:gd name="T36" fmla="*/ 12 w 78"/>
                <a:gd name="T37" fmla="*/ 51 h 78"/>
                <a:gd name="T38" fmla="*/ 22 w 78"/>
                <a:gd name="T39" fmla="*/ 44 h 78"/>
                <a:gd name="T40" fmla="*/ 35 w 78"/>
                <a:gd name="T41" fmla="*/ 44 h 78"/>
                <a:gd name="T42" fmla="*/ 35 w 78"/>
                <a:gd name="T43" fmla="*/ 56 h 78"/>
                <a:gd name="T44" fmla="*/ 27 w 78"/>
                <a:gd name="T45" fmla="*/ 67 h 78"/>
                <a:gd name="T46" fmla="*/ 27 w 78"/>
                <a:gd name="T47" fmla="*/ 67 h 78"/>
                <a:gd name="T48" fmla="*/ 39 w 78"/>
                <a:gd name="T49" fmla="*/ 78 h 78"/>
                <a:gd name="T50" fmla="*/ 51 w 78"/>
                <a:gd name="T51" fmla="*/ 67 h 78"/>
                <a:gd name="T52" fmla="*/ 51 w 78"/>
                <a:gd name="T53" fmla="*/ 67 h 78"/>
                <a:gd name="T54" fmla="*/ 43 w 78"/>
                <a:gd name="T55" fmla="*/ 56 h 78"/>
                <a:gd name="T56" fmla="*/ 43 w 78"/>
                <a:gd name="T57" fmla="*/ 44 h 78"/>
                <a:gd name="T58" fmla="*/ 56 w 78"/>
                <a:gd name="T59" fmla="*/ 44 h 78"/>
                <a:gd name="T60" fmla="*/ 66 w 78"/>
                <a:gd name="T61" fmla="*/ 51 h 78"/>
                <a:gd name="T62" fmla="*/ 66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2" y="28"/>
                    <a:pt x="57" y="31"/>
                    <a:pt x="5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5"/>
                    <a:pt x="45" y="0"/>
                    <a:pt x="39" y="0"/>
                  </a:cubicBezTo>
                  <a:cubicBezTo>
                    <a:pt x="33" y="0"/>
                    <a:pt x="27" y="5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30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1"/>
                    <a:pt x="16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5" y="28"/>
                    <a:pt x="0" y="33"/>
                    <a:pt x="0" y="39"/>
                  </a:cubicBezTo>
                  <a:cubicBezTo>
                    <a:pt x="0" y="46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6" y="51"/>
                    <a:pt x="21" y="48"/>
                    <a:pt x="22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0" y="58"/>
                    <a:pt x="27" y="62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73"/>
                    <a:pt x="33" y="78"/>
                    <a:pt x="39" y="78"/>
                  </a:cubicBezTo>
                  <a:cubicBezTo>
                    <a:pt x="45" y="78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3" y="56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7" y="48"/>
                    <a:pt x="62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6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4" name="Freeform 179"/>
            <p:cNvSpPr>
              <a:spLocks/>
            </p:cNvSpPr>
            <p:nvPr/>
          </p:nvSpPr>
          <p:spPr bwMode="auto">
            <a:xfrm>
              <a:off x="7454900" y="1677988"/>
              <a:ext cx="61913" cy="63500"/>
            </a:xfrm>
            <a:custGeom>
              <a:avLst/>
              <a:gdLst>
                <a:gd name="T0" fmla="*/ 78 w 78"/>
                <a:gd name="T1" fmla="*/ 39 h 78"/>
                <a:gd name="T2" fmla="*/ 67 w 78"/>
                <a:gd name="T3" fmla="*/ 28 h 78"/>
                <a:gd name="T4" fmla="*/ 67 w 78"/>
                <a:gd name="T5" fmla="*/ 28 h 78"/>
                <a:gd name="T6" fmla="*/ 56 w 78"/>
                <a:gd name="T7" fmla="*/ 35 h 78"/>
                <a:gd name="T8" fmla="*/ 44 w 78"/>
                <a:gd name="T9" fmla="*/ 35 h 78"/>
                <a:gd name="T10" fmla="*/ 44 w 78"/>
                <a:gd name="T11" fmla="*/ 23 h 78"/>
                <a:gd name="T12" fmla="*/ 51 w 78"/>
                <a:gd name="T13" fmla="*/ 12 h 78"/>
                <a:gd name="T14" fmla="*/ 51 w 78"/>
                <a:gd name="T15" fmla="*/ 12 h 78"/>
                <a:gd name="T16" fmla="*/ 39 w 78"/>
                <a:gd name="T17" fmla="*/ 0 h 78"/>
                <a:gd name="T18" fmla="*/ 28 w 78"/>
                <a:gd name="T19" fmla="*/ 12 h 78"/>
                <a:gd name="T20" fmla="*/ 28 w 78"/>
                <a:gd name="T21" fmla="*/ 12 h 78"/>
                <a:gd name="T22" fmla="*/ 35 w 78"/>
                <a:gd name="T23" fmla="*/ 23 h 78"/>
                <a:gd name="T24" fmla="*/ 35 w 78"/>
                <a:gd name="T25" fmla="*/ 35 h 78"/>
                <a:gd name="T26" fmla="*/ 23 w 78"/>
                <a:gd name="T27" fmla="*/ 35 h 78"/>
                <a:gd name="T28" fmla="*/ 12 w 78"/>
                <a:gd name="T29" fmla="*/ 28 h 78"/>
                <a:gd name="T30" fmla="*/ 12 w 78"/>
                <a:gd name="T31" fmla="*/ 28 h 78"/>
                <a:gd name="T32" fmla="*/ 0 w 78"/>
                <a:gd name="T33" fmla="*/ 39 h 78"/>
                <a:gd name="T34" fmla="*/ 12 w 78"/>
                <a:gd name="T35" fmla="*/ 51 h 78"/>
                <a:gd name="T36" fmla="*/ 12 w 78"/>
                <a:gd name="T37" fmla="*/ 51 h 78"/>
                <a:gd name="T38" fmla="*/ 23 w 78"/>
                <a:gd name="T39" fmla="*/ 44 h 78"/>
                <a:gd name="T40" fmla="*/ 35 w 78"/>
                <a:gd name="T41" fmla="*/ 44 h 78"/>
                <a:gd name="T42" fmla="*/ 35 w 78"/>
                <a:gd name="T43" fmla="*/ 56 h 78"/>
                <a:gd name="T44" fmla="*/ 28 w 78"/>
                <a:gd name="T45" fmla="*/ 67 h 78"/>
                <a:gd name="T46" fmla="*/ 28 w 78"/>
                <a:gd name="T47" fmla="*/ 67 h 78"/>
                <a:gd name="T48" fmla="*/ 39 w 78"/>
                <a:gd name="T49" fmla="*/ 78 h 78"/>
                <a:gd name="T50" fmla="*/ 51 w 78"/>
                <a:gd name="T51" fmla="*/ 67 h 78"/>
                <a:gd name="T52" fmla="*/ 51 w 78"/>
                <a:gd name="T53" fmla="*/ 67 h 78"/>
                <a:gd name="T54" fmla="*/ 44 w 78"/>
                <a:gd name="T55" fmla="*/ 56 h 78"/>
                <a:gd name="T56" fmla="*/ 44 w 78"/>
                <a:gd name="T57" fmla="*/ 44 h 78"/>
                <a:gd name="T58" fmla="*/ 56 w 78"/>
                <a:gd name="T59" fmla="*/ 44 h 78"/>
                <a:gd name="T60" fmla="*/ 67 w 78"/>
                <a:gd name="T61" fmla="*/ 51 h 78"/>
                <a:gd name="T62" fmla="*/ 67 w 78"/>
                <a:gd name="T63" fmla="*/ 51 h 78"/>
                <a:gd name="T64" fmla="*/ 78 w 78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8">
                  <a:moveTo>
                    <a:pt x="78" y="39"/>
                  </a:moveTo>
                  <a:cubicBezTo>
                    <a:pt x="78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5"/>
                    <a:pt x="46" y="0"/>
                    <a:pt x="39" y="0"/>
                  </a:cubicBezTo>
                  <a:cubicBezTo>
                    <a:pt x="33" y="0"/>
                    <a:pt x="28" y="5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31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1" y="31"/>
                    <a:pt x="17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5" y="28"/>
                    <a:pt x="0" y="33"/>
                    <a:pt x="0" y="39"/>
                  </a:cubicBezTo>
                  <a:cubicBezTo>
                    <a:pt x="0" y="46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8"/>
                    <a:pt x="28" y="62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3"/>
                    <a:pt x="33" y="78"/>
                    <a:pt x="39" y="78"/>
                  </a:cubicBezTo>
                  <a:cubicBezTo>
                    <a:pt x="46" y="78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8" y="46"/>
                    <a:pt x="7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5" name="Freeform 180"/>
            <p:cNvSpPr>
              <a:spLocks/>
            </p:cNvSpPr>
            <p:nvPr/>
          </p:nvSpPr>
          <p:spPr bwMode="auto">
            <a:xfrm>
              <a:off x="7577138" y="1677988"/>
              <a:ext cx="65088" cy="63500"/>
            </a:xfrm>
            <a:custGeom>
              <a:avLst/>
              <a:gdLst>
                <a:gd name="T0" fmla="*/ 79 w 79"/>
                <a:gd name="T1" fmla="*/ 39 h 78"/>
                <a:gd name="T2" fmla="*/ 67 w 79"/>
                <a:gd name="T3" fmla="*/ 28 h 78"/>
                <a:gd name="T4" fmla="*/ 67 w 79"/>
                <a:gd name="T5" fmla="*/ 28 h 78"/>
                <a:gd name="T6" fmla="*/ 56 w 79"/>
                <a:gd name="T7" fmla="*/ 35 h 78"/>
                <a:gd name="T8" fmla="*/ 44 w 79"/>
                <a:gd name="T9" fmla="*/ 35 h 78"/>
                <a:gd name="T10" fmla="*/ 44 w 79"/>
                <a:gd name="T11" fmla="*/ 23 h 78"/>
                <a:gd name="T12" fmla="*/ 51 w 79"/>
                <a:gd name="T13" fmla="*/ 12 h 78"/>
                <a:gd name="T14" fmla="*/ 51 w 79"/>
                <a:gd name="T15" fmla="*/ 12 h 78"/>
                <a:gd name="T16" fmla="*/ 40 w 79"/>
                <a:gd name="T17" fmla="*/ 0 h 78"/>
                <a:gd name="T18" fmla="*/ 28 w 79"/>
                <a:gd name="T19" fmla="*/ 12 h 78"/>
                <a:gd name="T20" fmla="*/ 28 w 79"/>
                <a:gd name="T21" fmla="*/ 12 h 78"/>
                <a:gd name="T22" fmla="*/ 35 w 79"/>
                <a:gd name="T23" fmla="*/ 23 h 78"/>
                <a:gd name="T24" fmla="*/ 35 w 79"/>
                <a:gd name="T25" fmla="*/ 35 h 78"/>
                <a:gd name="T26" fmla="*/ 23 w 79"/>
                <a:gd name="T27" fmla="*/ 35 h 78"/>
                <a:gd name="T28" fmla="*/ 12 w 79"/>
                <a:gd name="T29" fmla="*/ 28 h 78"/>
                <a:gd name="T30" fmla="*/ 12 w 79"/>
                <a:gd name="T31" fmla="*/ 28 h 78"/>
                <a:gd name="T32" fmla="*/ 0 w 79"/>
                <a:gd name="T33" fmla="*/ 39 h 78"/>
                <a:gd name="T34" fmla="*/ 12 w 79"/>
                <a:gd name="T35" fmla="*/ 51 h 78"/>
                <a:gd name="T36" fmla="*/ 12 w 79"/>
                <a:gd name="T37" fmla="*/ 51 h 78"/>
                <a:gd name="T38" fmla="*/ 23 w 79"/>
                <a:gd name="T39" fmla="*/ 44 h 78"/>
                <a:gd name="T40" fmla="*/ 35 w 79"/>
                <a:gd name="T41" fmla="*/ 44 h 78"/>
                <a:gd name="T42" fmla="*/ 35 w 79"/>
                <a:gd name="T43" fmla="*/ 56 h 78"/>
                <a:gd name="T44" fmla="*/ 28 w 79"/>
                <a:gd name="T45" fmla="*/ 67 h 78"/>
                <a:gd name="T46" fmla="*/ 28 w 79"/>
                <a:gd name="T47" fmla="*/ 67 h 78"/>
                <a:gd name="T48" fmla="*/ 40 w 79"/>
                <a:gd name="T49" fmla="*/ 78 h 78"/>
                <a:gd name="T50" fmla="*/ 51 w 79"/>
                <a:gd name="T51" fmla="*/ 67 h 78"/>
                <a:gd name="T52" fmla="*/ 51 w 79"/>
                <a:gd name="T53" fmla="*/ 67 h 78"/>
                <a:gd name="T54" fmla="*/ 44 w 79"/>
                <a:gd name="T55" fmla="*/ 56 h 78"/>
                <a:gd name="T56" fmla="*/ 44 w 79"/>
                <a:gd name="T57" fmla="*/ 44 h 78"/>
                <a:gd name="T58" fmla="*/ 56 w 79"/>
                <a:gd name="T59" fmla="*/ 44 h 78"/>
                <a:gd name="T60" fmla="*/ 67 w 79"/>
                <a:gd name="T61" fmla="*/ 51 h 78"/>
                <a:gd name="T62" fmla="*/ 67 w 79"/>
                <a:gd name="T63" fmla="*/ 51 h 78"/>
                <a:gd name="T64" fmla="*/ 79 w 79"/>
                <a:gd name="T6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78">
                  <a:moveTo>
                    <a:pt x="79" y="39"/>
                  </a:moveTo>
                  <a:cubicBezTo>
                    <a:pt x="79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5"/>
                    <a:pt x="46" y="0"/>
                    <a:pt x="40" y="0"/>
                  </a:cubicBezTo>
                  <a:cubicBezTo>
                    <a:pt x="33" y="0"/>
                    <a:pt x="28" y="5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31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1" y="31"/>
                    <a:pt x="17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6" y="28"/>
                    <a:pt x="0" y="33"/>
                    <a:pt x="0" y="39"/>
                  </a:cubicBezTo>
                  <a:cubicBezTo>
                    <a:pt x="0" y="46"/>
                    <a:pt x="6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8"/>
                    <a:pt x="28" y="62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3"/>
                    <a:pt x="33" y="78"/>
                    <a:pt x="40" y="78"/>
                  </a:cubicBezTo>
                  <a:cubicBezTo>
                    <a:pt x="46" y="78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9" y="46"/>
                    <a:pt x="7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6" name="Freeform 181"/>
            <p:cNvSpPr>
              <a:spLocks/>
            </p:cNvSpPr>
            <p:nvPr/>
          </p:nvSpPr>
          <p:spPr bwMode="auto">
            <a:xfrm>
              <a:off x="5970588" y="1801813"/>
              <a:ext cx="61913" cy="63500"/>
            </a:xfrm>
            <a:custGeom>
              <a:avLst/>
              <a:gdLst>
                <a:gd name="T0" fmla="*/ 78 w 78"/>
                <a:gd name="T1" fmla="*/ 40 h 79"/>
                <a:gd name="T2" fmla="*/ 66 w 78"/>
                <a:gd name="T3" fmla="*/ 28 h 79"/>
                <a:gd name="T4" fmla="*/ 66 w 78"/>
                <a:gd name="T5" fmla="*/ 28 h 79"/>
                <a:gd name="T6" fmla="*/ 55 w 78"/>
                <a:gd name="T7" fmla="*/ 35 h 79"/>
                <a:gd name="T8" fmla="*/ 43 w 78"/>
                <a:gd name="T9" fmla="*/ 35 h 79"/>
                <a:gd name="T10" fmla="*/ 43 w 78"/>
                <a:gd name="T11" fmla="*/ 23 h 79"/>
                <a:gd name="T12" fmla="*/ 50 w 78"/>
                <a:gd name="T13" fmla="*/ 12 h 79"/>
                <a:gd name="T14" fmla="*/ 50 w 78"/>
                <a:gd name="T15" fmla="*/ 12 h 79"/>
                <a:gd name="T16" fmla="*/ 39 w 78"/>
                <a:gd name="T17" fmla="*/ 0 h 79"/>
                <a:gd name="T18" fmla="*/ 27 w 78"/>
                <a:gd name="T19" fmla="*/ 12 h 79"/>
                <a:gd name="T20" fmla="*/ 27 w 78"/>
                <a:gd name="T21" fmla="*/ 12 h 79"/>
                <a:gd name="T22" fmla="*/ 34 w 78"/>
                <a:gd name="T23" fmla="*/ 23 h 79"/>
                <a:gd name="T24" fmla="*/ 34 w 78"/>
                <a:gd name="T25" fmla="*/ 35 h 79"/>
                <a:gd name="T26" fmla="*/ 22 w 78"/>
                <a:gd name="T27" fmla="*/ 35 h 79"/>
                <a:gd name="T28" fmla="*/ 11 w 78"/>
                <a:gd name="T29" fmla="*/ 28 h 79"/>
                <a:gd name="T30" fmla="*/ 11 w 78"/>
                <a:gd name="T31" fmla="*/ 28 h 79"/>
                <a:gd name="T32" fmla="*/ 0 w 78"/>
                <a:gd name="T33" fmla="*/ 40 h 79"/>
                <a:gd name="T34" fmla="*/ 11 w 78"/>
                <a:gd name="T35" fmla="*/ 51 h 79"/>
                <a:gd name="T36" fmla="*/ 11 w 78"/>
                <a:gd name="T37" fmla="*/ 51 h 79"/>
                <a:gd name="T38" fmla="*/ 22 w 78"/>
                <a:gd name="T39" fmla="*/ 44 h 79"/>
                <a:gd name="T40" fmla="*/ 34 w 78"/>
                <a:gd name="T41" fmla="*/ 44 h 79"/>
                <a:gd name="T42" fmla="*/ 34 w 78"/>
                <a:gd name="T43" fmla="*/ 56 h 79"/>
                <a:gd name="T44" fmla="*/ 27 w 78"/>
                <a:gd name="T45" fmla="*/ 67 h 79"/>
                <a:gd name="T46" fmla="*/ 27 w 78"/>
                <a:gd name="T47" fmla="*/ 67 h 79"/>
                <a:gd name="T48" fmla="*/ 39 w 78"/>
                <a:gd name="T49" fmla="*/ 79 h 79"/>
                <a:gd name="T50" fmla="*/ 50 w 78"/>
                <a:gd name="T51" fmla="*/ 67 h 79"/>
                <a:gd name="T52" fmla="*/ 50 w 78"/>
                <a:gd name="T53" fmla="*/ 67 h 79"/>
                <a:gd name="T54" fmla="*/ 43 w 78"/>
                <a:gd name="T55" fmla="*/ 56 h 79"/>
                <a:gd name="T56" fmla="*/ 43 w 78"/>
                <a:gd name="T57" fmla="*/ 44 h 79"/>
                <a:gd name="T58" fmla="*/ 55 w 78"/>
                <a:gd name="T59" fmla="*/ 44 h 79"/>
                <a:gd name="T60" fmla="*/ 66 w 78"/>
                <a:gd name="T61" fmla="*/ 51 h 79"/>
                <a:gd name="T62" fmla="*/ 66 w 78"/>
                <a:gd name="T63" fmla="*/ 51 h 79"/>
                <a:gd name="T64" fmla="*/ 78 w 78"/>
                <a:gd name="T65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9">
                  <a:moveTo>
                    <a:pt x="78" y="40"/>
                  </a:moveTo>
                  <a:cubicBezTo>
                    <a:pt x="78" y="33"/>
                    <a:pt x="73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1" y="28"/>
                    <a:pt x="57" y="31"/>
                    <a:pt x="55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7" y="21"/>
                    <a:pt x="50" y="17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6"/>
                    <a:pt x="45" y="0"/>
                    <a:pt x="39" y="0"/>
                  </a:cubicBezTo>
                  <a:cubicBezTo>
                    <a:pt x="32" y="0"/>
                    <a:pt x="27" y="6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30" y="21"/>
                    <a:pt x="34" y="23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0" y="31"/>
                    <a:pt x="16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5" y="28"/>
                    <a:pt x="0" y="33"/>
                    <a:pt x="0" y="40"/>
                  </a:cubicBezTo>
                  <a:cubicBezTo>
                    <a:pt x="0" y="46"/>
                    <a:pt x="5" y="51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6" y="51"/>
                    <a:pt x="20" y="48"/>
                    <a:pt x="22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8"/>
                    <a:pt x="27" y="62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73"/>
                    <a:pt x="32" y="79"/>
                    <a:pt x="39" y="79"/>
                  </a:cubicBezTo>
                  <a:cubicBezTo>
                    <a:pt x="45" y="79"/>
                    <a:pt x="50" y="73"/>
                    <a:pt x="50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2"/>
                    <a:pt x="47" y="58"/>
                    <a:pt x="43" y="56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7" y="48"/>
                    <a:pt x="61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6"/>
                    <a:pt x="7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7" name="Freeform 182"/>
            <p:cNvSpPr>
              <a:spLocks/>
            </p:cNvSpPr>
            <p:nvPr/>
          </p:nvSpPr>
          <p:spPr bwMode="auto">
            <a:xfrm>
              <a:off x="6092825" y="1801813"/>
              <a:ext cx="63500" cy="63500"/>
            </a:xfrm>
            <a:custGeom>
              <a:avLst/>
              <a:gdLst>
                <a:gd name="T0" fmla="*/ 78 w 78"/>
                <a:gd name="T1" fmla="*/ 40 h 79"/>
                <a:gd name="T2" fmla="*/ 66 w 78"/>
                <a:gd name="T3" fmla="*/ 28 h 79"/>
                <a:gd name="T4" fmla="*/ 66 w 78"/>
                <a:gd name="T5" fmla="*/ 28 h 79"/>
                <a:gd name="T6" fmla="*/ 56 w 78"/>
                <a:gd name="T7" fmla="*/ 35 h 79"/>
                <a:gd name="T8" fmla="*/ 43 w 78"/>
                <a:gd name="T9" fmla="*/ 35 h 79"/>
                <a:gd name="T10" fmla="*/ 43 w 78"/>
                <a:gd name="T11" fmla="*/ 23 h 79"/>
                <a:gd name="T12" fmla="*/ 51 w 78"/>
                <a:gd name="T13" fmla="*/ 12 h 79"/>
                <a:gd name="T14" fmla="*/ 51 w 78"/>
                <a:gd name="T15" fmla="*/ 12 h 79"/>
                <a:gd name="T16" fmla="*/ 39 w 78"/>
                <a:gd name="T17" fmla="*/ 0 h 79"/>
                <a:gd name="T18" fmla="*/ 27 w 78"/>
                <a:gd name="T19" fmla="*/ 12 h 79"/>
                <a:gd name="T20" fmla="*/ 27 w 78"/>
                <a:gd name="T21" fmla="*/ 12 h 79"/>
                <a:gd name="T22" fmla="*/ 35 w 78"/>
                <a:gd name="T23" fmla="*/ 23 h 79"/>
                <a:gd name="T24" fmla="*/ 35 w 78"/>
                <a:gd name="T25" fmla="*/ 35 h 79"/>
                <a:gd name="T26" fmla="*/ 22 w 78"/>
                <a:gd name="T27" fmla="*/ 35 h 79"/>
                <a:gd name="T28" fmla="*/ 12 w 78"/>
                <a:gd name="T29" fmla="*/ 28 h 79"/>
                <a:gd name="T30" fmla="*/ 12 w 78"/>
                <a:gd name="T31" fmla="*/ 28 h 79"/>
                <a:gd name="T32" fmla="*/ 0 w 78"/>
                <a:gd name="T33" fmla="*/ 40 h 79"/>
                <a:gd name="T34" fmla="*/ 12 w 78"/>
                <a:gd name="T35" fmla="*/ 51 h 79"/>
                <a:gd name="T36" fmla="*/ 12 w 78"/>
                <a:gd name="T37" fmla="*/ 51 h 79"/>
                <a:gd name="T38" fmla="*/ 22 w 78"/>
                <a:gd name="T39" fmla="*/ 44 h 79"/>
                <a:gd name="T40" fmla="*/ 35 w 78"/>
                <a:gd name="T41" fmla="*/ 44 h 79"/>
                <a:gd name="T42" fmla="*/ 35 w 78"/>
                <a:gd name="T43" fmla="*/ 56 h 79"/>
                <a:gd name="T44" fmla="*/ 27 w 78"/>
                <a:gd name="T45" fmla="*/ 67 h 79"/>
                <a:gd name="T46" fmla="*/ 27 w 78"/>
                <a:gd name="T47" fmla="*/ 67 h 79"/>
                <a:gd name="T48" fmla="*/ 39 w 78"/>
                <a:gd name="T49" fmla="*/ 79 h 79"/>
                <a:gd name="T50" fmla="*/ 51 w 78"/>
                <a:gd name="T51" fmla="*/ 67 h 79"/>
                <a:gd name="T52" fmla="*/ 51 w 78"/>
                <a:gd name="T53" fmla="*/ 67 h 79"/>
                <a:gd name="T54" fmla="*/ 43 w 78"/>
                <a:gd name="T55" fmla="*/ 56 h 79"/>
                <a:gd name="T56" fmla="*/ 43 w 78"/>
                <a:gd name="T57" fmla="*/ 44 h 79"/>
                <a:gd name="T58" fmla="*/ 56 w 78"/>
                <a:gd name="T59" fmla="*/ 44 h 79"/>
                <a:gd name="T60" fmla="*/ 66 w 78"/>
                <a:gd name="T61" fmla="*/ 51 h 79"/>
                <a:gd name="T62" fmla="*/ 66 w 78"/>
                <a:gd name="T63" fmla="*/ 51 h 79"/>
                <a:gd name="T64" fmla="*/ 78 w 78"/>
                <a:gd name="T65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9">
                  <a:moveTo>
                    <a:pt x="78" y="40"/>
                  </a:moveTo>
                  <a:cubicBezTo>
                    <a:pt x="78" y="33"/>
                    <a:pt x="73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2" y="28"/>
                    <a:pt x="57" y="31"/>
                    <a:pt x="5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6"/>
                    <a:pt x="45" y="0"/>
                    <a:pt x="39" y="0"/>
                  </a:cubicBezTo>
                  <a:cubicBezTo>
                    <a:pt x="33" y="0"/>
                    <a:pt x="27" y="6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30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1"/>
                    <a:pt x="16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5" y="28"/>
                    <a:pt x="0" y="33"/>
                    <a:pt x="0" y="40"/>
                  </a:cubicBezTo>
                  <a:cubicBezTo>
                    <a:pt x="0" y="46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6" y="51"/>
                    <a:pt x="21" y="48"/>
                    <a:pt x="22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0" y="58"/>
                    <a:pt x="27" y="62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73"/>
                    <a:pt x="33" y="79"/>
                    <a:pt x="39" y="79"/>
                  </a:cubicBezTo>
                  <a:cubicBezTo>
                    <a:pt x="45" y="79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3" y="56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7" y="48"/>
                    <a:pt x="62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6"/>
                    <a:pt x="7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8" name="Freeform 183"/>
            <p:cNvSpPr>
              <a:spLocks/>
            </p:cNvSpPr>
            <p:nvPr/>
          </p:nvSpPr>
          <p:spPr bwMode="auto">
            <a:xfrm>
              <a:off x="6216650" y="1801813"/>
              <a:ext cx="63500" cy="63500"/>
            </a:xfrm>
            <a:custGeom>
              <a:avLst/>
              <a:gdLst>
                <a:gd name="T0" fmla="*/ 78 w 78"/>
                <a:gd name="T1" fmla="*/ 40 h 79"/>
                <a:gd name="T2" fmla="*/ 67 w 78"/>
                <a:gd name="T3" fmla="*/ 28 h 79"/>
                <a:gd name="T4" fmla="*/ 67 w 78"/>
                <a:gd name="T5" fmla="*/ 28 h 79"/>
                <a:gd name="T6" fmla="*/ 56 w 78"/>
                <a:gd name="T7" fmla="*/ 35 h 79"/>
                <a:gd name="T8" fmla="*/ 44 w 78"/>
                <a:gd name="T9" fmla="*/ 35 h 79"/>
                <a:gd name="T10" fmla="*/ 44 w 78"/>
                <a:gd name="T11" fmla="*/ 23 h 79"/>
                <a:gd name="T12" fmla="*/ 51 w 78"/>
                <a:gd name="T13" fmla="*/ 12 h 79"/>
                <a:gd name="T14" fmla="*/ 51 w 78"/>
                <a:gd name="T15" fmla="*/ 12 h 79"/>
                <a:gd name="T16" fmla="*/ 39 w 78"/>
                <a:gd name="T17" fmla="*/ 0 h 79"/>
                <a:gd name="T18" fmla="*/ 28 w 78"/>
                <a:gd name="T19" fmla="*/ 12 h 79"/>
                <a:gd name="T20" fmla="*/ 28 w 78"/>
                <a:gd name="T21" fmla="*/ 12 h 79"/>
                <a:gd name="T22" fmla="*/ 35 w 78"/>
                <a:gd name="T23" fmla="*/ 23 h 79"/>
                <a:gd name="T24" fmla="*/ 35 w 78"/>
                <a:gd name="T25" fmla="*/ 35 h 79"/>
                <a:gd name="T26" fmla="*/ 23 w 78"/>
                <a:gd name="T27" fmla="*/ 35 h 79"/>
                <a:gd name="T28" fmla="*/ 12 w 78"/>
                <a:gd name="T29" fmla="*/ 28 h 79"/>
                <a:gd name="T30" fmla="*/ 12 w 78"/>
                <a:gd name="T31" fmla="*/ 28 h 79"/>
                <a:gd name="T32" fmla="*/ 0 w 78"/>
                <a:gd name="T33" fmla="*/ 40 h 79"/>
                <a:gd name="T34" fmla="*/ 12 w 78"/>
                <a:gd name="T35" fmla="*/ 51 h 79"/>
                <a:gd name="T36" fmla="*/ 12 w 78"/>
                <a:gd name="T37" fmla="*/ 51 h 79"/>
                <a:gd name="T38" fmla="*/ 23 w 78"/>
                <a:gd name="T39" fmla="*/ 44 h 79"/>
                <a:gd name="T40" fmla="*/ 35 w 78"/>
                <a:gd name="T41" fmla="*/ 44 h 79"/>
                <a:gd name="T42" fmla="*/ 35 w 78"/>
                <a:gd name="T43" fmla="*/ 56 h 79"/>
                <a:gd name="T44" fmla="*/ 28 w 78"/>
                <a:gd name="T45" fmla="*/ 67 h 79"/>
                <a:gd name="T46" fmla="*/ 28 w 78"/>
                <a:gd name="T47" fmla="*/ 67 h 79"/>
                <a:gd name="T48" fmla="*/ 39 w 78"/>
                <a:gd name="T49" fmla="*/ 79 h 79"/>
                <a:gd name="T50" fmla="*/ 51 w 78"/>
                <a:gd name="T51" fmla="*/ 67 h 79"/>
                <a:gd name="T52" fmla="*/ 51 w 78"/>
                <a:gd name="T53" fmla="*/ 67 h 79"/>
                <a:gd name="T54" fmla="*/ 44 w 78"/>
                <a:gd name="T55" fmla="*/ 56 h 79"/>
                <a:gd name="T56" fmla="*/ 44 w 78"/>
                <a:gd name="T57" fmla="*/ 44 h 79"/>
                <a:gd name="T58" fmla="*/ 56 w 78"/>
                <a:gd name="T59" fmla="*/ 44 h 79"/>
                <a:gd name="T60" fmla="*/ 67 w 78"/>
                <a:gd name="T61" fmla="*/ 51 h 79"/>
                <a:gd name="T62" fmla="*/ 67 w 78"/>
                <a:gd name="T63" fmla="*/ 51 h 79"/>
                <a:gd name="T64" fmla="*/ 78 w 78"/>
                <a:gd name="T65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9">
                  <a:moveTo>
                    <a:pt x="78" y="40"/>
                  </a:moveTo>
                  <a:cubicBezTo>
                    <a:pt x="78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6"/>
                    <a:pt x="46" y="0"/>
                    <a:pt x="39" y="0"/>
                  </a:cubicBezTo>
                  <a:cubicBezTo>
                    <a:pt x="33" y="0"/>
                    <a:pt x="28" y="6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31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1" y="31"/>
                    <a:pt x="17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5" y="28"/>
                    <a:pt x="0" y="33"/>
                    <a:pt x="0" y="40"/>
                  </a:cubicBezTo>
                  <a:cubicBezTo>
                    <a:pt x="0" y="46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8"/>
                    <a:pt x="28" y="62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3"/>
                    <a:pt x="33" y="79"/>
                    <a:pt x="39" y="79"/>
                  </a:cubicBezTo>
                  <a:cubicBezTo>
                    <a:pt x="46" y="79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8" y="46"/>
                    <a:pt x="7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9" name="Freeform 184"/>
            <p:cNvSpPr>
              <a:spLocks/>
            </p:cNvSpPr>
            <p:nvPr/>
          </p:nvSpPr>
          <p:spPr bwMode="auto">
            <a:xfrm>
              <a:off x="6340475" y="1801813"/>
              <a:ext cx="63500" cy="63500"/>
            </a:xfrm>
            <a:custGeom>
              <a:avLst/>
              <a:gdLst>
                <a:gd name="T0" fmla="*/ 79 w 79"/>
                <a:gd name="T1" fmla="*/ 40 h 79"/>
                <a:gd name="T2" fmla="*/ 67 w 79"/>
                <a:gd name="T3" fmla="*/ 28 h 79"/>
                <a:gd name="T4" fmla="*/ 67 w 79"/>
                <a:gd name="T5" fmla="*/ 28 h 79"/>
                <a:gd name="T6" fmla="*/ 56 w 79"/>
                <a:gd name="T7" fmla="*/ 35 h 79"/>
                <a:gd name="T8" fmla="*/ 44 w 79"/>
                <a:gd name="T9" fmla="*/ 35 h 79"/>
                <a:gd name="T10" fmla="*/ 44 w 79"/>
                <a:gd name="T11" fmla="*/ 23 h 79"/>
                <a:gd name="T12" fmla="*/ 51 w 79"/>
                <a:gd name="T13" fmla="*/ 12 h 79"/>
                <a:gd name="T14" fmla="*/ 51 w 79"/>
                <a:gd name="T15" fmla="*/ 12 h 79"/>
                <a:gd name="T16" fmla="*/ 40 w 79"/>
                <a:gd name="T17" fmla="*/ 0 h 79"/>
                <a:gd name="T18" fmla="*/ 28 w 79"/>
                <a:gd name="T19" fmla="*/ 12 h 79"/>
                <a:gd name="T20" fmla="*/ 28 w 79"/>
                <a:gd name="T21" fmla="*/ 12 h 79"/>
                <a:gd name="T22" fmla="*/ 35 w 79"/>
                <a:gd name="T23" fmla="*/ 23 h 79"/>
                <a:gd name="T24" fmla="*/ 35 w 79"/>
                <a:gd name="T25" fmla="*/ 35 h 79"/>
                <a:gd name="T26" fmla="*/ 23 w 79"/>
                <a:gd name="T27" fmla="*/ 35 h 79"/>
                <a:gd name="T28" fmla="*/ 12 w 79"/>
                <a:gd name="T29" fmla="*/ 28 h 79"/>
                <a:gd name="T30" fmla="*/ 12 w 79"/>
                <a:gd name="T31" fmla="*/ 28 h 79"/>
                <a:gd name="T32" fmla="*/ 0 w 79"/>
                <a:gd name="T33" fmla="*/ 40 h 79"/>
                <a:gd name="T34" fmla="*/ 12 w 79"/>
                <a:gd name="T35" fmla="*/ 51 h 79"/>
                <a:gd name="T36" fmla="*/ 12 w 79"/>
                <a:gd name="T37" fmla="*/ 51 h 79"/>
                <a:gd name="T38" fmla="*/ 23 w 79"/>
                <a:gd name="T39" fmla="*/ 44 h 79"/>
                <a:gd name="T40" fmla="*/ 35 w 79"/>
                <a:gd name="T41" fmla="*/ 44 h 79"/>
                <a:gd name="T42" fmla="*/ 35 w 79"/>
                <a:gd name="T43" fmla="*/ 56 h 79"/>
                <a:gd name="T44" fmla="*/ 28 w 79"/>
                <a:gd name="T45" fmla="*/ 67 h 79"/>
                <a:gd name="T46" fmla="*/ 28 w 79"/>
                <a:gd name="T47" fmla="*/ 67 h 79"/>
                <a:gd name="T48" fmla="*/ 40 w 79"/>
                <a:gd name="T49" fmla="*/ 79 h 79"/>
                <a:gd name="T50" fmla="*/ 51 w 79"/>
                <a:gd name="T51" fmla="*/ 67 h 79"/>
                <a:gd name="T52" fmla="*/ 51 w 79"/>
                <a:gd name="T53" fmla="*/ 67 h 79"/>
                <a:gd name="T54" fmla="*/ 44 w 79"/>
                <a:gd name="T55" fmla="*/ 56 h 79"/>
                <a:gd name="T56" fmla="*/ 44 w 79"/>
                <a:gd name="T57" fmla="*/ 44 h 79"/>
                <a:gd name="T58" fmla="*/ 56 w 79"/>
                <a:gd name="T59" fmla="*/ 44 h 79"/>
                <a:gd name="T60" fmla="*/ 67 w 79"/>
                <a:gd name="T61" fmla="*/ 51 h 79"/>
                <a:gd name="T62" fmla="*/ 67 w 79"/>
                <a:gd name="T63" fmla="*/ 51 h 79"/>
                <a:gd name="T64" fmla="*/ 79 w 79"/>
                <a:gd name="T65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79">
                  <a:moveTo>
                    <a:pt x="79" y="40"/>
                  </a:moveTo>
                  <a:cubicBezTo>
                    <a:pt x="79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6"/>
                    <a:pt x="46" y="0"/>
                    <a:pt x="40" y="0"/>
                  </a:cubicBezTo>
                  <a:cubicBezTo>
                    <a:pt x="33" y="0"/>
                    <a:pt x="28" y="6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31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1" y="31"/>
                    <a:pt x="17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6" y="28"/>
                    <a:pt x="0" y="33"/>
                    <a:pt x="0" y="40"/>
                  </a:cubicBezTo>
                  <a:cubicBezTo>
                    <a:pt x="0" y="46"/>
                    <a:pt x="6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8"/>
                    <a:pt x="28" y="62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3"/>
                    <a:pt x="33" y="79"/>
                    <a:pt x="40" y="79"/>
                  </a:cubicBezTo>
                  <a:cubicBezTo>
                    <a:pt x="46" y="79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9" y="46"/>
                    <a:pt x="79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0" name="Freeform 185"/>
            <p:cNvSpPr>
              <a:spLocks/>
            </p:cNvSpPr>
            <p:nvPr/>
          </p:nvSpPr>
          <p:spPr bwMode="auto">
            <a:xfrm>
              <a:off x="6464300" y="1801813"/>
              <a:ext cx="63500" cy="63500"/>
            </a:xfrm>
            <a:custGeom>
              <a:avLst/>
              <a:gdLst>
                <a:gd name="T0" fmla="*/ 78 w 78"/>
                <a:gd name="T1" fmla="*/ 40 h 79"/>
                <a:gd name="T2" fmla="*/ 66 w 78"/>
                <a:gd name="T3" fmla="*/ 28 h 79"/>
                <a:gd name="T4" fmla="*/ 66 w 78"/>
                <a:gd name="T5" fmla="*/ 28 h 79"/>
                <a:gd name="T6" fmla="*/ 56 w 78"/>
                <a:gd name="T7" fmla="*/ 35 h 79"/>
                <a:gd name="T8" fmla="*/ 43 w 78"/>
                <a:gd name="T9" fmla="*/ 35 h 79"/>
                <a:gd name="T10" fmla="*/ 43 w 78"/>
                <a:gd name="T11" fmla="*/ 23 h 79"/>
                <a:gd name="T12" fmla="*/ 51 w 78"/>
                <a:gd name="T13" fmla="*/ 12 h 79"/>
                <a:gd name="T14" fmla="*/ 51 w 78"/>
                <a:gd name="T15" fmla="*/ 12 h 79"/>
                <a:gd name="T16" fmla="*/ 39 w 78"/>
                <a:gd name="T17" fmla="*/ 0 h 79"/>
                <a:gd name="T18" fmla="*/ 27 w 78"/>
                <a:gd name="T19" fmla="*/ 12 h 79"/>
                <a:gd name="T20" fmla="*/ 27 w 78"/>
                <a:gd name="T21" fmla="*/ 12 h 79"/>
                <a:gd name="T22" fmla="*/ 34 w 78"/>
                <a:gd name="T23" fmla="*/ 23 h 79"/>
                <a:gd name="T24" fmla="*/ 34 w 78"/>
                <a:gd name="T25" fmla="*/ 35 h 79"/>
                <a:gd name="T26" fmla="*/ 22 w 78"/>
                <a:gd name="T27" fmla="*/ 35 h 79"/>
                <a:gd name="T28" fmla="*/ 11 w 78"/>
                <a:gd name="T29" fmla="*/ 28 h 79"/>
                <a:gd name="T30" fmla="*/ 11 w 78"/>
                <a:gd name="T31" fmla="*/ 28 h 79"/>
                <a:gd name="T32" fmla="*/ 0 w 78"/>
                <a:gd name="T33" fmla="*/ 40 h 79"/>
                <a:gd name="T34" fmla="*/ 11 w 78"/>
                <a:gd name="T35" fmla="*/ 51 h 79"/>
                <a:gd name="T36" fmla="*/ 11 w 78"/>
                <a:gd name="T37" fmla="*/ 51 h 79"/>
                <a:gd name="T38" fmla="*/ 22 w 78"/>
                <a:gd name="T39" fmla="*/ 44 h 79"/>
                <a:gd name="T40" fmla="*/ 34 w 78"/>
                <a:gd name="T41" fmla="*/ 44 h 79"/>
                <a:gd name="T42" fmla="*/ 34 w 78"/>
                <a:gd name="T43" fmla="*/ 56 h 79"/>
                <a:gd name="T44" fmla="*/ 27 w 78"/>
                <a:gd name="T45" fmla="*/ 67 h 79"/>
                <a:gd name="T46" fmla="*/ 27 w 78"/>
                <a:gd name="T47" fmla="*/ 67 h 79"/>
                <a:gd name="T48" fmla="*/ 39 w 78"/>
                <a:gd name="T49" fmla="*/ 79 h 79"/>
                <a:gd name="T50" fmla="*/ 51 w 78"/>
                <a:gd name="T51" fmla="*/ 67 h 79"/>
                <a:gd name="T52" fmla="*/ 51 w 78"/>
                <a:gd name="T53" fmla="*/ 67 h 79"/>
                <a:gd name="T54" fmla="*/ 43 w 78"/>
                <a:gd name="T55" fmla="*/ 56 h 79"/>
                <a:gd name="T56" fmla="*/ 43 w 78"/>
                <a:gd name="T57" fmla="*/ 44 h 79"/>
                <a:gd name="T58" fmla="*/ 56 w 78"/>
                <a:gd name="T59" fmla="*/ 44 h 79"/>
                <a:gd name="T60" fmla="*/ 66 w 78"/>
                <a:gd name="T61" fmla="*/ 51 h 79"/>
                <a:gd name="T62" fmla="*/ 66 w 78"/>
                <a:gd name="T63" fmla="*/ 51 h 79"/>
                <a:gd name="T64" fmla="*/ 78 w 78"/>
                <a:gd name="T65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9">
                  <a:moveTo>
                    <a:pt x="78" y="40"/>
                  </a:moveTo>
                  <a:cubicBezTo>
                    <a:pt x="78" y="33"/>
                    <a:pt x="73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1" y="28"/>
                    <a:pt x="57" y="31"/>
                    <a:pt x="5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6"/>
                    <a:pt x="45" y="0"/>
                    <a:pt x="39" y="0"/>
                  </a:cubicBezTo>
                  <a:cubicBezTo>
                    <a:pt x="32" y="0"/>
                    <a:pt x="27" y="6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30" y="21"/>
                    <a:pt x="34" y="23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0" y="31"/>
                    <a:pt x="16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5" y="28"/>
                    <a:pt x="0" y="33"/>
                    <a:pt x="0" y="40"/>
                  </a:cubicBezTo>
                  <a:cubicBezTo>
                    <a:pt x="0" y="46"/>
                    <a:pt x="5" y="51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6" y="51"/>
                    <a:pt x="20" y="48"/>
                    <a:pt x="22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8"/>
                    <a:pt x="27" y="62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73"/>
                    <a:pt x="32" y="79"/>
                    <a:pt x="39" y="79"/>
                  </a:cubicBezTo>
                  <a:cubicBezTo>
                    <a:pt x="45" y="79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3" y="56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7" y="48"/>
                    <a:pt x="61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6"/>
                    <a:pt x="7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1" name="Freeform 186"/>
            <p:cNvSpPr>
              <a:spLocks/>
            </p:cNvSpPr>
            <p:nvPr/>
          </p:nvSpPr>
          <p:spPr bwMode="auto">
            <a:xfrm>
              <a:off x="6588125" y="1801813"/>
              <a:ext cx="63500" cy="63500"/>
            </a:xfrm>
            <a:custGeom>
              <a:avLst/>
              <a:gdLst>
                <a:gd name="T0" fmla="*/ 78 w 78"/>
                <a:gd name="T1" fmla="*/ 40 h 79"/>
                <a:gd name="T2" fmla="*/ 67 w 78"/>
                <a:gd name="T3" fmla="*/ 28 h 79"/>
                <a:gd name="T4" fmla="*/ 67 w 78"/>
                <a:gd name="T5" fmla="*/ 28 h 79"/>
                <a:gd name="T6" fmla="*/ 56 w 78"/>
                <a:gd name="T7" fmla="*/ 35 h 79"/>
                <a:gd name="T8" fmla="*/ 44 w 78"/>
                <a:gd name="T9" fmla="*/ 35 h 79"/>
                <a:gd name="T10" fmla="*/ 44 w 78"/>
                <a:gd name="T11" fmla="*/ 23 h 79"/>
                <a:gd name="T12" fmla="*/ 51 w 78"/>
                <a:gd name="T13" fmla="*/ 12 h 79"/>
                <a:gd name="T14" fmla="*/ 51 w 78"/>
                <a:gd name="T15" fmla="*/ 12 h 79"/>
                <a:gd name="T16" fmla="*/ 39 w 78"/>
                <a:gd name="T17" fmla="*/ 0 h 79"/>
                <a:gd name="T18" fmla="*/ 28 w 78"/>
                <a:gd name="T19" fmla="*/ 12 h 79"/>
                <a:gd name="T20" fmla="*/ 28 w 78"/>
                <a:gd name="T21" fmla="*/ 12 h 79"/>
                <a:gd name="T22" fmla="*/ 35 w 78"/>
                <a:gd name="T23" fmla="*/ 23 h 79"/>
                <a:gd name="T24" fmla="*/ 35 w 78"/>
                <a:gd name="T25" fmla="*/ 35 h 79"/>
                <a:gd name="T26" fmla="*/ 22 w 78"/>
                <a:gd name="T27" fmla="*/ 35 h 79"/>
                <a:gd name="T28" fmla="*/ 12 w 78"/>
                <a:gd name="T29" fmla="*/ 28 h 79"/>
                <a:gd name="T30" fmla="*/ 12 w 78"/>
                <a:gd name="T31" fmla="*/ 28 h 79"/>
                <a:gd name="T32" fmla="*/ 0 w 78"/>
                <a:gd name="T33" fmla="*/ 40 h 79"/>
                <a:gd name="T34" fmla="*/ 12 w 78"/>
                <a:gd name="T35" fmla="*/ 51 h 79"/>
                <a:gd name="T36" fmla="*/ 12 w 78"/>
                <a:gd name="T37" fmla="*/ 51 h 79"/>
                <a:gd name="T38" fmla="*/ 22 w 78"/>
                <a:gd name="T39" fmla="*/ 44 h 79"/>
                <a:gd name="T40" fmla="*/ 35 w 78"/>
                <a:gd name="T41" fmla="*/ 44 h 79"/>
                <a:gd name="T42" fmla="*/ 35 w 78"/>
                <a:gd name="T43" fmla="*/ 56 h 79"/>
                <a:gd name="T44" fmla="*/ 28 w 78"/>
                <a:gd name="T45" fmla="*/ 67 h 79"/>
                <a:gd name="T46" fmla="*/ 28 w 78"/>
                <a:gd name="T47" fmla="*/ 67 h 79"/>
                <a:gd name="T48" fmla="*/ 39 w 78"/>
                <a:gd name="T49" fmla="*/ 79 h 79"/>
                <a:gd name="T50" fmla="*/ 51 w 78"/>
                <a:gd name="T51" fmla="*/ 67 h 79"/>
                <a:gd name="T52" fmla="*/ 51 w 78"/>
                <a:gd name="T53" fmla="*/ 67 h 79"/>
                <a:gd name="T54" fmla="*/ 44 w 78"/>
                <a:gd name="T55" fmla="*/ 56 h 79"/>
                <a:gd name="T56" fmla="*/ 44 w 78"/>
                <a:gd name="T57" fmla="*/ 44 h 79"/>
                <a:gd name="T58" fmla="*/ 56 w 78"/>
                <a:gd name="T59" fmla="*/ 44 h 79"/>
                <a:gd name="T60" fmla="*/ 67 w 78"/>
                <a:gd name="T61" fmla="*/ 51 h 79"/>
                <a:gd name="T62" fmla="*/ 67 w 78"/>
                <a:gd name="T63" fmla="*/ 51 h 79"/>
                <a:gd name="T64" fmla="*/ 78 w 78"/>
                <a:gd name="T65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9">
                  <a:moveTo>
                    <a:pt x="78" y="40"/>
                  </a:moveTo>
                  <a:cubicBezTo>
                    <a:pt x="78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6"/>
                    <a:pt x="46" y="0"/>
                    <a:pt x="39" y="0"/>
                  </a:cubicBezTo>
                  <a:cubicBezTo>
                    <a:pt x="33" y="0"/>
                    <a:pt x="28" y="6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30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1"/>
                    <a:pt x="17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5" y="28"/>
                    <a:pt x="0" y="33"/>
                    <a:pt x="0" y="40"/>
                  </a:cubicBezTo>
                  <a:cubicBezTo>
                    <a:pt x="0" y="46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2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0" y="58"/>
                    <a:pt x="28" y="62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3"/>
                    <a:pt x="33" y="79"/>
                    <a:pt x="39" y="79"/>
                  </a:cubicBezTo>
                  <a:cubicBezTo>
                    <a:pt x="46" y="79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8" y="46"/>
                    <a:pt x="7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2" name="Freeform 187"/>
            <p:cNvSpPr>
              <a:spLocks/>
            </p:cNvSpPr>
            <p:nvPr/>
          </p:nvSpPr>
          <p:spPr bwMode="auto">
            <a:xfrm>
              <a:off x="6711950" y="1801813"/>
              <a:ext cx="63500" cy="63500"/>
            </a:xfrm>
            <a:custGeom>
              <a:avLst/>
              <a:gdLst>
                <a:gd name="T0" fmla="*/ 79 w 79"/>
                <a:gd name="T1" fmla="*/ 40 h 79"/>
                <a:gd name="T2" fmla="*/ 67 w 79"/>
                <a:gd name="T3" fmla="*/ 28 h 79"/>
                <a:gd name="T4" fmla="*/ 67 w 79"/>
                <a:gd name="T5" fmla="*/ 28 h 79"/>
                <a:gd name="T6" fmla="*/ 56 w 79"/>
                <a:gd name="T7" fmla="*/ 35 h 79"/>
                <a:gd name="T8" fmla="*/ 44 w 79"/>
                <a:gd name="T9" fmla="*/ 35 h 79"/>
                <a:gd name="T10" fmla="*/ 44 w 79"/>
                <a:gd name="T11" fmla="*/ 23 h 79"/>
                <a:gd name="T12" fmla="*/ 51 w 79"/>
                <a:gd name="T13" fmla="*/ 12 h 79"/>
                <a:gd name="T14" fmla="*/ 51 w 79"/>
                <a:gd name="T15" fmla="*/ 12 h 79"/>
                <a:gd name="T16" fmla="*/ 39 w 79"/>
                <a:gd name="T17" fmla="*/ 0 h 79"/>
                <a:gd name="T18" fmla="*/ 28 w 79"/>
                <a:gd name="T19" fmla="*/ 12 h 79"/>
                <a:gd name="T20" fmla="*/ 28 w 79"/>
                <a:gd name="T21" fmla="*/ 12 h 79"/>
                <a:gd name="T22" fmla="*/ 35 w 79"/>
                <a:gd name="T23" fmla="*/ 23 h 79"/>
                <a:gd name="T24" fmla="*/ 35 w 79"/>
                <a:gd name="T25" fmla="*/ 35 h 79"/>
                <a:gd name="T26" fmla="*/ 23 w 79"/>
                <a:gd name="T27" fmla="*/ 35 h 79"/>
                <a:gd name="T28" fmla="*/ 12 w 79"/>
                <a:gd name="T29" fmla="*/ 28 h 79"/>
                <a:gd name="T30" fmla="*/ 12 w 79"/>
                <a:gd name="T31" fmla="*/ 28 h 79"/>
                <a:gd name="T32" fmla="*/ 0 w 79"/>
                <a:gd name="T33" fmla="*/ 40 h 79"/>
                <a:gd name="T34" fmla="*/ 12 w 79"/>
                <a:gd name="T35" fmla="*/ 51 h 79"/>
                <a:gd name="T36" fmla="*/ 12 w 79"/>
                <a:gd name="T37" fmla="*/ 51 h 79"/>
                <a:gd name="T38" fmla="*/ 23 w 79"/>
                <a:gd name="T39" fmla="*/ 44 h 79"/>
                <a:gd name="T40" fmla="*/ 35 w 79"/>
                <a:gd name="T41" fmla="*/ 44 h 79"/>
                <a:gd name="T42" fmla="*/ 35 w 79"/>
                <a:gd name="T43" fmla="*/ 56 h 79"/>
                <a:gd name="T44" fmla="*/ 28 w 79"/>
                <a:gd name="T45" fmla="*/ 67 h 79"/>
                <a:gd name="T46" fmla="*/ 28 w 79"/>
                <a:gd name="T47" fmla="*/ 67 h 79"/>
                <a:gd name="T48" fmla="*/ 39 w 79"/>
                <a:gd name="T49" fmla="*/ 79 h 79"/>
                <a:gd name="T50" fmla="*/ 51 w 79"/>
                <a:gd name="T51" fmla="*/ 67 h 79"/>
                <a:gd name="T52" fmla="*/ 51 w 79"/>
                <a:gd name="T53" fmla="*/ 67 h 79"/>
                <a:gd name="T54" fmla="*/ 44 w 79"/>
                <a:gd name="T55" fmla="*/ 56 h 79"/>
                <a:gd name="T56" fmla="*/ 44 w 79"/>
                <a:gd name="T57" fmla="*/ 44 h 79"/>
                <a:gd name="T58" fmla="*/ 56 w 79"/>
                <a:gd name="T59" fmla="*/ 44 h 79"/>
                <a:gd name="T60" fmla="*/ 67 w 79"/>
                <a:gd name="T61" fmla="*/ 51 h 79"/>
                <a:gd name="T62" fmla="*/ 67 w 79"/>
                <a:gd name="T63" fmla="*/ 51 h 79"/>
                <a:gd name="T64" fmla="*/ 79 w 79"/>
                <a:gd name="T65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79">
                  <a:moveTo>
                    <a:pt x="79" y="40"/>
                  </a:moveTo>
                  <a:cubicBezTo>
                    <a:pt x="79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6"/>
                    <a:pt x="46" y="0"/>
                    <a:pt x="39" y="0"/>
                  </a:cubicBezTo>
                  <a:cubicBezTo>
                    <a:pt x="33" y="0"/>
                    <a:pt x="28" y="6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31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1" y="31"/>
                    <a:pt x="17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6" y="28"/>
                    <a:pt x="0" y="33"/>
                    <a:pt x="0" y="40"/>
                  </a:cubicBezTo>
                  <a:cubicBezTo>
                    <a:pt x="0" y="46"/>
                    <a:pt x="6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8"/>
                    <a:pt x="28" y="62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3"/>
                    <a:pt x="33" y="79"/>
                    <a:pt x="39" y="79"/>
                  </a:cubicBezTo>
                  <a:cubicBezTo>
                    <a:pt x="46" y="79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9" y="46"/>
                    <a:pt x="79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3" name="Freeform 188"/>
            <p:cNvSpPr>
              <a:spLocks/>
            </p:cNvSpPr>
            <p:nvPr/>
          </p:nvSpPr>
          <p:spPr bwMode="auto">
            <a:xfrm>
              <a:off x="6835775" y="1801813"/>
              <a:ext cx="63500" cy="63500"/>
            </a:xfrm>
            <a:custGeom>
              <a:avLst/>
              <a:gdLst>
                <a:gd name="T0" fmla="*/ 78 w 78"/>
                <a:gd name="T1" fmla="*/ 40 h 79"/>
                <a:gd name="T2" fmla="*/ 66 w 78"/>
                <a:gd name="T3" fmla="*/ 28 h 79"/>
                <a:gd name="T4" fmla="*/ 66 w 78"/>
                <a:gd name="T5" fmla="*/ 28 h 79"/>
                <a:gd name="T6" fmla="*/ 55 w 78"/>
                <a:gd name="T7" fmla="*/ 35 h 79"/>
                <a:gd name="T8" fmla="*/ 43 w 78"/>
                <a:gd name="T9" fmla="*/ 35 h 79"/>
                <a:gd name="T10" fmla="*/ 43 w 78"/>
                <a:gd name="T11" fmla="*/ 23 h 79"/>
                <a:gd name="T12" fmla="*/ 50 w 78"/>
                <a:gd name="T13" fmla="*/ 12 h 79"/>
                <a:gd name="T14" fmla="*/ 50 w 78"/>
                <a:gd name="T15" fmla="*/ 12 h 79"/>
                <a:gd name="T16" fmla="*/ 39 w 78"/>
                <a:gd name="T17" fmla="*/ 0 h 79"/>
                <a:gd name="T18" fmla="*/ 27 w 78"/>
                <a:gd name="T19" fmla="*/ 12 h 79"/>
                <a:gd name="T20" fmla="*/ 27 w 78"/>
                <a:gd name="T21" fmla="*/ 12 h 79"/>
                <a:gd name="T22" fmla="*/ 34 w 78"/>
                <a:gd name="T23" fmla="*/ 23 h 79"/>
                <a:gd name="T24" fmla="*/ 34 w 78"/>
                <a:gd name="T25" fmla="*/ 35 h 79"/>
                <a:gd name="T26" fmla="*/ 22 w 78"/>
                <a:gd name="T27" fmla="*/ 35 h 79"/>
                <a:gd name="T28" fmla="*/ 11 w 78"/>
                <a:gd name="T29" fmla="*/ 28 h 79"/>
                <a:gd name="T30" fmla="*/ 11 w 78"/>
                <a:gd name="T31" fmla="*/ 28 h 79"/>
                <a:gd name="T32" fmla="*/ 0 w 78"/>
                <a:gd name="T33" fmla="*/ 40 h 79"/>
                <a:gd name="T34" fmla="*/ 11 w 78"/>
                <a:gd name="T35" fmla="*/ 51 h 79"/>
                <a:gd name="T36" fmla="*/ 11 w 78"/>
                <a:gd name="T37" fmla="*/ 51 h 79"/>
                <a:gd name="T38" fmla="*/ 22 w 78"/>
                <a:gd name="T39" fmla="*/ 44 h 79"/>
                <a:gd name="T40" fmla="*/ 34 w 78"/>
                <a:gd name="T41" fmla="*/ 44 h 79"/>
                <a:gd name="T42" fmla="*/ 34 w 78"/>
                <a:gd name="T43" fmla="*/ 56 h 79"/>
                <a:gd name="T44" fmla="*/ 27 w 78"/>
                <a:gd name="T45" fmla="*/ 67 h 79"/>
                <a:gd name="T46" fmla="*/ 27 w 78"/>
                <a:gd name="T47" fmla="*/ 67 h 79"/>
                <a:gd name="T48" fmla="*/ 39 w 78"/>
                <a:gd name="T49" fmla="*/ 79 h 79"/>
                <a:gd name="T50" fmla="*/ 50 w 78"/>
                <a:gd name="T51" fmla="*/ 67 h 79"/>
                <a:gd name="T52" fmla="*/ 50 w 78"/>
                <a:gd name="T53" fmla="*/ 67 h 79"/>
                <a:gd name="T54" fmla="*/ 43 w 78"/>
                <a:gd name="T55" fmla="*/ 56 h 79"/>
                <a:gd name="T56" fmla="*/ 43 w 78"/>
                <a:gd name="T57" fmla="*/ 44 h 79"/>
                <a:gd name="T58" fmla="*/ 55 w 78"/>
                <a:gd name="T59" fmla="*/ 44 h 79"/>
                <a:gd name="T60" fmla="*/ 66 w 78"/>
                <a:gd name="T61" fmla="*/ 51 h 79"/>
                <a:gd name="T62" fmla="*/ 66 w 78"/>
                <a:gd name="T63" fmla="*/ 51 h 79"/>
                <a:gd name="T64" fmla="*/ 78 w 78"/>
                <a:gd name="T65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9">
                  <a:moveTo>
                    <a:pt x="78" y="40"/>
                  </a:moveTo>
                  <a:cubicBezTo>
                    <a:pt x="78" y="33"/>
                    <a:pt x="73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1" y="28"/>
                    <a:pt x="57" y="31"/>
                    <a:pt x="55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7" y="21"/>
                    <a:pt x="50" y="17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6"/>
                    <a:pt x="45" y="0"/>
                    <a:pt x="39" y="0"/>
                  </a:cubicBezTo>
                  <a:cubicBezTo>
                    <a:pt x="32" y="0"/>
                    <a:pt x="27" y="6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30" y="21"/>
                    <a:pt x="34" y="23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0" y="31"/>
                    <a:pt x="16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5" y="28"/>
                    <a:pt x="0" y="33"/>
                    <a:pt x="0" y="40"/>
                  </a:cubicBezTo>
                  <a:cubicBezTo>
                    <a:pt x="0" y="46"/>
                    <a:pt x="5" y="51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6" y="51"/>
                    <a:pt x="20" y="48"/>
                    <a:pt x="22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8"/>
                    <a:pt x="27" y="62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73"/>
                    <a:pt x="32" y="79"/>
                    <a:pt x="39" y="79"/>
                  </a:cubicBezTo>
                  <a:cubicBezTo>
                    <a:pt x="45" y="79"/>
                    <a:pt x="50" y="73"/>
                    <a:pt x="50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2"/>
                    <a:pt x="47" y="58"/>
                    <a:pt x="43" y="56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7" y="48"/>
                    <a:pt x="61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6"/>
                    <a:pt x="7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4" name="Freeform 189"/>
            <p:cNvSpPr>
              <a:spLocks/>
            </p:cNvSpPr>
            <p:nvPr/>
          </p:nvSpPr>
          <p:spPr bwMode="auto">
            <a:xfrm>
              <a:off x="6959600" y="1801813"/>
              <a:ext cx="63500" cy="63500"/>
            </a:xfrm>
            <a:custGeom>
              <a:avLst/>
              <a:gdLst>
                <a:gd name="T0" fmla="*/ 78 w 78"/>
                <a:gd name="T1" fmla="*/ 40 h 79"/>
                <a:gd name="T2" fmla="*/ 67 w 78"/>
                <a:gd name="T3" fmla="*/ 28 h 79"/>
                <a:gd name="T4" fmla="*/ 67 w 78"/>
                <a:gd name="T5" fmla="*/ 28 h 79"/>
                <a:gd name="T6" fmla="*/ 56 w 78"/>
                <a:gd name="T7" fmla="*/ 35 h 79"/>
                <a:gd name="T8" fmla="*/ 44 w 78"/>
                <a:gd name="T9" fmla="*/ 35 h 79"/>
                <a:gd name="T10" fmla="*/ 44 w 78"/>
                <a:gd name="T11" fmla="*/ 23 h 79"/>
                <a:gd name="T12" fmla="*/ 51 w 78"/>
                <a:gd name="T13" fmla="*/ 12 h 79"/>
                <a:gd name="T14" fmla="*/ 51 w 78"/>
                <a:gd name="T15" fmla="*/ 12 h 79"/>
                <a:gd name="T16" fmla="*/ 39 w 78"/>
                <a:gd name="T17" fmla="*/ 0 h 79"/>
                <a:gd name="T18" fmla="*/ 27 w 78"/>
                <a:gd name="T19" fmla="*/ 12 h 79"/>
                <a:gd name="T20" fmla="*/ 27 w 78"/>
                <a:gd name="T21" fmla="*/ 12 h 79"/>
                <a:gd name="T22" fmla="*/ 35 w 78"/>
                <a:gd name="T23" fmla="*/ 23 h 79"/>
                <a:gd name="T24" fmla="*/ 35 w 78"/>
                <a:gd name="T25" fmla="*/ 35 h 79"/>
                <a:gd name="T26" fmla="*/ 22 w 78"/>
                <a:gd name="T27" fmla="*/ 35 h 79"/>
                <a:gd name="T28" fmla="*/ 12 w 78"/>
                <a:gd name="T29" fmla="*/ 28 h 79"/>
                <a:gd name="T30" fmla="*/ 12 w 78"/>
                <a:gd name="T31" fmla="*/ 28 h 79"/>
                <a:gd name="T32" fmla="*/ 0 w 78"/>
                <a:gd name="T33" fmla="*/ 40 h 79"/>
                <a:gd name="T34" fmla="*/ 12 w 78"/>
                <a:gd name="T35" fmla="*/ 51 h 79"/>
                <a:gd name="T36" fmla="*/ 12 w 78"/>
                <a:gd name="T37" fmla="*/ 51 h 79"/>
                <a:gd name="T38" fmla="*/ 22 w 78"/>
                <a:gd name="T39" fmla="*/ 44 h 79"/>
                <a:gd name="T40" fmla="*/ 35 w 78"/>
                <a:gd name="T41" fmla="*/ 44 h 79"/>
                <a:gd name="T42" fmla="*/ 35 w 78"/>
                <a:gd name="T43" fmla="*/ 56 h 79"/>
                <a:gd name="T44" fmla="*/ 27 w 78"/>
                <a:gd name="T45" fmla="*/ 67 h 79"/>
                <a:gd name="T46" fmla="*/ 27 w 78"/>
                <a:gd name="T47" fmla="*/ 67 h 79"/>
                <a:gd name="T48" fmla="*/ 39 w 78"/>
                <a:gd name="T49" fmla="*/ 79 h 79"/>
                <a:gd name="T50" fmla="*/ 51 w 78"/>
                <a:gd name="T51" fmla="*/ 67 h 79"/>
                <a:gd name="T52" fmla="*/ 51 w 78"/>
                <a:gd name="T53" fmla="*/ 67 h 79"/>
                <a:gd name="T54" fmla="*/ 44 w 78"/>
                <a:gd name="T55" fmla="*/ 56 h 79"/>
                <a:gd name="T56" fmla="*/ 44 w 78"/>
                <a:gd name="T57" fmla="*/ 44 h 79"/>
                <a:gd name="T58" fmla="*/ 56 w 78"/>
                <a:gd name="T59" fmla="*/ 44 h 79"/>
                <a:gd name="T60" fmla="*/ 67 w 78"/>
                <a:gd name="T61" fmla="*/ 51 h 79"/>
                <a:gd name="T62" fmla="*/ 67 w 78"/>
                <a:gd name="T63" fmla="*/ 51 h 79"/>
                <a:gd name="T64" fmla="*/ 78 w 78"/>
                <a:gd name="T65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9">
                  <a:moveTo>
                    <a:pt x="78" y="40"/>
                  </a:moveTo>
                  <a:cubicBezTo>
                    <a:pt x="78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6"/>
                    <a:pt x="45" y="0"/>
                    <a:pt x="39" y="0"/>
                  </a:cubicBezTo>
                  <a:cubicBezTo>
                    <a:pt x="33" y="0"/>
                    <a:pt x="27" y="6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30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1"/>
                    <a:pt x="16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5" y="28"/>
                    <a:pt x="0" y="33"/>
                    <a:pt x="0" y="40"/>
                  </a:cubicBezTo>
                  <a:cubicBezTo>
                    <a:pt x="0" y="46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6" y="51"/>
                    <a:pt x="21" y="48"/>
                    <a:pt x="22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0" y="58"/>
                    <a:pt x="27" y="62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73"/>
                    <a:pt x="33" y="79"/>
                    <a:pt x="39" y="79"/>
                  </a:cubicBezTo>
                  <a:cubicBezTo>
                    <a:pt x="45" y="79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8" y="46"/>
                    <a:pt x="7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5" name="Freeform 190"/>
            <p:cNvSpPr>
              <a:spLocks/>
            </p:cNvSpPr>
            <p:nvPr/>
          </p:nvSpPr>
          <p:spPr bwMode="auto">
            <a:xfrm>
              <a:off x="7083425" y="1801813"/>
              <a:ext cx="61913" cy="63500"/>
            </a:xfrm>
            <a:custGeom>
              <a:avLst/>
              <a:gdLst>
                <a:gd name="T0" fmla="*/ 78 w 78"/>
                <a:gd name="T1" fmla="*/ 40 h 79"/>
                <a:gd name="T2" fmla="*/ 67 w 78"/>
                <a:gd name="T3" fmla="*/ 28 h 79"/>
                <a:gd name="T4" fmla="*/ 67 w 78"/>
                <a:gd name="T5" fmla="*/ 28 h 79"/>
                <a:gd name="T6" fmla="*/ 56 w 78"/>
                <a:gd name="T7" fmla="*/ 35 h 79"/>
                <a:gd name="T8" fmla="*/ 44 w 78"/>
                <a:gd name="T9" fmla="*/ 35 h 79"/>
                <a:gd name="T10" fmla="*/ 44 w 78"/>
                <a:gd name="T11" fmla="*/ 23 h 79"/>
                <a:gd name="T12" fmla="*/ 51 w 78"/>
                <a:gd name="T13" fmla="*/ 12 h 79"/>
                <a:gd name="T14" fmla="*/ 51 w 78"/>
                <a:gd name="T15" fmla="*/ 12 h 79"/>
                <a:gd name="T16" fmla="*/ 39 w 78"/>
                <a:gd name="T17" fmla="*/ 0 h 79"/>
                <a:gd name="T18" fmla="*/ 28 w 78"/>
                <a:gd name="T19" fmla="*/ 12 h 79"/>
                <a:gd name="T20" fmla="*/ 28 w 78"/>
                <a:gd name="T21" fmla="*/ 12 h 79"/>
                <a:gd name="T22" fmla="*/ 35 w 78"/>
                <a:gd name="T23" fmla="*/ 23 h 79"/>
                <a:gd name="T24" fmla="*/ 35 w 78"/>
                <a:gd name="T25" fmla="*/ 35 h 79"/>
                <a:gd name="T26" fmla="*/ 23 w 78"/>
                <a:gd name="T27" fmla="*/ 35 h 79"/>
                <a:gd name="T28" fmla="*/ 12 w 78"/>
                <a:gd name="T29" fmla="*/ 28 h 79"/>
                <a:gd name="T30" fmla="*/ 12 w 78"/>
                <a:gd name="T31" fmla="*/ 28 h 79"/>
                <a:gd name="T32" fmla="*/ 0 w 78"/>
                <a:gd name="T33" fmla="*/ 40 h 79"/>
                <a:gd name="T34" fmla="*/ 12 w 78"/>
                <a:gd name="T35" fmla="*/ 51 h 79"/>
                <a:gd name="T36" fmla="*/ 12 w 78"/>
                <a:gd name="T37" fmla="*/ 51 h 79"/>
                <a:gd name="T38" fmla="*/ 23 w 78"/>
                <a:gd name="T39" fmla="*/ 44 h 79"/>
                <a:gd name="T40" fmla="*/ 35 w 78"/>
                <a:gd name="T41" fmla="*/ 44 h 79"/>
                <a:gd name="T42" fmla="*/ 35 w 78"/>
                <a:gd name="T43" fmla="*/ 56 h 79"/>
                <a:gd name="T44" fmla="*/ 28 w 78"/>
                <a:gd name="T45" fmla="*/ 67 h 79"/>
                <a:gd name="T46" fmla="*/ 28 w 78"/>
                <a:gd name="T47" fmla="*/ 67 h 79"/>
                <a:gd name="T48" fmla="*/ 39 w 78"/>
                <a:gd name="T49" fmla="*/ 79 h 79"/>
                <a:gd name="T50" fmla="*/ 51 w 78"/>
                <a:gd name="T51" fmla="*/ 67 h 79"/>
                <a:gd name="T52" fmla="*/ 51 w 78"/>
                <a:gd name="T53" fmla="*/ 67 h 79"/>
                <a:gd name="T54" fmla="*/ 44 w 78"/>
                <a:gd name="T55" fmla="*/ 56 h 79"/>
                <a:gd name="T56" fmla="*/ 44 w 78"/>
                <a:gd name="T57" fmla="*/ 44 h 79"/>
                <a:gd name="T58" fmla="*/ 56 w 78"/>
                <a:gd name="T59" fmla="*/ 44 h 79"/>
                <a:gd name="T60" fmla="*/ 67 w 78"/>
                <a:gd name="T61" fmla="*/ 51 h 79"/>
                <a:gd name="T62" fmla="*/ 67 w 78"/>
                <a:gd name="T63" fmla="*/ 51 h 79"/>
                <a:gd name="T64" fmla="*/ 78 w 78"/>
                <a:gd name="T65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9">
                  <a:moveTo>
                    <a:pt x="78" y="40"/>
                  </a:moveTo>
                  <a:cubicBezTo>
                    <a:pt x="78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6"/>
                    <a:pt x="46" y="0"/>
                    <a:pt x="39" y="0"/>
                  </a:cubicBezTo>
                  <a:cubicBezTo>
                    <a:pt x="33" y="0"/>
                    <a:pt x="28" y="6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31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1" y="31"/>
                    <a:pt x="17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6" y="28"/>
                    <a:pt x="0" y="33"/>
                    <a:pt x="0" y="40"/>
                  </a:cubicBezTo>
                  <a:cubicBezTo>
                    <a:pt x="0" y="46"/>
                    <a:pt x="6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8"/>
                    <a:pt x="28" y="62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3"/>
                    <a:pt x="33" y="79"/>
                    <a:pt x="39" y="79"/>
                  </a:cubicBezTo>
                  <a:cubicBezTo>
                    <a:pt x="46" y="79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8" y="46"/>
                    <a:pt x="7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6" name="Freeform 191"/>
            <p:cNvSpPr>
              <a:spLocks/>
            </p:cNvSpPr>
            <p:nvPr/>
          </p:nvSpPr>
          <p:spPr bwMode="auto">
            <a:xfrm>
              <a:off x="7207250" y="1801813"/>
              <a:ext cx="63500" cy="63500"/>
            </a:xfrm>
            <a:custGeom>
              <a:avLst/>
              <a:gdLst>
                <a:gd name="T0" fmla="*/ 78 w 78"/>
                <a:gd name="T1" fmla="*/ 40 h 79"/>
                <a:gd name="T2" fmla="*/ 66 w 78"/>
                <a:gd name="T3" fmla="*/ 28 h 79"/>
                <a:gd name="T4" fmla="*/ 66 w 78"/>
                <a:gd name="T5" fmla="*/ 28 h 79"/>
                <a:gd name="T6" fmla="*/ 55 w 78"/>
                <a:gd name="T7" fmla="*/ 35 h 79"/>
                <a:gd name="T8" fmla="*/ 43 w 78"/>
                <a:gd name="T9" fmla="*/ 35 h 79"/>
                <a:gd name="T10" fmla="*/ 43 w 78"/>
                <a:gd name="T11" fmla="*/ 23 h 79"/>
                <a:gd name="T12" fmla="*/ 50 w 78"/>
                <a:gd name="T13" fmla="*/ 12 h 79"/>
                <a:gd name="T14" fmla="*/ 50 w 78"/>
                <a:gd name="T15" fmla="*/ 12 h 79"/>
                <a:gd name="T16" fmla="*/ 39 w 78"/>
                <a:gd name="T17" fmla="*/ 0 h 79"/>
                <a:gd name="T18" fmla="*/ 27 w 78"/>
                <a:gd name="T19" fmla="*/ 12 h 79"/>
                <a:gd name="T20" fmla="*/ 27 w 78"/>
                <a:gd name="T21" fmla="*/ 12 h 79"/>
                <a:gd name="T22" fmla="*/ 34 w 78"/>
                <a:gd name="T23" fmla="*/ 23 h 79"/>
                <a:gd name="T24" fmla="*/ 34 w 78"/>
                <a:gd name="T25" fmla="*/ 35 h 79"/>
                <a:gd name="T26" fmla="*/ 22 w 78"/>
                <a:gd name="T27" fmla="*/ 35 h 79"/>
                <a:gd name="T28" fmla="*/ 11 w 78"/>
                <a:gd name="T29" fmla="*/ 28 h 79"/>
                <a:gd name="T30" fmla="*/ 11 w 78"/>
                <a:gd name="T31" fmla="*/ 28 h 79"/>
                <a:gd name="T32" fmla="*/ 0 w 78"/>
                <a:gd name="T33" fmla="*/ 40 h 79"/>
                <a:gd name="T34" fmla="*/ 11 w 78"/>
                <a:gd name="T35" fmla="*/ 51 h 79"/>
                <a:gd name="T36" fmla="*/ 11 w 78"/>
                <a:gd name="T37" fmla="*/ 51 h 79"/>
                <a:gd name="T38" fmla="*/ 22 w 78"/>
                <a:gd name="T39" fmla="*/ 44 h 79"/>
                <a:gd name="T40" fmla="*/ 34 w 78"/>
                <a:gd name="T41" fmla="*/ 44 h 79"/>
                <a:gd name="T42" fmla="*/ 34 w 78"/>
                <a:gd name="T43" fmla="*/ 56 h 79"/>
                <a:gd name="T44" fmla="*/ 27 w 78"/>
                <a:gd name="T45" fmla="*/ 67 h 79"/>
                <a:gd name="T46" fmla="*/ 27 w 78"/>
                <a:gd name="T47" fmla="*/ 67 h 79"/>
                <a:gd name="T48" fmla="*/ 39 w 78"/>
                <a:gd name="T49" fmla="*/ 79 h 79"/>
                <a:gd name="T50" fmla="*/ 50 w 78"/>
                <a:gd name="T51" fmla="*/ 67 h 79"/>
                <a:gd name="T52" fmla="*/ 50 w 78"/>
                <a:gd name="T53" fmla="*/ 67 h 79"/>
                <a:gd name="T54" fmla="*/ 43 w 78"/>
                <a:gd name="T55" fmla="*/ 56 h 79"/>
                <a:gd name="T56" fmla="*/ 43 w 78"/>
                <a:gd name="T57" fmla="*/ 44 h 79"/>
                <a:gd name="T58" fmla="*/ 55 w 78"/>
                <a:gd name="T59" fmla="*/ 44 h 79"/>
                <a:gd name="T60" fmla="*/ 66 w 78"/>
                <a:gd name="T61" fmla="*/ 51 h 79"/>
                <a:gd name="T62" fmla="*/ 66 w 78"/>
                <a:gd name="T63" fmla="*/ 51 h 79"/>
                <a:gd name="T64" fmla="*/ 78 w 78"/>
                <a:gd name="T65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9">
                  <a:moveTo>
                    <a:pt x="78" y="40"/>
                  </a:moveTo>
                  <a:cubicBezTo>
                    <a:pt x="78" y="33"/>
                    <a:pt x="73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1" y="28"/>
                    <a:pt x="57" y="31"/>
                    <a:pt x="55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7" y="21"/>
                    <a:pt x="50" y="17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6"/>
                    <a:pt x="45" y="0"/>
                    <a:pt x="39" y="0"/>
                  </a:cubicBezTo>
                  <a:cubicBezTo>
                    <a:pt x="32" y="0"/>
                    <a:pt x="27" y="6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30" y="21"/>
                    <a:pt x="34" y="23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0" y="31"/>
                    <a:pt x="16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5" y="28"/>
                    <a:pt x="0" y="33"/>
                    <a:pt x="0" y="40"/>
                  </a:cubicBezTo>
                  <a:cubicBezTo>
                    <a:pt x="0" y="46"/>
                    <a:pt x="5" y="51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6" y="51"/>
                    <a:pt x="20" y="48"/>
                    <a:pt x="22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8"/>
                    <a:pt x="27" y="62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73"/>
                    <a:pt x="32" y="79"/>
                    <a:pt x="39" y="79"/>
                  </a:cubicBezTo>
                  <a:cubicBezTo>
                    <a:pt x="45" y="79"/>
                    <a:pt x="50" y="73"/>
                    <a:pt x="50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2"/>
                    <a:pt x="47" y="58"/>
                    <a:pt x="43" y="56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7" y="48"/>
                    <a:pt x="61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6"/>
                    <a:pt x="7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7" name="Freeform 192"/>
            <p:cNvSpPr>
              <a:spLocks/>
            </p:cNvSpPr>
            <p:nvPr/>
          </p:nvSpPr>
          <p:spPr bwMode="auto">
            <a:xfrm>
              <a:off x="7331075" y="1801813"/>
              <a:ext cx="61913" cy="63500"/>
            </a:xfrm>
            <a:custGeom>
              <a:avLst/>
              <a:gdLst>
                <a:gd name="T0" fmla="*/ 78 w 78"/>
                <a:gd name="T1" fmla="*/ 40 h 79"/>
                <a:gd name="T2" fmla="*/ 66 w 78"/>
                <a:gd name="T3" fmla="*/ 28 h 79"/>
                <a:gd name="T4" fmla="*/ 66 w 78"/>
                <a:gd name="T5" fmla="*/ 28 h 79"/>
                <a:gd name="T6" fmla="*/ 56 w 78"/>
                <a:gd name="T7" fmla="*/ 35 h 79"/>
                <a:gd name="T8" fmla="*/ 43 w 78"/>
                <a:gd name="T9" fmla="*/ 35 h 79"/>
                <a:gd name="T10" fmla="*/ 43 w 78"/>
                <a:gd name="T11" fmla="*/ 23 h 79"/>
                <a:gd name="T12" fmla="*/ 51 w 78"/>
                <a:gd name="T13" fmla="*/ 12 h 79"/>
                <a:gd name="T14" fmla="*/ 51 w 78"/>
                <a:gd name="T15" fmla="*/ 12 h 79"/>
                <a:gd name="T16" fmla="*/ 39 w 78"/>
                <a:gd name="T17" fmla="*/ 0 h 79"/>
                <a:gd name="T18" fmla="*/ 27 w 78"/>
                <a:gd name="T19" fmla="*/ 12 h 79"/>
                <a:gd name="T20" fmla="*/ 27 w 78"/>
                <a:gd name="T21" fmla="*/ 12 h 79"/>
                <a:gd name="T22" fmla="*/ 35 w 78"/>
                <a:gd name="T23" fmla="*/ 23 h 79"/>
                <a:gd name="T24" fmla="*/ 35 w 78"/>
                <a:gd name="T25" fmla="*/ 35 h 79"/>
                <a:gd name="T26" fmla="*/ 22 w 78"/>
                <a:gd name="T27" fmla="*/ 35 h 79"/>
                <a:gd name="T28" fmla="*/ 12 w 78"/>
                <a:gd name="T29" fmla="*/ 28 h 79"/>
                <a:gd name="T30" fmla="*/ 12 w 78"/>
                <a:gd name="T31" fmla="*/ 28 h 79"/>
                <a:gd name="T32" fmla="*/ 0 w 78"/>
                <a:gd name="T33" fmla="*/ 40 h 79"/>
                <a:gd name="T34" fmla="*/ 12 w 78"/>
                <a:gd name="T35" fmla="*/ 51 h 79"/>
                <a:gd name="T36" fmla="*/ 12 w 78"/>
                <a:gd name="T37" fmla="*/ 51 h 79"/>
                <a:gd name="T38" fmla="*/ 22 w 78"/>
                <a:gd name="T39" fmla="*/ 44 h 79"/>
                <a:gd name="T40" fmla="*/ 35 w 78"/>
                <a:gd name="T41" fmla="*/ 44 h 79"/>
                <a:gd name="T42" fmla="*/ 35 w 78"/>
                <a:gd name="T43" fmla="*/ 56 h 79"/>
                <a:gd name="T44" fmla="*/ 27 w 78"/>
                <a:gd name="T45" fmla="*/ 67 h 79"/>
                <a:gd name="T46" fmla="*/ 27 w 78"/>
                <a:gd name="T47" fmla="*/ 67 h 79"/>
                <a:gd name="T48" fmla="*/ 39 w 78"/>
                <a:gd name="T49" fmla="*/ 79 h 79"/>
                <a:gd name="T50" fmla="*/ 51 w 78"/>
                <a:gd name="T51" fmla="*/ 67 h 79"/>
                <a:gd name="T52" fmla="*/ 51 w 78"/>
                <a:gd name="T53" fmla="*/ 67 h 79"/>
                <a:gd name="T54" fmla="*/ 43 w 78"/>
                <a:gd name="T55" fmla="*/ 56 h 79"/>
                <a:gd name="T56" fmla="*/ 43 w 78"/>
                <a:gd name="T57" fmla="*/ 44 h 79"/>
                <a:gd name="T58" fmla="*/ 56 w 78"/>
                <a:gd name="T59" fmla="*/ 44 h 79"/>
                <a:gd name="T60" fmla="*/ 66 w 78"/>
                <a:gd name="T61" fmla="*/ 51 h 79"/>
                <a:gd name="T62" fmla="*/ 66 w 78"/>
                <a:gd name="T63" fmla="*/ 51 h 79"/>
                <a:gd name="T64" fmla="*/ 78 w 78"/>
                <a:gd name="T65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9">
                  <a:moveTo>
                    <a:pt x="78" y="40"/>
                  </a:moveTo>
                  <a:cubicBezTo>
                    <a:pt x="78" y="33"/>
                    <a:pt x="73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2" y="28"/>
                    <a:pt x="57" y="31"/>
                    <a:pt x="5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6"/>
                    <a:pt x="45" y="0"/>
                    <a:pt x="39" y="0"/>
                  </a:cubicBezTo>
                  <a:cubicBezTo>
                    <a:pt x="33" y="0"/>
                    <a:pt x="27" y="6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30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1"/>
                    <a:pt x="16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5" y="28"/>
                    <a:pt x="0" y="33"/>
                    <a:pt x="0" y="40"/>
                  </a:cubicBezTo>
                  <a:cubicBezTo>
                    <a:pt x="0" y="46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6" y="51"/>
                    <a:pt x="21" y="48"/>
                    <a:pt x="22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0" y="58"/>
                    <a:pt x="27" y="62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73"/>
                    <a:pt x="33" y="79"/>
                    <a:pt x="39" y="79"/>
                  </a:cubicBezTo>
                  <a:cubicBezTo>
                    <a:pt x="45" y="79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3" y="56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7" y="48"/>
                    <a:pt x="62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3" y="51"/>
                    <a:pt x="78" y="46"/>
                    <a:pt x="7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8" name="Freeform 193"/>
            <p:cNvSpPr>
              <a:spLocks/>
            </p:cNvSpPr>
            <p:nvPr/>
          </p:nvSpPr>
          <p:spPr bwMode="auto">
            <a:xfrm>
              <a:off x="7454900" y="1801813"/>
              <a:ext cx="61913" cy="63500"/>
            </a:xfrm>
            <a:custGeom>
              <a:avLst/>
              <a:gdLst>
                <a:gd name="T0" fmla="*/ 78 w 78"/>
                <a:gd name="T1" fmla="*/ 40 h 79"/>
                <a:gd name="T2" fmla="*/ 67 w 78"/>
                <a:gd name="T3" fmla="*/ 28 h 79"/>
                <a:gd name="T4" fmla="*/ 67 w 78"/>
                <a:gd name="T5" fmla="*/ 28 h 79"/>
                <a:gd name="T6" fmla="*/ 56 w 78"/>
                <a:gd name="T7" fmla="*/ 35 h 79"/>
                <a:gd name="T8" fmla="*/ 44 w 78"/>
                <a:gd name="T9" fmla="*/ 35 h 79"/>
                <a:gd name="T10" fmla="*/ 44 w 78"/>
                <a:gd name="T11" fmla="*/ 23 h 79"/>
                <a:gd name="T12" fmla="*/ 51 w 78"/>
                <a:gd name="T13" fmla="*/ 12 h 79"/>
                <a:gd name="T14" fmla="*/ 51 w 78"/>
                <a:gd name="T15" fmla="*/ 12 h 79"/>
                <a:gd name="T16" fmla="*/ 39 w 78"/>
                <a:gd name="T17" fmla="*/ 0 h 79"/>
                <a:gd name="T18" fmla="*/ 28 w 78"/>
                <a:gd name="T19" fmla="*/ 12 h 79"/>
                <a:gd name="T20" fmla="*/ 28 w 78"/>
                <a:gd name="T21" fmla="*/ 12 h 79"/>
                <a:gd name="T22" fmla="*/ 35 w 78"/>
                <a:gd name="T23" fmla="*/ 23 h 79"/>
                <a:gd name="T24" fmla="*/ 35 w 78"/>
                <a:gd name="T25" fmla="*/ 35 h 79"/>
                <a:gd name="T26" fmla="*/ 23 w 78"/>
                <a:gd name="T27" fmla="*/ 35 h 79"/>
                <a:gd name="T28" fmla="*/ 12 w 78"/>
                <a:gd name="T29" fmla="*/ 28 h 79"/>
                <a:gd name="T30" fmla="*/ 12 w 78"/>
                <a:gd name="T31" fmla="*/ 28 h 79"/>
                <a:gd name="T32" fmla="*/ 0 w 78"/>
                <a:gd name="T33" fmla="*/ 40 h 79"/>
                <a:gd name="T34" fmla="*/ 12 w 78"/>
                <a:gd name="T35" fmla="*/ 51 h 79"/>
                <a:gd name="T36" fmla="*/ 12 w 78"/>
                <a:gd name="T37" fmla="*/ 51 h 79"/>
                <a:gd name="T38" fmla="*/ 23 w 78"/>
                <a:gd name="T39" fmla="*/ 44 h 79"/>
                <a:gd name="T40" fmla="*/ 35 w 78"/>
                <a:gd name="T41" fmla="*/ 44 h 79"/>
                <a:gd name="T42" fmla="*/ 35 w 78"/>
                <a:gd name="T43" fmla="*/ 56 h 79"/>
                <a:gd name="T44" fmla="*/ 28 w 78"/>
                <a:gd name="T45" fmla="*/ 67 h 79"/>
                <a:gd name="T46" fmla="*/ 28 w 78"/>
                <a:gd name="T47" fmla="*/ 67 h 79"/>
                <a:gd name="T48" fmla="*/ 39 w 78"/>
                <a:gd name="T49" fmla="*/ 79 h 79"/>
                <a:gd name="T50" fmla="*/ 51 w 78"/>
                <a:gd name="T51" fmla="*/ 67 h 79"/>
                <a:gd name="T52" fmla="*/ 51 w 78"/>
                <a:gd name="T53" fmla="*/ 67 h 79"/>
                <a:gd name="T54" fmla="*/ 44 w 78"/>
                <a:gd name="T55" fmla="*/ 56 h 79"/>
                <a:gd name="T56" fmla="*/ 44 w 78"/>
                <a:gd name="T57" fmla="*/ 44 h 79"/>
                <a:gd name="T58" fmla="*/ 56 w 78"/>
                <a:gd name="T59" fmla="*/ 44 h 79"/>
                <a:gd name="T60" fmla="*/ 67 w 78"/>
                <a:gd name="T61" fmla="*/ 51 h 79"/>
                <a:gd name="T62" fmla="*/ 67 w 78"/>
                <a:gd name="T63" fmla="*/ 51 h 79"/>
                <a:gd name="T64" fmla="*/ 78 w 78"/>
                <a:gd name="T65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9">
                  <a:moveTo>
                    <a:pt x="78" y="40"/>
                  </a:moveTo>
                  <a:cubicBezTo>
                    <a:pt x="78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6"/>
                    <a:pt x="46" y="0"/>
                    <a:pt x="39" y="0"/>
                  </a:cubicBezTo>
                  <a:cubicBezTo>
                    <a:pt x="33" y="0"/>
                    <a:pt x="28" y="6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31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1" y="31"/>
                    <a:pt x="17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5" y="28"/>
                    <a:pt x="0" y="33"/>
                    <a:pt x="0" y="40"/>
                  </a:cubicBezTo>
                  <a:cubicBezTo>
                    <a:pt x="0" y="46"/>
                    <a:pt x="5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8"/>
                    <a:pt x="28" y="62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3"/>
                    <a:pt x="33" y="79"/>
                    <a:pt x="39" y="79"/>
                  </a:cubicBezTo>
                  <a:cubicBezTo>
                    <a:pt x="46" y="79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8" y="46"/>
                    <a:pt x="7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9" name="Freeform 194"/>
            <p:cNvSpPr>
              <a:spLocks/>
            </p:cNvSpPr>
            <p:nvPr/>
          </p:nvSpPr>
          <p:spPr bwMode="auto">
            <a:xfrm>
              <a:off x="7577138" y="1801813"/>
              <a:ext cx="65088" cy="63500"/>
            </a:xfrm>
            <a:custGeom>
              <a:avLst/>
              <a:gdLst>
                <a:gd name="T0" fmla="*/ 79 w 79"/>
                <a:gd name="T1" fmla="*/ 40 h 79"/>
                <a:gd name="T2" fmla="*/ 67 w 79"/>
                <a:gd name="T3" fmla="*/ 28 h 79"/>
                <a:gd name="T4" fmla="*/ 67 w 79"/>
                <a:gd name="T5" fmla="*/ 28 h 79"/>
                <a:gd name="T6" fmla="*/ 56 w 79"/>
                <a:gd name="T7" fmla="*/ 35 h 79"/>
                <a:gd name="T8" fmla="*/ 44 w 79"/>
                <a:gd name="T9" fmla="*/ 35 h 79"/>
                <a:gd name="T10" fmla="*/ 44 w 79"/>
                <a:gd name="T11" fmla="*/ 23 h 79"/>
                <a:gd name="T12" fmla="*/ 51 w 79"/>
                <a:gd name="T13" fmla="*/ 12 h 79"/>
                <a:gd name="T14" fmla="*/ 51 w 79"/>
                <a:gd name="T15" fmla="*/ 12 h 79"/>
                <a:gd name="T16" fmla="*/ 40 w 79"/>
                <a:gd name="T17" fmla="*/ 0 h 79"/>
                <a:gd name="T18" fmla="*/ 28 w 79"/>
                <a:gd name="T19" fmla="*/ 12 h 79"/>
                <a:gd name="T20" fmla="*/ 28 w 79"/>
                <a:gd name="T21" fmla="*/ 12 h 79"/>
                <a:gd name="T22" fmla="*/ 35 w 79"/>
                <a:gd name="T23" fmla="*/ 23 h 79"/>
                <a:gd name="T24" fmla="*/ 35 w 79"/>
                <a:gd name="T25" fmla="*/ 35 h 79"/>
                <a:gd name="T26" fmla="*/ 23 w 79"/>
                <a:gd name="T27" fmla="*/ 35 h 79"/>
                <a:gd name="T28" fmla="*/ 12 w 79"/>
                <a:gd name="T29" fmla="*/ 28 h 79"/>
                <a:gd name="T30" fmla="*/ 12 w 79"/>
                <a:gd name="T31" fmla="*/ 28 h 79"/>
                <a:gd name="T32" fmla="*/ 0 w 79"/>
                <a:gd name="T33" fmla="*/ 40 h 79"/>
                <a:gd name="T34" fmla="*/ 12 w 79"/>
                <a:gd name="T35" fmla="*/ 51 h 79"/>
                <a:gd name="T36" fmla="*/ 12 w 79"/>
                <a:gd name="T37" fmla="*/ 51 h 79"/>
                <a:gd name="T38" fmla="*/ 23 w 79"/>
                <a:gd name="T39" fmla="*/ 44 h 79"/>
                <a:gd name="T40" fmla="*/ 35 w 79"/>
                <a:gd name="T41" fmla="*/ 44 h 79"/>
                <a:gd name="T42" fmla="*/ 35 w 79"/>
                <a:gd name="T43" fmla="*/ 56 h 79"/>
                <a:gd name="T44" fmla="*/ 28 w 79"/>
                <a:gd name="T45" fmla="*/ 67 h 79"/>
                <a:gd name="T46" fmla="*/ 28 w 79"/>
                <a:gd name="T47" fmla="*/ 67 h 79"/>
                <a:gd name="T48" fmla="*/ 40 w 79"/>
                <a:gd name="T49" fmla="*/ 79 h 79"/>
                <a:gd name="T50" fmla="*/ 51 w 79"/>
                <a:gd name="T51" fmla="*/ 67 h 79"/>
                <a:gd name="T52" fmla="*/ 51 w 79"/>
                <a:gd name="T53" fmla="*/ 67 h 79"/>
                <a:gd name="T54" fmla="*/ 44 w 79"/>
                <a:gd name="T55" fmla="*/ 56 h 79"/>
                <a:gd name="T56" fmla="*/ 44 w 79"/>
                <a:gd name="T57" fmla="*/ 44 h 79"/>
                <a:gd name="T58" fmla="*/ 56 w 79"/>
                <a:gd name="T59" fmla="*/ 44 h 79"/>
                <a:gd name="T60" fmla="*/ 67 w 79"/>
                <a:gd name="T61" fmla="*/ 51 h 79"/>
                <a:gd name="T62" fmla="*/ 67 w 79"/>
                <a:gd name="T63" fmla="*/ 51 h 79"/>
                <a:gd name="T64" fmla="*/ 79 w 79"/>
                <a:gd name="T65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79">
                  <a:moveTo>
                    <a:pt x="79" y="40"/>
                  </a:moveTo>
                  <a:cubicBezTo>
                    <a:pt x="79" y="33"/>
                    <a:pt x="73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2" y="28"/>
                    <a:pt x="58" y="31"/>
                    <a:pt x="56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8" y="21"/>
                    <a:pt x="51" y="17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6"/>
                    <a:pt x="46" y="0"/>
                    <a:pt x="40" y="0"/>
                  </a:cubicBezTo>
                  <a:cubicBezTo>
                    <a:pt x="33" y="0"/>
                    <a:pt x="28" y="6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7"/>
                    <a:pt x="31" y="21"/>
                    <a:pt x="35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1" y="31"/>
                    <a:pt x="17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6" y="28"/>
                    <a:pt x="0" y="33"/>
                    <a:pt x="0" y="40"/>
                  </a:cubicBezTo>
                  <a:cubicBezTo>
                    <a:pt x="0" y="46"/>
                    <a:pt x="6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7" y="51"/>
                    <a:pt x="21" y="48"/>
                    <a:pt x="2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1" y="58"/>
                    <a:pt x="28" y="62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3"/>
                    <a:pt x="33" y="79"/>
                    <a:pt x="40" y="79"/>
                  </a:cubicBezTo>
                  <a:cubicBezTo>
                    <a:pt x="46" y="79"/>
                    <a:pt x="51" y="73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2"/>
                    <a:pt x="48" y="58"/>
                    <a:pt x="44" y="5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8" y="48"/>
                    <a:pt x="62" y="51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73" y="51"/>
                    <a:pt x="79" y="46"/>
                    <a:pt x="79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61739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55296" y="16"/>
            <a:ext cx="11279504" cy="2741596"/>
            <a:chOff x="455296" y="0"/>
            <a:chExt cx="11279504" cy="289560"/>
          </a:xfrm>
        </p:grpSpPr>
        <p:sp>
          <p:nvSpPr>
            <p:cNvPr id="45" name="Rectangle 44"/>
            <p:cNvSpPr/>
            <p:nvPr/>
          </p:nvSpPr>
          <p:spPr>
            <a:xfrm>
              <a:off x="455296" y="0"/>
              <a:ext cx="6508722" cy="289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64018" y="0"/>
              <a:ext cx="2855754" cy="2895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/>
            <p:nvPr userDrawn="1"/>
          </p:nvSpPr>
          <p:spPr>
            <a:xfrm>
              <a:off x="9819772" y="0"/>
              <a:ext cx="1915028" cy="2895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4" name="Group 133"/>
          <p:cNvGrpSpPr>
            <a:grpSpLocks noChangeAspect="1"/>
          </p:cNvGrpSpPr>
          <p:nvPr userDrawn="1"/>
        </p:nvGrpSpPr>
        <p:grpSpPr>
          <a:xfrm>
            <a:off x="9853495" y="46203"/>
            <a:ext cx="1854000" cy="2661516"/>
            <a:chOff x="17487900" y="958850"/>
            <a:chExt cx="714376" cy="1025525"/>
          </a:xfrm>
          <a:solidFill>
            <a:srgbClr val="FFFFFF">
              <a:alpha val="20000"/>
            </a:srgbClr>
          </a:solidFill>
        </p:grpSpPr>
        <p:sp>
          <p:nvSpPr>
            <p:cNvPr id="135" name="Freeform 865"/>
            <p:cNvSpPr>
              <a:spLocks/>
            </p:cNvSpPr>
            <p:nvPr/>
          </p:nvSpPr>
          <p:spPr bwMode="auto">
            <a:xfrm>
              <a:off x="17487900" y="958850"/>
              <a:ext cx="80963" cy="80963"/>
            </a:xfrm>
            <a:custGeom>
              <a:avLst/>
              <a:gdLst>
                <a:gd name="T0" fmla="*/ 120 w 120"/>
                <a:gd name="T1" fmla="*/ 60 h 120"/>
                <a:gd name="T2" fmla="*/ 102 w 120"/>
                <a:gd name="T3" fmla="*/ 42 h 120"/>
                <a:gd name="T4" fmla="*/ 102 w 120"/>
                <a:gd name="T5" fmla="*/ 42 h 120"/>
                <a:gd name="T6" fmla="*/ 85 w 120"/>
                <a:gd name="T7" fmla="*/ 53 h 120"/>
                <a:gd name="T8" fmla="*/ 67 w 120"/>
                <a:gd name="T9" fmla="*/ 53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2 w 120"/>
                <a:gd name="T19" fmla="*/ 18 h 120"/>
                <a:gd name="T20" fmla="*/ 42 w 120"/>
                <a:gd name="T21" fmla="*/ 18 h 120"/>
                <a:gd name="T22" fmla="*/ 53 w 120"/>
                <a:gd name="T23" fmla="*/ 35 h 120"/>
                <a:gd name="T24" fmla="*/ 53 w 120"/>
                <a:gd name="T25" fmla="*/ 53 h 120"/>
                <a:gd name="T26" fmla="*/ 34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4 w 120"/>
                <a:gd name="T39" fmla="*/ 67 h 120"/>
                <a:gd name="T40" fmla="*/ 53 w 120"/>
                <a:gd name="T41" fmla="*/ 67 h 120"/>
                <a:gd name="T42" fmla="*/ 53 w 120"/>
                <a:gd name="T43" fmla="*/ 86 h 120"/>
                <a:gd name="T44" fmla="*/ 42 w 120"/>
                <a:gd name="T45" fmla="*/ 102 h 120"/>
                <a:gd name="T46" fmla="*/ 42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6 h 120"/>
                <a:gd name="T56" fmla="*/ 67 w 120"/>
                <a:gd name="T57" fmla="*/ 67 h 120"/>
                <a:gd name="T58" fmla="*/ 85 w 120"/>
                <a:gd name="T59" fmla="*/ 67 h 120"/>
                <a:gd name="T60" fmla="*/ 102 w 120"/>
                <a:gd name="T61" fmla="*/ 78 h 120"/>
                <a:gd name="T62" fmla="*/ 102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95" y="42"/>
                    <a:pt x="88" y="47"/>
                    <a:pt x="85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3" y="32"/>
                    <a:pt x="78" y="25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5"/>
                    <a:pt x="46" y="32"/>
                    <a:pt x="53" y="35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1" y="47"/>
                    <a:pt x="25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5" y="78"/>
                    <a:pt x="31" y="73"/>
                    <a:pt x="34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6" y="89"/>
                    <a:pt x="42" y="95"/>
                    <a:pt x="42" y="102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5"/>
                    <a:pt x="73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8" y="73"/>
                    <a:pt x="95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" name="Freeform 866"/>
            <p:cNvSpPr>
              <a:spLocks/>
            </p:cNvSpPr>
            <p:nvPr/>
          </p:nvSpPr>
          <p:spPr bwMode="auto">
            <a:xfrm>
              <a:off x="17645063" y="958850"/>
              <a:ext cx="80963" cy="80963"/>
            </a:xfrm>
            <a:custGeom>
              <a:avLst/>
              <a:gdLst>
                <a:gd name="T0" fmla="*/ 120 w 120"/>
                <a:gd name="T1" fmla="*/ 60 h 120"/>
                <a:gd name="T2" fmla="*/ 103 w 120"/>
                <a:gd name="T3" fmla="*/ 42 h 120"/>
                <a:gd name="T4" fmla="*/ 103 w 120"/>
                <a:gd name="T5" fmla="*/ 42 h 120"/>
                <a:gd name="T6" fmla="*/ 86 w 120"/>
                <a:gd name="T7" fmla="*/ 53 h 120"/>
                <a:gd name="T8" fmla="*/ 67 w 120"/>
                <a:gd name="T9" fmla="*/ 53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2 w 120"/>
                <a:gd name="T19" fmla="*/ 18 h 120"/>
                <a:gd name="T20" fmla="*/ 42 w 120"/>
                <a:gd name="T21" fmla="*/ 18 h 120"/>
                <a:gd name="T22" fmla="*/ 53 w 120"/>
                <a:gd name="T23" fmla="*/ 35 h 120"/>
                <a:gd name="T24" fmla="*/ 53 w 120"/>
                <a:gd name="T25" fmla="*/ 53 h 120"/>
                <a:gd name="T26" fmla="*/ 35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5 w 120"/>
                <a:gd name="T39" fmla="*/ 67 h 120"/>
                <a:gd name="T40" fmla="*/ 53 w 120"/>
                <a:gd name="T41" fmla="*/ 67 h 120"/>
                <a:gd name="T42" fmla="*/ 53 w 120"/>
                <a:gd name="T43" fmla="*/ 86 h 120"/>
                <a:gd name="T44" fmla="*/ 42 w 120"/>
                <a:gd name="T45" fmla="*/ 102 h 120"/>
                <a:gd name="T46" fmla="*/ 42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6 h 120"/>
                <a:gd name="T56" fmla="*/ 67 w 120"/>
                <a:gd name="T57" fmla="*/ 67 h 120"/>
                <a:gd name="T58" fmla="*/ 86 w 120"/>
                <a:gd name="T59" fmla="*/ 67 h 120"/>
                <a:gd name="T60" fmla="*/ 103 w 120"/>
                <a:gd name="T61" fmla="*/ 78 h 120"/>
                <a:gd name="T62" fmla="*/ 103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3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5" y="42"/>
                    <a:pt x="89" y="47"/>
                    <a:pt x="8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4" y="32"/>
                    <a:pt x="78" y="25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5"/>
                    <a:pt x="47" y="32"/>
                    <a:pt x="53" y="35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2" y="47"/>
                    <a:pt x="26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6" y="78"/>
                    <a:pt x="32" y="73"/>
                    <a:pt x="35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7" y="89"/>
                    <a:pt x="42" y="95"/>
                    <a:pt x="42" y="102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5"/>
                    <a:pt x="74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9" y="73"/>
                    <a:pt x="95" y="78"/>
                    <a:pt x="103" y="78"/>
                  </a:cubicBezTo>
                  <a:cubicBezTo>
                    <a:pt x="103" y="78"/>
                    <a:pt x="103" y="78"/>
                    <a:pt x="103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" name="Freeform 867"/>
            <p:cNvSpPr>
              <a:spLocks/>
            </p:cNvSpPr>
            <p:nvPr/>
          </p:nvSpPr>
          <p:spPr bwMode="auto">
            <a:xfrm>
              <a:off x="17803813" y="958850"/>
              <a:ext cx="80963" cy="80963"/>
            </a:xfrm>
            <a:custGeom>
              <a:avLst/>
              <a:gdLst>
                <a:gd name="T0" fmla="*/ 120 w 120"/>
                <a:gd name="T1" fmla="*/ 60 h 120"/>
                <a:gd name="T2" fmla="*/ 102 w 120"/>
                <a:gd name="T3" fmla="*/ 42 h 120"/>
                <a:gd name="T4" fmla="*/ 102 w 120"/>
                <a:gd name="T5" fmla="*/ 42 h 120"/>
                <a:gd name="T6" fmla="*/ 86 w 120"/>
                <a:gd name="T7" fmla="*/ 53 h 120"/>
                <a:gd name="T8" fmla="*/ 67 w 120"/>
                <a:gd name="T9" fmla="*/ 53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2 w 120"/>
                <a:gd name="T19" fmla="*/ 18 h 120"/>
                <a:gd name="T20" fmla="*/ 42 w 120"/>
                <a:gd name="T21" fmla="*/ 18 h 120"/>
                <a:gd name="T22" fmla="*/ 53 w 120"/>
                <a:gd name="T23" fmla="*/ 35 h 120"/>
                <a:gd name="T24" fmla="*/ 53 w 120"/>
                <a:gd name="T25" fmla="*/ 53 h 120"/>
                <a:gd name="T26" fmla="*/ 34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4 w 120"/>
                <a:gd name="T39" fmla="*/ 67 h 120"/>
                <a:gd name="T40" fmla="*/ 53 w 120"/>
                <a:gd name="T41" fmla="*/ 67 h 120"/>
                <a:gd name="T42" fmla="*/ 53 w 120"/>
                <a:gd name="T43" fmla="*/ 86 h 120"/>
                <a:gd name="T44" fmla="*/ 42 w 120"/>
                <a:gd name="T45" fmla="*/ 102 h 120"/>
                <a:gd name="T46" fmla="*/ 42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6 h 120"/>
                <a:gd name="T56" fmla="*/ 67 w 120"/>
                <a:gd name="T57" fmla="*/ 67 h 120"/>
                <a:gd name="T58" fmla="*/ 86 w 120"/>
                <a:gd name="T59" fmla="*/ 67 h 120"/>
                <a:gd name="T60" fmla="*/ 102 w 120"/>
                <a:gd name="T61" fmla="*/ 78 h 120"/>
                <a:gd name="T62" fmla="*/ 102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95" y="42"/>
                    <a:pt x="88" y="47"/>
                    <a:pt x="8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3" y="32"/>
                    <a:pt x="78" y="25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5"/>
                    <a:pt x="47" y="32"/>
                    <a:pt x="53" y="35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2" y="47"/>
                    <a:pt x="25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5" y="78"/>
                    <a:pt x="32" y="73"/>
                    <a:pt x="34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7" y="89"/>
                    <a:pt x="42" y="95"/>
                    <a:pt x="42" y="102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5"/>
                    <a:pt x="73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73"/>
                    <a:pt x="95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" name="Freeform 868"/>
            <p:cNvSpPr>
              <a:spLocks/>
            </p:cNvSpPr>
            <p:nvPr/>
          </p:nvSpPr>
          <p:spPr bwMode="auto">
            <a:xfrm>
              <a:off x="17962563" y="958850"/>
              <a:ext cx="80963" cy="80963"/>
            </a:xfrm>
            <a:custGeom>
              <a:avLst/>
              <a:gdLst>
                <a:gd name="T0" fmla="*/ 120 w 120"/>
                <a:gd name="T1" fmla="*/ 60 h 120"/>
                <a:gd name="T2" fmla="*/ 103 w 120"/>
                <a:gd name="T3" fmla="*/ 42 h 120"/>
                <a:gd name="T4" fmla="*/ 103 w 120"/>
                <a:gd name="T5" fmla="*/ 42 h 120"/>
                <a:gd name="T6" fmla="*/ 86 w 120"/>
                <a:gd name="T7" fmla="*/ 53 h 120"/>
                <a:gd name="T8" fmla="*/ 67 w 120"/>
                <a:gd name="T9" fmla="*/ 53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3 w 120"/>
                <a:gd name="T19" fmla="*/ 18 h 120"/>
                <a:gd name="T20" fmla="*/ 43 w 120"/>
                <a:gd name="T21" fmla="*/ 18 h 120"/>
                <a:gd name="T22" fmla="*/ 54 w 120"/>
                <a:gd name="T23" fmla="*/ 35 h 120"/>
                <a:gd name="T24" fmla="*/ 54 w 120"/>
                <a:gd name="T25" fmla="*/ 53 h 120"/>
                <a:gd name="T26" fmla="*/ 35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5 w 120"/>
                <a:gd name="T39" fmla="*/ 67 h 120"/>
                <a:gd name="T40" fmla="*/ 54 w 120"/>
                <a:gd name="T41" fmla="*/ 67 h 120"/>
                <a:gd name="T42" fmla="*/ 54 w 120"/>
                <a:gd name="T43" fmla="*/ 86 h 120"/>
                <a:gd name="T44" fmla="*/ 43 w 120"/>
                <a:gd name="T45" fmla="*/ 102 h 120"/>
                <a:gd name="T46" fmla="*/ 43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6 h 120"/>
                <a:gd name="T56" fmla="*/ 67 w 120"/>
                <a:gd name="T57" fmla="*/ 67 h 120"/>
                <a:gd name="T58" fmla="*/ 86 w 120"/>
                <a:gd name="T59" fmla="*/ 67 h 120"/>
                <a:gd name="T60" fmla="*/ 103 w 120"/>
                <a:gd name="T61" fmla="*/ 78 h 120"/>
                <a:gd name="T62" fmla="*/ 103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3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5" y="42"/>
                    <a:pt x="89" y="47"/>
                    <a:pt x="8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4" y="32"/>
                    <a:pt x="78" y="25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3" y="25"/>
                    <a:pt x="47" y="32"/>
                    <a:pt x="54" y="35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2" y="47"/>
                    <a:pt x="26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6" y="78"/>
                    <a:pt x="32" y="73"/>
                    <a:pt x="35" y="67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47" y="89"/>
                    <a:pt x="43" y="95"/>
                    <a:pt x="43" y="102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43" y="112"/>
                    <a:pt x="51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5"/>
                    <a:pt x="74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9" y="73"/>
                    <a:pt x="95" y="78"/>
                    <a:pt x="103" y="78"/>
                  </a:cubicBezTo>
                  <a:cubicBezTo>
                    <a:pt x="103" y="78"/>
                    <a:pt x="103" y="78"/>
                    <a:pt x="103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" name="Freeform 869"/>
            <p:cNvSpPr>
              <a:spLocks/>
            </p:cNvSpPr>
            <p:nvPr/>
          </p:nvSpPr>
          <p:spPr bwMode="auto">
            <a:xfrm>
              <a:off x="18121313" y="958850"/>
              <a:ext cx="80963" cy="80963"/>
            </a:xfrm>
            <a:custGeom>
              <a:avLst/>
              <a:gdLst>
                <a:gd name="T0" fmla="*/ 120 w 120"/>
                <a:gd name="T1" fmla="*/ 60 h 120"/>
                <a:gd name="T2" fmla="*/ 102 w 120"/>
                <a:gd name="T3" fmla="*/ 42 h 120"/>
                <a:gd name="T4" fmla="*/ 102 w 120"/>
                <a:gd name="T5" fmla="*/ 42 h 120"/>
                <a:gd name="T6" fmla="*/ 86 w 120"/>
                <a:gd name="T7" fmla="*/ 53 h 120"/>
                <a:gd name="T8" fmla="*/ 67 w 120"/>
                <a:gd name="T9" fmla="*/ 53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2 w 120"/>
                <a:gd name="T19" fmla="*/ 18 h 120"/>
                <a:gd name="T20" fmla="*/ 42 w 120"/>
                <a:gd name="T21" fmla="*/ 18 h 120"/>
                <a:gd name="T22" fmla="*/ 53 w 120"/>
                <a:gd name="T23" fmla="*/ 35 h 120"/>
                <a:gd name="T24" fmla="*/ 53 w 120"/>
                <a:gd name="T25" fmla="*/ 53 h 120"/>
                <a:gd name="T26" fmla="*/ 34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4 w 120"/>
                <a:gd name="T39" fmla="*/ 67 h 120"/>
                <a:gd name="T40" fmla="*/ 53 w 120"/>
                <a:gd name="T41" fmla="*/ 67 h 120"/>
                <a:gd name="T42" fmla="*/ 53 w 120"/>
                <a:gd name="T43" fmla="*/ 86 h 120"/>
                <a:gd name="T44" fmla="*/ 42 w 120"/>
                <a:gd name="T45" fmla="*/ 102 h 120"/>
                <a:gd name="T46" fmla="*/ 42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6 h 120"/>
                <a:gd name="T56" fmla="*/ 67 w 120"/>
                <a:gd name="T57" fmla="*/ 67 h 120"/>
                <a:gd name="T58" fmla="*/ 86 w 120"/>
                <a:gd name="T59" fmla="*/ 67 h 120"/>
                <a:gd name="T60" fmla="*/ 102 w 120"/>
                <a:gd name="T61" fmla="*/ 78 h 120"/>
                <a:gd name="T62" fmla="*/ 102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95" y="42"/>
                    <a:pt x="88" y="47"/>
                    <a:pt x="8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3" y="32"/>
                    <a:pt x="78" y="25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5"/>
                    <a:pt x="47" y="32"/>
                    <a:pt x="53" y="35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2" y="47"/>
                    <a:pt x="25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5" y="78"/>
                    <a:pt x="32" y="73"/>
                    <a:pt x="34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7" y="89"/>
                    <a:pt x="42" y="95"/>
                    <a:pt x="42" y="102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5"/>
                    <a:pt x="73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73"/>
                    <a:pt x="95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" name="Freeform 870"/>
            <p:cNvSpPr>
              <a:spLocks/>
            </p:cNvSpPr>
            <p:nvPr/>
          </p:nvSpPr>
          <p:spPr bwMode="auto">
            <a:xfrm>
              <a:off x="17487900" y="1116013"/>
              <a:ext cx="80963" cy="80963"/>
            </a:xfrm>
            <a:custGeom>
              <a:avLst/>
              <a:gdLst>
                <a:gd name="T0" fmla="*/ 120 w 120"/>
                <a:gd name="T1" fmla="*/ 60 h 120"/>
                <a:gd name="T2" fmla="*/ 102 w 120"/>
                <a:gd name="T3" fmla="*/ 42 h 120"/>
                <a:gd name="T4" fmla="*/ 102 w 120"/>
                <a:gd name="T5" fmla="*/ 42 h 120"/>
                <a:gd name="T6" fmla="*/ 85 w 120"/>
                <a:gd name="T7" fmla="*/ 53 h 120"/>
                <a:gd name="T8" fmla="*/ 67 w 120"/>
                <a:gd name="T9" fmla="*/ 53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2 w 120"/>
                <a:gd name="T19" fmla="*/ 18 h 120"/>
                <a:gd name="T20" fmla="*/ 42 w 120"/>
                <a:gd name="T21" fmla="*/ 18 h 120"/>
                <a:gd name="T22" fmla="*/ 53 w 120"/>
                <a:gd name="T23" fmla="*/ 35 h 120"/>
                <a:gd name="T24" fmla="*/ 53 w 120"/>
                <a:gd name="T25" fmla="*/ 53 h 120"/>
                <a:gd name="T26" fmla="*/ 34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4 w 120"/>
                <a:gd name="T39" fmla="*/ 67 h 120"/>
                <a:gd name="T40" fmla="*/ 53 w 120"/>
                <a:gd name="T41" fmla="*/ 67 h 120"/>
                <a:gd name="T42" fmla="*/ 53 w 120"/>
                <a:gd name="T43" fmla="*/ 86 h 120"/>
                <a:gd name="T44" fmla="*/ 42 w 120"/>
                <a:gd name="T45" fmla="*/ 102 h 120"/>
                <a:gd name="T46" fmla="*/ 42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6 h 120"/>
                <a:gd name="T56" fmla="*/ 67 w 120"/>
                <a:gd name="T57" fmla="*/ 67 h 120"/>
                <a:gd name="T58" fmla="*/ 85 w 120"/>
                <a:gd name="T59" fmla="*/ 67 h 120"/>
                <a:gd name="T60" fmla="*/ 102 w 120"/>
                <a:gd name="T61" fmla="*/ 78 h 120"/>
                <a:gd name="T62" fmla="*/ 102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95" y="42"/>
                    <a:pt x="88" y="47"/>
                    <a:pt x="85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3" y="32"/>
                    <a:pt x="78" y="25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5"/>
                    <a:pt x="46" y="32"/>
                    <a:pt x="53" y="35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1" y="47"/>
                    <a:pt x="25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5" y="78"/>
                    <a:pt x="31" y="74"/>
                    <a:pt x="34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6" y="89"/>
                    <a:pt x="42" y="95"/>
                    <a:pt x="42" y="102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5"/>
                    <a:pt x="73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8" y="74"/>
                    <a:pt x="95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" name="Freeform 871"/>
            <p:cNvSpPr>
              <a:spLocks/>
            </p:cNvSpPr>
            <p:nvPr/>
          </p:nvSpPr>
          <p:spPr bwMode="auto">
            <a:xfrm>
              <a:off x="17645063" y="1116013"/>
              <a:ext cx="80963" cy="80963"/>
            </a:xfrm>
            <a:custGeom>
              <a:avLst/>
              <a:gdLst>
                <a:gd name="T0" fmla="*/ 120 w 120"/>
                <a:gd name="T1" fmla="*/ 60 h 120"/>
                <a:gd name="T2" fmla="*/ 103 w 120"/>
                <a:gd name="T3" fmla="*/ 42 h 120"/>
                <a:gd name="T4" fmla="*/ 103 w 120"/>
                <a:gd name="T5" fmla="*/ 42 h 120"/>
                <a:gd name="T6" fmla="*/ 86 w 120"/>
                <a:gd name="T7" fmla="*/ 53 h 120"/>
                <a:gd name="T8" fmla="*/ 67 w 120"/>
                <a:gd name="T9" fmla="*/ 53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2 w 120"/>
                <a:gd name="T19" fmla="*/ 18 h 120"/>
                <a:gd name="T20" fmla="*/ 42 w 120"/>
                <a:gd name="T21" fmla="*/ 18 h 120"/>
                <a:gd name="T22" fmla="*/ 53 w 120"/>
                <a:gd name="T23" fmla="*/ 35 h 120"/>
                <a:gd name="T24" fmla="*/ 53 w 120"/>
                <a:gd name="T25" fmla="*/ 53 h 120"/>
                <a:gd name="T26" fmla="*/ 35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5 w 120"/>
                <a:gd name="T39" fmla="*/ 67 h 120"/>
                <a:gd name="T40" fmla="*/ 53 w 120"/>
                <a:gd name="T41" fmla="*/ 67 h 120"/>
                <a:gd name="T42" fmla="*/ 53 w 120"/>
                <a:gd name="T43" fmla="*/ 86 h 120"/>
                <a:gd name="T44" fmla="*/ 42 w 120"/>
                <a:gd name="T45" fmla="*/ 102 h 120"/>
                <a:gd name="T46" fmla="*/ 42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6 h 120"/>
                <a:gd name="T56" fmla="*/ 67 w 120"/>
                <a:gd name="T57" fmla="*/ 67 h 120"/>
                <a:gd name="T58" fmla="*/ 86 w 120"/>
                <a:gd name="T59" fmla="*/ 67 h 120"/>
                <a:gd name="T60" fmla="*/ 103 w 120"/>
                <a:gd name="T61" fmla="*/ 78 h 120"/>
                <a:gd name="T62" fmla="*/ 103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3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5" y="42"/>
                    <a:pt x="89" y="47"/>
                    <a:pt x="8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4" y="32"/>
                    <a:pt x="78" y="25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5"/>
                    <a:pt x="47" y="32"/>
                    <a:pt x="53" y="35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2" y="47"/>
                    <a:pt x="26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6" y="78"/>
                    <a:pt x="32" y="74"/>
                    <a:pt x="35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7" y="89"/>
                    <a:pt x="42" y="95"/>
                    <a:pt x="42" y="102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5"/>
                    <a:pt x="74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9" y="74"/>
                    <a:pt x="95" y="78"/>
                    <a:pt x="103" y="78"/>
                  </a:cubicBezTo>
                  <a:cubicBezTo>
                    <a:pt x="103" y="78"/>
                    <a:pt x="103" y="78"/>
                    <a:pt x="103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" name="Freeform 872"/>
            <p:cNvSpPr>
              <a:spLocks/>
            </p:cNvSpPr>
            <p:nvPr/>
          </p:nvSpPr>
          <p:spPr bwMode="auto">
            <a:xfrm>
              <a:off x="17803813" y="1116013"/>
              <a:ext cx="80963" cy="80963"/>
            </a:xfrm>
            <a:custGeom>
              <a:avLst/>
              <a:gdLst>
                <a:gd name="T0" fmla="*/ 120 w 120"/>
                <a:gd name="T1" fmla="*/ 60 h 120"/>
                <a:gd name="T2" fmla="*/ 102 w 120"/>
                <a:gd name="T3" fmla="*/ 42 h 120"/>
                <a:gd name="T4" fmla="*/ 102 w 120"/>
                <a:gd name="T5" fmla="*/ 42 h 120"/>
                <a:gd name="T6" fmla="*/ 86 w 120"/>
                <a:gd name="T7" fmla="*/ 53 h 120"/>
                <a:gd name="T8" fmla="*/ 67 w 120"/>
                <a:gd name="T9" fmla="*/ 53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2 w 120"/>
                <a:gd name="T19" fmla="*/ 18 h 120"/>
                <a:gd name="T20" fmla="*/ 42 w 120"/>
                <a:gd name="T21" fmla="*/ 18 h 120"/>
                <a:gd name="T22" fmla="*/ 53 w 120"/>
                <a:gd name="T23" fmla="*/ 35 h 120"/>
                <a:gd name="T24" fmla="*/ 53 w 120"/>
                <a:gd name="T25" fmla="*/ 53 h 120"/>
                <a:gd name="T26" fmla="*/ 34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4 w 120"/>
                <a:gd name="T39" fmla="*/ 67 h 120"/>
                <a:gd name="T40" fmla="*/ 53 w 120"/>
                <a:gd name="T41" fmla="*/ 67 h 120"/>
                <a:gd name="T42" fmla="*/ 53 w 120"/>
                <a:gd name="T43" fmla="*/ 86 h 120"/>
                <a:gd name="T44" fmla="*/ 42 w 120"/>
                <a:gd name="T45" fmla="*/ 102 h 120"/>
                <a:gd name="T46" fmla="*/ 42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6 h 120"/>
                <a:gd name="T56" fmla="*/ 67 w 120"/>
                <a:gd name="T57" fmla="*/ 67 h 120"/>
                <a:gd name="T58" fmla="*/ 86 w 120"/>
                <a:gd name="T59" fmla="*/ 67 h 120"/>
                <a:gd name="T60" fmla="*/ 102 w 120"/>
                <a:gd name="T61" fmla="*/ 78 h 120"/>
                <a:gd name="T62" fmla="*/ 102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95" y="42"/>
                    <a:pt x="88" y="47"/>
                    <a:pt x="8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3" y="32"/>
                    <a:pt x="78" y="25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5"/>
                    <a:pt x="47" y="32"/>
                    <a:pt x="53" y="35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2" y="47"/>
                    <a:pt x="25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5" y="78"/>
                    <a:pt x="32" y="74"/>
                    <a:pt x="34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7" y="89"/>
                    <a:pt x="42" y="95"/>
                    <a:pt x="42" y="102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5"/>
                    <a:pt x="73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74"/>
                    <a:pt x="95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" name="Freeform 873"/>
            <p:cNvSpPr>
              <a:spLocks/>
            </p:cNvSpPr>
            <p:nvPr/>
          </p:nvSpPr>
          <p:spPr bwMode="auto">
            <a:xfrm>
              <a:off x="17962563" y="1116013"/>
              <a:ext cx="80963" cy="80963"/>
            </a:xfrm>
            <a:custGeom>
              <a:avLst/>
              <a:gdLst>
                <a:gd name="T0" fmla="*/ 120 w 120"/>
                <a:gd name="T1" fmla="*/ 60 h 120"/>
                <a:gd name="T2" fmla="*/ 103 w 120"/>
                <a:gd name="T3" fmla="*/ 42 h 120"/>
                <a:gd name="T4" fmla="*/ 103 w 120"/>
                <a:gd name="T5" fmla="*/ 42 h 120"/>
                <a:gd name="T6" fmla="*/ 86 w 120"/>
                <a:gd name="T7" fmla="*/ 53 h 120"/>
                <a:gd name="T8" fmla="*/ 67 w 120"/>
                <a:gd name="T9" fmla="*/ 53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3 w 120"/>
                <a:gd name="T19" fmla="*/ 18 h 120"/>
                <a:gd name="T20" fmla="*/ 43 w 120"/>
                <a:gd name="T21" fmla="*/ 18 h 120"/>
                <a:gd name="T22" fmla="*/ 54 w 120"/>
                <a:gd name="T23" fmla="*/ 35 h 120"/>
                <a:gd name="T24" fmla="*/ 54 w 120"/>
                <a:gd name="T25" fmla="*/ 53 h 120"/>
                <a:gd name="T26" fmla="*/ 35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5 w 120"/>
                <a:gd name="T39" fmla="*/ 67 h 120"/>
                <a:gd name="T40" fmla="*/ 54 w 120"/>
                <a:gd name="T41" fmla="*/ 67 h 120"/>
                <a:gd name="T42" fmla="*/ 54 w 120"/>
                <a:gd name="T43" fmla="*/ 86 h 120"/>
                <a:gd name="T44" fmla="*/ 43 w 120"/>
                <a:gd name="T45" fmla="*/ 102 h 120"/>
                <a:gd name="T46" fmla="*/ 43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6 h 120"/>
                <a:gd name="T56" fmla="*/ 67 w 120"/>
                <a:gd name="T57" fmla="*/ 67 h 120"/>
                <a:gd name="T58" fmla="*/ 86 w 120"/>
                <a:gd name="T59" fmla="*/ 67 h 120"/>
                <a:gd name="T60" fmla="*/ 103 w 120"/>
                <a:gd name="T61" fmla="*/ 78 h 120"/>
                <a:gd name="T62" fmla="*/ 103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3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5" y="42"/>
                    <a:pt x="89" y="47"/>
                    <a:pt x="8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4" y="32"/>
                    <a:pt x="78" y="25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3" y="25"/>
                    <a:pt x="47" y="32"/>
                    <a:pt x="54" y="35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2" y="47"/>
                    <a:pt x="26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6" y="78"/>
                    <a:pt x="32" y="74"/>
                    <a:pt x="35" y="67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47" y="89"/>
                    <a:pt x="43" y="95"/>
                    <a:pt x="43" y="102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43" y="112"/>
                    <a:pt x="51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5"/>
                    <a:pt x="74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9" y="74"/>
                    <a:pt x="95" y="78"/>
                    <a:pt x="103" y="78"/>
                  </a:cubicBezTo>
                  <a:cubicBezTo>
                    <a:pt x="103" y="78"/>
                    <a:pt x="103" y="78"/>
                    <a:pt x="103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" name="Freeform 874"/>
            <p:cNvSpPr>
              <a:spLocks/>
            </p:cNvSpPr>
            <p:nvPr/>
          </p:nvSpPr>
          <p:spPr bwMode="auto">
            <a:xfrm>
              <a:off x="18121313" y="1116013"/>
              <a:ext cx="80963" cy="80963"/>
            </a:xfrm>
            <a:custGeom>
              <a:avLst/>
              <a:gdLst>
                <a:gd name="T0" fmla="*/ 120 w 120"/>
                <a:gd name="T1" fmla="*/ 60 h 120"/>
                <a:gd name="T2" fmla="*/ 102 w 120"/>
                <a:gd name="T3" fmla="*/ 42 h 120"/>
                <a:gd name="T4" fmla="*/ 102 w 120"/>
                <a:gd name="T5" fmla="*/ 42 h 120"/>
                <a:gd name="T6" fmla="*/ 86 w 120"/>
                <a:gd name="T7" fmla="*/ 53 h 120"/>
                <a:gd name="T8" fmla="*/ 67 w 120"/>
                <a:gd name="T9" fmla="*/ 53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2 w 120"/>
                <a:gd name="T19" fmla="*/ 18 h 120"/>
                <a:gd name="T20" fmla="*/ 42 w 120"/>
                <a:gd name="T21" fmla="*/ 18 h 120"/>
                <a:gd name="T22" fmla="*/ 53 w 120"/>
                <a:gd name="T23" fmla="*/ 35 h 120"/>
                <a:gd name="T24" fmla="*/ 53 w 120"/>
                <a:gd name="T25" fmla="*/ 53 h 120"/>
                <a:gd name="T26" fmla="*/ 34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4 w 120"/>
                <a:gd name="T39" fmla="*/ 67 h 120"/>
                <a:gd name="T40" fmla="*/ 53 w 120"/>
                <a:gd name="T41" fmla="*/ 67 h 120"/>
                <a:gd name="T42" fmla="*/ 53 w 120"/>
                <a:gd name="T43" fmla="*/ 86 h 120"/>
                <a:gd name="T44" fmla="*/ 42 w 120"/>
                <a:gd name="T45" fmla="*/ 102 h 120"/>
                <a:gd name="T46" fmla="*/ 42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6 h 120"/>
                <a:gd name="T56" fmla="*/ 67 w 120"/>
                <a:gd name="T57" fmla="*/ 67 h 120"/>
                <a:gd name="T58" fmla="*/ 86 w 120"/>
                <a:gd name="T59" fmla="*/ 67 h 120"/>
                <a:gd name="T60" fmla="*/ 102 w 120"/>
                <a:gd name="T61" fmla="*/ 78 h 120"/>
                <a:gd name="T62" fmla="*/ 102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95" y="42"/>
                    <a:pt x="88" y="47"/>
                    <a:pt x="8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3" y="32"/>
                    <a:pt x="78" y="25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5"/>
                    <a:pt x="47" y="32"/>
                    <a:pt x="53" y="35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2" y="47"/>
                    <a:pt x="25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5" y="78"/>
                    <a:pt x="32" y="74"/>
                    <a:pt x="34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7" y="89"/>
                    <a:pt x="42" y="95"/>
                    <a:pt x="42" y="102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5"/>
                    <a:pt x="73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74"/>
                    <a:pt x="95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" name="Freeform 875"/>
            <p:cNvSpPr>
              <a:spLocks/>
            </p:cNvSpPr>
            <p:nvPr/>
          </p:nvSpPr>
          <p:spPr bwMode="auto">
            <a:xfrm>
              <a:off x="17487900" y="1274763"/>
              <a:ext cx="80963" cy="79375"/>
            </a:xfrm>
            <a:custGeom>
              <a:avLst/>
              <a:gdLst>
                <a:gd name="T0" fmla="*/ 120 w 120"/>
                <a:gd name="T1" fmla="*/ 60 h 120"/>
                <a:gd name="T2" fmla="*/ 102 w 120"/>
                <a:gd name="T3" fmla="*/ 42 h 120"/>
                <a:gd name="T4" fmla="*/ 102 w 120"/>
                <a:gd name="T5" fmla="*/ 42 h 120"/>
                <a:gd name="T6" fmla="*/ 85 w 120"/>
                <a:gd name="T7" fmla="*/ 53 h 120"/>
                <a:gd name="T8" fmla="*/ 67 w 120"/>
                <a:gd name="T9" fmla="*/ 53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2 w 120"/>
                <a:gd name="T19" fmla="*/ 18 h 120"/>
                <a:gd name="T20" fmla="*/ 42 w 120"/>
                <a:gd name="T21" fmla="*/ 18 h 120"/>
                <a:gd name="T22" fmla="*/ 53 w 120"/>
                <a:gd name="T23" fmla="*/ 35 h 120"/>
                <a:gd name="T24" fmla="*/ 53 w 120"/>
                <a:gd name="T25" fmla="*/ 53 h 120"/>
                <a:gd name="T26" fmla="*/ 34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4 w 120"/>
                <a:gd name="T39" fmla="*/ 67 h 120"/>
                <a:gd name="T40" fmla="*/ 53 w 120"/>
                <a:gd name="T41" fmla="*/ 67 h 120"/>
                <a:gd name="T42" fmla="*/ 53 w 120"/>
                <a:gd name="T43" fmla="*/ 86 h 120"/>
                <a:gd name="T44" fmla="*/ 42 w 120"/>
                <a:gd name="T45" fmla="*/ 102 h 120"/>
                <a:gd name="T46" fmla="*/ 42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6 h 120"/>
                <a:gd name="T56" fmla="*/ 67 w 120"/>
                <a:gd name="T57" fmla="*/ 67 h 120"/>
                <a:gd name="T58" fmla="*/ 85 w 120"/>
                <a:gd name="T59" fmla="*/ 67 h 120"/>
                <a:gd name="T60" fmla="*/ 102 w 120"/>
                <a:gd name="T61" fmla="*/ 78 h 120"/>
                <a:gd name="T62" fmla="*/ 102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95" y="42"/>
                    <a:pt x="88" y="47"/>
                    <a:pt x="85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3" y="32"/>
                    <a:pt x="78" y="26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6"/>
                    <a:pt x="46" y="32"/>
                    <a:pt x="53" y="35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1" y="47"/>
                    <a:pt x="25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5" y="78"/>
                    <a:pt x="31" y="74"/>
                    <a:pt x="34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6" y="89"/>
                    <a:pt x="42" y="95"/>
                    <a:pt x="42" y="102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5"/>
                    <a:pt x="73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8" y="74"/>
                    <a:pt x="95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" name="Freeform 876"/>
            <p:cNvSpPr>
              <a:spLocks/>
            </p:cNvSpPr>
            <p:nvPr/>
          </p:nvSpPr>
          <p:spPr bwMode="auto">
            <a:xfrm>
              <a:off x="17645063" y="1274763"/>
              <a:ext cx="80963" cy="79375"/>
            </a:xfrm>
            <a:custGeom>
              <a:avLst/>
              <a:gdLst>
                <a:gd name="T0" fmla="*/ 120 w 120"/>
                <a:gd name="T1" fmla="*/ 60 h 120"/>
                <a:gd name="T2" fmla="*/ 103 w 120"/>
                <a:gd name="T3" fmla="*/ 42 h 120"/>
                <a:gd name="T4" fmla="*/ 103 w 120"/>
                <a:gd name="T5" fmla="*/ 42 h 120"/>
                <a:gd name="T6" fmla="*/ 86 w 120"/>
                <a:gd name="T7" fmla="*/ 53 h 120"/>
                <a:gd name="T8" fmla="*/ 67 w 120"/>
                <a:gd name="T9" fmla="*/ 53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2 w 120"/>
                <a:gd name="T19" fmla="*/ 18 h 120"/>
                <a:gd name="T20" fmla="*/ 42 w 120"/>
                <a:gd name="T21" fmla="*/ 18 h 120"/>
                <a:gd name="T22" fmla="*/ 53 w 120"/>
                <a:gd name="T23" fmla="*/ 35 h 120"/>
                <a:gd name="T24" fmla="*/ 53 w 120"/>
                <a:gd name="T25" fmla="*/ 53 h 120"/>
                <a:gd name="T26" fmla="*/ 35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5 w 120"/>
                <a:gd name="T39" fmla="*/ 67 h 120"/>
                <a:gd name="T40" fmla="*/ 53 w 120"/>
                <a:gd name="T41" fmla="*/ 67 h 120"/>
                <a:gd name="T42" fmla="*/ 53 w 120"/>
                <a:gd name="T43" fmla="*/ 86 h 120"/>
                <a:gd name="T44" fmla="*/ 42 w 120"/>
                <a:gd name="T45" fmla="*/ 102 h 120"/>
                <a:gd name="T46" fmla="*/ 42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6 h 120"/>
                <a:gd name="T56" fmla="*/ 67 w 120"/>
                <a:gd name="T57" fmla="*/ 67 h 120"/>
                <a:gd name="T58" fmla="*/ 86 w 120"/>
                <a:gd name="T59" fmla="*/ 67 h 120"/>
                <a:gd name="T60" fmla="*/ 103 w 120"/>
                <a:gd name="T61" fmla="*/ 78 h 120"/>
                <a:gd name="T62" fmla="*/ 103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3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5" y="42"/>
                    <a:pt x="89" y="47"/>
                    <a:pt x="8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4" y="32"/>
                    <a:pt x="78" y="26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6"/>
                    <a:pt x="47" y="32"/>
                    <a:pt x="53" y="35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2" y="47"/>
                    <a:pt x="26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6" y="78"/>
                    <a:pt x="32" y="74"/>
                    <a:pt x="35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7" y="89"/>
                    <a:pt x="42" y="95"/>
                    <a:pt x="42" y="102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5"/>
                    <a:pt x="74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9" y="74"/>
                    <a:pt x="95" y="78"/>
                    <a:pt x="103" y="78"/>
                  </a:cubicBezTo>
                  <a:cubicBezTo>
                    <a:pt x="103" y="78"/>
                    <a:pt x="103" y="78"/>
                    <a:pt x="103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" name="Freeform 877"/>
            <p:cNvSpPr>
              <a:spLocks/>
            </p:cNvSpPr>
            <p:nvPr/>
          </p:nvSpPr>
          <p:spPr bwMode="auto">
            <a:xfrm>
              <a:off x="17803813" y="1274763"/>
              <a:ext cx="80963" cy="79375"/>
            </a:xfrm>
            <a:custGeom>
              <a:avLst/>
              <a:gdLst>
                <a:gd name="T0" fmla="*/ 120 w 120"/>
                <a:gd name="T1" fmla="*/ 60 h 120"/>
                <a:gd name="T2" fmla="*/ 102 w 120"/>
                <a:gd name="T3" fmla="*/ 42 h 120"/>
                <a:gd name="T4" fmla="*/ 102 w 120"/>
                <a:gd name="T5" fmla="*/ 42 h 120"/>
                <a:gd name="T6" fmla="*/ 86 w 120"/>
                <a:gd name="T7" fmla="*/ 53 h 120"/>
                <a:gd name="T8" fmla="*/ 67 w 120"/>
                <a:gd name="T9" fmla="*/ 53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2 w 120"/>
                <a:gd name="T19" fmla="*/ 18 h 120"/>
                <a:gd name="T20" fmla="*/ 42 w 120"/>
                <a:gd name="T21" fmla="*/ 18 h 120"/>
                <a:gd name="T22" fmla="*/ 53 w 120"/>
                <a:gd name="T23" fmla="*/ 35 h 120"/>
                <a:gd name="T24" fmla="*/ 53 w 120"/>
                <a:gd name="T25" fmla="*/ 53 h 120"/>
                <a:gd name="T26" fmla="*/ 34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4 w 120"/>
                <a:gd name="T39" fmla="*/ 67 h 120"/>
                <a:gd name="T40" fmla="*/ 53 w 120"/>
                <a:gd name="T41" fmla="*/ 67 h 120"/>
                <a:gd name="T42" fmla="*/ 53 w 120"/>
                <a:gd name="T43" fmla="*/ 86 h 120"/>
                <a:gd name="T44" fmla="*/ 42 w 120"/>
                <a:gd name="T45" fmla="*/ 102 h 120"/>
                <a:gd name="T46" fmla="*/ 42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6 h 120"/>
                <a:gd name="T56" fmla="*/ 67 w 120"/>
                <a:gd name="T57" fmla="*/ 67 h 120"/>
                <a:gd name="T58" fmla="*/ 86 w 120"/>
                <a:gd name="T59" fmla="*/ 67 h 120"/>
                <a:gd name="T60" fmla="*/ 102 w 120"/>
                <a:gd name="T61" fmla="*/ 78 h 120"/>
                <a:gd name="T62" fmla="*/ 102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95" y="42"/>
                    <a:pt x="88" y="47"/>
                    <a:pt x="8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3" y="32"/>
                    <a:pt x="78" y="26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6"/>
                    <a:pt x="47" y="32"/>
                    <a:pt x="53" y="35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2" y="47"/>
                    <a:pt x="25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5" y="78"/>
                    <a:pt x="32" y="74"/>
                    <a:pt x="34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7" y="89"/>
                    <a:pt x="42" y="95"/>
                    <a:pt x="42" y="102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5"/>
                    <a:pt x="73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74"/>
                    <a:pt x="95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" name="Freeform 878"/>
            <p:cNvSpPr>
              <a:spLocks/>
            </p:cNvSpPr>
            <p:nvPr/>
          </p:nvSpPr>
          <p:spPr bwMode="auto">
            <a:xfrm>
              <a:off x="17962563" y="1274763"/>
              <a:ext cx="80963" cy="79375"/>
            </a:xfrm>
            <a:custGeom>
              <a:avLst/>
              <a:gdLst>
                <a:gd name="T0" fmla="*/ 120 w 120"/>
                <a:gd name="T1" fmla="*/ 60 h 120"/>
                <a:gd name="T2" fmla="*/ 103 w 120"/>
                <a:gd name="T3" fmla="*/ 42 h 120"/>
                <a:gd name="T4" fmla="*/ 103 w 120"/>
                <a:gd name="T5" fmla="*/ 42 h 120"/>
                <a:gd name="T6" fmla="*/ 86 w 120"/>
                <a:gd name="T7" fmla="*/ 53 h 120"/>
                <a:gd name="T8" fmla="*/ 67 w 120"/>
                <a:gd name="T9" fmla="*/ 53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3 w 120"/>
                <a:gd name="T19" fmla="*/ 18 h 120"/>
                <a:gd name="T20" fmla="*/ 43 w 120"/>
                <a:gd name="T21" fmla="*/ 18 h 120"/>
                <a:gd name="T22" fmla="*/ 54 w 120"/>
                <a:gd name="T23" fmla="*/ 35 h 120"/>
                <a:gd name="T24" fmla="*/ 54 w 120"/>
                <a:gd name="T25" fmla="*/ 53 h 120"/>
                <a:gd name="T26" fmla="*/ 35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5 w 120"/>
                <a:gd name="T39" fmla="*/ 67 h 120"/>
                <a:gd name="T40" fmla="*/ 54 w 120"/>
                <a:gd name="T41" fmla="*/ 67 h 120"/>
                <a:gd name="T42" fmla="*/ 54 w 120"/>
                <a:gd name="T43" fmla="*/ 86 h 120"/>
                <a:gd name="T44" fmla="*/ 43 w 120"/>
                <a:gd name="T45" fmla="*/ 102 h 120"/>
                <a:gd name="T46" fmla="*/ 43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6 h 120"/>
                <a:gd name="T56" fmla="*/ 67 w 120"/>
                <a:gd name="T57" fmla="*/ 67 h 120"/>
                <a:gd name="T58" fmla="*/ 86 w 120"/>
                <a:gd name="T59" fmla="*/ 67 h 120"/>
                <a:gd name="T60" fmla="*/ 103 w 120"/>
                <a:gd name="T61" fmla="*/ 78 h 120"/>
                <a:gd name="T62" fmla="*/ 103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3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5" y="42"/>
                    <a:pt x="89" y="47"/>
                    <a:pt x="8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4" y="32"/>
                    <a:pt x="78" y="26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3" y="26"/>
                    <a:pt x="47" y="32"/>
                    <a:pt x="54" y="35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2" y="47"/>
                    <a:pt x="26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6" y="78"/>
                    <a:pt x="32" y="74"/>
                    <a:pt x="35" y="67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47" y="89"/>
                    <a:pt x="43" y="95"/>
                    <a:pt x="43" y="102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43" y="112"/>
                    <a:pt x="51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5"/>
                    <a:pt x="74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9" y="74"/>
                    <a:pt x="95" y="78"/>
                    <a:pt x="103" y="78"/>
                  </a:cubicBezTo>
                  <a:cubicBezTo>
                    <a:pt x="103" y="78"/>
                    <a:pt x="103" y="78"/>
                    <a:pt x="103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" name="Freeform 879"/>
            <p:cNvSpPr>
              <a:spLocks/>
            </p:cNvSpPr>
            <p:nvPr/>
          </p:nvSpPr>
          <p:spPr bwMode="auto">
            <a:xfrm>
              <a:off x="18121313" y="1274763"/>
              <a:ext cx="80963" cy="79375"/>
            </a:xfrm>
            <a:custGeom>
              <a:avLst/>
              <a:gdLst>
                <a:gd name="T0" fmla="*/ 120 w 120"/>
                <a:gd name="T1" fmla="*/ 60 h 120"/>
                <a:gd name="T2" fmla="*/ 102 w 120"/>
                <a:gd name="T3" fmla="*/ 42 h 120"/>
                <a:gd name="T4" fmla="*/ 102 w 120"/>
                <a:gd name="T5" fmla="*/ 42 h 120"/>
                <a:gd name="T6" fmla="*/ 86 w 120"/>
                <a:gd name="T7" fmla="*/ 53 h 120"/>
                <a:gd name="T8" fmla="*/ 67 w 120"/>
                <a:gd name="T9" fmla="*/ 53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2 w 120"/>
                <a:gd name="T19" fmla="*/ 18 h 120"/>
                <a:gd name="T20" fmla="*/ 42 w 120"/>
                <a:gd name="T21" fmla="*/ 18 h 120"/>
                <a:gd name="T22" fmla="*/ 53 w 120"/>
                <a:gd name="T23" fmla="*/ 35 h 120"/>
                <a:gd name="T24" fmla="*/ 53 w 120"/>
                <a:gd name="T25" fmla="*/ 53 h 120"/>
                <a:gd name="T26" fmla="*/ 34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4 w 120"/>
                <a:gd name="T39" fmla="*/ 67 h 120"/>
                <a:gd name="T40" fmla="*/ 53 w 120"/>
                <a:gd name="T41" fmla="*/ 67 h 120"/>
                <a:gd name="T42" fmla="*/ 53 w 120"/>
                <a:gd name="T43" fmla="*/ 86 h 120"/>
                <a:gd name="T44" fmla="*/ 42 w 120"/>
                <a:gd name="T45" fmla="*/ 102 h 120"/>
                <a:gd name="T46" fmla="*/ 42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6 h 120"/>
                <a:gd name="T56" fmla="*/ 67 w 120"/>
                <a:gd name="T57" fmla="*/ 67 h 120"/>
                <a:gd name="T58" fmla="*/ 86 w 120"/>
                <a:gd name="T59" fmla="*/ 67 h 120"/>
                <a:gd name="T60" fmla="*/ 102 w 120"/>
                <a:gd name="T61" fmla="*/ 78 h 120"/>
                <a:gd name="T62" fmla="*/ 102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95" y="42"/>
                    <a:pt x="88" y="47"/>
                    <a:pt x="8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3" y="32"/>
                    <a:pt x="78" y="26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6"/>
                    <a:pt x="47" y="32"/>
                    <a:pt x="53" y="35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2" y="47"/>
                    <a:pt x="25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5" y="78"/>
                    <a:pt x="32" y="74"/>
                    <a:pt x="34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7" y="89"/>
                    <a:pt x="42" y="95"/>
                    <a:pt x="42" y="102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5"/>
                    <a:pt x="73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74"/>
                    <a:pt x="95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0" name="Freeform 880"/>
            <p:cNvSpPr>
              <a:spLocks/>
            </p:cNvSpPr>
            <p:nvPr/>
          </p:nvSpPr>
          <p:spPr bwMode="auto">
            <a:xfrm>
              <a:off x="17487900" y="1431925"/>
              <a:ext cx="80963" cy="80963"/>
            </a:xfrm>
            <a:custGeom>
              <a:avLst/>
              <a:gdLst>
                <a:gd name="T0" fmla="*/ 120 w 120"/>
                <a:gd name="T1" fmla="*/ 60 h 120"/>
                <a:gd name="T2" fmla="*/ 102 w 120"/>
                <a:gd name="T3" fmla="*/ 42 h 120"/>
                <a:gd name="T4" fmla="*/ 102 w 120"/>
                <a:gd name="T5" fmla="*/ 42 h 120"/>
                <a:gd name="T6" fmla="*/ 85 w 120"/>
                <a:gd name="T7" fmla="*/ 54 h 120"/>
                <a:gd name="T8" fmla="*/ 67 w 120"/>
                <a:gd name="T9" fmla="*/ 54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2 w 120"/>
                <a:gd name="T19" fmla="*/ 18 h 120"/>
                <a:gd name="T20" fmla="*/ 42 w 120"/>
                <a:gd name="T21" fmla="*/ 18 h 120"/>
                <a:gd name="T22" fmla="*/ 53 w 120"/>
                <a:gd name="T23" fmla="*/ 35 h 120"/>
                <a:gd name="T24" fmla="*/ 53 w 120"/>
                <a:gd name="T25" fmla="*/ 54 h 120"/>
                <a:gd name="T26" fmla="*/ 34 w 120"/>
                <a:gd name="T27" fmla="*/ 54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4 w 120"/>
                <a:gd name="T39" fmla="*/ 67 h 120"/>
                <a:gd name="T40" fmla="*/ 53 w 120"/>
                <a:gd name="T41" fmla="*/ 67 h 120"/>
                <a:gd name="T42" fmla="*/ 53 w 120"/>
                <a:gd name="T43" fmla="*/ 86 h 120"/>
                <a:gd name="T44" fmla="*/ 42 w 120"/>
                <a:gd name="T45" fmla="*/ 103 h 120"/>
                <a:gd name="T46" fmla="*/ 42 w 120"/>
                <a:gd name="T47" fmla="*/ 103 h 120"/>
                <a:gd name="T48" fmla="*/ 60 w 120"/>
                <a:gd name="T49" fmla="*/ 120 h 120"/>
                <a:gd name="T50" fmla="*/ 78 w 120"/>
                <a:gd name="T51" fmla="*/ 103 h 120"/>
                <a:gd name="T52" fmla="*/ 78 w 120"/>
                <a:gd name="T53" fmla="*/ 103 h 120"/>
                <a:gd name="T54" fmla="*/ 67 w 120"/>
                <a:gd name="T55" fmla="*/ 86 h 120"/>
                <a:gd name="T56" fmla="*/ 67 w 120"/>
                <a:gd name="T57" fmla="*/ 67 h 120"/>
                <a:gd name="T58" fmla="*/ 85 w 120"/>
                <a:gd name="T59" fmla="*/ 67 h 120"/>
                <a:gd name="T60" fmla="*/ 102 w 120"/>
                <a:gd name="T61" fmla="*/ 78 h 120"/>
                <a:gd name="T62" fmla="*/ 102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1"/>
                    <a:pt x="11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95" y="42"/>
                    <a:pt x="88" y="47"/>
                    <a:pt x="8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3" y="32"/>
                    <a:pt x="78" y="26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6"/>
                    <a:pt x="46" y="32"/>
                    <a:pt x="53" y="35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1" y="47"/>
                    <a:pt x="25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1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5" y="78"/>
                    <a:pt x="31" y="74"/>
                    <a:pt x="34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6" y="89"/>
                    <a:pt x="42" y="95"/>
                    <a:pt x="42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3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95"/>
                    <a:pt x="73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8" y="74"/>
                    <a:pt x="95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1" name="Freeform 881"/>
            <p:cNvSpPr>
              <a:spLocks/>
            </p:cNvSpPr>
            <p:nvPr/>
          </p:nvSpPr>
          <p:spPr bwMode="auto">
            <a:xfrm>
              <a:off x="17645063" y="1431925"/>
              <a:ext cx="80963" cy="80963"/>
            </a:xfrm>
            <a:custGeom>
              <a:avLst/>
              <a:gdLst>
                <a:gd name="T0" fmla="*/ 120 w 120"/>
                <a:gd name="T1" fmla="*/ 60 h 120"/>
                <a:gd name="T2" fmla="*/ 103 w 120"/>
                <a:gd name="T3" fmla="*/ 42 h 120"/>
                <a:gd name="T4" fmla="*/ 103 w 120"/>
                <a:gd name="T5" fmla="*/ 42 h 120"/>
                <a:gd name="T6" fmla="*/ 86 w 120"/>
                <a:gd name="T7" fmla="*/ 54 h 120"/>
                <a:gd name="T8" fmla="*/ 67 w 120"/>
                <a:gd name="T9" fmla="*/ 54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2 w 120"/>
                <a:gd name="T19" fmla="*/ 18 h 120"/>
                <a:gd name="T20" fmla="*/ 42 w 120"/>
                <a:gd name="T21" fmla="*/ 18 h 120"/>
                <a:gd name="T22" fmla="*/ 53 w 120"/>
                <a:gd name="T23" fmla="*/ 35 h 120"/>
                <a:gd name="T24" fmla="*/ 53 w 120"/>
                <a:gd name="T25" fmla="*/ 54 h 120"/>
                <a:gd name="T26" fmla="*/ 35 w 120"/>
                <a:gd name="T27" fmla="*/ 54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5 w 120"/>
                <a:gd name="T39" fmla="*/ 67 h 120"/>
                <a:gd name="T40" fmla="*/ 53 w 120"/>
                <a:gd name="T41" fmla="*/ 67 h 120"/>
                <a:gd name="T42" fmla="*/ 53 w 120"/>
                <a:gd name="T43" fmla="*/ 86 h 120"/>
                <a:gd name="T44" fmla="*/ 42 w 120"/>
                <a:gd name="T45" fmla="*/ 103 h 120"/>
                <a:gd name="T46" fmla="*/ 42 w 120"/>
                <a:gd name="T47" fmla="*/ 103 h 120"/>
                <a:gd name="T48" fmla="*/ 60 w 120"/>
                <a:gd name="T49" fmla="*/ 120 h 120"/>
                <a:gd name="T50" fmla="*/ 78 w 120"/>
                <a:gd name="T51" fmla="*/ 103 h 120"/>
                <a:gd name="T52" fmla="*/ 78 w 120"/>
                <a:gd name="T53" fmla="*/ 103 h 120"/>
                <a:gd name="T54" fmla="*/ 67 w 120"/>
                <a:gd name="T55" fmla="*/ 86 h 120"/>
                <a:gd name="T56" fmla="*/ 67 w 120"/>
                <a:gd name="T57" fmla="*/ 67 h 120"/>
                <a:gd name="T58" fmla="*/ 86 w 120"/>
                <a:gd name="T59" fmla="*/ 67 h 120"/>
                <a:gd name="T60" fmla="*/ 103 w 120"/>
                <a:gd name="T61" fmla="*/ 78 h 120"/>
                <a:gd name="T62" fmla="*/ 103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1"/>
                    <a:pt x="112" y="42"/>
                    <a:pt x="103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5" y="42"/>
                    <a:pt x="89" y="47"/>
                    <a:pt x="86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4" y="32"/>
                    <a:pt x="78" y="26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6"/>
                    <a:pt x="47" y="32"/>
                    <a:pt x="53" y="35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2" y="47"/>
                    <a:pt x="26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1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6" y="78"/>
                    <a:pt x="32" y="74"/>
                    <a:pt x="35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7" y="89"/>
                    <a:pt x="42" y="95"/>
                    <a:pt x="42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3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95"/>
                    <a:pt x="74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9" y="74"/>
                    <a:pt x="95" y="78"/>
                    <a:pt x="103" y="78"/>
                  </a:cubicBezTo>
                  <a:cubicBezTo>
                    <a:pt x="103" y="78"/>
                    <a:pt x="103" y="78"/>
                    <a:pt x="103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2" name="Freeform 882"/>
            <p:cNvSpPr>
              <a:spLocks/>
            </p:cNvSpPr>
            <p:nvPr/>
          </p:nvSpPr>
          <p:spPr bwMode="auto">
            <a:xfrm>
              <a:off x="17803813" y="1431925"/>
              <a:ext cx="80963" cy="80963"/>
            </a:xfrm>
            <a:custGeom>
              <a:avLst/>
              <a:gdLst>
                <a:gd name="T0" fmla="*/ 120 w 120"/>
                <a:gd name="T1" fmla="*/ 60 h 120"/>
                <a:gd name="T2" fmla="*/ 102 w 120"/>
                <a:gd name="T3" fmla="*/ 42 h 120"/>
                <a:gd name="T4" fmla="*/ 102 w 120"/>
                <a:gd name="T5" fmla="*/ 42 h 120"/>
                <a:gd name="T6" fmla="*/ 86 w 120"/>
                <a:gd name="T7" fmla="*/ 54 h 120"/>
                <a:gd name="T8" fmla="*/ 67 w 120"/>
                <a:gd name="T9" fmla="*/ 54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2 w 120"/>
                <a:gd name="T19" fmla="*/ 18 h 120"/>
                <a:gd name="T20" fmla="*/ 42 w 120"/>
                <a:gd name="T21" fmla="*/ 18 h 120"/>
                <a:gd name="T22" fmla="*/ 53 w 120"/>
                <a:gd name="T23" fmla="*/ 35 h 120"/>
                <a:gd name="T24" fmla="*/ 53 w 120"/>
                <a:gd name="T25" fmla="*/ 54 h 120"/>
                <a:gd name="T26" fmla="*/ 34 w 120"/>
                <a:gd name="T27" fmla="*/ 54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4 w 120"/>
                <a:gd name="T39" fmla="*/ 67 h 120"/>
                <a:gd name="T40" fmla="*/ 53 w 120"/>
                <a:gd name="T41" fmla="*/ 67 h 120"/>
                <a:gd name="T42" fmla="*/ 53 w 120"/>
                <a:gd name="T43" fmla="*/ 86 h 120"/>
                <a:gd name="T44" fmla="*/ 42 w 120"/>
                <a:gd name="T45" fmla="*/ 103 h 120"/>
                <a:gd name="T46" fmla="*/ 42 w 120"/>
                <a:gd name="T47" fmla="*/ 103 h 120"/>
                <a:gd name="T48" fmla="*/ 60 w 120"/>
                <a:gd name="T49" fmla="*/ 120 h 120"/>
                <a:gd name="T50" fmla="*/ 78 w 120"/>
                <a:gd name="T51" fmla="*/ 103 h 120"/>
                <a:gd name="T52" fmla="*/ 78 w 120"/>
                <a:gd name="T53" fmla="*/ 103 h 120"/>
                <a:gd name="T54" fmla="*/ 67 w 120"/>
                <a:gd name="T55" fmla="*/ 86 h 120"/>
                <a:gd name="T56" fmla="*/ 67 w 120"/>
                <a:gd name="T57" fmla="*/ 67 h 120"/>
                <a:gd name="T58" fmla="*/ 86 w 120"/>
                <a:gd name="T59" fmla="*/ 67 h 120"/>
                <a:gd name="T60" fmla="*/ 102 w 120"/>
                <a:gd name="T61" fmla="*/ 78 h 120"/>
                <a:gd name="T62" fmla="*/ 102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1"/>
                    <a:pt x="11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95" y="42"/>
                    <a:pt x="88" y="47"/>
                    <a:pt x="86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3" y="32"/>
                    <a:pt x="78" y="26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6"/>
                    <a:pt x="47" y="32"/>
                    <a:pt x="53" y="35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2" y="47"/>
                    <a:pt x="25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1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5" y="78"/>
                    <a:pt x="32" y="74"/>
                    <a:pt x="34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7" y="89"/>
                    <a:pt x="42" y="95"/>
                    <a:pt x="42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3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95"/>
                    <a:pt x="73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74"/>
                    <a:pt x="95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3" name="Freeform 883"/>
            <p:cNvSpPr>
              <a:spLocks/>
            </p:cNvSpPr>
            <p:nvPr/>
          </p:nvSpPr>
          <p:spPr bwMode="auto">
            <a:xfrm>
              <a:off x="17962563" y="1431925"/>
              <a:ext cx="80963" cy="80963"/>
            </a:xfrm>
            <a:custGeom>
              <a:avLst/>
              <a:gdLst>
                <a:gd name="T0" fmla="*/ 120 w 120"/>
                <a:gd name="T1" fmla="*/ 60 h 120"/>
                <a:gd name="T2" fmla="*/ 103 w 120"/>
                <a:gd name="T3" fmla="*/ 42 h 120"/>
                <a:gd name="T4" fmla="*/ 103 w 120"/>
                <a:gd name="T5" fmla="*/ 42 h 120"/>
                <a:gd name="T6" fmla="*/ 86 w 120"/>
                <a:gd name="T7" fmla="*/ 54 h 120"/>
                <a:gd name="T8" fmla="*/ 67 w 120"/>
                <a:gd name="T9" fmla="*/ 54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3 w 120"/>
                <a:gd name="T19" fmla="*/ 18 h 120"/>
                <a:gd name="T20" fmla="*/ 43 w 120"/>
                <a:gd name="T21" fmla="*/ 18 h 120"/>
                <a:gd name="T22" fmla="*/ 54 w 120"/>
                <a:gd name="T23" fmla="*/ 35 h 120"/>
                <a:gd name="T24" fmla="*/ 54 w 120"/>
                <a:gd name="T25" fmla="*/ 54 h 120"/>
                <a:gd name="T26" fmla="*/ 35 w 120"/>
                <a:gd name="T27" fmla="*/ 54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5 w 120"/>
                <a:gd name="T39" fmla="*/ 67 h 120"/>
                <a:gd name="T40" fmla="*/ 54 w 120"/>
                <a:gd name="T41" fmla="*/ 67 h 120"/>
                <a:gd name="T42" fmla="*/ 54 w 120"/>
                <a:gd name="T43" fmla="*/ 86 h 120"/>
                <a:gd name="T44" fmla="*/ 43 w 120"/>
                <a:gd name="T45" fmla="*/ 103 h 120"/>
                <a:gd name="T46" fmla="*/ 43 w 120"/>
                <a:gd name="T47" fmla="*/ 103 h 120"/>
                <a:gd name="T48" fmla="*/ 60 w 120"/>
                <a:gd name="T49" fmla="*/ 120 h 120"/>
                <a:gd name="T50" fmla="*/ 78 w 120"/>
                <a:gd name="T51" fmla="*/ 103 h 120"/>
                <a:gd name="T52" fmla="*/ 78 w 120"/>
                <a:gd name="T53" fmla="*/ 103 h 120"/>
                <a:gd name="T54" fmla="*/ 67 w 120"/>
                <a:gd name="T55" fmla="*/ 86 h 120"/>
                <a:gd name="T56" fmla="*/ 67 w 120"/>
                <a:gd name="T57" fmla="*/ 67 h 120"/>
                <a:gd name="T58" fmla="*/ 86 w 120"/>
                <a:gd name="T59" fmla="*/ 67 h 120"/>
                <a:gd name="T60" fmla="*/ 103 w 120"/>
                <a:gd name="T61" fmla="*/ 78 h 120"/>
                <a:gd name="T62" fmla="*/ 103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1"/>
                    <a:pt x="112" y="42"/>
                    <a:pt x="103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5" y="42"/>
                    <a:pt x="89" y="47"/>
                    <a:pt x="86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4" y="32"/>
                    <a:pt x="78" y="26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3" y="26"/>
                    <a:pt x="47" y="32"/>
                    <a:pt x="54" y="35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2" y="47"/>
                    <a:pt x="26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1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6" y="78"/>
                    <a:pt x="32" y="74"/>
                    <a:pt x="35" y="67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47" y="89"/>
                    <a:pt x="43" y="95"/>
                    <a:pt x="43" y="103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43" y="112"/>
                    <a:pt x="51" y="120"/>
                    <a:pt x="60" y="120"/>
                  </a:cubicBezTo>
                  <a:cubicBezTo>
                    <a:pt x="70" y="120"/>
                    <a:pt x="78" y="112"/>
                    <a:pt x="78" y="103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95"/>
                    <a:pt x="74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9" y="74"/>
                    <a:pt x="95" y="78"/>
                    <a:pt x="103" y="78"/>
                  </a:cubicBezTo>
                  <a:cubicBezTo>
                    <a:pt x="103" y="78"/>
                    <a:pt x="103" y="78"/>
                    <a:pt x="103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4" name="Freeform 884"/>
            <p:cNvSpPr>
              <a:spLocks/>
            </p:cNvSpPr>
            <p:nvPr/>
          </p:nvSpPr>
          <p:spPr bwMode="auto">
            <a:xfrm>
              <a:off x="18121313" y="1431925"/>
              <a:ext cx="80963" cy="80963"/>
            </a:xfrm>
            <a:custGeom>
              <a:avLst/>
              <a:gdLst>
                <a:gd name="T0" fmla="*/ 120 w 120"/>
                <a:gd name="T1" fmla="*/ 60 h 120"/>
                <a:gd name="T2" fmla="*/ 102 w 120"/>
                <a:gd name="T3" fmla="*/ 42 h 120"/>
                <a:gd name="T4" fmla="*/ 102 w 120"/>
                <a:gd name="T5" fmla="*/ 42 h 120"/>
                <a:gd name="T6" fmla="*/ 86 w 120"/>
                <a:gd name="T7" fmla="*/ 54 h 120"/>
                <a:gd name="T8" fmla="*/ 67 w 120"/>
                <a:gd name="T9" fmla="*/ 54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2 w 120"/>
                <a:gd name="T19" fmla="*/ 18 h 120"/>
                <a:gd name="T20" fmla="*/ 42 w 120"/>
                <a:gd name="T21" fmla="*/ 18 h 120"/>
                <a:gd name="T22" fmla="*/ 53 w 120"/>
                <a:gd name="T23" fmla="*/ 35 h 120"/>
                <a:gd name="T24" fmla="*/ 53 w 120"/>
                <a:gd name="T25" fmla="*/ 54 h 120"/>
                <a:gd name="T26" fmla="*/ 34 w 120"/>
                <a:gd name="T27" fmla="*/ 54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4 w 120"/>
                <a:gd name="T39" fmla="*/ 67 h 120"/>
                <a:gd name="T40" fmla="*/ 53 w 120"/>
                <a:gd name="T41" fmla="*/ 67 h 120"/>
                <a:gd name="T42" fmla="*/ 53 w 120"/>
                <a:gd name="T43" fmla="*/ 86 h 120"/>
                <a:gd name="T44" fmla="*/ 42 w 120"/>
                <a:gd name="T45" fmla="*/ 103 h 120"/>
                <a:gd name="T46" fmla="*/ 42 w 120"/>
                <a:gd name="T47" fmla="*/ 103 h 120"/>
                <a:gd name="T48" fmla="*/ 60 w 120"/>
                <a:gd name="T49" fmla="*/ 120 h 120"/>
                <a:gd name="T50" fmla="*/ 78 w 120"/>
                <a:gd name="T51" fmla="*/ 103 h 120"/>
                <a:gd name="T52" fmla="*/ 78 w 120"/>
                <a:gd name="T53" fmla="*/ 103 h 120"/>
                <a:gd name="T54" fmla="*/ 67 w 120"/>
                <a:gd name="T55" fmla="*/ 86 h 120"/>
                <a:gd name="T56" fmla="*/ 67 w 120"/>
                <a:gd name="T57" fmla="*/ 67 h 120"/>
                <a:gd name="T58" fmla="*/ 86 w 120"/>
                <a:gd name="T59" fmla="*/ 67 h 120"/>
                <a:gd name="T60" fmla="*/ 102 w 120"/>
                <a:gd name="T61" fmla="*/ 78 h 120"/>
                <a:gd name="T62" fmla="*/ 102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1"/>
                    <a:pt x="11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95" y="42"/>
                    <a:pt x="88" y="47"/>
                    <a:pt x="86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3" y="32"/>
                    <a:pt x="78" y="26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6"/>
                    <a:pt x="47" y="32"/>
                    <a:pt x="53" y="35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2" y="47"/>
                    <a:pt x="25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1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5" y="78"/>
                    <a:pt x="32" y="74"/>
                    <a:pt x="34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7" y="89"/>
                    <a:pt x="42" y="95"/>
                    <a:pt x="42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3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95"/>
                    <a:pt x="73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74"/>
                    <a:pt x="95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5" name="Freeform 885"/>
            <p:cNvSpPr>
              <a:spLocks/>
            </p:cNvSpPr>
            <p:nvPr/>
          </p:nvSpPr>
          <p:spPr bwMode="auto">
            <a:xfrm>
              <a:off x="17487900" y="1589088"/>
              <a:ext cx="80963" cy="80963"/>
            </a:xfrm>
            <a:custGeom>
              <a:avLst/>
              <a:gdLst>
                <a:gd name="T0" fmla="*/ 120 w 120"/>
                <a:gd name="T1" fmla="*/ 60 h 121"/>
                <a:gd name="T2" fmla="*/ 102 w 120"/>
                <a:gd name="T3" fmla="*/ 43 h 121"/>
                <a:gd name="T4" fmla="*/ 102 w 120"/>
                <a:gd name="T5" fmla="*/ 43 h 121"/>
                <a:gd name="T6" fmla="*/ 85 w 120"/>
                <a:gd name="T7" fmla="*/ 54 h 121"/>
                <a:gd name="T8" fmla="*/ 67 w 120"/>
                <a:gd name="T9" fmla="*/ 54 h 121"/>
                <a:gd name="T10" fmla="*/ 67 w 120"/>
                <a:gd name="T11" fmla="*/ 35 h 121"/>
                <a:gd name="T12" fmla="*/ 78 w 120"/>
                <a:gd name="T13" fmla="*/ 18 h 121"/>
                <a:gd name="T14" fmla="*/ 78 w 120"/>
                <a:gd name="T15" fmla="*/ 18 h 121"/>
                <a:gd name="T16" fmla="*/ 60 w 120"/>
                <a:gd name="T17" fmla="*/ 0 h 121"/>
                <a:gd name="T18" fmla="*/ 42 w 120"/>
                <a:gd name="T19" fmla="*/ 18 h 121"/>
                <a:gd name="T20" fmla="*/ 42 w 120"/>
                <a:gd name="T21" fmla="*/ 18 h 121"/>
                <a:gd name="T22" fmla="*/ 53 w 120"/>
                <a:gd name="T23" fmla="*/ 35 h 121"/>
                <a:gd name="T24" fmla="*/ 53 w 120"/>
                <a:gd name="T25" fmla="*/ 54 h 121"/>
                <a:gd name="T26" fmla="*/ 34 w 120"/>
                <a:gd name="T27" fmla="*/ 54 h 121"/>
                <a:gd name="T28" fmla="*/ 18 w 120"/>
                <a:gd name="T29" fmla="*/ 43 h 121"/>
                <a:gd name="T30" fmla="*/ 18 w 120"/>
                <a:gd name="T31" fmla="*/ 43 h 121"/>
                <a:gd name="T32" fmla="*/ 0 w 120"/>
                <a:gd name="T33" fmla="*/ 60 h 121"/>
                <a:gd name="T34" fmla="*/ 18 w 120"/>
                <a:gd name="T35" fmla="*/ 78 h 121"/>
                <a:gd name="T36" fmla="*/ 18 w 120"/>
                <a:gd name="T37" fmla="*/ 78 h 121"/>
                <a:gd name="T38" fmla="*/ 34 w 120"/>
                <a:gd name="T39" fmla="*/ 67 h 121"/>
                <a:gd name="T40" fmla="*/ 53 w 120"/>
                <a:gd name="T41" fmla="*/ 67 h 121"/>
                <a:gd name="T42" fmla="*/ 53 w 120"/>
                <a:gd name="T43" fmla="*/ 86 h 121"/>
                <a:gd name="T44" fmla="*/ 42 w 120"/>
                <a:gd name="T45" fmla="*/ 103 h 121"/>
                <a:gd name="T46" fmla="*/ 42 w 120"/>
                <a:gd name="T47" fmla="*/ 103 h 121"/>
                <a:gd name="T48" fmla="*/ 60 w 120"/>
                <a:gd name="T49" fmla="*/ 121 h 121"/>
                <a:gd name="T50" fmla="*/ 78 w 120"/>
                <a:gd name="T51" fmla="*/ 103 h 121"/>
                <a:gd name="T52" fmla="*/ 78 w 120"/>
                <a:gd name="T53" fmla="*/ 103 h 121"/>
                <a:gd name="T54" fmla="*/ 67 w 120"/>
                <a:gd name="T55" fmla="*/ 86 h 121"/>
                <a:gd name="T56" fmla="*/ 67 w 120"/>
                <a:gd name="T57" fmla="*/ 67 h 121"/>
                <a:gd name="T58" fmla="*/ 85 w 120"/>
                <a:gd name="T59" fmla="*/ 67 h 121"/>
                <a:gd name="T60" fmla="*/ 102 w 120"/>
                <a:gd name="T61" fmla="*/ 78 h 121"/>
                <a:gd name="T62" fmla="*/ 102 w 120"/>
                <a:gd name="T63" fmla="*/ 78 h 121"/>
                <a:gd name="T64" fmla="*/ 120 w 120"/>
                <a:gd name="T65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1">
                  <a:moveTo>
                    <a:pt x="120" y="60"/>
                  </a:moveTo>
                  <a:cubicBezTo>
                    <a:pt x="120" y="51"/>
                    <a:pt x="112" y="43"/>
                    <a:pt x="102" y="43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95" y="43"/>
                    <a:pt x="88" y="47"/>
                    <a:pt x="8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3" y="32"/>
                    <a:pt x="78" y="26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6"/>
                    <a:pt x="46" y="32"/>
                    <a:pt x="53" y="35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1" y="47"/>
                    <a:pt x="25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8" y="43"/>
                    <a:pt x="0" y="51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5" y="78"/>
                    <a:pt x="31" y="74"/>
                    <a:pt x="34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6" y="89"/>
                    <a:pt x="42" y="95"/>
                    <a:pt x="42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12"/>
                    <a:pt x="50" y="121"/>
                    <a:pt x="60" y="121"/>
                  </a:cubicBezTo>
                  <a:cubicBezTo>
                    <a:pt x="70" y="121"/>
                    <a:pt x="78" y="112"/>
                    <a:pt x="78" y="103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95"/>
                    <a:pt x="73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8" y="74"/>
                    <a:pt x="95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6" name="Freeform 886"/>
            <p:cNvSpPr>
              <a:spLocks/>
            </p:cNvSpPr>
            <p:nvPr/>
          </p:nvSpPr>
          <p:spPr bwMode="auto">
            <a:xfrm>
              <a:off x="17645063" y="1589088"/>
              <a:ext cx="80963" cy="80963"/>
            </a:xfrm>
            <a:custGeom>
              <a:avLst/>
              <a:gdLst>
                <a:gd name="T0" fmla="*/ 120 w 120"/>
                <a:gd name="T1" fmla="*/ 60 h 121"/>
                <a:gd name="T2" fmla="*/ 103 w 120"/>
                <a:gd name="T3" fmla="*/ 43 h 121"/>
                <a:gd name="T4" fmla="*/ 103 w 120"/>
                <a:gd name="T5" fmla="*/ 43 h 121"/>
                <a:gd name="T6" fmla="*/ 86 w 120"/>
                <a:gd name="T7" fmla="*/ 54 h 121"/>
                <a:gd name="T8" fmla="*/ 67 w 120"/>
                <a:gd name="T9" fmla="*/ 54 h 121"/>
                <a:gd name="T10" fmla="*/ 67 w 120"/>
                <a:gd name="T11" fmla="*/ 35 h 121"/>
                <a:gd name="T12" fmla="*/ 78 w 120"/>
                <a:gd name="T13" fmla="*/ 18 h 121"/>
                <a:gd name="T14" fmla="*/ 78 w 120"/>
                <a:gd name="T15" fmla="*/ 18 h 121"/>
                <a:gd name="T16" fmla="*/ 60 w 120"/>
                <a:gd name="T17" fmla="*/ 0 h 121"/>
                <a:gd name="T18" fmla="*/ 42 w 120"/>
                <a:gd name="T19" fmla="*/ 18 h 121"/>
                <a:gd name="T20" fmla="*/ 42 w 120"/>
                <a:gd name="T21" fmla="*/ 18 h 121"/>
                <a:gd name="T22" fmla="*/ 53 w 120"/>
                <a:gd name="T23" fmla="*/ 35 h 121"/>
                <a:gd name="T24" fmla="*/ 53 w 120"/>
                <a:gd name="T25" fmla="*/ 54 h 121"/>
                <a:gd name="T26" fmla="*/ 35 w 120"/>
                <a:gd name="T27" fmla="*/ 54 h 121"/>
                <a:gd name="T28" fmla="*/ 18 w 120"/>
                <a:gd name="T29" fmla="*/ 43 h 121"/>
                <a:gd name="T30" fmla="*/ 18 w 120"/>
                <a:gd name="T31" fmla="*/ 43 h 121"/>
                <a:gd name="T32" fmla="*/ 0 w 120"/>
                <a:gd name="T33" fmla="*/ 60 h 121"/>
                <a:gd name="T34" fmla="*/ 18 w 120"/>
                <a:gd name="T35" fmla="*/ 78 h 121"/>
                <a:gd name="T36" fmla="*/ 18 w 120"/>
                <a:gd name="T37" fmla="*/ 78 h 121"/>
                <a:gd name="T38" fmla="*/ 35 w 120"/>
                <a:gd name="T39" fmla="*/ 67 h 121"/>
                <a:gd name="T40" fmla="*/ 53 w 120"/>
                <a:gd name="T41" fmla="*/ 67 h 121"/>
                <a:gd name="T42" fmla="*/ 53 w 120"/>
                <a:gd name="T43" fmla="*/ 86 h 121"/>
                <a:gd name="T44" fmla="*/ 42 w 120"/>
                <a:gd name="T45" fmla="*/ 103 h 121"/>
                <a:gd name="T46" fmla="*/ 42 w 120"/>
                <a:gd name="T47" fmla="*/ 103 h 121"/>
                <a:gd name="T48" fmla="*/ 60 w 120"/>
                <a:gd name="T49" fmla="*/ 121 h 121"/>
                <a:gd name="T50" fmla="*/ 78 w 120"/>
                <a:gd name="T51" fmla="*/ 103 h 121"/>
                <a:gd name="T52" fmla="*/ 78 w 120"/>
                <a:gd name="T53" fmla="*/ 103 h 121"/>
                <a:gd name="T54" fmla="*/ 67 w 120"/>
                <a:gd name="T55" fmla="*/ 86 h 121"/>
                <a:gd name="T56" fmla="*/ 67 w 120"/>
                <a:gd name="T57" fmla="*/ 67 h 121"/>
                <a:gd name="T58" fmla="*/ 86 w 120"/>
                <a:gd name="T59" fmla="*/ 67 h 121"/>
                <a:gd name="T60" fmla="*/ 103 w 120"/>
                <a:gd name="T61" fmla="*/ 78 h 121"/>
                <a:gd name="T62" fmla="*/ 103 w 120"/>
                <a:gd name="T63" fmla="*/ 78 h 121"/>
                <a:gd name="T64" fmla="*/ 120 w 120"/>
                <a:gd name="T65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1">
                  <a:moveTo>
                    <a:pt x="120" y="60"/>
                  </a:moveTo>
                  <a:cubicBezTo>
                    <a:pt x="120" y="51"/>
                    <a:pt x="112" y="43"/>
                    <a:pt x="103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5" y="43"/>
                    <a:pt x="89" y="47"/>
                    <a:pt x="86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4" y="32"/>
                    <a:pt x="78" y="26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6"/>
                    <a:pt x="47" y="32"/>
                    <a:pt x="53" y="35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2" y="47"/>
                    <a:pt x="26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8" y="43"/>
                    <a:pt x="0" y="51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6" y="78"/>
                    <a:pt x="32" y="74"/>
                    <a:pt x="35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7" y="89"/>
                    <a:pt x="42" y="95"/>
                    <a:pt x="42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12"/>
                    <a:pt x="50" y="121"/>
                    <a:pt x="60" y="121"/>
                  </a:cubicBezTo>
                  <a:cubicBezTo>
                    <a:pt x="70" y="121"/>
                    <a:pt x="78" y="112"/>
                    <a:pt x="78" y="103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95"/>
                    <a:pt x="74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9" y="74"/>
                    <a:pt x="95" y="78"/>
                    <a:pt x="103" y="78"/>
                  </a:cubicBezTo>
                  <a:cubicBezTo>
                    <a:pt x="103" y="78"/>
                    <a:pt x="103" y="78"/>
                    <a:pt x="103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7" name="Freeform 887"/>
            <p:cNvSpPr>
              <a:spLocks/>
            </p:cNvSpPr>
            <p:nvPr/>
          </p:nvSpPr>
          <p:spPr bwMode="auto">
            <a:xfrm>
              <a:off x="17803813" y="1589088"/>
              <a:ext cx="80963" cy="80963"/>
            </a:xfrm>
            <a:custGeom>
              <a:avLst/>
              <a:gdLst>
                <a:gd name="T0" fmla="*/ 120 w 120"/>
                <a:gd name="T1" fmla="*/ 60 h 121"/>
                <a:gd name="T2" fmla="*/ 102 w 120"/>
                <a:gd name="T3" fmla="*/ 43 h 121"/>
                <a:gd name="T4" fmla="*/ 102 w 120"/>
                <a:gd name="T5" fmla="*/ 43 h 121"/>
                <a:gd name="T6" fmla="*/ 86 w 120"/>
                <a:gd name="T7" fmla="*/ 54 h 121"/>
                <a:gd name="T8" fmla="*/ 67 w 120"/>
                <a:gd name="T9" fmla="*/ 54 h 121"/>
                <a:gd name="T10" fmla="*/ 67 w 120"/>
                <a:gd name="T11" fmla="*/ 35 h 121"/>
                <a:gd name="T12" fmla="*/ 78 w 120"/>
                <a:gd name="T13" fmla="*/ 18 h 121"/>
                <a:gd name="T14" fmla="*/ 78 w 120"/>
                <a:gd name="T15" fmla="*/ 18 h 121"/>
                <a:gd name="T16" fmla="*/ 60 w 120"/>
                <a:gd name="T17" fmla="*/ 0 h 121"/>
                <a:gd name="T18" fmla="*/ 42 w 120"/>
                <a:gd name="T19" fmla="*/ 18 h 121"/>
                <a:gd name="T20" fmla="*/ 42 w 120"/>
                <a:gd name="T21" fmla="*/ 18 h 121"/>
                <a:gd name="T22" fmla="*/ 53 w 120"/>
                <a:gd name="T23" fmla="*/ 35 h 121"/>
                <a:gd name="T24" fmla="*/ 53 w 120"/>
                <a:gd name="T25" fmla="*/ 54 h 121"/>
                <a:gd name="T26" fmla="*/ 34 w 120"/>
                <a:gd name="T27" fmla="*/ 54 h 121"/>
                <a:gd name="T28" fmla="*/ 18 w 120"/>
                <a:gd name="T29" fmla="*/ 43 h 121"/>
                <a:gd name="T30" fmla="*/ 18 w 120"/>
                <a:gd name="T31" fmla="*/ 43 h 121"/>
                <a:gd name="T32" fmla="*/ 0 w 120"/>
                <a:gd name="T33" fmla="*/ 60 h 121"/>
                <a:gd name="T34" fmla="*/ 18 w 120"/>
                <a:gd name="T35" fmla="*/ 78 h 121"/>
                <a:gd name="T36" fmla="*/ 18 w 120"/>
                <a:gd name="T37" fmla="*/ 78 h 121"/>
                <a:gd name="T38" fmla="*/ 34 w 120"/>
                <a:gd name="T39" fmla="*/ 67 h 121"/>
                <a:gd name="T40" fmla="*/ 53 w 120"/>
                <a:gd name="T41" fmla="*/ 67 h 121"/>
                <a:gd name="T42" fmla="*/ 53 w 120"/>
                <a:gd name="T43" fmla="*/ 86 h 121"/>
                <a:gd name="T44" fmla="*/ 42 w 120"/>
                <a:gd name="T45" fmla="*/ 103 h 121"/>
                <a:gd name="T46" fmla="*/ 42 w 120"/>
                <a:gd name="T47" fmla="*/ 103 h 121"/>
                <a:gd name="T48" fmla="*/ 60 w 120"/>
                <a:gd name="T49" fmla="*/ 121 h 121"/>
                <a:gd name="T50" fmla="*/ 78 w 120"/>
                <a:gd name="T51" fmla="*/ 103 h 121"/>
                <a:gd name="T52" fmla="*/ 78 w 120"/>
                <a:gd name="T53" fmla="*/ 103 h 121"/>
                <a:gd name="T54" fmla="*/ 67 w 120"/>
                <a:gd name="T55" fmla="*/ 86 h 121"/>
                <a:gd name="T56" fmla="*/ 67 w 120"/>
                <a:gd name="T57" fmla="*/ 67 h 121"/>
                <a:gd name="T58" fmla="*/ 86 w 120"/>
                <a:gd name="T59" fmla="*/ 67 h 121"/>
                <a:gd name="T60" fmla="*/ 102 w 120"/>
                <a:gd name="T61" fmla="*/ 78 h 121"/>
                <a:gd name="T62" fmla="*/ 102 w 120"/>
                <a:gd name="T63" fmla="*/ 78 h 121"/>
                <a:gd name="T64" fmla="*/ 120 w 120"/>
                <a:gd name="T65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1">
                  <a:moveTo>
                    <a:pt x="120" y="60"/>
                  </a:moveTo>
                  <a:cubicBezTo>
                    <a:pt x="120" y="51"/>
                    <a:pt x="112" y="43"/>
                    <a:pt x="102" y="43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95" y="43"/>
                    <a:pt x="88" y="47"/>
                    <a:pt x="86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3" y="32"/>
                    <a:pt x="78" y="26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6"/>
                    <a:pt x="47" y="32"/>
                    <a:pt x="53" y="35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2" y="47"/>
                    <a:pt x="25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8" y="43"/>
                    <a:pt x="0" y="51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5" y="78"/>
                    <a:pt x="32" y="74"/>
                    <a:pt x="34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7" y="89"/>
                    <a:pt x="42" y="95"/>
                    <a:pt x="42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12"/>
                    <a:pt x="50" y="121"/>
                    <a:pt x="60" y="121"/>
                  </a:cubicBezTo>
                  <a:cubicBezTo>
                    <a:pt x="70" y="121"/>
                    <a:pt x="78" y="112"/>
                    <a:pt x="78" y="103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95"/>
                    <a:pt x="73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74"/>
                    <a:pt x="95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8" name="Freeform 888"/>
            <p:cNvSpPr>
              <a:spLocks/>
            </p:cNvSpPr>
            <p:nvPr/>
          </p:nvSpPr>
          <p:spPr bwMode="auto">
            <a:xfrm>
              <a:off x="17962563" y="1589088"/>
              <a:ext cx="80963" cy="80963"/>
            </a:xfrm>
            <a:custGeom>
              <a:avLst/>
              <a:gdLst>
                <a:gd name="T0" fmla="*/ 120 w 120"/>
                <a:gd name="T1" fmla="*/ 60 h 121"/>
                <a:gd name="T2" fmla="*/ 103 w 120"/>
                <a:gd name="T3" fmla="*/ 43 h 121"/>
                <a:gd name="T4" fmla="*/ 103 w 120"/>
                <a:gd name="T5" fmla="*/ 43 h 121"/>
                <a:gd name="T6" fmla="*/ 86 w 120"/>
                <a:gd name="T7" fmla="*/ 54 h 121"/>
                <a:gd name="T8" fmla="*/ 67 w 120"/>
                <a:gd name="T9" fmla="*/ 54 h 121"/>
                <a:gd name="T10" fmla="*/ 67 w 120"/>
                <a:gd name="T11" fmla="*/ 35 h 121"/>
                <a:gd name="T12" fmla="*/ 78 w 120"/>
                <a:gd name="T13" fmla="*/ 18 h 121"/>
                <a:gd name="T14" fmla="*/ 78 w 120"/>
                <a:gd name="T15" fmla="*/ 18 h 121"/>
                <a:gd name="T16" fmla="*/ 60 w 120"/>
                <a:gd name="T17" fmla="*/ 0 h 121"/>
                <a:gd name="T18" fmla="*/ 43 w 120"/>
                <a:gd name="T19" fmla="*/ 18 h 121"/>
                <a:gd name="T20" fmla="*/ 43 w 120"/>
                <a:gd name="T21" fmla="*/ 18 h 121"/>
                <a:gd name="T22" fmla="*/ 54 w 120"/>
                <a:gd name="T23" fmla="*/ 35 h 121"/>
                <a:gd name="T24" fmla="*/ 54 w 120"/>
                <a:gd name="T25" fmla="*/ 54 h 121"/>
                <a:gd name="T26" fmla="*/ 35 w 120"/>
                <a:gd name="T27" fmla="*/ 54 h 121"/>
                <a:gd name="T28" fmla="*/ 18 w 120"/>
                <a:gd name="T29" fmla="*/ 43 h 121"/>
                <a:gd name="T30" fmla="*/ 18 w 120"/>
                <a:gd name="T31" fmla="*/ 43 h 121"/>
                <a:gd name="T32" fmla="*/ 0 w 120"/>
                <a:gd name="T33" fmla="*/ 60 h 121"/>
                <a:gd name="T34" fmla="*/ 18 w 120"/>
                <a:gd name="T35" fmla="*/ 78 h 121"/>
                <a:gd name="T36" fmla="*/ 18 w 120"/>
                <a:gd name="T37" fmla="*/ 78 h 121"/>
                <a:gd name="T38" fmla="*/ 35 w 120"/>
                <a:gd name="T39" fmla="*/ 67 h 121"/>
                <a:gd name="T40" fmla="*/ 54 w 120"/>
                <a:gd name="T41" fmla="*/ 67 h 121"/>
                <a:gd name="T42" fmla="*/ 54 w 120"/>
                <a:gd name="T43" fmla="*/ 86 h 121"/>
                <a:gd name="T44" fmla="*/ 43 w 120"/>
                <a:gd name="T45" fmla="*/ 103 h 121"/>
                <a:gd name="T46" fmla="*/ 43 w 120"/>
                <a:gd name="T47" fmla="*/ 103 h 121"/>
                <a:gd name="T48" fmla="*/ 60 w 120"/>
                <a:gd name="T49" fmla="*/ 121 h 121"/>
                <a:gd name="T50" fmla="*/ 78 w 120"/>
                <a:gd name="T51" fmla="*/ 103 h 121"/>
                <a:gd name="T52" fmla="*/ 78 w 120"/>
                <a:gd name="T53" fmla="*/ 103 h 121"/>
                <a:gd name="T54" fmla="*/ 67 w 120"/>
                <a:gd name="T55" fmla="*/ 86 h 121"/>
                <a:gd name="T56" fmla="*/ 67 w 120"/>
                <a:gd name="T57" fmla="*/ 67 h 121"/>
                <a:gd name="T58" fmla="*/ 86 w 120"/>
                <a:gd name="T59" fmla="*/ 67 h 121"/>
                <a:gd name="T60" fmla="*/ 103 w 120"/>
                <a:gd name="T61" fmla="*/ 78 h 121"/>
                <a:gd name="T62" fmla="*/ 103 w 120"/>
                <a:gd name="T63" fmla="*/ 78 h 121"/>
                <a:gd name="T64" fmla="*/ 120 w 120"/>
                <a:gd name="T65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1">
                  <a:moveTo>
                    <a:pt x="120" y="60"/>
                  </a:moveTo>
                  <a:cubicBezTo>
                    <a:pt x="120" y="51"/>
                    <a:pt x="112" y="43"/>
                    <a:pt x="103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5" y="43"/>
                    <a:pt x="89" y="47"/>
                    <a:pt x="86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4" y="32"/>
                    <a:pt x="78" y="26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3" y="26"/>
                    <a:pt x="47" y="32"/>
                    <a:pt x="54" y="35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2" y="47"/>
                    <a:pt x="26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8" y="43"/>
                    <a:pt x="0" y="51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6" y="78"/>
                    <a:pt x="32" y="74"/>
                    <a:pt x="35" y="67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47" y="89"/>
                    <a:pt x="43" y="95"/>
                    <a:pt x="43" y="103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43" y="112"/>
                    <a:pt x="51" y="121"/>
                    <a:pt x="60" y="121"/>
                  </a:cubicBezTo>
                  <a:cubicBezTo>
                    <a:pt x="70" y="121"/>
                    <a:pt x="78" y="112"/>
                    <a:pt x="78" y="103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95"/>
                    <a:pt x="74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9" y="74"/>
                    <a:pt x="95" y="78"/>
                    <a:pt x="103" y="78"/>
                  </a:cubicBezTo>
                  <a:cubicBezTo>
                    <a:pt x="103" y="78"/>
                    <a:pt x="103" y="78"/>
                    <a:pt x="103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9" name="Freeform 889"/>
            <p:cNvSpPr>
              <a:spLocks/>
            </p:cNvSpPr>
            <p:nvPr/>
          </p:nvSpPr>
          <p:spPr bwMode="auto">
            <a:xfrm>
              <a:off x="18121313" y="1589088"/>
              <a:ext cx="80963" cy="80963"/>
            </a:xfrm>
            <a:custGeom>
              <a:avLst/>
              <a:gdLst>
                <a:gd name="T0" fmla="*/ 120 w 120"/>
                <a:gd name="T1" fmla="*/ 60 h 121"/>
                <a:gd name="T2" fmla="*/ 102 w 120"/>
                <a:gd name="T3" fmla="*/ 43 h 121"/>
                <a:gd name="T4" fmla="*/ 102 w 120"/>
                <a:gd name="T5" fmla="*/ 43 h 121"/>
                <a:gd name="T6" fmla="*/ 86 w 120"/>
                <a:gd name="T7" fmla="*/ 54 h 121"/>
                <a:gd name="T8" fmla="*/ 67 w 120"/>
                <a:gd name="T9" fmla="*/ 54 h 121"/>
                <a:gd name="T10" fmla="*/ 67 w 120"/>
                <a:gd name="T11" fmla="*/ 35 h 121"/>
                <a:gd name="T12" fmla="*/ 78 w 120"/>
                <a:gd name="T13" fmla="*/ 18 h 121"/>
                <a:gd name="T14" fmla="*/ 78 w 120"/>
                <a:gd name="T15" fmla="*/ 18 h 121"/>
                <a:gd name="T16" fmla="*/ 60 w 120"/>
                <a:gd name="T17" fmla="*/ 0 h 121"/>
                <a:gd name="T18" fmla="*/ 42 w 120"/>
                <a:gd name="T19" fmla="*/ 18 h 121"/>
                <a:gd name="T20" fmla="*/ 42 w 120"/>
                <a:gd name="T21" fmla="*/ 18 h 121"/>
                <a:gd name="T22" fmla="*/ 53 w 120"/>
                <a:gd name="T23" fmla="*/ 35 h 121"/>
                <a:gd name="T24" fmla="*/ 53 w 120"/>
                <a:gd name="T25" fmla="*/ 54 h 121"/>
                <a:gd name="T26" fmla="*/ 34 w 120"/>
                <a:gd name="T27" fmla="*/ 54 h 121"/>
                <a:gd name="T28" fmla="*/ 18 w 120"/>
                <a:gd name="T29" fmla="*/ 43 h 121"/>
                <a:gd name="T30" fmla="*/ 18 w 120"/>
                <a:gd name="T31" fmla="*/ 43 h 121"/>
                <a:gd name="T32" fmla="*/ 0 w 120"/>
                <a:gd name="T33" fmla="*/ 60 h 121"/>
                <a:gd name="T34" fmla="*/ 18 w 120"/>
                <a:gd name="T35" fmla="*/ 78 h 121"/>
                <a:gd name="T36" fmla="*/ 18 w 120"/>
                <a:gd name="T37" fmla="*/ 78 h 121"/>
                <a:gd name="T38" fmla="*/ 34 w 120"/>
                <a:gd name="T39" fmla="*/ 67 h 121"/>
                <a:gd name="T40" fmla="*/ 53 w 120"/>
                <a:gd name="T41" fmla="*/ 67 h 121"/>
                <a:gd name="T42" fmla="*/ 53 w 120"/>
                <a:gd name="T43" fmla="*/ 86 h 121"/>
                <a:gd name="T44" fmla="*/ 42 w 120"/>
                <a:gd name="T45" fmla="*/ 103 h 121"/>
                <a:gd name="T46" fmla="*/ 42 w 120"/>
                <a:gd name="T47" fmla="*/ 103 h 121"/>
                <a:gd name="T48" fmla="*/ 60 w 120"/>
                <a:gd name="T49" fmla="*/ 121 h 121"/>
                <a:gd name="T50" fmla="*/ 78 w 120"/>
                <a:gd name="T51" fmla="*/ 103 h 121"/>
                <a:gd name="T52" fmla="*/ 78 w 120"/>
                <a:gd name="T53" fmla="*/ 103 h 121"/>
                <a:gd name="T54" fmla="*/ 67 w 120"/>
                <a:gd name="T55" fmla="*/ 86 h 121"/>
                <a:gd name="T56" fmla="*/ 67 w 120"/>
                <a:gd name="T57" fmla="*/ 67 h 121"/>
                <a:gd name="T58" fmla="*/ 86 w 120"/>
                <a:gd name="T59" fmla="*/ 67 h 121"/>
                <a:gd name="T60" fmla="*/ 102 w 120"/>
                <a:gd name="T61" fmla="*/ 78 h 121"/>
                <a:gd name="T62" fmla="*/ 102 w 120"/>
                <a:gd name="T63" fmla="*/ 78 h 121"/>
                <a:gd name="T64" fmla="*/ 120 w 120"/>
                <a:gd name="T65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1">
                  <a:moveTo>
                    <a:pt x="120" y="60"/>
                  </a:moveTo>
                  <a:cubicBezTo>
                    <a:pt x="120" y="51"/>
                    <a:pt x="112" y="43"/>
                    <a:pt x="102" y="43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95" y="43"/>
                    <a:pt x="88" y="47"/>
                    <a:pt x="86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3" y="32"/>
                    <a:pt x="78" y="26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6"/>
                    <a:pt x="47" y="32"/>
                    <a:pt x="53" y="35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2" y="47"/>
                    <a:pt x="25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8" y="43"/>
                    <a:pt x="0" y="51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5" y="78"/>
                    <a:pt x="32" y="74"/>
                    <a:pt x="34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7" y="89"/>
                    <a:pt x="42" y="95"/>
                    <a:pt x="42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12"/>
                    <a:pt x="50" y="121"/>
                    <a:pt x="60" y="121"/>
                  </a:cubicBezTo>
                  <a:cubicBezTo>
                    <a:pt x="70" y="121"/>
                    <a:pt x="78" y="112"/>
                    <a:pt x="78" y="103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95"/>
                    <a:pt x="73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74"/>
                    <a:pt x="95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0" name="Freeform 890"/>
            <p:cNvSpPr>
              <a:spLocks/>
            </p:cNvSpPr>
            <p:nvPr/>
          </p:nvSpPr>
          <p:spPr bwMode="auto">
            <a:xfrm>
              <a:off x="17487900" y="1746250"/>
              <a:ext cx="80963" cy="80963"/>
            </a:xfrm>
            <a:custGeom>
              <a:avLst/>
              <a:gdLst>
                <a:gd name="T0" fmla="*/ 120 w 120"/>
                <a:gd name="T1" fmla="*/ 61 h 121"/>
                <a:gd name="T2" fmla="*/ 102 w 120"/>
                <a:gd name="T3" fmla="*/ 43 h 121"/>
                <a:gd name="T4" fmla="*/ 102 w 120"/>
                <a:gd name="T5" fmla="*/ 43 h 121"/>
                <a:gd name="T6" fmla="*/ 85 w 120"/>
                <a:gd name="T7" fmla="*/ 54 h 121"/>
                <a:gd name="T8" fmla="*/ 67 w 120"/>
                <a:gd name="T9" fmla="*/ 54 h 121"/>
                <a:gd name="T10" fmla="*/ 67 w 120"/>
                <a:gd name="T11" fmla="*/ 35 h 121"/>
                <a:gd name="T12" fmla="*/ 78 w 120"/>
                <a:gd name="T13" fmla="*/ 18 h 121"/>
                <a:gd name="T14" fmla="*/ 78 w 120"/>
                <a:gd name="T15" fmla="*/ 18 h 121"/>
                <a:gd name="T16" fmla="*/ 60 w 120"/>
                <a:gd name="T17" fmla="*/ 0 h 121"/>
                <a:gd name="T18" fmla="*/ 42 w 120"/>
                <a:gd name="T19" fmla="*/ 18 h 121"/>
                <a:gd name="T20" fmla="*/ 42 w 120"/>
                <a:gd name="T21" fmla="*/ 18 h 121"/>
                <a:gd name="T22" fmla="*/ 53 w 120"/>
                <a:gd name="T23" fmla="*/ 35 h 121"/>
                <a:gd name="T24" fmla="*/ 53 w 120"/>
                <a:gd name="T25" fmla="*/ 54 h 121"/>
                <a:gd name="T26" fmla="*/ 34 w 120"/>
                <a:gd name="T27" fmla="*/ 54 h 121"/>
                <a:gd name="T28" fmla="*/ 18 w 120"/>
                <a:gd name="T29" fmla="*/ 43 h 121"/>
                <a:gd name="T30" fmla="*/ 18 w 120"/>
                <a:gd name="T31" fmla="*/ 43 h 121"/>
                <a:gd name="T32" fmla="*/ 0 w 120"/>
                <a:gd name="T33" fmla="*/ 61 h 121"/>
                <a:gd name="T34" fmla="*/ 18 w 120"/>
                <a:gd name="T35" fmla="*/ 78 h 121"/>
                <a:gd name="T36" fmla="*/ 18 w 120"/>
                <a:gd name="T37" fmla="*/ 78 h 121"/>
                <a:gd name="T38" fmla="*/ 34 w 120"/>
                <a:gd name="T39" fmla="*/ 67 h 121"/>
                <a:gd name="T40" fmla="*/ 53 w 120"/>
                <a:gd name="T41" fmla="*/ 67 h 121"/>
                <a:gd name="T42" fmla="*/ 53 w 120"/>
                <a:gd name="T43" fmla="*/ 86 h 121"/>
                <a:gd name="T44" fmla="*/ 42 w 120"/>
                <a:gd name="T45" fmla="*/ 103 h 121"/>
                <a:gd name="T46" fmla="*/ 42 w 120"/>
                <a:gd name="T47" fmla="*/ 103 h 121"/>
                <a:gd name="T48" fmla="*/ 60 w 120"/>
                <a:gd name="T49" fmla="*/ 121 h 121"/>
                <a:gd name="T50" fmla="*/ 78 w 120"/>
                <a:gd name="T51" fmla="*/ 103 h 121"/>
                <a:gd name="T52" fmla="*/ 78 w 120"/>
                <a:gd name="T53" fmla="*/ 103 h 121"/>
                <a:gd name="T54" fmla="*/ 67 w 120"/>
                <a:gd name="T55" fmla="*/ 86 h 121"/>
                <a:gd name="T56" fmla="*/ 67 w 120"/>
                <a:gd name="T57" fmla="*/ 67 h 121"/>
                <a:gd name="T58" fmla="*/ 85 w 120"/>
                <a:gd name="T59" fmla="*/ 67 h 121"/>
                <a:gd name="T60" fmla="*/ 102 w 120"/>
                <a:gd name="T61" fmla="*/ 78 h 121"/>
                <a:gd name="T62" fmla="*/ 102 w 120"/>
                <a:gd name="T63" fmla="*/ 78 h 121"/>
                <a:gd name="T64" fmla="*/ 120 w 120"/>
                <a:gd name="T6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1">
                  <a:moveTo>
                    <a:pt x="120" y="61"/>
                  </a:moveTo>
                  <a:cubicBezTo>
                    <a:pt x="120" y="51"/>
                    <a:pt x="112" y="43"/>
                    <a:pt x="102" y="43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95" y="43"/>
                    <a:pt x="88" y="47"/>
                    <a:pt x="8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3" y="32"/>
                    <a:pt x="78" y="26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9"/>
                    <a:pt x="70" y="0"/>
                    <a:pt x="60" y="0"/>
                  </a:cubicBezTo>
                  <a:cubicBezTo>
                    <a:pt x="50" y="0"/>
                    <a:pt x="42" y="9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6"/>
                    <a:pt x="46" y="32"/>
                    <a:pt x="53" y="35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1" y="47"/>
                    <a:pt x="25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8" y="43"/>
                    <a:pt x="0" y="51"/>
                    <a:pt x="0" y="61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5" y="78"/>
                    <a:pt x="31" y="74"/>
                    <a:pt x="34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6" y="89"/>
                    <a:pt x="42" y="95"/>
                    <a:pt x="42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13"/>
                    <a:pt x="50" y="121"/>
                    <a:pt x="60" y="121"/>
                  </a:cubicBezTo>
                  <a:cubicBezTo>
                    <a:pt x="70" y="121"/>
                    <a:pt x="78" y="113"/>
                    <a:pt x="78" y="103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95"/>
                    <a:pt x="73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8" y="74"/>
                    <a:pt x="95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12" y="78"/>
                    <a:pt x="120" y="70"/>
                    <a:pt x="12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1" name="Freeform 891"/>
            <p:cNvSpPr>
              <a:spLocks/>
            </p:cNvSpPr>
            <p:nvPr/>
          </p:nvSpPr>
          <p:spPr bwMode="auto">
            <a:xfrm>
              <a:off x="17645063" y="1746250"/>
              <a:ext cx="80963" cy="80963"/>
            </a:xfrm>
            <a:custGeom>
              <a:avLst/>
              <a:gdLst>
                <a:gd name="T0" fmla="*/ 120 w 120"/>
                <a:gd name="T1" fmla="*/ 61 h 121"/>
                <a:gd name="T2" fmla="*/ 103 w 120"/>
                <a:gd name="T3" fmla="*/ 43 h 121"/>
                <a:gd name="T4" fmla="*/ 103 w 120"/>
                <a:gd name="T5" fmla="*/ 43 h 121"/>
                <a:gd name="T6" fmla="*/ 86 w 120"/>
                <a:gd name="T7" fmla="*/ 54 h 121"/>
                <a:gd name="T8" fmla="*/ 67 w 120"/>
                <a:gd name="T9" fmla="*/ 54 h 121"/>
                <a:gd name="T10" fmla="*/ 67 w 120"/>
                <a:gd name="T11" fmla="*/ 35 h 121"/>
                <a:gd name="T12" fmla="*/ 78 w 120"/>
                <a:gd name="T13" fmla="*/ 18 h 121"/>
                <a:gd name="T14" fmla="*/ 78 w 120"/>
                <a:gd name="T15" fmla="*/ 18 h 121"/>
                <a:gd name="T16" fmla="*/ 60 w 120"/>
                <a:gd name="T17" fmla="*/ 0 h 121"/>
                <a:gd name="T18" fmla="*/ 42 w 120"/>
                <a:gd name="T19" fmla="*/ 18 h 121"/>
                <a:gd name="T20" fmla="*/ 42 w 120"/>
                <a:gd name="T21" fmla="*/ 18 h 121"/>
                <a:gd name="T22" fmla="*/ 53 w 120"/>
                <a:gd name="T23" fmla="*/ 35 h 121"/>
                <a:gd name="T24" fmla="*/ 53 w 120"/>
                <a:gd name="T25" fmla="*/ 54 h 121"/>
                <a:gd name="T26" fmla="*/ 35 w 120"/>
                <a:gd name="T27" fmla="*/ 54 h 121"/>
                <a:gd name="T28" fmla="*/ 18 w 120"/>
                <a:gd name="T29" fmla="*/ 43 h 121"/>
                <a:gd name="T30" fmla="*/ 18 w 120"/>
                <a:gd name="T31" fmla="*/ 43 h 121"/>
                <a:gd name="T32" fmla="*/ 0 w 120"/>
                <a:gd name="T33" fmla="*/ 61 h 121"/>
                <a:gd name="T34" fmla="*/ 18 w 120"/>
                <a:gd name="T35" fmla="*/ 78 h 121"/>
                <a:gd name="T36" fmla="*/ 18 w 120"/>
                <a:gd name="T37" fmla="*/ 78 h 121"/>
                <a:gd name="T38" fmla="*/ 35 w 120"/>
                <a:gd name="T39" fmla="*/ 67 h 121"/>
                <a:gd name="T40" fmla="*/ 53 w 120"/>
                <a:gd name="T41" fmla="*/ 67 h 121"/>
                <a:gd name="T42" fmla="*/ 53 w 120"/>
                <a:gd name="T43" fmla="*/ 86 h 121"/>
                <a:gd name="T44" fmla="*/ 42 w 120"/>
                <a:gd name="T45" fmla="*/ 103 h 121"/>
                <a:gd name="T46" fmla="*/ 42 w 120"/>
                <a:gd name="T47" fmla="*/ 103 h 121"/>
                <a:gd name="T48" fmla="*/ 60 w 120"/>
                <a:gd name="T49" fmla="*/ 121 h 121"/>
                <a:gd name="T50" fmla="*/ 78 w 120"/>
                <a:gd name="T51" fmla="*/ 103 h 121"/>
                <a:gd name="T52" fmla="*/ 78 w 120"/>
                <a:gd name="T53" fmla="*/ 103 h 121"/>
                <a:gd name="T54" fmla="*/ 67 w 120"/>
                <a:gd name="T55" fmla="*/ 86 h 121"/>
                <a:gd name="T56" fmla="*/ 67 w 120"/>
                <a:gd name="T57" fmla="*/ 67 h 121"/>
                <a:gd name="T58" fmla="*/ 86 w 120"/>
                <a:gd name="T59" fmla="*/ 67 h 121"/>
                <a:gd name="T60" fmla="*/ 103 w 120"/>
                <a:gd name="T61" fmla="*/ 78 h 121"/>
                <a:gd name="T62" fmla="*/ 103 w 120"/>
                <a:gd name="T63" fmla="*/ 78 h 121"/>
                <a:gd name="T64" fmla="*/ 120 w 120"/>
                <a:gd name="T6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1">
                  <a:moveTo>
                    <a:pt x="120" y="61"/>
                  </a:moveTo>
                  <a:cubicBezTo>
                    <a:pt x="120" y="51"/>
                    <a:pt x="112" y="43"/>
                    <a:pt x="103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5" y="43"/>
                    <a:pt x="89" y="47"/>
                    <a:pt x="86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4" y="32"/>
                    <a:pt x="78" y="26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9"/>
                    <a:pt x="70" y="0"/>
                    <a:pt x="60" y="0"/>
                  </a:cubicBezTo>
                  <a:cubicBezTo>
                    <a:pt x="50" y="0"/>
                    <a:pt x="42" y="9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6"/>
                    <a:pt x="47" y="32"/>
                    <a:pt x="53" y="35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2" y="47"/>
                    <a:pt x="26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8" y="43"/>
                    <a:pt x="0" y="51"/>
                    <a:pt x="0" y="61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6" y="78"/>
                    <a:pt x="32" y="74"/>
                    <a:pt x="35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7" y="89"/>
                    <a:pt x="42" y="95"/>
                    <a:pt x="42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13"/>
                    <a:pt x="50" y="121"/>
                    <a:pt x="60" y="121"/>
                  </a:cubicBezTo>
                  <a:cubicBezTo>
                    <a:pt x="70" y="121"/>
                    <a:pt x="78" y="113"/>
                    <a:pt x="78" y="103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95"/>
                    <a:pt x="74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9" y="74"/>
                    <a:pt x="95" y="78"/>
                    <a:pt x="103" y="78"/>
                  </a:cubicBezTo>
                  <a:cubicBezTo>
                    <a:pt x="103" y="78"/>
                    <a:pt x="103" y="78"/>
                    <a:pt x="103" y="78"/>
                  </a:cubicBezTo>
                  <a:cubicBezTo>
                    <a:pt x="112" y="78"/>
                    <a:pt x="120" y="70"/>
                    <a:pt x="12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2" name="Freeform 892"/>
            <p:cNvSpPr>
              <a:spLocks/>
            </p:cNvSpPr>
            <p:nvPr/>
          </p:nvSpPr>
          <p:spPr bwMode="auto">
            <a:xfrm>
              <a:off x="17803813" y="1746250"/>
              <a:ext cx="80963" cy="80963"/>
            </a:xfrm>
            <a:custGeom>
              <a:avLst/>
              <a:gdLst>
                <a:gd name="T0" fmla="*/ 120 w 120"/>
                <a:gd name="T1" fmla="*/ 61 h 121"/>
                <a:gd name="T2" fmla="*/ 102 w 120"/>
                <a:gd name="T3" fmla="*/ 43 h 121"/>
                <a:gd name="T4" fmla="*/ 102 w 120"/>
                <a:gd name="T5" fmla="*/ 43 h 121"/>
                <a:gd name="T6" fmla="*/ 86 w 120"/>
                <a:gd name="T7" fmla="*/ 54 h 121"/>
                <a:gd name="T8" fmla="*/ 67 w 120"/>
                <a:gd name="T9" fmla="*/ 54 h 121"/>
                <a:gd name="T10" fmla="*/ 67 w 120"/>
                <a:gd name="T11" fmla="*/ 35 h 121"/>
                <a:gd name="T12" fmla="*/ 78 w 120"/>
                <a:gd name="T13" fmla="*/ 18 h 121"/>
                <a:gd name="T14" fmla="*/ 78 w 120"/>
                <a:gd name="T15" fmla="*/ 18 h 121"/>
                <a:gd name="T16" fmla="*/ 60 w 120"/>
                <a:gd name="T17" fmla="*/ 0 h 121"/>
                <a:gd name="T18" fmla="*/ 42 w 120"/>
                <a:gd name="T19" fmla="*/ 18 h 121"/>
                <a:gd name="T20" fmla="*/ 42 w 120"/>
                <a:gd name="T21" fmla="*/ 18 h 121"/>
                <a:gd name="T22" fmla="*/ 53 w 120"/>
                <a:gd name="T23" fmla="*/ 35 h 121"/>
                <a:gd name="T24" fmla="*/ 53 w 120"/>
                <a:gd name="T25" fmla="*/ 54 h 121"/>
                <a:gd name="T26" fmla="*/ 34 w 120"/>
                <a:gd name="T27" fmla="*/ 54 h 121"/>
                <a:gd name="T28" fmla="*/ 18 w 120"/>
                <a:gd name="T29" fmla="*/ 43 h 121"/>
                <a:gd name="T30" fmla="*/ 18 w 120"/>
                <a:gd name="T31" fmla="*/ 43 h 121"/>
                <a:gd name="T32" fmla="*/ 0 w 120"/>
                <a:gd name="T33" fmla="*/ 61 h 121"/>
                <a:gd name="T34" fmla="*/ 18 w 120"/>
                <a:gd name="T35" fmla="*/ 78 h 121"/>
                <a:gd name="T36" fmla="*/ 18 w 120"/>
                <a:gd name="T37" fmla="*/ 78 h 121"/>
                <a:gd name="T38" fmla="*/ 34 w 120"/>
                <a:gd name="T39" fmla="*/ 67 h 121"/>
                <a:gd name="T40" fmla="*/ 53 w 120"/>
                <a:gd name="T41" fmla="*/ 67 h 121"/>
                <a:gd name="T42" fmla="*/ 53 w 120"/>
                <a:gd name="T43" fmla="*/ 86 h 121"/>
                <a:gd name="T44" fmla="*/ 42 w 120"/>
                <a:gd name="T45" fmla="*/ 103 h 121"/>
                <a:gd name="T46" fmla="*/ 42 w 120"/>
                <a:gd name="T47" fmla="*/ 103 h 121"/>
                <a:gd name="T48" fmla="*/ 60 w 120"/>
                <a:gd name="T49" fmla="*/ 121 h 121"/>
                <a:gd name="T50" fmla="*/ 78 w 120"/>
                <a:gd name="T51" fmla="*/ 103 h 121"/>
                <a:gd name="T52" fmla="*/ 78 w 120"/>
                <a:gd name="T53" fmla="*/ 103 h 121"/>
                <a:gd name="T54" fmla="*/ 67 w 120"/>
                <a:gd name="T55" fmla="*/ 86 h 121"/>
                <a:gd name="T56" fmla="*/ 67 w 120"/>
                <a:gd name="T57" fmla="*/ 67 h 121"/>
                <a:gd name="T58" fmla="*/ 86 w 120"/>
                <a:gd name="T59" fmla="*/ 67 h 121"/>
                <a:gd name="T60" fmla="*/ 102 w 120"/>
                <a:gd name="T61" fmla="*/ 78 h 121"/>
                <a:gd name="T62" fmla="*/ 102 w 120"/>
                <a:gd name="T63" fmla="*/ 78 h 121"/>
                <a:gd name="T64" fmla="*/ 120 w 120"/>
                <a:gd name="T6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1">
                  <a:moveTo>
                    <a:pt x="120" y="61"/>
                  </a:moveTo>
                  <a:cubicBezTo>
                    <a:pt x="120" y="51"/>
                    <a:pt x="112" y="43"/>
                    <a:pt x="102" y="43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95" y="43"/>
                    <a:pt x="88" y="47"/>
                    <a:pt x="86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3" y="32"/>
                    <a:pt x="78" y="26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9"/>
                    <a:pt x="70" y="0"/>
                    <a:pt x="60" y="0"/>
                  </a:cubicBezTo>
                  <a:cubicBezTo>
                    <a:pt x="50" y="0"/>
                    <a:pt x="42" y="9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6"/>
                    <a:pt x="47" y="32"/>
                    <a:pt x="53" y="35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2" y="47"/>
                    <a:pt x="25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8" y="43"/>
                    <a:pt x="0" y="51"/>
                    <a:pt x="0" y="61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5" y="78"/>
                    <a:pt x="32" y="74"/>
                    <a:pt x="34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7" y="89"/>
                    <a:pt x="42" y="95"/>
                    <a:pt x="42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13"/>
                    <a:pt x="50" y="121"/>
                    <a:pt x="60" y="121"/>
                  </a:cubicBezTo>
                  <a:cubicBezTo>
                    <a:pt x="70" y="121"/>
                    <a:pt x="78" y="113"/>
                    <a:pt x="78" y="103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95"/>
                    <a:pt x="73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74"/>
                    <a:pt x="95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12" y="78"/>
                    <a:pt x="120" y="70"/>
                    <a:pt x="12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3" name="Freeform 893"/>
            <p:cNvSpPr>
              <a:spLocks/>
            </p:cNvSpPr>
            <p:nvPr/>
          </p:nvSpPr>
          <p:spPr bwMode="auto">
            <a:xfrm>
              <a:off x="17962563" y="1746250"/>
              <a:ext cx="80963" cy="80963"/>
            </a:xfrm>
            <a:custGeom>
              <a:avLst/>
              <a:gdLst>
                <a:gd name="T0" fmla="*/ 120 w 120"/>
                <a:gd name="T1" fmla="*/ 61 h 121"/>
                <a:gd name="T2" fmla="*/ 103 w 120"/>
                <a:gd name="T3" fmla="*/ 43 h 121"/>
                <a:gd name="T4" fmla="*/ 103 w 120"/>
                <a:gd name="T5" fmla="*/ 43 h 121"/>
                <a:gd name="T6" fmla="*/ 86 w 120"/>
                <a:gd name="T7" fmla="*/ 54 h 121"/>
                <a:gd name="T8" fmla="*/ 67 w 120"/>
                <a:gd name="T9" fmla="*/ 54 h 121"/>
                <a:gd name="T10" fmla="*/ 67 w 120"/>
                <a:gd name="T11" fmla="*/ 35 h 121"/>
                <a:gd name="T12" fmla="*/ 78 w 120"/>
                <a:gd name="T13" fmla="*/ 18 h 121"/>
                <a:gd name="T14" fmla="*/ 78 w 120"/>
                <a:gd name="T15" fmla="*/ 18 h 121"/>
                <a:gd name="T16" fmla="*/ 60 w 120"/>
                <a:gd name="T17" fmla="*/ 0 h 121"/>
                <a:gd name="T18" fmla="*/ 43 w 120"/>
                <a:gd name="T19" fmla="*/ 18 h 121"/>
                <a:gd name="T20" fmla="*/ 43 w 120"/>
                <a:gd name="T21" fmla="*/ 18 h 121"/>
                <a:gd name="T22" fmla="*/ 54 w 120"/>
                <a:gd name="T23" fmla="*/ 35 h 121"/>
                <a:gd name="T24" fmla="*/ 54 w 120"/>
                <a:gd name="T25" fmla="*/ 54 h 121"/>
                <a:gd name="T26" fmla="*/ 35 w 120"/>
                <a:gd name="T27" fmla="*/ 54 h 121"/>
                <a:gd name="T28" fmla="*/ 18 w 120"/>
                <a:gd name="T29" fmla="*/ 43 h 121"/>
                <a:gd name="T30" fmla="*/ 18 w 120"/>
                <a:gd name="T31" fmla="*/ 43 h 121"/>
                <a:gd name="T32" fmla="*/ 0 w 120"/>
                <a:gd name="T33" fmla="*/ 61 h 121"/>
                <a:gd name="T34" fmla="*/ 18 w 120"/>
                <a:gd name="T35" fmla="*/ 78 h 121"/>
                <a:gd name="T36" fmla="*/ 18 w 120"/>
                <a:gd name="T37" fmla="*/ 78 h 121"/>
                <a:gd name="T38" fmla="*/ 35 w 120"/>
                <a:gd name="T39" fmla="*/ 67 h 121"/>
                <a:gd name="T40" fmla="*/ 54 w 120"/>
                <a:gd name="T41" fmla="*/ 67 h 121"/>
                <a:gd name="T42" fmla="*/ 54 w 120"/>
                <a:gd name="T43" fmla="*/ 86 h 121"/>
                <a:gd name="T44" fmla="*/ 43 w 120"/>
                <a:gd name="T45" fmla="*/ 103 h 121"/>
                <a:gd name="T46" fmla="*/ 43 w 120"/>
                <a:gd name="T47" fmla="*/ 103 h 121"/>
                <a:gd name="T48" fmla="*/ 60 w 120"/>
                <a:gd name="T49" fmla="*/ 121 h 121"/>
                <a:gd name="T50" fmla="*/ 78 w 120"/>
                <a:gd name="T51" fmla="*/ 103 h 121"/>
                <a:gd name="T52" fmla="*/ 78 w 120"/>
                <a:gd name="T53" fmla="*/ 103 h 121"/>
                <a:gd name="T54" fmla="*/ 67 w 120"/>
                <a:gd name="T55" fmla="*/ 86 h 121"/>
                <a:gd name="T56" fmla="*/ 67 w 120"/>
                <a:gd name="T57" fmla="*/ 67 h 121"/>
                <a:gd name="T58" fmla="*/ 86 w 120"/>
                <a:gd name="T59" fmla="*/ 67 h 121"/>
                <a:gd name="T60" fmla="*/ 103 w 120"/>
                <a:gd name="T61" fmla="*/ 78 h 121"/>
                <a:gd name="T62" fmla="*/ 103 w 120"/>
                <a:gd name="T63" fmla="*/ 78 h 121"/>
                <a:gd name="T64" fmla="*/ 120 w 120"/>
                <a:gd name="T6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1">
                  <a:moveTo>
                    <a:pt x="120" y="61"/>
                  </a:moveTo>
                  <a:cubicBezTo>
                    <a:pt x="120" y="51"/>
                    <a:pt x="112" y="43"/>
                    <a:pt x="103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5" y="43"/>
                    <a:pt x="89" y="47"/>
                    <a:pt x="86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4" y="32"/>
                    <a:pt x="78" y="26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9"/>
                    <a:pt x="70" y="0"/>
                    <a:pt x="60" y="0"/>
                  </a:cubicBezTo>
                  <a:cubicBezTo>
                    <a:pt x="51" y="0"/>
                    <a:pt x="43" y="9"/>
                    <a:pt x="43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3" y="26"/>
                    <a:pt x="47" y="32"/>
                    <a:pt x="54" y="35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2" y="47"/>
                    <a:pt x="26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8" y="43"/>
                    <a:pt x="0" y="51"/>
                    <a:pt x="0" y="61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6" y="78"/>
                    <a:pt x="32" y="74"/>
                    <a:pt x="35" y="67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47" y="89"/>
                    <a:pt x="43" y="95"/>
                    <a:pt x="43" y="103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43" y="113"/>
                    <a:pt x="51" y="121"/>
                    <a:pt x="60" y="121"/>
                  </a:cubicBezTo>
                  <a:cubicBezTo>
                    <a:pt x="70" y="121"/>
                    <a:pt x="78" y="113"/>
                    <a:pt x="78" y="103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95"/>
                    <a:pt x="74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9" y="74"/>
                    <a:pt x="95" y="78"/>
                    <a:pt x="103" y="78"/>
                  </a:cubicBezTo>
                  <a:cubicBezTo>
                    <a:pt x="103" y="78"/>
                    <a:pt x="103" y="78"/>
                    <a:pt x="103" y="78"/>
                  </a:cubicBezTo>
                  <a:cubicBezTo>
                    <a:pt x="112" y="78"/>
                    <a:pt x="120" y="70"/>
                    <a:pt x="12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4" name="Freeform 894"/>
            <p:cNvSpPr>
              <a:spLocks/>
            </p:cNvSpPr>
            <p:nvPr/>
          </p:nvSpPr>
          <p:spPr bwMode="auto">
            <a:xfrm>
              <a:off x="18121313" y="1746250"/>
              <a:ext cx="80963" cy="80963"/>
            </a:xfrm>
            <a:custGeom>
              <a:avLst/>
              <a:gdLst>
                <a:gd name="T0" fmla="*/ 120 w 120"/>
                <a:gd name="T1" fmla="*/ 61 h 121"/>
                <a:gd name="T2" fmla="*/ 102 w 120"/>
                <a:gd name="T3" fmla="*/ 43 h 121"/>
                <a:gd name="T4" fmla="*/ 102 w 120"/>
                <a:gd name="T5" fmla="*/ 43 h 121"/>
                <a:gd name="T6" fmla="*/ 86 w 120"/>
                <a:gd name="T7" fmla="*/ 54 h 121"/>
                <a:gd name="T8" fmla="*/ 67 w 120"/>
                <a:gd name="T9" fmla="*/ 54 h 121"/>
                <a:gd name="T10" fmla="*/ 67 w 120"/>
                <a:gd name="T11" fmla="*/ 35 h 121"/>
                <a:gd name="T12" fmla="*/ 78 w 120"/>
                <a:gd name="T13" fmla="*/ 18 h 121"/>
                <a:gd name="T14" fmla="*/ 78 w 120"/>
                <a:gd name="T15" fmla="*/ 18 h 121"/>
                <a:gd name="T16" fmla="*/ 60 w 120"/>
                <a:gd name="T17" fmla="*/ 0 h 121"/>
                <a:gd name="T18" fmla="*/ 42 w 120"/>
                <a:gd name="T19" fmla="*/ 18 h 121"/>
                <a:gd name="T20" fmla="*/ 42 w 120"/>
                <a:gd name="T21" fmla="*/ 18 h 121"/>
                <a:gd name="T22" fmla="*/ 53 w 120"/>
                <a:gd name="T23" fmla="*/ 35 h 121"/>
                <a:gd name="T24" fmla="*/ 53 w 120"/>
                <a:gd name="T25" fmla="*/ 54 h 121"/>
                <a:gd name="T26" fmla="*/ 34 w 120"/>
                <a:gd name="T27" fmla="*/ 54 h 121"/>
                <a:gd name="T28" fmla="*/ 18 w 120"/>
                <a:gd name="T29" fmla="*/ 43 h 121"/>
                <a:gd name="T30" fmla="*/ 18 w 120"/>
                <a:gd name="T31" fmla="*/ 43 h 121"/>
                <a:gd name="T32" fmla="*/ 0 w 120"/>
                <a:gd name="T33" fmla="*/ 61 h 121"/>
                <a:gd name="T34" fmla="*/ 18 w 120"/>
                <a:gd name="T35" fmla="*/ 78 h 121"/>
                <a:gd name="T36" fmla="*/ 18 w 120"/>
                <a:gd name="T37" fmla="*/ 78 h 121"/>
                <a:gd name="T38" fmla="*/ 34 w 120"/>
                <a:gd name="T39" fmla="*/ 67 h 121"/>
                <a:gd name="T40" fmla="*/ 53 w 120"/>
                <a:gd name="T41" fmla="*/ 67 h 121"/>
                <a:gd name="T42" fmla="*/ 53 w 120"/>
                <a:gd name="T43" fmla="*/ 86 h 121"/>
                <a:gd name="T44" fmla="*/ 42 w 120"/>
                <a:gd name="T45" fmla="*/ 103 h 121"/>
                <a:gd name="T46" fmla="*/ 42 w 120"/>
                <a:gd name="T47" fmla="*/ 103 h 121"/>
                <a:gd name="T48" fmla="*/ 60 w 120"/>
                <a:gd name="T49" fmla="*/ 121 h 121"/>
                <a:gd name="T50" fmla="*/ 78 w 120"/>
                <a:gd name="T51" fmla="*/ 103 h 121"/>
                <a:gd name="T52" fmla="*/ 78 w 120"/>
                <a:gd name="T53" fmla="*/ 103 h 121"/>
                <a:gd name="T54" fmla="*/ 67 w 120"/>
                <a:gd name="T55" fmla="*/ 86 h 121"/>
                <a:gd name="T56" fmla="*/ 67 w 120"/>
                <a:gd name="T57" fmla="*/ 67 h 121"/>
                <a:gd name="T58" fmla="*/ 86 w 120"/>
                <a:gd name="T59" fmla="*/ 67 h 121"/>
                <a:gd name="T60" fmla="*/ 102 w 120"/>
                <a:gd name="T61" fmla="*/ 78 h 121"/>
                <a:gd name="T62" fmla="*/ 102 w 120"/>
                <a:gd name="T63" fmla="*/ 78 h 121"/>
                <a:gd name="T64" fmla="*/ 120 w 120"/>
                <a:gd name="T6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1">
                  <a:moveTo>
                    <a:pt x="120" y="61"/>
                  </a:moveTo>
                  <a:cubicBezTo>
                    <a:pt x="120" y="51"/>
                    <a:pt x="112" y="43"/>
                    <a:pt x="102" y="43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95" y="43"/>
                    <a:pt x="88" y="47"/>
                    <a:pt x="86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3" y="32"/>
                    <a:pt x="78" y="26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9"/>
                    <a:pt x="70" y="0"/>
                    <a:pt x="60" y="0"/>
                  </a:cubicBezTo>
                  <a:cubicBezTo>
                    <a:pt x="50" y="0"/>
                    <a:pt x="42" y="9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6"/>
                    <a:pt x="47" y="32"/>
                    <a:pt x="53" y="35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2" y="47"/>
                    <a:pt x="25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8" y="43"/>
                    <a:pt x="0" y="51"/>
                    <a:pt x="0" y="61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5" y="78"/>
                    <a:pt x="32" y="74"/>
                    <a:pt x="34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7" y="89"/>
                    <a:pt x="42" y="95"/>
                    <a:pt x="42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13"/>
                    <a:pt x="50" y="121"/>
                    <a:pt x="60" y="121"/>
                  </a:cubicBezTo>
                  <a:cubicBezTo>
                    <a:pt x="70" y="121"/>
                    <a:pt x="78" y="113"/>
                    <a:pt x="78" y="103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95"/>
                    <a:pt x="73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74"/>
                    <a:pt x="95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12" y="78"/>
                    <a:pt x="120" y="70"/>
                    <a:pt x="12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5" name="Freeform 895"/>
            <p:cNvSpPr>
              <a:spLocks/>
            </p:cNvSpPr>
            <p:nvPr/>
          </p:nvSpPr>
          <p:spPr bwMode="auto">
            <a:xfrm>
              <a:off x="17487900" y="1905000"/>
              <a:ext cx="80963" cy="79375"/>
            </a:xfrm>
            <a:custGeom>
              <a:avLst/>
              <a:gdLst>
                <a:gd name="T0" fmla="*/ 120 w 120"/>
                <a:gd name="T1" fmla="*/ 60 h 120"/>
                <a:gd name="T2" fmla="*/ 102 w 120"/>
                <a:gd name="T3" fmla="*/ 42 h 120"/>
                <a:gd name="T4" fmla="*/ 102 w 120"/>
                <a:gd name="T5" fmla="*/ 42 h 120"/>
                <a:gd name="T6" fmla="*/ 85 w 120"/>
                <a:gd name="T7" fmla="*/ 53 h 120"/>
                <a:gd name="T8" fmla="*/ 67 w 120"/>
                <a:gd name="T9" fmla="*/ 53 h 120"/>
                <a:gd name="T10" fmla="*/ 67 w 120"/>
                <a:gd name="T11" fmla="*/ 34 h 120"/>
                <a:gd name="T12" fmla="*/ 78 w 120"/>
                <a:gd name="T13" fmla="*/ 17 h 120"/>
                <a:gd name="T14" fmla="*/ 78 w 120"/>
                <a:gd name="T15" fmla="*/ 17 h 120"/>
                <a:gd name="T16" fmla="*/ 60 w 120"/>
                <a:gd name="T17" fmla="*/ 0 h 120"/>
                <a:gd name="T18" fmla="*/ 42 w 120"/>
                <a:gd name="T19" fmla="*/ 17 h 120"/>
                <a:gd name="T20" fmla="*/ 42 w 120"/>
                <a:gd name="T21" fmla="*/ 17 h 120"/>
                <a:gd name="T22" fmla="*/ 53 w 120"/>
                <a:gd name="T23" fmla="*/ 34 h 120"/>
                <a:gd name="T24" fmla="*/ 53 w 120"/>
                <a:gd name="T25" fmla="*/ 53 h 120"/>
                <a:gd name="T26" fmla="*/ 34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7 h 120"/>
                <a:gd name="T36" fmla="*/ 18 w 120"/>
                <a:gd name="T37" fmla="*/ 77 h 120"/>
                <a:gd name="T38" fmla="*/ 34 w 120"/>
                <a:gd name="T39" fmla="*/ 66 h 120"/>
                <a:gd name="T40" fmla="*/ 53 w 120"/>
                <a:gd name="T41" fmla="*/ 66 h 120"/>
                <a:gd name="T42" fmla="*/ 53 w 120"/>
                <a:gd name="T43" fmla="*/ 85 h 120"/>
                <a:gd name="T44" fmla="*/ 42 w 120"/>
                <a:gd name="T45" fmla="*/ 102 h 120"/>
                <a:gd name="T46" fmla="*/ 42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5 h 120"/>
                <a:gd name="T56" fmla="*/ 67 w 120"/>
                <a:gd name="T57" fmla="*/ 66 h 120"/>
                <a:gd name="T58" fmla="*/ 85 w 120"/>
                <a:gd name="T59" fmla="*/ 66 h 120"/>
                <a:gd name="T60" fmla="*/ 102 w 120"/>
                <a:gd name="T61" fmla="*/ 77 h 120"/>
                <a:gd name="T62" fmla="*/ 102 w 120"/>
                <a:gd name="T63" fmla="*/ 77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95" y="42"/>
                    <a:pt x="88" y="46"/>
                    <a:pt x="85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73" y="31"/>
                    <a:pt x="78" y="25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25"/>
                    <a:pt x="46" y="31"/>
                    <a:pt x="53" y="34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1" y="46"/>
                    <a:pt x="25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69"/>
                    <a:pt x="8" y="77"/>
                    <a:pt x="18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25" y="77"/>
                    <a:pt x="31" y="73"/>
                    <a:pt x="34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6" y="88"/>
                    <a:pt x="42" y="94"/>
                    <a:pt x="42" y="102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4"/>
                    <a:pt x="73" y="88"/>
                    <a:pt x="67" y="85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88" y="73"/>
                    <a:pt x="95" y="77"/>
                    <a:pt x="102" y="77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112" y="77"/>
                    <a:pt x="120" y="69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6" name="Freeform 896"/>
            <p:cNvSpPr>
              <a:spLocks/>
            </p:cNvSpPr>
            <p:nvPr/>
          </p:nvSpPr>
          <p:spPr bwMode="auto">
            <a:xfrm>
              <a:off x="17645063" y="1905000"/>
              <a:ext cx="80963" cy="79375"/>
            </a:xfrm>
            <a:custGeom>
              <a:avLst/>
              <a:gdLst>
                <a:gd name="T0" fmla="*/ 120 w 120"/>
                <a:gd name="T1" fmla="*/ 60 h 120"/>
                <a:gd name="T2" fmla="*/ 103 w 120"/>
                <a:gd name="T3" fmla="*/ 42 h 120"/>
                <a:gd name="T4" fmla="*/ 103 w 120"/>
                <a:gd name="T5" fmla="*/ 42 h 120"/>
                <a:gd name="T6" fmla="*/ 86 w 120"/>
                <a:gd name="T7" fmla="*/ 53 h 120"/>
                <a:gd name="T8" fmla="*/ 67 w 120"/>
                <a:gd name="T9" fmla="*/ 53 h 120"/>
                <a:gd name="T10" fmla="*/ 67 w 120"/>
                <a:gd name="T11" fmla="*/ 34 h 120"/>
                <a:gd name="T12" fmla="*/ 78 w 120"/>
                <a:gd name="T13" fmla="*/ 17 h 120"/>
                <a:gd name="T14" fmla="*/ 78 w 120"/>
                <a:gd name="T15" fmla="*/ 17 h 120"/>
                <a:gd name="T16" fmla="*/ 60 w 120"/>
                <a:gd name="T17" fmla="*/ 0 h 120"/>
                <a:gd name="T18" fmla="*/ 42 w 120"/>
                <a:gd name="T19" fmla="*/ 17 h 120"/>
                <a:gd name="T20" fmla="*/ 42 w 120"/>
                <a:gd name="T21" fmla="*/ 17 h 120"/>
                <a:gd name="T22" fmla="*/ 53 w 120"/>
                <a:gd name="T23" fmla="*/ 34 h 120"/>
                <a:gd name="T24" fmla="*/ 53 w 120"/>
                <a:gd name="T25" fmla="*/ 53 h 120"/>
                <a:gd name="T26" fmla="*/ 35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7 h 120"/>
                <a:gd name="T36" fmla="*/ 18 w 120"/>
                <a:gd name="T37" fmla="*/ 77 h 120"/>
                <a:gd name="T38" fmla="*/ 35 w 120"/>
                <a:gd name="T39" fmla="*/ 66 h 120"/>
                <a:gd name="T40" fmla="*/ 53 w 120"/>
                <a:gd name="T41" fmla="*/ 66 h 120"/>
                <a:gd name="T42" fmla="*/ 53 w 120"/>
                <a:gd name="T43" fmla="*/ 85 h 120"/>
                <a:gd name="T44" fmla="*/ 42 w 120"/>
                <a:gd name="T45" fmla="*/ 102 h 120"/>
                <a:gd name="T46" fmla="*/ 42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5 h 120"/>
                <a:gd name="T56" fmla="*/ 67 w 120"/>
                <a:gd name="T57" fmla="*/ 66 h 120"/>
                <a:gd name="T58" fmla="*/ 86 w 120"/>
                <a:gd name="T59" fmla="*/ 66 h 120"/>
                <a:gd name="T60" fmla="*/ 103 w 120"/>
                <a:gd name="T61" fmla="*/ 77 h 120"/>
                <a:gd name="T62" fmla="*/ 103 w 120"/>
                <a:gd name="T63" fmla="*/ 77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3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5" y="42"/>
                    <a:pt x="89" y="46"/>
                    <a:pt x="8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74" y="31"/>
                    <a:pt x="78" y="25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25"/>
                    <a:pt x="47" y="31"/>
                    <a:pt x="53" y="34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2" y="46"/>
                    <a:pt x="26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69"/>
                    <a:pt x="8" y="77"/>
                    <a:pt x="18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26" y="77"/>
                    <a:pt x="32" y="73"/>
                    <a:pt x="35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88"/>
                    <a:pt x="42" y="94"/>
                    <a:pt x="42" y="102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4"/>
                    <a:pt x="74" y="88"/>
                    <a:pt x="67" y="85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9" y="73"/>
                    <a:pt x="95" y="77"/>
                    <a:pt x="103" y="77"/>
                  </a:cubicBezTo>
                  <a:cubicBezTo>
                    <a:pt x="103" y="77"/>
                    <a:pt x="103" y="77"/>
                    <a:pt x="103" y="77"/>
                  </a:cubicBezTo>
                  <a:cubicBezTo>
                    <a:pt x="112" y="77"/>
                    <a:pt x="120" y="69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7" name="Freeform 897"/>
            <p:cNvSpPr>
              <a:spLocks/>
            </p:cNvSpPr>
            <p:nvPr/>
          </p:nvSpPr>
          <p:spPr bwMode="auto">
            <a:xfrm>
              <a:off x="17803813" y="1905000"/>
              <a:ext cx="80963" cy="79375"/>
            </a:xfrm>
            <a:custGeom>
              <a:avLst/>
              <a:gdLst>
                <a:gd name="T0" fmla="*/ 120 w 120"/>
                <a:gd name="T1" fmla="*/ 60 h 120"/>
                <a:gd name="T2" fmla="*/ 102 w 120"/>
                <a:gd name="T3" fmla="*/ 42 h 120"/>
                <a:gd name="T4" fmla="*/ 102 w 120"/>
                <a:gd name="T5" fmla="*/ 42 h 120"/>
                <a:gd name="T6" fmla="*/ 86 w 120"/>
                <a:gd name="T7" fmla="*/ 53 h 120"/>
                <a:gd name="T8" fmla="*/ 67 w 120"/>
                <a:gd name="T9" fmla="*/ 53 h 120"/>
                <a:gd name="T10" fmla="*/ 67 w 120"/>
                <a:gd name="T11" fmla="*/ 34 h 120"/>
                <a:gd name="T12" fmla="*/ 78 w 120"/>
                <a:gd name="T13" fmla="*/ 17 h 120"/>
                <a:gd name="T14" fmla="*/ 78 w 120"/>
                <a:gd name="T15" fmla="*/ 17 h 120"/>
                <a:gd name="T16" fmla="*/ 60 w 120"/>
                <a:gd name="T17" fmla="*/ 0 h 120"/>
                <a:gd name="T18" fmla="*/ 42 w 120"/>
                <a:gd name="T19" fmla="*/ 17 h 120"/>
                <a:gd name="T20" fmla="*/ 42 w 120"/>
                <a:gd name="T21" fmla="*/ 17 h 120"/>
                <a:gd name="T22" fmla="*/ 53 w 120"/>
                <a:gd name="T23" fmla="*/ 34 h 120"/>
                <a:gd name="T24" fmla="*/ 53 w 120"/>
                <a:gd name="T25" fmla="*/ 53 h 120"/>
                <a:gd name="T26" fmla="*/ 34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7 h 120"/>
                <a:gd name="T36" fmla="*/ 18 w 120"/>
                <a:gd name="T37" fmla="*/ 77 h 120"/>
                <a:gd name="T38" fmla="*/ 34 w 120"/>
                <a:gd name="T39" fmla="*/ 66 h 120"/>
                <a:gd name="T40" fmla="*/ 53 w 120"/>
                <a:gd name="T41" fmla="*/ 66 h 120"/>
                <a:gd name="T42" fmla="*/ 53 w 120"/>
                <a:gd name="T43" fmla="*/ 85 h 120"/>
                <a:gd name="T44" fmla="*/ 42 w 120"/>
                <a:gd name="T45" fmla="*/ 102 h 120"/>
                <a:gd name="T46" fmla="*/ 42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5 h 120"/>
                <a:gd name="T56" fmla="*/ 67 w 120"/>
                <a:gd name="T57" fmla="*/ 66 h 120"/>
                <a:gd name="T58" fmla="*/ 86 w 120"/>
                <a:gd name="T59" fmla="*/ 66 h 120"/>
                <a:gd name="T60" fmla="*/ 102 w 120"/>
                <a:gd name="T61" fmla="*/ 77 h 120"/>
                <a:gd name="T62" fmla="*/ 102 w 120"/>
                <a:gd name="T63" fmla="*/ 77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95" y="42"/>
                    <a:pt x="88" y="46"/>
                    <a:pt x="8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73" y="31"/>
                    <a:pt x="78" y="25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25"/>
                    <a:pt x="47" y="31"/>
                    <a:pt x="53" y="34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2" y="46"/>
                    <a:pt x="25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69"/>
                    <a:pt x="8" y="77"/>
                    <a:pt x="18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25" y="77"/>
                    <a:pt x="32" y="73"/>
                    <a:pt x="34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88"/>
                    <a:pt x="42" y="94"/>
                    <a:pt x="42" y="102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4"/>
                    <a:pt x="73" y="88"/>
                    <a:pt x="67" y="85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8" y="73"/>
                    <a:pt x="95" y="77"/>
                    <a:pt x="102" y="77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112" y="77"/>
                    <a:pt x="120" y="69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8" name="Freeform 898"/>
            <p:cNvSpPr>
              <a:spLocks/>
            </p:cNvSpPr>
            <p:nvPr/>
          </p:nvSpPr>
          <p:spPr bwMode="auto">
            <a:xfrm>
              <a:off x="17962563" y="1905000"/>
              <a:ext cx="80963" cy="79375"/>
            </a:xfrm>
            <a:custGeom>
              <a:avLst/>
              <a:gdLst>
                <a:gd name="T0" fmla="*/ 120 w 120"/>
                <a:gd name="T1" fmla="*/ 60 h 120"/>
                <a:gd name="T2" fmla="*/ 103 w 120"/>
                <a:gd name="T3" fmla="*/ 42 h 120"/>
                <a:gd name="T4" fmla="*/ 103 w 120"/>
                <a:gd name="T5" fmla="*/ 42 h 120"/>
                <a:gd name="T6" fmla="*/ 86 w 120"/>
                <a:gd name="T7" fmla="*/ 53 h 120"/>
                <a:gd name="T8" fmla="*/ 67 w 120"/>
                <a:gd name="T9" fmla="*/ 53 h 120"/>
                <a:gd name="T10" fmla="*/ 67 w 120"/>
                <a:gd name="T11" fmla="*/ 34 h 120"/>
                <a:gd name="T12" fmla="*/ 78 w 120"/>
                <a:gd name="T13" fmla="*/ 17 h 120"/>
                <a:gd name="T14" fmla="*/ 78 w 120"/>
                <a:gd name="T15" fmla="*/ 17 h 120"/>
                <a:gd name="T16" fmla="*/ 60 w 120"/>
                <a:gd name="T17" fmla="*/ 0 h 120"/>
                <a:gd name="T18" fmla="*/ 43 w 120"/>
                <a:gd name="T19" fmla="*/ 17 h 120"/>
                <a:gd name="T20" fmla="*/ 43 w 120"/>
                <a:gd name="T21" fmla="*/ 17 h 120"/>
                <a:gd name="T22" fmla="*/ 54 w 120"/>
                <a:gd name="T23" fmla="*/ 34 h 120"/>
                <a:gd name="T24" fmla="*/ 54 w 120"/>
                <a:gd name="T25" fmla="*/ 53 h 120"/>
                <a:gd name="T26" fmla="*/ 35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7 h 120"/>
                <a:gd name="T36" fmla="*/ 18 w 120"/>
                <a:gd name="T37" fmla="*/ 77 h 120"/>
                <a:gd name="T38" fmla="*/ 35 w 120"/>
                <a:gd name="T39" fmla="*/ 66 h 120"/>
                <a:gd name="T40" fmla="*/ 54 w 120"/>
                <a:gd name="T41" fmla="*/ 66 h 120"/>
                <a:gd name="T42" fmla="*/ 54 w 120"/>
                <a:gd name="T43" fmla="*/ 85 h 120"/>
                <a:gd name="T44" fmla="*/ 43 w 120"/>
                <a:gd name="T45" fmla="*/ 102 h 120"/>
                <a:gd name="T46" fmla="*/ 43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5 h 120"/>
                <a:gd name="T56" fmla="*/ 67 w 120"/>
                <a:gd name="T57" fmla="*/ 66 h 120"/>
                <a:gd name="T58" fmla="*/ 86 w 120"/>
                <a:gd name="T59" fmla="*/ 66 h 120"/>
                <a:gd name="T60" fmla="*/ 103 w 120"/>
                <a:gd name="T61" fmla="*/ 77 h 120"/>
                <a:gd name="T62" fmla="*/ 103 w 120"/>
                <a:gd name="T63" fmla="*/ 77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3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5" y="42"/>
                    <a:pt x="89" y="46"/>
                    <a:pt x="8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74" y="31"/>
                    <a:pt x="78" y="25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25"/>
                    <a:pt x="47" y="31"/>
                    <a:pt x="54" y="3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2" y="46"/>
                    <a:pt x="26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69"/>
                    <a:pt x="8" y="77"/>
                    <a:pt x="18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26" y="77"/>
                    <a:pt x="32" y="73"/>
                    <a:pt x="35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47" y="88"/>
                    <a:pt x="43" y="94"/>
                    <a:pt x="43" y="102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43" y="112"/>
                    <a:pt x="51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4"/>
                    <a:pt x="74" y="88"/>
                    <a:pt x="67" y="85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9" y="73"/>
                    <a:pt x="95" y="77"/>
                    <a:pt x="103" y="77"/>
                  </a:cubicBezTo>
                  <a:cubicBezTo>
                    <a:pt x="103" y="77"/>
                    <a:pt x="103" y="77"/>
                    <a:pt x="103" y="77"/>
                  </a:cubicBezTo>
                  <a:cubicBezTo>
                    <a:pt x="112" y="77"/>
                    <a:pt x="120" y="69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9" name="Freeform 899"/>
            <p:cNvSpPr>
              <a:spLocks/>
            </p:cNvSpPr>
            <p:nvPr/>
          </p:nvSpPr>
          <p:spPr bwMode="auto">
            <a:xfrm>
              <a:off x="18121313" y="1905000"/>
              <a:ext cx="80963" cy="79375"/>
            </a:xfrm>
            <a:custGeom>
              <a:avLst/>
              <a:gdLst>
                <a:gd name="T0" fmla="*/ 120 w 120"/>
                <a:gd name="T1" fmla="*/ 60 h 120"/>
                <a:gd name="T2" fmla="*/ 102 w 120"/>
                <a:gd name="T3" fmla="*/ 42 h 120"/>
                <a:gd name="T4" fmla="*/ 102 w 120"/>
                <a:gd name="T5" fmla="*/ 42 h 120"/>
                <a:gd name="T6" fmla="*/ 86 w 120"/>
                <a:gd name="T7" fmla="*/ 53 h 120"/>
                <a:gd name="T8" fmla="*/ 67 w 120"/>
                <a:gd name="T9" fmla="*/ 53 h 120"/>
                <a:gd name="T10" fmla="*/ 67 w 120"/>
                <a:gd name="T11" fmla="*/ 34 h 120"/>
                <a:gd name="T12" fmla="*/ 78 w 120"/>
                <a:gd name="T13" fmla="*/ 17 h 120"/>
                <a:gd name="T14" fmla="*/ 78 w 120"/>
                <a:gd name="T15" fmla="*/ 17 h 120"/>
                <a:gd name="T16" fmla="*/ 60 w 120"/>
                <a:gd name="T17" fmla="*/ 0 h 120"/>
                <a:gd name="T18" fmla="*/ 42 w 120"/>
                <a:gd name="T19" fmla="*/ 17 h 120"/>
                <a:gd name="T20" fmla="*/ 42 w 120"/>
                <a:gd name="T21" fmla="*/ 17 h 120"/>
                <a:gd name="T22" fmla="*/ 53 w 120"/>
                <a:gd name="T23" fmla="*/ 34 h 120"/>
                <a:gd name="T24" fmla="*/ 53 w 120"/>
                <a:gd name="T25" fmla="*/ 53 h 120"/>
                <a:gd name="T26" fmla="*/ 34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7 h 120"/>
                <a:gd name="T36" fmla="*/ 18 w 120"/>
                <a:gd name="T37" fmla="*/ 77 h 120"/>
                <a:gd name="T38" fmla="*/ 34 w 120"/>
                <a:gd name="T39" fmla="*/ 66 h 120"/>
                <a:gd name="T40" fmla="*/ 53 w 120"/>
                <a:gd name="T41" fmla="*/ 66 h 120"/>
                <a:gd name="T42" fmla="*/ 53 w 120"/>
                <a:gd name="T43" fmla="*/ 85 h 120"/>
                <a:gd name="T44" fmla="*/ 42 w 120"/>
                <a:gd name="T45" fmla="*/ 102 h 120"/>
                <a:gd name="T46" fmla="*/ 42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5 h 120"/>
                <a:gd name="T56" fmla="*/ 67 w 120"/>
                <a:gd name="T57" fmla="*/ 66 h 120"/>
                <a:gd name="T58" fmla="*/ 86 w 120"/>
                <a:gd name="T59" fmla="*/ 66 h 120"/>
                <a:gd name="T60" fmla="*/ 102 w 120"/>
                <a:gd name="T61" fmla="*/ 77 h 120"/>
                <a:gd name="T62" fmla="*/ 102 w 120"/>
                <a:gd name="T63" fmla="*/ 77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95" y="42"/>
                    <a:pt x="88" y="46"/>
                    <a:pt x="8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73" y="31"/>
                    <a:pt x="78" y="25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25"/>
                    <a:pt x="47" y="31"/>
                    <a:pt x="53" y="34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2" y="46"/>
                    <a:pt x="25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69"/>
                    <a:pt x="8" y="77"/>
                    <a:pt x="18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25" y="77"/>
                    <a:pt x="32" y="73"/>
                    <a:pt x="34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88"/>
                    <a:pt x="42" y="94"/>
                    <a:pt x="42" y="102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4"/>
                    <a:pt x="73" y="88"/>
                    <a:pt x="67" y="85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8" y="73"/>
                    <a:pt x="95" y="77"/>
                    <a:pt x="102" y="77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112" y="77"/>
                    <a:pt x="120" y="69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55296" y="2741612"/>
            <a:ext cx="11279504" cy="1538287"/>
          </a:xfrm>
        </p:spPr>
        <p:txBody>
          <a:bodyPr anchor="b"/>
          <a:lstStyle>
            <a:lvl1pPr>
              <a:defRPr sz="480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57200" y="4381500"/>
            <a:ext cx="11277600" cy="11938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2D3576A4-9308-4731-A78B-00B291139F2B}" type="datetime1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3471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D5A1-5FDB-42F5-B66C-AFD404B06C05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22F4-0206-489E-9B86-DCFE127423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82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rrow 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/>
          <p:cNvSpPr/>
          <p:nvPr userDrawn="1"/>
        </p:nvSpPr>
        <p:spPr>
          <a:xfrm>
            <a:off x="10669588" y="1371600"/>
            <a:ext cx="1524000" cy="548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/>
          <p:cNvSpPr/>
          <p:nvPr userDrawn="1"/>
        </p:nvSpPr>
        <p:spPr>
          <a:xfrm>
            <a:off x="7623174" y="1371600"/>
            <a:ext cx="3046413" cy="54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0669588" y="0"/>
            <a:ext cx="1522412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Text Placeholder 278"/>
          <p:cNvSpPr>
            <a:spLocks noGrp="1"/>
          </p:cNvSpPr>
          <p:nvPr>
            <p:ph type="body" sz="quarter" idx="11" hasCustomPrompt="1"/>
          </p:nvPr>
        </p:nvSpPr>
        <p:spPr>
          <a:xfrm>
            <a:off x="5618888" y="501480"/>
            <a:ext cx="4795111" cy="367200"/>
          </a:xfr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 algn="r">
              <a:spcAft>
                <a:spcPts val="0"/>
              </a:spcAft>
              <a:buNone/>
              <a:defRPr lang="en-US" sz="2400" dirty="0" smtClean="0">
                <a:solidFill>
                  <a:srgbClr val="002B4C"/>
                </a:solidFill>
              </a:defRPr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  <a:lvl5pPr>
              <a:defRPr lang="en-GB" sz="1800" dirty="0"/>
            </a:lvl5pPr>
          </a:lstStyle>
          <a:p>
            <a:pPr marL="0" lvl="0" algn="r"/>
            <a:r>
              <a:rPr lang="en-US" sz="2400" dirty="0">
                <a:solidFill>
                  <a:srgbClr val="002B4C"/>
                </a:solidFill>
              </a:rPr>
              <a:t>Click to add Presentation title signpost </a:t>
            </a:r>
            <a:endParaRPr lang="en-US" dirty="0"/>
          </a:p>
        </p:txBody>
      </p:sp>
      <p:pic>
        <p:nvPicPr>
          <p:cNvPr id="280" name="Picture 2" descr="BoE logo_A4 mast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6300"/>
            <a:ext cx="2995962" cy="5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8" name="Text Placeholder 28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487988"/>
            <a:ext cx="7165974" cy="982800"/>
          </a:xfrm>
        </p:spPr>
        <p:txBody>
          <a:bodyPr rIns="457200" anchor="b" anchorCtr="0"/>
          <a:lstStyle>
            <a:lvl1pPr marL="0" indent="0">
              <a:spcAft>
                <a:spcPts val="0"/>
              </a:spcAft>
              <a:buNone/>
              <a:defRPr sz="2000" b="1" baseline="0">
                <a:solidFill>
                  <a:schemeClr val="accent4"/>
                </a:solidFill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accent4"/>
                </a:solidFill>
              </a:defRPr>
            </a:lvl2pPr>
            <a:lvl3pPr marL="0" indent="0">
              <a:spcAft>
                <a:spcPts val="0"/>
              </a:spcAft>
              <a:buNone/>
              <a:defRPr sz="2000" b="1">
                <a:solidFill>
                  <a:schemeClr val="accent6"/>
                </a:solidFill>
              </a:defRPr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accent6"/>
                </a:solidFill>
              </a:defRPr>
            </a:lvl4pPr>
            <a:lvl5pPr marL="0" indent="0">
              <a:spcAft>
                <a:spcPts val="0"/>
              </a:spcAft>
              <a:buNone/>
              <a:defRPr sz="2000" b="1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add Name Surname</a:t>
            </a:r>
          </a:p>
          <a:p>
            <a:pPr lvl="1"/>
            <a:r>
              <a:rPr lang="en-US" dirty="0"/>
              <a:t>Title/Date</a:t>
            </a:r>
            <a:endParaRPr lang="en-GB" dirty="0"/>
          </a:p>
        </p:txBody>
      </p:sp>
      <p:sp>
        <p:nvSpPr>
          <p:cNvPr id="290" name="Picture Placeholder 289"/>
          <p:cNvSpPr>
            <a:spLocks noGrp="1" noChangeAspect="1"/>
          </p:cNvSpPr>
          <p:nvPr>
            <p:ph type="pic" sz="quarter" idx="14"/>
          </p:nvPr>
        </p:nvSpPr>
        <p:spPr>
          <a:xfrm>
            <a:off x="10961688" y="190785"/>
            <a:ext cx="964800" cy="96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0" name="Picture Placeholder 276"/>
          <p:cNvSpPr>
            <a:spLocks noGrp="1"/>
          </p:cNvSpPr>
          <p:nvPr>
            <p:ph type="pic" sz="quarter" idx="10"/>
          </p:nvPr>
        </p:nvSpPr>
        <p:spPr>
          <a:xfrm>
            <a:off x="7623987" y="1371599"/>
            <a:ext cx="3045600" cy="54864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57199" y="1752600"/>
            <a:ext cx="7165975" cy="3735387"/>
          </a:xfrm>
        </p:spPr>
        <p:txBody>
          <a:bodyPr rIns="457200"/>
          <a:lstStyle>
            <a:lvl1pPr marL="0" indent="0">
              <a:spcAft>
                <a:spcPts val="2400"/>
              </a:spcAft>
              <a:buNone/>
              <a:defRPr sz="4800"/>
            </a:lvl1pPr>
            <a:lvl2pPr marL="0" indent="0">
              <a:buFont typeface="Arial" panose="020B0604020202020204" pitchFamily="34" charset="0"/>
              <a:buNone/>
              <a:defRPr sz="3200"/>
            </a:lvl2pPr>
            <a:lvl3pPr marL="0" indent="0"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 dirty="0"/>
              <a:t>Click to edit title </a:t>
            </a:r>
            <a:br>
              <a:rPr lang="en-GB" dirty="0"/>
            </a:br>
            <a:r>
              <a:rPr lang="en-GB" dirty="0"/>
              <a:t>(Calibri 48pt)</a:t>
            </a:r>
          </a:p>
          <a:p>
            <a:pPr lvl="1"/>
            <a:r>
              <a:rPr lang="en-US" dirty="0"/>
              <a:t>Presentation subtitle </a:t>
            </a:r>
            <a:br>
              <a:rPr lang="en-US" dirty="0"/>
            </a:br>
            <a:r>
              <a:rPr lang="en-US" dirty="0"/>
              <a:t>(Calibri 32pt)</a:t>
            </a:r>
          </a:p>
          <a:p>
            <a:pPr lvl="1"/>
            <a:endParaRPr lang="en-US" dirty="0"/>
          </a:p>
        </p:txBody>
      </p:sp>
      <p:grpSp>
        <p:nvGrpSpPr>
          <p:cNvPr id="96" name="Group 95"/>
          <p:cNvGrpSpPr>
            <a:grpSpLocks noChangeAspect="1"/>
          </p:cNvGrpSpPr>
          <p:nvPr userDrawn="1"/>
        </p:nvGrpSpPr>
        <p:grpSpPr>
          <a:xfrm>
            <a:off x="10785061" y="1481534"/>
            <a:ext cx="1281421" cy="5290581"/>
            <a:chOff x="9299575" y="50800"/>
            <a:chExt cx="592138" cy="2444751"/>
          </a:xfrm>
          <a:solidFill>
            <a:srgbClr val="FFFFFF">
              <a:alpha val="25098"/>
            </a:srgbClr>
          </a:solidFill>
        </p:grpSpPr>
        <p:sp>
          <p:nvSpPr>
            <p:cNvPr id="98" name="Freeform 195"/>
            <p:cNvSpPr>
              <a:spLocks/>
            </p:cNvSpPr>
            <p:nvPr/>
          </p:nvSpPr>
          <p:spPr bwMode="auto">
            <a:xfrm>
              <a:off x="9299575" y="50800"/>
              <a:ext cx="85725" cy="84138"/>
            </a:xfrm>
            <a:custGeom>
              <a:avLst/>
              <a:gdLst>
                <a:gd name="T0" fmla="*/ 106 w 106"/>
                <a:gd name="T1" fmla="*/ 53 h 106"/>
                <a:gd name="T2" fmla="*/ 90 w 106"/>
                <a:gd name="T3" fmla="*/ 37 h 106"/>
                <a:gd name="T4" fmla="*/ 90 w 106"/>
                <a:gd name="T5" fmla="*/ 37 h 106"/>
                <a:gd name="T6" fmla="*/ 76 w 106"/>
                <a:gd name="T7" fmla="*/ 47 h 106"/>
                <a:gd name="T8" fmla="*/ 59 w 106"/>
                <a:gd name="T9" fmla="*/ 47 h 106"/>
                <a:gd name="T10" fmla="*/ 59 w 106"/>
                <a:gd name="T11" fmla="*/ 30 h 106"/>
                <a:gd name="T12" fmla="*/ 69 w 106"/>
                <a:gd name="T13" fmla="*/ 16 h 106"/>
                <a:gd name="T14" fmla="*/ 69 w 106"/>
                <a:gd name="T15" fmla="*/ 16 h 106"/>
                <a:gd name="T16" fmla="*/ 53 w 106"/>
                <a:gd name="T17" fmla="*/ 0 h 106"/>
                <a:gd name="T18" fmla="*/ 37 w 106"/>
                <a:gd name="T19" fmla="*/ 16 h 106"/>
                <a:gd name="T20" fmla="*/ 37 w 106"/>
                <a:gd name="T21" fmla="*/ 16 h 106"/>
                <a:gd name="T22" fmla="*/ 47 w 106"/>
                <a:gd name="T23" fmla="*/ 30 h 106"/>
                <a:gd name="T24" fmla="*/ 47 w 106"/>
                <a:gd name="T25" fmla="*/ 47 h 106"/>
                <a:gd name="T26" fmla="*/ 30 w 106"/>
                <a:gd name="T27" fmla="*/ 47 h 106"/>
                <a:gd name="T28" fmla="*/ 15 w 106"/>
                <a:gd name="T29" fmla="*/ 37 h 106"/>
                <a:gd name="T30" fmla="*/ 15 w 106"/>
                <a:gd name="T31" fmla="*/ 37 h 106"/>
                <a:gd name="T32" fmla="*/ 0 w 106"/>
                <a:gd name="T33" fmla="*/ 53 h 106"/>
                <a:gd name="T34" fmla="*/ 15 w 106"/>
                <a:gd name="T35" fmla="*/ 69 h 106"/>
                <a:gd name="T36" fmla="*/ 15 w 106"/>
                <a:gd name="T37" fmla="*/ 69 h 106"/>
                <a:gd name="T38" fmla="*/ 30 w 106"/>
                <a:gd name="T39" fmla="*/ 59 h 106"/>
                <a:gd name="T40" fmla="*/ 47 w 106"/>
                <a:gd name="T41" fmla="*/ 59 h 106"/>
                <a:gd name="T42" fmla="*/ 47 w 106"/>
                <a:gd name="T43" fmla="*/ 76 h 106"/>
                <a:gd name="T44" fmla="*/ 37 w 106"/>
                <a:gd name="T45" fmla="*/ 91 h 106"/>
                <a:gd name="T46" fmla="*/ 37 w 106"/>
                <a:gd name="T47" fmla="*/ 91 h 106"/>
                <a:gd name="T48" fmla="*/ 53 w 106"/>
                <a:gd name="T49" fmla="*/ 106 h 106"/>
                <a:gd name="T50" fmla="*/ 69 w 106"/>
                <a:gd name="T51" fmla="*/ 91 h 106"/>
                <a:gd name="T52" fmla="*/ 69 w 106"/>
                <a:gd name="T53" fmla="*/ 91 h 106"/>
                <a:gd name="T54" fmla="*/ 59 w 106"/>
                <a:gd name="T55" fmla="*/ 76 h 106"/>
                <a:gd name="T56" fmla="*/ 59 w 106"/>
                <a:gd name="T57" fmla="*/ 59 h 106"/>
                <a:gd name="T58" fmla="*/ 76 w 106"/>
                <a:gd name="T59" fmla="*/ 59 h 106"/>
                <a:gd name="T60" fmla="*/ 90 w 106"/>
                <a:gd name="T61" fmla="*/ 69 h 106"/>
                <a:gd name="T62" fmla="*/ 90 w 106"/>
                <a:gd name="T63" fmla="*/ 69 h 106"/>
                <a:gd name="T64" fmla="*/ 106 w 106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106">
                  <a:moveTo>
                    <a:pt x="106" y="53"/>
                  </a:moveTo>
                  <a:cubicBezTo>
                    <a:pt x="106" y="44"/>
                    <a:pt x="99" y="37"/>
                    <a:pt x="90" y="37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84" y="37"/>
                    <a:pt x="78" y="41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5" y="28"/>
                    <a:pt x="69" y="22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4" y="0"/>
                    <a:pt x="37" y="7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22"/>
                    <a:pt x="41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8" y="41"/>
                    <a:pt x="22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22" y="69"/>
                    <a:pt x="28" y="65"/>
                    <a:pt x="30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1" y="78"/>
                    <a:pt x="37" y="84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7" y="99"/>
                    <a:pt x="44" y="106"/>
                    <a:pt x="53" y="106"/>
                  </a:cubicBezTo>
                  <a:cubicBezTo>
                    <a:pt x="62" y="106"/>
                    <a:pt x="69" y="99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8"/>
                    <a:pt x="59" y="76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8" y="65"/>
                    <a:pt x="84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9" y="69"/>
                    <a:pt x="106" y="62"/>
                    <a:pt x="10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Freeform 196"/>
            <p:cNvSpPr>
              <a:spLocks/>
            </p:cNvSpPr>
            <p:nvPr/>
          </p:nvSpPr>
          <p:spPr bwMode="auto">
            <a:xfrm>
              <a:off x="9467850" y="50800"/>
              <a:ext cx="85725" cy="84138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60 w 107"/>
                <a:gd name="T9" fmla="*/ 47 h 106"/>
                <a:gd name="T10" fmla="*/ 60 w 107"/>
                <a:gd name="T11" fmla="*/ 30 h 106"/>
                <a:gd name="T12" fmla="*/ 70 w 107"/>
                <a:gd name="T13" fmla="*/ 16 h 106"/>
                <a:gd name="T14" fmla="*/ 70 w 107"/>
                <a:gd name="T15" fmla="*/ 16 h 106"/>
                <a:gd name="T16" fmla="*/ 54 w 107"/>
                <a:gd name="T17" fmla="*/ 0 h 106"/>
                <a:gd name="T18" fmla="*/ 38 w 107"/>
                <a:gd name="T19" fmla="*/ 16 h 106"/>
                <a:gd name="T20" fmla="*/ 38 w 107"/>
                <a:gd name="T21" fmla="*/ 16 h 106"/>
                <a:gd name="T22" fmla="*/ 48 w 107"/>
                <a:gd name="T23" fmla="*/ 30 h 106"/>
                <a:gd name="T24" fmla="*/ 48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8 w 107"/>
                <a:gd name="T41" fmla="*/ 59 h 106"/>
                <a:gd name="T42" fmla="*/ 48 w 107"/>
                <a:gd name="T43" fmla="*/ 76 h 106"/>
                <a:gd name="T44" fmla="*/ 38 w 107"/>
                <a:gd name="T45" fmla="*/ 91 h 106"/>
                <a:gd name="T46" fmla="*/ 38 w 107"/>
                <a:gd name="T47" fmla="*/ 91 h 106"/>
                <a:gd name="T48" fmla="*/ 54 w 107"/>
                <a:gd name="T49" fmla="*/ 106 h 106"/>
                <a:gd name="T50" fmla="*/ 70 w 107"/>
                <a:gd name="T51" fmla="*/ 91 h 106"/>
                <a:gd name="T52" fmla="*/ 70 w 107"/>
                <a:gd name="T53" fmla="*/ 91 h 106"/>
                <a:gd name="T54" fmla="*/ 60 w 107"/>
                <a:gd name="T55" fmla="*/ 76 h 106"/>
                <a:gd name="T56" fmla="*/ 60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100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5" y="37"/>
                    <a:pt x="79" y="41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6" y="28"/>
                    <a:pt x="70" y="22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7"/>
                    <a:pt x="62" y="0"/>
                    <a:pt x="54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2"/>
                    <a:pt x="42" y="28"/>
                    <a:pt x="48" y="3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9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8" y="37"/>
                    <a:pt x="0" y="44"/>
                    <a:pt x="0" y="53"/>
                  </a:cubicBezTo>
                  <a:cubicBezTo>
                    <a:pt x="0" y="62"/>
                    <a:pt x="8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9" y="65"/>
                    <a:pt x="31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2" y="78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9"/>
                    <a:pt x="45" y="106"/>
                    <a:pt x="54" y="106"/>
                  </a:cubicBezTo>
                  <a:cubicBezTo>
                    <a:pt x="62" y="106"/>
                    <a:pt x="70" y="99"/>
                    <a:pt x="70" y="9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0" y="84"/>
                    <a:pt x="66" y="78"/>
                    <a:pt x="60" y="76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5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Freeform 197"/>
            <p:cNvSpPr>
              <a:spLocks/>
            </p:cNvSpPr>
            <p:nvPr/>
          </p:nvSpPr>
          <p:spPr bwMode="auto">
            <a:xfrm>
              <a:off x="9636125" y="50800"/>
              <a:ext cx="87313" cy="84138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60 w 107"/>
                <a:gd name="T9" fmla="*/ 47 h 106"/>
                <a:gd name="T10" fmla="*/ 60 w 107"/>
                <a:gd name="T11" fmla="*/ 30 h 106"/>
                <a:gd name="T12" fmla="*/ 69 w 107"/>
                <a:gd name="T13" fmla="*/ 16 h 106"/>
                <a:gd name="T14" fmla="*/ 69 w 107"/>
                <a:gd name="T15" fmla="*/ 16 h 106"/>
                <a:gd name="T16" fmla="*/ 54 w 107"/>
                <a:gd name="T17" fmla="*/ 0 h 106"/>
                <a:gd name="T18" fmla="*/ 38 w 107"/>
                <a:gd name="T19" fmla="*/ 16 h 106"/>
                <a:gd name="T20" fmla="*/ 38 w 107"/>
                <a:gd name="T21" fmla="*/ 16 h 106"/>
                <a:gd name="T22" fmla="*/ 47 w 107"/>
                <a:gd name="T23" fmla="*/ 30 h 106"/>
                <a:gd name="T24" fmla="*/ 47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7 w 107"/>
                <a:gd name="T41" fmla="*/ 59 h 106"/>
                <a:gd name="T42" fmla="*/ 47 w 107"/>
                <a:gd name="T43" fmla="*/ 76 h 106"/>
                <a:gd name="T44" fmla="*/ 38 w 107"/>
                <a:gd name="T45" fmla="*/ 91 h 106"/>
                <a:gd name="T46" fmla="*/ 38 w 107"/>
                <a:gd name="T47" fmla="*/ 91 h 106"/>
                <a:gd name="T48" fmla="*/ 54 w 107"/>
                <a:gd name="T49" fmla="*/ 106 h 106"/>
                <a:gd name="T50" fmla="*/ 69 w 107"/>
                <a:gd name="T51" fmla="*/ 91 h 106"/>
                <a:gd name="T52" fmla="*/ 69 w 107"/>
                <a:gd name="T53" fmla="*/ 91 h 106"/>
                <a:gd name="T54" fmla="*/ 60 w 107"/>
                <a:gd name="T55" fmla="*/ 76 h 106"/>
                <a:gd name="T56" fmla="*/ 60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100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4" y="37"/>
                    <a:pt x="79" y="41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28"/>
                    <a:pt x="69" y="22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4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2"/>
                    <a:pt x="42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8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9"/>
                    <a:pt x="45" y="106"/>
                    <a:pt x="54" y="106"/>
                  </a:cubicBezTo>
                  <a:cubicBezTo>
                    <a:pt x="62" y="106"/>
                    <a:pt x="69" y="99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8"/>
                    <a:pt x="60" y="76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Freeform 198"/>
            <p:cNvSpPr>
              <a:spLocks/>
            </p:cNvSpPr>
            <p:nvPr/>
          </p:nvSpPr>
          <p:spPr bwMode="auto">
            <a:xfrm>
              <a:off x="9804400" y="50800"/>
              <a:ext cx="87313" cy="84138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59 w 107"/>
                <a:gd name="T9" fmla="*/ 47 h 106"/>
                <a:gd name="T10" fmla="*/ 59 w 107"/>
                <a:gd name="T11" fmla="*/ 30 h 106"/>
                <a:gd name="T12" fmla="*/ 69 w 107"/>
                <a:gd name="T13" fmla="*/ 16 h 106"/>
                <a:gd name="T14" fmla="*/ 69 w 107"/>
                <a:gd name="T15" fmla="*/ 16 h 106"/>
                <a:gd name="T16" fmla="*/ 53 w 107"/>
                <a:gd name="T17" fmla="*/ 0 h 106"/>
                <a:gd name="T18" fmla="*/ 38 w 107"/>
                <a:gd name="T19" fmla="*/ 16 h 106"/>
                <a:gd name="T20" fmla="*/ 38 w 107"/>
                <a:gd name="T21" fmla="*/ 16 h 106"/>
                <a:gd name="T22" fmla="*/ 47 w 107"/>
                <a:gd name="T23" fmla="*/ 30 h 106"/>
                <a:gd name="T24" fmla="*/ 47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7 w 107"/>
                <a:gd name="T41" fmla="*/ 59 h 106"/>
                <a:gd name="T42" fmla="*/ 47 w 107"/>
                <a:gd name="T43" fmla="*/ 76 h 106"/>
                <a:gd name="T44" fmla="*/ 38 w 107"/>
                <a:gd name="T45" fmla="*/ 91 h 106"/>
                <a:gd name="T46" fmla="*/ 38 w 107"/>
                <a:gd name="T47" fmla="*/ 91 h 106"/>
                <a:gd name="T48" fmla="*/ 53 w 107"/>
                <a:gd name="T49" fmla="*/ 106 h 106"/>
                <a:gd name="T50" fmla="*/ 69 w 107"/>
                <a:gd name="T51" fmla="*/ 91 h 106"/>
                <a:gd name="T52" fmla="*/ 69 w 107"/>
                <a:gd name="T53" fmla="*/ 91 h 106"/>
                <a:gd name="T54" fmla="*/ 59 w 107"/>
                <a:gd name="T55" fmla="*/ 76 h 106"/>
                <a:gd name="T56" fmla="*/ 59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99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4" y="37"/>
                    <a:pt x="79" y="41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5" y="28"/>
                    <a:pt x="69" y="22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2"/>
                    <a:pt x="42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8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9"/>
                    <a:pt x="45" y="106"/>
                    <a:pt x="53" y="106"/>
                  </a:cubicBezTo>
                  <a:cubicBezTo>
                    <a:pt x="62" y="106"/>
                    <a:pt x="69" y="99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8"/>
                    <a:pt x="59" y="76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9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Freeform 199"/>
            <p:cNvSpPr>
              <a:spLocks/>
            </p:cNvSpPr>
            <p:nvPr/>
          </p:nvSpPr>
          <p:spPr bwMode="auto">
            <a:xfrm>
              <a:off x="9299575" y="219075"/>
              <a:ext cx="85725" cy="85725"/>
            </a:xfrm>
            <a:custGeom>
              <a:avLst/>
              <a:gdLst>
                <a:gd name="T0" fmla="*/ 106 w 106"/>
                <a:gd name="T1" fmla="*/ 53 h 106"/>
                <a:gd name="T2" fmla="*/ 90 w 106"/>
                <a:gd name="T3" fmla="*/ 37 h 106"/>
                <a:gd name="T4" fmla="*/ 90 w 106"/>
                <a:gd name="T5" fmla="*/ 37 h 106"/>
                <a:gd name="T6" fmla="*/ 76 w 106"/>
                <a:gd name="T7" fmla="*/ 47 h 106"/>
                <a:gd name="T8" fmla="*/ 59 w 106"/>
                <a:gd name="T9" fmla="*/ 47 h 106"/>
                <a:gd name="T10" fmla="*/ 59 w 106"/>
                <a:gd name="T11" fmla="*/ 30 h 106"/>
                <a:gd name="T12" fmla="*/ 69 w 106"/>
                <a:gd name="T13" fmla="*/ 16 h 106"/>
                <a:gd name="T14" fmla="*/ 69 w 106"/>
                <a:gd name="T15" fmla="*/ 16 h 106"/>
                <a:gd name="T16" fmla="*/ 53 w 106"/>
                <a:gd name="T17" fmla="*/ 0 h 106"/>
                <a:gd name="T18" fmla="*/ 37 w 106"/>
                <a:gd name="T19" fmla="*/ 16 h 106"/>
                <a:gd name="T20" fmla="*/ 37 w 106"/>
                <a:gd name="T21" fmla="*/ 16 h 106"/>
                <a:gd name="T22" fmla="*/ 47 w 106"/>
                <a:gd name="T23" fmla="*/ 30 h 106"/>
                <a:gd name="T24" fmla="*/ 47 w 106"/>
                <a:gd name="T25" fmla="*/ 47 h 106"/>
                <a:gd name="T26" fmla="*/ 30 w 106"/>
                <a:gd name="T27" fmla="*/ 47 h 106"/>
                <a:gd name="T28" fmla="*/ 15 w 106"/>
                <a:gd name="T29" fmla="*/ 37 h 106"/>
                <a:gd name="T30" fmla="*/ 15 w 106"/>
                <a:gd name="T31" fmla="*/ 37 h 106"/>
                <a:gd name="T32" fmla="*/ 0 w 106"/>
                <a:gd name="T33" fmla="*/ 53 h 106"/>
                <a:gd name="T34" fmla="*/ 15 w 106"/>
                <a:gd name="T35" fmla="*/ 69 h 106"/>
                <a:gd name="T36" fmla="*/ 15 w 106"/>
                <a:gd name="T37" fmla="*/ 69 h 106"/>
                <a:gd name="T38" fmla="*/ 30 w 106"/>
                <a:gd name="T39" fmla="*/ 59 h 106"/>
                <a:gd name="T40" fmla="*/ 47 w 106"/>
                <a:gd name="T41" fmla="*/ 59 h 106"/>
                <a:gd name="T42" fmla="*/ 47 w 106"/>
                <a:gd name="T43" fmla="*/ 76 h 106"/>
                <a:gd name="T44" fmla="*/ 37 w 106"/>
                <a:gd name="T45" fmla="*/ 90 h 106"/>
                <a:gd name="T46" fmla="*/ 37 w 106"/>
                <a:gd name="T47" fmla="*/ 90 h 106"/>
                <a:gd name="T48" fmla="*/ 53 w 106"/>
                <a:gd name="T49" fmla="*/ 106 h 106"/>
                <a:gd name="T50" fmla="*/ 69 w 106"/>
                <a:gd name="T51" fmla="*/ 90 h 106"/>
                <a:gd name="T52" fmla="*/ 69 w 106"/>
                <a:gd name="T53" fmla="*/ 90 h 106"/>
                <a:gd name="T54" fmla="*/ 59 w 106"/>
                <a:gd name="T55" fmla="*/ 76 h 106"/>
                <a:gd name="T56" fmla="*/ 59 w 106"/>
                <a:gd name="T57" fmla="*/ 59 h 106"/>
                <a:gd name="T58" fmla="*/ 76 w 106"/>
                <a:gd name="T59" fmla="*/ 59 h 106"/>
                <a:gd name="T60" fmla="*/ 90 w 106"/>
                <a:gd name="T61" fmla="*/ 69 h 106"/>
                <a:gd name="T62" fmla="*/ 90 w 106"/>
                <a:gd name="T63" fmla="*/ 69 h 106"/>
                <a:gd name="T64" fmla="*/ 106 w 106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106">
                  <a:moveTo>
                    <a:pt x="106" y="53"/>
                  </a:moveTo>
                  <a:cubicBezTo>
                    <a:pt x="106" y="44"/>
                    <a:pt x="99" y="37"/>
                    <a:pt x="90" y="37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84" y="37"/>
                    <a:pt x="78" y="41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5" y="28"/>
                    <a:pt x="69" y="22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4" y="0"/>
                    <a:pt x="37" y="7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22"/>
                    <a:pt x="41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8" y="41"/>
                    <a:pt x="22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22" y="69"/>
                    <a:pt x="28" y="65"/>
                    <a:pt x="30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1" y="78"/>
                    <a:pt x="37" y="84"/>
                    <a:pt x="37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7" y="99"/>
                    <a:pt x="44" y="106"/>
                    <a:pt x="53" y="106"/>
                  </a:cubicBezTo>
                  <a:cubicBezTo>
                    <a:pt x="62" y="106"/>
                    <a:pt x="69" y="99"/>
                    <a:pt x="69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9" y="84"/>
                    <a:pt x="65" y="78"/>
                    <a:pt x="59" y="76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8" y="65"/>
                    <a:pt x="84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9" y="69"/>
                    <a:pt x="106" y="62"/>
                    <a:pt x="10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Freeform 200"/>
            <p:cNvSpPr>
              <a:spLocks/>
            </p:cNvSpPr>
            <p:nvPr/>
          </p:nvSpPr>
          <p:spPr bwMode="auto">
            <a:xfrm>
              <a:off x="9467850" y="219075"/>
              <a:ext cx="85725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60 w 107"/>
                <a:gd name="T9" fmla="*/ 47 h 106"/>
                <a:gd name="T10" fmla="*/ 60 w 107"/>
                <a:gd name="T11" fmla="*/ 30 h 106"/>
                <a:gd name="T12" fmla="*/ 70 w 107"/>
                <a:gd name="T13" fmla="*/ 16 h 106"/>
                <a:gd name="T14" fmla="*/ 70 w 107"/>
                <a:gd name="T15" fmla="*/ 16 h 106"/>
                <a:gd name="T16" fmla="*/ 54 w 107"/>
                <a:gd name="T17" fmla="*/ 0 h 106"/>
                <a:gd name="T18" fmla="*/ 38 w 107"/>
                <a:gd name="T19" fmla="*/ 16 h 106"/>
                <a:gd name="T20" fmla="*/ 38 w 107"/>
                <a:gd name="T21" fmla="*/ 16 h 106"/>
                <a:gd name="T22" fmla="*/ 48 w 107"/>
                <a:gd name="T23" fmla="*/ 30 h 106"/>
                <a:gd name="T24" fmla="*/ 48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8 w 107"/>
                <a:gd name="T41" fmla="*/ 59 h 106"/>
                <a:gd name="T42" fmla="*/ 48 w 107"/>
                <a:gd name="T43" fmla="*/ 76 h 106"/>
                <a:gd name="T44" fmla="*/ 38 w 107"/>
                <a:gd name="T45" fmla="*/ 90 h 106"/>
                <a:gd name="T46" fmla="*/ 38 w 107"/>
                <a:gd name="T47" fmla="*/ 90 h 106"/>
                <a:gd name="T48" fmla="*/ 54 w 107"/>
                <a:gd name="T49" fmla="*/ 106 h 106"/>
                <a:gd name="T50" fmla="*/ 70 w 107"/>
                <a:gd name="T51" fmla="*/ 90 h 106"/>
                <a:gd name="T52" fmla="*/ 70 w 107"/>
                <a:gd name="T53" fmla="*/ 90 h 106"/>
                <a:gd name="T54" fmla="*/ 60 w 107"/>
                <a:gd name="T55" fmla="*/ 76 h 106"/>
                <a:gd name="T56" fmla="*/ 60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100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5" y="37"/>
                    <a:pt x="79" y="41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6" y="28"/>
                    <a:pt x="70" y="22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7"/>
                    <a:pt x="62" y="0"/>
                    <a:pt x="54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2"/>
                    <a:pt x="42" y="28"/>
                    <a:pt x="48" y="3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9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8" y="37"/>
                    <a:pt x="0" y="44"/>
                    <a:pt x="0" y="53"/>
                  </a:cubicBezTo>
                  <a:cubicBezTo>
                    <a:pt x="0" y="62"/>
                    <a:pt x="8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9" y="65"/>
                    <a:pt x="31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2" y="78"/>
                    <a:pt x="38" y="84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9"/>
                    <a:pt x="45" y="106"/>
                    <a:pt x="54" y="106"/>
                  </a:cubicBezTo>
                  <a:cubicBezTo>
                    <a:pt x="62" y="106"/>
                    <a:pt x="70" y="99"/>
                    <a:pt x="70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70" y="84"/>
                    <a:pt x="66" y="78"/>
                    <a:pt x="60" y="76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5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Freeform 201"/>
            <p:cNvSpPr>
              <a:spLocks/>
            </p:cNvSpPr>
            <p:nvPr/>
          </p:nvSpPr>
          <p:spPr bwMode="auto">
            <a:xfrm>
              <a:off x="9636125" y="219075"/>
              <a:ext cx="87313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60 w 107"/>
                <a:gd name="T9" fmla="*/ 47 h 106"/>
                <a:gd name="T10" fmla="*/ 60 w 107"/>
                <a:gd name="T11" fmla="*/ 30 h 106"/>
                <a:gd name="T12" fmla="*/ 69 w 107"/>
                <a:gd name="T13" fmla="*/ 16 h 106"/>
                <a:gd name="T14" fmla="*/ 69 w 107"/>
                <a:gd name="T15" fmla="*/ 16 h 106"/>
                <a:gd name="T16" fmla="*/ 54 w 107"/>
                <a:gd name="T17" fmla="*/ 0 h 106"/>
                <a:gd name="T18" fmla="*/ 38 w 107"/>
                <a:gd name="T19" fmla="*/ 16 h 106"/>
                <a:gd name="T20" fmla="*/ 38 w 107"/>
                <a:gd name="T21" fmla="*/ 16 h 106"/>
                <a:gd name="T22" fmla="*/ 47 w 107"/>
                <a:gd name="T23" fmla="*/ 30 h 106"/>
                <a:gd name="T24" fmla="*/ 47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7 w 107"/>
                <a:gd name="T41" fmla="*/ 59 h 106"/>
                <a:gd name="T42" fmla="*/ 47 w 107"/>
                <a:gd name="T43" fmla="*/ 76 h 106"/>
                <a:gd name="T44" fmla="*/ 38 w 107"/>
                <a:gd name="T45" fmla="*/ 90 h 106"/>
                <a:gd name="T46" fmla="*/ 38 w 107"/>
                <a:gd name="T47" fmla="*/ 90 h 106"/>
                <a:gd name="T48" fmla="*/ 54 w 107"/>
                <a:gd name="T49" fmla="*/ 106 h 106"/>
                <a:gd name="T50" fmla="*/ 69 w 107"/>
                <a:gd name="T51" fmla="*/ 90 h 106"/>
                <a:gd name="T52" fmla="*/ 69 w 107"/>
                <a:gd name="T53" fmla="*/ 90 h 106"/>
                <a:gd name="T54" fmla="*/ 60 w 107"/>
                <a:gd name="T55" fmla="*/ 76 h 106"/>
                <a:gd name="T56" fmla="*/ 60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100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4" y="37"/>
                    <a:pt x="79" y="41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28"/>
                    <a:pt x="69" y="22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4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2"/>
                    <a:pt x="42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8"/>
                    <a:pt x="38" y="84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9"/>
                    <a:pt x="45" y="106"/>
                    <a:pt x="54" y="106"/>
                  </a:cubicBezTo>
                  <a:cubicBezTo>
                    <a:pt x="62" y="106"/>
                    <a:pt x="69" y="99"/>
                    <a:pt x="69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9" y="84"/>
                    <a:pt x="65" y="78"/>
                    <a:pt x="60" y="76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Freeform 202"/>
            <p:cNvSpPr>
              <a:spLocks/>
            </p:cNvSpPr>
            <p:nvPr/>
          </p:nvSpPr>
          <p:spPr bwMode="auto">
            <a:xfrm>
              <a:off x="9804400" y="219075"/>
              <a:ext cx="87313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59 w 107"/>
                <a:gd name="T9" fmla="*/ 47 h 106"/>
                <a:gd name="T10" fmla="*/ 59 w 107"/>
                <a:gd name="T11" fmla="*/ 30 h 106"/>
                <a:gd name="T12" fmla="*/ 69 w 107"/>
                <a:gd name="T13" fmla="*/ 16 h 106"/>
                <a:gd name="T14" fmla="*/ 69 w 107"/>
                <a:gd name="T15" fmla="*/ 16 h 106"/>
                <a:gd name="T16" fmla="*/ 53 w 107"/>
                <a:gd name="T17" fmla="*/ 0 h 106"/>
                <a:gd name="T18" fmla="*/ 38 w 107"/>
                <a:gd name="T19" fmla="*/ 16 h 106"/>
                <a:gd name="T20" fmla="*/ 38 w 107"/>
                <a:gd name="T21" fmla="*/ 16 h 106"/>
                <a:gd name="T22" fmla="*/ 47 w 107"/>
                <a:gd name="T23" fmla="*/ 30 h 106"/>
                <a:gd name="T24" fmla="*/ 47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7 w 107"/>
                <a:gd name="T41" fmla="*/ 59 h 106"/>
                <a:gd name="T42" fmla="*/ 47 w 107"/>
                <a:gd name="T43" fmla="*/ 76 h 106"/>
                <a:gd name="T44" fmla="*/ 38 w 107"/>
                <a:gd name="T45" fmla="*/ 90 h 106"/>
                <a:gd name="T46" fmla="*/ 38 w 107"/>
                <a:gd name="T47" fmla="*/ 90 h 106"/>
                <a:gd name="T48" fmla="*/ 53 w 107"/>
                <a:gd name="T49" fmla="*/ 106 h 106"/>
                <a:gd name="T50" fmla="*/ 69 w 107"/>
                <a:gd name="T51" fmla="*/ 90 h 106"/>
                <a:gd name="T52" fmla="*/ 69 w 107"/>
                <a:gd name="T53" fmla="*/ 90 h 106"/>
                <a:gd name="T54" fmla="*/ 59 w 107"/>
                <a:gd name="T55" fmla="*/ 76 h 106"/>
                <a:gd name="T56" fmla="*/ 59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99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4" y="37"/>
                    <a:pt x="79" y="41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5" y="28"/>
                    <a:pt x="69" y="22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2"/>
                    <a:pt x="42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8"/>
                    <a:pt x="38" y="84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9"/>
                    <a:pt x="45" y="106"/>
                    <a:pt x="53" y="106"/>
                  </a:cubicBezTo>
                  <a:cubicBezTo>
                    <a:pt x="62" y="106"/>
                    <a:pt x="69" y="99"/>
                    <a:pt x="69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9" y="84"/>
                    <a:pt x="65" y="78"/>
                    <a:pt x="59" y="76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9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Freeform 203"/>
            <p:cNvSpPr>
              <a:spLocks/>
            </p:cNvSpPr>
            <p:nvPr/>
          </p:nvSpPr>
          <p:spPr bwMode="auto">
            <a:xfrm>
              <a:off x="9299575" y="387350"/>
              <a:ext cx="85725" cy="85725"/>
            </a:xfrm>
            <a:custGeom>
              <a:avLst/>
              <a:gdLst>
                <a:gd name="T0" fmla="*/ 106 w 106"/>
                <a:gd name="T1" fmla="*/ 53 h 106"/>
                <a:gd name="T2" fmla="*/ 90 w 106"/>
                <a:gd name="T3" fmla="*/ 37 h 106"/>
                <a:gd name="T4" fmla="*/ 90 w 106"/>
                <a:gd name="T5" fmla="*/ 37 h 106"/>
                <a:gd name="T6" fmla="*/ 76 w 106"/>
                <a:gd name="T7" fmla="*/ 47 h 106"/>
                <a:gd name="T8" fmla="*/ 59 w 106"/>
                <a:gd name="T9" fmla="*/ 47 h 106"/>
                <a:gd name="T10" fmla="*/ 59 w 106"/>
                <a:gd name="T11" fmla="*/ 30 h 106"/>
                <a:gd name="T12" fmla="*/ 69 w 106"/>
                <a:gd name="T13" fmla="*/ 15 h 106"/>
                <a:gd name="T14" fmla="*/ 69 w 106"/>
                <a:gd name="T15" fmla="*/ 15 h 106"/>
                <a:gd name="T16" fmla="*/ 53 w 106"/>
                <a:gd name="T17" fmla="*/ 0 h 106"/>
                <a:gd name="T18" fmla="*/ 37 w 106"/>
                <a:gd name="T19" fmla="*/ 15 h 106"/>
                <a:gd name="T20" fmla="*/ 37 w 106"/>
                <a:gd name="T21" fmla="*/ 15 h 106"/>
                <a:gd name="T22" fmla="*/ 47 w 106"/>
                <a:gd name="T23" fmla="*/ 30 h 106"/>
                <a:gd name="T24" fmla="*/ 47 w 106"/>
                <a:gd name="T25" fmla="*/ 47 h 106"/>
                <a:gd name="T26" fmla="*/ 30 w 106"/>
                <a:gd name="T27" fmla="*/ 47 h 106"/>
                <a:gd name="T28" fmla="*/ 15 w 106"/>
                <a:gd name="T29" fmla="*/ 37 h 106"/>
                <a:gd name="T30" fmla="*/ 15 w 106"/>
                <a:gd name="T31" fmla="*/ 37 h 106"/>
                <a:gd name="T32" fmla="*/ 0 w 106"/>
                <a:gd name="T33" fmla="*/ 53 h 106"/>
                <a:gd name="T34" fmla="*/ 15 w 106"/>
                <a:gd name="T35" fmla="*/ 69 h 106"/>
                <a:gd name="T36" fmla="*/ 15 w 106"/>
                <a:gd name="T37" fmla="*/ 69 h 106"/>
                <a:gd name="T38" fmla="*/ 30 w 106"/>
                <a:gd name="T39" fmla="*/ 59 h 106"/>
                <a:gd name="T40" fmla="*/ 47 w 106"/>
                <a:gd name="T41" fmla="*/ 59 h 106"/>
                <a:gd name="T42" fmla="*/ 47 w 106"/>
                <a:gd name="T43" fmla="*/ 75 h 106"/>
                <a:gd name="T44" fmla="*/ 37 w 106"/>
                <a:gd name="T45" fmla="*/ 90 h 106"/>
                <a:gd name="T46" fmla="*/ 37 w 106"/>
                <a:gd name="T47" fmla="*/ 90 h 106"/>
                <a:gd name="T48" fmla="*/ 53 w 106"/>
                <a:gd name="T49" fmla="*/ 106 h 106"/>
                <a:gd name="T50" fmla="*/ 69 w 106"/>
                <a:gd name="T51" fmla="*/ 90 h 106"/>
                <a:gd name="T52" fmla="*/ 69 w 106"/>
                <a:gd name="T53" fmla="*/ 90 h 106"/>
                <a:gd name="T54" fmla="*/ 59 w 106"/>
                <a:gd name="T55" fmla="*/ 75 h 106"/>
                <a:gd name="T56" fmla="*/ 59 w 106"/>
                <a:gd name="T57" fmla="*/ 59 h 106"/>
                <a:gd name="T58" fmla="*/ 76 w 106"/>
                <a:gd name="T59" fmla="*/ 59 h 106"/>
                <a:gd name="T60" fmla="*/ 90 w 106"/>
                <a:gd name="T61" fmla="*/ 69 h 106"/>
                <a:gd name="T62" fmla="*/ 90 w 106"/>
                <a:gd name="T63" fmla="*/ 69 h 106"/>
                <a:gd name="T64" fmla="*/ 106 w 106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106">
                  <a:moveTo>
                    <a:pt x="106" y="53"/>
                  </a:moveTo>
                  <a:cubicBezTo>
                    <a:pt x="106" y="44"/>
                    <a:pt x="99" y="37"/>
                    <a:pt x="90" y="37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84" y="37"/>
                    <a:pt x="78" y="41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5" y="28"/>
                    <a:pt x="69" y="22"/>
                    <a:pt x="69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4" y="0"/>
                    <a:pt x="37" y="7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22"/>
                    <a:pt x="41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8" y="41"/>
                    <a:pt x="22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1"/>
                    <a:pt x="7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22" y="69"/>
                    <a:pt x="28" y="65"/>
                    <a:pt x="30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1" y="78"/>
                    <a:pt x="37" y="84"/>
                    <a:pt x="37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7" y="99"/>
                    <a:pt x="44" y="106"/>
                    <a:pt x="53" y="106"/>
                  </a:cubicBezTo>
                  <a:cubicBezTo>
                    <a:pt x="62" y="106"/>
                    <a:pt x="69" y="99"/>
                    <a:pt x="69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9" y="84"/>
                    <a:pt x="65" y="78"/>
                    <a:pt x="59" y="75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8" y="65"/>
                    <a:pt x="84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9" y="69"/>
                    <a:pt x="106" y="61"/>
                    <a:pt x="10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Freeform 204"/>
            <p:cNvSpPr>
              <a:spLocks/>
            </p:cNvSpPr>
            <p:nvPr/>
          </p:nvSpPr>
          <p:spPr bwMode="auto">
            <a:xfrm>
              <a:off x="9467850" y="387350"/>
              <a:ext cx="85725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60 w 107"/>
                <a:gd name="T9" fmla="*/ 47 h 106"/>
                <a:gd name="T10" fmla="*/ 60 w 107"/>
                <a:gd name="T11" fmla="*/ 30 h 106"/>
                <a:gd name="T12" fmla="*/ 70 w 107"/>
                <a:gd name="T13" fmla="*/ 15 h 106"/>
                <a:gd name="T14" fmla="*/ 70 w 107"/>
                <a:gd name="T15" fmla="*/ 15 h 106"/>
                <a:gd name="T16" fmla="*/ 54 w 107"/>
                <a:gd name="T17" fmla="*/ 0 h 106"/>
                <a:gd name="T18" fmla="*/ 38 w 107"/>
                <a:gd name="T19" fmla="*/ 15 h 106"/>
                <a:gd name="T20" fmla="*/ 38 w 107"/>
                <a:gd name="T21" fmla="*/ 15 h 106"/>
                <a:gd name="T22" fmla="*/ 48 w 107"/>
                <a:gd name="T23" fmla="*/ 30 h 106"/>
                <a:gd name="T24" fmla="*/ 48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8 w 107"/>
                <a:gd name="T41" fmla="*/ 59 h 106"/>
                <a:gd name="T42" fmla="*/ 48 w 107"/>
                <a:gd name="T43" fmla="*/ 75 h 106"/>
                <a:gd name="T44" fmla="*/ 38 w 107"/>
                <a:gd name="T45" fmla="*/ 90 h 106"/>
                <a:gd name="T46" fmla="*/ 38 w 107"/>
                <a:gd name="T47" fmla="*/ 90 h 106"/>
                <a:gd name="T48" fmla="*/ 54 w 107"/>
                <a:gd name="T49" fmla="*/ 106 h 106"/>
                <a:gd name="T50" fmla="*/ 70 w 107"/>
                <a:gd name="T51" fmla="*/ 90 h 106"/>
                <a:gd name="T52" fmla="*/ 70 w 107"/>
                <a:gd name="T53" fmla="*/ 90 h 106"/>
                <a:gd name="T54" fmla="*/ 60 w 107"/>
                <a:gd name="T55" fmla="*/ 75 h 106"/>
                <a:gd name="T56" fmla="*/ 60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100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5" y="37"/>
                    <a:pt x="79" y="41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6" y="28"/>
                    <a:pt x="70" y="22"/>
                    <a:pt x="70" y="15"/>
                  </a:cubicBezTo>
                  <a:cubicBezTo>
                    <a:pt x="70" y="15"/>
                    <a:pt x="70" y="15"/>
                    <a:pt x="70" y="15"/>
                  </a:cubicBezTo>
                  <a:cubicBezTo>
                    <a:pt x="70" y="7"/>
                    <a:pt x="62" y="0"/>
                    <a:pt x="54" y="0"/>
                  </a:cubicBezTo>
                  <a:cubicBezTo>
                    <a:pt x="45" y="0"/>
                    <a:pt x="38" y="7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22"/>
                    <a:pt x="42" y="28"/>
                    <a:pt x="48" y="3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9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8" y="37"/>
                    <a:pt x="0" y="44"/>
                    <a:pt x="0" y="53"/>
                  </a:cubicBezTo>
                  <a:cubicBezTo>
                    <a:pt x="0" y="61"/>
                    <a:pt x="8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9" y="65"/>
                    <a:pt x="31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2" y="78"/>
                    <a:pt x="38" y="84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9"/>
                    <a:pt x="45" y="106"/>
                    <a:pt x="54" y="106"/>
                  </a:cubicBezTo>
                  <a:cubicBezTo>
                    <a:pt x="62" y="106"/>
                    <a:pt x="70" y="99"/>
                    <a:pt x="70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70" y="84"/>
                    <a:pt x="66" y="78"/>
                    <a:pt x="60" y="75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5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1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" name="Freeform 206"/>
            <p:cNvSpPr>
              <a:spLocks/>
            </p:cNvSpPr>
            <p:nvPr/>
          </p:nvSpPr>
          <p:spPr bwMode="auto">
            <a:xfrm>
              <a:off x="9636125" y="387350"/>
              <a:ext cx="87313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60 w 107"/>
                <a:gd name="T9" fmla="*/ 47 h 106"/>
                <a:gd name="T10" fmla="*/ 60 w 107"/>
                <a:gd name="T11" fmla="*/ 30 h 106"/>
                <a:gd name="T12" fmla="*/ 69 w 107"/>
                <a:gd name="T13" fmla="*/ 15 h 106"/>
                <a:gd name="T14" fmla="*/ 69 w 107"/>
                <a:gd name="T15" fmla="*/ 15 h 106"/>
                <a:gd name="T16" fmla="*/ 54 w 107"/>
                <a:gd name="T17" fmla="*/ 0 h 106"/>
                <a:gd name="T18" fmla="*/ 38 w 107"/>
                <a:gd name="T19" fmla="*/ 15 h 106"/>
                <a:gd name="T20" fmla="*/ 38 w 107"/>
                <a:gd name="T21" fmla="*/ 15 h 106"/>
                <a:gd name="T22" fmla="*/ 47 w 107"/>
                <a:gd name="T23" fmla="*/ 30 h 106"/>
                <a:gd name="T24" fmla="*/ 47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7 w 107"/>
                <a:gd name="T41" fmla="*/ 59 h 106"/>
                <a:gd name="T42" fmla="*/ 47 w 107"/>
                <a:gd name="T43" fmla="*/ 75 h 106"/>
                <a:gd name="T44" fmla="*/ 38 w 107"/>
                <a:gd name="T45" fmla="*/ 90 h 106"/>
                <a:gd name="T46" fmla="*/ 38 w 107"/>
                <a:gd name="T47" fmla="*/ 90 h 106"/>
                <a:gd name="T48" fmla="*/ 54 w 107"/>
                <a:gd name="T49" fmla="*/ 106 h 106"/>
                <a:gd name="T50" fmla="*/ 69 w 107"/>
                <a:gd name="T51" fmla="*/ 90 h 106"/>
                <a:gd name="T52" fmla="*/ 69 w 107"/>
                <a:gd name="T53" fmla="*/ 90 h 106"/>
                <a:gd name="T54" fmla="*/ 60 w 107"/>
                <a:gd name="T55" fmla="*/ 75 h 106"/>
                <a:gd name="T56" fmla="*/ 60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100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4" y="37"/>
                    <a:pt x="79" y="41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28"/>
                    <a:pt x="69" y="22"/>
                    <a:pt x="69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7"/>
                    <a:pt x="62" y="0"/>
                    <a:pt x="54" y="0"/>
                  </a:cubicBezTo>
                  <a:cubicBezTo>
                    <a:pt x="45" y="0"/>
                    <a:pt x="38" y="7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22"/>
                    <a:pt x="42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1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2" y="78"/>
                    <a:pt x="38" y="84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9"/>
                    <a:pt x="45" y="106"/>
                    <a:pt x="54" y="106"/>
                  </a:cubicBezTo>
                  <a:cubicBezTo>
                    <a:pt x="62" y="106"/>
                    <a:pt x="69" y="99"/>
                    <a:pt x="69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9" y="84"/>
                    <a:pt x="65" y="78"/>
                    <a:pt x="60" y="75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1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Freeform 207"/>
            <p:cNvSpPr>
              <a:spLocks/>
            </p:cNvSpPr>
            <p:nvPr/>
          </p:nvSpPr>
          <p:spPr bwMode="auto">
            <a:xfrm>
              <a:off x="9804400" y="387350"/>
              <a:ext cx="87313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59 w 107"/>
                <a:gd name="T9" fmla="*/ 47 h 106"/>
                <a:gd name="T10" fmla="*/ 59 w 107"/>
                <a:gd name="T11" fmla="*/ 30 h 106"/>
                <a:gd name="T12" fmla="*/ 69 w 107"/>
                <a:gd name="T13" fmla="*/ 15 h 106"/>
                <a:gd name="T14" fmla="*/ 69 w 107"/>
                <a:gd name="T15" fmla="*/ 15 h 106"/>
                <a:gd name="T16" fmla="*/ 53 w 107"/>
                <a:gd name="T17" fmla="*/ 0 h 106"/>
                <a:gd name="T18" fmla="*/ 38 w 107"/>
                <a:gd name="T19" fmla="*/ 15 h 106"/>
                <a:gd name="T20" fmla="*/ 38 w 107"/>
                <a:gd name="T21" fmla="*/ 15 h 106"/>
                <a:gd name="T22" fmla="*/ 47 w 107"/>
                <a:gd name="T23" fmla="*/ 30 h 106"/>
                <a:gd name="T24" fmla="*/ 47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7 w 107"/>
                <a:gd name="T41" fmla="*/ 59 h 106"/>
                <a:gd name="T42" fmla="*/ 47 w 107"/>
                <a:gd name="T43" fmla="*/ 75 h 106"/>
                <a:gd name="T44" fmla="*/ 38 w 107"/>
                <a:gd name="T45" fmla="*/ 90 h 106"/>
                <a:gd name="T46" fmla="*/ 38 w 107"/>
                <a:gd name="T47" fmla="*/ 90 h 106"/>
                <a:gd name="T48" fmla="*/ 53 w 107"/>
                <a:gd name="T49" fmla="*/ 106 h 106"/>
                <a:gd name="T50" fmla="*/ 69 w 107"/>
                <a:gd name="T51" fmla="*/ 90 h 106"/>
                <a:gd name="T52" fmla="*/ 69 w 107"/>
                <a:gd name="T53" fmla="*/ 90 h 106"/>
                <a:gd name="T54" fmla="*/ 59 w 107"/>
                <a:gd name="T55" fmla="*/ 75 h 106"/>
                <a:gd name="T56" fmla="*/ 59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99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4" y="37"/>
                    <a:pt x="79" y="41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5" y="28"/>
                    <a:pt x="69" y="22"/>
                    <a:pt x="69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5" y="0"/>
                    <a:pt x="38" y="7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22"/>
                    <a:pt x="42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1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2" y="78"/>
                    <a:pt x="38" y="84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9"/>
                    <a:pt x="45" y="106"/>
                    <a:pt x="53" y="106"/>
                  </a:cubicBezTo>
                  <a:cubicBezTo>
                    <a:pt x="62" y="106"/>
                    <a:pt x="69" y="99"/>
                    <a:pt x="69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9" y="84"/>
                    <a:pt x="65" y="78"/>
                    <a:pt x="59" y="75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9" y="69"/>
                    <a:pt x="107" y="61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Freeform 208"/>
            <p:cNvSpPr>
              <a:spLocks/>
            </p:cNvSpPr>
            <p:nvPr/>
          </p:nvSpPr>
          <p:spPr bwMode="auto">
            <a:xfrm>
              <a:off x="9299575" y="555625"/>
              <a:ext cx="85725" cy="85725"/>
            </a:xfrm>
            <a:custGeom>
              <a:avLst/>
              <a:gdLst>
                <a:gd name="T0" fmla="*/ 106 w 106"/>
                <a:gd name="T1" fmla="*/ 54 h 107"/>
                <a:gd name="T2" fmla="*/ 90 w 106"/>
                <a:gd name="T3" fmla="*/ 38 h 107"/>
                <a:gd name="T4" fmla="*/ 90 w 106"/>
                <a:gd name="T5" fmla="*/ 38 h 107"/>
                <a:gd name="T6" fmla="*/ 76 w 106"/>
                <a:gd name="T7" fmla="*/ 47 h 107"/>
                <a:gd name="T8" fmla="*/ 59 w 106"/>
                <a:gd name="T9" fmla="*/ 47 h 107"/>
                <a:gd name="T10" fmla="*/ 59 w 106"/>
                <a:gd name="T11" fmla="*/ 31 h 107"/>
                <a:gd name="T12" fmla="*/ 69 w 106"/>
                <a:gd name="T13" fmla="*/ 16 h 107"/>
                <a:gd name="T14" fmla="*/ 69 w 106"/>
                <a:gd name="T15" fmla="*/ 16 h 107"/>
                <a:gd name="T16" fmla="*/ 53 w 106"/>
                <a:gd name="T17" fmla="*/ 0 h 107"/>
                <a:gd name="T18" fmla="*/ 37 w 106"/>
                <a:gd name="T19" fmla="*/ 16 h 107"/>
                <a:gd name="T20" fmla="*/ 37 w 106"/>
                <a:gd name="T21" fmla="*/ 16 h 107"/>
                <a:gd name="T22" fmla="*/ 47 w 106"/>
                <a:gd name="T23" fmla="*/ 31 h 107"/>
                <a:gd name="T24" fmla="*/ 47 w 106"/>
                <a:gd name="T25" fmla="*/ 47 h 107"/>
                <a:gd name="T26" fmla="*/ 30 w 106"/>
                <a:gd name="T27" fmla="*/ 47 h 107"/>
                <a:gd name="T28" fmla="*/ 15 w 106"/>
                <a:gd name="T29" fmla="*/ 38 h 107"/>
                <a:gd name="T30" fmla="*/ 15 w 106"/>
                <a:gd name="T31" fmla="*/ 38 h 107"/>
                <a:gd name="T32" fmla="*/ 0 w 106"/>
                <a:gd name="T33" fmla="*/ 54 h 107"/>
                <a:gd name="T34" fmla="*/ 15 w 106"/>
                <a:gd name="T35" fmla="*/ 69 h 107"/>
                <a:gd name="T36" fmla="*/ 15 w 106"/>
                <a:gd name="T37" fmla="*/ 69 h 107"/>
                <a:gd name="T38" fmla="*/ 30 w 106"/>
                <a:gd name="T39" fmla="*/ 60 h 107"/>
                <a:gd name="T40" fmla="*/ 47 w 106"/>
                <a:gd name="T41" fmla="*/ 60 h 107"/>
                <a:gd name="T42" fmla="*/ 47 w 106"/>
                <a:gd name="T43" fmla="*/ 76 h 107"/>
                <a:gd name="T44" fmla="*/ 37 w 106"/>
                <a:gd name="T45" fmla="*/ 91 h 107"/>
                <a:gd name="T46" fmla="*/ 37 w 106"/>
                <a:gd name="T47" fmla="*/ 91 h 107"/>
                <a:gd name="T48" fmla="*/ 53 w 106"/>
                <a:gd name="T49" fmla="*/ 107 h 107"/>
                <a:gd name="T50" fmla="*/ 69 w 106"/>
                <a:gd name="T51" fmla="*/ 91 h 107"/>
                <a:gd name="T52" fmla="*/ 69 w 106"/>
                <a:gd name="T53" fmla="*/ 91 h 107"/>
                <a:gd name="T54" fmla="*/ 59 w 106"/>
                <a:gd name="T55" fmla="*/ 76 h 107"/>
                <a:gd name="T56" fmla="*/ 59 w 106"/>
                <a:gd name="T57" fmla="*/ 60 h 107"/>
                <a:gd name="T58" fmla="*/ 76 w 106"/>
                <a:gd name="T59" fmla="*/ 60 h 107"/>
                <a:gd name="T60" fmla="*/ 90 w 106"/>
                <a:gd name="T61" fmla="*/ 69 h 107"/>
                <a:gd name="T62" fmla="*/ 90 w 106"/>
                <a:gd name="T63" fmla="*/ 69 h 107"/>
                <a:gd name="T64" fmla="*/ 106 w 106"/>
                <a:gd name="T65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107">
                  <a:moveTo>
                    <a:pt x="106" y="54"/>
                  </a:moveTo>
                  <a:cubicBezTo>
                    <a:pt x="106" y="45"/>
                    <a:pt x="99" y="38"/>
                    <a:pt x="90" y="38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84" y="38"/>
                    <a:pt x="78" y="42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5" y="28"/>
                    <a:pt x="69" y="23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4" y="0"/>
                    <a:pt x="37" y="7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23"/>
                    <a:pt x="41" y="28"/>
                    <a:pt x="47" y="31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8" y="42"/>
                    <a:pt x="22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7" y="38"/>
                    <a:pt x="0" y="45"/>
                    <a:pt x="0" y="54"/>
                  </a:cubicBezTo>
                  <a:cubicBezTo>
                    <a:pt x="0" y="62"/>
                    <a:pt x="7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22" y="69"/>
                    <a:pt x="28" y="65"/>
                    <a:pt x="30" y="60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1" y="79"/>
                    <a:pt x="37" y="84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7" y="100"/>
                    <a:pt x="44" y="107"/>
                    <a:pt x="53" y="107"/>
                  </a:cubicBezTo>
                  <a:cubicBezTo>
                    <a:pt x="62" y="107"/>
                    <a:pt x="69" y="100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9"/>
                    <a:pt x="59" y="76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8" y="65"/>
                    <a:pt x="84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9" y="69"/>
                    <a:pt x="106" y="62"/>
                    <a:pt x="106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Freeform 209"/>
            <p:cNvSpPr>
              <a:spLocks/>
            </p:cNvSpPr>
            <p:nvPr/>
          </p:nvSpPr>
          <p:spPr bwMode="auto">
            <a:xfrm>
              <a:off x="9467850" y="555625"/>
              <a:ext cx="85725" cy="85725"/>
            </a:xfrm>
            <a:custGeom>
              <a:avLst/>
              <a:gdLst>
                <a:gd name="T0" fmla="*/ 107 w 107"/>
                <a:gd name="T1" fmla="*/ 54 h 107"/>
                <a:gd name="T2" fmla="*/ 91 w 107"/>
                <a:gd name="T3" fmla="*/ 38 h 107"/>
                <a:gd name="T4" fmla="*/ 91 w 107"/>
                <a:gd name="T5" fmla="*/ 38 h 107"/>
                <a:gd name="T6" fmla="*/ 76 w 107"/>
                <a:gd name="T7" fmla="*/ 47 h 107"/>
                <a:gd name="T8" fmla="*/ 60 w 107"/>
                <a:gd name="T9" fmla="*/ 47 h 107"/>
                <a:gd name="T10" fmla="*/ 60 w 107"/>
                <a:gd name="T11" fmla="*/ 31 h 107"/>
                <a:gd name="T12" fmla="*/ 70 w 107"/>
                <a:gd name="T13" fmla="*/ 16 h 107"/>
                <a:gd name="T14" fmla="*/ 70 w 107"/>
                <a:gd name="T15" fmla="*/ 16 h 107"/>
                <a:gd name="T16" fmla="*/ 54 w 107"/>
                <a:gd name="T17" fmla="*/ 0 h 107"/>
                <a:gd name="T18" fmla="*/ 38 w 107"/>
                <a:gd name="T19" fmla="*/ 16 h 107"/>
                <a:gd name="T20" fmla="*/ 38 w 107"/>
                <a:gd name="T21" fmla="*/ 16 h 107"/>
                <a:gd name="T22" fmla="*/ 48 w 107"/>
                <a:gd name="T23" fmla="*/ 31 h 107"/>
                <a:gd name="T24" fmla="*/ 48 w 107"/>
                <a:gd name="T25" fmla="*/ 47 h 107"/>
                <a:gd name="T26" fmla="*/ 31 w 107"/>
                <a:gd name="T27" fmla="*/ 47 h 107"/>
                <a:gd name="T28" fmla="*/ 16 w 107"/>
                <a:gd name="T29" fmla="*/ 38 h 107"/>
                <a:gd name="T30" fmla="*/ 16 w 107"/>
                <a:gd name="T31" fmla="*/ 38 h 107"/>
                <a:gd name="T32" fmla="*/ 0 w 107"/>
                <a:gd name="T33" fmla="*/ 54 h 107"/>
                <a:gd name="T34" fmla="*/ 16 w 107"/>
                <a:gd name="T35" fmla="*/ 69 h 107"/>
                <a:gd name="T36" fmla="*/ 16 w 107"/>
                <a:gd name="T37" fmla="*/ 69 h 107"/>
                <a:gd name="T38" fmla="*/ 31 w 107"/>
                <a:gd name="T39" fmla="*/ 60 h 107"/>
                <a:gd name="T40" fmla="*/ 48 w 107"/>
                <a:gd name="T41" fmla="*/ 60 h 107"/>
                <a:gd name="T42" fmla="*/ 48 w 107"/>
                <a:gd name="T43" fmla="*/ 76 h 107"/>
                <a:gd name="T44" fmla="*/ 38 w 107"/>
                <a:gd name="T45" fmla="*/ 91 h 107"/>
                <a:gd name="T46" fmla="*/ 38 w 107"/>
                <a:gd name="T47" fmla="*/ 91 h 107"/>
                <a:gd name="T48" fmla="*/ 54 w 107"/>
                <a:gd name="T49" fmla="*/ 107 h 107"/>
                <a:gd name="T50" fmla="*/ 70 w 107"/>
                <a:gd name="T51" fmla="*/ 91 h 107"/>
                <a:gd name="T52" fmla="*/ 70 w 107"/>
                <a:gd name="T53" fmla="*/ 91 h 107"/>
                <a:gd name="T54" fmla="*/ 60 w 107"/>
                <a:gd name="T55" fmla="*/ 76 h 107"/>
                <a:gd name="T56" fmla="*/ 60 w 107"/>
                <a:gd name="T57" fmla="*/ 60 h 107"/>
                <a:gd name="T58" fmla="*/ 76 w 107"/>
                <a:gd name="T59" fmla="*/ 60 h 107"/>
                <a:gd name="T60" fmla="*/ 91 w 107"/>
                <a:gd name="T61" fmla="*/ 69 h 107"/>
                <a:gd name="T62" fmla="*/ 91 w 107"/>
                <a:gd name="T63" fmla="*/ 69 h 107"/>
                <a:gd name="T64" fmla="*/ 107 w 107"/>
                <a:gd name="T65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7">
                  <a:moveTo>
                    <a:pt x="107" y="54"/>
                  </a:moveTo>
                  <a:cubicBezTo>
                    <a:pt x="107" y="45"/>
                    <a:pt x="100" y="38"/>
                    <a:pt x="91" y="38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85" y="38"/>
                    <a:pt x="79" y="42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6" y="28"/>
                    <a:pt x="70" y="23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7"/>
                    <a:pt x="62" y="0"/>
                    <a:pt x="54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3"/>
                    <a:pt x="42" y="28"/>
                    <a:pt x="48" y="31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9" y="42"/>
                    <a:pt x="23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8" y="38"/>
                    <a:pt x="0" y="45"/>
                    <a:pt x="0" y="54"/>
                  </a:cubicBezTo>
                  <a:cubicBezTo>
                    <a:pt x="0" y="62"/>
                    <a:pt x="8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9" y="65"/>
                    <a:pt x="31" y="60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2" y="79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100"/>
                    <a:pt x="45" y="107"/>
                    <a:pt x="54" y="107"/>
                  </a:cubicBezTo>
                  <a:cubicBezTo>
                    <a:pt x="62" y="107"/>
                    <a:pt x="70" y="100"/>
                    <a:pt x="70" y="9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0" y="84"/>
                    <a:pt x="66" y="79"/>
                    <a:pt x="60" y="76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9" y="65"/>
                    <a:pt x="85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Freeform 210"/>
            <p:cNvSpPr>
              <a:spLocks/>
            </p:cNvSpPr>
            <p:nvPr/>
          </p:nvSpPr>
          <p:spPr bwMode="auto">
            <a:xfrm>
              <a:off x="9636125" y="555625"/>
              <a:ext cx="87313" cy="85725"/>
            </a:xfrm>
            <a:custGeom>
              <a:avLst/>
              <a:gdLst>
                <a:gd name="T0" fmla="*/ 107 w 107"/>
                <a:gd name="T1" fmla="*/ 54 h 107"/>
                <a:gd name="T2" fmla="*/ 91 w 107"/>
                <a:gd name="T3" fmla="*/ 38 h 107"/>
                <a:gd name="T4" fmla="*/ 91 w 107"/>
                <a:gd name="T5" fmla="*/ 38 h 107"/>
                <a:gd name="T6" fmla="*/ 76 w 107"/>
                <a:gd name="T7" fmla="*/ 47 h 107"/>
                <a:gd name="T8" fmla="*/ 60 w 107"/>
                <a:gd name="T9" fmla="*/ 47 h 107"/>
                <a:gd name="T10" fmla="*/ 60 w 107"/>
                <a:gd name="T11" fmla="*/ 31 h 107"/>
                <a:gd name="T12" fmla="*/ 69 w 107"/>
                <a:gd name="T13" fmla="*/ 16 h 107"/>
                <a:gd name="T14" fmla="*/ 69 w 107"/>
                <a:gd name="T15" fmla="*/ 16 h 107"/>
                <a:gd name="T16" fmla="*/ 54 w 107"/>
                <a:gd name="T17" fmla="*/ 0 h 107"/>
                <a:gd name="T18" fmla="*/ 38 w 107"/>
                <a:gd name="T19" fmla="*/ 16 h 107"/>
                <a:gd name="T20" fmla="*/ 38 w 107"/>
                <a:gd name="T21" fmla="*/ 16 h 107"/>
                <a:gd name="T22" fmla="*/ 47 w 107"/>
                <a:gd name="T23" fmla="*/ 31 h 107"/>
                <a:gd name="T24" fmla="*/ 47 w 107"/>
                <a:gd name="T25" fmla="*/ 47 h 107"/>
                <a:gd name="T26" fmla="*/ 31 w 107"/>
                <a:gd name="T27" fmla="*/ 47 h 107"/>
                <a:gd name="T28" fmla="*/ 16 w 107"/>
                <a:gd name="T29" fmla="*/ 38 h 107"/>
                <a:gd name="T30" fmla="*/ 16 w 107"/>
                <a:gd name="T31" fmla="*/ 38 h 107"/>
                <a:gd name="T32" fmla="*/ 0 w 107"/>
                <a:gd name="T33" fmla="*/ 54 h 107"/>
                <a:gd name="T34" fmla="*/ 16 w 107"/>
                <a:gd name="T35" fmla="*/ 69 h 107"/>
                <a:gd name="T36" fmla="*/ 16 w 107"/>
                <a:gd name="T37" fmla="*/ 69 h 107"/>
                <a:gd name="T38" fmla="*/ 31 w 107"/>
                <a:gd name="T39" fmla="*/ 60 h 107"/>
                <a:gd name="T40" fmla="*/ 47 w 107"/>
                <a:gd name="T41" fmla="*/ 60 h 107"/>
                <a:gd name="T42" fmla="*/ 47 w 107"/>
                <a:gd name="T43" fmla="*/ 76 h 107"/>
                <a:gd name="T44" fmla="*/ 38 w 107"/>
                <a:gd name="T45" fmla="*/ 91 h 107"/>
                <a:gd name="T46" fmla="*/ 38 w 107"/>
                <a:gd name="T47" fmla="*/ 91 h 107"/>
                <a:gd name="T48" fmla="*/ 54 w 107"/>
                <a:gd name="T49" fmla="*/ 107 h 107"/>
                <a:gd name="T50" fmla="*/ 69 w 107"/>
                <a:gd name="T51" fmla="*/ 91 h 107"/>
                <a:gd name="T52" fmla="*/ 69 w 107"/>
                <a:gd name="T53" fmla="*/ 91 h 107"/>
                <a:gd name="T54" fmla="*/ 60 w 107"/>
                <a:gd name="T55" fmla="*/ 76 h 107"/>
                <a:gd name="T56" fmla="*/ 60 w 107"/>
                <a:gd name="T57" fmla="*/ 60 h 107"/>
                <a:gd name="T58" fmla="*/ 76 w 107"/>
                <a:gd name="T59" fmla="*/ 60 h 107"/>
                <a:gd name="T60" fmla="*/ 91 w 107"/>
                <a:gd name="T61" fmla="*/ 69 h 107"/>
                <a:gd name="T62" fmla="*/ 91 w 107"/>
                <a:gd name="T63" fmla="*/ 69 h 107"/>
                <a:gd name="T64" fmla="*/ 107 w 107"/>
                <a:gd name="T65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7">
                  <a:moveTo>
                    <a:pt x="107" y="54"/>
                  </a:moveTo>
                  <a:cubicBezTo>
                    <a:pt x="107" y="45"/>
                    <a:pt x="100" y="38"/>
                    <a:pt x="91" y="38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84" y="38"/>
                    <a:pt x="79" y="42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5" y="28"/>
                    <a:pt x="69" y="23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4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3"/>
                    <a:pt x="42" y="28"/>
                    <a:pt x="47" y="31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2"/>
                    <a:pt x="23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7" y="38"/>
                    <a:pt x="0" y="45"/>
                    <a:pt x="0" y="54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60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9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100"/>
                    <a:pt x="45" y="107"/>
                    <a:pt x="54" y="107"/>
                  </a:cubicBezTo>
                  <a:cubicBezTo>
                    <a:pt x="62" y="107"/>
                    <a:pt x="69" y="100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9"/>
                    <a:pt x="60" y="76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Freeform 211"/>
            <p:cNvSpPr>
              <a:spLocks/>
            </p:cNvSpPr>
            <p:nvPr/>
          </p:nvSpPr>
          <p:spPr bwMode="auto">
            <a:xfrm>
              <a:off x="9804400" y="555625"/>
              <a:ext cx="87313" cy="85725"/>
            </a:xfrm>
            <a:custGeom>
              <a:avLst/>
              <a:gdLst>
                <a:gd name="T0" fmla="*/ 107 w 107"/>
                <a:gd name="T1" fmla="*/ 54 h 107"/>
                <a:gd name="T2" fmla="*/ 91 w 107"/>
                <a:gd name="T3" fmla="*/ 38 h 107"/>
                <a:gd name="T4" fmla="*/ 91 w 107"/>
                <a:gd name="T5" fmla="*/ 38 h 107"/>
                <a:gd name="T6" fmla="*/ 76 w 107"/>
                <a:gd name="T7" fmla="*/ 47 h 107"/>
                <a:gd name="T8" fmla="*/ 59 w 107"/>
                <a:gd name="T9" fmla="*/ 47 h 107"/>
                <a:gd name="T10" fmla="*/ 59 w 107"/>
                <a:gd name="T11" fmla="*/ 31 h 107"/>
                <a:gd name="T12" fmla="*/ 69 w 107"/>
                <a:gd name="T13" fmla="*/ 16 h 107"/>
                <a:gd name="T14" fmla="*/ 69 w 107"/>
                <a:gd name="T15" fmla="*/ 16 h 107"/>
                <a:gd name="T16" fmla="*/ 53 w 107"/>
                <a:gd name="T17" fmla="*/ 0 h 107"/>
                <a:gd name="T18" fmla="*/ 38 w 107"/>
                <a:gd name="T19" fmla="*/ 16 h 107"/>
                <a:gd name="T20" fmla="*/ 38 w 107"/>
                <a:gd name="T21" fmla="*/ 16 h 107"/>
                <a:gd name="T22" fmla="*/ 47 w 107"/>
                <a:gd name="T23" fmla="*/ 31 h 107"/>
                <a:gd name="T24" fmla="*/ 47 w 107"/>
                <a:gd name="T25" fmla="*/ 47 h 107"/>
                <a:gd name="T26" fmla="*/ 31 w 107"/>
                <a:gd name="T27" fmla="*/ 47 h 107"/>
                <a:gd name="T28" fmla="*/ 16 w 107"/>
                <a:gd name="T29" fmla="*/ 38 h 107"/>
                <a:gd name="T30" fmla="*/ 16 w 107"/>
                <a:gd name="T31" fmla="*/ 38 h 107"/>
                <a:gd name="T32" fmla="*/ 0 w 107"/>
                <a:gd name="T33" fmla="*/ 54 h 107"/>
                <a:gd name="T34" fmla="*/ 16 w 107"/>
                <a:gd name="T35" fmla="*/ 69 h 107"/>
                <a:gd name="T36" fmla="*/ 16 w 107"/>
                <a:gd name="T37" fmla="*/ 69 h 107"/>
                <a:gd name="T38" fmla="*/ 31 w 107"/>
                <a:gd name="T39" fmla="*/ 60 h 107"/>
                <a:gd name="T40" fmla="*/ 47 w 107"/>
                <a:gd name="T41" fmla="*/ 60 h 107"/>
                <a:gd name="T42" fmla="*/ 47 w 107"/>
                <a:gd name="T43" fmla="*/ 76 h 107"/>
                <a:gd name="T44" fmla="*/ 38 w 107"/>
                <a:gd name="T45" fmla="*/ 91 h 107"/>
                <a:gd name="T46" fmla="*/ 38 w 107"/>
                <a:gd name="T47" fmla="*/ 91 h 107"/>
                <a:gd name="T48" fmla="*/ 53 w 107"/>
                <a:gd name="T49" fmla="*/ 107 h 107"/>
                <a:gd name="T50" fmla="*/ 69 w 107"/>
                <a:gd name="T51" fmla="*/ 91 h 107"/>
                <a:gd name="T52" fmla="*/ 69 w 107"/>
                <a:gd name="T53" fmla="*/ 91 h 107"/>
                <a:gd name="T54" fmla="*/ 59 w 107"/>
                <a:gd name="T55" fmla="*/ 76 h 107"/>
                <a:gd name="T56" fmla="*/ 59 w 107"/>
                <a:gd name="T57" fmla="*/ 60 h 107"/>
                <a:gd name="T58" fmla="*/ 76 w 107"/>
                <a:gd name="T59" fmla="*/ 60 h 107"/>
                <a:gd name="T60" fmla="*/ 91 w 107"/>
                <a:gd name="T61" fmla="*/ 69 h 107"/>
                <a:gd name="T62" fmla="*/ 91 w 107"/>
                <a:gd name="T63" fmla="*/ 69 h 107"/>
                <a:gd name="T64" fmla="*/ 107 w 107"/>
                <a:gd name="T65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7">
                  <a:moveTo>
                    <a:pt x="107" y="54"/>
                  </a:moveTo>
                  <a:cubicBezTo>
                    <a:pt x="107" y="45"/>
                    <a:pt x="99" y="38"/>
                    <a:pt x="91" y="38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84" y="38"/>
                    <a:pt x="79" y="42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5" y="28"/>
                    <a:pt x="69" y="23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3"/>
                    <a:pt x="42" y="28"/>
                    <a:pt x="47" y="31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2"/>
                    <a:pt x="23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7" y="38"/>
                    <a:pt x="0" y="45"/>
                    <a:pt x="0" y="54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60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9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100"/>
                    <a:pt x="45" y="107"/>
                    <a:pt x="53" y="107"/>
                  </a:cubicBezTo>
                  <a:cubicBezTo>
                    <a:pt x="62" y="107"/>
                    <a:pt x="69" y="100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9"/>
                    <a:pt x="59" y="76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9" y="69"/>
                    <a:pt x="107" y="62"/>
                    <a:pt x="10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Freeform 212"/>
            <p:cNvSpPr>
              <a:spLocks/>
            </p:cNvSpPr>
            <p:nvPr/>
          </p:nvSpPr>
          <p:spPr bwMode="auto">
            <a:xfrm>
              <a:off x="9299575" y="723900"/>
              <a:ext cx="85725" cy="85725"/>
            </a:xfrm>
            <a:custGeom>
              <a:avLst/>
              <a:gdLst>
                <a:gd name="T0" fmla="*/ 106 w 106"/>
                <a:gd name="T1" fmla="*/ 53 h 107"/>
                <a:gd name="T2" fmla="*/ 90 w 106"/>
                <a:gd name="T3" fmla="*/ 38 h 107"/>
                <a:gd name="T4" fmla="*/ 90 w 106"/>
                <a:gd name="T5" fmla="*/ 38 h 107"/>
                <a:gd name="T6" fmla="*/ 76 w 106"/>
                <a:gd name="T7" fmla="*/ 47 h 107"/>
                <a:gd name="T8" fmla="*/ 59 w 106"/>
                <a:gd name="T9" fmla="*/ 47 h 107"/>
                <a:gd name="T10" fmla="*/ 59 w 106"/>
                <a:gd name="T11" fmla="*/ 31 h 107"/>
                <a:gd name="T12" fmla="*/ 69 w 106"/>
                <a:gd name="T13" fmla="*/ 16 h 107"/>
                <a:gd name="T14" fmla="*/ 69 w 106"/>
                <a:gd name="T15" fmla="*/ 16 h 107"/>
                <a:gd name="T16" fmla="*/ 53 w 106"/>
                <a:gd name="T17" fmla="*/ 0 h 107"/>
                <a:gd name="T18" fmla="*/ 37 w 106"/>
                <a:gd name="T19" fmla="*/ 16 h 107"/>
                <a:gd name="T20" fmla="*/ 37 w 106"/>
                <a:gd name="T21" fmla="*/ 16 h 107"/>
                <a:gd name="T22" fmla="*/ 47 w 106"/>
                <a:gd name="T23" fmla="*/ 31 h 107"/>
                <a:gd name="T24" fmla="*/ 47 w 106"/>
                <a:gd name="T25" fmla="*/ 47 h 107"/>
                <a:gd name="T26" fmla="*/ 30 w 106"/>
                <a:gd name="T27" fmla="*/ 47 h 107"/>
                <a:gd name="T28" fmla="*/ 15 w 106"/>
                <a:gd name="T29" fmla="*/ 38 h 107"/>
                <a:gd name="T30" fmla="*/ 15 w 106"/>
                <a:gd name="T31" fmla="*/ 38 h 107"/>
                <a:gd name="T32" fmla="*/ 0 w 106"/>
                <a:gd name="T33" fmla="*/ 53 h 107"/>
                <a:gd name="T34" fmla="*/ 15 w 106"/>
                <a:gd name="T35" fmla="*/ 69 h 107"/>
                <a:gd name="T36" fmla="*/ 15 w 106"/>
                <a:gd name="T37" fmla="*/ 69 h 107"/>
                <a:gd name="T38" fmla="*/ 30 w 106"/>
                <a:gd name="T39" fmla="*/ 59 h 107"/>
                <a:gd name="T40" fmla="*/ 47 w 106"/>
                <a:gd name="T41" fmla="*/ 59 h 107"/>
                <a:gd name="T42" fmla="*/ 47 w 106"/>
                <a:gd name="T43" fmla="*/ 76 h 107"/>
                <a:gd name="T44" fmla="*/ 37 w 106"/>
                <a:gd name="T45" fmla="*/ 91 h 107"/>
                <a:gd name="T46" fmla="*/ 37 w 106"/>
                <a:gd name="T47" fmla="*/ 91 h 107"/>
                <a:gd name="T48" fmla="*/ 53 w 106"/>
                <a:gd name="T49" fmla="*/ 107 h 107"/>
                <a:gd name="T50" fmla="*/ 69 w 106"/>
                <a:gd name="T51" fmla="*/ 91 h 107"/>
                <a:gd name="T52" fmla="*/ 69 w 106"/>
                <a:gd name="T53" fmla="*/ 91 h 107"/>
                <a:gd name="T54" fmla="*/ 59 w 106"/>
                <a:gd name="T55" fmla="*/ 76 h 107"/>
                <a:gd name="T56" fmla="*/ 59 w 106"/>
                <a:gd name="T57" fmla="*/ 59 h 107"/>
                <a:gd name="T58" fmla="*/ 76 w 106"/>
                <a:gd name="T59" fmla="*/ 59 h 107"/>
                <a:gd name="T60" fmla="*/ 90 w 106"/>
                <a:gd name="T61" fmla="*/ 69 h 107"/>
                <a:gd name="T62" fmla="*/ 90 w 106"/>
                <a:gd name="T63" fmla="*/ 69 h 107"/>
                <a:gd name="T64" fmla="*/ 106 w 106"/>
                <a:gd name="T65" fmla="*/ 5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107">
                  <a:moveTo>
                    <a:pt x="106" y="53"/>
                  </a:moveTo>
                  <a:cubicBezTo>
                    <a:pt x="106" y="45"/>
                    <a:pt x="99" y="38"/>
                    <a:pt x="90" y="38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84" y="38"/>
                    <a:pt x="78" y="42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5" y="28"/>
                    <a:pt x="69" y="23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4" y="0"/>
                    <a:pt x="37" y="7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23"/>
                    <a:pt x="41" y="28"/>
                    <a:pt x="47" y="31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8" y="42"/>
                    <a:pt x="22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7" y="38"/>
                    <a:pt x="0" y="45"/>
                    <a:pt x="0" y="53"/>
                  </a:cubicBezTo>
                  <a:cubicBezTo>
                    <a:pt x="0" y="62"/>
                    <a:pt x="7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22" y="69"/>
                    <a:pt x="28" y="65"/>
                    <a:pt x="30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1" y="79"/>
                    <a:pt x="37" y="84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7" y="99"/>
                    <a:pt x="44" y="107"/>
                    <a:pt x="53" y="107"/>
                  </a:cubicBezTo>
                  <a:cubicBezTo>
                    <a:pt x="62" y="107"/>
                    <a:pt x="69" y="99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9"/>
                    <a:pt x="59" y="76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8" y="65"/>
                    <a:pt x="84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9" y="69"/>
                    <a:pt x="106" y="62"/>
                    <a:pt x="10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Freeform 213"/>
            <p:cNvSpPr>
              <a:spLocks/>
            </p:cNvSpPr>
            <p:nvPr/>
          </p:nvSpPr>
          <p:spPr bwMode="auto">
            <a:xfrm>
              <a:off x="9467850" y="723900"/>
              <a:ext cx="85725" cy="85725"/>
            </a:xfrm>
            <a:custGeom>
              <a:avLst/>
              <a:gdLst>
                <a:gd name="T0" fmla="*/ 107 w 107"/>
                <a:gd name="T1" fmla="*/ 53 h 107"/>
                <a:gd name="T2" fmla="*/ 91 w 107"/>
                <a:gd name="T3" fmla="*/ 38 h 107"/>
                <a:gd name="T4" fmla="*/ 91 w 107"/>
                <a:gd name="T5" fmla="*/ 38 h 107"/>
                <a:gd name="T6" fmla="*/ 76 w 107"/>
                <a:gd name="T7" fmla="*/ 47 h 107"/>
                <a:gd name="T8" fmla="*/ 60 w 107"/>
                <a:gd name="T9" fmla="*/ 47 h 107"/>
                <a:gd name="T10" fmla="*/ 60 w 107"/>
                <a:gd name="T11" fmla="*/ 31 h 107"/>
                <a:gd name="T12" fmla="*/ 70 w 107"/>
                <a:gd name="T13" fmla="*/ 16 h 107"/>
                <a:gd name="T14" fmla="*/ 70 w 107"/>
                <a:gd name="T15" fmla="*/ 16 h 107"/>
                <a:gd name="T16" fmla="*/ 54 w 107"/>
                <a:gd name="T17" fmla="*/ 0 h 107"/>
                <a:gd name="T18" fmla="*/ 38 w 107"/>
                <a:gd name="T19" fmla="*/ 16 h 107"/>
                <a:gd name="T20" fmla="*/ 38 w 107"/>
                <a:gd name="T21" fmla="*/ 16 h 107"/>
                <a:gd name="T22" fmla="*/ 48 w 107"/>
                <a:gd name="T23" fmla="*/ 31 h 107"/>
                <a:gd name="T24" fmla="*/ 48 w 107"/>
                <a:gd name="T25" fmla="*/ 47 h 107"/>
                <a:gd name="T26" fmla="*/ 31 w 107"/>
                <a:gd name="T27" fmla="*/ 47 h 107"/>
                <a:gd name="T28" fmla="*/ 16 w 107"/>
                <a:gd name="T29" fmla="*/ 38 h 107"/>
                <a:gd name="T30" fmla="*/ 16 w 107"/>
                <a:gd name="T31" fmla="*/ 38 h 107"/>
                <a:gd name="T32" fmla="*/ 0 w 107"/>
                <a:gd name="T33" fmla="*/ 53 h 107"/>
                <a:gd name="T34" fmla="*/ 16 w 107"/>
                <a:gd name="T35" fmla="*/ 69 h 107"/>
                <a:gd name="T36" fmla="*/ 16 w 107"/>
                <a:gd name="T37" fmla="*/ 69 h 107"/>
                <a:gd name="T38" fmla="*/ 31 w 107"/>
                <a:gd name="T39" fmla="*/ 59 h 107"/>
                <a:gd name="T40" fmla="*/ 48 w 107"/>
                <a:gd name="T41" fmla="*/ 59 h 107"/>
                <a:gd name="T42" fmla="*/ 48 w 107"/>
                <a:gd name="T43" fmla="*/ 76 h 107"/>
                <a:gd name="T44" fmla="*/ 38 w 107"/>
                <a:gd name="T45" fmla="*/ 91 h 107"/>
                <a:gd name="T46" fmla="*/ 38 w 107"/>
                <a:gd name="T47" fmla="*/ 91 h 107"/>
                <a:gd name="T48" fmla="*/ 54 w 107"/>
                <a:gd name="T49" fmla="*/ 107 h 107"/>
                <a:gd name="T50" fmla="*/ 70 w 107"/>
                <a:gd name="T51" fmla="*/ 91 h 107"/>
                <a:gd name="T52" fmla="*/ 70 w 107"/>
                <a:gd name="T53" fmla="*/ 91 h 107"/>
                <a:gd name="T54" fmla="*/ 60 w 107"/>
                <a:gd name="T55" fmla="*/ 76 h 107"/>
                <a:gd name="T56" fmla="*/ 60 w 107"/>
                <a:gd name="T57" fmla="*/ 59 h 107"/>
                <a:gd name="T58" fmla="*/ 76 w 107"/>
                <a:gd name="T59" fmla="*/ 59 h 107"/>
                <a:gd name="T60" fmla="*/ 91 w 107"/>
                <a:gd name="T61" fmla="*/ 69 h 107"/>
                <a:gd name="T62" fmla="*/ 91 w 107"/>
                <a:gd name="T63" fmla="*/ 69 h 107"/>
                <a:gd name="T64" fmla="*/ 107 w 107"/>
                <a:gd name="T65" fmla="*/ 5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7">
                  <a:moveTo>
                    <a:pt x="107" y="53"/>
                  </a:moveTo>
                  <a:cubicBezTo>
                    <a:pt x="107" y="45"/>
                    <a:pt x="100" y="38"/>
                    <a:pt x="91" y="38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85" y="38"/>
                    <a:pt x="79" y="42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6" y="28"/>
                    <a:pt x="70" y="23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7"/>
                    <a:pt x="62" y="0"/>
                    <a:pt x="54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3"/>
                    <a:pt x="42" y="28"/>
                    <a:pt x="48" y="31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9" y="42"/>
                    <a:pt x="23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8" y="38"/>
                    <a:pt x="0" y="45"/>
                    <a:pt x="0" y="53"/>
                  </a:cubicBezTo>
                  <a:cubicBezTo>
                    <a:pt x="0" y="62"/>
                    <a:pt x="8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9" y="65"/>
                    <a:pt x="31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2" y="79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9"/>
                    <a:pt x="45" y="107"/>
                    <a:pt x="54" y="107"/>
                  </a:cubicBezTo>
                  <a:cubicBezTo>
                    <a:pt x="62" y="107"/>
                    <a:pt x="70" y="99"/>
                    <a:pt x="70" y="9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0" y="84"/>
                    <a:pt x="66" y="79"/>
                    <a:pt x="60" y="76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5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Freeform 214"/>
            <p:cNvSpPr>
              <a:spLocks/>
            </p:cNvSpPr>
            <p:nvPr/>
          </p:nvSpPr>
          <p:spPr bwMode="auto">
            <a:xfrm>
              <a:off x="9636125" y="723900"/>
              <a:ext cx="87313" cy="85725"/>
            </a:xfrm>
            <a:custGeom>
              <a:avLst/>
              <a:gdLst>
                <a:gd name="T0" fmla="*/ 107 w 107"/>
                <a:gd name="T1" fmla="*/ 53 h 107"/>
                <a:gd name="T2" fmla="*/ 91 w 107"/>
                <a:gd name="T3" fmla="*/ 38 h 107"/>
                <a:gd name="T4" fmla="*/ 91 w 107"/>
                <a:gd name="T5" fmla="*/ 38 h 107"/>
                <a:gd name="T6" fmla="*/ 76 w 107"/>
                <a:gd name="T7" fmla="*/ 47 h 107"/>
                <a:gd name="T8" fmla="*/ 60 w 107"/>
                <a:gd name="T9" fmla="*/ 47 h 107"/>
                <a:gd name="T10" fmla="*/ 60 w 107"/>
                <a:gd name="T11" fmla="*/ 31 h 107"/>
                <a:gd name="T12" fmla="*/ 69 w 107"/>
                <a:gd name="T13" fmla="*/ 16 h 107"/>
                <a:gd name="T14" fmla="*/ 69 w 107"/>
                <a:gd name="T15" fmla="*/ 16 h 107"/>
                <a:gd name="T16" fmla="*/ 54 w 107"/>
                <a:gd name="T17" fmla="*/ 0 h 107"/>
                <a:gd name="T18" fmla="*/ 38 w 107"/>
                <a:gd name="T19" fmla="*/ 16 h 107"/>
                <a:gd name="T20" fmla="*/ 38 w 107"/>
                <a:gd name="T21" fmla="*/ 16 h 107"/>
                <a:gd name="T22" fmla="*/ 47 w 107"/>
                <a:gd name="T23" fmla="*/ 31 h 107"/>
                <a:gd name="T24" fmla="*/ 47 w 107"/>
                <a:gd name="T25" fmla="*/ 47 h 107"/>
                <a:gd name="T26" fmla="*/ 31 w 107"/>
                <a:gd name="T27" fmla="*/ 47 h 107"/>
                <a:gd name="T28" fmla="*/ 16 w 107"/>
                <a:gd name="T29" fmla="*/ 38 h 107"/>
                <a:gd name="T30" fmla="*/ 16 w 107"/>
                <a:gd name="T31" fmla="*/ 38 h 107"/>
                <a:gd name="T32" fmla="*/ 0 w 107"/>
                <a:gd name="T33" fmla="*/ 53 h 107"/>
                <a:gd name="T34" fmla="*/ 16 w 107"/>
                <a:gd name="T35" fmla="*/ 69 h 107"/>
                <a:gd name="T36" fmla="*/ 16 w 107"/>
                <a:gd name="T37" fmla="*/ 69 h 107"/>
                <a:gd name="T38" fmla="*/ 31 w 107"/>
                <a:gd name="T39" fmla="*/ 59 h 107"/>
                <a:gd name="T40" fmla="*/ 47 w 107"/>
                <a:gd name="T41" fmla="*/ 59 h 107"/>
                <a:gd name="T42" fmla="*/ 47 w 107"/>
                <a:gd name="T43" fmla="*/ 76 h 107"/>
                <a:gd name="T44" fmla="*/ 38 w 107"/>
                <a:gd name="T45" fmla="*/ 91 h 107"/>
                <a:gd name="T46" fmla="*/ 38 w 107"/>
                <a:gd name="T47" fmla="*/ 91 h 107"/>
                <a:gd name="T48" fmla="*/ 54 w 107"/>
                <a:gd name="T49" fmla="*/ 107 h 107"/>
                <a:gd name="T50" fmla="*/ 69 w 107"/>
                <a:gd name="T51" fmla="*/ 91 h 107"/>
                <a:gd name="T52" fmla="*/ 69 w 107"/>
                <a:gd name="T53" fmla="*/ 91 h 107"/>
                <a:gd name="T54" fmla="*/ 60 w 107"/>
                <a:gd name="T55" fmla="*/ 76 h 107"/>
                <a:gd name="T56" fmla="*/ 60 w 107"/>
                <a:gd name="T57" fmla="*/ 59 h 107"/>
                <a:gd name="T58" fmla="*/ 76 w 107"/>
                <a:gd name="T59" fmla="*/ 59 h 107"/>
                <a:gd name="T60" fmla="*/ 91 w 107"/>
                <a:gd name="T61" fmla="*/ 69 h 107"/>
                <a:gd name="T62" fmla="*/ 91 w 107"/>
                <a:gd name="T63" fmla="*/ 69 h 107"/>
                <a:gd name="T64" fmla="*/ 107 w 107"/>
                <a:gd name="T65" fmla="*/ 5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7">
                  <a:moveTo>
                    <a:pt x="107" y="53"/>
                  </a:moveTo>
                  <a:cubicBezTo>
                    <a:pt x="107" y="45"/>
                    <a:pt x="100" y="38"/>
                    <a:pt x="91" y="38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84" y="38"/>
                    <a:pt x="79" y="42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5" y="28"/>
                    <a:pt x="69" y="23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4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3"/>
                    <a:pt x="42" y="28"/>
                    <a:pt x="47" y="31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2"/>
                    <a:pt x="23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7" y="38"/>
                    <a:pt x="0" y="45"/>
                    <a:pt x="0" y="53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9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9"/>
                    <a:pt x="45" y="107"/>
                    <a:pt x="54" y="107"/>
                  </a:cubicBezTo>
                  <a:cubicBezTo>
                    <a:pt x="62" y="107"/>
                    <a:pt x="69" y="99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9"/>
                    <a:pt x="60" y="76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" name="Freeform 215"/>
            <p:cNvSpPr>
              <a:spLocks/>
            </p:cNvSpPr>
            <p:nvPr/>
          </p:nvSpPr>
          <p:spPr bwMode="auto">
            <a:xfrm>
              <a:off x="9804400" y="723900"/>
              <a:ext cx="87313" cy="85725"/>
            </a:xfrm>
            <a:custGeom>
              <a:avLst/>
              <a:gdLst>
                <a:gd name="T0" fmla="*/ 107 w 107"/>
                <a:gd name="T1" fmla="*/ 53 h 107"/>
                <a:gd name="T2" fmla="*/ 91 w 107"/>
                <a:gd name="T3" fmla="*/ 38 h 107"/>
                <a:gd name="T4" fmla="*/ 91 w 107"/>
                <a:gd name="T5" fmla="*/ 38 h 107"/>
                <a:gd name="T6" fmla="*/ 76 w 107"/>
                <a:gd name="T7" fmla="*/ 47 h 107"/>
                <a:gd name="T8" fmla="*/ 59 w 107"/>
                <a:gd name="T9" fmla="*/ 47 h 107"/>
                <a:gd name="T10" fmla="*/ 59 w 107"/>
                <a:gd name="T11" fmla="*/ 31 h 107"/>
                <a:gd name="T12" fmla="*/ 69 w 107"/>
                <a:gd name="T13" fmla="*/ 16 h 107"/>
                <a:gd name="T14" fmla="*/ 69 w 107"/>
                <a:gd name="T15" fmla="*/ 16 h 107"/>
                <a:gd name="T16" fmla="*/ 53 w 107"/>
                <a:gd name="T17" fmla="*/ 0 h 107"/>
                <a:gd name="T18" fmla="*/ 38 w 107"/>
                <a:gd name="T19" fmla="*/ 16 h 107"/>
                <a:gd name="T20" fmla="*/ 38 w 107"/>
                <a:gd name="T21" fmla="*/ 16 h 107"/>
                <a:gd name="T22" fmla="*/ 47 w 107"/>
                <a:gd name="T23" fmla="*/ 31 h 107"/>
                <a:gd name="T24" fmla="*/ 47 w 107"/>
                <a:gd name="T25" fmla="*/ 47 h 107"/>
                <a:gd name="T26" fmla="*/ 31 w 107"/>
                <a:gd name="T27" fmla="*/ 47 h 107"/>
                <a:gd name="T28" fmla="*/ 16 w 107"/>
                <a:gd name="T29" fmla="*/ 38 h 107"/>
                <a:gd name="T30" fmla="*/ 16 w 107"/>
                <a:gd name="T31" fmla="*/ 38 h 107"/>
                <a:gd name="T32" fmla="*/ 0 w 107"/>
                <a:gd name="T33" fmla="*/ 53 h 107"/>
                <a:gd name="T34" fmla="*/ 16 w 107"/>
                <a:gd name="T35" fmla="*/ 69 h 107"/>
                <a:gd name="T36" fmla="*/ 16 w 107"/>
                <a:gd name="T37" fmla="*/ 69 h 107"/>
                <a:gd name="T38" fmla="*/ 31 w 107"/>
                <a:gd name="T39" fmla="*/ 59 h 107"/>
                <a:gd name="T40" fmla="*/ 47 w 107"/>
                <a:gd name="T41" fmla="*/ 59 h 107"/>
                <a:gd name="T42" fmla="*/ 47 w 107"/>
                <a:gd name="T43" fmla="*/ 76 h 107"/>
                <a:gd name="T44" fmla="*/ 38 w 107"/>
                <a:gd name="T45" fmla="*/ 91 h 107"/>
                <a:gd name="T46" fmla="*/ 38 w 107"/>
                <a:gd name="T47" fmla="*/ 91 h 107"/>
                <a:gd name="T48" fmla="*/ 53 w 107"/>
                <a:gd name="T49" fmla="*/ 107 h 107"/>
                <a:gd name="T50" fmla="*/ 69 w 107"/>
                <a:gd name="T51" fmla="*/ 91 h 107"/>
                <a:gd name="T52" fmla="*/ 69 w 107"/>
                <a:gd name="T53" fmla="*/ 91 h 107"/>
                <a:gd name="T54" fmla="*/ 59 w 107"/>
                <a:gd name="T55" fmla="*/ 76 h 107"/>
                <a:gd name="T56" fmla="*/ 59 w 107"/>
                <a:gd name="T57" fmla="*/ 59 h 107"/>
                <a:gd name="T58" fmla="*/ 76 w 107"/>
                <a:gd name="T59" fmla="*/ 59 h 107"/>
                <a:gd name="T60" fmla="*/ 91 w 107"/>
                <a:gd name="T61" fmla="*/ 69 h 107"/>
                <a:gd name="T62" fmla="*/ 91 w 107"/>
                <a:gd name="T63" fmla="*/ 69 h 107"/>
                <a:gd name="T64" fmla="*/ 107 w 107"/>
                <a:gd name="T65" fmla="*/ 5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7">
                  <a:moveTo>
                    <a:pt x="107" y="53"/>
                  </a:moveTo>
                  <a:cubicBezTo>
                    <a:pt x="107" y="45"/>
                    <a:pt x="99" y="38"/>
                    <a:pt x="91" y="38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84" y="38"/>
                    <a:pt x="79" y="42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5" y="28"/>
                    <a:pt x="69" y="23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3"/>
                    <a:pt x="42" y="28"/>
                    <a:pt x="47" y="31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2"/>
                    <a:pt x="23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7" y="38"/>
                    <a:pt x="0" y="45"/>
                    <a:pt x="0" y="53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9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9"/>
                    <a:pt x="45" y="107"/>
                    <a:pt x="53" y="107"/>
                  </a:cubicBezTo>
                  <a:cubicBezTo>
                    <a:pt x="62" y="107"/>
                    <a:pt x="69" y="99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9"/>
                    <a:pt x="59" y="76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9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" name="Freeform 216"/>
            <p:cNvSpPr>
              <a:spLocks/>
            </p:cNvSpPr>
            <p:nvPr/>
          </p:nvSpPr>
          <p:spPr bwMode="auto">
            <a:xfrm>
              <a:off x="9299575" y="892175"/>
              <a:ext cx="85725" cy="85725"/>
            </a:xfrm>
            <a:custGeom>
              <a:avLst/>
              <a:gdLst>
                <a:gd name="T0" fmla="*/ 106 w 106"/>
                <a:gd name="T1" fmla="*/ 53 h 106"/>
                <a:gd name="T2" fmla="*/ 90 w 106"/>
                <a:gd name="T3" fmla="*/ 37 h 106"/>
                <a:gd name="T4" fmla="*/ 90 w 106"/>
                <a:gd name="T5" fmla="*/ 37 h 106"/>
                <a:gd name="T6" fmla="*/ 76 w 106"/>
                <a:gd name="T7" fmla="*/ 47 h 106"/>
                <a:gd name="T8" fmla="*/ 59 w 106"/>
                <a:gd name="T9" fmla="*/ 47 h 106"/>
                <a:gd name="T10" fmla="*/ 59 w 106"/>
                <a:gd name="T11" fmla="*/ 30 h 106"/>
                <a:gd name="T12" fmla="*/ 69 w 106"/>
                <a:gd name="T13" fmla="*/ 16 h 106"/>
                <a:gd name="T14" fmla="*/ 69 w 106"/>
                <a:gd name="T15" fmla="*/ 16 h 106"/>
                <a:gd name="T16" fmla="*/ 53 w 106"/>
                <a:gd name="T17" fmla="*/ 0 h 106"/>
                <a:gd name="T18" fmla="*/ 37 w 106"/>
                <a:gd name="T19" fmla="*/ 16 h 106"/>
                <a:gd name="T20" fmla="*/ 37 w 106"/>
                <a:gd name="T21" fmla="*/ 16 h 106"/>
                <a:gd name="T22" fmla="*/ 47 w 106"/>
                <a:gd name="T23" fmla="*/ 30 h 106"/>
                <a:gd name="T24" fmla="*/ 47 w 106"/>
                <a:gd name="T25" fmla="*/ 47 h 106"/>
                <a:gd name="T26" fmla="*/ 30 w 106"/>
                <a:gd name="T27" fmla="*/ 47 h 106"/>
                <a:gd name="T28" fmla="*/ 15 w 106"/>
                <a:gd name="T29" fmla="*/ 37 h 106"/>
                <a:gd name="T30" fmla="*/ 15 w 106"/>
                <a:gd name="T31" fmla="*/ 37 h 106"/>
                <a:gd name="T32" fmla="*/ 0 w 106"/>
                <a:gd name="T33" fmla="*/ 53 h 106"/>
                <a:gd name="T34" fmla="*/ 15 w 106"/>
                <a:gd name="T35" fmla="*/ 69 h 106"/>
                <a:gd name="T36" fmla="*/ 15 w 106"/>
                <a:gd name="T37" fmla="*/ 69 h 106"/>
                <a:gd name="T38" fmla="*/ 30 w 106"/>
                <a:gd name="T39" fmla="*/ 59 h 106"/>
                <a:gd name="T40" fmla="*/ 47 w 106"/>
                <a:gd name="T41" fmla="*/ 59 h 106"/>
                <a:gd name="T42" fmla="*/ 47 w 106"/>
                <a:gd name="T43" fmla="*/ 76 h 106"/>
                <a:gd name="T44" fmla="*/ 37 w 106"/>
                <a:gd name="T45" fmla="*/ 91 h 106"/>
                <a:gd name="T46" fmla="*/ 37 w 106"/>
                <a:gd name="T47" fmla="*/ 91 h 106"/>
                <a:gd name="T48" fmla="*/ 53 w 106"/>
                <a:gd name="T49" fmla="*/ 106 h 106"/>
                <a:gd name="T50" fmla="*/ 69 w 106"/>
                <a:gd name="T51" fmla="*/ 91 h 106"/>
                <a:gd name="T52" fmla="*/ 69 w 106"/>
                <a:gd name="T53" fmla="*/ 91 h 106"/>
                <a:gd name="T54" fmla="*/ 59 w 106"/>
                <a:gd name="T55" fmla="*/ 76 h 106"/>
                <a:gd name="T56" fmla="*/ 59 w 106"/>
                <a:gd name="T57" fmla="*/ 59 h 106"/>
                <a:gd name="T58" fmla="*/ 76 w 106"/>
                <a:gd name="T59" fmla="*/ 59 h 106"/>
                <a:gd name="T60" fmla="*/ 90 w 106"/>
                <a:gd name="T61" fmla="*/ 69 h 106"/>
                <a:gd name="T62" fmla="*/ 90 w 106"/>
                <a:gd name="T63" fmla="*/ 69 h 106"/>
                <a:gd name="T64" fmla="*/ 106 w 106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106">
                  <a:moveTo>
                    <a:pt x="106" y="53"/>
                  </a:moveTo>
                  <a:cubicBezTo>
                    <a:pt x="106" y="44"/>
                    <a:pt x="99" y="37"/>
                    <a:pt x="90" y="37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84" y="37"/>
                    <a:pt x="78" y="41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5" y="28"/>
                    <a:pt x="69" y="22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4" y="0"/>
                    <a:pt x="37" y="7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22"/>
                    <a:pt x="41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8" y="41"/>
                    <a:pt x="22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22" y="69"/>
                    <a:pt x="28" y="65"/>
                    <a:pt x="30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1" y="78"/>
                    <a:pt x="37" y="84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7" y="99"/>
                    <a:pt x="44" y="106"/>
                    <a:pt x="53" y="106"/>
                  </a:cubicBezTo>
                  <a:cubicBezTo>
                    <a:pt x="62" y="106"/>
                    <a:pt x="69" y="99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8"/>
                    <a:pt x="59" y="76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8" y="65"/>
                    <a:pt x="84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9" y="69"/>
                    <a:pt x="106" y="62"/>
                    <a:pt x="10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" name="Freeform 217"/>
            <p:cNvSpPr>
              <a:spLocks/>
            </p:cNvSpPr>
            <p:nvPr/>
          </p:nvSpPr>
          <p:spPr bwMode="auto">
            <a:xfrm>
              <a:off x="9467850" y="892175"/>
              <a:ext cx="85725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60 w 107"/>
                <a:gd name="T9" fmla="*/ 47 h 106"/>
                <a:gd name="T10" fmla="*/ 60 w 107"/>
                <a:gd name="T11" fmla="*/ 30 h 106"/>
                <a:gd name="T12" fmla="*/ 70 w 107"/>
                <a:gd name="T13" fmla="*/ 16 h 106"/>
                <a:gd name="T14" fmla="*/ 70 w 107"/>
                <a:gd name="T15" fmla="*/ 16 h 106"/>
                <a:gd name="T16" fmla="*/ 54 w 107"/>
                <a:gd name="T17" fmla="*/ 0 h 106"/>
                <a:gd name="T18" fmla="*/ 38 w 107"/>
                <a:gd name="T19" fmla="*/ 16 h 106"/>
                <a:gd name="T20" fmla="*/ 38 w 107"/>
                <a:gd name="T21" fmla="*/ 16 h 106"/>
                <a:gd name="T22" fmla="*/ 48 w 107"/>
                <a:gd name="T23" fmla="*/ 30 h 106"/>
                <a:gd name="T24" fmla="*/ 48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8 w 107"/>
                <a:gd name="T41" fmla="*/ 59 h 106"/>
                <a:gd name="T42" fmla="*/ 48 w 107"/>
                <a:gd name="T43" fmla="*/ 76 h 106"/>
                <a:gd name="T44" fmla="*/ 38 w 107"/>
                <a:gd name="T45" fmla="*/ 91 h 106"/>
                <a:gd name="T46" fmla="*/ 38 w 107"/>
                <a:gd name="T47" fmla="*/ 91 h 106"/>
                <a:gd name="T48" fmla="*/ 54 w 107"/>
                <a:gd name="T49" fmla="*/ 106 h 106"/>
                <a:gd name="T50" fmla="*/ 70 w 107"/>
                <a:gd name="T51" fmla="*/ 91 h 106"/>
                <a:gd name="T52" fmla="*/ 70 w 107"/>
                <a:gd name="T53" fmla="*/ 91 h 106"/>
                <a:gd name="T54" fmla="*/ 60 w 107"/>
                <a:gd name="T55" fmla="*/ 76 h 106"/>
                <a:gd name="T56" fmla="*/ 60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100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5" y="37"/>
                    <a:pt x="79" y="41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6" y="28"/>
                    <a:pt x="70" y="22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7"/>
                    <a:pt x="62" y="0"/>
                    <a:pt x="54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2"/>
                    <a:pt x="42" y="28"/>
                    <a:pt x="48" y="3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9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8" y="37"/>
                    <a:pt x="0" y="44"/>
                    <a:pt x="0" y="53"/>
                  </a:cubicBezTo>
                  <a:cubicBezTo>
                    <a:pt x="0" y="62"/>
                    <a:pt x="8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9" y="65"/>
                    <a:pt x="31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2" y="78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9"/>
                    <a:pt x="45" y="106"/>
                    <a:pt x="54" y="106"/>
                  </a:cubicBezTo>
                  <a:cubicBezTo>
                    <a:pt x="62" y="106"/>
                    <a:pt x="70" y="99"/>
                    <a:pt x="70" y="9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0" y="84"/>
                    <a:pt x="66" y="78"/>
                    <a:pt x="60" y="76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5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" name="Freeform 218"/>
            <p:cNvSpPr>
              <a:spLocks/>
            </p:cNvSpPr>
            <p:nvPr/>
          </p:nvSpPr>
          <p:spPr bwMode="auto">
            <a:xfrm>
              <a:off x="9636125" y="892175"/>
              <a:ext cx="87313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60 w 107"/>
                <a:gd name="T9" fmla="*/ 47 h 106"/>
                <a:gd name="T10" fmla="*/ 60 w 107"/>
                <a:gd name="T11" fmla="*/ 30 h 106"/>
                <a:gd name="T12" fmla="*/ 69 w 107"/>
                <a:gd name="T13" fmla="*/ 16 h 106"/>
                <a:gd name="T14" fmla="*/ 69 w 107"/>
                <a:gd name="T15" fmla="*/ 16 h 106"/>
                <a:gd name="T16" fmla="*/ 54 w 107"/>
                <a:gd name="T17" fmla="*/ 0 h 106"/>
                <a:gd name="T18" fmla="*/ 38 w 107"/>
                <a:gd name="T19" fmla="*/ 16 h 106"/>
                <a:gd name="T20" fmla="*/ 38 w 107"/>
                <a:gd name="T21" fmla="*/ 16 h 106"/>
                <a:gd name="T22" fmla="*/ 47 w 107"/>
                <a:gd name="T23" fmla="*/ 30 h 106"/>
                <a:gd name="T24" fmla="*/ 47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7 w 107"/>
                <a:gd name="T41" fmla="*/ 59 h 106"/>
                <a:gd name="T42" fmla="*/ 47 w 107"/>
                <a:gd name="T43" fmla="*/ 76 h 106"/>
                <a:gd name="T44" fmla="*/ 38 w 107"/>
                <a:gd name="T45" fmla="*/ 91 h 106"/>
                <a:gd name="T46" fmla="*/ 38 w 107"/>
                <a:gd name="T47" fmla="*/ 91 h 106"/>
                <a:gd name="T48" fmla="*/ 54 w 107"/>
                <a:gd name="T49" fmla="*/ 106 h 106"/>
                <a:gd name="T50" fmla="*/ 69 w 107"/>
                <a:gd name="T51" fmla="*/ 91 h 106"/>
                <a:gd name="T52" fmla="*/ 69 w 107"/>
                <a:gd name="T53" fmla="*/ 91 h 106"/>
                <a:gd name="T54" fmla="*/ 60 w 107"/>
                <a:gd name="T55" fmla="*/ 76 h 106"/>
                <a:gd name="T56" fmla="*/ 60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100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4" y="37"/>
                    <a:pt x="79" y="41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28"/>
                    <a:pt x="69" y="22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4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2"/>
                    <a:pt x="42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8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9"/>
                    <a:pt x="45" y="106"/>
                    <a:pt x="54" y="106"/>
                  </a:cubicBezTo>
                  <a:cubicBezTo>
                    <a:pt x="62" y="106"/>
                    <a:pt x="69" y="99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8"/>
                    <a:pt x="60" y="76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" name="Freeform 219"/>
            <p:cNvSpPr>
              <a:spLocks/>
            </p:cNvSpPr>
            <p:nvPr/>
          </p:nvSpPr>
          <p:spPr bwMode="auto">
            <a:xfrm>
              <a:off x="9804400" y="892175"/>
              <a:ext cx="87313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59 w 107"/>
                <a:gd name="T9" fmla="*/ 47 h 106"/>
                <a:gd name="T10" fmla="*/ 59 w 107"/>
                <a:gd name="T11" fmla="*/ 30 h 106"/>
                <a:gd name="T12" fmla="*/ 69 w 107"/>
                <a:gd name="T13" fmla="*/ 16 h 106"/>
                <a:gd name="T14" fmla="*/ 69 w 107"/>
                <a:gd name="T15" fmla="*/ 16 h 106"/>
                <a:gd name="T16" fmla="*/ 53 w 107"/>
                <a:gd name="T17" fmla="*/ 0 h 106"/>
                <a:gd name="T18" fmla="*/ 38 w 107"/>
                <a:gd name="T19" fmla="*/ 16 h 106"/>
                <a:gd name="T20" fmla="*/ 38 w 107"/>
                <a:gd name="T21" fmla="*/ 16 h 106"/>
                <a:gd name="T22" fmla="*/ 47 w 107"/>
                <a:gd name="T23" fmla="*/ 30 h 106"/>
                <a:gd name="T24" fmla="*/ 47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7 w 107"/>
                <a:gd name="T41" fmla="*/ 59 h 106"/>
                <a:gd name="T42" fmla="*/ 47 w 107"/>
                <a:gd name="T43" fmla="*/ 76 h 106"/>
                <a:gd name="T44" fmla="*/ 38 w 107"/>
                <a:gd name="T45" fmla="*/ 91 h 106"/>
                <a:gd name="T46" fmla="*/ 38 w 107"/>
                <a:gd name="T47" fmla="*/ 91 h 106"/>
                <a:gd name="T48" fmla="*/ 53 w 107"/>
                <a:gd name="T49" fmla="*/ 106 h 106"/>
                <a:gd name="T50" fmla="*/ 69 w 107"/>
                <a:gd name="T51" fmla="*/ 91 h 106"/>
                <a:gd name="T52" fmla="*/ 69 w 107"/>
                <a:gd name="T53" fmla="*/ 91 h 106"/>
                <a:gd name="T54" fmla="*/ 59 w 107"/>
                <a:gd name="T55" fmla="*/ 76 h 106"/>
                <a:gd name="T56" fmla="*/ 59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99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4" y="37"/>
                    <a:pt x="79" y="41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5" y="28"/>
                    <a:pt x="69" y="22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2"/>
                    <a:pt x="42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8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9"/>
                    <a:pt x="45" y="106"/>
                    <a:pt x="53" y="106"/>
                  </a:cubicBezTo>
                  <a:cubicBezTo>
                    <a:pt x="62" y="106"/>
                    <a:pt x="69" y="99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8"/>
                    <a:pt x="59" y="76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9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" name="Freeform 220"/>
            <p:cNvSpPr>
              <a:spLocks/>
            </p:cNvSpPr>
            <p:nvPr/>
          </p:nvSpPr>
          <p:spPr bwMode="auto">
            <a:xfrm>
              <a:off x="9299575" y="1060450"/>
              <a:ext cx="85725" cy="85725"/>
            </a:xfrm>
            <a:custGeom>
              <a:avLst/>
              <a:gdLst>
                <a:gd name="T0" fmla="*/ 106 w 106"/>
                <a:gd name="T1" fmla="*/ 53 h 106"/>
                <a:gd name="T2" fmla="*/ 90 w 106"/>
                <a:gd name="T3" fmla="*/ 37 h 106"/>
                <a:gd name="T4" fmla="*/ 90 w 106"/>
                <a:gd name="T5" fmla="*/ 37 h 106"/>
                <a:gd name="T6" fmla="*/ 76 w 106"/>
                <a:gd name="T7" fmla="*/ 47 h 106"/>
                <a:gd name="T8" fmla="*/ 59 w 106"/>
                <a:gd name="T9" fmla="*/ 47 h 106"/>
                <a:gd name="T10" fmla="*/ 59 w 106"/>
                <a:gd name="T11" fmla="*/ 30 h 106"/>
                <a:gd name="T12" fmla="*/ 69 w 106"/>
                <a:gd name="T13" fmla="*/ 16 h 106"/>
                <a:gd name="T14" fmla="*/ 69 w 106"/>
                <a:gd name="T15" fmla="*/ 16 h 106"/>
                <a:gd name="T16" fmla="*/ 53 w 106"/>
                <a:gd name="T17" fmla="*/ 0 h 106"/>
                <a:gd name="T18" fmla="*/ 37 w 106"/>
                <a:gd name="T19" fmla="*/ 16 h 106"/>
                <a:gd name="T20" fmla="*/ 37 w 106"/>
                <a:gd name="T21" fmla="*/ 16 h 106"/>
                <a:gd name="T22" fmla="*/ 47 w 106"/>
                <a:gd name="T23" fmla="*/ 30 h 106"/>
                <a:gd name="T24" fmla="*/ 47 w 106"/>
                <a:gd name="T25" fmla="*/ 47 h 106"/>
                <a:gd name="T26" fmla="*/ 30 w 106"/>
                <a:gd name="T27" fmla="*/ 47 h 106"/>
                <a:gd name="T28" fmla="*/ 15 w 106"/>
                <a:gd name="T29" fmla="*/ 37 h 106"/>
                <a:gd name="T30" fmla="*/ 15 w 106"/>
                <a:gd name="T31" fmla="*/ 37 h 106"/>
                <a:gd name="T32" fmla="*/ 0 w 106"/>
                <a:gd name="T33" fmla="*/ 53 h 106"/>
                <a:gd name="T34" fmla="*/ 15 w 106"/>
                <a:gd name="T35" fmla="*/ 69 h 106"/>
                <a:gd name="T36" fmla="*/ 15 w 106"/>
                <a:gd name="T37" fmla="*/ 69 h 106"/>
                <a:gd name="T38" fmla="*/ 30 w 106"/>
                <a:gd name="T39" fmla="*/ 59 h 106"/>
                <a:gd name="T40" fmla="*/ 47 w 106"/>
                <a:gd name="T41" fmla="*/ 59 h 106"/>
                <a:gd name="T42" fmla="*/ 47 w 106"/>
                <a:gd name="T43" fmla="*/ 76 h 106"/>
                <a:gd name="T44" fmla="*/ 37 w 106"/>
                <a:gd name="T45" fmla="*/ 90 h 106"/>
                <a:gd name="T46" fmla="*/ 37 w 106"/>
                <a:gd name="T47" fmla="*/ 90 h 106"/>
                <a:gd name="T48" fmla="*/ 53 w 106"/>
                <a:gd name="T49" fmla="*/ 106 h 106"/>
                <a:gd name="T50" fmla="*/ 69 w 106"/>
                <a:gd name="T51" fmla="*/ 90 h 106"/>
                <a:gd name="T52" fmla="*/ 69 w 106"/>
                <a:gd name="T53" fmla="*/ 90 h 106"/>
                <a:gd name="T54" fmla="*/ 59 w 106"/>
                <a:gd name="T55" fmla="*/ 76 h 106"/>
                <a:gd name="T56" fmla="*/ 59 w 106"/>
                <a:gd name="T57" fmla="*/ 59 h 106"/>
                <a:gd name="T58" fmla="*/ 76 w 106"/>
                <a:gd name="T59" fmla="*/ 59 h 106"/>
                <a:gd name="T60" fmla="*/ 90 w 106"/>
                <a:gd name="T61" fmla="*/ 69 h 106"/>
                <a:gd name="T62" fmla="*/ 90 w 106"/>
                <a:gd name="T63" fmla="*/ 69 h 106"/>
                <a:gd name="T64" fmla="*/ 106 w 106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106">
                  <a:moveTo>
                    <a:pt x="106" y="53"/>
                  </a:moveTo>
                  <a:cubicBezTo>
                    <a:pt x="106" y="44"/>
                    <a:pt x="99" y="37"/>
                    <a:pt x="90" y="37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84" y="37"/>
                    <a:pt x="78" y="41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5" y="28"/>
                    <a:pt x="69" y="22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4" y="0"/>
                    <a:pt x="37" y="7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22"/>
                    <a:pt x="41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8" y="41"/>
                    <a:pt x="22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22" y="69"/>
                    <a:pt x="28" y="65"/>
                    <a:pt x="30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1" y="78"/>
                    <a:pt x="37" y="84"/>
                    <a:pt x="37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7" y="99"/>
                    <a:pt x="44" y="106"/>
                    <a:pt x="53" y="106"/>
                  </a:cubicBezTo>
                  <a:cubicBezTo>
                    <a:pt x="62" y="106"/>
                    <a:pt x="69" y="99"/>
                    <a:pt x="69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9" y="84"/>
                    <a:pt x="65" y="78"/>
                    <a:pt x="59" y="76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8" y="65"/>
                    <a:pt x="84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9" y="69"/>
                    <a:pt x="106" y="62"/>
                    <a:pt x="10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" name="Freeform 221"/>
            <p:cNvSpPr>
              <a:spLocks/>
            </p:cNvSpPr>
            <p:nvPr/>
          </p:nvSpPr>
          <p:spPr bwMode="auto">
            <a:xfrm>
              <a:off x="9467850" y="1060450"/>
              <a:ext cx="85725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60 w 107"/>
                <a:gd name="T9" fmla="*/ 47 h 106"/>
                <a:gd name="T10" fmla="*/ 60 w 107"/>
                <a:gd name="T11" fmla="*/ 30 h 106"/>
                <a:gd name="T12" fmla="*/ 70 w 107"/>
                <a:gd name="T13" fmla="*/ 16 h 106"/>
                <a:gd name="T14" fmla="*/ 70 w 107"/>
                <a:gd name="T15" fmla="*/ 16 h 106"/>
                <a:gd name="T16" fmla="*/ 54 w 107"/>
                <a:gd name="T17" fmla="*/ 0 h 106"/>
                <a:gd name="T18" fmla="*/ 38 w 107"/>
                <a:gd name="T19" fmla="*/ 16 h 106"/>
                <a:gd name="T20" fmla="*/ 38 w 107"/>
                <a:gd name="T21" fmla="*/ 16 h 106"/>
                <a:gd name="T22" fmla="*/ 48 w 107"/>
                <a:gd name="T23" fmla="*/ 30 h 106"/>
                <a:gd name="T24" fmla="*/ 48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8 w 107"/>
                <a:gd name="T41" fmla="*/ 59 h 106"/>
                <a:gd name="T42" fmla="*/ 48 w 107"/>
                <a:gd name="T43" fmla="*/ 76 h 106"/>
                <a:gd name="T44" fmla="*/ 38 w 107"/>
                <a:gd name="T45" fmla="*/ 90 h 106"/>
                <a:gd name="T46" fmla="*/ 38 w 107"/>
                <a:gd name="T47" fmla="*/ 90 h 106"/>
                <a:gd name="T48" fmla="*/ 54 w 107"/>
                <a:gd name="T49" fmla="*/ 106 h 106"/>
                <a:gd name="T50" fmla="*/ 70 w 107"/>
                <a:gd name="T51" fmla="*/ 90 h 106"/>
                <a:gd name="T52" fmla="*/ 70 w 107"/>
                <a:gd name="T53" fmla="*/ 90 h 106"/>
                <a:gd name="T54" fmla="*/ 60 w 107"/>
                <a:gd name="T55" fmla="*/ 76 h 106"/>
                <a:gd name="T56" fmla="*/ 60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100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5" y="37"/>
                    <a:pt x="79" y="41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6" y="28"/>
                    <a:pt x="70" y="22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7"/>
                    <a:pt x="62" y="0"/>
                    <a:pt x="54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2"/>
                    <a:pt x="42" y="28"/>
                    <a:pt x="48" y="3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9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8" y="37"/>
                    <a:pt x="0" y="44"/>
                    <a:pt x="0" y="53"/>
                  </a:cubicBezTo>
                  <a:cubicBezTo>
                    <a:pt x="0" y="62"/>
                    <a:pt x="8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9" y="65"/>
                    <a:pt x="31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2" y="78"/>
                    <a:pt x="38" y="84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9"/>
                    <a:pt x="45" y="106"/>
                    <a:pt x="54" y="106"/>
                  </a:cubicBezTo>
                  <a:cubicBezTo>
                    <a:pt x="62" y="106"/>
                    <a:pt x="70" y="99"/>
                    <a:pt x="70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70" y="84"/>
                    <a:pt x="66" y="78"/>
                    <a:pt x="60" y="76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5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" name="Freeform 222"/>
            <p:cNvSpPr>
              <a:spLocks/>
            </p:cNvSpPr>
            <p:nvPr/>
          </p:nvSpPr>
          <p:spPr bwMode="auto">
            <a:xfrm>
              <a:off x="9636125" y="1060450"/>
              <a:ext cx="87313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60 w 107"/>
                <a:gd name="T9" fmla="*/ 47 h 106"/>
                <a:gd name="T10" fmla="*/ 60 w 107"/>
                <a:gd name="T11" fmla="*/ 30 h 106"/>
                <a:gd name="T12" fmla="*/ 69 w 107"/>
                <a:gd name="T13" fmla="*/ 16 h 106"/>
                <a:gd name="T14" fmla="*/ 69 w 107"/>
                <a:gd name="T15" fmla="*/ 16 h 106"/>
                <a:gd name="T16" fmla="*/ 54 w 107"/>
                <a:gd name="T17" fmla="*/ 0 h 106"/>
                <a:gd name="T18" fmla="*/ 38 w 107"/>
                <a:gd name="T19" fmla="*/ 16 h 106"/>
                <a:gd name="T20" fmla="*/ 38 w 107"/>
                <a:gd name="T21" fmla="*/ 16 h 106"/>
                <a:gd name="T22" fmla="*/ 47 w 107"/>
                <a:gd name="T23" fmla="*/ 30 h 106"/>
                <a:gd name="T24" fmla="*/ 47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7 w 107"/>
                <a:gd name="T41" fmla="*/ 59 h 106"/>
                <a:gd name="T42" fmla="*/ 47 w 107"/>
                <a:gd name="T43" fmla="*/ 76 h 106"/>
                <a:gd name="T44" fmla="*/ 38 w 107"/>
                <a:gd name="T45" fmla="*/ 90 h 106"/>
                <a:gd name="T46" fmla="*/ 38 w 107"/>
                <a:gd name="T47" fmla="*/ 90 h 106"/>
                <a:gd name="T48" fmla="*/ 54 w 107"/>
                <a:gd name="T49" fmla="*/ 106 h 106"/>
                <a:gd name="T50" fmla="*/ 69 w 107"/>
                <a:gd name="T51" fmla="*/ 90 h 106"/>
                <a:gd name="T52" fmla="*/ 69 w 107"/>
                <a:gd name="T53" fmla="*/ 90 h 106"/>
                <a:gd name="T54" fmla="*/ 60 w 107"/>
                <a:gd name="T55" fmla="*/ 76 h 106"/>
                <a:gd name="T56" fmla="*/ 60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100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4" y="37"/>
                    <a:pt x="79" y="41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28"/>
                    <a:pt x="69" y="22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4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2"/>
                    <a:pt x="42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8"/>
                    <a:pt x="38" y="84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9"/>
                    <a:pt x="45" y="106"/>
                    <a:pt x="54" y="106"/>
                  </a:cubicBezTo>
                  <a:cubicBezTo>
                    <a:pt x="62" y="106"/>
                    <a:pt x="69" y="99"/>
                    <a:pt x="69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9" y="84"/>
                    <a:pt x="65" y="78"/>
                    <a:pt x="60" y="76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" name="Freeform 223"/>
            <p:cNvSpPr>
              <a:spLocks/>
            </p:cNvSpPr>
            <p:nvPr/>
          </p:nvSpPr>
          <p:spPr bwMode="auto">
            <a:xfrm>
              <a:off x="9804400" y="1060450"/>
              <a:ext cx="87313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59 w 107"/>
                <a:gd name="T9" fmla="*/ 47 h 106"/>
                <a:gd name="T10" fmla="*/ 59 w 107"/>
                <a:gd name="T11" fmla="*/ 30 h 106"/>
                <a:gd name="T12" fmla="*/ 69 w 107"/>
                <a:gd name="T13" fmla="*/ 16 h 106"/>
                <a:gd name="T14" fmla="*/ 69 w 107"/>
                <a:gd name="T15" fmla="*/ 16 h 106"/>
                <a:gd name="T16" fmla="*/ 53 w 107"/>
                <a:gd name="T17" fmla="*/ 0 h 106"/>
                <a:gd name="T18" fmla="*/ 38 w 107"/>
                <a:gd name="T19" fmla="*/ 16 h 106"/>
                <a:gd name="T20" fmla="*/ 38 w 107"/>
                <a:gd name="T21" fmla="*/ 16 h 106"/>
                <a:gd name="T22" fmla="*/ 47 w 107"/>
                <a:gd name="T23" fmla="*/ 30 h 106"/>
                <a:gd name="T24" fmla="*/ 47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7 w 107"/>
                <a:gd name="T41" fmla="*/ 59 h 106"/>
                <a:gd name="T42" fmla="*/ 47 w 107"/>
                <a:gd name="T43" fmla="*/ 76 h 106"/>
                <a:gd name="T44" fmla="*/ 38 w 107"/>
                <a:gd name="T45" fmla="*/ 90 h 106"/>
                <a:gd name="T46" fmla="*/ 38 w 107"/>
                <a:gd name="T47" fmla="*/ 90 h 106"/>
                <a:gd name="T48" fmla="*/ 53 w 107"/>
                <a:gd name="T49" fmla="*/ 106 h 106"/>
                <a:gd name="T50" fmla="*/ 69 w 107"/>
                <a:gd name="T51" fmla="*/ 90 h 106"/>
                <a:gd name="T52" fmla="*/ 69 w 107"/>
                <a:gd name="T53" fmla="*/ 90 h 106"/>
                <a:gd name="T54" fmla="*/ 59 w 107"/>
                <a:gd name="T55" fmla="*/ 76 h 106"/>
                <a:gd name="T56" fmla="*/ 59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99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4" y="37"/>
                    <a:pt x="79" y="41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5" y="28"/>
                    <a:pt x="69" y="22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2"/>
                    <a:pt x="42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8"/>
                    <a:pt x="38" y="84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9"/>
                    <a:pt x="45" y="106"/>
                    <a:pt x="53" y="106"/>
                  </a:cubicBezTo>
                  <a:cubicBezTo>
                    <a:pt x="62" y="106"/>
                    <a:pt x="69" y="99"/>
                    <a:pt x="69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9" y="84"/>
                    <a:pt x="65" y="78"/>
                    <a:pt x="59" y="76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9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" name="Freeform 224"/>
            <p:cNvSpPr>
              <a:spLocks/>
            </p:cNvSpPr>
            <p:nvPr/>
          </p:nvSpPr>
          <p:spPr bwMode="auto">
            <a:xfrm>
              <a:off x="9299575" y="1230313"/>
              <a:ext cx="85725" cy="85725"/>
            </a:xfrm>
            <a:custGeom>
              <a:avLst/>
              <a:gdLst>
                <a:gd name="T0" fmla="*/ 106 w 106"/>
                <a:gd name="T1" fmla="*/ 53 h 106"/>
                <a:gd name="T2" fmla="*/ 90 w 106"/>
                <a:gd name="T3" fmla="*/ 37 h 106"/>
                <a:gd name="T4" fmla="*/ 90 w 106"/>
                <a:gd name="T5" fmla="*/ 37 h 106"/>
                <a:gd name="T6" fmla="*/ 76 w 106"/>
                <a:gd name="T7" fmla="*/ 47 h 106"/>
                <a:gd name="T8" fmla="*/ 59 w 106"/>
                <a:gd name="T9" fmla="*/ 47 h 106"/>
                <a:gd name="T10" fmla="*/ 59 w 106"/>
                <a:gd name="T11" fmla="*/ 30 h 106"/>
                <a:gd name="T12" fmla="*/ 69 w 106"/>
                <a:gd name="T13" fmla="*/ 15 h 106"/>
                <a:gd name="T14" fmla="*/ 69 w 106"/>
                <a:gd name="T15" fmla="*/ 15 h 106"/>
                <a:gd name="T16" fmla="*/ 53 w 106"/>
                <a:gd name="T17" fmla="*/ 0 h 106"/>
                <a:gd name="T18" fmla="*/ 37 w 106"/>
                <a:gd name="T19" fmla="*/ 15 h 106"/>
                <a:gd name="T20" fmla="*/ 37 w 106"/>
                <a:gd name="T21" fmla="*/ 15 h 106"/>
                <a:gd name="T22" fmla="*/ 47 w 106"/>
                <a:gd name="T23" fmla="*/ 30 h 106"/>
                <a:gd name="T24" fmla="*/ 47 w 106"/>
                <a:gd name="T25" fmla="*/ 47 h 106"/>
                <a:gd name="T26" fmla="*/ 30 w 106"/>
                <a:gd name="T27" fmla="*/ 47 h 106"/>
                <a:gd name="T28" fmla="*/ 15 w 106"/>
                <a:gd name="T29" fmla="*/ 37 h 106"/>
                <a:gd name="T30" fmla="*/ 15 w 106"/>
                <a:gd name="T31" fmla="*/ 37 h 106"/>
                <a:gd name="T32" fmla="*/ 0 w 106"/>
                <a:gd name="T33" fmla="*/ 53 h 106"/>
                <a:gd name="T34" fmla="*/ 15 w 106"/>
                <a:gd name="T35" fmla="*/ 69 h 106"/>
                <a:gd name="T36" fmla="*/ 15 w 106"/>
                <a:gd name="T37" fmla="*/ 69 h 106"/>
                <a:gd name="T38" fmla="*/ 30 w 106"/>
                <a:gd name="T39" fmla="*/ 59 h 106"/>
                <a:gd name="T40" fmla="*/ 47 w 106"/>
                <a:gd name="T41" fmla="*/ 59 h 106"/>
                <a:gd name="T42" fmla="*/ 47 w 106"/>
                <a:gd name="T43" fmla="*/ 76 h 106"/>
                <a:gd name="T44" fmla="*/ 37 w 106"/>
                <a:gd name="T45" fmla="*/ 90 h 106"/>
                <a:gd name="T46" fmla="*/ 37 w 106"/>
                <a:gd name="T47" fmla="*/ 90 h 106"/>
                <a:gd name="T48" fmla="*/ 53 w 106"/>
                <a:gd name="T49" fmla="*/ 106 h 106"/>
                <a:gd name="T50" fmla="*/ 69 w 106"/>
                <a:gd name="T51" fmla="*/ 90 h 106"/>
                <a:gd name="T52" fmla="*/ 69 w 106"/>
                <a:gd name="T53" fmla="*/ 90 h 106"/>
                <a:gd name="T54" fmla="*/ 59 w 106"/>
                <a:gd name="T55" fmla="*/ 76 h 106"/>
                <a:gd name="T56" fmla="*/ 59 w 106"/>
                <a:gd name="T57" fmla="*/ 59 h 106"/>
                <a:gd name="T58" fmla="*/ 76 w 106"/>
                <a:gd name="T59" fmla="*/ 59 h 106"/>
                <a:gd name="T60" fmla="*/ 90 w 106"/>
                <a:gd name="T61" fmla="*/ 69 h 106"/>
                <a:gd name="T62" fmla="*/ 90 w 106"/>
                <a:gd name="T63" fmla="*/ 69 h 106"/>
                <a:gd name="T64" fmla="*/ 106 w 106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106">
                  <a:moveTo>
                    <a:pt x="106" y="53"/>
                  </a:moveTo>
                  <a:cubicBezTo>
                    <a:pt x="106" y="44"/>
                    <a:pt x="99" y="37"/>
                    <a:pt x="90" y="37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84" y="37"/>
                    <a:pt x="78" y="41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5" y="28"/>
                    <a:pt x="69" y="22"/>
                    <a:pt x="69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4" y="0"/>
                    <a:pt x="37" y="7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22"/>
                    <a:pt x="41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8" y="41"/>
                    <a:pt x="22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22" y="69"/>
                    <a:pt x="28" y="65"/>
                    <a:pt x="30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1" y="78"/>
                    <a:pt x="37" y="84"/>
                    <a:pt x="37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7" y="99"/>
                    <a:pt x="44" y="106"/>
                    <a:pt x="53" y="106"/>
                  </a:cubicBezTo>
                  <a:cubicBezTo>
                    <a:pt x="62" y="106"/>
                    <a:pt x="69" y="99"/>
                    <a:pt x="69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9" y="84"/>
                    <a:pt x="65" y="78"/>
                    <a:pt x="59" y="76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8" y="65"/>
                    <a:pt x="84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9" y="69"/>
                    <a:pt x="106" y="62"/>
                    <a:pt x="10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" name="Freeform 225"/>
            <p:cNvSpPr>
              <a:spLocks/>
            </p:cNvSpPr>
            <p:nvPr/>
          </p:nvSpPr>
          <p:spPr bwMode="auto">
            <a:xfrm>
              <a:off x="9467850" y="1230313"/>
              <a:ext cx="85725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60 w 107"/>
                <a:gd name="T9" fmla="*/ 47 h 106"/>
                <a:gd name="T10" fmla="*/ 60 w 107"/>
                <a:gd name="T11" fmla="*/ 30 h 106"/>
                <a:gd name="T12" fmla="*/ 70 w 107"/>
                <a:gd name="T13" fmla="*/ 15 h 106"/>
                <a:gd name="T14" fmla="*/ 70 w 107"/>
                <a:gd name="T15" fmla="*/ 15 h 106"/>
                <a:gd name="T16" fmla="*/ 54 w 107"/>
                <a:gd name="T17" fmla="*/ 0 h 106"/>
                <a:gd name="T18" fmla="*/ 38 w 107"/>
                <a:gd name="T19" fmla="*/ 15 h 106"/>
                <a:gd name="T20" fmla="*/ 38 w 107"/>
                <a:gd name="T21" fmla="*/ 15 h 106"/>
                <a:gd name="T22" fmla="*/ 48 w 107"/>
                <a:gd name="T23" fmla="*/ 30 h 106"/>
                <a:gd name="T24" fmla="*/ 48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8 w 107"/>
                <a:gd name="T41" fmla="*/ 59 h 106"/>
                <a:gd name="T42" fmla="*/ 48 w 107"/>
                <a:gd name="T43" fmla="*/ 76 h 106"/>
                <a:gd name="T44" fmla="*/ 38 w 107"/>
                <a:gd name="T45" fmla="*/ 90 h 106"/>
                <a:gd name="T46" fmla="*/ 38 w 107"/>
                <a:gd name="T47" fmla="*/ 90 h 106"/>
                <a:gd name="T48" fmla="*/ 54 w 107"/>
                <a:gd name="T49" fmla="*/ 106 h 106"/>
                <a:gd name="T50" fmla="*/ 70 w 107"/>
                <a:gd name="T51" fmla="*/ 90 h 106"/>
                <a:gd name="T52" fmla="*/ 70 w 107"/>
                <a:gd name="T53" fmla="*/ 90 h 106"/>
                <a:gd name="T54" fmla="*/ 60 w 107"/>
                <a:gd name="T55" fmla="*/ 76 h 106"/>
                <a:gd name="T56" fmla="*/ 60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100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5" y="37"/>
                    <a:pt x="79" y="41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6" y="28"/>
                    <a:pt x="70" y="22"/>
                    <a:pt x="70" y="15"/>
                  </a:cubicBezTo>
                  <a:cubicBezTo>
                    <a:pt x="70" y="15"/>
                    <a:pt x="70" y="15"/>
                    <a:pt x="70" y="15"/>
                  </a:cubicBezTo>
                  <a:cubicBezTo>
                    <a:pt x="70" y="7"/>
                    <a:pt x="62" y="0"/>
                    <a:pt x="54" y="0"/>
                  </a:cubicBezTo>
                  <a:cubicBezTo>
                    <a:pt x="45" y="0"/>
                    <a:pt x="38" y="7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22"/>
                    <a:pt x="42" y="28"/>
                    <a:pt x="48" y="3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9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8" y="37"/>
                    <a:pt x="0" y="44"/>
                    <a:pt x="0" y="53"/>
                  </a:cubicBezTo>
                  <a:cubicBezTo>
                    <a:pt x="0" y="62"/>
                    <a:pt x="8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9" y="65"/>
                    <a:pt x="31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2" y="78"/>
                    <a:pt x="38" y="84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9"/>
                    <a:pt x="45" y="106"/>
                    <a:pt x="54" y="106"/>
                  </a:cubicBezTo>
                  <a:cubicBezTo>
                    <a:pt x="62" y="106"/>
                    <a:pt x="70" y="99"/>
                    <a:pt x="70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70" y="84"/>
                    <a:pt x="66" y="78"/>
                    <a:pt x="60" y="76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5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" name="Freeform 226"/>
            <p:cNvSpPr>
              <a:spLocks/>
            </p:cNvSpPr>
            <p:nvPr/>
          </p:nvSpPr>
          <p:spPr bwMode="auto">
            <a:xfrm>
              <a:off x="9636125" y="1230313"/>
              <a:ext cx="87313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60 w 107"/>
                <a:gd name="T9" fmla="*/ 47 h 106"/>
                <a:gd name="T10" fmla="*/ 60 w 107"/>
                <a:gd name="T11" fmla="*/ 30 h 106"/>
                <a:gd name="T12" fmla="*/ 69 w 107"/>
                <a:gd name="T13" fmla="*/ 15 h 106"/>
                <a:gd name="T14" fmla="*/ 69 w 107"/>
                <a:gd name="T15" fmla="*/ 15 h 106"/>
                <a:gd name="T16" fmla="*/ 54 w 107"/>
                <a:gd name="T17" fmla="*/ 0 h 106"/>
                <a:gd name="T18" fmla="*/ 38 w 107"/>
                <a:gd name="T19" fmla="*/ 15 h 106"/>
                <a:gd name="T20" fmla="*/ 38 w 107"/>
                <a:gd name="T21" fmla="*/ 15 h 106"/>
                <a:gd name="T22" fmla="*/ 47 w 107"/>
                <a:gd name="T23" fmla="*/ 30 h 106"/>
                <a:gd name="T24" fmla="*/ 47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7 w 107"/>
                <a:gd name="T41" fmla="*/ 59 h 106"/>
                <a:gd name="T42" fmla="*/ 47 w 107"/>
                <a:gd name="T43" fmla="*/ 76 h 106"/>
                <a:gd name="T44" fmla="*/ 38 w 107"/>
                <a:gd name="T45" fmla="*/ 90 h 106"/>
                <a:gd name="T46" fmla="*/ 38 w 107"/>
                <a:gd name="T47" fmla="*/ 90 h 106"/>
                <a:gd name="T48" fmla="*/ 54 w 107"/>
                <a:gd name="T49" fmla="*/ 106 h 106"/>
                <a:gd name="T50" fmla="*/ 69 w 107"/>
                <a:gd name="T51" fmla="*/ 90 h 106"/>
                <a:gd name="T52" fmla="*/ 69 w 107"/>
                <a:gd name="T53" fmla="*/ 90 h 106"/>
                <a:gd name="T54" fmla="*/ 60 w 107"/>
                <a:gd name="T55" fmla="*/ 76 h 106"/>
                <a:gd name="T56" fmla="*/ 60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100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4" y="37"/>
                    <a:pt x="79" y="41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28"/>
                    <a:pt x="69" y="22"/>
                    <a:pt x="69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7"/>
                    <a:pt x="62" y="0"/>
                    <a:pt x="54" y="0"/>
                  </a:cubicBezTo>
                  <a:cubicBezTo>
                    <a:pt x="45" y="0"/>
                    <a:pt x="38" y="7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22"/>
                    <a:pt x="42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8"/>
                    <a:pt x="38" y="84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9"/>
                    <a:pt x="45" y="106"/>
                    <a:pt x="54" y="106"/>
                  </a:cubicBezTo>
                  <a:cubicBezTo>
                    <a:pt x="62" y="106"/>
                    <a:pt x="69" y="99"/>
                    <a:pt x="69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9" y="84"/>
                    <a:pt x="65" y="78"/>
                    <a:pt x="60" y="76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" name="Freeform 227"/>
            <p:cNvSpPr>
              <a:spLocks/>
            </p:cNvSpPr>
            <p:nvPr/>
          </p:nvSpPr>
          <p:spPr bwMode="auto">
            <a:xfrm>
              <a:off x="9804400" y="1230313"/>
              <a:ext cx="87313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59 w 107"/>
                <a:gd name="T9" fmla="*/ 47 h 106"/>
                <a:gd name="T10" fmla="*/ 59 w 107"/>
                <a:gd name="T11" fmla="*/ 30 h 106"/>
                <a:gd name="T12" fmla="*/ 69 w 107"/>
                <a:gd name="T13" fmla="*/ 15 h 106"/>
                <a:gd name="T14" fmla="*/ 69 w 107"/>
                <a:gd name="T15" fmla="*/ 15 h 106"/>
                <a:gd name="T16" fmla="*/ 53 w 107"/>
                <a:gd name="T17" fmla="*/ 0 h 106"/>
                <a:gd name="T18" fmla="*/ 38 w 107"/>
                <a:gd name="T19" fmla="*/ 15 h 106"/>
                <a:gd name="T20" fmla="*/ 38 w 107"/>
                <a:gd name="T21" fmla="*/ 15 h 106"/>
                <a:gd name="T22" fmla="*/ 47 w 107"/>
                <a:gd name="T23" fmla="*/ 30 h 106"/>
                <a:gd name="T24" fmla="*/ 47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7 w 107"/>
                <a:gd name="T41" fmla="*/ 59 h 106"/>
                <a:gd name="T42" fmla="*/ 47 w 107"/>
                <a:gd name="T43" fmla="*/ 76 h 106"/>
                <a:gd name="T44" fmla="*/ 38 w 107"/>
                <a:gd name="T45" fmla="*/ 90 h 106"/>
                <a:gd name="T46" fmla="*/ 38 w 107"/>
                <a:gd name="T47" fmla="*/ 90 h 106"/>
                <a:gd name="T48" fmla="*/ 53 w 107"/>
                <a:gd name="T49" fmla="*/ 106 h 106"/>
                <a:gd name="T50" fmla="*/ 69 w 107"/>
                <a:gd name="T51" fmla="*/ 90 h 106"/>
                <a:gd name="T52" fmla="*/ 69 w 107"/>
                <a:gd name="T53" fmla="*/ 90 h 106"/>
                <a:gd name="T54" fmla="*/ 59 w 107"/>
                <a:gd name="T55" fmla="*/ 76 h 106"/>
                <a:gd name="T56" fmla="*/ 59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99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4" y="37"/>
                    <a:pt x="79" y="41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5" y="28"/>
                    <a:pt x="69" y="22"/>
                    <a:pt x="69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5" y="0"/>
                    <a:pt x="38" y="7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22"/>
                    <a:pt x="42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8"/>
                    <a:pt x="38" y="84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9"/>
                    <a:pt x="45" y="106"/>
                    <a:pt x="53" y="106"/>
                  </a:cubicBezTo>
                  <a:cubicBezTo>
                    <a:pt x="62" y="106"/>
                    <a:pt x="69" y="99"/>
                    <a:pt x="69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9" y="84"/>
                    <a:pt x="65" y="78"/>
                    <a:pt x="59" y="76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9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" name="Freeform 228"/>
            <p:cNvSpPr>
              <a:spLocks/>
            </p:cNvSpPr>
            <p:nvPr/>
          </p:nvSpPr>
          <p:spPr bwMode="auto">
            <a:xfrm>
              <a:off x="9299575" y="1397000"/>
              <a:ext cx="85725" cy="87313"/>
            </a:xfrm>
            <a:custGeom>
              <a:avLst/>
              <a:gdLst>
                <a:gd name="T0" fmla="*/ 106 w 106"/>
                <a:gd name="T1" fmla="*/ 54 h 107"/>
                <a:gd name="T2" fmla="*/ 90 w 106"/>
                <a:gd name="T3" fmla="*/ 38 h 107"/>
                <a:gd name="T4" fmla="*/ 90 w 106"/>
                <a:gd name="T5" fmla="*/ 38 h 107"/>
                <a:gd name="T6" fmla="*/ 76 w 106"/>
                <a:gd name="T7" fmla="*/ 48 h 107"/>
                <a:gd name="T8" fmla="*/ 59 w 106"/>
                <a:gd name="T9" fmla="*/ 48 h 107"/>
                <a:gd name="T10" fmla="*/ 59 w 106"/>
                <a:gd name="T11" fmla="*/ 31 h 107"/>
                <a:gd name="T12" fmla="*/ 69 w 106"/>
                <a:gd name="T13" fmla="*/ 16 h 107"/>
                <a:gd name="T14" fmla="*/ 69 w 106"/>
                <a:gd name="T15" fmla="*/ 16 h 107"/>
                <a:gd name="T16" fmla="*/ 53 w 106"/>
                <a:gd name="T17" fmla="*/ 0 h 107"/>
                <a:gd name="T18" fmla="*/ 37 w 106"/>
                <a:gd name="T19" fmla="*/ 16 h 107"/>
                <a:gd name="T20" fmla="*/ 37 w 106"/>
                <a:gd name="T21" fmla="*/ 16 h 107"/>
                <a:gd name="T22" fmla="*/ 47 w 106"/>
                <a:gd name="T23" fmla="*/ 31 h 107"/>
                <a:gd name="T24" fmla="*/ 47 w 106"/>
                <a:gd name="T25" fmla="*/ 48 h 107"/>
                <a:gd name="T26" fmla="*/ 30 w 106"/>
                <a:gd name="T27" fmla="*/ 48 h 107"/>
                <a:gd name="T28" fmla="*/ 15 w 106"/>
                <a:gd name="T29" fmla="*/ 38 h 107"/>
                <a:gd name="T30" fmla="*/ 15 w 106"/>
                <a:gd name="T31" fmla="*/ 38 h 107"/>
                <a:gd name="T32" fmla="*/ 0 w 106"/>
                <a:gd name="T33" fmla="*/ 54 h 107"/>
                <a:gd name="T34" fmla="*/ 15 w 106"/>
                <a:gd name="T35" fmla="*/ 69 h 107"/>
                <a:gd name="T36" fmla="*/ 15 w 106"/>
                <a:gd name="T37" fmla="*/ 69 h 107"/>
                <a:gd name="T38" fmla="*/ 30 w 106"/>
                <a:gd name="T39" fmla="*/ 60 h 107"/>
                <a:gd name="T40" fmla="*/ 47 w 106"/>
                <a:gd name="T41" fmla="*/ 60 h 107"/>
                <a:gd name="T42" fmla="*/ 47 w 106"/>
                <a:gd name="T43" fmla="*/ 76 h 107"/>
                <a:gd name="T44" fmla="*/ 37 w 106"/>
                <a:gd name="T45" fmla="*/ 91 h 107"/>
                <a:gd name="T46" fmla="*/ 37 w 106"/>
                <a:gd name="T47" fmla="*/ 91 h 107"/>
                <a:gd name="T48" fmla="*/ 53 w 106"/>
                <a:gd name="T49" fmla="*/ 107 h 107"/>
                <a:gd name="T50" fmla="*/ 69 w 106"/>
                <a:gd name="T51" fmla="*/ 91 h 107"/>
                <a:gd name="T52" fmla="*/ 69 w 106"/>
                <a:gd name="T53" fmla="*/ 91 h 107"/>
                <a:gd name="T54" fmla="*/ 59 w 106"/>
                <a:gd name="T55" fmla="*/ 76 h 107"/>
                <a:gd name="T56" fmla="*/ 59 w 106"/>
                <a:gd name="T57" fmla="*/ 60 h 107"/>
                <a:gd name="T58" fmla="*/ 76 w 106"/>
                <a:gd name="T59" fmla="*/ 60 h 107"/>
                <a:gd name="T60" fmla="*/ 90 w 106"/>
                <a:gd name="T61" fmla="*/ 69 h 107"/>
                <a:gd name="T62" fmla="*/ 90 w 106"/>
                <a:gd name="T63" fmla="*/ 69 h 107"/>
                <a:gd name="T64" fmla="*/ 106 w 106"/>
                <a:gd name="T65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107">
                  <a:moveTo>
                    <a:pt x="106" y="54"/>
                  </a:moveTo>
                  <a:cubicBezTo>
                    <a:pt x="106" y="45"/>
                    <a:pt x="99" y="38"/>
                    <a:pt x="90" y="38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84" y="38"/>
                    <a:pt x="78" y="42"/>
                    <a:pt x="76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5" y="28"/>
                    <a:pt x="69" y="23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4" y="0"/>
                    <a:pt x="37" y="7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23"/>
                    <a:pt x="41" y="28"/>
                    <a:pt x="47" y="31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8" y="42"/>
                    <a:pt x="22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7" y="38"/>
                    <a:pt x="0" y="45"/>
                    <a:pt x="0" y="54"/>
                  </a:cubicBezTo>
                  <a:cubicBezTo>
                    <a:pt x="0" y="62"/>
                    <a:pt x="7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22" y="69"/>
                    <a:pt x="28" y="65"/>
                    <a:pt x="30" y="60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1" y="79"/>
                    <a:pt x="37" y="84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7" y="100"/>
                    <a:pt x="44" y="107"/>
                    <a:pt x="53" y="107"/>
                  </a:cubicBezTo>
                  <a:cubicBezTo>
                    <a:pt x="62" y="107"/>
                    <a:pt x="69" y="100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9"/>
                    <a:pt x="59" y="76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8" y="65"/>
                    <a:pt x="84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9" y="69"/>
                    <a:pt x="106" y="62"/>
                    <a:pt x="106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" name="Freeform 229"/>
            <p:cNvSpPr>
              <a:spLocks/>
            </p:cNvSpPr>
            <p:nvPr/>
          </p:nvSpPr>
          <p:spPr bwMode="auto">
            <a:xfrm>
              <a:off x="9467850" y="1397000"/>
              <a:ext cx="85725" cy="87313"/>
            </a:xfrm>
            <a:custGeom>
              <a:avLst/>
              <a:gdLst>
                <a:gd name="T0" fmla="*/ 107 w 107"/>
                <a:gd name="T1" fmla="*/ 54 h 107"/>
                <a:gd name="T2" fmla="*/ 91 w 107"/>
                <a:gd name="T3" fmla="*/ 38 h 107"/>
                <a:gd name="T4" fmla="*/ 91 w 107"/>
                <a:gd name="T5" fmla="*/ 38 h 107"/>
                <a:gd name="T6" fmla="*/ 76 w 107"/>
                <a:gd name="T7" fmla="*/ 48 h 107"/>
                <a:gd name="T8" fmla="*/ 60 w 107"/>
                <a:gd name="T9" fmla="*/ 48 h 107"/>
                <a:gd name="T10" fmla="*/ 60 w 107"/>
                <a:gd name="T11" fmla="*/ 31 h 107"/>
                <a:gd name="T12" fmla="*/ 70 w 107"/>
                <a:gd name="T13" fmla="*/ 16 h 107"/>
                <a:gd name="T14" fmla="*/ 70 w 107"/>
                <a:gd name="T15" fmla="*/ 16 h 107"/>
                <a:gd name="T16" fmla="*/ 54 w 107"/>
                <a:gd name="T17" fmla="*/ 0 h 107"/>
                <a:gd name="T18" fmla="*/ 38 w 107"/>
                <a:gd name="T19" fmla="*/ 16 h 107"/>
                <a:gd name="T20" fmla="*/ 38 w 107"/>
                <a:gd name="T21" fmla="*/ 16 h 107"/>
                <a:gd name="T22" fmla="*/ 48 w 107"/>
                <a:gd name="T23" fmla="*/ 31 h 107"/>
                <a:gd name="T24" fmla="*/ 48 w 107"/>
                <a:gd name="T25" fmla="*/ 48 h 107"/>
                <a:gd name="T26" fmla="*/ 31 w 107"/>
                <a:gd name="T27" fmla="*/ 48 h 107"/>
                <a:gd name="T28" fmla="*/ 16 w 107"/>
                <a:gd name="T29" fmla="*/ 38 h 107"/>
                <a:gd name="T30" fmla="*/ 16 w 107"/>
                <a:gd name="T31" fmla="*/ 38 h 107"/>
                <a:gd name="T32" fmla="*/ 0 w 107"/>
                <a:gd name="T33" fmla="*/ 54 h 107"/>
                <a:gd name="T34" fmla="*/ 16 w 107"/>
                <a:gd name="T35" fmla="*/ 69 h 107"/>
                <a:gd name="T36" fmla="*/ 16 w 107"/>
                <a:gd name="T37" fmla="*/ 69 h 107"/>
                <a:gd name="T38" fmla="*/ 31 w 107"/>
                <a:gd name="T39" fmla="*/ 60 h 107"/>
                <a:gd name="T40" fmla="*/ 48 w 107"/>
                <a:gd name="T41" fmla="*/ 60 h 107"/>
                <a:gd name="T42" fmla="*/ 48 w 107"/>
                <a:gd name="T43" fmla="*/ 76 h 107"/>
                <a:gd name="T44" fmla="*/ 38 w 107"/>
                <a:gd name="T45" fmla="*/ 91 h 107"/>
                <a:gd name="T46" fmla="*/ 38 w 107"/>
                <a:gd name="T47" fmla="*/ 91 h 107"/>
                <a:gd name="T48" fmla="*/ 54 w 107"/>
                <a:gd name="T49" fmla="*/ 107 h 107"/>
                <a:gd name="T50" fmla="*/ 70 w 107"/>
                <a:gd name="T51" fmla="*/ 91 h 107"/>
                <a:gd name="T52" fmla="*/ 70 w 107"/>
                <a:gd name="T53" fmla="*/ 91 h 107"/>
                <a:gd name="T54" fmla="*/ 60 w 107"/>
                <a:gd name="T55" fmla="*/ 76 h 107"/>
                <a:gd name="T56" fmla="*/ 60 w 107"/>
                <a:gd name="T57" fmla="*/ 60 h 107"/>
                <a:gd name="T58" fmla="*/ 76 w 107"/>
                <a:gd name="T59" fmla="*/ 60 h 107"/>
                <a:gd name="T60" fmla="*/ 91 w 107"/>
                <a:gd name="T61" fmla="*/ 69 h 107"/>
                <a:gd name="T62" fmla="*/ 91 w 107"/>
                <a:gd name="T63" fmla="*/ 69 h 107"/>
                <a:gd name="T64" fmla="*/ 107 w 107"/>
                <a:gd name="T65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7">
                  <a:moveTo>
                    <a:pt x="107" y="54"/>
                  </a:moveTo>
                  <a:cubicBezTo>
                    <a:pt x="107" y="45"/>
                    <a:pt x="100" y="38"/>
                    <a:pt x="91" y="38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85" y="38"/>
                    <a:pt x="79" y="42"/>
                    <a:pt x="76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6" y="28"/>
                    <a:pt x="70" y="23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7"/>
                    <a:pt x="62" y="0"/>
                    <a:pt x="54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3"/>
                    <a:pt x="42" y="28"/>
                    <a:pt x="48" y="31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29" y="42"/>
                    <a:pt x="23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8" y="38"/>
                    <a:pt x="0" y="45"/>
                    <a:pt x="0" y="54"/>
                  </a:cubicBezTo>
                  <a:cubicBezTo>
                    <a:pt x="0" y="62"/>
                    <a:pt x="8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9" y="65"/>
                    <a:pt x="31" y="60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2" y="79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100"/>
                    <a:pt x="45" y="107"/>
                    <a:pt x="54" y="107"/>
                  </a:cubicBezTo>
                  <a:cubicBezTo>
                    <a:pt x="62" y="107"/>
                    <a:pt x="70" y="100"/>
                    <a:pt x="70" y="9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0" y="84"/>
                    <a:pt x="66" y="79"/>
                    <a:pt x="60" y="76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9" y="65"/>
                    <a:pt x="85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" name="Freeform 230"/>
            <p:cNvSpPr>
              <a:spLocks/>
            </p:cNvSpPr>
            <p:nvPr/>
          </p:nvSpPr>
          <p:spPr bwMode="auto">
            <a:xfrm>
              <a:off x="9636125" y="1397000"/>
              <a:ext cx="87313" cy="87313"/>
            </a:xfrm>
            <a:custGeom>
              <a:avLst/>
              <a:gdLst>
                <a:gd name="T0" fmla="*/ 107 w 107"/>
                <a:gd name="T1" fmla="*/ 54 h 107"/>
                <a:gd name="T2" fmla="*/ 91 w 107"/>
                <a:gd name="T3" fmla="*/ 38 h 107"/>
                <a:gd name="T4" fmla="*/ 91 w 107"/>
                <a:gd name="T5" fmla="*/ 38 h 107"/>
                <a:gd name="T6" fmla="*/ 76 w 107"/>
                <a:gd name="T7" fmla="*/ 48 h 107"/>
                <a:gd name="T8" fmla="*/ 60 w 107"/>
                <a:gd name="T9" fmla="*/ 48 h 107"/>
                <a:gd name="T10" fmla="*/ 60 w 107"/>
                <a:gd name="T11" fmla="*/ 31 h 107"/>
                <a:gd name="T12" fmla="*/ 69 w 107"/>
                <a:gd name="T13" fmla="*/ 16 h 107"/>
                <a:gd name="T14" fmla="*/ 69 w 107"/>
                <a:gd name="T15" fmla="*/ 16 h 107"/>
                <a:gd name="T16" fmla="*/ 54 w 107"/>
                <a:gd name="T17" fmla="*/ 0 h 107"/>
                <a:gd name="T18" fmla="*/ 38 w 107"/>
                <a:gd name="T19" fmla="*/ 16 h 107"/>
                <a:gd name="T20" fmla="*/ 38 w 107"/>
                <a:gd name="T21" fmla="*/ 16 h 107"/>
                <a:gd name="T22" fmla="*/ 47 w 107"/>
                <a:gd name="T23" fmla="*/ 31 h 107"/>
                <a:gd name="T24" fmla="*/ 47 w 107"/>
                <a:gd name="T25" fmla="*/ 48 h 107"/>
                <a:gd name="T26" fmla="*/ 31 w 107"/>
                <a:gd name="T27" fmla="*/ 48 h 107"/>
                <a:gd name="T28" fmla="*/ 16 w 107"/>
                <a:gd name="T29" fmla="*/ 38 h 107"/>
                <a:gd name="T30" fmla="*/ 16 w 107"/>
                <a:gd name="T31" fmla="*/ 38 h 107"/>
                <a:gd name="T32" fmla="*/ 0 w 107"/>
                <a:gd name="T33" fmla="*/ 54 h 107"/>
                <a:gd name="T34" fmla="*/ 16 w 107"/>
                <a:gd name="T35" fmla="*/ 69 h 107"/>
                <a:gd name="T36" fmla="*/ 16 w 107"/>
                <a:gd name="T37" fmla="*/ 69 h 107"/>
                <a:gd name="T38" fmla="*/ 31 w 107"/>
                <a:gd name="T39" fmla="*/ 60 h 107"/>
                <a:gd name="T40" fmla="*/ 47 w 107"/>
                <a:gd name="T41" fmla="*/ 60 h 107"/>
                <a:gd name="T42" fmla="*/ 47 w 107"/>
                <a:gd name="T43" fmla="*/ 76 h 107"/>
                <a:gd name="T44" fmla="*/ 38 w 107"/>
                <a:gd name="T45" fmla="*/ 91 h 107"/>
                <a:gd name="T46" fmla="*/ 38 w 107"/>
                <a:gd name="T47" fmla="*/ 91 h 107"/>
                <a:gd name="T48" fmla="*/ 54 w 107"/>
                <a:gd name="T49" fmla="*/ 107 h 107"/>
                <a:gd name="T50" fmla="*/ 69 w 107"/>
                <a:gd name="T51" fmla="*/ 91 h 107"/>
                <a:gd name="T52" fmla="*/ 69 w 107"/>
                <a:gd name="T53" fmla="*/ 91 h 107"/>
                <a:gd name="T54" fmla="*/ 60 w 107"/>
                <a:gd name="T55" fmla="*/ 76 h 107"/>
                <a:gd name="T56" fmla="*/ 60 w 107"/>
                <a:gd name="T57" fmla="*/ 60 h 107"/>
                <a:gd name="T58" fmla="*/ 76 w 107"/>
                <a:gd name="T59" fmla="*/ 60 h 107"/>
                <a:gd name="T60" fmla="*/ 91 w 107"/>
                <a:gd name="T61" fmla="*/ 69 h 107"/>
                <a:gd name="T62" fmla="*/ 91 w 107"/>
                <a:gd name="T63" fmla="*/ 69 h 107"/>
                <a:gd name="T64" fmla="*/ 107 w 107"/>
                <a:gd name="T65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7">
                  <a:moveTo>
                    <a:pt x="107" y="54"/>
                  </a:moveTo>
                  <a:cubicBezTo>
                    <a:pt x="107" y="45"/>
                    <a:pt x="100" y="38"/>
                    <a:pt x="91" y="38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84" y="38"/>
                    <a:pt x="79" y="42"/>
                    <a:pt x="76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5" y="28"/>
                    <a:pt x="69" y="23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4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3"/>
                    <a:pt x="42" y="28"/>
                    <a:pt x="47" y="31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28" y="42"/>
                    <a:pt x="23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7" y="38"/>
                    <a:pt x="0" y="45"/>
                    <a:pt x="0" y="54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60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9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100"/>
                    <a:pt x="45" y="107"/>
                    <a:pt x="54" y="107"/>
                  </a:cubicBezTo>
                  <a:cubicBezTo>
                    <a:pt x="62" y="107"/>
                    <a:pt x="69" y="100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9"/>
                    <a:pt x="60" y="76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" name="Freeform 231"/>
            <p:cNvSpPr>
              <a:spLocks/>
            </p:cNvSpPr>
            <p:nvPr/>
          </p:nvSpPr>
          <p:spPr bwMode="auto">
            <a:xfrm>
              <a:off x="9804400" y="1397000"/>
              <a:ext cx="87313" cy="87313"/>
            </a:xfrm>
            <a:custGeom>
              <a:avLst/>
              <a:gdLst>
                <a:gd name="T0" fmla="*/ 107 w 107"/>
                <a:gd name="T1" fmla="*/ 54 h 107"/>
                <a:gd name="T2" fmla="*/ 91 w 107"/>
                <a:gd name="T3" fmla="*/ 38 h 107"/>
                <a:gd name="T4" fmla="*/ 91 w 107"/>
                <a:gd name="T5" fmla="*/ 38 h 107"/>
                <a:gd name="T6" fmla="*/ 76 w 107"/>
                <a:gd name="T7" fmla="*/ 48 h 107"/>
                <a:gd name="T8" fmla="*/ 59 w 107"/>
                <a:gd name="T9" fmla="*/ 48 h 107"/>
                <a:gd name="T10" fmla="*/ 59 w 107"/>
                <a:gd name="T11" fmla="*/ 31 h 107"/>
                <a:gd name="T12" fmla="*/ 69 w 107"/>
                <a:gd name="T13" fmla="*/ 16 h 107"/>
                <a:gd name="T14" fmla="*/ 69 w 107"/>
                <a:gd name="T15" fmla="*/ 16 h 107"/>
                <a:gd name="T16" fmla="*/ 53 w 107"/>
                <a:gd name="T17" fmla="*/ 0 h 107"/>
                <a:gd name="T18" fmla="*/ 38 w 107"/>
                <a:gd name="T19" fmla="*/ 16 h 107"/>
                <a:gd name="T20" fmla="*/ 38 w 107"/>
                <a:gd name="T21" fmla="*/ 16 h 107"/>
                <a:gd name="T22" fmla="*/ 47 w 107"/>
                <a:gd name="T23" fmla="*/ 31 h 107"/>
                <a:gd name="T24" fmla="*/ 47 w 107"/>
                <a:gd name="T25" fmla="*/ 48 h 107"/>
                <a:gd name="T26" fmla="*/ 31 w 107"/>
                <a:gd name="T27" fmla="*/ 48 h 107"/>
                <a:gd name="T28" fmla="*/ 16 w 107"/>
                <a:gd name="T29" fmla="*/ 38 h 107"/>
                <a:gd name="T30" fmla="*/ 16 w 107"/>
                <a:gd name="T31" fmla="*/ 38 h 107"/>
                <a:gd name="T32" fmla="*/ 0 w 107"/>
                <a:gd name="T33" fmla="*/ 54 h 107"/>
                <a:gd name="T34" fmla="*/ 16 w 107"/>
                <a:gd name="T35" fmla="*/ 69 h 107"/>
                <a:gd name="T36" fmla="*/ 16 w 107"/>
                <a:gd name="T37" fmla="*/ 69 h 107"/>
                <a:gd name="T38" fmla="*/ 31 w 107"/>
                <a:gd name="T39" fmla="*/ 60 h 107"/>
                <a:gd name="T40" fmla="*/ 47 w 107"/>
                <a:gd name="T41" fmla="*/ 60 h 107"/>
                <a:gd name="T42" fmla="*/ 47 w 107"/>
                <a:gd name="T43" fmla="*/ 76 h 107"/>
                <a:gd name="T44" fmla="*/ 38 w 107"/>
                <a:gd name="T45" fmla="*/ 91 h 107"/>
                <a:gd name="T46" fmla="*/ 38 w 107"/>
                <a:gd name="T47" fmla="*/ 91 h 107"/>
                <a:gd name="T48" fmla="*/ 53 w 107"/>
                <a:gd name="T49" fmla="*/ 107 h 107"/>
                <a:gd name="T50" fmla="*/ 69 w 107"/>
                <a:gd name="T51" fmla="*/ 91 h 107"/>
                <a:gd name="T52" fmla="*/ 69 w 107"/>
                <a:gd name="T53" fmla="*/ 91 h 107"/>
                <a:gd name="T54" fmla="*/ 59 w 107"/>
                <a:gd name="T55" fmla="*/ 76 h 107"/>
                <a:gd name="T56" fmla="*/ 59 w 107"/>
                <a:gd name="T57" fmla="*/ 60 h 107"/>
                <a:gd name="T58" fmla="*/ 76 w 107"/>
                <a:gd name="T59" fmla="*/ 60 h 107"/>
                <a:gd name="T60" fmla="*/ 91 w 107"/>
                <a:gd name="T61" fmla="*/ 69 h 107"/>
                <a:gd name="T62" fmla="*/ 91 w 107"/>
                <a:gd name="T63" fmla="*/ 69 h 107"/>
                <a:gd name="T64" fmla="*/ 107 w 107"/>
                <a:gd name="T65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7">
                  <a:moveTo>
                    <a:pt x="107" y="54"/>
                  </a:moveTo>
                  <a:cubicBezTo>
                    <a:pt x="107" y="45"/>
                    <a:pt x="99" y="38"/>
                    <a:pt x="91" y="38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84" y="38"/>
                    <a:pt x="79" y="42"/>
                    <a:pt x="76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5" y="28"/>
                    <a:pt x="69" y="23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3"/>
                    <a:pt x="42" y="28"/>
                    <a:pt x="47" y="31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28" y="42"/>
                    <a:pt x="23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7" y="38"/>
                    <a:pt x="0" y="45"/>
                    <a:pt x="0" y="54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60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9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100"/>
                    <a:pt x="45" y="107"/>
                    <a:pt x="53" y="107"/>
                  </a:cubicBezTo>
                  <a:cubicBezTo>
                    <a:pt x="62" y="107"/>
                    <a:pt x="69" y="100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9"/>
                    <a:pt x="59" y="76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9" y="69"/>
                    <a:pt x="107" y="62"/>
                    <a:pt x="10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" name="Freeform 232"/>
            <p:cNvSpPr>
              <a:spLocks/>
            </p:cNvSpPr>
            <p:nvPr/>
          </p:nvSpPr>
          <p:spPr bwMode="auto">
            <a:xfrm>
              <a:off x="9299575" y="1566863"/>
              <a:ext cx="85725" cy="85725"/>
            </a:xfrm>
            <a:custGeom>
              <a:avLst/>
              <a:gdLst>
                <a:gd name="T0" fmla="*/ 106 w 106"/>
                <a:gd name="T1" fmla="*/ 53 h 107"/>
                <a:gd name="T2" fmla="*/ 90 w 106"/>
                <a:gd name="T3" fmla="*/ 38 h 107"/>
                <a:gd name="T4" fmla="*/ 90 w 106"/>
                <a:gd name="T5" fmla="*/ 38 h 107"/>
                <a:gd name="T6" fmla="*/ 76 w 106"/>
                <a:gd name="T7" fmla="*/ 47 h 107"/>
                <a:gd name="T8" fmla="*/ 59 w 106"/>
                <a:gd name="T9" fmla="*/ 47 h 107"/>
                <a:gd name="T10" fmla="*/ 59 w 106"/>
                <a:gd name="T11" fmla="*/ 31 h 107"/>
                <a:gd name="T12" fmla="*/ 69 w 106"/>
                <a:gd name="T13" fmla="*/ 16 h 107"/>
                <a:gd name="T14" fmla="*/ 69 w 106"/>
                <a:gd name="T15" fmla="*/ 16 h 107"/>
                <a:gd name="T16" fmla="*/ 53 w 106"/>
                <a:gd name="T17" fmla="*/ 0 h 107"/>
                <a:gd name="T18" fmla="*/ 37 w 106"/>
                <a:gd name="T19" fmla="*/ 16 h 107"/>
                <a:gd name="T20" fmla="*/ 37 w 106"/>
                <a:gd name="T21" fmla="*/ 16 h 107"/>
                <a:gd name="T22" fmla="*/ 47 w 106"/>
                <a:gd name="T23" fmla="*/ 31 h 107"/>
                <a:gd name="T24" fmla="*/ 47 w 106"/>
                <a:gd name="T25" fmla="*/ 47 h 107"/>
                <a:gd name="T26" fmla="*/ 30 w 106"/>
                <a:gd name="T27" fmla="*/ 47 h 107"/>
                <a:gd name="T28" fmla="*/ 15 w 106"/>
                <a:gd name="T29" fmla="*/ 38 h 107"/>
                <a:gd name="T30" fmla="*/ 15 w 106"/>
                <a:gd name="T31" fmla="*/ 38 h 107"/>
                <a:gd name="T32" fmla="*/ 0 w 106"/>
                <a:gd name="T33" fmla="*/ 53 h 107"/>
                <a:gd name="T34" fmla="*/ 15 w 106"/>
                <a:gd name="T35" fmla="*/ 69 h 107"/>
                <a:gd name="T36" fmla="*/ 15 w 106"/>
                <a:gd name="T37" fmla="*/ 69 h 107"/>
                <a:gd name="T38" fmla="*/ 30 w 106"/>
                <a:gd name="T39" fmla="*/ 59 h 107"/>
                <a:gd name="T40" fmla="*/ 47 w 106"/>
                <a:gd name="T41" fmla="*/ 59 h 107"/>
                <a:gd name="T42" fmla="*/ 47 w 106"/>
                <a:gd name="T43" fmla="*/ 76 h 107"/>
                <a:gd name="T44" fmla="*/ 37 w 106"/>
                <a:gd name="T45" fmla="*/ 91 h 107"/>
                <a:gd name="T46" fmla="*/ 37 w 106"/>
                <a:gd name="T47" fmla="*/ 91 h 107"/>
                <a:gd name="T48" fmla="*/ 53 w 106"/>
                <a:gd name="T49" fmla="*/ 107 h 107"/>
                <a:gd name="T50" fmla="*/ 69 w 106"/>
                <a:gd name="T51" fmla="*/ 91 h 107"/>
                <a:gd name="T52" fmla="*/ 69 w 106"/>
                <a:gd name="T53" fmla="*/ 91 h 107"/>
                <a:gd name="T54" fmla="*/ 59 w 106"/>
                <a:gd name="T55" fmla="*/ 76 h 107"/>
                <a:gd name="T56" fmla="*/ 59 w 106"/>
                <a:gd name="T57" fmla="*/ 59 h 107"/>
                <a:gd name="T58" fmla="*/ 76 w 106"/>
                <a:gd name="T59" fmla="*/ 59 h 107"/>
                <a:gd name="T60" fmla="*/ 90 w 106"/>
                <a:gd name="T61" fmla="*/ 69 h 107"/>
                <a:gd name="T62" fmla="*/ 90 w 106"/>
                <a:gd name="T63" fmla="*/ 69 h 107"/>
                <a:gd name="T64" fmla="*/ 106 w 106"/>
                <a:gd name="T65" fmla="*/ 5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107">
                  <a:moveTo>
                    <a:pt x="106" y="53"/>
                  </a:moveTo>
                  <a:cubicBezTo>
                    <a:pt x="106" y="45"/>
                    <a:pt x="99" y="38"/>
                    <a:pt x="90" y="38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84" y="38"/>
                    <a:pt x="78" y="42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5" y="28"/>
                    <a:pt x="69" y="23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4" y="0"/>
                    <a:pt x="37" y="7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23"/>
                    <a:pt x="41" y="28"/>
                    <a:pt x="47" y="31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8" y="42"/>
                    <a:pt x="22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7" y="38"/>
                    <a:pt x="0" y="45"/>
                    <a:pt x="0" y="53"/>
                  </a:cubicBezTo>
                  <a:cubicBezTo>
                    <a:pt x="0" y="62"/>
                    <a:pt x="7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22" y="69"/>
                    <a:pt x="28" y="65"/>
                    <a:pt x="30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1" y="79"/>
                    <a:pt x="37" y="84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7" y="100"/>
                    <a:pt x="44" y="107"/>
                    <a:pt x="53" y="107"/>
                  </a:cubicBezTo>
                  <a:cubicBezTo>
                    <a:pt x="62" y="107"/>
                    <a:pt x="69" y="100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9"/>
                    <a:pt x="59" y="76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8" y="65"/>
                    <a:pt x="84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9" y="69"/>
                    <a:pt x="106" y="62"/>
                    <a:pt x="10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" name="Freeform 233"/>
            <p:cNvSpPr>
              <a:spLocks/>
            </p:cNvSpPr>
            <p:nvPr/>
          </p:nvSpPr>
          <p:spPr bwMode="auto">
            <a:xfrm>
              <a:off x="9467850" y="1566863"/>
              <a:ext cx="85725" cy="85725"/>
            </a:xfrm>
            <a:custGeom>
              <a:avLst/>
              <a:gdLst>
                <a:gd name="T0" fmla="*/ 107 w 107"/>
                <a:gd name="T1" fmla="*/ 53 h 107"/>
                <a:gd name="T2" fmla="*/ 91 w 107"/>
                <a:gd name="T3" fmla="*/ 38 h 107"/>
                <a:gd name="T4" fmla="*/ 91 w 107"/>
                <a:gd name="T5" fmla="*/ 38 h 107"/>
                <a:gd name="T6" fmla="*/ 76 w 107"/>
                <a:gd name="T7" fmla="*/ 47 h 107"/>
                <a:gd name="T8" fmla="*/ 60 w 107"/>
                <a:gd name="T9" fmla="*/ 47 h 107"/>
                <a:gd name="T10" fmla="*/ 60 w 107"/>
                <a:gd name="T11" fmla="*/ 31 h 107"/>
                <a:gd name="T12" fmla="*/ 70 w 107"/>
                <a:gd name="T13" fmla="*/ 16 h 107"/>
                <a:gd name="T14" fmla="*/ 70 w 107"/>
                <a:gd name="T15" fmla="*/ 16 h 107"/>
                <a:gd name="T16" fmla="*/ 54 w 107"/>
                <a:gd name="T17" fmla="*/ 0 h 107"/>
                <a:gd name="T18" fmla="*/ 38 w 107"/>
                <a:gd name="T19" fmla="*/ 16 h 107"/>
                <a:gd name="T20" fmla="*/ 38 w 107"/>
                <a:gd name="T21" fmla="*/ 16 h 107"/>
                <a:gd name="T22" fmla="*/ 48 w 107"/>
                <a:gd name="T23" fmla="*/ 31 h 107"/>
                <a:gd name="T24" fmla="*/ 48 w 107"/>
                <a:gd name="T25" fmla="*/ 47 h 107"/>
                <a:gd name="T26" fmla="*/ 31 w 107"/>
                <a:gd name="T27" fmla="*/ 47 h 107"/>
                <a:gd name="T28" fmla="*/ 16 w 107"/>
                <a:gd name="T29" fmla="*/ 38 h 107"/>
                <a:gd name="T30" fmla="*/ 16 w 107"/>
                <a:gd name="T31" fmla="*/ 38 h 107"/>
                <a:gd name="T32" fmla="*/ 0 w 107"/>
                <a:gd name="T33" fmla="*/ 53 h 107"/>
                <a:gd name="T34" fmla="*/ 16 w 107"/>
                <a:gd name="T35" fmla="*/ 69 h 107"/>
                <a:gd name="T36" fmla="*/ 16 w 107"/>
                <a:gd name="T37" fmla="*/ 69 h 107"/>
                <a:gd name="T38" fmla="*/ 31 w 107"/>
                <a:gd name="T39" fmla="*/ 59 h 107"/>
                <a:gd name="T40" fmla="*/ 48 w 107"/>
                <a:gd name="T41" fmla="*/ 59 h 107"/>
                <a:gd name="T42" fmla="*/ 48 w 107"/>
                <a:gd name="T43" fmla="*/ 76 h 107"/>
                <a:gd name="T44" fmla="*/ 38 w 107"/>
                <a:gd name="T45" fmla="*/ 91 h 107"/>
                <a:gd name="T46" fmla="*/ 38 w 107"/>
                <a:gd name="T47" fmla="*/ 91 h 107"/>
                <a:gd name="T48" fmla="*/ 54 w 107"/>
                <a:gd name="T49" fmla="*/ 107 h 107"/>
                <a:gd name="T50" fmla="*/ 70 w 107"/>
                <a:gd name="T51" fmla="*/ 91 h 107"/>
                <a:gd name="T52" fmla="*/ 70 w 107"/>
                <a:gd name="T53" fmla="*/ 91 h 107"/>
                <a:gd name="T54" fmla="*/ 60 w 107"/>
                <a:gd name="T55" fmla="*/ 76 h 107"/>
                <a:gd name="T56" fmla="*/ 60 w 107"/>
                <a:gd name="T57" fmla="*/ 59 h 107"/>
                <a:gd name="T58" fmla="*/ 76 w 107"/>
                <a:gd name="T59" fmla="*/ 59 h 107"/>
                <a:gd name="T60" fmla="*/ 91 w 107"/>
                <a:gd name="T61" fmla="*/ 69 h 107"/>
                <a:gd name="T62" fmla="*/ 91 w 107"/>
                <a:gd name="T63" fmla="*/ 69 h 107"/>
                <a:gd name="T64" fmla="*/ 107 w 107"/>
                <a:gd name="T65" fmla="*/ 5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7">
                  <a:moveTo>
                    <a:pt x="107" y="53"/>
                  </a:moveTo>
                  <a:cubicBezTo>
                    <a:pt x="107" y="45"/>
                    <a:pt x="100" y="38"/>
                    <a:pt x="91" y="38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85" y="38"/>
                    <a:pt x="79" y="42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6" y="28"/>
                    <a:pt x="70" y="23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7"/>
                    <a:pt x="62" y="0"/>
                    <a:pt x="54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3"/>
                    <a:pt x="42" y="28"/>
                    <a:pt x="48" y="31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9" y="42"/>
                    <a:pt x="23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8" y="38"/>
                    <a:pt x="0" y="45"/>
                    <a:pt x="0" y="53"/>
                  </a:cubicBezTo>
                  <a:cubicBezTo>
                    <a:pt x="0" y="62"/>
                    <a:pt x="8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9" y="65"/>
                    <a:pt x="31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2" y="79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100"/>
                    <a:pt x="45" y="107"/>
                    <a:pt x="54" y="107"/>
                  </a:cubicBezTo>
                  <a:cubicBezTo>
                    <a:pt x="62" y="107"/>
                    <a:pt x="70" y="100"/>
                    <a:pt x="70" y="9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0" y="84"/>
                    <a:pt x="66" y="79"/>
                    <a:pt x="60" y="76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5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" name="Freeform 234"/>
            <p:cNvSpPr>
              <a:spLocks/>
            </p:cNvSpPr>
            <p:nvPr/>
          </p:nvSpPr>
          <p:spPr bwMode="auto">
            <a:xfrm>
              <a:off x="9636125" y="1566863"/>
              <a:ext cx="87313" cy="85725"/>
            </a:xfrm>
            <a:custGeom>
              <a:avLst/>
              <a:gdLst>
                <a:gd name="T0" fmla="*/ 107 w 107"/>
                <a:gd name="T1" fmla="*/ 53 h 107"/>
                <a:gd name="T2" fmla="*/ 91 w 107"/>
                <a:gd name="T3" fmla="*/ 38 h 107"/>
                <a:gd name="T4" fmla="*/ 91 w 107"/>
                <a:gd name="T5" fmla="*/ 38 h 107"/>
                <a:gd name="T6" fmla="*/ 76 w 107"/>
                <a:gd name="T7" fmla="*/ 47 h 107"/>
                <a:gd name="T8" fmla="*/ 60 w 107"/>
                <a:gd name="T9" fmla="*/ 47 h 107"/>
                <a:gd name="T10" fmla="*/ 60 w 107"/>
                <a:gd name="T11" fmla="*/ 31 h 107"/>
                <a:gd name="T12" fmla="*/ 69 w 107"/>
                <a:gd name="T13" fmla="*/ 16 h 107"/>
                <a:gd name="T14" fmla="*/ 69 w 107"/>
                <a:gd name="T15" fmla="*/ 16 h 107"/>
                <a:gd name="T16" fmla="*/ 54 w 107"/>
                <a:gd name="T17" fmla="*/ 0 h 107"/>
                <a:gd name="T18" fmla="*/ 38 w 107"/>
                <a:gd name="T19" fmla="*/ 16 h 107"/>
                <a:gd name="T20" fmla="*/ 38 w 107"/>
                <a:gd name="T21" fmla="*/ 16 h 107"/>
                <a:gd name="T22" fmla="*/ 47 w 107"/>
                <a:gd name="T23" fmla="*/ 31 h 107"/>
                <a:gd name="T24" fmla="*/ 47 w 107"/>
                <a:gd name="T25" fmla="*/ 47 h 107"/>
                <a:gd name="T26" fmla="*/ 31 w 107"/>
                <a:gd name="T27" fmla="*/ 47 h 107"/>
                <a:gd name="T28" fmla="*/ 16 w 107"/>
                <a:gd name="T29" fmla="*/ 38 h 107"/>
                <a:gd name="T30" fmla="*/ 16 w 107"/>
                <a:gd name="T31" fmla="*/ 38 h 107"/>
                <a:gd name="T32" fmla="*/ 0 w 107"/>
                <a:gd name="T33" fmla="*/ 53 h 107"/>
                <a:gd name="T34" fmla="*/ 16 w 107"/>
                <a:gd name="T35" fmla="*/ 69 h 107"/>
                <a:gd name="T36" fmla="*/ 16 w 107"/>
                <a:gd name="T37" fmla="*/ 69 h 107"/>
                <a:gd name="T38" fmla="*/ 31 w 107"/>
                <a:gd name="T39" fmla="*/ 59 h 107"/>
                <a:gd name="T40" fmla="*/ 47 w 107"/>
                <a:gd name="T41" fmla="*/ 59 h 107"/>
                <a:gd name="T42" fmla="*/ 47 w 107"/>
                <a:gd name="T43" fmla="*/ 76 h 107"/>
                <a:gd name="T44" fmla="*/ 38 w 107"/>
                <a:gd name="T45" fmla="*/ 91 h 107"/>
                <a:gd name="T46" fmla="*/ 38 w 107"/>
                <a:gd name="T47" fmla="*/ 91 h 107"/>
                <a:gd name="T48" fmla="*/ 54 w 107"/>
                <a:gd name="T49" fmla="*/ 107 h 107"/>
                <a:gd name="T50" fmla="*/ 69 w 107"/>
                <a:gd name="T51" fmla="*/ 91 h 107"/>
                <a:gd name="T52" fmla="*/ 69 w 107"/>
                <a:gd name="T53" fmla="*/ 91 h 107"/>
                <a:gd name="T54" fmla="*/ 60 w 107"/>
                <a:gd name="T55" fmla="*/ 76 h 107"/>
                <a:gd name="T56" fmla="*/ 60 w 107"/>
                <a:gd name="T57" fmla="*/ 59 h 107"/>
                <a:gd name="T58" fmla="*/ 76 w 107"/>
                <a:gd name="T59" fmla="*/ 59 h 107"/>
                <a:gd name="T60" fmla="*/ 91 w 107"/>
                <a:gd name="T61" fmla="*/ 69 h 107"/>
                <a:gd name="T62" fmla="*/ 91 w 107"/>
                <a:gd name="T63" fmla="*/ 69 h 107"/>
                <a:gd name="T64" fmla="*/ 107 w 107"/>
                <a:gd name="T65" fmla="*/ 5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7">
                  <a:moveTo>
                    <a:pt x="107" y="53"/>
                  </a:moveTo>
                  <a:cubicBezTo>
                    <a:pt x="107" y="45"/>
                    <a:pt x="100" y="38"/>
                    <a:pt x="91" y="38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84" y="38"/>
                    <a:pt x="79" y="42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5" y="28"/>
                    <a:pt x="69" y="23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4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3"/>
                    <a:pt x="42" y="28"/>
                    <a:pt x="47" y="31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2"/>
                    <a:pt x="23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7" y="38"/>
                    <a:pt x="0" y="45"/>
                    <a:pt x="0" y="53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9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100"/>
                    <a:pt x="45" y="107"/>
                    <a:pt x="54" y="107"/>
                  </a:cubicBezTo>
                  <a:cubicBezTo>
                    <a:pt x="62" y="107"/>
                    <a:pt x="69" y="100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9"/>
                    <a:pt x="60" y="76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" name="Freeform 235"/>
            <p:cNvSpPr>
              <a:spLocks/>
            </p:cNvSpPr>
            <p:nvPr/>
          </p:nvSpPr>
          <p:spPr bwMode="auto">
            <a:xfrm>
              <a:off x="9804400" y="1566863"/>
              <a:ext cx="87313" cy="85725"/>
            </a:xfrm>
            <a:custGeom>
              <a:avLst/>
              <a:gdLst>
                <a:gd name="T0" fmla="*/ 107 w 107"/>
                <a:gd name="T1" fmla="*/ 53 h 107"/>
                <a:gd name="T2" fmla="*/ 91 w 107"/>
                <a:gd name="T3" fmla="*/ 38 h 107"/>
                <a:gd name="T4" fmla="*/ 91 w 107"/>
                <a:gd name="T5" fmla="*/ 38 h 107"/>
                <a:gd name="T6" fmla="*/ 76 w 107"/>
                <a:gd name="T7" fmla="*/ 47 h 107"/>
                <a:gd name="T8" fmla="*/ 59 w 107"/>
                <a:gd name="T9" fmla="*/ 47 h 107"/>
                <a:gd name="T10" fmla="*/ 59 w 107"/>
                <a:gd name="T11" fmla="*/ 31 h 107"/>
                <a:gd name="T12" fmla="*/ 69 w 107"/>
                <a:gd name="T13" fmla="*/ 16 h 107"/>
                <a:gd name="T14" fmla="*/ 69 w 107"/>
                <a:gd name="T15" fmla="*/ 16 h 107"/>
                <a:gd name="T16" fmla="*/ 53 w 107"/>
                <a:gd name="T17" fmla="*/ 0 h 107"/>
                <a:gd name="T18" fmla="*/ 38 w 107"/>
                <a:gd name="T19" fmla="*/ 16 h 107"/>
                <a:gd name="T20" fmla="*/ 38 w 107"/>
                <a:gd name="T21" fmla="*/ 16 h 107"/>
                <a:gd name="T22" fmla="*/ 47 w 107"/>
                <a:gd name="T23" fmla="*/ 31 h 107"/>
                <a:gd name="T24" fmla="*/ 47 w 107"/>
                <a:gd name="T25" fmla="*/ 47 h 107"/>
                <a:gd name="T26" fmla="*/ 31 w 107"/>
                <a:gd name="T27" fmla="*/ 47 h 107"/>
                <a:gd name="T28" fmla="*/ 16 w 107"/>
                <a:gd name="T29" fmla="*/ 38 h 107"/>
                <a:gd name="T30" fmla="*/ 16 w 107"/>
                <a:gd name="T31" fmla="*/ 38 h 107"/>
                <a:gd name="T32" fmla="*/ 0 w 107"/>
                <a:gd name="T33" fmla="*/ 53 h 107"/>
                <a:gd name="T34" fmla="*/ 16 w 107"/>
                <a:gd name="T35" fmla="*/ 69 h 107"/>
                <a:gd name="T36" fmla="*/ 16 w 107"/>
                <a:gd name="T37" fmla="*/ 69 h 107"/>
                <a:gd name="T38" fmla="*/ 31 w 107"/>
                <a:gd name="T39" fmla="*/ 59 h 107"/>
                <a:gd name="T40" fmla="*/ 47 w 107"/>
                <a:gd name="T41" fmla="*/ 59 h 107"/>
                <a:gd name="T42" fmla="*/ 47 w 107"/>
                <a:gd name="T43" fmla="*/ 76 h 107"/>
                <a:gd name="T44" fmla="*/ 38 w 107"/>
                <a:gd name="T45" fmla="*/ 91 h 107"/>
                <a:gd name="T46" fmla="*/ 38 w 107"/>
                <a:gd name="T47" fmla="*/ 91 h 107"/>
                <a:gd name="T48" fmla="*/ 53 w 107"/>
                <a:gd name="T49" fmla="*/ 107 h 107"/>
                <a:gd name="T50" fmla="*/ 69 w 107"/>
                <a:gd name="T51" fmla="*/ 91 h 107"/>
                <a:gd name="T52" fmla="*/ 69 w 107"/>
                <a:gd name="T53" fmla="*/ 91 h 107"/>
                <a:gd name="T54" fmla="*/ 59 w 107"/>
                <a:gd name="T55" fmla="*/ 76 h 107"/>
                <a:gd name="T56" fmla="*/ 59 w 107"/>
                <a:gd name="T57" fmla="*/ 59 h 107"/>
                <a:gd name="T58" fmla="*/ 76 w 107"/>
                <a:gd name="T59" fmla="*/ 59 h 107"/>
                <a:gd name="T60" fmla="*/ 91 w 107"/>
                <a:gd name="T61" fmla="*/ 69 h 107"/>
                <a:gd name="T62" fmla="*/ 91 w 107"/>
                <a:gd name="T63" fmla="*/ 69 h 107"/>
                <a:gd name="T64" fmla="*/ 107 w 107"/>
                <a:gd name="T65" fmla="*/ 5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7">
                  <a:moveTo>
                    <a:pt x="107" y="53"/>
                  </a:moveTo>
                  <a:cubicBezTo>
                    <a:pt x="107" y="45"/>
                    <a:pt x="99" y="38"/>
                    <a:pt x="91" y="38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84" y="38"/>
                    <a:pt x="79" y="42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5" y="28"/>
                    <a:pt x="69" y="23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3"/>
                    <a:pt x="42" y="28"/>
                    <a:pt x="47" y="31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2"/>
                    <a:pt x="23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7" y="38"/>
                    <a:pt x="0" y="45"/>
                    <a:pt x="0" y="53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9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100"/>
                    <a:pt x="45" y="107"/>
                    <a:pt x="53" y="107"/>
                  </a:cubicBezTo>
                  <a:cubicBezTo>
                    <a:pt x="62" y="107"/>
                    <a:pt x="69" y="100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9"/>
                    <a:pt x="59" y="76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9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" name="Freeform 236"/>
            <p:cNvSpPr>
              <a:spLocks/>
            </p:cNvSpPr>
            <p:nvPr/>
          </p:nvSpPr>
          <p:spPr bwMode="auto">
            <a:xfrm>
              <a:off x="9299575" y="1735138"/>
              <a:ext cx="85725" cy="85725"/>
            </a:xfrm>
            <a:custGeom>
              <a:avLst/>
              <a:gdLst>
                <a:gd name="T0" fmla="*/ 106 w 106"/>
                <a:gd name="T1" fmla="*/ 53 h 106"/>
                <a:gd name="T2" fmla="*/ 90 w 106"/>
                <a:gd name="T3" fmla="*/ 37 h 106"/>
                <a:gd name="T4" fmla="*/ 90 w 106"/>
                <a:gd name="T5" fmla="*/ 37 h 106"/>
                <a:gd name="T6" fmla="*/ 76 w 106"/>
                <a:gd name="T7" fmla="*/ 47 h 106"/>
                <a:gd name="T8" fmla="*/ 59 w 106"/>
                <a:gd name="T9" fmla="*/ 47 h 106"/>
                <a:gd name="T10" fmla="*/ 59 w 106"/>
                <a:gd name="T11" fmla="*/ 30 h 106"/>
                <a:gd name="T12" fmla="*/ 69 w 106"/>
                <a:gd name="T13" fmla="*/ 16 h 106"/>
                <a:gd name="T14" fmla="*/ 69 w 106"/>
                <a:gd name="T15" fmla="*/ 16 h 106"/>
                <a:gd name="T16" fmla="*/ 53 w 106"/>
                <a:gd name="T17" fmla="*/ 0 h 106"/>
                <a:gd name="T18" fmla="*/ 37 w 106"/>
                <a:gd name="T19" fmla="*/ 16 h 106"/>
                <a:gd name="T20" fmla="*/ 37 w 106"/>
                <a:gd name="T21" fmla="*/ 16 h 106"/>
                <a:gd name="T22" fmla="*/ 47 w 106"/>
                <a:gd name="T23" fmla="*/ 30 h 106"/>
                <a:gd name="T24" fmla="*/ 47 w 106"/>
                <a:gd name="T25" fmla="*/ 47 h 106"/>
                <a:gd name="T26" fmla="*/ 30 w 106"/>
                <a:gd name="T27" fmla="*/ 47 h 106"/>
                <a:gd name="T28" fmla="*/ 15 w 106"/>
                <a:gd name="T29" fmla="*/ 37 h 106"/>
                <a:gd name="T30" fmla="*/ 15 w 106"/>
                <a:gd name="T31" fmla="*/ 37 h 106"/>
                <a:gd name="T32" fmla="*/ 0 w 106"/>
                <a:gd name="T33" fmla="*/ 53 h 106"/>
                <a:gd name="T34" fmla="*/ 15 w 106"/>
                <a:gd name="T35" fmla="*/ 69 h 106"/>
                <a:gd name="T36" fmla="*/ 15 w 106"/>
                <a:gd name="T37" fmla="*/ 69 h 106"/>
                <a:gd name="T38" fmla="*/ 30 w 106"/>
                <a:gd name="T39" fmla="*/ 59 h 106"/>
                <a:gd name="T40" fmla="*/ 47 w 106"/>
                <a:gd name="T41" fmla="*/ 59 h 106"/>
                <a:gd name="T42" fmla="*/ 47 w 106"/>
                <a:gd name="T43" fmla="*/ 76 h 106"/>
                <a:gd name="T44" fmla="*/ 37 w 106"/>
                <a:gd name="T45" fmla="*/ 91 h 106"/>
                <a:gd name="T46" fmla="*/ 37 w 106"/>
                <a:gd name="T47" fmla="*/ 91 h 106"/>
                <a:gd name="T48" fmla="*/ 53 w 106"/>
                <a:gd name="T49" fmla="*/ 106 h 106"/>
                <a:gd name="T50" fmla="*/ 69 w 106"/>
                <a:gd name="T51" fmla="*/ 91 h 106"/>
                <a:gd name="T52" fmla="*/ 69 w 106"/>
                <a:gd name="T53" fmla="*/ 91 h 106"/>
                <a:gd name="T54" fmla="*/ 59 w 106"/>
                <a:gd name="T55" fmla="*/ 76 h 106"/>
                <a:gd name="T56" fmla="*/ 59 w 106"/>
                <a:gd name="T57" fmla="*/ 59 h 106"/>
                <a:gd name="T58" fmla="*/ 76 w 106"/>
                <a:gd name="T59" fmla="*/ 59 h 106"/>
                <a:gd name="T60" fmla="*/ 90 w 106"/>
                <a:gd name="T61" fmla="*/ 69 h 106"/>
                <a:gd name="T62" fmla="*/ 90 w 106"/>
                <a:gd name="T63" fmla="*/ 69 h 106"/>
                <a:gd name="T64" fmla="*/ 106 w 106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106">
                  <a:moveTo>
                    <a:pt x="106" y="53"/>
                  </a:moveTo>
                  <a:cubicBezTo>
                    <a:pt x="106" y="44"/>
                    <a:pt x="99" y="37"/>
                    <a:pt x="90" y="37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84" y="37"/>
                    <a:pt x="78" y="41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5" y="28"/>
                    <a:pt x="69" y="22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4" y="0"/>
                    <a:pt x="37" y="7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22"/>
                    <a:pt x="41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8" y="41"/>
                    <a:pt x="22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22" y="69"/>
                    <a:pt x="28" y="65"/>
                    <a:pt x="30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1" y="78"/>
                    <a:pt x="37" y="84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7" y="99"/>
                    <a:pt x="44" y="106"/>
                    <a:pt x="53" y="106"/>
                  </a:cubicBezTo>
                  <a:cubicBezTo>
                    <a:pt x="62" y="106"/>
                    <a:pt x="69" y="99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8"/>
                    <a:pt x="59" y="76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8" y="65"/>
                    <a:pt x="84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9" y="69"/>
                    <a:pt x="106" y="62"/>
                    <a:pt x="10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" name="Freeform 237"/>
            <p:cNvSpPr>
              <a:spLocks/>
            </p:cNvSpPr>
            <p:nvPr/>
          </p:nvSpPr>
          <p:spPr bwMode="auto">
            <a:xfrm>
              <a:off x="9467850" y="1735138"/>
              <a:ext cx="85725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60 w 107"/>
                <a:gd name="T9" fmla="*/ 47 h 106"/>
                <a:gd name="T10" fmla="*/ 60 w 107"/>
                <a:gd name="T11" fmla="*/ 30 h 106"/>
                <a:gd name="T12" fmla="*/ 70 w 107"/>
                <a:gd name="T13" fmla="*/ 16 h 106"/>
                <a:gd name="T14" fmla="*/ 70 w 107"/>
                <a:gd name="T15" fmla="*/ 16 h 106"/>
                <a:gd name="T16" fmla="*/ 54 w 107"/>
                <a:gd name="T17" fmla="*/ 0 h 106"/>
                <a:gd name="T18" fmla="*/ 38 w 107"/>
                <a:gd name="T19" fmla="*/ 16 h 106"/>
                <a:gd name="T20" fmla="*/ 38 w 107"/>
                <a:gd name="T21" fmla="*/ 16 h 106"/>
                <a:gd name="T22" fmla="*/ 48 w 107"/>
                <a:gd name="T23" fmla="*/ 30 h 106"/>
                <a:gd name="T24" fmla="*/ 48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8 w 107"/>
                <a:gd name="T41" fmla="*/ 59 h 106"/>
                <a:gd name="T42" fmla="*/ 48 w 107"/>
                <a:gd name="T43" fmla="*/ 76 h 106"/>
                <a:gd name="T44" fmla="*/ 38 w 107"/>
                <a:gd name="T45" fmla="*/ 91 h 106"/>
                <a:gd name="T46" fmla="*/ 38 w 107"/>
                <a:gd name="T47" fmla="*/ 91 h 106"/>
                <a:gd name="T48" fmla="*/ 54 w 107"/>
                <a:gd name="T49" fmla="*/ 106 h 106"/>
                <a:gd name="T50" fmla="*/ 70 w 107"/>
                <a:gd name="T51" fmla="*/ 91 h 106"/>
                <a:gd name="T52" fmla="*/ 70 w 107"/>
                <a:gd name="T53" fmla="*/ 91 h 106"/>
                <a:gd name="T54" fmla="*/ 60 w 107"/>
                <a:gd name="T55" fmla="*/ 76 h 106"/>
                <a:gd name="T56" fmla="*/ 60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100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5" y="37"/>
                    <a:pt x="79" y="41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6" y="28"/>
                    <a:pt x="70" y="22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7"/>
                    <a:pt x="62" y="0"/>
                    <a:pt x="54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2"/>
                    <a:pt x="42" y="28"/>
                    <a:pt x="48" y="3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9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8" y="37"/>
                    <a:pt x="0" y="44"/>
                    <a:pt x="0" y="53"/>
                  </a:cubicBezTo>
                  <a:cubicBezTo>
                    <a:pt x="0" y="62"/>
                    <a:pt x="8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9" y="65"/>
                    <a:pt x="31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2" y="78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9"/>
                    <a:pt x="45" y="106"/>
                    <a:pt x="54" y="106"/>
                  </a:cubicBezTo>
                  <a:cubicBezTo>
                    <a:pt x="62" y="106"/>
                    <a:pt x="70" y="99"/>
                    <a:pt x="70" y="9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0" y="84"/>
                    <a:pt x="66" y="78"/>
                    <a:pt x="60" y="76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5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" name="Freeform 238"/>
            <p:cNvSpPr>
              <a:spLocks/>
            </p:cNvSpPr>
            <p:nvPr/>
          </p:nvSpPr>
          <p:spPr bwMode="auto">
            <a:xfrm>
              <a:off x="9636125" y="1735138"/>
              <a:ext cx="87313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60 w 107"/>
                <a:gd name="T9" fmla="*/ 47 h 106"/>
                <a:gd name="T10" fmla="*/ 60 w 107"/>
                <a:gd name="T11" fmla="*/ 30 h 106"/>
                <a:gd name="T12" fmla="*/ 69 w 107"/>
                <a:gd name="T13" fmla="*/ 16 h 106"/>
                <a:gd name="T14" fmla="*/ 69 w 107"/>
                <a:gd name="T15" fmla="*/ 16 h 106"/>
                <a:gd name="T16" fmla="*/ 54 w 107"/>
                <a:gd name="T17" fmla="*/ 0 h 106"/>
                <a:gd name="T18" fmla="*/ 38 w 107"/>
                <a:gd name="T19" fmla="*/ 16 h 106"/>
                <a:gd name="T20" fmla="*/ 38 w 107"/>
                <a:gd name="T21" fmla="*/ 16 h 106"/>
                <a:gd name="T22" fmla="*/ 47 w 107"/>
                <a:gd name="T23" fmla="*/ 30 h 106"/>
                <a:gd name="T24" fmla="*/ 47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7 w 107"/>
                <a:gd name="T41" fmla="*/ 59 h 106"/>
                <a:gd name="T42" fmla="*/ 47 w 107"/>
                <a:gd name="T43" fmla="*/ 76 h 106"/>
                <a:gd name="T44" fmla="*/ 38 w 107"/>
                <a:gd name="T45" fmla="*/ 91 h 106"/>
                <a:gd name="T46" fmla="*/ 38 w 107"/>
                <a:gd name="T47" fmla="*/ 91 h 106"/>
                <a:gd name="T48" fmla="*/ 54 w 107"/>
                <a:gd name="T49" fmla="*/ 106 h 106"/>
                <a:gd name="T50" fmla="*/ 69 w 107"/>
                <a:gd name="T51" fmla="*/ 91 h 106"/>
                <a:gd name="T52" fmla="*/ 69 w 107"/>
                <a:gd name="T53" fmla="*/ 91 h 106"/>
                <a:gd name="T54" fmla="*/ 60 w 107"/>
                <a:gd name="T55" fmla="*/ 76 h 106"/>
                <a:gd name="T56" fmla="*/ 60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100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4" y="37"/>
                    <a:pt x="79" y="41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28"/>
                    <a:pt x="69" y="22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4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2"/>
                    <a:pt x="42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8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9"/>
                    <a:pt x="45" y="106"/>
                    <a:pt x="54" y="106"/>
                  </a:cubicBezTo>
                  <a:cubicBezTo>
                    <a:pt x="62" y="106"/>
                    <a:pt x="69" y="99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8"/>
                    <a:pt x="60" y="76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" name="Freeform 239"/>
            <p:cNvSpPr>
              <a:spLocks/>
            </p:cNvSpPr>
            <p:nvPr/>
          </p:nvSpPr>
          <p:spPr bwMode="auto">
            <a:xfrm>
              <a:off x="9804400" y="1735138"/>
              <a:ext cx="87313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59 w 107"/>
                <a:gd name="T9" fmla="*/ 47 h 106"/>
                <a:gd name="T10" fmla="*/ 59 w 107"/>
                <a:gd name="T11" fmla="*/ 30 h 106"/>
                <a:gd name="T12" fmla="*/ 69 w 107"/>
                <a:gd name="T13" fmla="*/ 16 h 106"/>
                <a:gd name="T14" fmla="*/ 69 w 107"/>
                <a:gd name="T15" fmla="*/ 16 h 106"/>
                <a:gd name="T16" fmla="*/ 53 w 107"/>
                <a:gd name="T17" fmla="*/ 0 h 106"/>
                <a:gd name="T18" fmla="*/ 38 w 107"/>
                <a:gd name="T19" fmla="*/ 16 h 106"/>
                <a:gd name="T20" fmla="*/ 38 w 107"/>
                <a:gd name="T21" fmla="*/ 16 h 106"/>
                <a:gd name="T22" fmla="*/ 47 w 107"/>
                <a:gd name="T23" fmla="*/ 30 h 106"/>
                <a:gd name="T24" fmla="*/ 47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7 w 107"/>
                <a:gd name="T41" fmla="*/ 59 h 106"/>
                <a:gd name="T42" fmla="*/ 47 w 107"/>
                <a:gd name="T43" fmla="*/ 76 h 106"/>
                <a:gd name="T44" fmla="*/ 38 w 107"/>
                <a:gd name="T45" fmla="*/ 91 h 106"/>
                <a:gd name="T46" fmla="*/ 38 w 107"/>
                <a:gd name="T47" fmla="*/ 91 h 106"/>
                <a:gd name="T48" fmla="*/ 53 w 107"/>
                <a:gd name="T49" fmla="*/ 106 h 106"/>
                <a:gd name="T50" fmla="*/ 69 w 107"/>
                <a:gd name="T51" fmla="*/ 91 h 106"/>
                <a:gd name="T52" fmla="*/ 69 w 107"/>
                <a:gd name="T53" fmla="*/ 91 h 106"/>
                <a:gd name="T54" fmla="*/ 59 w 107"/>
                <a:gd name="T55" fmla="*/ 76 h 106"/>
                <a:gd name="T56" fmla="*/ 59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99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4" y="37"/>
                    <a:pt x="79" y="41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5" y="28"/>
                    <a:pt x="69" y="22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2"/>
                    <a:pt x="42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8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9"/>
                    <a:pt x="45" y="106"/>
                    <a:pt x="53" y="106"/>
                  </a:cubicBezTo>
                  <a:cubicBezTo>
                    <a:pt x="62" y="106"/>
                    <a:pt x="69" y="99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8"/>
                    <a:pt x="59" y="76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9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" name="Freeform 240"/>
            <p:cNvSpPr>
              <a:spLocks/>
            </p:cNvSpPr>
            <p:nvPr/>
          </p:nvSpPr>
          <p:spPr bwMode="auto">
            <a:xfrm>
              <a:off x="9299575" y="1903413"/>
              <a:ext cx="85725" cy="85725"/>
            </a:xfrm>
            <a:custGeom>
              <a:avLst/>
              <a:gdLst>
                <a:gd name="T0" fmla="*/ 106 w 106"/>
                <a:gd name="T1" fmla="*/ 53 h 106"/>
                <a:gd name="T2" fmla="*/ 90 w 106"/>
                <a:gd name="T3" fmla="*/ 37 h 106"/>
                <a:gd name="T4" fmla="*/ 90 w 106"/>
                <a:gd name="T5" fmla="*/ 37 h 106"/>
                <a:gd name="T6" fmla="*/ 76 w 106"/>
                <a:gd name="T7" fmla="*/ 47 h 106"/>
                <a:gd name="T8" fmla="*/ 59 w 106"/>
                <a:gd name="T9" fmla="*/ 47 h 106"/>
                <a:gd name="T10" fmla="*/ 59 w 106"/>
                <a:gd name="T11" fmla="*/ 30 h 106"/>
                <a:gd name="T12" fmla="*/ 69 w 106"/>
                <a:gd name="T13" fmla="*/ 16 h 106"/>
                <a:gd name="T14" fmla="*/ 69 w 106"/>
                <a:gd name="T15" fmla="*/ 16 h 106"/>
                <a:gd name="T16" fmla="*/ 53 w 106"/>
                <a:gd name="T17" fmla="*/ 0 h 106"/>
                <a:gd name="T18" fmla="*/ 37 w 106"/>
                <a:gd name="T19" fmla="*/ 16 h 106"/>
                <a:gd name="T20" fmla="*/ 37 w 106"/>
                <a:gd name="T21" fmla="*/ 16 h 106"/>
                <a:gd name="T22" fmla="*/ 47 w 106"/>
                <a:gd name="T23" fmla="*/ 30 h 106"/>
                <a:gd name="T24" fmla="*/ 47 w 106"/>
                <a:gd name="T25" fmla="*/ 47 h 106"/>
                <a:gd name="T26" fmla="*/ 30 w 106"/>
                <a:gd name="T27" fmla="*/ 47 h 106"/>
                <a:gd name="T28" fmla="*/ 15 w 106"/>
                <a:gd name="T29" fmla="*/ 37 h 106"/>
                <a:gd name="T30" fmla="*/ 15 w 106"/>
                <a:gd name="T31" fmla="*/ 37 h 106"/>
                <a:gd name="T32" fmla="*/ 0 w 106"/>
                <a:gd name="T33" fmla="*/ 53 h 106"/>
                <a:gd name="T34" fmla="*/ 15 w 106"/>
                <a:gd name="T35" fmla="*/ 69 h 106"/>
                <a:gd name="T36" fmla="*/ 15 w 106"/>
                <a:gd name="T37" fmla="*/ 69 h 106"/>
                <a:gd name="T38" fmla="*/ 30 w 106"/>
                <a:gd name="T39" fmla="*/ 59 h 106"/>
                <a:gd name="T40" fmla="*/ 47 w 106"/>
                <a:gd name="T41" fmla="*/ 59 h 106"/>
                <a:gd name="T42" fmla="*/ 47 w 106"/>
                <a:gd name="T43" fmla="*/ 76 h 106"/>
                <a:gd name="T44" fmla="*/ 37 w 106"/>
                <a:gd name="T45" fmla="*/ 90 h 106"/>
                <a:gd name="T46" fmla="*/ 37 w 106"/>
                <a:gd name="T47" fmla="*/ 90 h 106"/>
                <a:gd name="T48" fmla="*/ 53 w 106"/>
                <a:gd name="T49" fmla="*/ 106 h 106"/>
                <a:gd name="T50" fmla="*/ 69 w 106"/>
                <a:gd name="T51" fmla="*/ 90 h 106"/>
                <a:gd name="T52" fmla="*/ 69 w 106"/>
                <a:gd name="T53" fmla="*/ 90 h 106"/>
                <a:gd name="T54" fmla="*/ 59 w 106"/>
                <a:gd name="T55" fmla="*/ 76 h 106"/>
                <a:gd name="T56" fmla="*/ 59 w 106"/>
                <a:gd name="T57" fmla="*/ 59 h 106"/>
                <a:gd name="T58" fmla="*/ 76 w 106"/>
                <a:gd name="T59" fmla="*/ 59 h 106"/>
                <a:gd name="T60" fmla="*/ 90 w 106"/>
                <a:gd name="T61" fmla="*/ 69 h 106"/>
                <a:gd name="T62" fmla="*/ 90 w 106"/>
                <a:gd name="T63" fmla="*/ 69 h 106"/>
                <a:gd name="T64" fmla="*/ 106 w 106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106">
                  <a:moveTo>
                    <a:pt x="106" y="53"/>
                  </a:moveTo>
                  <a:cubicBezTo>
                    <a:pt x="106" y="44"/>
                    <a:pt x="99" y="37"/>
                    <a:pt x="90" y="37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84" y="37"/>
                    <a:pt x="78" y="41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5" y="28"/>
                    <a:pt x="69" y="22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4" y="0"/>
                    <a:pt x="37" y="7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22"/>
                    <a:pt x="41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8" y="41"/>
                    <a:pt x="22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22" y="69"/>
                    <a:pt x="28" y="65"/>
                    <a:pt x="30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1" y="78"/>
                    <a:pt x="37" y="84"/>
                    <a:pt x="37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7" y="99"/>
                    <a:pt x="44" y="106"/>
                    <a:pt x="53" y="106"/>
                  </a:cubicBezTo>
                  <a:cubicBezTo>
                    <a:pt x="62" y="106"/>
                    <a:pt x="69" y="99"/>
                    <a:pt x="69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9" y="84"/>
                    <a:pt x="65" y="78"/>
                    <a:pt x="59" y="76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8" y="65"/>
                    <a:pt x="84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9" y="69"/>
                    <a:pt x="106" y="62"/>
                    <a:pt x="10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" name="Freeform 241"/>
            <p:cNvSpPr>
              <a:spLocks/>
            </p:cNvSpPr>
            <p:nvPr/>
          </p:nvSpPr>
          <p:spPr bwMode="auto">
            <a:xfrm>
              <a:off x="9467850" y="1903413"/>
              <a:ext cx="85725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60 w 107"/>
                <a:gd name="T9" fmla="*/ 47 h 106"/>
                <a:gd name="T10" fmla="*/ 60 w 107"/>
                <a:gd name="T11" fmla="*/ 30 h 106"/>
                <a:gd name="T12" fmla="*/ 70 w 107"/>
                <a:gd name="T13" fmla="*/ 16 h 106"/>
                <a:gd name="T14" fmla="*/ 70 w 107"/>
                <a:gd name="T15" fmla="*/ 16 h 106"/>
                <a:gd name="T16" fmla="*/ 54 w 107"/>
                <a:gd name="T17" fmla="*/ 0 h 106"/>
                <a:gd name="T18" fmla="*/ 38 w 107"/>
                <a:gd name="T19" fmla="*/ 16 h 106"/>
                <a:gd name="T20" fmla="*/ 38 w 107"/>
                <a:gd name="T21" fmla="*/ 16 h 106"/>
                <a:gd name="T22" fmla="*/ 48 w 107"/>
                <a:gd name="T23" fmla="*/ 30 h 106"/>
                <a:gd name="T24" fmla="*/ 48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8 w 107"/>
                <a:gd name="T41" fmla="*/ 59 h 106"/>
                <a:gd name="T42" fmla="*/ 48 w 107"/>
                <a:gd name="T43" fmla="*/ 76 h 106"/>
                <a:gd name="T44" fmla="*/ 38 w 107"/>
                <a:gd name="T45" fmla="*/ 90 h 106"/>
                <a:gd name="T46" fmla="*/ 38 w 107"/>
                <a:gd name="T47" fmla="*/ 90 h 106"/>
                <a:gd name="T48" fmla="*/ 54 w 107"/>
                <a:gd name="T49" fmla="*/ 106 h 106"/>
                <a:gd name="T50" fmla="*/ 70 w 107"/>
                <a:gd name="T51" fmla="*/ 90 h 106"/>
                <a:gd name="T52" fmla="*/ 70 w 107"/>
                <a:gd name="T53" fmla="*/ 90 h 106"/>
                <a:gd name="T54" fmla="*/ 60 w 107"/>
                <a:gd name="T55" fmla="*/ 76 h 106"/>
                <a:gd name="T56" fmla="*/ 60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100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5" y="37"/>
                    <a:pt x="79" y="41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6" y="28"/>
                    <a:pt x="70" y="22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7"/>
                    <a:pt x="62" y="0"/>
                    <a:pt x="54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2"/>
                    <a:pt x="42" y="28"/>
                    <a:pt x="48" y="3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9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8" y="37"/>
                    <a:pt x="0" y="44"/>
                    <a:pt x="0" y="53"/>
                  </a:cubicBezTo>
                  <a:cubicBezTo>
                    <a:pt x="0" y="62"/>
                    <a:pt x="8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9" y="65"/>
                    <a:pt x="31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2" y="78"/>
                    <a:pt x="38" y="84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9"/>
                    <a:pt x="45" y="106"/>
                    <a:pt x="54" y="106"/>
                  </a:cubicBezTo>
                  <a:cubicBezTo>
                    <a:pt x="62" y="106"/>
                    <a:pt x="70" y="99"/>
                    <a:pt x="70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70" y="84"/>
                    <a:pt x="66" y="78"/>
                    <a:pt x="60" y="76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5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" name="Freeform 242"/>
            <p:cNvSpPr>
              <a:spLocks/>
            </p:cNvSpPr>
            <p:nvPr/>
          </p:nvSpPr>
          <p:spPr bwMode="auto">
            <a:xfrm>
              <a:off x="9636125" y="1903413"/>
              <a:ext cx="87313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60 w 107"/>
                <a:gd name="T9" fmla="*/ 47 h 106"/>
                <a:gd name="T10" fmla="*/ 60 w 107"/>
                <a:gd name="T11" fmla="*/ 30 h 106"/>
                <a:gd name="T12" fmla="*/ 69 w 107"/>
                <a:gd name="T13" fmla="*/ 16 h 106"/>
                <a:gd name="T14" fmla="*/ 69 w 107"/>
                <a:gd name="T15" fmla="*/ 16 h 106"/>
                <a:gd name="T16" fmla="*/ 54 w 107"/>
                <a:gd name="T17" fmla="*/ 0 h 106"/>
                <a:gd name="T18" fmla="*/ 38 w 107"/>
                <a:gd name="T19" fmla="*/ 16 h 106"/>
                <a:gd name="T20" fmla="*/ 38 w 107"/>
                <a:gd name="T21" fmla="*/ 16 h 106"/>
                <a:gd name="T22" fmla="*/ 47 w 107"/>
                <a:gd name="T23" fmla="*/ 30 h 106"/>
                <a:gd name="T24" fmla="*/ 47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7 w 107"/>
                <a:gd name="T41" fmla="*/ 59 h 106"/>
                <a:gd name="T42" fmla="*/ 47 w 107"/>
                <a:gd name="T43" fmla="*/ 76 h 106"/>
                <a:gd name="T44" fmla="*/ 38 w 107"/>
                <a:gd name="T45" fmla="*/ 90 h 106"/>
                <a:gd name="T46" fmla="*/ 38 w 107"/>
                <a:gd name="T47" fmla="*/ 90 h 106"/>
                <a:gd name="T48" fmla="*/ 54 w 107"/>
                <a:gd name="T49" fmla="*/ 106 h 106"/>
                <a:gd name="T50" fmla="*/ 69 w 107"/>
                <a:gd name="T51" fmla="*/ 90 h 106"/>
                <a:gd name="T52" fmla="*/ 69 w 107"/>
                <a:gd name="T53" fmla="*/ 90 h 106"/>
                <a:gd name="T54" fmla="*/ 60 w 107"/>
                <a:gd name="T55" fmla="*/ 76 h 106"/>
                <a:gd name="T56" fmla="*/ 60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100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4" y="37"/>
                    <a:pt x="79" y="41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28"/>
                    <a:pt x="69" y="22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4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2"/>
                    <a:pt x="42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8"/>
                    <a:pt x="38" y="84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9"/>
                    <a:pt x="45" y="106"/>
                    <a:pt x="54" y="106"/>
                  </a:cubicBezTo>
                  <a:cubicBezTo>
                    <a:pt x="62" y="106"/>
                    <a:pt x="69" y="99"/>
                    <a:pt x="69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9" y="84"/>
                    <a:pt x="65" y="78"/>
                    <a:pt x="60" y="76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" name="Freeform 243"/>
            <p:cNvSpPr>
              <a:spLocks/>
            </p:cNvSpPr>
            <p:nvPr/>
          </p:nvSpPr>
          <p:spPr bwMode="auto">
            <a:xfrm>
              <a:off x="9804400" y="1903413"/>
              <a:ext cx="87313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59 w 107"/>
                <a:gd name="T9" fmla="*/ 47 h 106"/>
                <a:gd name="T10" fmla="*/ 59 w 107"/>
                <a:gd name="T11" fmla="*/ 30 h 106"/>
                <a:gd name="T12" fmla="*/ 69 w 107"/>
                <a:gd name="T13" fmla="*/ 16 h 106"/>
                <a:gd name="T14" fmla="*/ 69 w 107"/>
                <a:gd name="T15" fmla="*/ 16 h 106"/>
                <a:gd name="T16" fmla="*/ 53 w 107"/>
                <a:gd name="T17" fmla="*/ 0 h 106"/>
                <a:gd name="T18" fmla="*/ 38 w 107"/>
                <a:gd name="T19" fmla="*/ 16 h 106"/>
                <a:gd name="T20" fmla="*/ 38 w 107"/>
                <a:gd name="T21" fmla="*/ 16 h 106"/>
                <a:gd name="T22" fmla="*/ 47 w 107"/>
                <a:gd name="T23" fmla="*/ 30 h 106"/>
                <a:gd name="T24" fmla="*/ 47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7 w 107"/>
                <a:gd name="T41" fmla="*/ 59 h 106"/>
                <a:gd name="T42" fmla="*/ 47 w 107"/>
                <a:gd name="T43" fmla="*/ 76 h 106"/>
                <a:gd name="T44" fmla="*/ 38 w 107"/>
                <a:gd name="T45" fmla="*/ 90 h 106"/>
                <a:gd name="T46" fmla="*/ 38 w 107"/>
                <a:gd name="T47" fmla="*/ 90 h 106"/>
                <a:gd name="T48" fmla="*/ 53 w 107"/>
                <a:gd name="T49" fmla="*/ 106 h 106"/>
                <a:gd name="T50" fmla="*/ 69 w 107"/>
                <a:gd name="T51" fmla="*/ 90 h 106"/>
                <a:gd name="T52" fmla="*/ 69 w 107"/>
                <a:gd name="T53" fmla="*/ 90 h 106"/>
                <a:gd name="T54" fmla="*/ 59 w 107"/>
                <a:gd name="T55" fmla="*/ 76 h 106"/>
                <a:gd name="T56" fmla="*/ 59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99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4" y="37"/>
                    <a:pt x="79" y="41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5" y="28"/>
                    <a:pt x="69" y="22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2"/>
                    <a:pt x="42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8"/>
                    <a:pt x="38" y="84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9"/>
                    <a:pt x="45" y="106"/>
                    <a:pt x="53" y="106"/>
                  </a:cubicBezTo>
                  <a:cubicBezTo>
                    <a:pt x="62" y="106"/>
                    <a:pt x="69" y="99"/>
                    <a:pt x="69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9" y="84"/>
                    <a:pt x="65" y="78"/>
                    <a:pt x="59" y="76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9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" name="Freeform 244"/>
            <p:cNvSpPr>
              <a:spLocks/>
            </p:cNvSpPr>
            <p:nvPr/>
          </p:nvSpPr>
          <p:spPr bwMode="auto">
            <a:xfrm>
              <a:off x="9299575" y="2071688"/>
              <a:ext cx="85725" cy="85725"/>
            </a:xfrm>
            <a:custGeom>
              <a:avLst/>
              <a:gdLst>
                <a:gd name="T0" fmla="*/ 106 w 106"/>
                <a:gd name="T1" fmla="*/ 53 h 106"/>
                <a:gd name="T2" fmla="*/ 90 w 106"/>
                <a:gd name="T3" fmla="*/ 37 h 106"/>
                <a:gd name="T4" fmla="*/ 90 w 106"/>
                <a:gd name="T5" fmla="*/ 37 h 106"/>
                <a:gd name="T6" fmla="*/ 76 w 106"/>
                <a:gd name="T7" fmla="*/ 47 h 106"/>
                <a:gd name="T8" fmla="*/ 59 w 106"/>
                <a:gd name="T9" fmla="*/ 47 h 106"/>
                <a:gd name="T10" fmla="*/ 59 w 106"/>
                <a:gd name="T11" fmla="*/ 30 h 106"/>
                <a:gd name="T12" fmla="*/ 69 w 106"/>
                <a:gd name="T13" fmla="*/ 15 h 106"/>
                <a:gd name="T14" fmla="*/ 69 w 106"/>
                <a:gd name="T15" fmla="*/ 15 h 106"/>
                <a:gd name="T16" fmla="*/ 53 w 106"/>
                <a:gd name="T17" fmla="*/ 0 h 106"/>
                <a:gd name="T18" fmla="*/ 37 w 106"/>
                <a:gd name="T19" fmla="*/ 15 h 106"/>
                <a:gd name="T20" fmla="*/ 37 w 106"/>
                <a:gd name="T21" fmla="*/ 15 h 106"/>
                <a:gd name="T22" fmla="*/ 47 w 106"/>
                <a:gd name="T23" fmla="*/ 30 h 106"/>
                <a:gd name="T24" fmla="*/ 47 w 106"/>
                <a:gd name="T25" fmla="*/ 47 h 106"/>
                <a:gd name="T26" fmla="*/ 30 w 106"/>
                <a:gd name="T27" fmla="*/ 47 h 106"/>
                <a:gd name="T28" fmla="*/ 15 w 106"/>
                <a:gd name="T29" fmla="*/ 37 h 106"/>
                <a:gd name="T30" fmla="*/ 15 w 106"/>
                <a:gd name="T31" fmla="*/ 37 h 106"/>
                <a:gd name="T32" fmla="*/ 0 w 106"/>
                <a:gd name="T33" fmla="*/ 53 h 106"/>
                <a:gd name="T34" fmla="*/ 15 w 106"/>
                <a:gd name="T35" fmla="*/ 69 h 106"/>
                <a:gd name="T36" fmla="*/ 15 w 106"/>
                <a:gd name="T37" fmla="*/ 69 h 106"/>
                <a:gd name="T38" fmla="*/ 30 w 106"/>
                <a:gd name="T39" fmla="*/ 59 h 106"/>
                <a:gd name="T40" fmla="*/ 47 w 106"/>
                <a:gd name="T41" fmla="*/ 59 h 106"/>
                <a:gd name="T42" fmla="*/ 47 w 106"/>
                <a:gd name="T43" fmla="*/ 76 h 106"/>
                <a:gd name="T44" fmla="*/ 37 w 106"/>
                <a:gd name="T45" fmla="*/ 90 h 106"/>
                <a:gd name="T46" fmla="*/ 37 w 106"/>
                <a:gd name="T47" fmla="*/ 90 h 106"/>
                <a:gd name="T48" fmla="*/ 53 w 106"/>
                <a:gd name="T49" fmla="*/ 106 h 106"/>
                <a:gd name="T50" fmla="*/ 69 w 106"/>
                <a:gd name="T51" fmla="*/ 90 h 106"/>
                <a:gd name="T52" fmla="*/ 69 w 106"/>
                <a:gd name="T53" fmla="*/ 90 h 106"/>
                <a:gd name="T54" fmla="*/ 59 w 106"/>
                <a:gd name="T55" fmla="*/ 76 h 106"/>
                <a:gd name="T56" fmla="*/ 59 w 106"/>
                <a:gd name="T57" fmla="*/ 59 h 106"/>
                <a:gd name="T58" fmla="*/ 76 w 106"/>
                <a:gd name="T59" fmla="*/ 59 h 106"/>
                <a:gd name="T60" fmla="*/ 90 w 106"/>
                <a:gd name="T61" fmla="*/ 69 h 106"/>
                <a:gd name="T62" fmla="*/ 90 w 106"/>
                <a:gd name="T63" fmla="*/ 69 h 106"/>
                <a:gd name="T64" fmla="*/ 106 w 106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106">
                  <a:moveTo>
                    <a:pt x="106" y="53"/>
                  </a:moveTo>
                  <a:cubicBezTo>
                    <a:pt x="106" y="44"/>
                    <a:pt x="99" y="37"/>
                    <a:pt x="90" y="37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84" y="37"/>
                    <a:pt x="78" y="41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5" y="28"/>
                    <a:pt x="69" y="22"/>
                    <a:pt x="69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4" y="0"/>
                    <a:pt x="37" y="7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22"/>
                    <a:pt x="41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8" y="41"/>
                    <a:pt x="22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22" y="69"/>
                    <a:pt x="28" y="65"/>
                    <a:pt x="30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1" y="78"/>
                    <a:pt x="37" y="84"/>
                    <a:pt x="37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7" y="99"/>
                    <a:pt x="44" y="106"/>
                    <a:pt x="53" y="106"/>
                  </a:cubicBezTo>
                  <a:cubicBezTo>
                    <a:pt x="62" y="106"/>
                    <a:pt x="69" y="99"/>
                    <a:pt x="69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9" y="84"/>
                    <a:pt x="65" y="78"/>
                    <a:pt x="59" y="76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8" y="65"/>
                    <a:pt x="84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9" y="69"/>
                    <a:pt x="106" y="62"/>
                    <a:pt x="10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" name="Freeform 245"/>
            <p:cNvSpPr>
              <a:spLocks/>
            </p:cNvSpPr>
            <p:nvPr/>
          </p:nvSpPr>
          <p:spPr bwMode="auto">
            <a:xfrm>
              <a:off x="9467850" y="2071688"/>
              <a:ext cx="85725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60 w 107"/>
                <a:gd name="T9" fmla="*/ 47 h 106"/>
                <a:gd name="T10" fmla="*/ 60 w 107"/>
                <a:gd name="T11" fmla="*/ 30 h 106"/>
                <a:gd name="T12" fmla="*/ 70 w 107"/>
                <a:gd name="T13" fmla="*/ 15 h 106"/>
                <a:gd name="T14" fmla="*/ 70 w 107"/>
                <a:gd name="T15" fmla="*/ 15 h 106"/>
                <a:gd name="T16" fmla="*/ 54 w 107"/>
                <a:gd name="T17" fmla="*/ 0 h 106"/>
                <a:gd name="T18" fmla="*/ 38 w 107"/>
                <a:gd name="T19" fmla="*/ 15 h 106"/>
                <a:gd name="T20" fmla="*/ 38 w 107"/>
                <a:gd name="T21" fmla="*/ 15 h 106"/>
                <a:gd name="T22" fmla="*/ 48 w 107"/>
                <a:gd name="T23" fmla="*/ 30 h 106"/>
                <a:gd name="T24" fmla="*/ 48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8 w 107"/>
                <a:gd name="T41" fmla="*/ 59 h 106"/>
                <a:gd name="T42" fmla="*/ 48 w 107"/>
                <a:gd name="T43" fmla="*/ 76 h 106"/>
                <a:gd name="T44" fmla="*/ 38 w 107"/>
                <a:gd name="T45" fmla="*/ 90 h 106"/>
                <a:gd name="T46" fmla="*/ 38 w 107"/>
                <a:gd name="T47" fmla="*/ 90 h 106"/>
                <a:gd name="T48" fmla="*/ 54 w 107"/>
                <a:gd name="T49" fmla="*/ 106 h 106"/>
                <a:gd name="T50" fmla="*/ 70 w 107"/>
                <a:gd name="T51" fmla="*/ 90 h 106"/>
                <a:gd name="T52" fmla="*/ 70 w 107"/>
                <a:gd name="T53" fmla="*/ 90 h 106"/>
                <a:gd name="T54" fmla="*/ 60 w 107"/>
                <a:gd name="T55" fmla="*/ 76 h 106"/>
                <a:gd name="T56" fmla="*/ 60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100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5" y="37"/>
                    <a:pt x="79" y="41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6" y="28"/>
                    <a:pt x="70" y="22"/>
                    <a:pt x="70" y="15"/>
                  </a:cubicBezTo>
                  <a:cubicBezTo>
                    <a:pt x="70" y="15"/>
                    <a:pt x="70" y="15"/>
                    <a:pt x="70" y="15"/>
                  </a:cubicBezTo>
                  <a:cubicBezTo>
                    <a:pt x="70" y="7"/>
                    <a:pt x="62" y="0"/>
                    <a:pt x="54" y="0"/>
                  </a:cubicBezTo>
                  <a:cubicBezTo>
                    <a:pt x="45" y="0"/>
                    <a:pt x="38" y="7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22"/>
                    <a:pt x="42" y="28"/>
                    <a:pt x="48" y="3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9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8" y="37"/>
                    <a:pt x="0" y="44"/>
                    <a:pt x="0" y="53"/>
                  </a:cubicBezTo>
                  <a:cubicBezTo>
                    <a:pt x="0" y="62"/>
                    <a:pt x="8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9" y="65"/>
                    <a:pt x="31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2" y="78"/>
                    <a:pt x="38" y="84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9"/>
                    <a:pt x="45" y="106"/>
                    <a:pt x="54" y="106"/>
                  </a:cubicBezTo>
                  <a:cubicBezTo>
                    <a:pt x="62" y="106"/>
                    <a:pt x="70" y="99"/>
                    <a:pt x="70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70" y="84"/>
                    <a:pt x="66" y="78"/>
                    <a:pt x="60" y="76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5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0" name="Freeform 246"/>
            <p:cNvSpPr>
              <a:spLocks/>
            </p:cNvSpPr>
            <p:nvPr/>
          </p:nvSpPr>
          <p:spPr bwMode="auto">
            <a:xfrm>
              <a:off x="9636125" y="2071688"/>
              <a:ext cx="87313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60 w 107"/>
                <a:gd name="T9" fmla="*/ 47 h 106"/>
                <a:gd name="T10" fmla="*/ 60 w 107"/>
                <a:gd name="T11" fmla="*/ 30 h 106"/>
                <a:gd name="T12" fmla="*/ 69 w 107"/>
                <a:gd name="T13" fmla="*/ 15 h 106"/>
                <a:gd name="T14" fmla="*/ 69 w 107"/>
                <a:gd name="T15" fmla="*/ 15 h 106"/>
                <a:gd name="T16" fmla="*/ 54 w 107"/>
                <a:gd name="T17" fmla="*/ 0 h 106"/>
                <a:gd name="T18" fmla="*/ 38 w 107"/>
                <a:gd name="T19" fmla="*/ 15 h 106"/>
                <a:gd name="T20" fmla="*/ 38 w 107"/>
                <a:gd name="T21" fmla="*/ 15 h 106"/>
                <a:gd name="T22" fmla="*/ 47 w 107"/>
                <a:gd name="T23" fmla="*/ 30 h 106"/>
                <a:gd name="T24" fmla="*/ 47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7 w 107"/>
                <a:gd name="T41" fmla="*/ 59 h 106"/>
                <a:gd name="T42" fmla="*/ 47 w 107"/>
                <a:gd name="T43" fmla="*/ 76 h 106"/>
                <a:gd name="T44" fmla="*/ 38 w 107"/>
                <a:gd name="T45" fmla="*/ 90 h 106"/>
                <a:gd name="T46" fmla="*/ 38 w 107"/>
                <a:gd name="T47" fmla="*/ 90 h 106"/>
                <a:gd name="T48" fmla="*/ 54 w 107"/>
                <a:gd name="T49" fmla="*/ 106 h 106"/>
                <a:gd name="T50" fmla="*/ 69 w 107"/>
                <a:gd name="T51" fmla="*/ 90 h 106"/>
                <a:gd name="T52" fmla="*/ 69 w 107"/>
                <a:gd name="T53" fmla="*/ 90 h 106"/>
                <a:gd name="T54" fmla="*/ 60 w 107"/>
                <a:gd name="T55" fmla="*/ 76 h 106"/>
                <a:gd name="T56" fmla="*/ 60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100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4" y="37"/>
                    <a:pt x="79" y="41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28"/>
                    <a:pt x="69" y="22"/>
                    <a:pt x="69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7"/>
                    <a:pt x="62" y="0"/>
                    <a:pt x="54" y="0"/>
                  </a:cubicBezTo>
                  <a:cubicBezTo>
                    <a:pt x="45" y="0"/>
                    <a:pt x="38" y="7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22"/>
                    <a:pt x="42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8"/>
                    <a:pt x="38" y="84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9"/>
                    <a:pt x="45" y="106"/>
                    <a:pt x="54" y="106"/>
                  </a:cubicBezTo>
                  <a:cubicBezTo>
                    <a:pt x="62" y="106"/>
                    <a:pt x="69" y="99"/>
                    <a:pt x="69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9" y="84"/>
                    <a:pt x="65" y="78"/>
                    <a:pt x="60" y="76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1" name="Freeform 247"/>
            <p:cNvSpPr>
              <a:spLocks/>
            </p:cNvSpPr>
            <p:nvPr/>
          </p:nvSpPr>
          <p:spPr bwMode="auto">
            <a:xfrm>
              <a:off x="9804400" y="2071688"/>
              <a:ext cx="87313" cy="85725"/>
            </a:xfrm>
            <a:custGeom>
              <a:avLst/>
              <a:gdLst>
                <a:gd name="T0" fmla="*/ 107 w 107"/>
                <a:gd name="T1" fmla="*/ 53 h 106"/>
                <a:gd name="T2" fmla="*/ 91 w 107"/>
                <a:gd name="T3" fmla="*/ 37 h 106"/>
                <a:gd name="T4" fmla="*/ 91 w 107"/>
                <a:gd name="T5" fmla="*/ 37 h 106"/>
                <a:gd name="T6" fmla="*/ 76 w 107"/>
                <a:gd name="T7" fmla="*/ 47 h 106"/>
                <a:gd name="T8" fmla="*/ 59 w 107"/>
                <a:gd name="T9" fmla="*/ 47 h 106"/>
                <a:gd name="T10" fmla="*/ 59 w 107"/>
                <a:gd name="T11" fmla="*/ 30 h 106"/>
                <a:gd name="T12" fmla="*/ 69 w 107"/>
                <a:gd name="T13" fmla="*/ 15 h 106"/>
                <a:gd name="T14" fmla="*/ 69 w 107"/>
                <a:gd name="T15" fmla="*/ 15 h 106"/>
                <a:gd name="T16" fmla="*/ 53 w 107"/>
                <a:gd name="T17" fmla="*/ 0 h 106"/>
                <a:gd name="T18" fmla="*/ 38 w 107"/>
                <a:gd name="T19" fmla="*/ 15 h 106"/>
                <a:gd name="T20" fmla="*/ 38 w 107"/>
                <a:gd name="T21" fmla="*/ 15 h 106"/>
                <a:gd name="T22" fmla="*/ 47 w 107"/>
                <a:gd name="T23" fmla="*/ 30 h 106"/>
                <a:gd name="T24" fmla="*/ 47 w 107"/>
                <a:gd name="T25" fmla="*/ 47 h 106"/>
                <a:gd name="T26" fmla="*/ 31 w 107"/>
                <a:gd name="T27" fmla="*/ 47 h 106"/>
                <a:gd name="T28" fmla="*/ 16 w 107"/>
                <a:gd name="T29" fmla="*/ 37 h 106"/>
                <a:gd name="T30" fmla="*/ 16 w 107"/>
                <a:gd name="T31" fmla="*/ 37 h 106"/>
                <a:gd name="T32" fmla="*/ 0 w 107"/>
                <a:gd name="T33" fmla="*/ 53 h 106"/>
                <a:gd name="T34" fmla="*/ 16 w 107"/>
                <a:gd name="T35" fmla="*/ 69 h 106"/>
                <a:gd name="T36" fmla="*/ 16 w 107"/>
                <a:gd name="T37" fmla="*/ 69 h 106"/>
                <a:gd name="T38" fmla="*/ 31 w 107"/>
                <a:gd name="T39" fmla="*/ 59 h 106"/>
                <a:gd name="T40" fmla="*/ 47 w 107"/>
                <a:gd name="T41" fmla="*/ 59 h 106"/>
                <a:gd name="T42" fmla="*/ 47 w 107"/>
                <a:gd name="T43" fmla="*/ 76 h 106"/>
                <a:gd name="T44" fmla="*/ 38 w 107"/>
                <a:gd name="T45" fmla="*/ 90 h 106"/>
                <a:gd name="T46" fmla="*/ 38 w 107"/>
                <a:gd name="T47" fmla="*/ 90 h 106"/>
                <a:gd name="T48" fmla="*/ 53 w 107"/>
                <a:gd name="T49" fmla="*/ 106 h 106"/>
                <a:gd name="T50" fmla="*/ 69 w 107"/>
                <a:gd name="T51" fmla="*/ 90 h 106"/>
                <a:gd name="T52" fmla="*/ 69 w 107"/>
                <a:gd name="T53" fmla="*/ 90 h 106"/>
                <a:gd name="T54" fmla="*/ 59 w 107"/>
                <a:gd name="T55" fmla="*/ 76 h 106"/>
                <a:gd name="T56" fmla="*/ 59 w 107"/>
                <a:gd name="T57" fmla="*/ 59 h 106"/>
                <a:gd name="T58" fmla="*/ 76 w 107"/>
                <a:gd name="T59" fmla="*/ 59 h 106"/>
                <a:gd name="T60" fmla="*/ 91 w 107"/>
                <a:gd name="T61" fmla="*/ 69 h 106"/>
                <a:gd name="T62" fmla="*/ 91 w 107"/>
                <a:gd name="T63" fmla="*/ 69 h 106"/>
                <a:gd name="T64" fmla="*/ 107 w 107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107" y="53"/>
                  </a:moveTo>
                  <a:cubicBezTo>
                    <a:pt x="107" y="44"/>
                    <a:pt x="99" y="37"/>
                    <a:pt x="91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4" y="37"/>
                    <a:pt x="79" y="41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5" y="28"/>
                    <a:pt x="69" y="22"/>
                    <a:pt x="69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5" y="0"/>
                    <a:pt x="38" y="7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22"/>
                    <a:pt x="42" y="28"/>
                    <a:pt x="47" y="3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1"/>
                    <a:pt x="23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7" y="37"/>
                    <a:pt x="0" y="44"/>
                    <a:pt x="0" y="53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8"/>
                    <a:pt x="38" y="84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9"/>
                    <a:pt x="45" y="106"/>
                    <a:pt x="53" y="106"/>
                  </a:cubicBezTo>
                  <a:cubicBezTo>
                    <a:pt x="62" y="106"/>
                    <a:pt x="69" y="99"/>
                    <a:pt x="69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9" y="84"/>
                    <a:pt x="65" y="78"/>
                    <a:pt x="59" y="76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9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2" name="Freeform 248"/>
            <p:cNvSpPr>
              <a:spLocks/>
            </p:cNvSpPr>
            <p:nvPr/>
          </p:nvSpPr>
          <p:spPr bwMode="auto">
            <a:xfrm>
              <a:off x="9299575" y="2239963"/>
              <a:ext cx="85725" cy="87313"/>
            </a:xfrm>
            <a:custGeom>
              <a:avLst/>
              <a:gdLst>
                <a:gd name="T0" fmla="*/ 106 w 106"/>
                <a:gd name="T1" fmla="*/ 54 h 107"/>
                <a:gd name="T2" fmla="*/ 90 w 106"/>
                <a:gd name="T3" fmla="*/ 38 h 107"/>
                <a:gd name="T4" fmla="*/ 90 w 106"/>
                <a:gd name="T5" fmla="*/ 38 h 107"/>
                <a:gd name="T6" fmla="*/ 76 w 106"/>
                <a:gd name="T7" fmla="*/ 48 h 107"/>
                <a:gd name="T8" fmla="*/ 59 w 106"/>
                <a:gd name="T9" fmla="*/ 48 h 107"/>
                <a:gd name="T10" fmla="*/ 59 w 106"/>
                <a:gd name="T11" fmla="*/ 31 h 107"/>
                <a:gd name="T12" fmla="*/ 69 w 106"/>
                <a:gd name="T13" fmla="*/ 16 h 107"/>
                <a:gd name="T14" fmla="*/ 69 w 106"/>
                <a:gd name="T15" fmla="*/ 16 h 107"/>
                <a:gd name="T16" fmla="*/ 53 w 106"/>
                <a:gd name="T17" fmla="*/ 0 h 107"/>
                <a:gd name="T18" fmla="*/ 37 w 106"/>
                <a:gd name="T19" fmla="*/ 16 h 107"/>
                <a:gd name="T20" fmla="*/ 37 w 106"/>
                <a:gd name="T21" fmla="*/ 16 h 107"/>
                <a:gd name="T22" fmla="*/ 47 w 106"/>
                <a:gd name="T23" fmla="*/ 31 h 107"/>
                <a:gd name="T24" fmla="*/ 47 w 106"/>
                <a:gd name="T25" fmla="*/ 48 h 107"/>
                <a:gd name="T26" fmla="*/ 30 w 106"/>
                <a:gd name="T27" fmla="*/ 48 h 107"/>
                <a:gd name="T28" fmla="*/ 15 w 106"/>
                <a:gd name="T29" fmla="*/ 38 h 107"/>
                <a:gd name="T30" fmla="*/ 15 w 106"/>
                <a:gd name="T31" fmla="*/ 38 h 107"/>
                <a:gd name="T32" fmla="*/ 0 w 106"/>
                <a:gd name="T33" fmla="*/ 54 h 107"/>
                <a:gd name="T34" fmla="*/ 15 w 106"/>
                <a:gd name="T35" fmla="*/ 69 h 107"/>
                <a:gd name="T36" fmla="*/ 15 w 106"/>
                <a:gd name="T37" fmla="*/ 69 h 107"/>
                <a:gd name="T38" fmla="*/ 30 w 106"/>
                <a:gd name="T39" fmla="*/ 60 h 107"/>
                <a:gd name="T40" fmla="*/ 47 w 106"/>
                <a:gd name="T41" fmla="*/ 60 h 107"/>
                <a:gd name="T42" fmla="*/ 47 w 106"/>
                <a:gd name="T43" fmla="*/ 76 h 107"/>
                <a:gd name="T44" fmla="*/ 37 w 106"/>
                <a:gd name="T45" fmla="*/ 91 h 107"/>
                <a:gd name="T46" fmla="*/ 37 w 106"/>
                <a:gd name="T47" fmla="*/ 91 h 107"/>
                <a:gd name="T48" fmla="*/ 53 w 106"/>
                <a:gd name="T49" fmla="*/ 107 h 107"/>
                <a:gd name="T50" fmla="*/ 69 w 106"/>
                <a:gd name="T51" fmla="*/ 91 h 107"/>
                <a:gd name="T52" fmla="*/ 69 w 106"/>
                <a:gd name="T53" fmla="*/ 91 h 107"/>
                <a:gd name="T54" fmla="*/ 59 w 106"/>
                <a:gd name="T55" fmla="*/ 76 h 107"/>
                <a:gd name="T56" fmla="*/ 59 w 106"/>
                <a:gd name="T57" fmla="*/ 60 h 107"/>
                <a:gd name="T58" fmla="*/ 76 w 106"/>
                <a:gd name="T59" fmla="*/ 60 h 107"/>
                <a:gd name="T60" fmla="*/ 90 w 106"/>
                <a:gd name="T61" fmla="*/ 69 h 107"/>
                <a:gd name="T62" fmla="*/ 90 w 106"/>
                <a:gd name="T63" fmla="*/ 69 h 107"/>
                <a:gd name="T64" fmla="*/ 106 w 106"/>
                <a:gd name="T65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107">
                  <a:moveTo>
                    <a:pt x="106" y="54"/>
                  </a:moveTo>
                  <a:cubicBezTo>
                    <a:pt x="106" y="45"/>
                    <a:pt x="99" y="38"/>
                    <a:pt x="90" y="38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84" y="38"/>
                    <a:pt x="78" y="42"/>
                    <a:pt x="76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5" y="28"/>
                    <a:pt x="69" y="23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8"/>
                    <a:pt x="62" y="0"/>
                    <a:pt x="53" y="0"/>
                  </a:cubicBezTo>
                  <a:cubicBezTo>
                    <a:pt x="44" y="0"/>
                    <a:pt x="37" y="8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23"/>
                    <a:pt x="41" y="28"/>
                    <a:pt x="47" y="31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8" y="42"/>
                    <a:pt x="22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7" y="38"/>
                    <a:pt x="0" y="45"/>
                    <a:pt x="0" y="54"/>
                  </a:cubicBezTo>
                  <a:cubicBezTo>
                    <a:pt x="0" y="62"/>
                    <a:pt x="7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22" y="69"/>
                    <a:pt x="28" y="65"/>
                    <a:pt x="30" y="60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1" y="79"/>
                    <a:pt x="37" y="84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7" y="100"/>
                    <a:pt x="44" y="107"/>
                    <a:pt x="53" y="107"/>
                  </a:cubicBezTo>
                  <a:cubicBezTo>
                    <a:pt x="62" y="107"/>
                    <a:pt x="69" y="100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9"/>
                    <a:pt x="59" y="76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8" y="65"/>
                    <a:pt x="84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9" y="69"/>
                    <a:pt x="106" y="62"/>
                    <a:pt x="106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3" name="Freeform 249"/>
            <p:cNvSpPr>
              <a:spLocks/>
            </p:cNvSpPr>
            <p:nvPr/>
          </p:nvSpPr>
          <p:spPr bwMode="auto">
            <a:xfrm>
              <a:off x="9467850" y="2239963"/>
              <a:ext cx="85725" cy="87313"/>
            </a:xfrm>
            <a:custGeom>
              <a:avLst/>
              <a:gdLst>
                <a:gd name="T0" fmla="*/ 107 w 107"/>
                <a:gd name="T1" fmla="*/ 54 h 107"/>
                <a:gd name="T2" fmla="*/ 91 w 107"/>
                <a:gd name="T3" fmla="*/ 38 h 107"/>
                <a:gd name="T4" fmla="*/ 91 w 107"/>
                <a:gd name="T5" fmla="*/ 38 h 107"/>
                <a:gd name="T6" fmla="*/ 76 w 107"/>
                <a:gd name="T7" fmla="*/ 48 h 107"/>
                <a:gd name="T8" fmla="*/ 60 w 107"/>
                <a:gd name="T9" fmla="*/ 48 h 107"/>
                <a:gd name="T10" fmla="*/ 60 w 107"/>
                <a:gd name="T11" fmla="*/ 31 h 107"/>
                <a:gd name="T12" fmla="*/ 70 w 107"/>
                <a:gd name="T13" fmla="*/ 16 h 107"/>
                <a:gd name="T14" fmla="*/ 70 w 107"/>
                <a:gd name="T15" fmla="*/ 16 h 107"/>
                <a:gd name="T16" fmla="*/ 54 w 107"/>
                <a:gd name="T17" fmla="*/ 0 h 107"/>
                <a:gd name="T18" fmla="*/ 38 w 107"/>
                <a:gd name="T19" fmla="*/ 16 h 107"/>
                <a:gd name="T20" fmla="*/ 38 w 107"/>
                <a:gd name="T21" fmla="*/ 16 h 107"/>
                <a:gd name="T22" fmla="*/ 48 w 107"/>
                <a:gd name="T23" fmla="*/ 31 h 107"/>
                <a:gd name="T24" fmla="*/ 48 w 107"/>
                <a:gd name="T25" fmla="*/ 48 h 107"/>
                <a:gd name="T26" fmla="*/ 31 w 107"/>
                <a:gd name="T27" fmla="*/ 48 h 107"/>
                <a:gd name="T28" fmla="*/ 16 w 107"/>
                <a:gd name="T29" fmla="*/ 38 h 107"/>
                <a:gd name="T30" fmla="*/ 16 w 107"/>
                <a:gd name="T31" fmla="*/ 38 h 107"/>
                <a:gd name="T32" fmla="*/ 0 w 107"/>
                <a:gd name="T33" fmla="*/ 54 h 107"/>
                <a:gd name="T34" fmla="*/ 16 w 107"/>
                <a:gd name="T35" fmla="*/ 69 h 107"/>
                <a:gd name="T36" fmla="*/ 16 w 107"/>
                <a:gd name="T37" fmla="*/ 69 h 107"/>
                <a:gd name="T38" fmla="*/ 31 w 107"/>
                <a:gd name="T39" fmla="*/ 60 h 107"/>
                <a:gd name="T40" fmla="*/ 48 w 107"/>
                <a:gd name="T41" fmla="*/ 60 h 107"/>
                <a:gd name="T42" fmla="*/ 48 w 107"/>
                <a:gd name="T43" fmla="*/ 76 h 107"/>
                <a:gd name="T44" fmla="*/ 38 w 107"/>
                <a:gd name="T45" fmla="*/ 91 h 107"/>
                <a:gd name="T46" fmla="*/ 38 w 107"/>
                <a:gd name="T47" fmla="*/ 91 h 107"/>
                <a:gd name="T48" fmla="*/ 54 w 107"/>
                <a:gd name="T49" fmla="*/ 107 h 107"/>
                <a:gd name="T50" fmla="*/ 70 w 107"/>
                <a:gd name="T51" fmla="*/ 91 h 107"/>
                <a:gd name="T52" fmla="*/ 70 w 107"/>
                <a:gd name="T53" fmla="*/ 91 h 107"/>
                <a:gd name="T54" fmla="*/ 60 w 107"/>
                <a:gd name="T55" fmla="*/ 76 h 107"/>
                <a:gd name="T56" fmla="*/ 60 w 107"/>
                <a:gd name="T57" fmla="*/ 60 h 107"/>
                <a:gd name="T58" fmla="*/ 76 w 107"/>
                <a:gd name="T59" fmla="*/ 60 h 107"/>
                <a:gd name="T60" fmla="*/ 91 w 107"/>
                <a:gd name="T61" fmla="*/ 69 h 107"/>
                <a:gd name="T62" fmla="*/ 91 w 107"/>
                <a:gd name="T63" fmla="*/ 69 h 107"/>
                <a:gd name="T64" fmla="*/ 107 w 107"/>
                <a:gd name="T65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7">
                  <a:moveTo>
                    <a:pt x="107" y="54"/>
                  </a:moveTo>
                  <a:cubicBezTo>
                    <a:pt x="107" y="45"/>
                    <a:pt x="100" y="38"/>
                    <a:pt x="91" y="38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85" y="38"/>
                    <a:pt x="79" y="42"/>
                    <a:pt x="76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6" y="28"/>
                    <a:pt x="70" y="23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8"/>
                    <a:pt x="62" y="0"/>
                    <a:pt x="54" y="0"/>
                  </a:cubicBezTo>
                  <a:cubicBezTo>
                    <a:pt x="45" y="0"/>
                    <a:pt x="38" y="8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3"/>
                    <a:pt x="42" y="28"/>
                    <a:pt x="48" y="31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29" y="42"/>
                    <a:pt x="23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8" y="38"/>
                    <a:pt x="0" y="45"/>
                    <a:pt x="0" y="54"/>
                  </a:cubicBezTo>
                  <a:cubicBezTo>
                    <a:pt x="0" y="62"/>
                    <a:pt x="8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9" y="65"/>
                    <a:pt x="31" y="60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2" y="79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100"/>
                    <a:pt x="45" y="107"/>
                    <a:pt x="54" y="107"/>
                  </a:cubicBezTo>
                  <a:cubicBezTo>
                    <a:pt x="62" y="107"/>
                    <a:pt x="70" y="100"/>
                    <a:pt x="70" y="9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0" y="84"/>
                    <a:pt x="66" y="79"/>
                    <a:pt x="60" y="76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9" y="65"/>
                    <a:pt x="85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4" name="Freeform 250"/>
            <p:cNvSpPr>
              <a:spLocks/>
            </p:cNvSpPr>
            <p:nvPr/>
          </p:nvSpPr>
          <p:spPr bwMode="auto">
            <a:xfrm>
              <a:off x="9636125" y="2239963"/>
              <a:ext cx="87313" cy="87313"/>
            </a:xfrm>
            <a:custGeom>
              <a:avLst/>
              <a:gdLst>
                <a:gd name="T0" fmla="*/ 107 w 107"/>
                <a:gd name="T1" fmla="*/ 54 h 107"/>
                <a:gd name="T2" fmla="*/ 91 w 107"/>
                <a:gd name="T3" fmla="*/ 38 h 107"/>
                <a:gd name="T4" fmla="*/ 91 w 107"/>
                <a:gd name="T5" fmla="*/ 38 h 107"/>
                <a:gd name="T6" fmla="*/ 76 w 107"/>
                <a:gd name="T7" fmla="*/ 48 h 107"/>
                <a:gd name="T8" fmla="*/ 60 w 107"/>
                <a:gd name="T9" fmla="*/ 48 h 107"/>
                <a:gd name="T10" fmla="*/ 60 w 107"/>
                <a:gd name="T11" fmla="*/ 31 h 107"/>
                <a:gd name="T12" fmla="*/ 69 w 107"/>
                <a:gd name="T13" fmla="*/ 16 h 107"/>
                <a:gd name="T14" fmla="*/ 69 w 107"/>
                <a:gd name="T15" fmla="*/ 16 h 107"/>
                <a:gd name="T16" fmla="*/ 54 w 107"/>
                <a:gd name="T17" fmla="*/ 0 h 107"/>
                <a:gd name="T18" fmla="*/ 38 w 107"/>
                <a:gd name="T19" fmla="*/ 16 h 107"/>
                <a:gd name="T20" fmla="*/ 38 w 107"/>
                <a:gd name="T21" fmla="*/ 16 h 107"/>
                <a:gd name="T22" fmla="*/ 47 w 107"/>
                <a:gd name="T23" fmla="*/ 31 h 107"/>
                <a:gd name="T24" fmla="*/ 47 w 107"/>
                <a:gd name="T25" fmla="*/ 48 h 107"/>
                <a:gd name="T26" fmla="*/ 31 w 107"/>
                <a:gd name="T27" fmla="*/ 48 h 107"/>
                <a:gd name="T28" fmla="*/ 16 w 107"/>
                <a:gd name="T29" fmla="*/ 38 h 107"/>
                <a:gd name="T30" fmla="*/ 16 w 107"/>
                <a:gd name="T31" fmla="*/ 38 h 107"/>
                <a:gd name="T32" fmla="*/ 0 w 107"/>
                <a:gd name="T33" fmla="*/ 54 h 107"/>
                <a:gd name="T34" fmla="*/ 16 w 107"/>
                <a:gd name="T35" fmla="*/ 69 h 107"/>
                <a:gd name="T36" fmla="*/ 16 w 107"/>
                <a:gd name="T37" fmla="*/ 69 h 107"/>
                <a:gd name="T38" fmla="*/ 31 w 107"/>
                <a:gd name="T39" fmla="*/ 60 h 107"/>
                <a:gd name="T40" fmla="*/ 47 w 107"/>
                <a:gd name="T41" fmla="*/ 60 h 107"/>
                <a:gd name="T42" fmla="*/ 47 w 107"/>
                <a:gd name="T43" fmla="*/ 76 h 107"/>
                <a:gd name="T44" fmla="*/ 38 w 107"/>
                <a:gd name="T45" fmla="*/ 91 h 107"/>
                <a:gd name="T46" fmla="*/ 38 w 107"/>
                <a:gd name="T47" fmla="*/ 91 h 107"/>
                <a:gd name="T48" fmla="*/ 54 w 107"/>
                <a:gd name="T49" fmla="*/ 107 h 107"/>
                <a:gd name="T50" fmla="*/ 69 w 107"/>
                <a:gd name="T51" fmla="*/ 91 h 107"/>
                <a:gd name="T52" fmla="*/ 69 w 107"/>
                <a:gd name="T53" fmla="*/ 91 h 107"/>
                <a:gd name="T54" fmla="*/ 60 w 107"/>
                <a:gd name="T55" fmla="*/ 76 h 107"/>
                <a:gd name="T56" fmla="*/ 60 w 107"/>
                <a:gd name="T57" fmla="*/ 60 h 107"/>
                <a:gd name="T58" fmla="*/ 76 w 107"/>
                <a:gd name="T59" fmla="*/ 60 h 107"/>
                <a:gd name="T60" fmla="*/ 91 w 107"/>
                <a:gd name="T61" fmla="*/ 69 h 107"/>
                <a:gd name="T62" fmla="*/ 91 w 107"/>
                <a:gd name="T63" fmla="*/ 69 h 107"/>
                <a:gd name="T64" fmla="*/ 107 w 107"/>
                <a:gd name="T65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7">
                  <a:moveTo>
                    <a:pt x="107" y="54"/>
                  </a:moveTo>
                  <a:cubicBezTo>
                    <a:pt x="107" y="45"/>
                    <a:pt x="100" y="38"/>
                    <a:pt x="91" y="38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84" y="38"/>
                    <a:pt x="79" y="42"/>
                    <a:pt x="76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5" y="28"/>
                    <a:pt x="69" y="23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8"/>
                    <a:pt x="62" y="0"/>
                    <a:pt x="54" y="0"/>
                  </a:cubicBezTo>
                  <a:cubicBezTo>
                    <a:pt x="45" y="0"/>
                    <a:pt x="38" y="8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3"/>
                    <a:pt x="42" y="28"/>
                    <a:pt x="47" y="31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28" y="42"/>
                    <a:pt x="23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7" y="38"/>
                    <a:pt x="0" y="45"/>
                    <a:pt x="0" y="54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60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9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100"/>
                    <a:pt x="45" y="107"/>
                    <a:pt x="54" y="107"/>
                  </a:cubicBezTo>
                  <a:cubicBezTo>
                    <a:pt x="62" y="107"/>
                    <a:pt x="69" y="100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9"/>
                    <a:pt x="60" y="76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5" name="Freeform 251"/>
            <p:cNvSpPr>
              <a:spLocks/>
            </p:cNvSpPr>
            <p:nvPr/>
          </p:nvSpPr>
          <p:spPr bwMode="auto">
            <a:xfrm>
              <a:off x="9804400" y="2239963"/>
              <a:ext cx="87313" cy="87313"/>
            </a:xfrm>
            <a:custGeom>
              <a:avLst/>
              <a:gdLst>
                <a:gd name="T0" fmla="*/ 107 w 107"/>
                <a:gd name="T1" fmla="*/ 54 h 107"/>
                <a:gd name="T2" fmla="*/ 91 w 107"/>
                <a:gd name="T3" fmla="*/ 38 h 107"/>
                <a:gd name="T4" fmla="*/ 91 w 107"/>
                <a:gd name="T5" fmla="*/ 38 h 107"/>
                <a:gd name="T6" fmla="*/ 76 w 107"/>
                <a:gd name="T7" fmla="*/ 48 h 107"/>
                <a:gd name="T8" fmla="*/ 59 w 107"/>
                <a:gd name="T9" fmla="*/ 48 h 107"/>
                <a:gd name="T10" fmla="*/ 59 w 107"/>
                <a:gd name="T11" fmla="*/ 31 h 107"/>
                <a:gd name="T12" fmla="*/ 69 w 107"/>
                <a:gd name="T13" fmla="*/ 16 h 107"/>
                <a:gd name="T14" fmla="*/ 69 w 107"/>
                <a:gd name="T15" fmla="*/ 16 h 107"/>
                <a:gd name="T16" fmla="*/ 53 w 107"/>
                <a:gd name="T17" fmla="*/ 0 h 107"/>
                <a:gd name="T18" fmla="*/ 38 w 107"/>
                <a:gd name="T19" fmla="*/ 16 h 107"/>
                <a:gd name="T20" fmla="*/ 38 w 107"/>
                <a:gd name="T21" fmla="*/ 16 h 107"/>
                <a:gd name="T22" fmla="*/ 47 w 107"/>
                <a:gd name="T23" fmla="*/ 31 h 107"/>
                <a:gd name="T24" fmla="*/ 47 w 107"/>
                <a:gd name="T25" fmla="*/ 48 h 107"/>
                <a:gd name="T26" fmla="*/ 31 w 107"/>
                <a:gd name="T27" fmla="*/ 48 h 107"/>
                <a:gd name="T28" fmla="*/ 16 w 107"/>
                <a:gd name="T29" fmla="*/ 38 h 107"/>
                <a:gd name="T30" fmla="*/ 16 w 107"/>
                <a:gd name="T31" fmla="*/ 38 h 107"/>
                <a:gd name="T32" fmla="*/ 0 w 107"/>
                <a:gd name="T33" fmla="*/ 54 h 107"/>
                <a:gd name="T34" fmla="*/ 16 w 107"/>
                <a:gd name="T35" fmla="*/ 69 h 107"/>
                <a:gd name="T36" fmla="*/ 16 w 107"/>
                <a:gd name="T37" fmla="*/ 69 h 107"/>
                <a:gd name="T38" fmla="*/ 31 w 107"/>
                <a:gd name="T39" fmla="*/ 60 h 107"/>
                <a:gd name="T40" fmla="*/ 47 w 107"/>
                <a:gd name="T41" fmla="*/ 60 h 107"/>
                <a:gd name="T42" fmla="*/ 47 w 107"/>
                <a:gd name="T43" fmla="*/ 76 h 107"/>
                <a:gd name="T44" fmla="*/ 38 w 107"/>
                <a:gd name="T45" fmla="*/ 91 h 107"/>
                <a:gd name="T46" fmla="*/ 38 w 107"/>
                <a:gd name="T47" fmla="*/ 91 h 107"/>
                <a:gd name="T48" fmla="*/ 53 w 107"/>
                <a:gd name="T49" fmla="*/ 107 h 107"/>
                <a:gd name="T50" fmla="*/ 69 w 107"/>
                <a:gd name="T51" fmla="*/ 91 h 107"/>
                <a:gd name="T52" fmla="*/ 69 w 107"/>
                <a:gd name="T53" fmla="*/ 91 h 107"/>
                <a:gd name="T54" fmla="*/ 59 w 107"/>
                <a:gd name="T55" fmla="*/ 76 h 107"/>
                <a:gd name="T56" fmla="*/ 59 w 107"/>
                <a:gd name="T57" fmla="*/ 60 h 107"/>
                <a:gd name="T58" fmla="*/ 76 w 107"/>
                <a:gd name="T59" fmla="*/ 60 h 107"/>
                <a:gd name="T60" fmla="*/ 91 w 107"/>
                <a:gd name="T61" fmla="*/ 69 h 107"/>
                <a:gd name="T62" fmla="*/ 91 w 107"/>
                <a:gd name="T63" fmla="*/ 69 h 107"/>
                <a:gd name="T64" fmla="*/ 107 w 107"/>
                <a:gd name="T65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7">
                  <a:moveTo>
                    <a:pt x="107" y="54"/>
                  </a:moveTo>
                  <a:cubicBezTo>
                    <a:pt x="107" y="45"/>
                    <a:pt x="99" y="38"/>
                    <a:pt x="91" y="38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84" y="38"/>
                    <a:pt x="79" y="42"/>
                    <a:pt x="76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5" y="28"/>
                    <a:pt x="69" y="23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8"/>
                    <a:pt x="62" y="0"/>
                    <a:pt x="53" y="0"/>
                  </a:cubicBezTo>
                  <a:cubicBezTo>
                    <a:pt x="45" y="0"/>
                    <a:pt x="38" y="8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3"/>
                    <a:pt x="42" y="28"/>
                    <a:pt x="47" y="31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28" y="42"/>
                    <a:pt x="23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7" y="38"/>
                    <a:pt x="0" y="45"/>
                    <a:pt x="0" y="54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60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9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100"/>
                    <a:pt x="45" y="107"/>
                    <a:pt x="53" y="107"/>
                  </a:cubicBezTo>
                  <a:cubicBezTo>
                    <a:pt x="62" y="107"/>
                    <a:pt x="69" y="100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9"/>
                    <a:pt x="59" y="76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9" y="69"/>
                    <a:pt x="107" y="62"/>
                    <a:pt x="10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6" name="Freeform 252"/>
            <p:cNvSpPr>
              <a:spLocks/>
            </p:cNvSpPr>
            <p:nvPr/>
          </p:nvSpPr>
          <p:spPr bwMode="auto">
            <a:xfrm>
              <a:off x="9299575" y="2408238"/>
              <a:ext cx="85725" cy="87313"/>
            </a:xfrm>
            <a:custGeom>
              <a:avLst/>
              <a:gdLst>
                <a:gd name="T0" fmla="*/ 106 w 106"/>
                <a:gd name="T1" fmla="*/ 53 h 107"/>
                <a:gd name="T2" fmla="*/ 90 w 106"/>
                <a:gd name="T3" fmla="*/ 38 h 107"/>
                <a:gd name="T4" fmla="*/ 90 w 106"/>
                <a:gd name="T5" fmla="*/ 38 h 107"/>
                <a:gd name="T6" fmla="*/ 76 w 106"/>
                <a:gd name="T7" fmla="*/ 47 h 107"/>
                <a:gd name="T8" fmla="*/ 59 w 106"/>
                <a:gd name="T9" fmla="*/ 47 h 107"/>
                <a:gd name="T10" fmla="*/ 59 w 106"/>
                <a:gd name="T11" fmla="*/ 31 h 107"/>
                <a:gd name="T12" fmla="*/ 69 w 106"/>
                <a:gd name="T13" fmla="*/ 16 h 107"/>
                <a:gd name="T14" fmla="*/ 69 w 106"/>
                <a:gd name="T15" fmla="*/ 16 h 107"/>
                <a:gd name="T16" fmla="*/ 53 w 106"/>
                <a:gd name="T17" fmla="*/ 0 h 107"/>
                <a:gd name="T18" fmla="*/ 37 w 106"/>
                <a:gd name="T19" fmla="*/ 16 h 107"/>
                <a:gd name="T20" fmla="*/ 37 w 106"/>
                <a:gd name="T21" fmla="*/ 16 h 107"/>
                <a:gd name="T22" fmla="*/ 47 w 106"/>
                <a:gd name="T23" fmla="*/ 31 h 107"/>
                <a:gd name="T24" fmla="*/ 47 w 106"/>
                <a:gd name="T25" fmla="*/ 47 h 107"/>
                <a:gd name="T26" fmla="*/ 30 w 106"/>
                <a:gd name="T27" fmla="*/ 47 h 107"/>
                <a:gd name="T28" fmla="*/ 15 w 106"/>
                <a:gd name="T29" fmla="*/ 38 h 107"/>
                <a:gd name="T30" fmla="*/ 15 w 106"/>
                <a:gd name="T31" fmla="*/ 38 h 107"/>
                <a:gd name="T32" fmla="*/ 0 w 106"/>
                <a:gd name="T33" fmla="*/ 53 h 107"/>
                <a:gd name="T34" fmla="*/ 15 w 106"/>
                <a:gd name="T35" fmla="*/ 69 h 107"/>
                <a:gd name="T36" fmla="*/ 15 w 106"/>
                <a:gd name="T37" fmla="*/ 69 h 107"/>
                <a:gd name="T38" fmla="*/ 30 w 106"/>
                <a:gd name="T39" fmla="*/ 60 h 107"/>
                <a:gd name="T40" fmla="*/ 47 w 106"/>
                <a:gd name="T41" fmla="*/ 60 h 107"/>
                <a:gd name="T42" fmla="*/ 47 w 106"/>
                <a:gd name="T43" fmla="*/ 76 h 107"/>
                <a:gd name="T44" fmla="*/ 37 w 106"/>
                <a:gd name="T45" fmla="*/ 91 h 107"/>
                <a:gd name="T46" fmla="*/ 37 w 106"/>
                <a:gd name="T47" fmla="*/ 91 h 107"/>
                <a:gd name="T48" fmla="*/ 53 w 106"/>
                <a:gd name="T49" fmla="*/ 107 h 107"/>
                <a:gd name="T50" fmla="*/ 69 w 106"/>
                <a:gd name="T51" fmla="*/ 91 h 107"/>
                <a:gd name="T52" fmla="*/ 69 w 106"/>
                <a:gd name="T53" fmla="*/ 91 h 107"/>
                <a:gd name="T54" fmla="*/ 59 w 106"/>
                <a:gd name="T55" fmla="*/ 76 h 107"/>
                <a:gd name="T56" fmla="*/ 59 w 106"/>
                <a:gd name="T57" fmla="*/ 60 h 107"/>
                <a:gd name="T58" fmla="*/ 76 w 106"/>
                <a:gd name="T59" fmla="*/ 60 h 107"/>
                <a:gd name="T60" fmla="*/ 90 w 106"/>
                <a:gd name="T61" fmla="*/ 69 h 107"/>
                <a:gd name="T62" fmla="*/ 90 w 106"/>
                <a:gd name="T63" fmla="*/ 69 h 107"/>
                <a:gd name="T64" fmla="*/ 106 w 106"/>
                <a:gd name="T65" fmla="*/ 5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107">
                  <a:moveTo>
                    <a:pt x="106" y="53"/>
                  </a:moveTo>
                  <a:cubicBezTo>
                    <a:pt x="106" y="45"/>
                    <a:pt x="99" y="38"/>
                    <a:pt x="90" y="38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84" y="38"/>
                    <a:pt x="78" y="42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5" y="28"/>
                    <a:pt x="69" y="23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4" y="0"/>
                    <a:pt x="37" y="7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23"/>
                    <a:pt x="41" y="28"/>
                    <a:pt x="47" y="31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8" y="42"/>
                    <a:pt x="22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7" y="38"/>
                    <a:pt x="0" y="45"/>
                    <a:pt x="0" y="53"/>
                  </a:cubicBezTo>
                  <a:cubicBezTo>
                    <a:pt x="0" y="62"/>
                    <a:pt x="7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22" y="69"/>
                    <a:pt x="28" y="65"/>
                    <a:pt x="30" y="60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1" y="79"/>
                    <a:pt x="37" y="84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7" y="100"/>
                    <a:pt x="44" y="107"/>
                    <a:pt x="53" y="107"/>
                  </a:cubicBezTo>
                  <a:cubicBezTo>
                    <a:pt x="62" y="107"/>
                    <a:pt x="69" y="100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9"/>
                    <a:pt x="59" y="76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8" y="65"/>
                    <a:pt x="84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9" y="69"/>
                    <a:pt x="106" y="62"/>
                    <a:pt x="10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7" name="Freeform 253"/>
            <p:cNvSpPr>
              <a:spLocks/>
            </p:cNvSpPr>
            <p:nvPr/>
          </p:nvSpPr>
          <p:spPr bwMode="auto">
            <a:xfrm>
              <a:off x="9467850" y="2408238"/>
              <a:ext cx="85725" cy="87313"/>
            </a:xfrm>
            <a:custGeom>
              <a:avLst/>
              <a:gdLst>
                <a:gd name="T0" fmla="*/ 107 w 107"/>
                <a:gd name="T1" fmla="*/ 53 h 107"/>
                <a:gd name="T2" fmla="*/ 91 w 107"/>
                <a:gd name="T3" fmla="*/ 38 h 107"/>
                <a:gd name="T4" fmla="*/ 91 w 107"/>
                <a:gd name="T5" fmla="*/ 38 h 107"/>
                <a:gd name="T6" fmla="*/ 76 w 107"/>
                <a:gd name="T7" fmla="*/ 47 h 107"/>
                <a:gd name="T8" fmla="*/ 60 w 107"/>
                <a:gd name="T9" fmla="*/ 47 h 107"/>
                <a:gd name="T10" fmla="*/ 60 w 107"/>
                <a:gd name="T11" fmla="*/ 31 h 107"/>
                <a:gd name="T12" fmla="*/ 70 w 107"/>
                <a:gd name="T13" fmla="*/ 16 h 107"/>
                <a:gd name="T14" fmla="*/ 70 w 107"/>
                <a:gd name="T15" fmla="*/ 16 h 107"/>
                <a:gd name="T16" fmla="*/ 54 w 107"/>
                <a:gd name="T17" fmla="*/ 0 h 107"/>
                <a:gd name="T18" fmla="*/ 38 w 107"/>
                <a:gd name="T19" fmla="*/ 16 h 107"/>
                <a:gd name="T20" fmla="*/ 38 w 107"/>
                <a:gd name="T21" fmla="*/ 16 h 107"/>
                <a:gd name="T22" fmla="*/ 48 w 107"/>
                <a:gd name="T23" fmla="*/ 31 h 107"/>
                <a:gd name="T24" fmla="*/ 48 w 107"/>
                <a:gd name="T25" fmla="*/ 47 h 107"/>
                <a:gd name="T26" fmla="*/ 31 w 107"/>
                <a:gd name="T27" fmla="*/ 47 h 107"/>
                <a:gd name="T28" fmla="*/ 16 w 107"/>
                <a:gd name="T29" fmla="*/ 38 h 107"/>
                <a:gd name="T30" fmla="*/ 16 w 107"/>
                <a:gd name="T31" fmla="*/ 38 h 107"/>
                <a:gd name="T32" fmla="*/ 0 w 107"/>
                <a:gd name="T33" fmla="*/ 53 h 107"/>
                <a:gd name="T34" fmla="*/ 16 w 107"/>
                <a:gd name="T35" fmla="*/ 69 h 107"/>
                <a:gd name="T36" fmla="*/ 16 w 107"/>
                <a:gd name="T37" fmla="*/ 69 h 107"/>
                <a:gd name="T38" fmla="*/ 31 w 107"/>
                <a:gd name="T39" fmla="*/ 60 h 107"/>
                <a:gd name="T40" fmla="*/ 48 w 107"/>
                <a:gd name="T41" fmla="*/ 60 h 107"/>
                <a:gd name="T42" fmla="*/ 48 w 107"/>
                <a:gd name="T43" fmla="*/ 76 h 107"/>
                <a:gd name="T44" fmla="*/ 38 w 107"/>
                <a:gd name="T45" fmla="*/ 91 h 107"/>
                <a:gd name="T46" fmla="*/ 38 w 107"/>
                <a:gd name="T47" fmla="*/ 91 h 107"/>
                <a:gd name="T48" fmla="*/ 54 w 107"/>
                <a:gd name="T49" fmla="*/ 107 h 107"/>
                <a:gd name="T50" fmla="*/ 70 w 107"/>
                <a:gd name="T51" fmla="*/ 91 h 107"/>
                <a:gd name="T52" fmla="*/ 70 w 107"/>
                <a:gd name="T53" fmla="*/ 91 h 107"/>
                <a:gd name="T54" fmla="*/ 60 w 107"/>
                <a:gd name="T55" fmla="*/ 76 h 107"/>
                <a:gd name="T56" fmla="*/ 60 w 107"/>
                <a:gd name="T57" fmla="*/ 60 h 107"/>
                <a:gd name="T58" fmla="*/ 76 w 107"/>
                <a:gd name="T59" fmla="*/ 60 h 107"/>
                <a:gd name="T60" fmla="*/ 91 w 107"/>
                <a:gd name="T61" fmla="*/ 69 h 107"/>
                <a:gd name="T62" fmla="*/ 91 w 107"/>
                <a:gd name="T63" fmla="*/ 69 h 107"/>
                <a:gd name="T64" fmla="*/ 107 w 107"/>
                <a:gd name="T65" fmla="*/ 5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7">
                  <a:moveTo>
                    <a:pt x="107" y="53"/>
                  </a:moveTo>
                  <a:cubicBezTo>
                    <a:pt x="107" y="45"/>
                    <a:pt x="100" y="38"/>
                    <a:pt x="91" y="38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85" y="38"/>
                    <a:pt x="79" y="42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6" y="28"/>
                    <a:pt x="70" y="23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7"/>
                    <a:pt x="62" y="0"/>
                    <a:pt x="54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3"/>
                    <a:pt x="42" y="28"/>
                    <a:pt x="48" y="31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9" y="42"/>
                    <a:pt x="23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8" y="38"/>
                    <a:pt x="0" y="45"/>
                    <a:pt x="0" y="53"/>
                  </a:cubicBezTo>
                  <a:cubicBezTo>
                    <a:pt x="0" y="62"/>
                    <a:pt x="8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9" y="65"/>
                    <a:pt x="31" y="60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2" y="79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100"/>
                    <a:pt x="45" y="107"/>
                    <a:pt x="54" y="107"/>
                  </a:cubicBezTo>
                  <a:cubicBezTo>
                    <a:pt x="62" y="107"/>
                    <a:pt x="70" y="100"/>
                    <a:pt x="70" y="9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0" y="84"/>
                    <a:pt x="66" y="79"/>
                    <a:pt x="60" y="76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9" y="65"/>
                    <a:pt x="85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8" name="Freeform 254"/>
            <p:cNvSpPr>
              <a:spLocks/>
            </p:cNvSpPr>
            <p:nvPr/>
          </p:nvSpPr>
          <p:spPr bwMode="auto">
            <a:xfrm>
              <a:off x="9636125" y="2408238"/>
              <a:ext cx="87313" cy="87313"/>
            </a:xfrm>
            <a:custGeom>
              <a:avLst/>
              <a:gdLst>
                <a:gd name="T0" fmla="*/ 107 w 107"/>
                <a:gd name="T1" fmla="*/ 53 h 107"/>
                <a:gd name="T2" fmla="*/ 91 w 107"/>
                <a:gd name="T3" fmla="*/ 38 h 107"/>
                <a:gd name="T4" fmla="*/ 91 w 107"/>
                <a:gd name="T5" fmla="*/ 38 h 107"/>
                <a:gd name="T6" fmla="*/ 76 w 107"/>
                <a:gd name="T7" fmla="*/ 47 h 107"/>
                <a:gd name="T8" fmla="*/ 60 w 107"/>
                <a:gd name="T9" fmla="*/ 47 h 107"/>
                <a:gd name="T10" fmla="*/ 60 w 107"/>
                <a:gd name="T11" fmla="*/ 31 h 107"/>
                <a:gd name="T12" fmla="*/ 69 w 107"/>
                <a:gd name="T13" fmla="*/ 16 h 107"/>
                <a:gd name="T14" fmla="*/ 69 w 107"/>
                <a:gd name="T15" fmla="*/ 16 h 107"/>
                <a:gd name="T16" fmla="*/ 54 w 107"/>
                <a:gd name="T17" fmla="*/ 0 h 107"/>
                <a:gd name="T18" fmla="*/ 38 w 107"/>
                <a:gd name="T19" fmla="*/ 16 h 107"/>
                <a:gd name="T20" fmla="*/ 38 w 107"/>
                <a:gd name="T21" fmla="*/ 16 h 107"/>
                <a:gd name="T22" fmla="*/ 47 w 107"/>
                <a:gd name="T23" fmla="*/ 31 h 107"/>
                <a:gd name="T24" fmla="*/ 47 w 107"/>
                <a:gd name="T25" fmla="*/ 47 h 107"/>
                <a:gd name="T26" fmla="*/ 31 w 107"/>
                <a:gd name="T27" fmla="*/ 47 h 107"/>
                <a:gd name="T28" fmla="*/ 16 w 107"/>
                <a:gd name="T29" fmla="*/ 38 h 107"/>
                <a:gd name="T30" fmla="*/ 16 w 107"/>
                <a:gd name="T31" fmla="*/ 38 h 107"/>
                <a:gd name="T32" fmla="*/ 0 w 107"/>
                <a:gd name="T33" fmla="*/ 53 h 107"/>
                <a:gd name="T34" fmla="*/ 16 w 107"/>
                <a:gd name="T35" fmla="*/ 69 h 107"/>
                <a:gd name="T36" fmla="*/ 16 w 107"/>
                <a:gd name="T37" fmla="*/ 69 h 107"/>
                <a:gd name="T38" fmla="*/ 31 w 107"/>
                <a:gd name="T39" fmla="*/ 60 h 107"/>
                <a:gd name="T40" fmla="*/ 47 w 107"/>
                <a:gd name="T41" fmla="*/ 60 h 107"/>
                <a:gd name="T42" fmla="*/ 47 w 107"/>
                <a:gd name="T43" fmla="*/ 76 h 107"/>
                <a:gd name="T44" fmla="*/ 38 w 107"/>
                <a:gd name="T45" fmla="*/ 91 h 107"/>
                <a:gd name="T46" fmla="*/ 38 w 107"/>
                <a:gd name="T47" fmla="*/ 91 h 107"/>
                <a:gd name="T48" fmla="*/ 54 w 107"/>
                <a:gd name="T49" fmla="*/ 107 h 107"/>
                <a:gd name="T50" fmla="*/ 69 w 107"/>
                <a:gd name="T51" fmla="*/ 91 h 107"/>
                <a:gd name="T52" fmla="*/ 69 w 107"/>
                <a:gd name="T53" fmla="*/ 91 h 107"/>
                <a:gd name="T54" fmla="*/ 60 w 107"/>
                <a:gd name="T55" fmla="*/ 76 h 107"/>
                <a:gd name="T56" fmla="*/ 60 w 107"/>
                <a:gd name="T57" fmla="*/ 60 h 107"/>
                <a:gd name="T58" fmla="*/ 76 w 107"/>
                <a:gd name="T59" fmla="*/ 60 h 107"/>
                <a:gd name="T60" fmla="*/ 91 w 107"/>
                <a:gd name="T61" fmla="*/ 69 h 107"/>
                <a:gd name="T62" fmla="*/ 91 w 107"/>
                <a:gd name="T63" fmla="*/ 69 h 107"/>
                <a:gd name="T64" fmla="*/ 107 w 107"/>
                <a:gd name="T65" fmla="*/ 5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7">
                  <a:moveTo>
                    <a:pt x="107" y="53"/>
                  </a:moveTo>
                  <a:cubicBezTo>
                    <a:pt x="107" y="45"/>
                    <a:pt x="100" y="38"/>
                    <a:pt x="91" y="38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84" y="38"/>
                    <a:pt x="79" y="42"/>
                    <a:pt x="76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5" y="28"/>
                    <a:pt x="69" y="23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4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3"/>
                    <a:pt x="42" y="28"/>
                    <a:pt x="47" y="31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2"/>
                    <a:pt x="23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7" y="38"/>
                    <a:pt x="0" y="45"/>
                    <a:pt x="0" y="53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60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9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100"/>
                    <a:pt x="45" y="107"/>
                    <a:pt x="54" y="107"/>
                  </a:cubicBezTo>
                  <a:cubicBezTo>
                    <a:pt x="62" y="107"/>
                    <a:pt x="69" y="100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9"/>
                    <a:pt x="60" y="76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100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9" name="Freeform 255"/>
            <p:cNvSpPr>
              <a:spLocks/>
            </p:cNvSpPr>
            <p:nvPr/>
          </p:nvSpPr>
          <p:spPr bwMode="auto">
            <a:xfrm>
              <a:off x="9804400" y="2408238"/>
              <a:ext cx="87313" cy="87313"/>
            </a:xfrm>
            <a:custGeom>
              <a:avLst/>
              <a:gdLst>
                <a:gd name="T0" fmla="*/ 107 w 107"/>
                <a:gd name="T1" fmla="*/ 53 h 107"/>
                <a:gd name="T2" fmla="*/ 91 w 107"/>
                <a:gd name="T3" fmla="*/ 38 h 107"/>
                <a:gd name="T4" fmla="*/ 91 w 107"/>
                <a:gd name="T5" fmla="*/ 38 h 107"/>
                <a:gd name="T6" fmla="*/ 76 w 107"/>
                <a:gd name="T7" fmla="*/ 47 h 107"/>
                <a:gd name="T8" fmla="*/ 59 w 107"/>
                <a:gd name="T9" fmla="*/ 47 h 107"/>
                <a:gd name="T10" fmla="*/ 59 w 107"/>
                <a:gd name="T11" fmla="*/ 31 h 107"/>
                <a:gd name="T12" fmla="*/ 69 w 107"/>
                <a:gd name="T13" fmla="*/ 16 h 107"/>
                <a:gd name="T14" fmla="*/ 69 w 107"/>
                <a:gd name="T15" fmla="*/ 16 h 107"/>
                <a:gd name="T16" fmla="*/ 53 w 107"/>
                <a:gd name="T17" fmla="*/ 0 h 107"/>
                <a:gd name="T18" fmla="*/ 38 w 107"/>
                <a:gd name="T19" fmla="*/ 16 h 107"/>
                <a:gd name="T20" fmla="*/ 38 w 107"/>
                <a:gd name="T21" fmla="*/ 16 h 107"/>
                <a:gd name="T22" fmla="*/ 47 w 107"/>
                <a:gd name="T23" fmla="*/ 31 h 107"/>
                <a:gd name="T24" fmla="*/ 47 w 107"/>
                <a:gd name="T25" fmla="*/ 47 h 107"/>
                <a:gd name="T26" fmla="*/ 31 w 107"/>
                <a:gd name="T27" fmla="*/ 47 h 107"/>
                <a:gd name="T28" fmla="*/ 16 w 107"/>
                <a:gd name="T29" fmla="*/ 38 h 107"/>
                <a:gd name="T30" fmla="*/ 16 w 107"/>
                <a:gd name="T31" fmla="*/ 38 h 107"/>
                <a:gd name="T32" fmla="*/ 0 w 107"/>
                <a:gd name="T33" fmla="*/ 53 h 107"/>
                <a:gd name="T34" fmla="*/ 16 w 107"/>
                <a:gd name="T35" fmla="*/ 69 h 107"/>
                <a:gd name="T36" fmla="*/ 16 w 107"/>
                <a:gd name="T37" fmla="*/ 69 h 107"/>
                <a:gd name="T38" fmla="*/ 31 w 107"/>
                <a:gd name="T39" fmla="*/ 60 h 107"/>
                <a:gd name="T40" fmla="*/ 47 w 107"/>
                <a:gd name="T41" fmla="*/ 60 h 107"/>
                <a:gd name="T42" fmla="*/ 47 w 107"/>
                <a:gd name="T43" fmla="*/ 76 h 107"/>
                <a:gd name="T44" fmla="*/ 38 w 107"/>
                <a:gd name="T45" fmla="*/ 91 h 107"/>
                <a:gd name="T46" fmla="*/ 38 w 107"/>
                <a:gd name="T47" fmla="*/ 91 h 107"/>
                <a:gd name="T48" fmla="*/ 53 w 107"/>
                <a:gd name="T49" fmla="*/ 107 h 107"/>
                <a:gd name="T50" fmla="*/ 69 w 107"/>
                <a:gd name="T51" fmla="*/ 91 h 107"/>
                <a:gd name="T52" fmla="*/ 69 w 107"/>
                <a:gd name="T53" fmla="*/ 91 h 107"/>
                <a:gd name="T54" fmla="*/ 59 w 107"/>
                <a:gd name="T55" fmla="*/ 76 h 107"/>
                <a:gd name="T56" fmla="*/ 59 w 107"/>
                <a:gd name="T57" fmla="*/ 60 h 107"/>
                <a:gd name="T58" fmla="*/ 76 w 107"/>
                <a:gd name="T59" fmla="*/ 60 h 107"/>
                <a:gd name="T60" fmla="*/ 91 w 107"/>
                <a:gd name="T61" fmla="*/ 69 h 107"/>
                <a:gd name="T62" fmla="*/ 91 w 107"/>
                <a:gd name="T63" fmla="*/ 69 h 107"/>
                <a:gd name="T64" fmla="*/ 107 w 107"/>
                <a:gd name="T65" fmla="*/ 5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7">
                  <a:moveTo>
                    <a:pt x="107" y="53"/>
                  </a:moveTo>
                  <a:cubicBezTo>
                    <a:pt x="107" y="45"/>
                    <a:pt x="99" y="38"/>
                    <a:pt x="91" y="38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84" y="38"/>
                    <a:pt x="79" y="42"/>
                    <a:pt x="76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5" y="28"/>
                    <a:pt x="69" y="23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7"/>
                    <a:pt x="62" y="0"/>
                    <a:pt x="53" y="0"/>
                  </a:cubicBezTo>
                  <a:cubicBezTo>
                    <a:pt x="45" y="0"/>
                    <a:pt x="38" y="7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3"/>
                    <a:pt x="42" y="28"/>
                    <a:pt x="47" y="31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8" y="42"/>
                    <a:pt x="23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7" y="38"/>
                    <a:pt x="0" y="45"/>
                    <a:pt x="0" y="53"/>
                  </a:cubicBezTo>
                  <a:cubicBezTo>
                    <a:pt x="0" y="62"/>
                    <a:pt x="7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23" y="69"/>
                    <a:pt x="28" y="65"/>
                    <a:pt x="31" y="60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79"/>
                    <a:pt x="38" y="84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100"/>
                    <a:pt x="45" y="107"/>
                    <a:pt x="53" y="107"/>
                  </a:cubicBezTo>
                  <a:cubicBezTo>
                    <a:pt x="62" y="107"/>
                    <a:pt x="69" y="100"/>
                    <a:pt x="6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84"/>
                    <a:pt x="65" y="79"/>
                    <a:pt x="59" y="76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9" y="65"/>
                    <a:pt x="84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9" y="69"/>
                    <a:pt x="107" y="62"/>
                    <a:pt x="10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3996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6857735" y="5487988"/>
            <a:ext cx="5335853" cy="137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0669588" y="0"/>
            <a:ext cx="1522412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Text Placeholder 278"/>
          <p:cNvSpPr>
            <a:spLocks noGrp="1"/>
          </p:cNvSpPr>
          <p:nvPr>
            <p:ph type="body" sz="quarter" idx="11" hasCustomPrompt="1"/>
          </p:nvPr>
        </p:nvSpPr>
        <p:spPr>
          <a:xfrm>
            <a:off x="5618888" y="501480"/>
            <a:ext cx="4795111" cy="367200"/>
          </a:xfr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 algn="r">
              <a:spcAft>
                <a:spcPts val="0"/>
              </a:spcAft>
              <a:buNone/>
              <a:defRPr lang="en-US" sz="2400" dirty="0" smtClean="0">
                <a:solidFill>
                  <a:srgbClr val="002B4C"/>
                </a:solidFill>
              </a:defRPr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  <a:lvl5pPr>
              <a:defRPr lang="en-GB" sz="1800" dirty="0"/>
            </a:lvl5pPr>
          </a:lstStyle>
          <a:p>
            <a:pPr marL="0" lvl="0" algn="r"/>
            <a:r>
              <a:rPr lang="en-US" sz="2400" dirty="0">
                <a:solidFill>
                  <a:srgbClr val="002B4C"/>
                </a:solidFill>
              </a:rPr>
              <a:t>Click to add Presentation title signpost </a:t>
            </a:r>
            <a:endParaRPr lang="en-US" dirty="0"/>
          </a:p>
        </p:txBody>
      </p:sp>
      <p:pic>
        <p:nvPicPr>
          <p:cNvPr id="280" name="Picture 2" descr="BoE logo_A4 mast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6300"/>
            <a:ext cx="2995962" cy="5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8" name="Text Placeholder 28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487988"/>
            <a:ext cx="5634678" cy="982800"/>
          </a:xfrm>
        </p:spPr>
        <p:txBody>
          <a:bodyPr rIns="457200" anchor="b" anchorCtr="0"/>
          <a:lstStyle>
            <a:lvl1pPr marL="0" indent="0">
              <a:spcAft>
                <a:spcPts val="0"/>
              </a:spcAft>
              <a:buNone/>
              <a:defRPr sz="2000" b="1" baseline="0">
                <a:solidFill>
                  <a:schemeClr val="accent4"/>
                </a:solidFill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accent4"/>
                </a:solidFill>
              </a:defRPr>
            </a:lvl2pPr>
            <a:lvl3pPr marL="0" indent="0">
              <a:spcAft>
                <a:spcPts val="0"/>
              </a:spcAft>
              <a:buNone/>
              <a:defRPr sz="2000" b="1">
                <a:solidFill>
                  <a:schemeClr val="accent6"/>
                </a:solidFill>
              </a:defRPr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accent6"/>
                </a:solidFill>
              </a:defRPr>
            </a:lvl4pPr>
            <a:lvl5pPr marL="0" indent="0">
              <a:spcAft>
                <a:spcPts val="0"/>
              </a:spcAft>
              <a:buNone/>
              <a:defRPr sz="2000" b="1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add Name Surname</a:t>
            </a:r>
          </a:p>
          <a:p>
            <a:pPr lvl="1"/>
            <a:r>
              <a:rPr lang="en-US" dirty="0"/>
              <a:t>Title/Date</a:t>
            </a:r>
            <a:endParaRPr lang="en-GB" dirty="0"/>
          </a:p>
        </p:txBody>
      </p:sp>
      <p:sp>
        <p:nvSpPr>
          <p:cNvPr id="290" name="Picture Placeholder 289"/>
          <p:cNvSpPr>
            <a:spLocks noGrp="1" noChangeAspect="1"/>
          </p:cNvSpPr>
          <p:nvPr>
            <p:ph type="pic" sz="quarter" idx="14"/>
          </p:nvPr>
        </p:nvSpPr>
        <p:spPr>
          <a:xfrm>
            <a:off x="10961688" y="190785"/>
            <a:ext cx="964800" cy="96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858000" y="1371600"/>
            <a:ext cx="5334000" cy="41163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6097588" y="1371600"/>
            <a:ext cx="763587" cy="41163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icture Placeholder 276"/>
          <p:cNvSpPr>
            <a:spLocks noGrp="1"/>
          </p:cNvSpPr>
          <p:nvPr>
            <p:ph type="pic" sz="quarter" idx="10"/>
          </p:nvPr>
        </p:nvSpPr>
        <p:spPr>
          <a:xfrm>
            <a:off x="6858000" y="1371600"/>
            <a:ext cx="5334000" cy="41148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6" name="Rectangle 145"/>
          <p:cNvSpPr/>
          <p:nvPr userDrawn="1"/>
        </p:nvSpPr>
        <p:spPr>
          <a:xfrm>
            <a:off x="6096000" y="1371600"/>
            <a:ext cx="762000" cy="548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752600"/>
            <a:ext cx="5638800" cy="3735387"/>
          </a:xfrm>
        </p:spPr>
        <p:txBody>
          <a:bodyPr/>
          <a:lstStyle>
            <a:lvl1pPr marL="0" indent="0">
              <a:spcAft>
                <a:spcPts val="2400"/>
              </a:spcAft>
              <a:buNone/>
              <a:defRPr sz="4800"/>
            </a:lvl1pPr>
            <a:lvl2pPr marL="0" indent="0">
              <a:buFont typeface="Arial" panose="020B0604020202020204" pitchFamily="34" charset="0"/>
              <a:buNone/>
              <a:defRPr sz="3200"/>
            </a:lvl2pPr>
            <a:lvl3pPr marL="0" indent="0"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 dirty="0"/>
              <a:t>Click to edit title  (Calibri 48pt)</a:t>
            </a:r>
          </a:p>
          <a:p>
            <a:pPr lvl="1"/>
            <a:r>
              <a:rPr lang="en-US" dirty="0"/>
              <a:t>Presentation subtitle </a:t>
            </a:r>
            <a:br>
              <a:rPr lang="en-US" dirty="0"/>
            </a:br>
            <a:r>
              <a:rPr lang="en-US" dirty="0"/>
              <a:t>(Calibri 32pt)</a:t>
            </a:r>
          </a:p>
          <a:p>
            <a:pPr lvl="1"/>
            <a:endParaRPr lang="en-US" dirty="0"/>
          </a:p>
        </p:txBody>
      </p:sp>
      <p:grpSp>
        <p:nvGrpSpPr>
          <p:cNvPr id="139" name="Group 138"/>
          <p:cNvGrpSpPr>
            <a:grpSpLocks noChangeAspect="1"/>
          </p:cNvGrpSpPr>
          <p:nvPr userDrawn="1"/>
        </p:nvGrpSpPr>
        <p:grpSpPr>
          <a:xfrm>
            <a:off x="6913355" y="5624682"/>
            <a:ext cx="5159993" cy="1095898"/>
            <a:chOff x="2266950" y="4587875"/>
            <a:chExt cx="2384425" cy="506413"/>
          </a:xfrm>
          <a:solidFill>
            <a:srgbClr val="FFFFFF">
              <a:alpha val="25098"/>
            </a:srgbClr>
          </a:solidFill>
        </p:grpSpPr>
        <p:sp>
          <p:nvSpPr>
            <p:cNvPr id="141" name="Freeform 256"/>
            <p:cNvSpPr>
              <a:spLocks/>
            </p:cNvSpPr>
            <p:nvPr/>
          </p:nvSpPr>
          <p:spPr bwMode="auto">
            <a:xfrm>
              <a:off x="2266950" y="4587875"/>
              <a:ext cx="74613" cy="73025"/>
            </a:xfrm>
            <a:custGeom>
              <a:avLst/>
              <a:gdLst>
                <a:gd name="T0" fmla="*/ 92 w 92"/>
                <a:gd name="T1" fmla="*/ 46 h 91"/>
                <a:gd name="T2" fmla="*/ 78 w 92"/>
                <a:gd name="T3" fmla="*/ 32 h 91"/>
                <a:gd name="T4" fmla="*/ 78 w 92"/>
                <a:gd name="T5" fmla="*/ 32 h 91"/>
                <a:gd name="T6" fmla="*/ 65 w 92"/>
                <a:gd name="T7" fmla="*/ 41 h 91"/>
                <a:gd name="T8" fmla="*/ 51 w 92"/>
                <a:gd name="T9" fmla="*/ 41 h 91"/>
                <a:gd name="T10" fmla="*/ 51 w 92"/>
                <a:gd name="T11" fmla="*/ 26 h 91"/>
                <a:gd name="T12" fmla="*/ 60 w 92"/>
                <a:gd name="T13" fmla="*/ 14 h 91"/>
                <a:gd name="T14" fmla="*/ 60 w 92"/>
                <a:gd name="T15" fmla="*/ 14 h 91"/>
                <a:gd name="T16" fmla="*/ 46 w 92"/>
                <a:gd name="T17" fmla="*/ 0 h 91"/>
                <a:gd name="T18" fmla="*/ 32 w 92"/>
                <a:gd name="T19" fmla="*/ 14 h 91"/>
                <a:gd name="T20" fmla="*/ 32 w 92"/>
                <a:gd name="T21" fmla="*/ 14 h 91"/>
                <a:gd name="T22" fmla="*/ 41 w 92"/>
                <a:gd name="T23" fmla="*/ 26 h 91"/>
                <a:gd name="T24" fmla="*/ 41 w 92"/>
                <a:gd name="T25" fmla="*/ 41 h 91"/>
                <a:gd name="T26" fmla="*/ 26 w 92"/>
                <a:gd name="T27" fmla="*/ 41 h 91"/>
                <a:gd name="T28" fmla="*/ 14 w 92"/>
                <a:gd name="T29" fmla="*/ 32 h 91"/>
                <a:gd name="T30" fmla="*/ 14 w 92"/>
                <a:gd name="T31" fmla="*/ 32 h 91"/>
                <a:gd name="T32" fmla="*/ 0 w 92"/>
                <a:gd name="T33" fmla="*/ 46 h 91"/>
                <a:gd name="T34" fmla="*/ 14 w 92"/>
                <a:gd name="T35" fmla="*/ 59 h 91"/>
                <a:gd name="T36" fmla="*/ 14 w 92"/>
                <a:gd name="T37" fmla="*/ 59 h 91"/>
                <a:gd name="T38" fmla="*/ 26 w 92"/>
                <a:gd name="T39" fmla="*/ 51 h 91"/>
                <a:gd name="T40" fmla="*/ 41 w 92"/>
                <a:gd name="T41" fmla="*/ 51 h 91"/>
                <a:gd name="T42" fmla="*/ 41 w 92"/>
                <a:gd name="T43" fmla="*/ 65 h 91"/>
                <a:gd name="T44" fmla="*/ 32 w 92"/>
                <a:gd name="T45" fmla="*/ 78 h 91"/>
                <a:gd name="T46" fmla="*/ 32 w 92"/>
                <a:gd name="T47" fmla="*/ 78 h 91"/>
                <a:gd name="T48" fmla="*/ 46 w 92"/>
                <a:gd name="T49" fmla="*/ 91 h 91"/>
                <a:gd name="T50" fmla="*/ 60 w 92"/>
                <a:gd name="T51" fmla="*/ 78 h 91"/>
                <a:gd name="T52" fmla="*/ 60 w 92"/>
                <a:gd name="T53" fmla="*/ 78 h 91"/>
                <a:gd name="T54" fmla="*/ 51 w 92"/>
                <a:gd name="T55" fmla="*/ 65 h 91"/>
                <a:gd name="T56" fmla="*/ 51 w 92"/>
                <a:gd name="T57" fmla="*/ 51 h 91"/>
                <a:gd name="T58" fmla="*/ 65 w 92"/>
                <a:gd name="T59" fmla="*/ 51 h 91"/>
                <a:gd name="T60" fmla="*/ 78 w 92"/>
                <a:gd name="T61" fmla="*/ 59 h 91"/>
                <a:gd name="T62" fmla="*/ 78 w 92"/>
                <a:gd name="T63" fmla="*/ 59 h 91"/>
                <a:gd name="T64" fmla="*/ 92 w 92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91">
                  <a:moveTo>
                    <a:pt x="92" y="46"/>
                  </a:moveTo>
                  <a:cubicBezTo>
                    <a:pt x="92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8" y="36"/>
                    <a:pt x="65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60" y="19"/>
                    <a:pt x="60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0" y="6"/>
                    <a:pt x="53" y="0"/>
                    <a:pt x="46" y="0"/>
                  </a:cubicBezTo>
                  <a:cubicBezTo>
                    <a:pt x="39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36"/>
                    <a:pt x="20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20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9" y="91"/>
                    <a:pt x="46" y="91"/>
                  </a:cubicBezTo>
                  <a:cubicBezTo>
                    <a:pt x="53" y="91"/>
                    <a:pt x="60" y="85"/>
                    <a:pt x="60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0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8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2" y="53"/>
                    <a:pt x="9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" name="Freeform 257"/>
            <p:cNvSpPr>
              <a:spLocks/>
            </p:cNvSpPr>
            <p:nvPr/>
          </p:nvSpPr>
          <p:spPr bwMode="auto">
            <a:xfrm>
              <a:off x="2411413" y="4587875"/>
              <a:ext cx="74613" cy="73025"/>
            </a:xfrm>
            <a:custGeom>
              <a:avLst/>
              <a:gdLst>
                <a:gd name="T0" fmla="*/ 92 w 92"/>
                <a:gd name="T1" fmla="*/ 46 h 91"/>
                <a:gd name="T2" fmla="*/ 78 w 92"/>
                <a:gd name="T3" fmla="*/ 32 h 91"/>
                <a:gd name="T4" fmla="*/ 78 w 92"/>
                <a:gd name="T5" fmla="*/ 32 h 91"/>
                <a:gd name="T6" fmla="*/ 65 w 92"/>
                <a:gd name="T7" fmla="*/ 41 h 91"/>
                <a:gd name="T8" fmla="*/ 51 w 92"/>
                <a:gd name="T9" fmla="*/ 41 h 91"/>
                <a:gd name="T10" fmla="*/ 51 w 92"/>
                <a:gd name="T11" fmla="*/ 26 h 91"/>
                <a:gd name="T12" fmla="*/ 59 w 92"/>
                <a:gd name="T13" fmla="*/ 14 h 91"/>
                <a:gd name="T14" fmla="*/ 59 w 92"/>
                <a:gd name="T15" fmla="*/ 14 h 91"/>
                <a:gd name="T16" fmla="*/ 46 w 92"/>
                <a:gd name="T17" fmla="*/ 0 h 91"/>
                <a:gd name="T18" fmla="*/ 32 w 92"/>
                <a:gd name="T19" fmla="*/ 14 h 91"/>
                <a:gd name="T20" fmla="*/ 32 w 92"/>
                <a:gd name="T21" fmla="*/ 14 h 91"/>
                <a:gd name="T22" fmla="*/ 41 w 92"/>
                <a:gd name="T23" fmla="*/ 26 h 91"/>
                <a:gd name="T24" fmla="*/ 41 w 92"/>
                <a:gd name="T25" fmla="*/ 41 h 91"/>
                <a:gd name="T26" fmla="*/ 26 w 92"/>
                <a:gd name="T27" fmla="*/ 41 h 91"/>
                <a:gd name="T28" fmla="*/ 14 w 92"/>
                <a:gd name="T29" fmla="*/ 32 h 91"/>
                <a:gd name="T30" fmla="*/ 14 w 92"/>
                <a:gd name="T31" fmla="*/ 32 h 91"/>
                <a:gd name="T32" fmla="*/ 0 w 92"/>
                <a:gd name="T33" fmla="*/ 46 h 91"/>
                <a:gd name="T34" fmla="*/ 14 w 92"/>
                <a:gd name="T35" fmla="*/ 59 h 91"/>
                <a:gd name="T36" fmla="*/ 14 w 92"/>
                <a:gd name="T37" fmla="*/ 59 h 91"/>
                <a:gd name="T38" fmla="*/ 26 w 92"/>
                <a:gd name="T39" fmla="*/ 51 h 91"/>
                <a:gd name="T40" fmla="*/ 41 w 92"/>
                <a:gd name="T41" fmla="*/ 51 h 91"/>
                <a:gd name="T42" fmla="*/ 41 w 92"/>
                <a:gd name="T43" fmla="*/ 65 h 91"/>
                <a:gd name="T44" fmla="*/ 32 w 92"/>
                <a:gd name="T45" fmla="*/ 78 h 91"/>
                <a:gd name="T46" fmla="*/ 32 w 92"/>
                <a:gd name="T47" fmla="*/ 78 h 91"/>
                <a:gd name="T48" fmla="*/ 46 w 92"/>
                <a:gd name="T49" fmla="*/ 91 h 91"/>
                <a:gd name="T50" fmla="*/ 59 w 92"/>
                <a:gd name="T51" fmla="*/ 78 h 91"/>
                <a:gd name="T52" fmla="*/ 59 w 92"/>
                <a:gd name="T53" fmla="*/ 78 h 91"/>
                <a:gd name="T54" fmla="*/ 51 w 92"/>
                <a:gd name="T55" fmla="*/ 65 h 91"/>
                <a:gd name="T56" fmla="*/ 51 w 92"/>
                <a:gd name="T57" fmla="*/ 51 h 91"/>
                <a:gd name="T58" fmla="*/ 65 w 92"/>
                <a:gd name="T59" fmla="*/ 51 h 91"/>
                <a:gd name="T60" fmla="*/ 78 w 92"/>
                <a:gd name="T61" fmla="*/ 59 h 91"/>
                <a:gd name="T62" fmla="*/ 78 w 92"/>
                <a:gd name="T63" fmla="*/ 59 h 91"/>
                <a:gd name="T64" fmla="*/ 92 w 92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91">
                  <a:moveTo>
                    <a:pt x="92" y="46"/>
                  </a:moveTo>
                  <a:cubicBezTo>
                    <a:pt x="92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6"/>
                    <a:pt x="65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36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2" y="53"/>
                    <a:pt x="9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" name="Freeform 258"/>
            <p:cNvSpPr>
              <a:spLocks/>
            </p:cNvSpPr>
            <p:nvPr/>
          </p:nvSpPr>
          <p:spPr bwMode="auto">
            <a:xfrm>
              <a:off x="2555875" y="4587875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1 h 91"/>
                <a:gd name="T8" fmla="*/ 51 w 91"/>
                <a:gd name="T9" fmla="*/ 41 h 91"/>
                <a:gd name="T10" fmla="*/ 51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6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1 w 91"/>
                <a:gd name="T23" fmla="*/ 26 h 91"/>
                <a:gd name="T24" fmla="*/ 41 w 91"/>
                <a:gd name="T25" fmla="*/ 41 h 91"/>
                <a:gd name="T26" fmla="*/ 26 w 91"/>
                <a:gd name="T27" fmla="*/ 41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6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1 w 91"/>
                <a:gd name="T41" fmla="*/ 51 h 91"/>
                <a:gd name="T42" fmla="*/ 41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6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6"/>
                    <a:pt x="65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36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" name="Freeform 259"/>
            <p:cNvSpPr>
              <a:spLocks/>
            </p:cNvSpPr>
            <p:nvPr/>
          </p:nvSpPr>
          <p:spPr bwMode="auto">
            <a:xfrm>
              <a:off x="2700338" y="4587875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1 h 91"/>
                <a:gd name="T8" fmla="*/ 51 w 91"/>
                <a:gd name="T9" fmla="*/ 41 h 91"/>
                <a:gd name="T10" fmla="*/ 51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6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1 w 91"/>
                <a:gd name="T23" fmla="*/ 26 h 91"/>
                <a:gd name="T24" fmla="*/ 41 w 91"/>
                <a:gd name="T25" fmla="*/ 41 h 91"/>
                <a:gd name="T26" fmla="*/ 26 w 91"/>
                <a:gd name="T27" fmla="*/ 41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6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1 w 91"/>
                <a:gd name="T41" fmla="*/ 51 h 91"/>
                <a:gd name="T42" fmla="*/ 41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6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6"/>
                    <a:pt x="65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36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" name="Freeform 260"/>
            <p:cNvSpPr>
              <a:spLocks/>
            </p:cNvSpPr>
            <p:nvPr/>
          </p:nvSpPr>
          <p:spPr bwMode="auto">
            <a:xfrm>
              <a:off x="2844800" y="4587875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1 h 91"/>
                <a:gd name="T8" fmla="*/ 51 w 91"/>
                <a:gd name="T9" fmla="*/ 41 h 91"/>
                <a:gd name="T10" fmla="*/ 51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6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0 w 91"/>
                <a:gd name="T23" fmla="*/ 26 h 91"/>
                <a:gd name="T24" fmla="*/ 40 w 91"/>
                <a:gd name="T25" fmla="*/ 41 h 91"/>
                <a:gd name="T26" fmla="*/ 26 w 91"/>
                <a:gd name="T27" fmla="*/ 41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6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6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6"/>
                    <a:pt x="65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6" y="24"/>
                    <a:pt x="40" y="26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36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" name="Freeform 261"/>
            <p:cNvSpPr>
              <a:spLocks/>
            </p:cNvSpPr>
            <p:nvPr/>
          </p:nvSpPr>
          <p:spPr bwMode="auto">
            <a:xfrm>
              <a:off x="2989263" y="4587875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1 h 91"/>
                <a:gd name="T8" fmla="*/ 51 w 91"/>
                <a:gd name="T9" fmla="*/ 41 h 91"/>
                <a:gd name="T10" fmla="*/ 51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6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0 w 91"/>
                <a:gd name="T23" fmla="*/ 26 h 91"/>
                <a:gd name="T24" fmla="*/ 40 w 91"/>
                <a:gd name="T25" fmla="*/ 41 h 91"/>
                <a:gd name="T26" fmla="*/ 26 w 91"/>
                <a:gd name="T27" fmla="*/ 41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6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6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6"/>
                    <a:pt x="65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36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" name="Freeform 262"/>
            <p:cNvSpPr>
              <a:spLocks/>
            </p:cNvSpPr>
            <p:nvPr/>
          </p:nvSpPr>
          <p:spPr bwMode="auto">
            <a:xfrm>
              <a:off x="3133725" y="4587875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1 h 91"/>
                <a:gd name="T8" fmla="*/ 51 w 91"/>
                <a:gd name="T9" fmla="*/ 41 h 91"/>
                <a:gd name="T10" fmla="*/ 51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5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0 w 91"/>
                <a:gd name="T23" fmla="*/ 26 h 91"/>
                <a:gd name="T24" fmla="*/ 40 w 91"/>
                <a:gd name="T25" fmla="*/ 41 h 91"/>
                <a:gd name="T26" fmla="*/ 26 w 91"/>
                <a:gd name="T27" fmla="*/ 41 h 91"/>
                <a:gd name="T28" fmla="*/ 13 w 91"/>
                <a:gd name="T29" fmla="*/ 32 h 91"/>
                <a:gd name="T30" fmla="*/ 13 w 91"/>
                <a:gd name="T31" fmla="*/ 32 h 91"/>
                <a:gd name="T32" fmla="*/ 0 w 91"/>
                <a:gd name="T33" fmla="*/ 46 h 91"/>
                <a:gd name="T34" fmla="*/ 13 w 91"/>
                <a:gd name="T35" fmla="*/ 59 h 91"/>
                <a:gd name="T36" fmla="*/ 13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5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6"/>
                    <a:pt x="65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5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36"/>
                    <a:pt x="19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5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" name="Freeform 263"/>
            <p:cNvSpPr>
              <a:spLocks/>
            </p:cNvSpPr>
            <p:nvPr/>
          </p:nvSpPr>
          <p:spPr bwMode="auto">
            <a:xfrm>
              <a:off x="3278188" y="4587875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7 w 91"/>
                <a:gd name="T3" fmla="*/ 32 h 91"/>
                <a:gd name="T4" fmla="*/ 77 w 91"/>
                <a:gd name="T5" fmla="*/ 32 h 91"/>
                <a:gd name="T6" fmla="*/ 65 w 91"/>
                <a:gd name="T7" fmla="*/ 41 h 91"/>
                <a:gd name="T8" fmla="*/ 51 w 91"/>
                <a:gd name="T9" fmla="*/ 41 h 91"/>
                <a:gd name="T10" fmla="*/ 51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5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0 w 91"/>
                <a:gd name="T23" fmla="*/ 26 h 91"/>
                <a:gd name="T24" fmla="*/ 40 w 91"/>
                <a:gd name="T25" fmla="*/ 41 h 91"/>
                <a:gd name="T26" fmla="*/ 26 w 91"/>
                <a:gd name="T27" fmla="*/ 41 h 91"/>
                <a:gd name="T28" fmla="*/ 13 w 91"/>
                <a:gd name="T29" fmla="*/ 32 h 91"/>
                <a:gd name="T30" fmla="*/ 13 w 91"/>
                <a:gd name="T31" fmla="*/ 32 h 91"/>
                <a:gd name="T32" fmla="*/ 0 w 91"/>
                <a:gd name="T33" fmla="*/ 46 h 91"/>
                <a:gd name="T34" fmla="*/ 13 w 91"/>
                <a:gd name="T35" fmla="*/ 59 h 91"/>
                <a:gd name="T36" fmla="*/ 13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5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7 w 91"/>
                <a:gd name="T61" fmla="*/ 59 h 91"/>
                <a:gd name="T62" fmla="*/ 77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7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2" y="32"/>
                    <a:pt x="67" y="36"/>
                    <a:pt x="65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5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36"/>
                    <a:pt x="19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5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0" name="Freeform 264"/>
            <p:cNvSpPr>
              <a:spLocks/>
            </p:cNvSpPr>
            <p:nvPr/>
          </p:nvSpPr>
          <p:spPr bwMode="auto">
            <a:xfrm>
              <a:off x="3422650" y="4587875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7 w 91"/>
                <a:gd name="T3" fmla="*/ 32 h 91"/>
                <a:gd name="T4" fmla="*/ 77 w 91"/>
                <a:gd name="T5" fmla="*/ 32 h 91"/>
                <a:gd name="T6" fmla="*/ 65 w 91"/>
                <a:gd name="T7" fmla="*/ 41 h 91"/>
                <a:gd name="T8" fmla="*/ 51 w 91"/>
                <a:gd name="T9" fmla="*/ 41 h 91"/>
                <a:gd name="T10" fmla="*/ 51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5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0 w 91"/>
                <a:gd name="T23" fmla="*/ 26 h 91"/>
                <a:gd name="T24" fmla="*/ 40 w 91"/>
                <a:gd name="T25" fmla="*/ 41 h 91"/>
                <a:gd name="T26" fmla="*/ 26 w 91"/>
                <a:gd name="T27" fmla="*/ 41 h 91"/>
                <a:gd name="T28" fmla="*/ 13 w 91"/>
                <a:gd name="T29" fmla="*/ 32 h 91"/>
                <a:gd name="T30" fmla="*/ 13 w 91"/>
                <a:gd name="T31" fmla="*/ 32 h 91"/>
                <a:gd name="T32" fmla="*/ 0 w 91"/>
                <a:gd name="T33" fmla="*/ 46 h 91"/>
                <a:gd name="T34" fmla="*/ 13 w 91"/>
                <a:gd name="T35" fmla="*/ 59 h 91"/>
                <a:gd name="T36" fmla="*/ 13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5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7 w 91"/>
                <a:gd name="T61" fmla="*/ 59 h 91"/>
                <a:gd name="T62" fmla="*/ 77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7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2" y="32"/>
                    <a:pt x="67" y="36"/>
                    <a:pt x="65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5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5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36"/>
                    <a:pt x="19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5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5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1" name="Freeform 265"/>
            <p:cNvSpPr>
              <a:spLocks/>
            </p:cNvSpPr>
            <p:nvPr/>
          </p:nvSpPr>
          <p:spPr bwMode="auto">
            <a:xfrm>
              <a:off x="3567113" y="4587875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7 w 91"/>
                <a:gd name="T3" fmla="*/ 32 h 91"/>
                <a:gd name="T4" fmla="*/ 77 w 91"/>
                <a:gd name="T5" fmla="*/ 32 h 91"/>
                <a:gd name="T6" fmla="*/ 65 w 91"/>
                <a:gd name="T7" fmla="*/ 41 h 91"/>
                <a:gd name="T8" fmla="*/ 50 w 91"/>
                <a:gd name="T9" fmla="*/ 41 h 91"/>
                <a:gd name="T10" fmla="*/ 50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5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0 w 91"/>
                <a:gd name="T23" fmla="*/ 26 h 91"/>
                <a:gd name="T24" fmla="*/ 40 w 91"/>
                <a:gd name="T25" fmla="*/ 41 h 91"/>
                <a:gd name="T26" fmla="*/ 26 w 91"/>
                <a:gd name="T27" fmla="*/ 41 h 91"/>
                <a:gd name="T28" fmla="*/ 13 w 91"/>
                <a:gd name="T29" fmla="*/ 32 h 91"/>
                <a:gd name="T30" fmla="*/ 13 w 91"/>
                <a:gd name="T31" fmla="*/ 32 h 91"/>
                <a:gd name="T32" fmla="*/ 0 w 91"/>
                <a:gd name="T33" fmla="*/ 46 h 91"/>
                <a:gd name="T34" fmla="*/ 13 w 91"/>
                <a:gd name="T35" fmla="*/ 59 h 91"/>
                <a:gd name="T36" fmla="*/ 13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5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0 w 91"/>
                <a:gd name="T55" fmla="*/ 65 h 91"/>
                <a:gd name="T56" fmla="*/ 50 w 91"/>
                <a:gd name="T57" fmla="*/ 51 h 91"/>
                <a:gd name="T58" fmla="*/ 65 w 91"/>
                <a:gd name="T59" fmla="*/ 51 h 91"/>
                <a:gd name="T60" fmla="*/ 77 w 91"/>
                <a:gd name="T61" fmla="*/ 59 h 91"/>
                <a:gd name="T62" fmla="*/ 77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7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2" y="32"/>
                    <a:pt x="67" y="36"/>
                    <a:pt x="65" y="41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5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5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36"/>
                    <a:pt x="19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5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5" y="67"/>
                    <a:pt x="50" y="65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2" name="Freeform 266"/>
            <p:cNvSpPr>
              <a:spLocks/>
            </p:cNvSpPr>
            <p:nvPr/>
          </p:nvSpPr>
          <p:spPr bwMode="auto">
            <a:xfrm>
              <a:off x="3711575" y="4587875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7 w 91"/>
                <a:gd name="T3" fmla="*/ 32 h 91"/>
                <a:gd name="T4" fmla="*/ 77 w 91"/>
                <a:gd name="T5" fmla="*/ 32 h 91"/>
                <a:gd name="T6" fmla="*/ 65 w 91"/>
                <a:gd name="T7" fmla="*/ 41 h 91"/>
                <a:gd name="T8" fmla="*/ 50 w 91"/>
                <a:gd name="T9" fmla="*/ 41 h 91"/>
                <a:gd name="T10" fmla="*/ 50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5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0 w 91"/>
                <a:gd name="T23" fmla="*/ 26 h 91"/>
                <a:gd name="T24" fmla="*/ 40 w 91"/>
                <a:gd name="T25" fmla="*/ 41 h 91"/>
                <a:gd name="T26" fmla="*/ 26 w 91"/>
                <a:gd name="T27" fmla="*/ 41 h 91"/>
                <a:gd name="T28" fmla="*/ 13 w 91"/>
                <a:gd name="T29" fmla="*/ 32 h 91"/>
                <a:gd name="T30" fmla="*/ 13 w 91"/>
                <a:gd name="T31" fmla="*/ 32 h 91"/>
                <a:gd name="T32" fmla="*/ 0 w 91"/>
                <a:gd name="T33" fmla="*/ 46 h 91"/>
                <a:gd name="T34" fmla="*/ 13 w 91"/>
                <a:gd name="T35" fmla="*/ 59 h 91"/>
                <a:gd name="T36" fmla="*/ 13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5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0 w 91"/>
                <a:gd name="T55" fmla="*/ 65 h 91"/>
                <a:gd name="T56" fmla="*/ 50 w 91"/>
                <a:gd name="T57" fmla="*/ 51 h 91"/>
                <a:gd name="T58" fmla="*/ 65 w 91"/>
                <a:gd name="T59" fmla="*/ 51 h 91"/>
                <a:gd name="T60" fmla="*/ 77 w 91"/>
                <a:gd name="T61" fmla="*/ 59 h 91"/>
                <a:gd name="T62" fmla="*/ 77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7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2" y="32"/>
                    <a:pt x="67" y="36"/>
                    <a:pt x="65" y="41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5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5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36"/>
                    <a:pt x="19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5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5" y="67"/>
                    <a:pt x="50" y="65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3" name="Freeform 267"/>
            <p:cNvSpPr>
              <a:spLocks/>
            </p:cNvSpPr>
            <p:nvPr/>
          </p:nvSpPr>
          <p:spPr bwMode="auto">
            <a:xfrm>
              <a:off x="3856038" y="4587875"/>
              <a:ext cx="74613" cy="73025"/>
            </a:xfrm>
            <a:custGeom>
              <a:avLst/>
              <a:gdLst>
                <a:gd name="T0" fmla="*/ 92 w 92"/>
                <a:gd name="T1" fmla="*/ 46 h 91"/>
                <a:gd name="T2" fmla="*/ 78 w 92"/>
                <a:gd name="T3" fmla="*/ 32 h 91"/>
                <a:gd name="T4" fmla="*/ 78 w 92"/>
                <a:gd name="T5" fmla="*/ 32 h 91"/>
                <a:gd name="T6" fmla="*/ 66 w 92"/>
                <a:gd name="T7" fmla="*/ 41 h 91"/>
                <a:gd name="T8" fmla="*/ 51 w 92"/>
                <a:gd name="T9" fmla="*/ 41 h 91"/>
                <a:gd name="T10" fmla="*/ 51 w 92"/>
                <a:gd name="T11" fmla="*/ 26 h 91"/>
                <a:gd name="T12" fmla="*/ 60 w 92"/>
                <a:gd name="T13" fmla="*/ 14 h 91"/>
                <a:gd name="T14" fmla="*/ 60 w 92"/>
                <a:gd name="T15" fmla="*/ 14 h 91"/>
                <a:gd name="T16" fmla="*/ 46 w 92"/>
                <a:gd name="T17" fmla="*/ 0 h 91"/>
                <a:gd name="T18" fmla="*/ 32 w 92"/>
                <a:gd name="T19" fmla="*/ 14 h 91"/>
                <a:gd name="T20" fmla="*/ 32 w 92"/>
                <a:gd name="T21" fmla="*/ 14 h 91"/>
                <a:gd name="T22" fmla="*/ 41 w 92"/>
                <a:gd name="T23" fmla="*/ 26 h 91"/>
                <a:gd name="T24" fmla="*/ 41 w 92"/>
                <a:gd name="T25" fmla="*/ 41 h 91"/>
                <a:gd name="T26" fmla="*/ 27 w 92"/>
                <a:gd name="T27" fmla="*/ 41 h 91"/>
                <a:gd name="T28" fmla="*/ 14 w 92"/>
                <a:gd name="T29" fmla="*/ 32 h 91"/>
                <a:gd name="T30" fmla="*/ 14 w 92"/>
                <a:gd name="T31" fmla="*/ 32 h 91"/>
                <a:gd name="T32" fmla="*/ 0 w 92"/>
                <a:gd name="T33" fmla="*/ 46 h 91"/>
                <a:gd name="T34" fmla="*/ 14 w 92"/>
                <a:gd name="T35" fmla="*/ 59 h 91"/>
                <a:gd name="T36" fmla="*/ 14 w 92"/>
                <a:gd name="T37" fmla="*/ 59 h 91"/>
                <a:gd name="T38" fmla="*/ 27 w 92"/>
                <a:gd name="T39" fmla="*/ 51 h 91"/>
                <a:gd name="T40" fmla="*/ 41 w 92"/>
                <a:gd name="T41" fmla="*/ 51 h 91"/>
                <a:gd name="T42" fmla="*/ 41 w 92"/>
                <a:gd name="T43" fmla="*/ 65 h 91"/>
                <a:gd name="T44" fmla="*/ 32 w 92"/>
                <a:gd name="T45" fmla="*/ 78 h 91"/>
                <a:gd name="T46" fmla="*/ 32 w 92"/>
                <a:gd name="T47" fmla="*/ 78 h 91"/>
                <a:gd name="T48" fmla="*/ 46 w 92"/>
                <a:gd name="T49" fmla="*/ 91 h 91"/>
                <a:gd name="T50" fmla="*/ 60 w 92"/>
                <a:gd name="T51" fmla="*/ 78 h 91"/>
                <a:gd name="T52" fmla="*/ 60 w 92"/>
                <a:gd name="T53" fmla="*/ 78 h 91"/>
                <a:gd name="T54" fmla="*/ 51 w 92"/>
                <a:gd name="T55" fmla="*/ 65 h 91"/>
                <a:gd name="T56" fmla="*/ 51 w 92"/>
                <a:gd name="T57" fmla="*/ 51 h 91"/>
                <a:gd name="T58" fmla="*/ 66 w 92"/>
                <a:gd name="T59" fmla="*/ 51 h 91"/>
                <a:gd name="T60" fmla="*/ 78 w 92"/>
                <a:gd name="T61" fmla="*/ 59 h 91"/>
                <a:gd name="T62" fmla="*/ 78 w 92"/>
                <a:gd name="T63" fmla="*/ 59 h 91"/>
                <a:gd name="T64" fmla="*/ 92 w 92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91">
                  <a:moveTo>
                    <a:pt x="92" y="46"/>
                  </a:moveTo>
                  <a:cubicBezTo>
                    <a:pt x="92" y="38"/>
                    <a:pt x="86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8" y="36"/>
                    <a:pt x="66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60" y="19"/>
                    <a:pt x="60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0" y="6"/>
                    <a:pt x="54" y="0"/>
                    <a:pt x="46" y="0"/>
                  </a:cubicBezTo>
                  <a:cubicBezTo>
                    <a:pt x="39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5" y="36"/>
                    <a:pt x="20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7" y="32"/>
                    <a:pt x="0" y="38"/>
                    <a:pt x="0" y="46"/>
                  </a:cubicBezTo>
                  <a:cubicBezTo>
                    <a:pt x="0" y="53"/>
                    <a:pt x="7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20" y="59"/>
                    <a:pt x="25" y="56"/>
                    <a:pt x="27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9" y="91"/>
                    <a:pt x="46" y="91"/>
                  </a:cubicBezTo>
                  <a:cubicBezTo>
                    <a:pt x="54" y="91"/>
                    <a:pt x="60" y="85"/>
                    <a:pt x="60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0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8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6" y="59"/>
                    <a:pt x="92" y="53"/>
                    <a:pt x="9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4" name="Freeform 268"/>
            <p:cNvSpPr>
              <a:spLocks/>
            </p:cNvSpPr>
            <p:nvPr/>
          </p:nvSpPr>
          <p:spPr bwMode="auto">
            <a:xfrm>
              <a:off x="4000500" y="4587875"/>
              <a:ext cx="74613" cy="73025"/>
            </a:xfrm>
            <a:custGeom>
              <a:avLst/>
              <a:gdLst>
                <a:gd name="T0" fmla="*/ 92 w 92"/>
                <a:gd name="T1" fmla="*/ 46 h 91"/>
                <a:gd name="T2" fmla="*/ 78 w 92"/>
                <a:gd name="T3" fmla="*/ 32 h 91"/>
                <a:gd name="T4" fmla="*/ 78 w 92"/>
                <a:gd name="T5" fmla="*/ 32 h 91"/>
                <a:gd name="T6" fmla="*/ 65 w 92"/>
                <a:gd name="T7" fmla="*/ 41 h 91"/>
                <a:gd name="T8" fmla="*/ 51 w 92"/>
                <a:gd name="T9" fmla="*/ 41 h 91"/>
                <a:gd name="T10" fmla="*/ 51 w 92"/>
                <a:gd name="T11" fmla="*/ 26 h 91"/>
                <a:gd name="T12" fmla="*/ 60 w 92"/>
                <a:gd name="T13" fmla="*/ 14 h 91"/>
                <a:gd name="T14" fmla="*/ 60 w 92"/>
                <a:gd name="T15" fmla="*/ 14 h 91"/>
                <a:gd name="T16" fmla="*/ 46 w 92"/>
                <a:gd name="T17" fmla="*/ 0 h 91"/>
                <a:gd name="T18" fmla="*/ 32 w 92"/>
                <a:gd name="T19" fmla="*/ 14 h 91"/>
                <a:gd name="T20" fmla="*/ 32 w 92"/>
                <a:gd name="T21" fmla="*/ 14 h 91"/>
                <a:gd name="T22" fmla="*/ 41 w 92"/>
                <a:gd name="T23" fmla="*/ 26 h 91"/>
                <a:gd name="T24" fmla="*/ 41 w 92"/>
                <a:gd name="T25" fmla="*/ 41 h 91"/>
                <a:gd name="T26" fmla="*/ 26 w 92"/>
                <a:gd name="T27" fmla="*/ 41 h 91"/>
                <a:gd name="T28" fmla="*/ 14 w 92"/>
                <a:gd name="T29" fmla="*/ 32 h 91"/>
                <a:gd name="T30" fmla="*/ 14 w 92"/>
                <a:gd name="T31" fmla="*/ 32 h 91"/>
                <a:gd name="T32" fmla="*/ 0 w 92"/>
                <a:gd name="T33" fmla="*/ 46 h 91"/>
                <a:gd name="T34" fmla="*/ 14 w 92"/>
                <a:gd name="T35" fmla="*/ 59 h 91"/>
                <a:gd name="T36" fmla="*/ 14 w 92"/>
                <a:gd name="T37" fmla="*/ 59 h 91"/>
                <a:gd name="T38" fmla="*/ 26 w 92"/>
                <a:gd name="T39" fmla="*/ 51 h 91"/>
                <a:gd name="T40" fmla="*/ 41 w 92"/>
                <a:gd name="T41" fmla="*/ 51 h 91"/>
                <a:gd name="T42" fmla="*/ 41 w 92"/>
                <a:gd name="T43" fmla="*/ 65 h 91"/>
                <a:gd name="T44" fmla="*/ 32 w 92"/>
                <a:gd name="T45" fmla="*/ 78 h 91"/>
                <a:gd name="T46" fmla="*/ 32 w 92"/>
                <a:gd name="T47" fmla="*/ 78 h 91"/>
                <a:gd name="T48" fmla="*/ 46 w 92"/>
                <a:gd name="T49" fmla="*/ 91 h 91"/>
                <a:gd name="T50" fmla="*/ 60 w 92"/>
                <a:gd name="T51" fmla="*/ 78 h 91"/>
                <a:gd name="T52" fmla="*/ 60 w 92"/>
                <a:gd name="T53" fmla="*/ 78 h 91"/>
                <a:gd name="T54" fmla="*/ 51 w 92"/>
                <a:gd name="T55" fmla="*/ 65 h 91"/>
                <a:gd name="T56" fmla="*/ 51 w 92"/>
                <a:gd name="T57" fmla="*/ 51 h 91"/>
                <a:gd name="T58" fmla="*/ 65 w 92"/>
                <a:gd name="T59" fmla="*/ 51 h 91"/>
                <a:gd name="T60" fmla="*/ 78 w 92"/>
                <a:gd name="T61" fmla="*/ 59 h 91"/>
                <a:gd name="T62" fmla="*/ 78 w 92"/>
                <a:gd name="T63" fmla="*/ 59 h 91"/>
                <a:gd name="T64" fmla="*/ 92 w 92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91">
                  <a:moveTo>
                    <a:pt x="92" y="46"/>
                  </a:moveTo>
                  <a:cubicBezTo>
                    <a:pt x="92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8" y="36"/>
                    <a:pt x="65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60" y="19"/>
                    <a:pt x="60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0" y="6"/>
                    <a:pt x="53" y="0"/>
                    <a:pt x="46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36"/>
                    <a:pt x="20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20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60" y="85"/>
                    <a:pt x="60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0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8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2" y="53"/>
                    <a:pt x="9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5" name="Freeform 269"/>
            <p:cNvSpPr>
              <a:spLocks/>
            </p:cNvSpPr>
            <p:nvPr/>
          </p:nvSpPr>
          <p:spPr bwMode="auto">
            <a:xfrm>
              <a:off x="4144963" y="4587875"/>
              <a:ext cx="74613" cy="73025"/>
            </a:xfrm>
            <a:custGeom>
              <a:avLst/>
              <a:gdLst>
                <a:gd name="T0" fmla="*/ 92 w 92"/>
                <a:gd name="T1" fmla="*/ 46 h 91"/>
                <a:gd name="T2" fmla="*/ 78 w 92"/>
                <a:gd name="T3" fmla="*/ 32 h 91"/>
                <a:gd name="T4" fmla="*/ 78 w 92"/>
                <a:gd name="T5" fmla="*/ 32 h 91"/>
                <a:gd name="T6" fmla="*/ 65 w 92"/>
                <a:gd name="T7" fmla="*/ 41 h 91"/>
                <a:gd name="T8" fmla="*/ 51 w 92"/>
                <a:gd name="T9" fmla="*/ 41 h 91"/>
                <a:gd name="T10" fmla="*/ 51 w 92"/>
                <a:gd name="T11" fmla="*/ 26 h 91"/>
                <a:gd name="T12" fmla="*/ 59 w 92"/>
                <a:gd name="T13" fmla="*/ 14 h 91"/>
                <a:gd name="T14" fmla="*/ 59 w 92"/>
                <a:gd name="T15" fmla="*/ 14 h 91"/>
                <a:gd name="T16" fmla="*/ 46 w 92"/>
                <a:gd name="T17" fmla="*/ 0 h 91"/>
                <a:gd name="T18" fmla="*/ 32 w 92"/>
                <a:gd name="T19" fmla="*/ 14 h 91"/>
                <a:gd name="T20" fmla="*/ 32 w 92"/>
                <a:gd name="T21" fmla="*/ 14 h 91"/>
                <a:gd name="T22" fmla="*/ 41 w 92"/>
                <a:gd name="T23" fmla="*/ 26 h 91"/>
                <a:gd name="T24" fmla="*/ 41 w 92"/>
                <a:gd name="T25" fmla="*/ 41 h 91"/>
                <a:gd name="T26" fmla="*/ 26 w 92"/>
                <a:gd name="T27" fmla="*/ 41 h 91"/>
                <a:gd name="T28" fmla="*/ 14 w 92"/>
                <a:gd name="T29" fmla="*/ 32 h 91"/>
                <a:gd name="T30" fmla="*/ 14 w 92"/>
                <a:gd name="T31" fmla="*/ 32 h 91"/>
                <a:gd name="T32" fmla="*/ 0 w 92"/>
                <a:gd name="T33" fmla="*/ 46 h 91"/>
                <a:gd name="T34" fmla="*/ 14 w 92"/>
                <a:gd name="T35" fmla="*/ 59 h 91"/>
                <a:gd name="T36" fmla="*/ 14 w 92"/>
                <a:gd name="T37" fmla="*/ 59 h 91"/>
                <a:gd name="T38" fmla="*/ 26 w 92"/>
                <a:gd name="T39" fmla="*/ 51 h 91"/>
                <a:gd name="T40" fmla="*/ 41 w 92"/>
                <a:gd name="T41" fmla="*/ 51 h 91"/>
                <a:gd name="T42" fmla="*/ 41 w 92"/>
                <a:gd name="T43" fmla="*/ 65 h 91"/>
                <a:gd name="T44" fmla="*/ 32 w 92"/>
                <a:gd name="T45" fmla="*/ 78 h 91"/>
                <a:gd name="T46" fmla="*/ 32 w 92"/>
                <a:gd name="T47" fmla="*/ 78 h 91"/>
                <a:gd name="T48" fmla="*/ 46 w 92"/>
                <a:gd name="T49" fmla="*/ 91 h 91"/>
                <a:gd name="T50" fmla="*/ 59 w 92"/>
                <a:gd name="T51" fmla="*/ 78 h 91"/>
                <a:gd name="T52" fmla="*/ 59 w 92"/>
                <a:gd name="T53" fmla="*/ 78 h 91"/>
                <a:gd name="T54" fmla="*/ 51 w 92"/>
                <a:gd name="T55" fmla="*/ 65 h 91"/>
                <a:gd name="T56" fmla="*/ 51 w 92"/>
                <a:gd name="T57" fmla="*/ 51 h 91"/>
                <a:gd name="T58" fmla="*/ 65 w 92"/>
                <a:gd name="T59" fmla="*/ 51 h 91"/>
                <a:gd name="T60" fmla="*/ 78 w 92"/>
                <a:gd name="T61" fmla="*/ 59 h 91"/>
                <a:gd name="T62" fmla="*/ 78 w 92"/>
                <a:gd name="T63" fmla="*/ 59 h 91"/>
                <a:gd name="T64" fmla="*/ 92 w 92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91">
                  <a:moveTo>
                    <a:pt x="92" y="46"/>
                  </a:moveTo>
                  <a:cubicBezTo>
                    <a:pt x="92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6"/>
                    <a:pt x="65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36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2" y="53"/>
                    <a:pt x="9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6" name="Freeform 270"/>
            <p:cNvSpPr>
              <a:spLocks/>
            </p:cNvSpPr>
            <p:nvPr/>
          </p:nvSpPr>
          <p:spPr bwMode="auto">
            <a:xfrm>
              <a:off x="4289425" y="4587875"/>
              <a:ext cx="73025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1 h 91"/>
                <a:gd name="T8" fmla="*/ 51 w 91"/>
                <a:gd name="T9" fmla="*/ 41 h 91"/>
                <a:gd name="T10" fmla="*/ 51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6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1 w 91"/>
                <a:gd name="T23" fmla="*/ 26 h 91"/>
                <a:gd name="T24" fmla="*/ 41 w 91"/>
                <a:gd name="T25" fmla="*/ 41 h 91"/>
                <a:gd name="T26" fmla="*/ 26 w 91"/>
                <a:gd name="T27" fmla="*/ 41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6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1 w 91"/>
                <a:gd name="T41" fmla="*/ 51 h 91"/>
                <a:gd name="T42" fmla="*/ 41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6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6"/>
                    <a:pt x="65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36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7" name="Freeform 271"/>
            <p:cNvSpPr>
              <a:spLocks/>
            </p:cNvSpPr>
            <p:nvPr/>
          </p:nvSpPr>
          <p:spPr bwMode="auto">
            <a:xfrm>
              <a:off x="4433888" y="4587875"/>
              <a:ext cx="73025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1 h 91"/>
                <a:gd name="T8" fmla="*/ 51 w 91"/>
                <a:gd name="T9" fmla="*/ 41 h 91"/>
                <a:gd name="T10" fmla="*/ 51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6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1 w 91"/>
                <a:gd name="T23" fmla="*/ 26 h 91"/>
                <a:gd name="T24" fmla="*/ 41 w 91"/>
                <a:gd name="T25" fmla="*/ 41 h 91"/>
                <a:gd name="T26" fmla="*/ 26 w 91"/>
                <a:gd name="T27" fmla="*/ 41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6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1 w 91"/>
                <a:gd name="T41" fmla="*/ 51 h 91"/>
                <a:gd name="T42" fmla="*/ 41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6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6"/>
                    <a:pt x="65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36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8" name="Freeform 272"/>
            <p:cNvSpPr>
              <a:spLocks/>
            </p:cNvSpPr>
            <p:nvPr/>
          </p:nvSpPr>
          <p:spPr bwMode="auto">
            <a:xfrm>
              <a:off x="4578350" y="4587875"/>
              <a:ext cx="73025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1 h 91"/>
                <a:gd name="T8" fmla="*/ 51 w 91"/>
                <a:gd name="T9" fmla="*/ 41 h 91"/>
                <a:gd name="T10" fmla="*/ 51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6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0 w 91"/>
                <a:gd name="T23" fmla="*/ 26 h 91"/>
                <a:gd name="T24" fmla="*/ 40 w 91"/>
                <a:gd name="T25" fmla="*/ 41 h 91"/>
                <a:gd name="T26" fmla="*/ 26 w 91"/>
                <a:gd name="T27" fmla="*/ 41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6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6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6"/>
                    <a:pt x="65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6" y="24"/>
                    <a:pt x="40" y="26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36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9" name="Freeform 273"/>
            <p:cNvSpPr>
              <a:spLocks/>
            </p:cNvSpPr>
            <p:nvPr/>
          </p:nvSpPr>
          <p:spPr bwMode="auto">
            <a:xfrm>
              <a:off x="2266950" y="4732338"/>
              <a:ext cx="74613" cy="73025"/>
            </a:xfrm>
            <a:custGeom>
              <a:avLst/>
              <a:gdLst>
                <a:gd name="T0" fmla="*/ 92 w 92"/>
                <a:gd name="T1" fmla="*/ 46 h 91"/>
                <a:gd name="T2" fmla="*/ 78 w 92"/>
                <a:gd name="T3" fmla="*/ 32 h 91"/>
                <a:gd name="T4" fmla="*/ 78 w 92"/>
                <a:gd name="T5" fmla="*/ 32 h 91"/>
                <a:gd name="T6" fmla="*/ 65 w 92"/>
                <a:gd name="T7" fmla="*/ 40 h 91"/>
                <a:gd name="T8" fmla="*/ 51 w 92"/>
                <a:gd name="T9" fmla="*/ 40 h 91"/>
                <a:gd name="T10" fmla="*/ 51 w 92"/>
                <a:gd name="T11" fmla="*/ 26 h 91"/>
                <a:gd name="T12" fmla="*/ 60 w 92"/>
                <a:gd name="T13" fmla="*/ 14 h 91"/>
                <a:gd name="T14" fmla="*/ 60 w 92"/>
                <a:gd name="T15" fmla="*/ 14 h 91"/>
                <a:gd name="T16" fmla="*/ 46 w 92"/>
                <a:gd name="T17" fmla="*/ 0 h 91"/>
                <a:gd name="T18" fmla="*/ 32 w 92"/>
                <a:gd name="T19" fmla="*/ 14 h 91"/>
                <a:gd name="T20" fmla="*/ 32 w 92"/>
                <a:gd name="T21" fmla="*/ 14 h 91"/>
                <a:gd name="T22" fmla="*/ 41 w 92"/>
                <a:gd name="T23" fmla="*/ 26 h 91"/>
                <a:gd name="T24" fmla="*/ 41 w 92"/>
                <a:gd name="T25" fmla="*/ 40 h 91"/>
                <a:gd name="T26" fmla="*/ 26 w 92"/>
                <a:gd name="T27" fmla="*/ 40 h 91"/>
                <a:gd name="T28" fmla="*/ 14 w 92"/>
                <a:gd name="T29" fmla="*/ 32 h 91"/>
                <a:gd name="T30" fmla="*/ 14 w 92"/>
                <a:gd name="T31" fmla="*/ 32 h 91"/>
                <a:gd name="T32" fmla="*/ 0 w 92"/>
                <a:gd name="T33" fmla="*/ 46 h 91"/>
                <a:gd name="T34" fmla="*/ 14 w 92"/>
                <a:gd name="T35" fmla="*/ 59 h 91"/>
                <a:gd name="T36" fmla="*/ 14 w 92"/>
                <a:gd name="T37" fmla="*/ 59 h 91"/>
                <a:gd name="T38" fmla="*/ 26 w 92"/>
                <a:gd name="T39" fmla="*/ 51 h 91"/>
                <a:gd name="T40" fmla="*/ 41 w 92"/>
                <a:gd name="T41" fmla="*/ 51 h 91"/>
                <a:gd name="T42" fmla="*/ 41 w 92"/>
                <a:gd name="T43" fmla="*/ 65 h 91"/>
                <a:gd name="T44" fmla="*/ 32 w 92"/>
                <a:gd name="T45" fmla="*/ 78 h 91"/>
                <a:gd name="T46" fmla="*/ 32 w 92"/>
                <a:gd name="T47" fmla="*/ 78 h 91"/>
                <a:gd name="T48" fmla="*/ 46 w 92"/>
                <a:gd name="T49" fmla="*/ 91 h 91"/>
                <a:gd name="T50" fmla="*/ 60 w 92"/>
                <a:gd name="T51" fmla="*/ 78 h 91"/>
                <a:gd name="T52" fmla="*/ 60 w 92"/>
                <a:gd name="T53" fmla="*/ 78 h 91"/>
                <a:gd name="T54" fmla="*/ 51 w 92"/>
                <a:gd name="T55" fmla="*/ 65 h 91"/>
                <a:gd name="T56" fmla="*/ 51 w 92"/>
                <a:gd name="T57" fmla="*/ 51 h 91"/>
                <a:gd name="T58" fmla="*/ 65 w 92"/>
                <a:gd name="T59" fmla="*/ 51 h 91"/>
                <a:gd name="T60" fmla="*/ 78 w 92"/>
                <a:gd name="T61" fmla="*/ 59 h 91"/>
                <a:gd name="T62" fmla="*/ 78 w 92"/>
                <a:gd name="T63" fmla="*/ 59 h 91"/>
                <a:gd name="T64" fmla="*/ 92 w 92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91">
                  <a:moveTo>
                    <a:pt x="92" y="46"/>
                  </a:moveTo>
                  <a:cubicBezTo>
                    <a:pt x="92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8" y="36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60" y="19"/>
                    <a:pt x="60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0" y="6"/>
                    <a:pt x="53" y="0"/>
                    <a:pt x="46" y="0"/>
                  </a:cubicBezTo>
                  <a:cubicBezTo>
                    <a:pt x="39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6"/>
                    <a:pt x="20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20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9" y="91"/>
                    <a:pt x="46" y="91"/>
                  </a:cubicBezTo>
                  <a:cubicBezTo>
                    <a:pt x="53" y="91"/>
                    <a:pt x="60" y="85"/>
                    <a:pt x="60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0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8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2" y="53"/>
                    <a:pt x="9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0" name="Freeform 274"/>
            <p:cNvSpPr>
              <a:spLocks/>
            </p:cNvSpPr>
            <p:nvPr/>
          </p:nvSpPr>
          <p:spPr bwMode="auto">
            <a:xfrm>
              <a:off x="2411413" y="4732338"/>
              <a:ext cx="74613" cy="73025"/>
            </a:xfrm>
            <a:custGeom>
              <a:avLst/>
              <a:gdLst>
                <a:gd name="T0" fmla="*/ 92 w 92"/>
                <a:gd name="T1" fmla="*/ 46 h 91"/>
                <a:gd name="T2" fmla="*/ 78 w 92"/>
                <a:gd name="T3" fmla="*/ 32 h 91"/>
                <a:gd name="T4" fmla="*/ 78 w 92"/>
                <a:gd name="T5" fmla="*/ 32 h 91"/>
                <a:gd name="T6" fmla="*/ 65 w 92"/>
                <a:gd name="T7" fmla="*/ 40 h 91"/>
                <a:gd name="T8" fmla="*/ 51 w 92"/>
                <a:gd name="T9" fmla="*/ 40 h 91"/>
                <a:gd name="T10" fmla="*/ 51 w 92"/>
                <a:gd name="T11" fmla="*/ 26 h 91"/>
                <a:gd name="T12" fmla="*/ 59 w 92"/>
                <a:gd name="T13" fmla="*/ 14 h 91"/>
                <a:gd name="T14" fmla="*/ 59 w 92"/>
                <a:gd name="T15" fmla="*/ 14 h 91"/>
                <a:gd name="T16" fmla="*/ 46 w 92"/>
                <a:gd name="T17" fmla="*/ 0 h 91"/>
                <a:gd name="T18" fmla="*/ 32 w 92"/>
                <a:gd name="T19" fmla="*/ 14 h 91"/>
                <a:gd name="T20" fmla="*/ 32 w 92"/>
                <a:gd name="T21" fmla="*/ 14 h 91"/>
                <a:gd name="T22" fmla="*/ 41 w 92"/>
                <a:gd name="T23" fmla="*/ 26 h 91"/>
                <a:gd name="T24" fmla="*/ 41 w 92"/>
                <a:gd name="T25" fmla="*/ 40 h 91"/>
                <a:gd name="T26" fmla="*/ 26 w 92"/>
                <a:gd name="T27" fmla="*/ 40 h 91"/>
                <a:gd name="T28" fmla="*/ 14 w 92"/>
                <a:gd name="T29" fmla="*/ 32 h 91"/>
                <a:gd name="T30" fmla="*/ 14 w 92"/>
                <a:gd name="T31" fmla="*/ 32 h 91"/>
                <a:gd name="T32" fmla="*/ 0 w 92"/>
                <a:gd name="T33" fmla="*/ 46 h 91"/>
                <a:gd name="T34" fmla="*/ 14 w 92"/>
                <a:gd name="T35" fmla="*/ 59 h 91"/>
                <a:gd name="T36" fmla="*/ 14 w 92"/>
                <a:gd name="T37" fmla="*/ 59 h 91"/>
                <a:gd name="T38" fmla="*/ 26 w 92"/>
                <a:gd name="T39" fmla="*/ 51 h 91"/>
                <a:gd name="T40" fmla="*/ 41 w 92"/>
                <a:gd name="T41" fmla="*/ 51 h 91"/>
                <a:gd name="T42" fmla="*/ 41 w 92"/>
                <a:gd name="T43" fmla="*/ 65 h 91"/>
                <a:gd name="T44" fmla="*/ 32 w 92"/>
                <a:gd name="T45" fmla="*/ 78 h 91"/>
                <a:gd name="T46" fmla="*/ 32 w 92"/>
                <a:gd name="T47" fmla="*/ 78 h 91"/>
                <a:gd name="T48" fmla="*/ 46 w 92"/>
                <a:gd name="T49" fmla="*/ 91 h 91"/>
                <a:gd name="T50" fmla="*/ 59 w 92"/>
                <a:gd name="T51" fmla="*/ 78 h 91"/>
                <a:gd name="T52" fmla="*/ 59 w 92"/>
                <a:gd name="T53" fmla="*/ 78 h 91"/>
                <a:gd name="T54" fmla="*/ 51 w 92"/>
                <a:gd name="T55" fmla="*/ 65 h 91"/>
                <a:gd name="T56" fmla="*/ 51 w 92"/>
                <a:gd name="T57" fmla="*/ 51 h 91"/>
                <a:gd name="T58" fmla="*/ 65 w 92"/>
                <a:gd name="T59" fmla="*/ 51 h 91"/>
                <a:gd name="T60" fmla="*/ 78 w 92"/>
                <a:gd name="T61" fmla="*/ 59 h 91"/>
                <a:gd name="T62" fmla="*/ 78 w 92"/>
                <a:gd name="T63" fmla="*/ 59 h 91"/>
                <a:gd name="T64" fmla="*/ 92 w 92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91">
                  <a:moveTo>
                    <a:pt x="92" y="46"/>
                  </a:moveTo>
                  <a:cubicBezTo>
                    <a:pt x="92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6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6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2" y="53"/>
                    <a:pt x="9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1" name="Freeform 275"/>
            <p:cNvSpPr>
              <a:spLocks/>
            </p:cNvSpPr>
            <p:nvPr/>
          </p:nvSpPr>
          <p:spPr bwMode="auto">
            <a:xfrm>
              <a:off x="2555875" y="4732338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6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1 w 91"/>
                <a:gd name="T23" fmla="*/ 26 h 91"/>
                <a:gd name="T24" fmla="*/ 41 w 91"/>
                <a:gd name="T25" fmla="*/ 40 h 91"/>
                <a:gd name="T26" fmla="*/ 26 w 91"/>
                <a:gd name="T27" fmla="*/ 40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6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1 w 91"/>
                <a:gd name="T41" fmla="*/ 51 h 91"/>
                <a:gd name="T42" fmla="*/ 41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6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6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6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2" name="Freeform 276"/>
            <p:cNvSpPr>
              <a:spLocks/>
            </p:cNvSpPr>
            <p:nvPr/>
          </p:nvSpPr>
          <p:spPr bwMode="auto">
            <a:xfrm>
              <a:off x="2700338" y="4732338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6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1 w 91"/>
                <a:gd name="T23" fmla="*/ 26 h 91"/>
                <a:gd name="T24" fmla="*/ 41 w 91"/>
                <a:gd name="T25" fmla="*/ 40 h 91"/>
                <a:gd name="T26" fmla="*/ 26 w 91"/>
                <a:gd name="T27" fmla="*/ 40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6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1 w 91"/>
                <a:gd name="T41" fmla="*/ 51 h 91"/>
                <a:gd name="T42" fmla="*/ 41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6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6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6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3" name="Freeform 277"/>
            <p:cNvSpPr>
              <a:spLocks/>
            </p:cNvSpPr>
            <p:nvPr/>
          </p:nvSpPr>
          <p:spPr bwMode="auto">
            <a:xfrm>
              <a:off x="2844800" y="4732338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6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6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6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6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6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6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4" name="Freeform 278"/>
            <p:cNvSpPr>
              <a:spLocks/>
            </p:cNvSpPr>
            <p:nvPr/>
          </p:nvSpPr>
          <p:spPr bwMode="auto">
            <a:xfrm>
              <a:off x="2989263" y="4732338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6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6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6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6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6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5" name="Freeform 279"/>
            <p:cNvSpPr>
              <a:spLocks/>
            </p:cNvSpPr>
            <p:nvPr/>
          </p:nvSpPr>
          <p:spPr bwMode="auto">
            <a:xfrm>
              <a:off x="3133725" y="4732338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5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3 w 91"/>
                <a:gd name="T29" fmla="*/ 32 h 91"/>
                <a:gd name="T30" fmla="*/ 13 w 91"/>
                <a:gd name="T31" fmla="*/ 32 h 91"/>
                <a:gd name="T32" fmla="*/ 0 w 91"/>
                <a:gd name="T33" fmla="*/ 46 h 91"/>
                <a:gd name="T34" fmla="*/ 13 w 91"/>
                <a:gd name="T35" fmla="*/ 59 h 91"/>
                <a:gd name="T36" fmla="*/ 13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5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6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5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6"/>
                    <a:pt x="19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5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6" name="Freeform 280"/>
            <p:cNvSpPr>
              <a:spLocks/>
            </p:cNvSpPr>
            <p:nvPr/>
          </p:nvSpPr>
          <p:spPr bwMode="auto">
            <a:xfrm>
              <a:off x="3278188" y="4732338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7 w 91"/>
                <a:gd name="T3" fmla="*/ 32 h 91"/>
                <a:gd name="T4" fmla="*/ 77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5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3 w 91"/>
                <a:gd name="T29" fmla="*/ 32 h 91"/>
                <a:gd name="T30" fmla="*/ 13 w 91"/>
                <a:gd name="T31" fmla="*/ 32 h 91"/>
                <a:gd name="T32" fmla="*/ 0 w 91"/>
                <a:gd name="T33" fmla="*/ 46 h 91"/>
                <a:gd name="T34" fmla="*/ 13 w 91"/>
                <a:gd name="T35" fmla="*/ 59 h 91"/>
                <a:gd name="T36" fmla="*/ 13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5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7 w 91"/>
                <a:gd name="T61" fmla="*/ 59 h 91"/>
                <a:gd name="T62" fmla="*/ 77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7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2" y="32"/>
                    <a:pt x="67" y="36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5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6"/>
                    <a:pt x="19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5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7" name="Freeform 281"/>
            <p:cNvSpPr>
              <a:spLocks/>
            </p:cNvSpPr>
            <p:nvPr/>
          </p:nvSpPr>
          <p:spPr bwMode="auto">
            <a:xfrm>
              <a:off x="3422650" y="4732338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7 w 91"/>
                <a:gd name="T3" fmla="*/ 32 h 91"/>
                <a:gd name="T4" fmla="*/ 77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5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3 w 91"/>
                <a:gd name="T29" fmla="*/ 32 h 91"/>
                <a:gd name="T30" fmla="*/ 13 w 91"/>
                <a:gd name="T31" fmla="*/ 32 h 91"/>
                <a:gd name="T32" fmla="*/ 0 w 91"/>
                <a:gd name="T33" fmla="*/ 46 h 91"/>
                <a:gd name="T34" fmla="*/ 13 w 91"/>
                <a:gd name="T35" fmla="*/ 59 h 91"/>
                <a:gd name="T36" fmla="*/ 13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5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7 w 91"/>
                <a:gd name="T61" fmla="*/ 59 h 91"/>
                <a:gd name="T62" fmla="*/ 77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7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2" y="32"/>
                    <a:pt x="67" y="36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5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5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6"/>
                    <a:pt x="19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5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5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8" name="Freeform 282"/>
            <p:cNvSpPr>
              <a:spLocks/>
            </p:cNvSpPr>
            <p:nvPr/>
          </p:nvSpPr>
          <p:spPr bwMode="auto">
            <a:xfrm>
              <a:off x="3567113" y="4732338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7 w 91"/>
                <a:gd name="T3" fmla="*/ 32 h 91"/>
                <a:gd name="T4" fmla="*/ 77 w 91"/>
                <a:gd name="T5" fmla="*/ 32 h 91"/>
                <a:gd name="T6" fmla="*/ 65 w 91"/>
                <a:gd name="T7" fmla="*/ 40 h 91"/>
                <a:gd name="T8" fmla="*/ 50 w 91"/>
                <a:gd name="T9" fmla="*/ 40 h 91"/>
                <a:gd name="T10" fmla="*/ 50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5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3 w 91"/>
                <a:gd name="T29" fmla="*/ 32 h 91"/>
                <a:gd name="T30" fmla="*/ 13 w 91"/>
                <a:gd name="T31" fmla="*/ 32 h 91"/>
                <a:gd name="T32" fmla="*/ 0 w 91"/>
                <a:gd name="T33" fmla="*/ 46 h 91"/>
                <a:gd name="T34" fmla="*/ 13 w 91"/>
                <a:gd name="T35" fmla="*/ 59 h 91"/>
                <a:gd name="T36" fmla="*/ 13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5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0 w 91"/>
                <a:gd name="T55" fmla="*/ 65 h 91"/>
                <a:gd name="T56" fmla="*/ 50 w 91"/>
                <a:gd name="T57" fmla="*/ 51 h 91"/>
                <a:gd name="T58" fmla="*/ 65 w 91"/>
                <a:gd name="T59" fmla="*/ 51 h 91"/>
                <a:gd name="T60" fmla="*/ 77 w 91"/>
                <a:gd name="T61" fmla="*/ 59 h 91"/>
                <a:gd name="T62" fmla="*/ 77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7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2" y="32"/>
                    <a:pt x="67" y="36"/>
                    <a:pt x="65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5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5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6"/>
                    <a:pt x="19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5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5" y="67"/>
                    <a:pt x="50" y="65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9" name="Freeform 283"/>
            <p:cNvSpPr>
              <a:spLocks/>
            </p:cNvSpPr>
            <p:nvPr/>
          </p:nvSpPr>
          <p:spPr bwMode="auto">
            <a:xfrm>
              <a:off x="3711575" y="4732338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7 w 91"/>
                <a:gd name="T3" fmla="*/ 32 h 91"/>
                <a:gd name="T4" fmla="*/ 77 w 91"/>
                <a:gd name="T5" fmla="*/ 32 h 91"/>
                <a:gd name="T6" fmla="*/ 65 w 91"/>
                <a:gd name="T7" fmla="*/ 40 h 91"/>
                <a:gd name="T8" fmla="*/ 50 w 91"/>
                <a:gd name="T9" fmla="*/ 40 h 91"/>
                <a:gd name="T10" fmla="*/ 50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5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3 w 91"/>
                <a:gd name="T29" fmla="*/ 32 h 91"/>
                <a:gd name="T30" fmla="*/ 13 w 91"/>
                <a:gd name="T31" fmla="*/ 32 h 91"/>
                <a:gd name="T32" fmla="*/ 0 w 91"/>
                <a:gd name="T33" fmla="*/ 46 h 91"/>
                <a:gd name="T34" fmla="*/ 13 w 91"/>
                <a:gd name="T35" fmla="*/ 59 h 91"/>
                <a:gd name="T36" fmla="*/ 13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5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0 w 91"/>
                <a:gd name="T55" fmla="*/ 65 h 91"/>
                <a:gd name="T56" fmla="*/ 50 w 91"/>
                <a:gd name="T57" fmla="*/ 51 h 91"/>
                <a:gd name="T58" fmla="*/ 65 w 91"/>
                <a:gd name="T59" fmla="*/ 51 h 91"/>
                <a:gd name="T60" fmla="*/ 77 w 91"/>
                <a:gd name="T61" fmla="*/ 59 h 91"/>
                <a:gd name="T62" fmla="*/ 77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7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2" y="32"/>
                    <a:pt x="67" y="36"/>
                    <a:pt x="65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5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5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6"/>
                    <a:pt x="19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5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5" y="67"/>
                    <a:pt x="50" y="65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0" name="Freeform 284"/>
            <p:cNvSpPr>
              <a:spLocks/>
            </p:cNvSpPr>
            <p:nvPr/>
          </p:nvSpPr>
          <p:spPr bwMode="auto">
            <a:xfrm>
              <a:off x="3856038" y="4732338"/>
              <a:ext cx="74613" cy="73025"/>
            </a:xfrm>
            <a:custGeom>
              <a:avLst/>
              <a:gdLst>
                <a:gd name="T0" fmla="*/ 92 w 92"/>
                <a:gd name="T1" fmla="*/ 46 h 91"/>
                <a:gd name="T2" fmla="*/ 78 w 92"/>
                <a:gd name="T3" fmla="*/ 32 h 91"/>
                <a:gd name="T4" fmla="*/ 78 w 92"/>
                <a:gd name="T5" fmla="*/ 32 h 91"/>
                <a:gd name="T6" fmla="*/ 66 w 92"/>
                <a:gd name="T7" fmla="*/ 40 h 91"/>
                <a:gd name="T8" fmla="*/ 51 w 92"/>
                <a:gd name="T9" fmla="*/ 40 h 91"/>
                <a:gd name="T10" fmla="*/ 51 w 92"/>
                <a:gd name="T11" fmla="*/ 26 h 91"/>
                <a:gd name="T12" fmla="*/ 60 w 92"/>
                <a:gd name="T13" fmla="*/ 14 h 91"/>
                <a:gd name="T14" fmla="*/ 60 w 92"/>
                <a:gd name="T15" fmla="*/ 14 h 91"/>
                <a:gd name="T16" fmla="*/ 46 w 92"/>
                <a:gd name="T17" fmla="*/ 0 h 91"/>
                <a:gd name="T18" fmla="*/ 32 w 92"/>
                <a:gd name="T19" fmla="*/ 14 h 91"/>
                <a:gd name="T20" fmla="*/ 32 w 92"/>
                <a:gd name="T21" fmla="*/ 14 h 91"/>
                <a:gd name="T22" fmla="*/ 41 w 92"/>
                <a:gd name="T23" fmla="*/ 26 h 91"/>
                <a:gd name="T24" fmla="*/ 41 w 92"/>
                <a:gd name="T25" fmla="*/ 40 h 91"/>
                <a:gd name="T26" fmla="*/ 27 w 92"/>
                <a:gd name="T27" fmla="*/ 40 h 91"/>
                <a:gd name="T28" fmla="*/ 14 w 92"/>
                <a:gd name="T29" fmla="*/ 32 h 91"/>
                <a:gd name="T30" fmla="*/ 14 w 92"/>
                <a:gd name="T31" fmla="*/ 32 h 91"/>
                <a:gd name="T32" fmla="*/ 0 w 92"/>
                <a:gd name="T33" fmla="*/ 46 h 91"/>
                <a:gd name="T34" fmla="*/ 14 w 92"/>
                <a:gd name="T35" fmla="*/ 59 h 91"/>
                <a:gd name="T36" fmla="*/ 14 w 92"/>
                <a:gd name="T37" fmla="*/ 59 h 91"/>
                <a:gd name="T38" fmla="*/ 27 w 92"/>
                <a:gd name="T39" fmla="*/ 51 h 91"/>
                <a:gd name="T40" fmla="*/ 41 w 92"/>
                <a:gd name="T41" fmla="*/ 51 h 91"/>
                <a:gd name="T42" fmla="*/ 41 w 92"/>
                <a:gd name="T43" fmla="*/ 65 h 91"/>
                <a:gd name="T44" fmla="*/ 32 w 92"/>
                <a:gd name="T45" fmla="*/ 78 h 91"/>
                <a:gd name="T46" fmla="*/ 32 w 92"/>
                <a:gd name="T47" fmla="*/ 78 h 91"/>
                <a:gd name="T48" fmla="*/ 46 w 92"/>
                <a:gd name="T49" fmla="*/ 91 h 91"/>
                <a:gd name="T50" fmla="*/ 60 w 92"/>
                <a:gd name="T51" fmla="*/ 78 h 91"/>
                <a:gd name="T52" fmla="*/ 60 w 92"/>
                <a:gd name="T53" fmla="*/ 78 h 91"/>
                <a:gd name="T54" fmla="*/ 51 w 92"/>
                <a:gd name="T55" fmla="*/ 65 h 91"/>
                <a:gd name="T56" fmla="*/ 51 w 92"/>
                <a:gd name="T57" fmla="*/ 51 h 91"/>
                <a:gd name="T58" fmla="*/ 66 w 92"/>
                <a:gd name="T59" fmla="*/ 51 h 91"/>
                <a:gd name="T60" fmla="*/ 78 w 92"/>
                <a:gd name="T61" fmla="*/ 59 h 91"/>
                <a:gd name="T62" fmla="*/ 78 w 92"/>
                <a:gd name="T63" fmla="*/ 59 h 91"/>
                <a:gd name="T64" fmla="*/ 92 w 92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91">
                  <a:moveTo>
                    <a:pt x="92" y="46"/>
                  </a:moveTo>
                  <a:cubicBezTo>
                    <a:pt x="92" y="38"/>
                    <a:pt x="86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8" y="36"/>
                    <a:pt x="66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60" y="19"/>
                    <a:pt x="60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0" y="6"/>
                    <a:pt x="54" y="0"/>
                    <a:pt x="46" y="0"/>
                  </a:cubicBezTo>
                  <a:cubicBezTo>
                    <a:pt x="39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5" y="36"/>
                    <a:pt x="20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7" y="32"/>
                    <a:pt x="0" y="38"/>
                    <a:pt x="0" y="46"/>
                  </a:cubicBezTo>
                  <a:cubicBezTo>
                    <a:pt x="0" y="53"/>
                    <a:pt x="7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20" y="59"/>
                    <a:pt x="25" y="56"/>
                    <a:pt x="27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9" y="91"/>
                    <a:pt x="46" y="91"/>
                  </a:cubicBezTo>
                  <a:cubicBezTo>
                    <a:pt x="54" y="91"/>
                    <a:pt x="60" y="85"/>
                    <a:pt x="60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0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8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6" y="59"/>
                    <a:pt x="92" y="53"/>
                    <a:pt x="9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1" name="Freeform 285"/>
            <p:cNvSpPr>
              <a:spLocks/>
            </p:cNvSpPr>
            <p:nvPr/>
          </p:nvSpPr>
          <p:spPr bwMode="auto">
            <a:xfrm>
              <a:off x="4000500" y="4732338"/>
              <a:ext cx="74613" cy="73025"/>
            </a:xfrm>
            <a:custGeom>
              <a:avLst/>
              <a:gdLst>
                <a:gd name="T0" fmla="*/ 92 w 92"/>
                <a:gd name="T1" fmla="*/ 46 h 91"/>
                <a:gd name="T2" fmla="*/ 78 w 92"/>
                <a:gd name="T3" fmla="*/ 32 h 91"/>
                <a:gd name="T4" fmla="*/ 78 w 92"/>
                <a:gd name="T5" fmla="*/ 32 h 91"/>
                <a:gd name="T6" fmla="*/ 65 w 92"/>
                <a:gd name="T7" fmla="*/ 40 h 91"/>
                <a:gd name="T8" fmla="*/ 51 w 92"/>
                <a:gd name="T9" fmla="*/ 40 h 91"/>
                <a:gd name="T10" fmla="*/ 51 w 92"/>
                <a:gd name="T11" fmla="*/ 26 h 91"/>
                <a:gd name="T12" fmla="*/ 60 w 92"/>
                <a:gd name="T13" fmla="*/ 14 h 91"/>
                <a:gd name="T14" fmla="*/ 60 w 92"/>
                <a:gd name="T15" fmla="*/ 14 h 91"/>
                <a:gd name="T16" fmla="*/ 46 w 92"/>
                <a:gd name="T17" fmla="*/ 0 h 91"/>
                <a:gd name="T18" fmla="*/ 32 w 92"/>
                <a:gd name="T19" fmla="*/ 14 h 91"/>
                <a:gd name="T20" fmla="*/ 32 w 92"/>
                <a:gd name="T21" fmla="*/ 14 h 91"/>
                <a:gd name="T22" fmla="*/ 41 w 92"/>
                <a:gd name="T23" fmla="*/ 26 h 91"/>
                <a:gd name="T24" fmla="*/ 41 w 92"/>
                <a:gd name="T25" fmla="*/ 40 h 91"/>
                <a:gd name="T26" fmla="*/ 26 w 92"/>
                <a:gd name="T27" fmla="*/ 40 h 91"/>
                <a:gd name="T28" fmla="*/ 14 w 92"/>
                <a:gd name="T29" fmla="*/ 32 h 91"/>
                <a:gd name="T30" fmla="*/ 14 w 92"/>
                <a:gd name="T31" fmla="*/ 32 h 91"/>
                <a:gd name="T32" fmla="*/ 0 w 92"/>
                <a:gd name="T33" fmla="*/ 46 h 91"/>
                <a:gd name="T34" fmla="*/ 14 w 92"/>
                <a:gd name="T35" fmla="*/ 59 h 91"/>
                <a:gd name="T36" fmla="*/ 14 w 92"/>
                <a:gd name="T37" fmla="*/ 59 h 91"/>
                <a:gd name="T38" fmla="*/ 26 w 92"/>
                <a:gd name="T39" fmla="*/ 51 h 91"/>
                <a:gd name="T40" fmla="*/ 41 w 92"/>
                <a:gd name="T41" fmla="*/ 51 h 91"/>
                <a:gd name="T42" fmla="*/ 41 w 92"/>
                <a:gd name="T43" fmla="*/ 65 h 91"/>
                <a:gd name="T44" fmla="*/ 32 w 92"/>
                <a:gd name="T45" fmla="*/ 78 h 91"/>
                <a:gd name="T46" fmla="*/ 32 w 92"/>
                <a:gd name="T47" fmla="*/ 78 h 91"/>
                <a:gd name="T48" fmla="*/ 46 w 92"/>
                <a:gd name="T49" fmla="*/ 91 h 91"/>
                <a:gd name="T50" fmla="*/ 60 w 92"/>
                <a:gd name="T51" fmla="*/ 78 h 91"/>
                <a:gd name="T52" fmla="*/ 60 w 92"/>
                <a:gd name="T53" fmla="*/ 78 h 91"/>
                <a:gd name="T54" fmla="*/ 51 w 92"/>
                <a:gd name="T55" fmla="*/ 65 h 91"/>
                <a:gd name="T56" fmla="*/ 51 w 92"/>
                <a:gd name="T57" fmla="*/ 51 h 91"/>
                <a:gd name="T58" fmla="*/ 65 w 92"/>
                <a:gd name="T59" fmla="*/ 51 h 91"/>
                <a:gd name="T60" fmla="*/ 78 w 92"/>
                <a:gd name="T61" fmla="*/ 59 h 91"/>
                <a:gd name="T62" fmla="*/ 78 w 92"/>
                <a:gd name="T63" fmla="*/ 59 h 91"/>
                <a:gd name="T64" fmla="*/ 92 w 92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91">
                  <a:moveTo>
                    <a:pt x="92" y="46"/>
                  </a:moveTo>
                  <a:cubicBezTo>
                    <a:pt x="92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8" y="36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60" y="19"/>
                    <a:pt x="60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0" y="6"/>
                    <a:pt x="53" y="0"/>
                    <a:pt x="46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6"/>
                    <a:pt x="20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20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60" y="85"/>
                    <a:pt x="60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0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8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2" y="53"/>
                    <a:pt x="9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2" name="Freeform 286"/>
            <p:cNvSpPr>
              <a:spLocks/>
            </p:cNvSpPr>
            <p:nvPr/>
          </p:nvSpPr>
          <p:spPr bwMode="auto">
            <a:xfrm>
              <a:off x="4144963" y="4732338"/>
              <a:ext cx="74613" cy="73025"/>
            </a:xfrm>
            <a:custGeom>
              <a:avLst/>
              <a:gdLst>
                <a:gd name="T0" fmla="*/ 92 w 92"/>
                <a:gd name="T1" fmla="*/ 46 h 91"/>
                <a:gd name="T2" fmla="*/ 78 w 92"/>
                <a:gd name="T3" fmla="*/ 32 h 91"/>
                <a:gd name="T4" fmla="*/ 78 w 92"/>
                <a:gd name="T5" fmla="*/ 32 h 91"/>
                <a:gd name="T6" fmla="*/ 65 w 92"/>
                <a:gd name="T7" fmla="*/ 40 h 91"/>
                <a:gd name="T8" fmla="*/ 51 w 92"/>
                <a:gd name="T9" fmla="*/ 40 h 91"/>
                <a:gd name="T10" fmla="*/ 51 w 92"/>
                <a:gd name="T11" fmla="*/ 26 h 91"/>
                <a:gd name="T12" fmla="*/ 59 w 92"/>
                <a:gd name="T13" fmla="*/ 14 h 91"/>
                <a:gd name="T14" fmla="*/ 59 w 92"/>
                <a:gd name="T15" fmla="*/ 14 h 91"/>
                <a:gd name="T16" fmla="*/ 46 w 92"/>
                <a:gd name="T17" fmla="*/ 0 h 91"/>
                <a:gd name="T18" fmla="*/ 32 w 92"/>
                <a:gd name="T19" fmla="*/ 14 h 91"/>
                <a:gd name="T20" fmla="*/ 32 w 92"/>
                <a:gd name="T21" fmla="*/ 14 h 91"/>
                <a:gd name="T22" fmla="*/ 41 w 92"/>
                <a:gd name="T23" fmla="*/ 26 h 91"/>
                <a:gd name="T24" fmla="*/ 41 w 92"/>
                <a:gd name="T25" fmla="*/ 40 h 91"/>
                <a:gd name="T26" fmla="*/ 26 w 92"/>
                <a:gd name="T27" fmla="*/ 40 h 91"/>
                <a:gd name="T28" fmla="*/ 14 w 92"/>
                <a:gd name="T29" fmla="*/ 32 h 91"/>
                <a:gd name="T30" fmla="*/ 14 w 92"/>
                <a:gd name="T31" fmla="*/ 32 h 91"/>
                <a:gd name="T32" fmla="*/ 0 w 92"/>
                <a:gd name="T33" fmla="*/ 46 h 91"/>
                <a:gd name="T34" fmla="*/ 14 w 92"/>
                <a:gd name="T35" fmla="*/ 59 h 91"/>
                <a:gd name="T36" fmla="*/ 14 w 92"/>
                <a:gd name="T37" fmla="*/ 59 h 91"/>
                <a:gd name="T38" fmla="*/ 26 w 92"/>
                <a:gd name="T39" fmla="*/ 51 h 91"/>
                <a:gd name="T40" fmla="*/ 41 w 92"/>
                <a:gd name="T41" fmla="*/ 51 h 91"/>
                <a:gd name="T42" fmla="*/ 41 w 92"/>
                <a:gd name="T43" fmla="*/ 65 h 91"/>
                <a:gd name="T44" fmla="*/ 32 w 92"/>
                <a:gd name="T45" fmla="*/ 78 h 91"/>
                <a:gd name="T46" fmla="*/ 32 w 92"/>
                <a:gd name="T47" fmla="*/ 78 h 91"/>
                <a:gd name="T48" fmla="*/ 46 w 92"/>
                <a:gd name="T49" fmla="*/ 91 h 91"/>
                <a:gd name="T50" fmla="*/ 59 w 92"/>
                <a:gd name="T51" fmla="*/ 78 h 91"/>
                <a:gd name="T52" fmla="*/ 59 w 92"/>
                <a:gd name="T53" fmla="*/ 78 h 91"/>
                <a:gd name="T54" fmla="*/ 51 w 92"/>
                <a:gd name="T55" fmla="*/ 65 h 91"/>
                <a:gd name="T56" fmla="*/ 51 w 92"/>
                <a:gd name="T57" fmla="*/ 51 h 91"/>
                <a:gd name="T58" fmla="*/ 65 w 92"/>
                <a:gd name="T59" fmla="*/ 51 h 91"/>
                <a:gd name="T60" fmla="*/ 78 w 92"/>
                <a:gd name="T61" fmla="*/ 59 h 91"/>
                <a:gd name="T62" fmla="*/ 78 w 92"/>
                <a:gd name="T63" fmla="*/ 59 h 91"/>
                <a:gd name="T64" fmla="*/ 92 w 92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91">
                  <a:moveTo>
                    <a:pt x="92" y="46"/>
                  </a:moveTo>
                  <a:cubicBezTo>
                    <a:pt x="92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6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6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2" y="53"/>
                    <a:pt x="9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3" name="Freeform 287"/>
            <p:cNvSpPr>
              <a:spLocks/>
            </p:cNvSpPr>
            <p:nvPr/>
          </p:nvSpPr>
          <p:spPr bwMode="auto">
            <a:xfrm>
              <a:off x="4289425" y="4732338"/>
              <a:ext cx="73025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6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1 w 91"/>
                <a:gd name="T23" fmla="*/ 26 h 91"/>
                <a:gd name="T24" fmla="*/ 41 w 91"/>
                <a:gd name="T25" fmla="*/ 40 h 91"/>
                <a:gd name="T26" fmla="*/ 26 w 91"/>
                <a:gd name="T27" fmla="*/ 40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6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1 w 91"/>
                <a:gd name="T41" fmla="*/ 51 h 91"/>
                <a:gd name="T42" fmla="*/ 41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6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6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6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4" name="Freeform 288"/>
            <p:cNvSpPr>
              <a:spLocks/>
            </p:cNvSpPr>
            <p:nvPr/>
          </p:nvSpPr>
          <p:spPr bwMode="auto">
            <a:xfrm>
              <a:off x="4433888" y="4732338"/>
              <a:ext cx="73025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6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1 w 91"/>
                <a:gd name="T23" fmla="*/ 26 h 91"/>
                <a:gd name="T24" fmla="*/ 41 w 91"/>
                <a:gd name="T25" fmla="*/ 40 h 91"/>
                <a:gd name="T26" fmla="*/ 26 w 91"/>
                <a:gd name="T27" fmla="*/ 40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6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1 w 91"/>
                <a:gd name="T41" fmla="*/ 51 h 91"/>
                <a:gd name="T42" fmla="*/ 41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6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6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6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5" name="Freeform 289"/>
            <p:cNvSpPr>
              <a:spLocks/>
            </p:cNvSpPr>
            <p:nvPr/>
          </p:nvSpPr>
          <p:spPr bwMode="auto">
            <a:xfrm>
              <a:off x="4578350" y="4732338"/>
              <a:ext cx="73025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4 h 91"/>
                <a:gd name="T14" fmla="*/ 59 w 91"/>
                <a:gd name="T15" fmla="*/ 14 h 91"/>
                <a:gd name="T16" fmla="*/ 46 w 91"/>
                <a:gd name="T17" fmla="*/ 0 h 91"/>
                <a:gd name="T18" fmla="*/ 32 w 91"/>
                <a:gd name="T19" fmla="*/ 14 h 91"/>
                <a:gd name="T20" fmla="*/ 32 w 91"/>
                <a:gd name="T21" fmla="*/ 14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6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6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6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9"/>
                    <a:pt x="36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6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6" name="Freeform 290"/>
            <p:cNvSpPr>
              <a:spLocks/>
            </p:cNvSpPr>
            <p:nvPr/>
          </p:nvSpPr>
          <p:spPr bwMode="auto">
            <a:xfrm>
              <a:off x="2266950" y="4876800"/>
              <a:ext cx="74613" cy="73025"/>
            </a:xfrm>
            <a:custGeom>
              <a:avLst/>
              <a:gdLst>
                <a:gd name="T0" fmla="*/ 92 w 92"/>
                <a:gd name="T1" fmla="*/ 46 h 91"/>
                <a:gd name="T2" fmla="*/ 78 w 92"/>
                <a:gd name="T3" fmla="*/ 32 h 91"/>
                <a:gd name="T4" fmla="*/ 78 w 92"/>
                <a:gd name="T5" fmla="*/ 32 h 91"/>
                <a:gd name="T6" fmla="*/ 65 w 92"/>
                <a:gd name="T7" fmla="*/ 40 h 91"/>
                <a:gd name="T8" fmla="*/ 51 w 92"/>
                <a:gd name="T9" fmla="*/ 40 h 91"/>
                <a:gd name="T10" fmla="*/ 51 w 92"/>
                <a:gd name="T11" fmla="*/ 26 h 91"/>
                <a:gd name="T12" fmla="*/ 60 w 92"/>
                <a:gd name="T13" fmla="*/ 13 h 91"/>
                <a:gd name="T14" fmla="*/ 60 w 92"/>
                <a:gd name="T15" fmla="*/ 13 h 91"/>
                <a:gd name="T16" fmla="*/ 46 w 92"/>
                <a:gd name="T17" fmla="*/ 0 h 91"/>
                <a:gd name="T18" fmla="*/ 32 w 92"/>
                <a:gd name="T19" fmla="*/ 13 h 91"/>
                <a:gd name="T20" fmla="*/ 32 w 92"/>
                <a:gd name="T21" fmla="*/ 13 h 91"/>
                <a:gd name="T22" fmla="*/ 41 w 92"/>
                <a:gd name="T23" fmla="*/ 26 h 91"/>
                <a:gd name="T24" fmla="*/ 41 w 92"/>
                <a:gd name="T25" fmla="*/ 40 h 91"/>
                <a:gd name="T26" fmla="*/ 26 w 92"/>
                <a:gd name="T27" fmla="*/ 40 h 91"/>
                <a:gd name="T28" fmla="*/ 14 w 92"/>
                <a:gd name="T29" fmla="*/ 32 h 91"/>
                <a:gd name="T30" fmla="*/ 14 w 92"/>
                <a:gd name="T31" fmla="*/ 32 h 91"/>
                <a:gd name="T32" fmla="*/ 0 w 92"/>
                <a:gd name="T33" fmla="*/ 46 h 91"/>
                <a:gd name="T34" fmla="*/ 14 w 92"/>
                <a:gd name="T35" fmla="*/ 59 h 91"/>
                <a:gd name="T36" fmla="*/ 14 w 92"/>
                <a:gd name="T37" fmla="*/ 59 h 91"/>
                <a:gd name="T38" fmla="*/ 26 w 92"/>
                <a:gd name="T39" fmla="*/ 51 h 91"/>
                <a:gd name="T40" fmla="*/ 41 w 92"/>
                <a:gd name="T41" fmla="*/ 51 h 91"/>
                <a:gd name="T42" fmla="*/ 41 w 92"/>
                <a:gd name="T43" fmla="*/ 65 h 91"/>
                <a:gd name="T44" fmla="*/ 32 w 92"/>
                <a:gd name="T45" fmla="*/ 78 h 91"/>
                <a:gd name="T46" fmla="*/ 32 w 92"/>
                <a:gd name="T47" fmla="*/ 78 h 91"/>
                <a:gd name="T48" fmla="*/ 46 w 92"/>
                <a:gd name="T49" fmla="*/ 91 h 91"/>
                <a:gd name="T50" fmla="*/ 60 w 92"/>
                <a:gd name="T51" fmla="*/ 78 h 91"/>
                <a:gd name="T52" fmla="*/ 60 w 92"/>
                <a:gd name="T53" fmla="*/ 78 h 91"/>
                <a:gd name="T54" fmla="*/ 51 w 92"/>
                <a:gd name="T55" fmla="*/ 65 h 91"/>
                <a:gd name="T56" fmla="*/ 51 w 92"/>
                <a:gd name="T57" fmla="*/ 51 h 91"/>
                <a:gd name="T58" fmla="*/ 65 w 92"/>
                <a:gd name="T59" fmla="*/ 51 h 91"/>
                <a:gd name="T60" fmla="*/ 78 w 92"/>
                <a:gd name="T61" fmla="*/ 59 h 91"/>
                <a:gd name="T62" fmla="*/ 78 w 92"/>
                <a:gd name="T63" fmla="*/ 59 h 91"/>
                <a:gd name="T64" fmla="*/ 92 w 92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91">
                  <a:moveTo>
                    <a:pt x="92" y="46"/>
                  </a:moveTo>
                  <a:cubicBezTo>
                    <a:pt x="92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8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60" y="19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6"/>
                    <a:pt x="53" y="0"/>
                    <a:pt x="46" y="0"/>
                  </a:cubicBezTo>
                  <a:cubicBezTo>
                    <a:pt x="39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20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20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9" y="91"/>
                    <a:pt x="46" y="91"/>
                  </a:cubicBezTo>
                  <a:cubicBezTo>
                    <a:pt x="53" y="91"/>
                    <a:pt x="60" y="85"/>
                    <a:pt x="60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0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8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2" y="53"/>
                    <a:pt x="9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7" name="Freeform 291"/>
            <p:cNvSpPr>
              <a:spLocks/>
            </p:cNvSpPr>
            <p:nvPr/>
          </p:nvSpPr>
          <p:spPr bwMode="auto">
            <a:xfrm>
              <a:off x="2411413" y="4876800"/>
              <a:ext cx="74613" cy="73025"/>
            </a:xfrm>
            <a:custGeom>
              <a:avLst/>
              <a:gdLst>
                <a:gd name="T0" fmla="*/ 92 w 92"/>
                <a:gd name="T1" fmla="*/ 46 h 91"/>
                <a:gd name="T2" fmla="*/ 78 w 92"/>
                <a:gd name="T3" fmla="*/ 32 h 91"/>
                <a:gd name="T4" fmla="*/ 78 w 92"/>
                <a:gd name="T5" fmla="*/ 32 h 91"/>
                <a:gd name="T6" fmla="*/ 65 w 92"/>
                <a:gd name="T7" fmla="*/ 40 h 91"/>
                <a:gd name="T8" fmla="*/ 51 w 92"/>
                <a:gd name="T9" fmla="*/ 40 h 91"/>
                <a:gd name="T10" fmla="*/ 51 w 92"/>
                <a:gd name="T11" fmla="*/ 26 h 91"/>
                <a:gd name="T12" fmla="*/ 59 w 92"/>
                <a:gd name="T13" fmla="*/ 13 h 91"/>
                <a:gd name="T14" fmla="*/ 59 w 92"/>
                <a:gd name="T15" fmla="*/ 13 h 91"/>
                <a:gd name="T16" fmla="*/ 46 w 92"/>
                <a:gd name="T17" fmla="*/ 0 h 91"/>
                <a:gd name="T18" fmla="*/ 32 w 92"/>
                <a:gd name="T19" fmla="*/ 13 h 91"/>
                <a:gd name="T20" fmla="*/ 32 w 92"/>
                <a:gd name="T21" fmla="*/ 13 h 91"/>
                <a:gd name="T22" fmla="*/ 41 w 92"/>
                <a:gd name="T23" fmla="*/ 26 h 91"/>
                <a:gd name="T24" fmla="*/ 41 w 92"/>
                <a:gd name="T25" fmla="*/ 40 h 91"/>
                <a:gd name="T26" fmla="*/ 26 w 92"/>
                <a:gd name="T27" fmla="*/ 40 h 91"/>
                <a:gd name="T28" fmla="*/ 14 w 92"/>
                <a:gd name="T29" fmla="*/ 32 h 91"/>
                <a:gd name="T30" fmla="*/ 14 w 92"/>
                <a:gd name="T31" fmla="*/ 32 h 91"/>
                <a:gd name="T32" fmla="*/ 0 w 92"/>
                <a:gd name="T33" fmla="*/ 46 h 91"/>
                <a:gd name="T34" fmla="*/ 14 w 92"/>
                <a:gd name="T35" fmla="*/ 59 h 91"/>
                <a:gd name="T36" fmla="*/ 14 w 92"/>
                <a:gd name="T37" fmla="*/ 59 h 91"/>
                <a:gd name="T38" fmla="*/ 26 w 92"/>
                <a:gd name="T39" fmla="*/ 51 h 91"/>
                <a:gd name="T40" fmla="*/ 41 w 92"/>
                <a:gd name="T41" fmla="*/ 51 h 91"/>
                <a:gd name="T42" fmla="*/ 41 w 92"/>
                <a:gd name="T43" fmla="*/ 65 h 91"/>
                <a:gd name="T44" fmla="*/ 32 w 92"/>
                <a:gd name="T45" fmla="*/ 78 h 91"/>
                <a:gd name="T46" fmla="*/ 32 w 92"/>
                <a:gd name="T47" fmla="*/ 78 h 91"/>
                <a:gd name="T48" fmla="*/ 46 w 92"/>
                <a:gd name="T49" fmla="*/ 91 h 91"/>
                <a:gd name="T50" fmla="*/ 59 w 92"/>
                <a:gd name="T51" fmla="*/ 78 h 91"/>
                <a:gd name="T52" fmla="*/ 59 w 92"/>
                <a:gd name="T53" fmla="*/ 78 h 91"/>
                <a:gd name="T54" fmla="*/ 51 w 92"/>
                <a:gd name="T55" fmla="*/ 65 h 91"/>
                <a:gd name="T56" fmla="*/ 51 w 92"/>
                <a:gd name="T57" fmla="*/ 51 h 91"/>
                <a:gd name="T58" fmla="*/ 65 w 92"/>
                <a:gd name="T59" fmla="*/ 51 h 91"/>
                <a:gd name="T60" fmla="*/ 78 w 92"/>
                <a:gd name="T61" fmla="*/ 59 h 91"/>
                <a:gd name="T62" fmla="*/ 78 w 92"/>
                <a:gd name="T63" fmla="*/ 59 h 91"/>
                <a:gd name="T64" fmla="*/ 92 w 92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91">
                  <a:moveTo>
                    <a:pt x="92" y="46"/>
                  </a:moveTo>
                  <a:cubicBezTo>
                    <a:pt x="92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2" y="53"/>
                    <a:pt x="9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8" name="Freeform 292"/>
            <p:cNvSpPr>
              <a:spLocks/>
            </p:cNvSpPr>
            <p:nvPr/>
          </p:nvSpPr>
          <p:spPr bwMode="auto">
            <a:xfrm>
              <a:off x="2555875" y="4876800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6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1 w 91"/>
                <a:gd name="T23" fmla="*/ 26 h 91"/>
                <a:gd name="T24" fmla="*/ 41 w 91"/>
                <a:gd name="T25" fmla="*/ 40 h 91"/>
                <a:gd name="T26" fmla="*/ 26 w 91"/>
                <a:gd name="T27" fmla="*/ 40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6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1 w 91"/>
                <a:gd name="T41" fmla="*/ 51 h 91"/>
                <a:gd name="T42" fmla="*/ 41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6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9" name="Freeform 293"/>
            <p:cNvSpPr>
              <a:spLocks/>
            </p:cNvSpPr>
            <p:nvPr/>
          </p:nvSpPr>
          <p:spPr bwMode="auto">
            <a:xfrm>
              <a:off x="2700338" y="4876800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6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1 w 91"/>
                <a:gd name="T23" fmla="*/ 26 h 91"/>
                <a:gd name="T24" fmla="*/ 41 w 91"/>
                <a:gd name="T25" fmla="*/ 40 h 91"/>
                <a:gd name="T26" fmla="*/ 26 w 91"/>
                <a:gd name="T27" fmla="*/ 40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6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1 w 91"/>
                <a:gd name="T41" fmla="*/ 51 h 91"/>
                <a:gd name="T42" fmla="*/ 41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6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0" name="Freeform 294"/>
            <p:cNvSpPr>
              <a:spLocks/>
            </p:cNvSpPr>
            <p:nvPr/>
          </p:nvSpPr>
          <p:spPr bwMode="auto">
            <a:xfrm>
              <a:off x="2844800" y="4876800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6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6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6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6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1" name="Freeform 295"/>
            <p:cNvSpPr>
              <a:spLocks/>
            </p:cNvSpPr>
            <p:nvPr/>
          </p:nvSpPr>
          <p:spPr bwMode="auto">
            <a:xfrm>
              <a:off x="2989263" y="4876800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6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6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6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2" name="Freeform 296"/>
            <p:cNvSpPr>
              <a:spLocks/>
            </p:cNvSpPr>
            <p:nvPr/>
          </p:nvSpPr>
          <p:spPr bwMode="auto">
            <a:xfrm>
              <a:off x="3133725" y="4876800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5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3 w 91"/>
                <a:gd name="T29" fmla="*/ 32 h 91"/>
                <a:gd name="T30" fmla="*/ 13 w 91"/>
                <a:gd name="T31" fmla="*/ 32 h 91"/>
                <a:gd name="T32" fmla="*/ 0 w 91"/>
                <a:gd name="T33" fmla="*/ 46 h 91"/>
                <a:gd name="T34" fmla="*/ 13 w 91"/>
                <a:gd name="T35" fmla="*/ 59 h 91"/>
                <a:gd name="T36" fmla="*/ 13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5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5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5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3" name="Freeform 297"/>
            <p:cNvSpPr>
              <a:spLocks/>
            </p:cNvSpPr>
            <p:nvPr/>
          </p:nvSpPr>
          <p:spPr bwMode="auto">
            <a:xfrm>
              <a:off x="3278188" y="4876800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7 w 91"/>
                <a:gd name="T3" fmla="*/ 32 h 91"/>
                <a:gd name="T4" fmla="*/ 77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5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3 w 91"/>
                <a:gd name="T29" fmla="*/ 32 h 91"/>
                <a:gd name="T30" fmla="*/ 13 w 91"/>
                <a:gd name="T31" fmla="*/ 32 h 91"/>
                <a:gd name="T32" fmla="*/ 0 w 91"/>
                <a:gd name="T33" fmla="*/ 46 h 91"/>
                <a:gd name="T34" fmla="*/ 13 w 91"/>
                <a:gd name="T35" fmla="*/ 59 h 91"/>
                <a:gd name="T36" fmla="*/ 13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5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7 w 91"/>
                <a:gd name="T61" fmla="*/ 59 h 91"/>
                <a:gd name="T62" fmla="*/ 77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7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5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5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4" name="Freeform 298"/>
            <p:cNvSpPr>
              <a:spLocks/>
            </p:cNvSpPr>
            <p:nvPr/>
          </p:nvSpPr>
          <p:spPr bwMode="auto">
            <a:xfrm>
              <a:off x="3422650" y="4876800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7 w 91"/>
                <a:gd name="T3" fmla="*/ 32 h 91"/>
                <a:gd name="T4" fmla="*/ 77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5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3 w 91"/>
                <a:gd name="T29" fmla="*/ 32 h 91"/>
                <a:gd name="T30" fmla="*/ 13 w 91"/>
                <a:gd name="T31" fmla="*/ 32 h 91"/>
                <a:gd name="T32" fmla="*/ 0 w 91"/>
                <a:gd name="T33" fmla="*/ 46 h 91"/>
                <a:gd name="T34" fmla="*/ 13 w 91"/>
                <a:gd name="T35" fmla="*/ 59 h 91"/>
                <a:gd name="T36" fmla="*/ 13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5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7 w 91"/>
                <a:gd name="T61" fmla="*/ 59 h 91"/>
                <a:gd name="T62" fmla="*/ 77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7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5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5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5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5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5" name="Freeform 299"/>
            <p:cNvSpPr>
              <a:spLocks/>
            </p:cNvSpPr>
            <p:nvPr/>
          </p:nvSpPr>
          <p:spPr bwMode="auto">
            <a:xfrm>
              <a:off x="3567113" y="4876800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7 w 91"/>
                <a:gd name="T3" fmla="*/ 32 h 91"/>
                <a:gd name="T4" fmla="*/ 77 w 91"/>
                <a:gd name="T5" fmla="*/ 32 h 91"/>
                <a:gd name="T6" fmla="*/ 65 w 91"/>
                <a:gd name="T7" fmla="*/ 40 h 91"/>
                <a:gd name="T8" fmla="*/ 50 w 91"/>
                <a:gd name="T9" fmla="*/ 40 h 91"/>
                <a:gd name="T10" fmla="*/ 50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5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3 w 91"/>
                <a:gd name="T29" fmla="*/ 32 h 91"/>
                <a:gd name="T30" fmla="*/ 13 w 91"/>
                <a:gd name="T31" fmla="*/ 32 h 91"/>
                <a:gd name="T32" fmla="*/ 0 w 91"/>
                <a:gd name="T33" fmla="*/ 46 h 91"/>
                <a:gd name="T34" fmla="*/ 13 w 91"/>
                <a:gd name="T35" fmla="*/ 59 h 91"/>
                <a:gd name="T36" fmla="*/ 13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5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0 w 91"/>
                <a:gd name="T55" fmla="*/ 65 h 91"/>
                <a:gd name="T56" fmla="*/ 50 w 91"/>
                <a:gd name="T57" fmla="*/ 51 h 91"/>
                <a:gd name="T58" fmla="*/ 65 w 91"/>
                <a:gd name="T59" fmla="*/ 51 h 91"/>
                <a:gd name="T60" fmla="*/ 77 w 91"/>
                <a:gd name="T61" fmla="*/ 59 h 91"/>
                <a:gd name="T62" fmla="*/ 77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7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5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5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5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5" y="67"/>
                    <a:pt x="50" y="65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6" name="Freeform 300"/>
            <p:cNvSpPr>
              <a:spLocks/>
            </p:cNvSpPr>
            <p:nvPr/>
          </p:nvSpPr>
          <p:spPr bwMode="auto">
            <a:xfrm>
              <a:off x="3711575" y="4876800"/>
              <a:ext cx="74613" cy="73025"/>
            </a:xfrm>
            <a:custGeom>
              <a:avLst/>
              <a:gdLst>
                <a:gd name="T0" fmla="*/ 91 w 91"/>
                <a:gd name="T1" fmla="*/ 46 h 91"/>
                <a:gd name="T2" fmla="*/ 77 w 91"/>
                <a:gd name="T3" fmla="*/ 32 h 91"/>
                <a:gd name="T4" fmla="*/ 77 w 91"/>
                <a:gd name="T5" fmla="*/ 32 h 91"/>
                <a:gd name="T6" fmla="*/ 65 w 91"/>
                <a:gd name="T7" fmla="*/ 40 h 91"/>
                <a:gd name="T8" fmla="*/ 50 w 91"/>
                <a:gd name="T9" fmla="*/ 40 h 91"/>
                <a:gd name="T10" fmla="*/ 50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5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3 w 91"/>
                <a:gd name="T29" fmla="*/ 32 h 91"/>
                <a:gd name="T30" fmla="*/ 13 w 91"/>
                <a:gd name="T31" fmla="*/ 32 h 91"/>
                <a:gd name="T32" fmla="*/ 0 w 91"/>
                <a:gd name="T33" fmla="*/ 46 h 91"/>
                <a:gd name="T34" fmla="*/ 13 w 91"/>
                <a:gd name="T35" fmla="*/ 59 h 91"/>
                <a:gd name="T36" fmla="*/ 13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5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0 w 91"/>
                <a:gd name="T55" fmla="*/ 65 h 91"/>
                <a:gd name="T56" fmla="*/ 50 w 91"/>
                <a:gd name="T57" fmla="*/ 51 h 91"/>
                <a:gd name="T58" fmla="*/ 65 w 91"/>
                <a:gd name="T59" fmla="*/ 51 h 91"/>
                <a:gd name="T60" fmla="*/ 77 w 91"/>
                <a:gd name="T61" fmla="*/ 59 h 91"/>
                <a:gd name="T62" fmla="*/ 77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7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5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5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5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5" y="67"/>
                    <a:pt x="50" y="65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7" name="Freeform 301"/>
            <p:cNvSpPr>
              <a:spLocks/>
            </p:cNvSpPr>
            <p:nvPr/>
          </p:nvSpPr>
          <p:spPr bwMode="auto">
            <a:xfrm>
              <a:off x="3856038" y="4876800"/>
              <a:ext cx="74613" cy="73025"/>
            </a:xfrm>
            <a:custGeom>
              <a:avLst/>
              <a:gdLst>
                <a:gd name="T0" fmla="*/ 92 w 92"/>
                <a:gd name="T1" fmla="*/ 46 h 91"/>
                <a:gd name="T2" fmla="*/ 78 w 92"/>
                <a:gd name="T3" fmla="*/ 32 h 91"/>
                <a:gd name="T4" fmla="*/ 78 w 92"/>
                <a:gd name="T5" fmla="*/ 32 h 91"/>
                <a:gd name="T6" fmla="*/ 66 w 92"/>
                <a:gd name="T7" fmla="*/ 40 h 91"/>
                <a:gd name="T8" fmla="*/ 51 w 92"/>
                <a:gd name="T9" fmla="*/ 40 h 91"/>
                <a:gd name="T10" fmla="*/ 51 w 92"/>
                <a:gd name="T11" fmla="*/ 26 h 91"/>
                <a:gd name="T12" fmla="*/ 60 w 92"/>
                <a:gd name="T13" fmla="*/ 13 h 91"/>
                <a:gd name="T14" fmla="*/ 60 w 92"/>
                <a:gd name="T15" fmla="*/ 13 h 91"/>
                <a:gd name="T16" fmla="*/ 46 w 92"/>
                <a:gd name="T17" fmla="*/ 0 h 91"/>
                <a:gd name="T18" fmla="*/ 32 w 92"/>
                <a:gd name="T19" fmla="*/ 13 h 91"/>
                <a:gd name="T20" fmla="*/ 32 w 92"/>
                <a:gd name="T21" fmla="*/ 13 h 91"/>
                <a:gd name="T22" fmla="*/ 41 w 92"/>
                <a:gd name="T23" fmla="*/ 26 h 91"/>
                <a:gd name="T24" fmla="*/ 41 w 92"/>
                <a:gd name="T25" fmla="*/ 40 h 91"/>
                <a:gd name="T26" fmla="*/ 27 w 92"/>
                <a:gd name="T27" fmla="*/ 40 h 91"/>
                <a:gd name="T28" fmla="*/ 14 w 92"/>
                <a:gd name="T29" fmla="*/ 32 h 91"/>
                <a:gd name="T30" fmla="*/ 14 w 92"/>
                <a:gd name="T31" fmla="*/ 32 h 91"/>
                <a:gd name="T32" fmla="*/ 0 w 92"/>
                <a:gd name="T33" fmla="*/ 46 h 91"/>
                <a:gd name="T34" fmla="*/ 14 w 92"/>
                <a:gd name="T35" fmla="*/ 59 h 91"/>
                <a:gd name="T36" fmla="*/ 14 w 92"/>
                <a:gd name="T37" fmla="*/ 59 h 91"/>
                <a:gd name="T38" fmla="*/ 27 w 92"/>
                <a:gd name="T39" fmla="*/ 51 h 91"/>
                <a:gd name="T40" fmla="*/ 41 w 92"/>
                <a:gd name="T41" fmla="*/ 51 h 91"/>
                <a:gd name="T42" fmla="*/ 41 w 92"/>
                <a:gd name="T43" fmla="*/ 65 h 91"/>
                <a:gd name="T44" fmla="*/ 32 w 92"/>
                <a:gd name="T45" fmla="*/ 78 h 91"/>
                <a:gd name="T46" fmla="*/ 32 w 92"/>
                <a:gd name="T47" fmla="*/ 78 h 91"/>
                <a:gd name="T48" fmla="*/ 46 w 92"/>
                <a:gd name="T49" fmla="*/ 91 h 91"/>
                <a:gd name="T50" fmla="*/ 60 w 92"/>
                <a:gd name="T51" fmla="*/ 78 h 91"/>
                <a:gd name="T52" fmla="*/ 60 w 92"/>
                <a:gd name="T53" fmla="*/ 78 h 91"/>
                <a:gd name="T54" fmla="*/ 51 w 92"/>
                <a:gd name="T55" fmla="*/ 65 h 91"/>
                <a:gd name="T56" fmla="*/ 51 w 92"/>
                <a:gd name="T57" fmla="*/ 51 h 91"/>
                <a:gd name="T58" fmla="*/ 66 w 92"/>
                <a:gd name="T59" fmla="*/ 51 h 91"/>
                <a:gd name="T60" fmla="*/ 78 w 92"/>
                <a:gd name="T61" fmla="*/ 59 h 91"/>
                <a:gd name="T62" fmla="*/ 78 w 92"/>
                <a:gd name="T63" fmla="*/ 59 h 91"/>
                <a:gd name="T64" fmla="*/ 92 w 92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91">
                  <a:moveTo>
                    <a:pt x="92" y="46"/>
                  </a:moveTo>
                  <a:cubicBezTo>
                    <a:pt x="92" y="38"/>
                    <a:pt x="86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8" y="35"/>
                    <a:pt x="66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60" y="19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6"/>
                    <a:pt x="54" y="0"/>
                    <a:pt x="46" y="0"/>
                  </a:cubicBezTo>
                  <a:cubicBezTo>
                    <a:pt x="39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5" y="35"/>
                    <a:pt x="20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7" y="32"/>
                    <a:pt x="0" y="38"/>
                    <a:pt x="0" y="46"/>
                  </a:cubicBezTo>
                  <a:cubicBezTo>
                    <a:pt x="0" y="53"/>
                    <a:pt x="7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20" y="59"/>
                    <a:pt x="25" y="56"/>
                    <a:pt x="27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9" y="91"/>
                    <a:pt x="46" y="91"/>
                  </a:cubicBezTo>
                  <a:cubicBezTo>
                    <a:pt x="54" y="91"/>
                    <a:pt x="60" y="85"/>
                    <a:pt x="60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0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8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6" y="59"/>
                    <a:pt x="92" y="53"/>
                    <a:pt x="9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8" name="Freeform 302"/>
            <p:cNvSpPr>
              <a:spLocks/>
            </p:cNvSpPr>
            <p:nvPr/>
          </p:nvSpPr>
          <p:spPr bwMode="auto">
            <a:xfrm>
              <a:off x="4000500" y="4876800"/>
              <a:ext cx="74613" cy="73025"/>
            </a:xfrm>
            <a:custGeom>
              <a:avLst/>
              <a:gdLst>
                <a:gd name="T0" fmla="*/ 92 w 92"/>
                <a:gd name="T1" fmla="*/ 46 h 91"/>
                <a:gd name="T2" fmla="*/ 78 w 92"/>
                <a:gd name="T3" fmla="*/ 32 h 91"/>
                <a:gd name="T4" fmla="*/ 78 w 92"/>
                <a:gd name="T5" fmla="*/ 32 h 91"/>
                <a:gd name="T6" fmla="*/ 65 w 92"/>
                <a:gd name="T7" fmla="*/ 40 h 91"/>
                <a:gd name="T8" fmla="*/ 51 w 92"/>
                <a:gd name="T9" fmla="*/ 40 h 91"/>
                <a:gd name="T10" fmla="*/ 51 w 92"/>
                <a:gd name="T11" fmla="*/ 26 h 91"/>
                <a:gd name="T12" fmla="*/ 60 w 92"/>
                <a:gd name="T13" fmla="*/ 13 h 91"/>
                <a:gd name="T14" fmla="*/ 60 w 92"/>
                <a:gd name="T15" fmla="*/ 13 h 91"/>
                <a:gd name="T16" fmla="*/ 46 w 92"/>
                <a:gd name="T17" fmla="*/ 0 h 91"/>
                <a:gd name="T18" fmla="*/ 32 w 92"/>
                <a:gd name="T19" fmla="*/ 13 h 91"/>
                <a:gd name="T20" fmla="*/ 32 w 92"/>
                <a:gd name="T21" fmla="*/ 13 h 91"/>
                <a:gd name="T22" fmla="*/ 41 w 92"/>
                <a:gd name="T23" fmla="*/ 26 h 91"/>
                <a:gd name="T24" fmla="*/ 41 w 92"/>
                <a:gd name="T25" fmla="*/ 40 h 91"/>
                <a:gd name="T26" fmla="*/ 26 w 92"/>
                <a:gd name="T27" fmla="*/ 40 h 91"/>
                <a:gd name="T28" fmla="*/ 14 w 92"/>
                <a:gd name="T29" fmla="*/ 32 h 91"/>
                <a:gd name="T30" fmla="*/ 14 w 92"/>
                <a:gd name="T31" fmla="*/ 32 h 91"/>
                <a:gd name="T32" fmla="*/ 0 w 92"/>
                <a:gd name="T33" fmla="*/ 46 h 91"/>
                <a:gd name="T34" fmla="*/ 14 w 92"/>
                <a:gd name="T35" fmla="*/ 59 h 91"/>
                <a:gd name="T36" fmla="*/ 14 w 92"/>
                <a:gd name="T37" fmla="*/ 59 h 91"/>
                <a:gd name="T38" fmla="*/ 26 w 92"/>
                <a:gd name="T39" fmla="*/ 51 h 91"/>
                <a:gd name="T40" fmla="*/ 41 w 92"/>
                <a:gd name="T41" fmla="*/ 51 h 91"/>
                <a:gd name="T42" fmla="*/ 41 w 92"/>
                <a:gd name="T43" fmla="*/ 65 h 91"/>
                <a:gd name="T44" fmla="*/ 32 w 92"/>
                <a:gd name="T45" fmla="*/ 78 h 91"/>
                <a:gd name="T46" fmla="*/ 32 w 92"/>
                <a:gd name="T47" fmla="*/ 78 h 91"/>
                <a:gd name="T48" fmla="*/ 46 w 92"/>
                <a:gd name="T49" fmla="*/ 91 h 91"/>
                <a:gd name="T50" fmla="*/ 60 w 92"/>
                <a:gd name="T51" fmla="*/ 78 h 91"/>
                <a:gd name="T52" fmla="*/ 60 w 92"/>
                <a:gd name="T53" fmla="*/ 78 h 91"/>
                <a:gd name="T54" fmla="*/ 51 w 92"/>
                <a:gd name="T55" fmla="*/ 65 h 91"/>
                <a:gd name="T56" fmla="*/ 51 w 92"/>
                <a:gd name="T57" fmla="*/ 51 h 91"/>
                <a:gd name="T58" fmla="*/ 65 w 92"/>
                <a:gd name="T59" fmla="*/ 51 h 91"/>
                <a:gd name="T60" fmla="*/ 78 w 92"/>
                <a:gd name="T61" fmla="*/ 59 h 91"/>
                <a:gd name="T62" fmla="*/ 78 w 92"/>
                <a:gd name="T63" fmla="*/ 59 h 91"/>
                <a:gd name="T64" fmla="*/ 92 w 92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91">
                  <a:moveTo>
                    <a:pt x="92" y="46"/>
                  </a:moveTo>
                  <a:cubicBezTo>
                    <a:pt x="92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8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60" y="19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6"/>
                    <a:pt x="53" y="0"/>
                    <a:pt x="46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20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20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60" y="85"/>
                    <a:pt x="60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0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8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2" y="53"/>
                    <a:pt x="9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0" name="Freeform 303"/>
            <p:cNvSpPr>
              <a:spLocks/>
            </p:cNvSpPr>
            <p:nvPr/>
          </p:nvSpPr>
          <p:spPr bwMode="auto">
            <a:xfrm>
              <a:off x="4144963" y="4876800"/>
              <a:ext cx="74613" cy="73025"/>
            </a:xfrm>
            <a:custGeom>
              <a:avLst/>
              <a:gdLst>
                <a:gd name="T0" fmla="*/ 92 w 92"/>
                <a:gd name="T1" fmla="*/ 46 h 91"/>
                <a:gd name="T2" fmla="*/ 78 w 92"/>
                <a:gd name="T3" fmla="*/ 32 h 91"/>
                <a:gd name="T4" fmla="*/ 78 w 92"/>
                <a:gd name="T5" fmla="*/ 32 h 91"/>
                <a:gd name="T6" fmla="*/ 65 w 92"/>
                <a:gd name="T7" fmla="*/ 40 h 91"/>
                <a:gd name="T8" fmla="*/ 51 w 92"/>
                <a:gd name="T9" fmla="*/ 40 h 91"/>
                <a:gd name="T10" fmla="*/ 51 w 92"/>
                <a:gd name="T11" fmla="*/ 26 h 91"/>
                <a:gd name="T12" fmla="*/ 59 w 92"/>
                <a:gd name="T13" fmla="*/ 13 h 91"/>
                <a:gd name="T14" fmla="*/ 59 w 92"/>
                <a:gd name="T15" fmla="*/ 13 h 91"/>
                <a:gd name="T16" fmla="*/ 46 w 92"/>
                <a:gd name="T17" fmla="*/ 0 h 91"/>
                <a:gd name="T18" fmla="*/ 32 w 92"/>
                <a:gd name="T19" fmla="*/ 13 h 91"/>
                <a:gd name="T20" fmla="*/ 32 w 92"/>
                <a:gd name="T21" fmla="*/ 13 h 91"/>
                <a:gd name="T22" fmla="*/ 41 w 92"/>
                <a:gd name="T23" fmla="*/ 26 h 91"/>
                <a:gd name="T24" fmla="*/ 41 w 92"/>
                <a:gd name="T25" fmla="*/ 40 h 91"/>
                <a:gd name="T26" fmla="*/ 26 w 92"/>
                <a:gd name="T27" fmla="*/ 40 h 91"/>
                <a:gd name="T28" fmla="*/ 14 w 92"/>
                <a:gd name="T29" fmla="*/ 32 h 91"/>
                <a:gd name="T30" fmla="*/ 14 w 92"/>
                <a:gd name="T31" fmla="*/ 32 h 91"/>
                <a:gd name="T32" fmla="*/ 0 w 92"/>
                <a:gd name="T33" fmla="*/ 46 h 91"/>
                <a:gd name="T34" fmla="*/ 14 w 92"/>
                <a:gd name="T35" fmla="*/ 59 h 91"/>
                <a:gd name="T36" fmla="*/ 14 w 92"/>
                <a:gd name="T37" fmla="*/ 59 h 91"/>
                <a:gd name="T38" fmla="*/ 26 w 92"/>
                <a:gd name="T39" fmla="*/ 51 h 91"/>
                <a:gd name="T40" fmla="*/ 41 w 92"/>
                <a:gd name="T41" fmla="*/ 51 h 91"/>
                <a:gd name="T42" fmla="*/ 41 w 92"/>
                <a:gd name="T43" fmla="*/ 65 h 91"/>
                <a:gd name="T44" fmla="*/ 32 w 92"/>
                <a:gd name="T45" fmla="*/ 78 h 91"/>
                <a:gd name="T46" fmla="*/ 32 w 92"/>
                <a:gd name="T47" fmla="*/ 78 h 91"/>
                <a:gd name="T48" fmla="*/ 46 w 92"/>
                <a:gd name="T49" fmla="*/ 91 h 91"/>
                <a:gd name="T50" fmla="*/ 59 w 92"/>
                <a:gd name="T51" fmla="*/ 78 h 91"/>
                <a:gd name="T52" fmla="*/ 59 w 92"/>
                <a:gd name="T53" fmla="*/ 78 h 91"/>
                <a:gd name="T54" fmla="*/ 51 w 92"/>
                <a:gd name="T55" fmla="*/ 65 h 91"/>
                <a:gd name="T56" fmla="*/ 51 w 92"/>
                <a:gd name="T57" fmla="*/ 51 h 91"/>
                <a:gd name="T58" fmla="*/ 65 w 92"/>
                <a:gd name="T59" fmla="*/ 51 h 91"/>
                <a:gd name="T60" fmla="*/ 78 w 92"/>
                <a:gd name="T61" fmla="*/ 59 h 91"/>
                <a:gd name="T62" fmla="*/ 78 w 92"/>
                <a:gd name="T63" fmla="*/ 59 h 91"/>
                <a:gd name="T64" fmla="*/ 92 w 92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91">
                  <a:moveTo>
                    <a:pt x="92" y="46"/>
                  </a:moveTo>
                  <a:cubicBezTo>
                    <a:pt x="92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2" y="53"/>
                    <a:pt x="9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0" name="Freeform 304"/>
            <p:cNvSpPr>
              <a:spLocks/>
            </p:cNvSpPr>
            <p:nvPr/>
          </p:nvSpPr>
          <p:spPr bwMode="auto">
            <a:xfrm>
              <a:off x="4289425" y="4876800"/>
              <a:ext cx="73025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6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1 w 91"/>
                <a:gd name="T23" fmla="*/ 26 h 91"/>
                <a:gd name="T24" fmla="*/ 41 w 91"/>
                <a:gd name="T25" fmla="*/ 40 h 91"/>
                <a:gd name="T26" fmla="*/ 26 w 91"/>
                <a:gd name="T27" fmla="*/ 40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6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1 w 91"/>
                <a:gd name="T41" fmla="*/ 51 h 91"/>
                <a:gd name="T42" fmla="*/ 41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6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1" name="Freeform 305"/>
            <p:cNvSpPr>
              <a:spLocks/>
            </p:cNvSpPr>
            <p:nvPr/>
          </p:nvSpPr>
          <p:spPr bwMode="auto">
            <a:xfrm>
              <a:off x="4433888" y="4876800"/>
              <a:ext cx="73025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6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1 w 91"/>
                <a:gd name="T23" fmla="*/ 26 h 91"/>
                <a:gd name="T24" fmla="*/ 41 w 91"/>
                <a:gd name="T25" fmla="*/ 40 h 91"/>
                <a:gd name="T26" fmla="*/ 26 w 91"/>
                <a:gd name="T27" fmla="*/ 40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6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1 w 91"/>
                <a:gd name="T41" fmla="*/ 51 h 91"/>
                <a:gd name="T42" fmla="*/ 41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6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2" name="Freeform 306"/>
            <p:cNvSpPr>
              <a:spLocks/>
            </p:cNvSpPr>
            <p:nvPr/>
          </p:nvSpPr>
          <p:spPr bwMode="auto">
            <a:xfrm>
              <a:off x="4578350" y="4876800"/>
              <a:ext cx="73025" cy="73025"/>
            </a:xfrm>
            <a:custGeom>
              <a:avLst/>
              <a:gdLst>
                <a:gd name="T0" fmla="*/ 91 w 91"/>
                <a:gd name="T1" fmla="*/ 46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6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6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8 h 91"/>
                <a:gd name="T46" fmla="*/ 32 w 91"/>
                <a:gd name="T47" fmla="*/ 78 h 91"/>
                <a:gd name="T48" fmla="*/ 46 w 91"/>
                <a:gd name="T49" fmla="*/ 91 h 91"/>
                <a:gd name="T50" fmla="*/ 59 w 91"/>
                <a:gd name="T51" fmla="*/ 78 h 91"/>
                <a:gd name="T52" fmla="*/ 59 w 91"/>
                <a:gd name="T53" fmla="*/ 78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6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6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6" y="67"/>
                    <a:pt x="32" y="72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3" name="Freeform 307"/>
            <p:cNvSpPr>
              <a:spLocks/>
            </p:cNvSpPr>
            <p:nvPr/>
          </p:nvSpPr>
          <p:spPr bwMode="auto">
            <a:xfrm>
              <a:off x="2266950" y="5021263"/>
              <a:ext cx="74613" cy="73025"/>
            </a:xfrm>
            <a:custGeom>
              <a:avLst/>
              <a:gdLst>
                <a:gd name="T0" fmla="*/ 92 w 92"/>
                <a:gd name="T1" fmla="*/ 45 h 91"/>
                <a:gd name="T2" fmla="*/ 78 w 92"/>
                <a:gd name="T3" fmla="*/ 32 h 91"/>
                <a:gd name="T4" fmla="*/ 78 w 92"/>
                <a:gd name="T5" fmla="*/ 32 h 91"/>
                <a:gd name="T6" fmla="*/ 65 w 92"/>
                <a:gd name="T7" fmla="*/ 40 h 91"/>
                <a:gd name="T8" fmla="*/ 51 w 92"/>
                <a:gd name="T9" fmla="*/ 40 h 91"/>
                <a:gd name="T10" fmla="*/ 51 w 92"/>
                <a:gd name="T11" fmla="*/ 26 h 91"/>
                <a:gd name="T12" fmla="*/ 60 w 92"/>
                <a:gd name="T13" fmla="*/ 13 h 91"/>
                <a:gd name="T14" fmla="*/ 60 w 92"/>
                <a:gd name="T15" fmla="*/ 13 h 91"/>
                <a:gd name="T16" fmla="*/ 46 w 92"/>
                <a:gd name="T17" fmla="*/ 0 h 91"/>
                <a:gd name="T18" fmla="*/ 32 w 92"/>
                <a:gd name="T19" fmla="*/ 13 h 91"/>
                <a:gd name="T20" fmla="*/ 32 w 92"/>
                <a:gd name="T21" fmla="*/ 13 h 91"/>
                <a:gd name="T22" fmla="*/ 41 w 92"/>
                <a:gd name="T23" fmla="*/ 26 h 91"/>
                <a:gd name="T24" fmla="*/ 41 w 92"/>
                <a:gd name="T25" fmla="*/ 40 h 91"/>
                <a:gd name="T26" fmla="*/ 26 w 92"/>
                <a:gd name="T27" fmla="*/ 40 h 91"/>
                <a:gd name="T28" fmla="*/ 14 w 92"/>
                <a:gd name="T29" fmla="*/ 32 h 91"/>
                <a:gd name="T30" fmla="*/ 14 w 92"/>
                <a:gd name="T31" fmla="*/ 32 h 91"/>
                <a:gd name="T32" fmla="*/ 0 w 92"/>
                <a:gd name="T33" fmla="*/ 45 h 91"/>
                <a:gd name="T34" fmla="*/ 14 w 92"/>
                <a:gd name="T35" fmla="*/ 59 h 91"/>
                <a:gd name="T36" fmla="*/ 14 w 92"/>
                <a:gd name="T37" fmla="*/ 59 h 91"/>
                <a:gd name="T38" fmla="*/ 26 w 92"/>
                <a:gd name="T39" fmla="*/ 51 h 91"/>
                <a:gd name="T40" fmla="*/ 41 w 92"/>
                <a:gd name="T41" fmla="*/ 51 h 91"/>
                <a:gd name="T42" fmla="*/ 41 w 92"/>
                <a:gd name="T43" fmla="*/ 65 h 91"/>
                <a:gd name="T44" fmla="*/ 32 w 92"/>
                <a:gd name="T45" fmla="*/ 77 h 91"/>
                <a:gd name="T46" fmla="*/ 32 w 92"/>
                <a:gd name="T47" fmla="*/ 77 h 91"/>
                <a:gd name="T48" fmla="*/ 46 w 92"/>
                <a:gd name="T49" fmla="*/ 91 h 91"/>
                <a:gd name="T50" fmla="*/ 60 w 92"/>
                <a:gd name="T51" fmla="*/ 77 h 91"/>
                <a:gd name="T52" fmla="*/ 60 w 92"/>
                <a:gd name="T53" fmla="*/ 77 h 91"/>
                <a:gd name="T54" fmla="*/ 51 w 92"/>
                <a:gd name="T55" fmla="*/ 65 h 91"/>
                <a:gd name="T56" fmla="*/ 51 w 92"/>
                <a:gd name="T57" fmla="*/ 51 h 91"/>
                <a:gd name="T58" fmla="*/ 65 w 92"/>
                <a:gd name="T59" fmla="*/ 51 h 91"/>
                <a:gd name="T60" fmla="*/ 78 w 92"/>
                <a:gd name="T61" fmla="*/ 59 h 91"/>
                <a:gd name="T62" fmla="*/ 78 w 92"/>
                <a:gd name="T63" fmla="*/ 59 h 91"/>
                <a:gd name="T64" fmla="*/ 92 w 92"/>
                <a:gd name="T6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91">
                  <a:moveTo>
                    <a:pt x="92" y="45"/>
                  </a:moveTo>
                  <a:cubicBezTo>
                    <a:pt x="92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8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60" y="19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6"/>
                    <a:pt x="53" y="0"/>
                    <a:pt x="46" y="0"/>
                  </a:cubicBezTo>
                  <a:cubicBezTo>
                    <a:pt x="39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20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5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20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2" y="85"/>
                    <a:pt x="39" y="91"/>
                    <a:pt x="46" y="91"/>
                  </a:cubicBezTo>
                  <a:cubicBezTo>
                    <a:pt x="53" y="91"/>
                    <a:pt x="60" y="85"/>
                    <a:pt x="60" y="77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60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8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2" y="53"/>
                    <a:pt x="9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4" name="Freeform 308"/>
            <p:cNvSpPr>
              <a:spLocks/>
            </p:cNvSpPr>
            <p:nvPr/>
          </p:nvSpPr>
          <p:spPr bwMode="auto">
            <a:xfrm>
              <a:off x="2411413" y="5021263"/>
              <a:ext cx="74613" cy="73025"/>
            </a:xfrm>
            <a:custGeom>
              <a:avLst/>
              <a:gdLst>
                <a:gd name="T0" fmla="*/ 92 w 92"/>
                <a:gd name="T1" fmla="*/ 45 h 91"/>
                <a:gd name="T2" fmla="*/ 78 w 92"/>
                <a:gd name="T3" fmla="*/ 32 h 91"/>
                <a:gd name="T4" fmla="*/ 78 w 92"/>
                <a:gd name="T5" fmla="*/ 32 h 91"/>
                <a:gd name="T6" fmla="*/ 65 w 92"/>
                <a:gd name="T7" fmla="*/ 40 h 91"/>
                <a:gd name="T8" fmla="*/ 51 w 92"/>
                <a:gd name="T9" fmla="*/ 40 h 91"/>
                <a:gd name="T10" fmla="*/ 51 w 92"/>
                <a:gd name="T11" fmla="*/ 26 h 91"/>
                <a:gd name="T12" fmla="*/ 59 w 92"/>
                <a:gd name="T13" fmla="*/ 13 h 91"/>
                <a:gd name="T14" fmla="*/ 59 w 92"/>
                <a:gd name="T15" fmla="*/ 13 h 91"/>
                <a:gd name="T16" fmla="*/ 46 w 92"/>
                <a:gd name="T17" fmla="*/ 0 h 91"/>
                <a:gd name="T18" fmla="*/ 32 w 92"/>
                <a:gd name="T19" fmla="*/ 13 h 91"/>
                <a:gd name="T20" fmla="*/ 32 w 92"/>
                <a:gd name="T21" fmla="*/ 13 h 91"/>
                <a:gd name="T22" fmla="*/ 41 w 92"/>
                <a:gd name="T23" fmla="*/ 26 h 91"/>
                <a:gd name="T24" fmla="*/ 41 w 92"/>
                <a:gd name="T25" fmla="*/ 40 h 91"/>
                <a:gd name="T26" fmla="*/ 26 w 92"/>
                <a:gd name="T27" fmla="*/ 40 h 91"/>
                <a:gd name="T28" fmla="*/ 14 w 92"/>
                <a:gd name="T29" fmla="*/ 32 h 91"/>
                <a:gd name="T30" fmla="*/ 14 w 92"/>
                <a:gd name="T31" fmla="*/ 32 h 91"/>
                <a:gd name="T32" fmla="*/ 0 w 92"/>
                <a:gd name="T33" fmla="*/ 45 h 91"/>
                <a:gd name="T34" fmla="*/ 14 w 92"/>
                <a:gd name="T35" fmla="*/ 59 h 91"/>
                <a:gd name="T36" fmla="*/ 14 w 92"/>
                <a:gd name="T37" fmla="*/ 59 h 91"/>
                <a:gd name="T38" fmla="*/ 26 w 92"/>
                <a:gd name="T39" fmla="*/ 51 h 91"/>
                <a:gd name="T40" fmla="*/ 41 w 92"/>
                <a:gd name="T41" fmla="*/ 51 h 91"/>
                <a:gd name="T42" fmla="*/ 41 w 92"/>
                <a:gd name="T43" fmla="*/ 65 h 91"/>
                <a:gd name="T44" fmla="*/ 32 w 92"/>
                <a:gd name="T45" fmla="*/ 77 h 91"/>
                <a:gd name="T46" fmla="*/ 32 w 92"/>
                <a:gd name="T47" fmla="*/ 77 h 91"/>
                <a:gd name="T48" fmla="*/ 46 w 92"/>
                <a:gd name="T49" fmla="*/ 91 h 91"/>
                <a:gd name="T50" fmla="*/ 59 w 92"/>
                <a:gd name="T51" fmla="*/ 77 h 91"/>
                <a:gd name="T52" fmla="*/ 59 w 92"/>
                <a:gd name="T53" fmla="*/ 77 h 91"/>
                <a:gd name="T54" fmla="*/ 51 w 92"/>
                <a:gd name="T55" fmla="*/ 65 h 91"/>
                <a:gd name="T56" fmla="*/ 51 w 92"/>
                <a:gd name="T57" fmla="*/ 51 h 91"/>
                <a:gd name="T58" fmla="*/ 65 w 92"/>
                <a:gd name="T59" fmla="*/ 51 h 91"/>
                <a:gd name="T60" fmla="*/ 78 w 92"/>
                <a:gd name="T61" fmla="*/ 59 h 91"/>
                <a:gd name="T62" fmla="*/ 78 w 92"/>
                <a:gd name="T63" fmla="*/ 59 h 91"/>
                <a:gd name="T64" fmla="*/ 92 w 92"/>
                <a:gd name="T6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91">
                  <a:moveTo>
                    <a:pt x="92" y="45"/>
                  </a:moveTo>
                  <a:cubicBezTo>
                    <a:pt x="92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5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2" y="53"/>
                    <a:pt x="9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5" name="Freeform 309"/>
            <p:cNvSpPr>
              <a:spLocks/>
            </p:cNvSpPr>
            <p:nvPr/>
          </p:nvSpPr>
          <p:spPr bwMode="auto">
            <a:xfrm>
              <a:off x="2555875" y="5021263"/>
              <a:ext cx="74613" cy="73025"/>
            </a:xfrm>
            <a:custGeom>
              <a:avLst/>
              <a:gdLst>
                <a:gd name="T0" fmla="*/ 91 w 91"/>
                <a:gd name="T1" fmla="*/ 45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6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1 w 91"/>
                <a:gd name="T23" fmla="*/ 26 h 91"/>
                <a:gd name="T24" fmla="*/ 41 w 91"/>
                <a:gd name="T25" fmla="*/ 40 h 91"/>
                <a:gd name="T26" fmla="*/ 26 w 91"/>
                <a:gd name="T27" fmla="*/ 40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5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1 w 91"/>
                <a:gd name="T41" fmla="*/ 51 h 91"/>
                <a:gd name="T42" fmla="*/ 41 w 91"/>
                <a:gd name="T43" fmla="*/ 65 h 91"/>
                <a:gd name="T44" fmla="*/ 32 w 91"/>
                <a:gd name="T45" fmla="*/ 77 h 91"/>
                <a:gd name="T46" fmla="*/ 32 w 91"/>
                <a:gd name="T47" fmla="*/ 77 h 91"/>
                <a:gd name="T48" fmla="*/ 46 w 91"/>
                <a:gd name="T49" fmla="*/ 91 h 91"/>
                <a:gd name="T50" fmla="*/ 59 w 91"/>
                <a:gd name="T51" fmla="*/ 77 h 91"/>
                <a:gd name="T52" fmla="*/ 59 w 91"/>
                <a:gd name="T53" fmla="*/ 77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5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5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6" name="Freeform 310"/>
            <p:cNvSpPr>
              <a:spLocks/>
            </p:cNvSpPr>
            <p:nvPr/>
          </p:nvSpPr>
          <p:spPr bwMode="auto">
            <a:xfrm>
              <a:off x="2700338" y="5021263"/>
              <a:ext cx="74613" cy="73025"/>
            </a:xfrm>
            <a:custGeom>
              <a:avLst/>
              <a:gdLst>
                <a:gd name="T0" fmla="*/ 91 w 91"/>
                <a:gd name="T1" fmla="*/ 45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6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1 w 91"/>
                <a:gd name="T23" fmla="*/ 26 h 91"/>
                <a:gd name="T24" fmla="*/ 41 w 91"/>
                <a:gd name="T25" fmla="*/ 40 h 91"/>
                <a:gd name="T26" fmla="*/ 26 w 91"/>
                <a:gd name="T27" fmla="*/ 40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5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1 w 91"/>
                <a:gd name="T41" fmla="*/ 51 h 91"/>
                <a:gd name="T42" fmla="*/ 41 w 91"/>
                <a:gd name="T43" fmla="*/ 65 h 91"/>
                <a:gd name="T44" fmla="*/ 32 w 91"/>
                <a:gd name="T45" fmla="*/ 77 h 91"/>
                <a:gd name="T46" fmla="*/ 32 w 91"/>
                <a:gd name="T47" fmla="*/ 77 h 91"/>
                <a:gd name="T48" fmla="*/ 46 w 91"/>
                <a:gd name="T49" fmla="*/ 91 h 91"/>
                <a:gd name="T50" fmla="*/ 59 w 91"/>
                <a:gd name="T51" fmla="*/ 77 h 91"/>
                <a:gd name="T52" fmla="*/ 59 w 91"/>
                <a:gd name="T53" fmla="*/ 77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5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5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7" name="Freeform 311"/>
            <p:cNvSpPr>
              <a:spLocks/>
            </p:cNvSpPr>
            <p:nvPr/>
          </p:nvSpPr>
          <p:spPr bwMode="auto">
            <a:xfrm>
              <a:off x="2844800" y="5021263"/>
              <a:ext cx="74613" cy="73025"/>
            </a:xfrm>
            <a:custGeom>
              <a:avLst/>
              <a:gdLst>
                <a:gd name="T0" fmla="*/ 91 w 91"/>
                <a:gd name="T1" fmla="*/ 45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6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5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7 h 91"/>
                <a:gd name="T46" fmla="*/ 32 w 91"/>
                <a:gd name="T47" fmla="*/ 77 h 91"/>
                <a:gd name="T48" fmla="*/ 46 w 91"/>
                <a:gd name="T49" fmla="*/ 91 h 91"/>
                <a:gd name="T50" fmla="*/ 59 w 91"/>
                <a:gd name="T51" fmla="*/ 77 h 91"/>
                <a:gd name="T52" fmla="*/ 59 w 91"/>
                <a:gd name="T53" fmla="*/ 77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5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6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5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6" y="67"/>
                    <a:pt x="32" y="72"/>
                    <a:pt x="32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8" name="Freeform 312"/>
            <p:cNvSpPr>
              <a:spLocks/>
            </p:cNvSpPr>
            <p:nvPr/>
          </p:nvSpPr>
          <p:spPr bwMode="auto">
            <a:xfrm>
              <a:off x="2989263" y="5021263"/>
              <a:ext cx="74613" cy="73025"/>
            </a:xfrm>
            <a:custGeom>
              <a:avLst/>
              <a:gdLst>
                <a:gd name="T0" fmla="*/ 91 w 91"/>
                <a:gd name="T1" fmla="*/ 45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6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5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7 h 91"/>
                <a:gd name="T46" fmla="*/ 32 w 91"/>
                <a:gd name="T47" fmla="*/ 77 h 91"/>
                <a:gd name="T48" fmla="*/ 46 w 91"/>
                <a:gd name="T49" fmla="*/ 91 h 91"/>
                <a:gd name="T50" fmla="*/ 59 w 91"/>
                <a:gd name="T51" fmla="*/ 77 h 91"/>
                <a:gd name="T52" fmla="*/ 59 w 91"/>
                <a:gd name="T53" fmla="*/ 77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5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5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9" name="Freeform 313"/>
            <p:cNvSpPr>
              <a:spLocks/>
            </p:cNvSpPr>
            <p:nvPr/>
          </p:nvSpPr>
          <p:spPr bwMode="auto">
            <a:xfrm>
              <a:off x="3133725" y="5021263"/>
              <a:ext cx="74613" cy="73025"/>
            </a:xfrm>
            <a:custGeom>
              <a:avLst/>
              <a:gdLst>
                <a:gd name="T0" fmla="*/ 91 w 91"/>
                <a:gd name="T1" fmla="*/ 45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5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3 w 91"/>
                <a:gd name="T29" fmla="*/ 32 h 91"/>
                <a:gd name="T30" fmla="*/ 13 w 91"/>
                <a:gd name="T31" fmla="*/ 32 h 91"/>
                <a:gd name="T32" fmla="*/ 0 w 91"/>
                <a:gd name="T33" fmla="*/ 45 h 91"/>
                <a:gd name="T34" fmla="*/ 13 w 91"/>
                <a:gd name="T35" fmla="*/ 59 h 91"/>
                <a:gd name="T36" fmla="*/ 13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7 h 91"/>
                <a:gd name="T46" fmla="*/ 32 w 91"/>
                <a:gd name="T47" fmla="*/ 77 h 91"/>
                <a:gd name="T48" fmla="*/ 45 w 91"/>
                <a:gd name="T49" fmla="*/ 91 h 91"/>
                <a:gd name="T50" fmla="*/ 59 w 91"/>
                <a:gd name="T51" fmla="*/ 77 h 91"/>
                <a:gd name="T52" fmla="*/ 59 w 91"/>
                <a:gd name="T53" fmla="*/ 77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5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5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0" y="38"/>
                    <a:pt x="0" y="45"/>
                  </a:cubicBezTo>
                  <a:cubicBezTo>
                    <a:pt x="0" y="53"/>
                    <a:pt x="6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2" y="85"/>
                    <a:pt x="38" y="91"/>
                    <a:pt x="45" y="91"/>
                  </a:cubicBezTo>
                  <a:cubicBezTo>
                    <a:pt x="53" y="91"/>
                    <a:pt x="59" y="85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0" name="Freeform 314"/>
            <p:cNvSpPr>
              <a:spLocks/>
            </p:cNvSpPr>
            <p:nvPr/>
          </p:nvSpPr>
          <p:spPr bwMode="auto">
            <a:xfrm>
              <a:off x="3278188" y="5021263"/>
              <a:ext cx="74613" cy="73025"/>
            </a:xfrm>
            <a:custGeom>
              <a:avLst/>
              <a:gdLst>
                <a:gd name="T0" fmla="*/ 91 w 91"/>
                <a:gd name="T1" fmla="*/ 45 h 91"/>
                <a:gd name="T2" fmla="*/ 77 w 91"/>
                <a:gd name="T3" fmla="*/ 32 h 91"/>
                <a:gd name="T4" fmla="*/ 77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5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3 w 91"/>
                <a:gd name="T29" fmla="*/ 32 h 91"/>
                <a:gd name="T30" fmla="*/ 13 w 91"/>
                <a:gd name="T31" fmla="*/ 32 h 91"/>
                <a:gd name="T32" fmla="*/ 0 w 91"/>
                <a:gd name="T33" fmla="*/ 45 h 91"/>
                <a:gd name="T34" fmla="*/ 13 w 91"/>
                <a:gd name="T35" fmla="*/ 59 h 91"/>
                <a:gd name="T36" fmla="*/ 13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7 h 91"/>
                <a:gd name="T46" fmla="*/ 32 w 91"/>
                <a:gd name="T47" fmla="*/ 77 h 91"/>
                <a:gd name="T48" fmla="*/ 45 w 91"/>
                <a:gd name="T49" fmla="*/ 91 h 91"/>
                <a:gd name="T50" fmla="*/ 59 w 91"/>
                <a:gd name="T51" fmla="*/ 77 h 91"/>
                <a:gd name="T52" fmla="*/ 59 w 91"/>
                <a:gd name="T53" fmla="*/ 77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7 w 91"/>
                <a:gd name="T61" fmla="*/ 59 h 91"/>
                <a:gd name="T62" fmla="*/ 77 w 91"/>
                <a:gd name="T63" fmla="*/ 59 h 91"/>
                <a:gd name="T64" fmla="*/ 91 w 91"/>
                <a:gd name="T6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5"/>
                  </a:moveTo>
                  <a:cubicBezTo>
                    <a:pt x="91" y="38"/>
                    <a:pt x="85" y="32"/>
                    <a:pt x="77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5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0" y="38"/>
                    <a:pt x="0" y="45"/>
                  </a:cubicBezTo>
                  <a:cubicBezTo>
                    <a:pt x="0" y="53"/>
                    <a:pt x="6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2" y="85"/>
                    <a:pt x="38" y="91"/>
                    <a:pt x="45" y="91"/>
                  </a:cubicBezTo>
                  <a:cubicBezTo>
                    <a:pt x="53" y="91"/>
                    <a:pt x="59" y="85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85" y="59"/>
                    <a:pt x="91" y="53"/>
                    <a:pt x="91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1" name="Freeform 315"/>
            <p:cNvSpPr>
              <a:spLocks/>
            </p:cNvSpPr>
            <p:nvPr/>
          </p:nvSpPr>
          <p:spPr bwMode="auto">
            <a:xfrm>
              <a:off x="3422650" y="5021263"/>
              <a:ext cx="74613" cy="73025"/>
            </a:xfrm>
            <a:custGeom>
              <a:avLst/>
              <a:gdLst>
                <a:gd name="T0" fmla="*/ 91 w 91"/>
                <a:gd name="T1" fmla="*/ 45 h 91"/>
                <a:gd name="T2" fmla="*/ 77 w 91"/>
                <a:gd name="T3" fmla="*/ 32 h 91"/>
                <a:gd name="T4" fmla="*/ 77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5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3 w 91"/>
                <a:gd name="T29" fmla="*/ 32 h 91"/>
                <a:gd name="T30" fmla="*/ 13 w 91"/>
                <a:gd name="T31" fmla="*/ 32 h 91"/>
                <a:gd name="T32" fmla="*/ 0 w 91"/>
                <a:gd name="T33" fmla="*/ 45 h 91"/>
                <a:gd name="T34" fmla="*/ 13 w 91"/>
                <a:gd name="T35" fmla="*/ 59 h 91"/>
                <a:gd name="T36" fmla="*/ 13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7 h 91"/>
                <a:gd name="T46" fmla="*/ 32 w 91"/>
                <a:gd name="T47" fmla="*/ 77 h 91"/>
                <a:gd name="T48" fmla="*/ 45 w 91"/>
                <a:gd name="T49" fmla="*/ 91 h 91"/>
                <a:gd name="T50" fmla="*/ 59 w 91"/>
                <a:gd name="T51" fmla="*/ 77 h 91"/>
                <a:gd name="T52" fmla="*/ 59 w 91"/>
                <a:gd name="T53" fmla="*/ 77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7 w 91"/>
                <a:gd name="T61" fmla="*/ 59 h 91"/>
                <a:gd name="T62" fmla="*/ 77 w 91"/>
                <a:gd name="T63" fmla="*/ 59 h 91"/>
                <a:gd name="T64" fmla="*/ 91 w 91"/>
                <a:gd name="T6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5"/>
                  </a:moveTo>
                  <a:cubicBezTo>
                    <a:pt x="91" y="38"/>
                    <a:pt x="85" y="32"/>
                    <a:pt x="77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5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5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0" y="38"/>
                    <a:pt x="0" y="45"/>
                  </a:cubicBezTo>
                  <a:cubicBezTo>
                    <a:pt x="0" y="53"/>
                    <a:pt x="6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2" y="85"/>
                    <a:pt x="38" y="91"/>
                    <a:pt x="45" y="91"/>
                  </a:cubicBezTo>
                  <a:cubicBezTo>
                    <a:pt x="53" y="91"/>
                    <a:pt x="59" y="85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72"/>
                    <a:pt x="55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85" y="59"/>
                    <a:pt x="91" y="53"/>
                    <a:pt x="91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2" name="Freeform 316"/>
            <p:cNvSpPr>
              <a:spLocks/>
            </p:cNvSpPr>
            <p:nvPr/>
          </p:nvSpPr>
          <p:spPr bwMode="auto">
            <a:xfrm>
              <a:off x="3567113" y="5021263"/>
              <a:ext cx="74613" cy="73025"/>
            </a:xfrm>
            <a:custGeom>
              <a:avLst/>
              <a:gdLst>
                <a:gd name="T0" fmla="*/ 91 w 91"/>
                <a:gd name="T1" fmla="*/ 45 h 91"/>
                <a:gd name="T2" fmla="*/ 77 w 91"/>
                <a:gd name="T3" fmla="*/ 32 h 91"/>
                <a:gd name="T4" fmla="*/ 77 w 91"/>
                <a:gd name="T5" fmla="*/ 32 h 91"/>
                <a:gd name="T6" fmla="*/ 65 w 91"/>
                <a:gd name="T7" fmla="*/ 40 h 91"/>
                <a:gd name="T8" fmla="*/ 50 w 91"/>
                <a:gd name="T9" fmla="*/ 40 h 91"/>
                <a:gd name="T10" fmla="*/ 50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5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3 w 91"/>
                <a:gd name="T29" fmla="*/ 32 h 91"/>
                <a:gd name="T30" fmla="*/ 13 w 91"/>
                <a:gd name="T31" fmla="*/ 32 h 91"/>
                <a:gd name="T32" fmla="*/ 0 w 91"/>
                <a:gd name="T33" fmla="*/ 45 h 91"/>
                <a:gd name="T34" fmla="*/ 13 w 91"/>
                <a:gd name="T35" fmla="*/ 59 h 91"/>
                <a:gd name="T36" fmla="*/ 13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7 h 91"/>
                <a:gd name="T46" fmla="*/ 32 w 91"/>
                <a:gd name="T47" fmla="*/ 77 h 91"/>
                <a:gd name="T48" fmla="*/ 45 w 91"/>
                <a:gd name="T49" fmla="*/ 91 h 91"/>
                <a:gd name="T50" fmla="*/ 59 w 91"/>
                <a:gd name="T51" fmla="*/ 77 h 91"/>
                <a:gd name="T52" fmla="*/ 59 w 91"/>
                <a:gd name="T53" fmla="*/ 77 h 91"/>
                <a:gd name="T54" fmla="*/ 50 w 91"/>
                <a:gd name="T55" fmla="*/ 65 h 91"/>
                <a:gd name="T56" fmla="*/ 50 w 91"/>
                <a:gd name="T57" fmla="*/ 51 h 91"/>
                <a:gd name="T58" fmla="*/ 65 w 91"/>
                <a:gd name="T59" fmla="*/ 51 h 91"/>
                <a:gd name="T60" fmla="*/ 77 w 91"/>
                <a:gd name="T61" fmla="*/ 59 h 91"/>
                <a:gd name="T62" fmla="*/ 77 w 91"/>
                <a:gd name="T63" fmla="*/ 59 h 91"/>
                <a:gd name="T64" fmla="*/ 91 w 91"/>
                <a:gd name="T6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5"/>
                  </a:moveTo>
                  <a:cubicBezTo>
                    <a:pt x="91" y="38"/>
                    <a:pt x="85" y="32"/>
                    <a:pt x="77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5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5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0" y="38"/>
                    <a:pt x="0" y="45"/>
                  </a:cubicBezTo>
                  <a:cubicBezTo>
                    <a:pt x="0" y="53"/>
                    <a:pt x="6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2" y="85"/>
                    <a:pt x="38" y="91"/>
                    <a:pt x="45" y="91"/>
                  </a:cubicBezTo>
                  <a:cubicBezTo>
                    <a:pt x="53" y="91"/>
                    <a:pt x="59" y="85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72"/>
                    <a:pt x="55" y="67"/>
                    <a:pt x="50" y="65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85" y="59"/>
                    <a:pt x="91" y="53"/>
                    <a:pt x="91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3" name="Freeform 317"/>
            <p:cNvSpPr>
              <a:spLocks/>
            </p:cNvSpPr>
            <p:nvPr/>
          </p:nvSpPr>
          <p:spPr bwMode="auto">
            <a:xfrm>
              <a:off x="3711575" y="5021263"/>
              <a:ext cx="74613" cy="73025"/>
            </a:xfrm>
            <a:custGeom>
              <a:avLst/>
              <a:gdLst>
                <a:gd name="T0" fmla="*/ 91 w 91"/>
                <a:gd name="T1" fmla="*/ 45 h 91"/>
                <a:gd name="T2" fmla="*/ 77 w 91"/>
                <a:gd name="T3" fmla="*/ 32 h 91"/>
                <a:gd name="T4" fmla="*/ 77 w 91"/>
                <a:gd name="T5" fmla="*/ 32 h 91"/>
                <a:gd name="T6" fmla="*/ 65 w 91"/>
                <a:gd name="T7" fmla="*/ 40 h 91"/>
                <a:gd name="T8" fmla="*/ 50 w 91"/>
                <a:gd name="T9" fmla="*/ 40 h 91"/>
                <a:gd name="T10" fmla="*/ 50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5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3 w 91"/>
                <a:gd name="T29" fmla="*/ 32 h 91"/>
                <a:gd name="T30" fmla="*/ 13 w 91"/>
                <a:gd name="T31" fmla="*/ 32 h 91"/>
                <a:gd name="T32" fmla="*/ 0 w 91"/>
                <a:gd name="T33" fmla="*/ 45 h 91"/>
                <a:gd name="T34" fmla="*/ 13 w 91"/>
                <a:gd name="T35" fmla="*/ 59 h 91"/>
                <a:gd name="T36" fmla="*/ 13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7 h 91"/>
                <a:gd name="T46" fmla="*/ 32 w 91"/>
                <a:gd name="T47" fmla="*/ 77 h 91"/>
                <a:gd name="T48" fmla="*/ 45 w 91"/>
                <a:gd name="T49" fmla="*/ 91 h 91"/>
                <a:gd name="T50" fmla="*/ 59 w 91"/>
                <a:gd name="T51" fmla="*/ 77 h 91"/>
                <a:gd name="T52" fmla="*/ 59 w 91"/>
                <a:gd name="T53" fmla="*/ 77 h 91"/>
                <a:gd name="T54" fmla="*/ 50 w 91"/>
                <a:gd name="T55" fmla="*/ 65 h 91"/>
                <a:gd name="T56" fmla="*/ 50 w 91"/>
                <a:gd name="T57" fmla="*/ 51 h 91"/>
                <a:gd name="T58" fmla="*/ 65 w 91"/>
                <a:gd name="T59" fmla="*/ 51 h 91"/>
                <a:gd name="T60" fmla="*/ 77 w 91"/>
                <a:gd name="T61" fmla="*/ 59 h 91"/>
                <a:gd name="T62" fmla="*/ 77 w 91"/>
                <a:gd name="T63" fmla="*/ 59 h 91"/>
                <a:gd name="T64" fmla="*/ 91 w 91"/>
                <a:gd name="T6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5"/>
                  </a:moveTo>
                  <a:cubicBezTo>
                    <a:pt x="91" y="38"/>
                    <a:pt x="85" y="32"/>
                    <a:pt x="77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5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5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5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0" y="38"/>
                    <a:pt x="0" y="45"/>
                  </a:cubicBezTo>
                  <a:cubicBezTo>
                    <a:pt x="0" y="53"/>
                    <a:pt x="6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5" y="67"/>
                    <a:pt x="32" y="72"/>
                    <a:pt x="32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2" y="85"/>
                    <a:pt x="38" y="91"/>
                    <a:pt x="45" y="91"/>
                  </a:cubicBezTo>
                  <a:cubicBezTo>
                    <a:pt x="53" y="91"/>
                    <a:pt x="59" y="85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72"/>
                    <a:pt x="55" y="67"/>
                    <a:pt x="50" y="65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85" y="59"/>
                    <a:pt x="91" y="53"/>
                    <a:pt x="91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4" name="Freeform 318"/>
            <p:cNvSpPr>
              <a:spLocks/>
            </p:cNvSpPr>
            <p:nvPr/>
          </p:nvSpPr>
          <p:spPr bwMode="auto">
            <a:xfrm>
              <a:off x="3856038" y="5021263"/>
              <a:ext cx="74613" cy="73025"/>
            </a:xfrm>
            <a:custGeom>
              <a:avLst/>
              <a:gdLst>
                <a:gd name="T0" fmla="*/ 92 w 92"/>
                <a:gd name="T1" fmla="*/ 45 h 91"/>
                <a:gd name="T2" fmla="*/ 78 w 92"/>
                <a:gd name="T3" fmla="*/ 32 h 91"/>
                <a:gd name="T4" fmla="*/ 78 w 92"/>
                <a:gd name="T5" fmla="*/ 32 h 91"/>
                <a:gd name="T6" fmla="*/ 66 w 92"/>
                <a:gd name="T7" fmla="*/ 40 h 91"/>
                <a:gd name="T8" fmla="*/ 51 w 92"/>
                <a:gd name="T9" fmla="*/ 40 h 91"/>
                <a:gd name="T10" fmla="*/ 51 w 92"/>
                <a:gd name="T11" fmla="*/ 26 h 91"/>
                <a:gd name="T12" fmla="*/ 60 w 92"/>
                <a:gd name="T13" fmla="*/ 13 h 91"/>
                <a:gd name="T14" fmla="*/ 60 w 92"/>
                <a:gd name="T15" fmla="*/ 13 h 91"/>
                <a:gd name="T16" fmla="*/ 46 w 92"/>
                <a:gd name="T17" fmla="*/ 0 h 91"/>
                <a:gd name="T18" fmla="*/ 32 w 92"/>
                <a:gd name="T19" fmla="*/ 13 h 91"/>
                <a:gd name="T20" fmla="*/ 32 w 92"/>
                <a:gd name="T21" fmla="*/ 13 h 91"/>
                <a:gd name="T22" fmla="*/ 41 w 92"/>
                <a:gd name="T23" fmla="*/ 26 h 91"/>
                <a:gd name="T24" fmla="*/ 41 w 92"/>
                <a:gd name="T25" fmla="*/ 40 h 91"/>
                <a:gd name="T26" fmla="*/ 27 w 92"/>
                <a:gd name="T27" fmla="*/ 40 h 91"/>
                <a:gd name="T28" fmla="*/ 14 w 92"/>
                <a:gd name="T29" fmla="*/ 32 h 91"/>
                <a:gd name="T30" fmla="*/ 14 w 92"/>
                <a:gd name="T31" fmla="*/ 32 h 91"/>
                <a:gd name="T32" fmla="*/ 0 w 92"/>
                <a:gd name="T33" fmla="*/ 45 h 91"/>
                <a:gd name="T34" fmla="*/ 14 w 92"/>
                <a:gd name="T35" fmla="*/ 59 h 91"/>
                <a:gd name="T36" fmla="*/ 14 w 92"/>
                <a:gd name="T37" fmla="*/ 59 h 91"/>
                <a:gd name="T38" fmla="*/ 27 w 92"/>
                <a:gd name="T39" fmla="*/ 51 h 91"/>
                <a:gd name="T40" fmla="*/ 41 w 92"/>
                <a:gd name="T41" fmla="*/ 51 h 91"/>
                <a:gd name="T42" fmla="*/ 41 w 92"/>
                <a:gd name="T43" fmla="*/ 65 h 91"/>
                <a:gd name="T44" fmla="*/ 32 w 92"/>
                <a:gd name="T45" fmla="*/ 77 h 91"/>
                <a:gd name="T46" fmla="*/ 32 w 92"/>
                <a:gd name="T47" fmla="*/ 77 h 91"/>
                <a:gd name="T48" fmla="*/ 46 w 92"/>
                <a:gd name="T49" fmla="*/ 91 h 91"/>
                <a:gd name="T50" fmla="*/ 60 w 92"/>
                <a:gd name="T51" fmla="*/ 77 h 91"/>
                <a:gd name="T52" fmla="*/ 60 w 92"/>
                <a:gd name="T53" fmla="*/ 77 h 91"/>
                <a:gd name="T54" fmla="*/ 51 w 92"/>
                <a:gd name="T55" fmla="*/ 65 h 91"/>
                <a:gd name="T56" fmla="*/ 51 w 92"/>
                <a:gd name="T57" fmla="*/ 51 h 91"/>
                <a:gd name="T58" fmla="*/ 66 w 92"/>
                <a:gd name="T59" fmla="*/ 51 h 91"/>
                <a:gd name="T60" fmla="*/ 78 w 92"/>
                <a:gd name="T61" fmla="*/ 59 h 91"/>
                <a:gd name="T62" fmla="*/ 78 w 92"/>
                <a:gd name="T63" fmla="*/ 59 h 91"/>
                <a:gd name="T64" fmla="*/ 92 w 92"/>
                <a:gd name="T6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91">
                  <a:moveTo>
                    <a:pt x="92" y="45"/>
                  </a:moveTo>
                  <a:cubicBezTo>
                    <a:pt x="92" y="38"/>
                    <a:pt x="86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8" y="35"/>
                    <a:pt x="66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60" y="19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6"/>
                    <a:pt x="54" y="0"/>
                    <a:pt x="46" y="0"/>
                  </a:cubicBezTo>
                  <a:cubicBezTo>
                    <a:pt x="39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5" y="35"/>
                    <a:pt x="20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7" y="32"/>
                    <a:pt x="0" y="38"/>
                    <a:pt x="0" y="45"/>
                  </a:cubicBezTo>
                  <a:cubicBezTo>
                    <a:pt x="0" y="53"/>
                    <a:pt x="7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20" y="59"/>
                    <a:pt x="25" y="56"/>
                    <a:pt x="27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2" y="85"/>
                    <a:pt x="39" y="91"/>
                    <a:pt x="46" y="91"/>
                  </a:cubicBezTo>
                  <a:cubicBezTo>
                    <a:pt x="54" y="91"/>
                    <a:pt x="60" y="85"/>
                    <a:pt x="60" y="77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60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8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6" y="59"/>
                    <a:pt x="92" y="53"/>
                    <a:pt x="9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5" name="Freeform 319"/>
            <p:cNvSpPr>
              <a:spLocks/>
            </p:cNvSpPr>
            <p:nvPr/>
          </p:nvSpPr>
          <p:spPr bwMode="auto">
            <a:xfrm>
              <a:off x="4000500" y="5021263"/>
              <a:ext cx="74613" cy="73025"/>
            </a:xfrm>
            <a:custGeom>
              <a:avLst/>
              <a:gdLst>
                <a:gd name="T0" fmla="*/ 92 w 92"/>
                <a:gd name="T1" fmla="*/ 45 h 91"/>
                <a:gd name="T2" fmla="*/ 78 w 92"/>
                <a:gd name="T3" fmla="*/ 32 h 91"/>
                <a:gd name="T4" fmla="*/ 78 w 92"/>
                <a:gd name="T5" fmla="*/ 32 h 91"/>
                <a:gd name="T6" fmla="*/ 65 w 92"/>
                <a:gd name="T7" fmla="*/ 40 h 91"/>
                <a:gd name="T8" fmla="*/ 51 w 92"/>
                <a:gd name="T9" fmla="*/ 40 h 91"/>
                <a:gd name="T10" fmla="*/ 51 w 92"/>
                <a:gd name="T11" fmla="*/ 26 h 91"/>
                <a:gd name="T12" fmla="*/ 60 w 92"/>
                <a:gd name="T13" fmla="*/ 13 h 91"/>
                <a:gd name="T14" fmla="*/ 60 w 92"/>
                <a:gd name="T15" fmla="*/ 13 h 91"/>
                <a:gd name="T16" fmla="*/ 46 w 92"/>
                <a:gd name="T17" fmla="*/ 0 h 91"/>
                <a:gd name="T18" fmla="*/ 32 w 92"/>
                <a:gd name="T19" fmla="*/ 13 h 91"/>
                <a:gd name="T20" fmla="*/ 32 w 92"/>
                <a:gd name="T21" fmla="*/ 13 h 91"/>
                <a:gd name="T22" fmla="*/ 41 w 92"/>
                <a:gd name="T23" fmla="*/ 26 h 91"/>
                <a:gd name="T24" fmla="*/ 41 w 92"/>
                <a:gd name="T25" fmla="*/ 40 h 91"/>
                <a:gd name="T26" fmla="*/ 26 w 92"/>
                <a:gd name="T27" fmla="*/ 40 h 91"/>
                <a:gd name="T28" fmla="*/ 14 w 92"/>
                <a:gd name="T29" fmla="*/ 32 h 91"/>
                <a:gd name="T30" fmla="*/ 14 w 92"/>
                <a:gd name="T31" fmla="*/ 32 h 91"/>
                <a:gd name="T32" fmla="*/ 0 w 92"/>
                <a:gd name="T33" fmla="*/ 45 h 91"/>
                <a:gd name="T34" fmla="*/ 14 w 92"/>
                <a:gd name="T35" fmla="*/ 59 h 91"/>
                <a:gd name="T36" fmla="*/ 14 w 92"/>
                <a:gd name="T37" fmla="*/ 59 h 91"/>
                <a:gd name="T38" fmla="*/ 26 w 92"/>
                <a:gd name="T39" fmla="*/ 51 h 91"/>
                <a:gd name="T40" fmla="*/ 41 w 92"/>
                <a:gd name="T41" fmla="*/ 51 h 91"/>
                <a:gd name="T42" fmla="*/ 41 w 92"/>
                <a:gd name="T43" fmla="*/ 65 h 91"/>
                <a:gd name="T44" fmla="*/ 32 w 92"/>
                <a:gd name="T45" fmla="*/ 77 h 91"/>
                <a:gd name="T46" fmla="*/ 32 w 92"/>
                <a:gd name="T47" fmla="*/ 77 h 91"/>
                <a:gd name="T48" fmla="*/ 46 w 92"/>
                <a:gd name="T49" fmla="*/ 91 h 91"/>
                <a:gd name="T50" fmla="*/ 60 w 92"/>
                <a:gd name="T51" fmla="*/ 77 h 91"/>
                <a:gd name="T52" fmla="*/ 60 w 92"/>
                <a:gd name="T53" fmla="*/ 77 h 91"/>
                <a:gd name="T54" fmla="*/ 51 w 92"/>
                <a:gd name="T55" fmla="*/ 65 h 91"/>
                <a:gd name="T56" fmla="*/ 51 w 92"/>
                <a:gd name="T57" fmla="*/ 51 h 91"/>
                <a:gd name="T58" fmla="*/ 65 w 92"/>
                <a:gd name="T59" fmla="*/ 51 h 91"/>
                <a:gd name="T60" fmla="*/ 78 w 92"/>
                <a:gd name="T61" fmla="*/ 59 h 91"/>
                <a:gd name="T62" fmla="*/ 78 w 92"/>
                <a:gd name="T63" fmla="*/ 59 h 91"/>
                <a:gd name="T64" fmla="*/ 92 w 92"/>
                <a:gd name="T6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91">
                  <a:moveTo>
                    <a:pt x="92" y="45"/>
                  </a:moveTo>
                  <a:cubicBezTo>
                    <a:pt x="92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8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60" y="19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6"/>
                    <a:pt x="53" y="0"/>
                    <a:pt x="46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20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5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20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60" y="85"/>
                    <a:pt x="60" y="77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60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8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2" y="53"/>
                    <a:pt x="9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6" name="Freeform 320"/>
            <p:cNvSpPr>
              <a:spLocks/>
            </p:cNvSpPr>
            <p:nvPr/>
          </p:nvSpPr>
          <p:spPr bwMode="auto">
            <a:xfrm>
              <a:off x="4144963" y="5021263"/>
              <a:ext cx="74613" cy="73025"/>
            </a:xfrm>
            <a:custGeom>
              <a:avLst/>
              <a:gdLst>
                <a:gd name="T0" fmla="*/ 92 w 92"/>
                <a:gd name="T1" fmla="*/ 45 h 91"/>
                <a:gd name="T2" fmla="*/ 78 w 92"/>
                <a:gd name="T3" fmla="*/ 32 h 91"/>
                <a:gd name="T4" fmla="*/ 78 w 92"/>
                <a:gd name="T5" fmla="*/ 32 h 91"/>
                <a:gd name="T6" fmla="*/ 65 w 92"/>
                <a:gd name="T7" fmla="*/ 40 h 91"/>
                <a:gd name="T8" fmla="*/ 51 w 92"/>
                <a:gd name="T9" fmla="*/ 40 h 91"/>
                <a:gd name="T10" fmla="*/ 51 w 92"/>
                <a:gd name="T11" fmla="*/ 26 h 91"/>
                <a:gd name="T12" fmla="*/ 59 w 92"/>
                <a:gd name="T13" fmla="*/ 13 h 91"/>
                <a:gd name="T14" fmla="*/ 59 w 92"/>
                <a:gd name="T15" fmla="*/ 13 h 91"/>
                <a:gd name="T16" fmla="*/ 46 w 92"/>
                <a:gd name="T17" fmla="*/ 0 h 91"/>
                <a:gd name="T18" fmla="*/ 32 w 92"/>
                <a:gd name="T19" fmla="*/ 13 h 91"/>
                <a:gd name="T20" fmla="*/ 32 w 92"/>
                <a:gd name="T21" fmla="*/ 13 h 91"/>
                <a:gd name="T22" fmla="*/ 41 w 92"/>
                <a:gd name="T23" fmla="*/ 26 h 91"/>
                <a:gd name="T24" fmla="*/ 41 w 92"/>
                <a:gd name="T25" fmla="*/ 40 h 91"/>
                <a:gd name="T26" fmla="*/ 26 w 92"/>
                <a:gd name="T27" fmla="*/ 40 h 91"/>
                <a:gd name="T28" fmla="*/ 14 w 92"/>
                <a:gd name="T29" fmla="*/ 32 h 91"/>
                <a:gd name="T30" fmla="*/ 14 w 92"/>
                <a:gd name="T31" fmla="*/ 32 h 91"/>
                <a:gd name="T32" fmla="*/ 0 w 92"/>
                <a:gd name="T33" fmla="*/ 45 h 91"/>
                <a:gd name="T34" fmla="*/ 14 w 92"/>
                <a:gd name="T35" fmla="*/ 59 h 91"/>
                <a:gd name="T36" fmla="*/ 14 w 92"/>
                <a:gd name="T37" fmla="*/ 59 h 91"/>
                <a:gd name="T38" fmla="*/ 26 w 92"/>
                <a:gd name="T39" fmla="*/ 51 h 91"/>
                <a:gd name="T40" fmla="*/ 41 w 92"/>
                <a:gd name="T41" fmla="*/ 51 h 91"/>
                <a:gd name="T42" fmla="*/ 41 w 92"/>
                <a:gd name="T43" fmla="*/ 65 h 91"/>
                <a:gd name="T44" fmla="*/ 32 w 92"/>
                <a:gd name="T45" fmla="*/ 77 h 91"/>
                <a:gd name="T46" fmla="*/ 32 w 92"/>
                <a:gd name="T47" fmla="*/ 77 h 91"/>
                <a:gd name="T48" fmla="*/ 46 w 92"/>
                <a:gd name="T49" fmla="*/ 91 h 91"/>
                <a:gd name="T50" fmla="*/ 59 w 92"/>
                <a:gd name="T51" fmla="*/ 77 h 91"/>
                <a:gd name="T52" fmla="*/ 59 w 92"/>
                <a:gd name="T53" fmla="*/ 77 h 91"/>
                <a:gd name="T54" fmla="*/ 51 w 92"/>
                <a:gd name="T55" fmla="*/ 65 h 91"/>
                <a:gd name="T56" fmla="*/ 51 w 92"/>
                <a:gd name="T57" fmla="*/ 51 h 91"/>
                <a:gd name="T58" fmla="*/ 65 w 92"/>
                <a:gd name="T59" fmla="*/ 51 h 91"/>
                <a:gd name="T60" fmla="*/ 78 w 92"/>
                <a:gd name="T61" fmla="*/ 59 h 91"/>
                <a:gd name="T62" fmla="*/ 78 w 92"/>
                <a:gd name="T63" fmla="*/ 59 h 91"/>
                <a:gd name="T64" fmla="*/ 92 w 92"/>
                <a:gd name="T6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91">
                  <a:moveTo>
                    <a:pt x="92" y="45"/>
                  </a:moveTo>
                  <a:cubicBezTo>
                    <a:pt x="92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5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2" y="53"/>
                    <a:pt x="9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7" name="Freeform 321"/>
            <p:cNvSpPr>
              <a:spLocks/>
            </p:cNvSpPr>
            <p:nvPr/>
          </p:nvSpPr>
          <p:spPr bwMode="auto">
            <a:xfrm>
              <a:off x="4289425" y="5021263"/>
              <a:ext cx="73025" cy="73025"/>
            </a:xfrm>
            <a:custGeom>
              <a:avLst/>
              <a:gdLst>
                <a:gd name="T0" fmla="*/ 91 w 91"/>
                <a:gd name="T1" fmla="*/ 45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6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1 w 91"/>
                <a:gd name="T23" fmla="*/ 26 h 91"/>
                <a:gd name="T24" fmla="*/ 41 w 91"/>
                <a:gd name="T25" fmla="*/ 40 h 91"/>
                <a:gd name="T26" fmla="*/ 26 w 91"/>
                <a:gd name="T27" fmla="*/ 40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5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1 w 91"/>
                <a:gd name="T41" fmla="*/ 51 h 91"/>
                <a:gd name="T42" fmla="*/ 41 w 91"/>
                <a:gd name="T43" fmla="*/ 65 h 91"/>
                <a:gd name="T44" fmla="*/ 32 w 91"/>
                <a:gd name="T45" fmla="*/ 77 h 91"/>
                <a:gd name="T46" fmla="*/ 32 w 91"/>
                <a:gd name="T47" fmla="*/ 77 h 91"/>
                <a:gd name="T48" fmla="*/ 46 w 91"/>
                <a:gd name="T49" fmla="*/ 91 h 91"/>
                <a:gd name="T50" fmla="*/ 59 w 91"/>
                <a:gd name="T51" fmla="*/ 77 h 91"/>
                <a:gd name="T52" fmla="*/ 59 w 91"/>
                <a:gd name="T53" fmla="*/ 77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5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5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8" name="Freeform 322"/>
            <p:cNvSpPr>
              <a:spLocks/>
            </p:cNvSpPr>
            <p:nvPr/>
          </p:nvSpPr>
          <p:spPr bwMode="auto">
            <a:xfrm>
              <a:off x="4433888" y="5021263"/>
              <a:ext cx="73025" cy="73025"/>
            </a:xfrm>
            <a:custGeom>
              <a:avLst/>
              <a:gdLst>
                <a:gd name="T0" fmla="*/ 91 w 91"/>
                <a:gd name="T1" fmla="*/ 45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6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1 w 91"/>
                <a:gd name="T23" fmla="*/ 26 h 91"/>
                <a:gd name="T24" fmla="*/ 41 w 91"/>
                <a:gd name="T25" fmla="*/ 40 h 91"/>
                <a:gd name="T26" fmla="*/ 26 w 91"/>
                <a:gd name="T27" fmla="*/ 40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5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1 w 91"/>
                <a:gd name="T41" fmla="*/ 51 h 91"/>
                <a:gd name="T42" fmla="*/ 41 w 91"/>
                <a:gd name="T43" fmla="*/ 65 h 91"/>
                <a:gd name="T44" fmla="*/ 32 w 91"/>
                <a:gd name="T45" fmla="*/ 77 h 91"/>
                <a:gd name="T46" fmla="*/ 32 w 91"/>
                <a:gd name="T47" fmla="*/ 77 h 91"/>
                <a:gd name="T48" fmla="*/ 46 w 91"/>
                <a:gd name="T49" fmla="*/ 91 h 91"/>
                <a:gd name="T50" fmla="*/ 59 w 91"/>
                <a:gd name="T51" fmla="*/ 77 h 91"/>
                <a:gd name="T52" fmla="*/ 59 w 91"/>
                <a:gd name="T53" fmla="*/ 77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5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6" y="24"/>
                    <a:pt x="41" y="26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5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6" y="67"/>
                    <a:pt x="32" y="72"/>
                    <a:pt x="32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9" name="Freeform 323"/>
            <p:cNvSpPr>
              <a:spLocks/>
            </p:cNvSpPr>
            <p:nvPr/>
          </p:nvSpPr>
          <p:spPr bwMode="auto">
            <a:xfrm>
              <a:off x="4578350" y="5021263"/>
              <a:ext cx="73025" cy="73025"/>
            </a:xfrm>
            <a:custGeom>
              <a:avLst/>
              <a:gdLst>
                <a:gd name="T0" fmla="*/ 91 w 91"/>
                <a:gd name="T1" fmla="*/ 45 h 91"/>
                <a:gd name="T2" fmla="*/ 78 w 91"/>
                <a:gd name="T3" fmla="*/ 32 h 91"/>
                <a:gd name="T4" fmla="*/ 78 w 91"/>
                <a:gd name="T5" fmla="*/ 32 h 91"/>
                <a:gd name="T6" fmla="*/ 65 w 91"/>
                <a:gd name="T7" fmla="*/ 40 h 91"/>
                <a:gd name="T8" fmla="*/ 51 w 91"/>
                <a:gd name="T9" fmla="*/ 40 h 91"/>
                <a:gd name="T10" fmla="*/ 51 w 91"/>
                <a:gd name="T11" fmla="*/ 26 h 91"/>
                <a:gd name="T12" fmla="*/ 59 w 91"/>
                <a:gd name="T13" fmla="*/ 13 h 91"/>
                <a:gd name="T14" fmla="*/ 59 w 91"/>
                <a:gd name="T15" fmla="*/ 13 h 91"/>
                <a:gd name="T16" fmla="*/ 46 w 91"/>
                <a:gd name="T17" fmla="*/ 0 h 91"/>
                <a:gd name="T18" fmla="*/ 32 w 91"/>
                <a:gd name="T19" fmla="*/ 13 h 91"/>
                <a:gd name="T20" fmla="*/ 32 w 91"/>
                <a:gd name="T21" fmla="*/ 13 h 91"/>
                <a:gd name="T22" fmla="*/ 40 w 91"/>
                <a:gd name="T23" fmla="*/ 26 h 91"/>
                <a:gd name="T24" fmla="*/ 40 w 91"/>
                <a:gd name="T25" fmla="*/ 40 h 91"/>
                <a:gd name="T26" fmla="*/ 26 w 91"/>
                <a:gd name="T27" fmla="*/ 40 h 91"/>
                <a:gd name="T28" fmla="*/ 14 w 91"/>
                <a:gd name="T29" fmla="*/ 32 h 91"/>
                <a:gd name="T30" fmla="*/ 14 w 91"/>
                <a:gd name="T31" fmla="*/ 32 h 91"/>
                <a:gd name="T32" fmla="*/ 0 w 91"/>
                <a:gd name="T33" fmla="*/ 45 h 91"/>
                <a:gd name="T34" fmla="*/ 14 w 91"/>
                <a:gd name="T35" fmla="*/ 59 h 91"/>
                <a:gd name="T36" fmla="*/ 14 w 91"/>
                <a:gd name="T37" fmla="*/ 59 h 91"/>
                <a:gd name="T38" fmla="*/ 26 w 91"/>
                <a:gd name="T39" fmla="*/ 51 h 91"/>
                <a:gd name="T40" fmla="*/ 40 w 91"/>
                <a:gd name="T41" fmla="*/ 51 h 91"/>
                <a:gd name="T42" fmla="*/ 40 w 91"/>
                <a:gd name="T43" fmla="*/ 65 h 91"/>
                <a:gd name="T44" fmla="*/ 32 w 91"/>
                <a:gd name="T45" fmla="*/ 77 h 91"/>
                <a:gd name="T46" fmla="*/ 32 w 91"/>
                <a:gd name="T47" fmla="*/ 77 h 91"/>
                <a:gd name="T48" fmla="*/ 46 w 91"/>
                <a:gd name="T49" fmla="*/ 91 h 91"/>
                <a:gd name="T50" fmla="*/ 59 w 91"/>
                <a:gd name="T51" fmla="*/ 77 h 91"/>
                <a:gd name="T52" fmla="*/ 59 w 91"/>
                <a:gd name="T53" fmla="*/ 77 h 91"/>
                <a:gd name="T54" fmla="*/ 51 w 91"/>
                <a:gd name="T55" fmla="*/ 65 h 91"/>
                <a:gd name="T56" fmla="*/ 51 w 91"/>
                <a:gd name="T57" fmla="*/ 51 h 91"/>
                <a:gd name="T58" fmla="*/ 65 w 91"/>
                <a:gd name="T59" fmla="*/ 51 h 91"/>
                <a:gd name="T60" fmla="*/ 78 w 91"/>
                <a:gd name="T61" fmla="*/ 59 h 91"/>
                <a:gd name="T62" fmla="*/ 78 w 91"/>
                <a:gd name="T63" fmla="*/ 59 h 91"/>
                <a:gd name="T64" fmla="*/ 91 w 91"/>
                <a:gd name="T6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91" y="45"/>
                  </a:moveTo>
                  <a:cubicBezTo>
                    <a:pt x="91" y="38"/>
                    <a:pt x="85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2" y="32"/>
                    <a:pt x="67" y="35"/>
                    <a:pt x="65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6" y="24"/>
                    <a:pt x="59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3" y="0"/>
                    <a:pt x="46" y="0"/>
                  </a:cubicBezTo>
                  <a:cubicBezTo>
                    <a:pt x="38" y="0"/>
                    <a:pt x="32" y="6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9"/>
                    <a:pt x="36" y="24"/>
                    <a:pt x="40" y="2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4" y="35"/>
                    <a:pt x="19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38"/>
                    <a:pt x="0" y="45"/>
                  </a:cubicBezTo>
                  <a:cubicBezTo>
                    <a:pt x="0" y="53"/>
                    <a:pt x="6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9" y="59"/>
                    <a:pt x="24" y="56"/>
                    <a:pt x="26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6" y="67"/>
                    <a:pt x="32" y="72"/>
                    <a:pt x="32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2" y="85"/>
                    <a:pt x="38" y="91"/>
                    <a:pt x="46" y="91"/>
                  </a:cubicBezTo>
                  <a:cubicBezTo>
                    <a:pt x="53" y="91"/>
                    <a:pt x="59" y="85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72"/>
                    <a:pt x="56" y="67"/>
                    <a:pt x="51" y="65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7" y="56"/>
                    <a:pt x="72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5" y="59"/>
                    <a:pt x="91" y="53"/>
                    <a:pt x="91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3101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 userDrawn="1"/>
        </p:nvSpPr>
        <p:spPr>
          <a:xfrm>
            <a:off x="9145588" y="4113212"/>
            <a:ext cx="3049588" cy="27447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 userDrawn="1"/>
        </p:nvSpPr>
        <p:spPr>
          <a:xfrm>
            <a:off x="9145588" y="1371599"/>
            <a:ext cx="3049588" cy="27416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0669588" y="0"/>
            <a:ext cx="1522412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Text Placeholder 278"/>
          <p:cNvSpPr>
            <a:spLocks noGrp="1"/>
          </p:cNvSpPr>
          <p:nvPr>
            <p:ph type="body" sz="quarter" idx="11" hasCustomPrompt="1"/>
          </p:nvPr>
        </p:nvSpPr>
        <p:spPr>
          <a:xfrm>
            <a:off x="5618888" y="501480"/>
            <a:ext cx="4795111" cy="367200"/>
          </a:xfr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 algn="r">
              <a:spcAft>
                <a:spcPts val="0"/>
              </a:spcAft>
              <a:buNone/>
              <a:defRPr lang="en-US" sz="2400" dirty="0" smtClean="0">
                <a:solidFill>
                  <a:srgbClr val="002B4C"/>
                </a:solidFill>
              </a:defRPr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  <a:lvl5pPr>
              <a:defRPr lang="en-GB" sz="1800" dirty="0"/>
            </a:lvl5pPr>
          </a:lstStyle>
          <a:p>
            <a:pPr marL="0" lvl="0" algn="r"/>
            <a:r>
              <a:rPr lang="en-US" sz="2400" dirty="0">
                <a:solidFill>
                  <a:srgbClr val="002B4C"/>
                </a:solidFill>
              </a:rPr>
              <a:t>Click to add Presentation title signpost </a:t>
            </a:r>
            <a:endParaRPr lang="en-US" dirty="0"/>
          </a:p>
        </p:txBody>
      </p:sp>
      <p:pic>
        <p:nvPicPr>
          <p:cNvPr id="280" name="Picture 2" descr="BoE logo_A4 mast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6300"/>
            <a:ext cx="2995962" cy="5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8" name="Text Placeholder 28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487988"/>
            <a:ext cx="5634678" cy="982800"/>
          </a:xfrm>
        </p:spPr>
        <p:txBody>
          <a:bodyPr rIns="457200" anchor="b" anchorCtr="0"/>
          <a:lstStyle>
            <a:lvl1pPr marL="0" indent="0">
              <a:spcAft>
                <a:spcPts val="0"/>
              </a:spcAft>
              <a:buNone/>
              <a:defRPr sz="2000" b="1" baseline="0">
                <a:solidFill>
                  <a:schemeClr val="accent4"/>
                </a:solidFill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accent4"/>
                </a:solidFill>
              </a:defRPr>
            </a:lvl2pPr>
            <a:lvl3pPr marL="0" indent="0">
              <a:spcAft>
                <a:spcPts val="0"/>
              </a:spcAft>
              <a:buNone/>
              <a:defRPr sz="2000" b="1">
                <a:solidFill>
                  <a:schemeClr val="accent6"/>
                </a:solidFill>
              </a:defRPr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accent6"/>
                </a:solidFill>
              </a:defRPr>
            </a:lvl4pPr>
            <a:lvl5pPr marL="0" indent="0">
              <a:spcAft>
                <a:spcPts val="0"/>
              </a:spcAft>
              <a:buNone/>
              <a:defRPr sz="2000" b="1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add Name Surname</a:t>
            </a:r>
          </a:p>
          <a:p>
            <a:pPr lvl="1"/>
            <a:r>
              <a:rPr lang="en-US" dirty="0"/>
              <a:t>Title/Date</a:t>
            </a:r>
            <a:endParaRPr lang="en-GB" dirty="0"/>
          </a:p>
        </p:txBody>
      </p:sp>
      <p:sp>
        <p:nvSpPr>
          <p:cNvPr id="290" name="Picture Placeholder 289"/>
          <p:cNvSpPr>
            <a:spLocks noGrp="1" noChangeAspect="1"/>
          </p:cNvSpPr>
          <p:nvPr>
            <p:ph type="pic" sz="quarter" idx="14"/>
          </p:nvPr>
        </p:nvSpPr>
        <p:spPr>
          <a:xfrm>
            <a:off x="10961688" y="190785"/>
            <a:ext cx="964800" cy="96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4" name="Rectangle 63"/>
          <p:cNvSpPr/>
          <p:nvPr userDrawn="1"/>
        </p:nvSpPr>
        <p:spPr>
          <a:xfrm>
            <a:off x="6097588" y="1371600"/>
            <a:ext cx="3048000" cy="548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Picture Placeholder 276"/>
          <p:cNvSpPr>
            <a:spLocks noGrp="1"/>
          </p:cNvSpPr>
          <p:nvPr userDrawn="1">
            <p:ph type="pic" sz="quarter" idx="15"/>
          </p:nvPr>
        </p:nvSpPr>
        <p:spPr>
          <a:xfrm>
            <a:off x="6097975" y="1374774"/>
            <a:ext cx="3049200" cy="5480049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1" name="Text Placeholder 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57200" y="1752600"/>
            <a:ext cx="5638800" cy="3735387"/>
          </a:xfrm>
        </p:spPr>
        <p:txBody>
          <a:bodyPr/>
          <a:lstStyle>
            <a:lvl1pPr marL="0" indent="0">
              <a:spcAft>
                <a:spcPts val="2400"/>
              </a:spcAft>
              <a:buNone/>
              <a:defRPr sz="4800"/>
            </a:lvl1pPr>
            <a:lvl2pPr marL="0" indent="0">
              <a:buFont typeface="Arial" panose="020B0604020202020204" pitchFamily="34" charset="0"/>
              <a:buNone/>
              <a:defRPr sz="3200"/>
            </a:lvl2pPr>
            <a:lvl3pPr marL="0" indent="0"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 dirty="0"/>
              <a:t>Click to edit title  (Calibri 48pt)</a:t>
            </a:r>
          </a:p>
          <a:p>
            <a:pPr lvl="1"/>
            <a:r>
              <a:rPr lang="en-US" dirty="0"/>
              <a:t>Presentation subtitle </a:t>
            </a:r>
            <a:br>
              <a:rPr lang="en-US" dirty="0"/>
            </a:br>
            <a:r>
              <a:rPr lang="en-US" dirty="0"/>
              <a:t>(Calibri 32pt)</a:t>
            </a:r>
          </a:p>
          <a:p>
            <a:pPr lvl="1"/>
            <a:endParaRPr lang="en-US" dirty="0"/>
          </a:p>
        </p:txBody>
      </p:sp>
      <p:grpSp>
        <p:nvGrpSpPr>
          <p:cNvPr id="100" name="Group 99"/>
          <p:cNvGrpSpPr/>
          <p:nvPr/>
        </p:nvGrpSpPr>
        <p:grpSpPr>
          <a:xfrm>
            <a:off x="9237261" y="1588031"/>
            <a:ext cx="2916690" cy="5160032"/>
            <a:chOff x="6146800" y="3298825"/>
            <a:chExt cx="1347788" cy="2384425"/>
          </a:xfrm>
        </p:grpSpPr>
        <p:sp>
          <p:nvSpPr>
            <p:cNvPr id="101" name="Freeform 328"/>
            <p:cNvSpPr>
              <a:spLocks/>
            </p:cNvSpPr>
            <p:nvPr/>
          </p:nvSpPr>
          <p:spPr bwMode="auto">
            <a:xfrm>
              <a:off x="6146800" y="4494213"/>
              <a:ext cx="79375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4 h 100"/>
                <a:gd name="T8" fmla="*/ 56 w 100"/>
                <a:gd name="T9" fmla="*/ 44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9 h 100"/>
                <a:gd name="T24" fmla="*/ 44 w 100"/>
                <a:gd name="T25" fmla="*/ 44 h 100"/>
                <a:gd name="T26" fmla="*/ 29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6 h 100"/>
                <a:gd name="T40" fmla="*/ 44 w 100"/>
                <a:gd name="T41" fmla="*/ 56 h 100"/>
                <a:gd name="T42" fmla="*/ 44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6 h 100"/>
                <a:gd name="T58" fmla="*/ 71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1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1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Freeform 329"/>
            <p:cNvSpPr>
              <a:spLocks/>
            </p:cNvSpPr>
            <p:nvPr/>
          </p:nvSpPr>
          <p:spPr bwMode="auto">
            <a:xfrm>
              <a:off x="6303963" y="4494213"/>
              <a:ext cx="80963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2 w 100"/>
                <a:gd name="T7" fmla="*/ 44 h 100"/>
                <a:gd name="T8" fmla="*/ 56 w 100"/>
                <a:gd name="T9" fmla="*/ 44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5 w 100"/>
                <a:gd name="T23" fmla="*/ 29 h 100"/>
                <a:gd name="T24" fmla="*/ 45 w 100"/>
                <a:gd name="T25" fmla="*/ 44 h 100"/>
                <a:gd name="T26" fmla="*/ 29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6 h 100"/>
                <a:gd name="T40" fmla="*/ 45 w 100"/>
                <a:gd name="T41" fmla="*/ 56 h 100"/>
                <a:gd name="T42" fmla="*/ 45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6 h 100"/>
                <a:gd name="T58" fmla="*/ 72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4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2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5" y="29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7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1"/>
                    <a:pt x="29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1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4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Freeform 330"/>
            <p:cNvSpPr>
              <a:spLocks/>
            </p:cNvSpPr>
            <p:nvPr/>
          </p:nvSpPr>
          <p:spPr bwMode="auto">
            <a:xfrm>
              <a:off x="6462713" y="4494213"/>
              <a:ext cx="80963" cy="80963"/>
            </a:xfrm>
            <a:custGeom>
              <a:avLst/>
              <a:gdLst>
                <a:gd name="T0" fmla="*/ 101 w 101"/>
                <a:gd name="T1" fmla="*/ 50 h 100"/>
                <a:gd name="T2" fmla="*/ 86 w 101"/>
                <a:gd name="T3" fmla="*/ 35 h 100"/>
                <a:gd name="T4" fmla="*/ 86 w 101"/>
                <a:gd name="T5" fmla="*/ 35 h 100"/>
                <a:gd name="T6" fmla="*/ 72 w 101"/>
                <a:gd name="T7" fmla="*/ 44 h 100"/>
                <a:gd name="T8" fmla="*/ 56 w 101"/>
                <a:gd name="T9" fmla="*/ 44 h 100"/>
                <a:gd name="T10" fmla="*/ 56 w 101"/>
                <a:gd name="T11" fmla="*/ 29 h 100"/>
                <a:gd name="T12" fmla="*/ 65 w 101"/>
                <a:gd name="T13" fmla="*/ 15 h 100"/>
                <a:gd name="T14" fmla="*/ 65 w 101"/>
                <a:gd name="T15" fmla="*/ 15 h 100"/>
                <a:gd name="T16" fmla="*/ 51 w 101"/>
                <a:gd name="T17" fmla="*/ 0 h 100"/>
                <a:gd name="T18" fmla="*/ 36 w 101"/>
                <a:gd name="T19" fmla="*/ 15 h 100"/>
                <a:gd name="T20" fmla="*/ 36 w 101"/>
                <a:gd name="T21" fmla="*/ 15 h 100"/>
                <a:gd name="T22" fmla="*/ 45 w 101"/>
                <a:gd name="T23" fmla="*/ 29 h 100"/>
                <a:gd name="T24" fmla="*/ 45 w 101"/>
                <a:gd name="T25" fmla="*/ 44 h 100"/>
                <a:gd name="T26" fmla="*/ 29 w 101"/>
                <a:gd name="T27" fmla="*/ 44 h 100"/>
                <a:gd name="T28" fmla="*/ 15 w 101"/>
                <a:gd name="T29" fmla="*/ 35 h 100"/>
                <a:gd name="T30" fmla="*/ 15 w 101"/>
                <a:gd name="T31" fmla="*/ 35 h 100"/>
                <a:gd name="T32" fmla="*/ 0 w 101"/>
                <a:gd name="T33" fmla="*/ 50 h 100"/>
                <a:gd name="T34" fmla="*/ 15 w 101"/>
                <a:gd name="T35" fmla="*/ 65 h 100"/>
                <a:gd name="T36" fmla="*/ 15 w 101"/>
                <a:gd name="T37" fmla="*/ 65 h 100"/>
                <a:gd name="T38" fmla="*/ 29 w 101"/>
                <a:gd name="T39" fmla="*/ 56 h 100"/>
                <a:gd name="T40" fmla="*/ 45 w 101"/>
                <a:gd name="T41" fmla="*/ 56 h 100"/>
                <a:gd name="T42" fmla="*/ 45 w 101"/>
                <a:gd name="T43" fmla="*/ 71 h 100"/>
                <a:gd name="T44" fmla="*/ 36 w 101"/>
                <a:gd name="T45" fmla="*/ 85 h 100"/>
                <a:gd name="T46" fmla="*/ 36 w 101"/>
                <a:gd name="T47" fmla="*/ 85 h 100"/>
                <a:gd name="T48" fmla="*/ 51 w 101"/>
                <a:gd name="T49" fmla="*/ 100 h 100"/>
                <a:gd name="T50" fmla="*/ 65 w 101"/>
                <a:gd name="T51" fmla="*/ 85 h 100"/>
                <a:gd name="T52" fmla="*/ 65 w 101"/>
                <a:gd name="T53" fmla="*/ 85 h 100"/>
                <a:gd name="T54" fmla="*/ 56 w 101"/>
                <a:gd name="T55" fmla="*/ 71 h 100"/>
                <a:gd name="T56" fmla="*/ 56 w 101"/>
                <a:gd name="T57" fmla="*/ 56 h 100"/>
                <a:gd name="T58" fmla="*/ 72 w 101"/>
                <a:gd name="T59" fmla="*/ 56 h 100"/>
                <a:gd name="T60" fmla="*/ 86 w 101"/>
                <a:gd name="T61" fmla="*/ 65 h 100"/>
                <a:gd name="T62" fmla="*/ 86 w 101"/>
                <a:gd name="T63" fmla="*/ 65 h 100"/>
                <a:gd name="T64" fmla="*/ 101 w 101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1" h="100">
                  <a:moveTo>
                    <a:pt x="101" y="50"/>
                  </a:moveTo>
                  <a:cubicBezTo>
                    <a:pt x="101" y="42"/>
                    <a:pt x="94" y="35"/>
                    <a:pt x="86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0" y="35"/>
                    <a:pt x="74" y="39"/>
                    <a:pt x="72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2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9" y="0"/>
                    <a:pt x="51" y="0"/>
                  </a:cubicBezTo>
                  <a:cubicBezTo>
                    <a:pt x="42" y="0"/>
                    <a:pt x="36" y="7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21"/>
                    <a:pt x="39" y="26"/>
                    <a:pt x="45" y="29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7" y="39"/>
                    <a:pt x="22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2" y="65"/>
                    <a:pt x="27" y="61"/>
                    <a:pt x="29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39" y="74"/>
                    <a:pt x="36" y="79"/>
                    <a:pt x="36" y="85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6" y="93"/>
                    <a:pt x="42" y="100"/>
                    <a:pt x="51" y="100"/>
                  </a:cubicBezTo>
                  <a:cubicBezTo>
                    <a:pt x="59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2" y="74"/>
                    <a:pt x="56" y="71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1"/>
                    <a:pt x="80" y="65"/>
                    <a:pt x="86" y="65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94" y="65"/>
                    <a:pt x="101" y="58"/>
                    <a:pt x="101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Freeform 331"/>
            <p:cNvSpPr>
              <a:spLocks/>
            </p:cNvSpPr>
            <p:nvPr/>
          </p:nvSpPr>
          <p:spPr bwMode="auto">
            <a:xfrm>
              <a:off x="6621463" y="4494213"/>
              <a:ext cx="80963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4 h 100"/>
                <a:gd name="T8" fmla="*/ 56 w 100"/>
                <a:gd name="T9" fmla="*/ 44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9 h 100"/>
                <a:gd name="T24" fmla="*/ 44 w 100"/>
                <a:gd name="T25" fmla="*/ 44 h 100"/>
                <a:gd name="T26" fmla="*/ 28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8 w 100"/>
                <a:gd name="T39" fmla="*/ 56 h 100"/>
                <a:gd name="T40" fmla="*/ 44 w 100"/>
                <a:gd name="T41" fmla="*/ 56 h 100"/>
                <a:gd name="T42" fmla="*/ 44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6 h 100"/>
                <a:gd name="T58" fmla="*/ 71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3" y="39"/>
                    <a:pt x="71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42"/>
                    <a:pt x="0" y="50"/>
                  </a:cubicBezTo>
                  <a:cubicBezTo>
                    <a:pt x="0" y="58"/>
                    <a:pt x="6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1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3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Freeform 332"/>
            <p:cNvSpPr>
              <a:spLocks/>
            </p:cNvSpPr>
            <p:nvPr/>
          </p:nvSpPr>
          <p:spPr bwMode="auto">
            <a:xfrm>
              <a:off x="6780213" y="4494213"/>
              <a:ext cx="79375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4 h 100"/>
                <a:gd name="T8" fmla="*/ 56 w 100"/>
                <a:gd name="T9" fmla="*/ 44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9 h 100"/>
                <a:gd name="T24" fmla="*/ 44 w 100"/>
                <a:gd name="T25" fmla="*/ 44 h 100"/>
                <a:gd name="T26" fmla="*/ 29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6 h 100"/>
                <a:gd name="T40" fmla="*/ 44 w 100"/>
                <a:gd name="T41" fmla="*/ 56 h 100"/>
                <a:gd name="T42" fmla="*/ 44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6 h 100"/>
                <a:gd name="T58" fmla="*/ 71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1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1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Freeform 333"/>
            <p:cNvSpPr>
              <a:spLocks/>
            </p:cNvSpPr>
            <p:nvPr/>
          </p:nvSpPr>
          <p:spPr bwMode="auto">
            <a:xfrm>
              <a:off x="6937375" y="4494213"/>
              <a:ext cx="80963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2 w 100"/>
                <a:gd name="T7" fmla="*/ 44 h 100"/>
                <a:gd name="T8" fmla="*/ 56 w 100"/>
                <a:gd name="T9" fmla="*/ 44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5 w 100"/>
                <a:gd name="T23" fmla="*/ 29 h 100"/>
                <a:gd name="T24" fmla="*/ 45 w 100"/>
                <a:gd name="T25" fmla="*/ 44 h 100"/>
                <a:gd name="T26" fmla="*/ 29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6 h 100"/>
                <a:gd name="T40" fmla="*/ 45 w 100"/>
                <a:gd name="T41" fmla="*/ 56 h 100"/>
                <a:gd name="T42" fmla="*/ 45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6 h 100"/>
                <a:gd name="T58" fmla="*/ 72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4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2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9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5" y="29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7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1"/>
                    <a:pt x="29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9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1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4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Freeform 334"/>
            <p:cNvSpPr>
              <a:spLocks/>
            </p:cNvSpPr>
            <p:nvPr/>
          </p:nvSpPr>
          <p:spPr bwMode="auto">
            <a:xfrm>
              <a:off x="7096125" y="4494213"/>
              <a:ext cx="80963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4 h 100"/>
                <a:gd name="T8" fmla="*/ 55 w 100"/>
                <a:gd name="T9" fmla="*/ 44 h 100"/>
                <a:gd name="T10" fmla="*/ 55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9 h 100"/>
                <a:gd name="T24" fmla="*/ 44 w 100"/>
                <a:gd name="T25" fmla="*/ 44 h 100"/>
                <a:gd name="T26" fmla="*/ 28 w 100"/>
                <a:gd name="T27" fmla="*/ 44 h 100"/>
                <a:gd name="T28" fmla="*/ 14 w 100"/>
                <a:gd name="T29" fmla="*/ 35 h 100"/>
                <a:gd name="T30" fmla="*/ 14 w 100"/>
                <a:gd name="T31" fmla="*/ 35 h 100"/>
                <a:gd name="T32" fmla="*/ 0 w 100"/>
                <a:gd name="T33" fmla="*/ 50 h 100"/>
                <a:gd name="T34" fmla="*/ 14 w 100"/>
                <a:gd name="T35" fmla="*/ 65 h 100"/>
                <a:gd name="T36" fmla="*/ 14 w 100"/>
                <a:gd name="T37" fmla="*/ 65 h 100"/>
                <a:gd name="T38" fmla="*/ 28 w 100"/>
                <a:gd name="T39" fmla="*/ 56 h 100"/>
                <a:gd name="T40" fmla="*/ 44 w 100"/>
                <a:gd name="T41" fmla="*/ 56 h 100"/>
                <a:gd name="T42" fmla="*/ 44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5 w 100"/>
                <a:gd name="T55" fmla="*/ 71 h 100"/>
                <a:gd name="T56" fmla="*/ 55 w 100"/>
                <a:gd name="T57" fmla="*/ 56 h 100"/>
                <a:gd name="T58" fmla="*/ 71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3" y="39"/>
                    <a:pt x="71" y="44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1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6" y="39"/>
                    <a:pt x="21" y="35"/>
                    <a:pt x="14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6" y="35"/>
                    <a:pt x="0" y="42"/>
                    <a:pt x="0" y="50"/>
                  </a:cubicBezTo>
                  <a:cubicBezTo>
                    <a:pt x="0" y="58"/>
                    <a:pt x="6" y="65"/>
                    <a:pt x="14" y="65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21" y="65"/>
                    <a:pt x="26" y="61"/>
                    <a:pt x="2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1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5" y="71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3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" name="Freeform 335"/>
            <p:cNvSpPr>
              <a:spLocks/>
            </p:cNvSpPr>
            <p:nvPr/>
          </p:nvSpPr>
          <p:spPr bwMode="auto">
            <a:xfrm>
              <a:off x="7254875" y="4494213"/>
              <a:ext cx="80963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4 h 100"/>
                <a:gd name="T8" fmla="*/ 56 w 100"/>
                <a:gd name="T9" fmla="*/ 44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9 h 100"/>
                <a:gd name="T24" fmla="*/ 44 w 100"/>
                <a:gd name="T25" fmla="*/ 44 h 100"/>
                <a:gd name="T26" fmla="*/ 29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6 h 100"/>
                <a:gd name="T40" fmla="*/ 44 w 100"/>
                <a:gd name="T41" fmla="*/ 56 h 100"/>
                <a:gd name="T42" fmla="*/ 44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6 h 100"/>
                <a:gd name="T58" fmla="*/ 71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1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1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Freeform 336"/>
            <p:cNvSpPr>
              <a:spLocks/>
            </p:cNvSpPr>
            <p:nvPr/>
          </p:nvSpPr>
          <p:spPr bwMode="auto">
            <a:xfrm>
              <a:off x="7413625" y="4494213"/>
              <a:ext cx="80963" cy="80963"/>
            </a:xfrm>
            <a:custGeom>
              <a:avLst/>
              <a:gdLst>
                <a:gd name="T0" fmla="*/ 85 w 100"/>
                <a:gd name="T1" fmla="*/ 35 h 100"/>
                <a:gd name="T2" fmla="*/ 85 w 100"/>
                <a:gd name="T3" fmla="*/ 35 h 100"/>
                <a:gd name="T4" fmla="*/ 72 w 100"/>
                <a:gd name="T5" fmla="*/ 44 h 100"/>
                <a:gd name="T6" fmla="*/ 56 w 100"/>
                <a:gd name="T7" fmla="*/ 44 h 100"/>
                <a:gd name="T8" fmla="*/ 56 w 100"/>
                <a:gd name="T9" fmla="*/ 29 h 100"/>
                <a:gd name="T10" fmla="*/ 65 w 100"/>
                <a:gd name="T11" fmla="*/ 15 h 100"/>
                <a:gd name="T12" fmla="*/ 65 w 100"/>
                <a:gd name="T13" fmla="*/ 15 h 100"/>
                <a:gd name="T14" fmla="*/ 50 w 100"/>
                <a:gd name="T15" fmla="*/ 0 h 100"/>
                <a:gd name="T16" fmla="*/ 35 w 100"/>
                <a:gd name="T17" fmla="*/ 15 h 100"/>
                <a:gd name="T18" fmla="*/ 35 w 100"/>
                <a:gd name="T19" fmla="*/ 15 h 100"/>
                <a:gd name="T20" fmla="*/ 44 w 100"/>
                <a:gd name="T21" fmla="*/ 29 h 100"/>
                <a:gd name="T22" fmla="*/ 44 w 100"/>
                <a:gd name="T23" fmla="*/ 44 h 100"/>
                <a:gd name="T24" fmla="*/ 29 w 100"/>
                <a:gd name="T25" fmla="*/ 44 h 100"/>
                <a:gd name="T26" fmla="*/ 15 w 100"/>
                <a:gd name="T27" fmla="*/ 35 h 100"/>
                <a:gd name="T28" fmla="*/ 15 w 100"/>
                <a:gd name="T29" fmla="*/ 35 h 100"/>
                <a:gd name="T30" fmla="*/ 0 w 100"/>
                <a:gd name="T31" fmla="*/ 50 h 100"/>
                <a:gd name="T32" fmla="*/ 15 w 100"/>
                <a:gd name="T33" fmla="*/ 65 h 100"/>
                <a:gd name="T34" fmla="*/ 15 w 100"/>
                <a:gd name="T35" fmla="*/ 65 h 100"/>
                <a:gd name="T36" fmla="*/ 29 w 100"/>
                <a:gd name="T37" fmla="*/ 56 h 100"/>
                <a:gd name="T38" fmla="*/ 44 w 100"/>
                <a:gd name="T39" fmla="*/ 56 h 100"/>
                <a:gd name="T40" fmla="*/ 44 w 100"/>
                <a:gd name="T41" fmla="*/ 71 h 100"/>
                <a:gd name="T42" fmla="*/ 35 w 100"/>
                <a:gd name="T43" fmla="*/ 85 h 100"/>
                <a:gd name="T44" fmla="*/ 35 w 100"/>
                <a:gd name="T45" fmla="*/ 85 h 100"/>
                <a:gd name="T46" fmla="*/ 50 w 100"/>
                <a:gd name="T47" fmla="*/ 100 h 100"/>
                <a:gd name="T48" fmla="*/ 65 w 100"/>
                <a:gd name="T49" fmla="*/ 85 h 100"/>
                <a:gd name="T50" fmla="*/ 65 w 100"/>
                <a:gd name="T51" fmla="*/ 85 h 100"/>
                <a:gd name="T52" fmla="*/ 56 w 100"/>
                <a:gd name="T53" fmla="*/ 71 h 100"/>
                <a:gd name="T54" fmla="*/ 56 w 100"/>
                <a:gd name="T55" fmla="*/ 56 h 100"/>
                <a:gd name="T56" fmla="*/ 72 w 100"/>
                <a:gd name="T57" fmla="*/ 56 h 100"/>
                <a:gd name="T58" fmla="*/ 85 w 100"/>
                <a:gd name="T59" fmla="*/ 65 h 100"/>
                <a:gd name="T60" fmla="*/ 85 w 100"/>
                <a:gd name="T61" fmla="*/ 65 h 100"/>
                <a:gd name="T62" fmla="*/ 100 w 100"/>
                <a:gd name="T63" fmla="*/ 50 h 100"/>
                <a:gd name="T64" fmla="*/ 85 w 100"/>
                <a:gd name="T65" fmla="*/ 3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85" y="35"/>
                  </a:move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2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7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1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1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ubicBezTo>
                    <a:pt x="100" y="42"/>
                    <a:pt x="93" y="35"/>
                    <a:pt x="85" y="3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Freeform 337"/>
            <p:cNvSpPr>
              <a:spLocks/>
            </p:cNvSpPr>
            <p:nvPr/>
          </p:nvSpPr>
          <p:spPr bwMode="auto">
            <a:xfrm>
              <a:off x="6146800" y="4652963"/>
              <a:ext cx="79375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5 h 100"/>
                <a:gd name="T8" fmla="*/ 56 w 100"/>
                <a:gd name="T9" fmla="*/ 45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9 h 100"/>
                <a:gd name="T24" fmla="*/ 44 w 100"/>
                <a:gd name="T25" fmla="*/ 45 h 100"/>
                <a:gd name="T26" fmla="*/ 29 w 100"/>
                <a:gd name="T27" fmla="*/ 45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6 h 100"/>
                <a:gd name="T40" fmla="*/ 44 w 100"/>
                <a:gd name="T41" fmla="*/ 56 h 100"/>
                <a:gd name="T42" fmla="*/ 44 w 100"/>
                <a:gd name="T43" fmla="*/ 72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2 h 100"/>
                <a:gd name="T56" fmla="*/ 56 w 100"/>
                <a:gd name="T57" fmla="*/ 56 h 100"/>
                <a:gd name="T58" fmla="*/ 71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1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4"/>
                    <a:pt x="42" y="100"/>
                    <a:pt x="50" y="100"/>
                  </a:cubicBezTo>
                  <a:cubicBezTo>
                    <a:pt x="58" y="100"/>
                    <a:pt x="65" y="94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Freeform 338"/>
            <p:cNvSpPr>
              <a:spLocks/>
            </p:cNvSpPr>
            <p:nvPr/>
          </p:nvSpPr>
          <p:spPr bwMode="auto">
            <a:xfrm>
              <a:off x="6303963" y="4652963"/>
              <a:ext cx="80963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2 w 100"/>
                <a:gd name="T7" fmla="*/ 45 h 100"/>
                <a:gd name="T8" fmla="*/ 56 w 100"/>
                <a:gd name="T9" fmla="*/ 45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5 w 100"/>
                <a:gd name="T23" fmla="*/ 29 h 100"/>
                <a:gd name="T24" fmla="*/ 45 w 100"/>
                <a:gd name="T25" fmla="*/ 45 h 100"/>
                <a:gd name="T26" fmla="*/ 29 w 100"/>
                <a:gd name="T27" fmla="*/ 45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6 h 100"/>
                <a:gd name="T40" fmla="*/ 45 w 100"/>
                <a:gd name="T41" fmla="*/ 56 h 100"/>
                <a:gd name="T42" fmla="*/ 45 w 100"/>
                <a:gd name="T43" fmla="*/ 72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2 h 100"/>
                <a:gd name="T56" fmla="*/ 56 w 100"/>
                <a:gd name="T57" fmla="*/ 56 h 100"/>
                <a:gd name="T58" fmla="*/ 72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4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2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7"/>
                    <a:pt x="45" y="29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7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1"/>
                    <a:pt x="29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4"/>
                    <a:pt x="42" y="100"/>
                    <a:pt x="50" y="100"/>
                  </a:cubicBezTo>
                  <a:cubicBezTo>
                    <a:pt x="58" y="100"/>
                    <a:pt x="65" y="94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4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Freeform 339"/>
            <p:cNvSpPr>
              <a:spLocks/>
            </p:cNvSpPr>
            <p:nvPr/>
          </p:nvSpPr>
          <p:spPr bwMode="auto">
            <a:xfrm>
              <a:off x="6462713" y="4652963"/>
              <a:ext cx="80963" cy="80963"/>
            </a:xfrm>
            <a:custGeom>
              <a:avLst/>
              <a:gdLst>
                <a:gd name="T0" fmla="*/ 101 w 101"/>
                <a:gd name="T1" fmla="*/ 50 h 100"/>
                <a:gd name="T2" fmla="*/ 86 w 101"/>
                <a:gd name="T3" fmla="*/ 35 h 100"/>
                <a:gd name="T4" fmla="*/ 86 w 101"/>
                <a:gd name="T5" fmla="*/ 35 h 100"/>
                <a:gd name="T6" fmla="*/ 72 w 101"/>
                <a:gd name="T7" fmla="*/ 45 h 100"/>
                <a:gd name="T8" fmla="*/ 56 w 101"/>
                <a:gd name="T9" fmla="*/ 45 h 100"/>
                <a:gd name="T10" fmla="*/ 56 w 101"/>
                <a:gd name="T11" fmla="*/ 29 h 100"/>
                <a:gd name="T12" fmla="*/ 65 w 101"/>
                <a:gd name="T13" fmla="*/ 15 h 100"/>
                <a:gd name="T14" fmla="*/ 65 w 101"/>
                <a:gd name="T15" fmla="*/ 15 h 100"/>
                <a:gd name="T16" fmla="*/ 51 w 101"/>
                <a:gd name="T17" fmla="*/ 0 h 100"/>
                <a:gd name="T18" fmla="*/ 36 w 101"/>
                <a:gd name="T19" fmla="*/ 15 h 100"/>
                <a:gd name="T20" fmla="*/ 36 w 101"/>
                <a:gd name="T21" fmla="*/ 15 h 100"/>
                <a:gd name="T22" fmla="*/ 45 w 101"/>
                <a:gd name="T23" fmla="*/ 29 h 100"/>
                <a:gd name="T24" fmla="*/ 45 w 101"/>
                <a:gd name="T25" fmla="*/ 45 h 100"/>
                <a:gd name="T26" fmla="*/ 29 w 101"/>
                <a:gd name="T27" fmla="*/ 45 h 100"/>
                <a:gd name="T28" fmla="*/ 15 w 101"/>
                <a:gd name="T29" fmla="*/ 35 h 100"/>
                <a:gd name="T30" fmla="*/ 15 w 101"/>
                <a:gd name="T31" fmla="*/ 35 h 100"/>
                <a:gd name="T32" fmla="*/ 0 w 101"/>
                <a:gd name="T33" fmla="*/ 50 h 100"/>
                <a:gd name="T34" fmla="*/ 15 w 101"/>
                <a:gd name="T35" fmla="*/ 65 h 100"/>
                <a:gd name="T36" fmla="*/ 15 w 101"/>
                <a:gd name="T37" fmla="*/ 65 h 100"/>
                <a:gd name="T38" fmla="*/ 29 w 101"/>
                <a:gd name="T39" fmla="*/ 56 h 100"/>
                <a:gd name="T40" fmla="*/ 45 w 101"/>
                <a:gd name="T41" fmla="*/ 56 h 100"/>
                <a:gd name="T42" fmla="*/ 45 w 101"/>
                <a:gd name="T43" fmla="*/ 72 h 100"/>
                <a:gd name="T44" fmla="*/ 36 w 101"/>
                <a:gd name="T45" fmla="*/ 85 h 100"/>
                <a:gd name="T46" fmla="*/ 36 w 101"/>
                <a:gd name="T47" fmla="*/ 85 h 100"/>
                <a:gd name="T48" fmla="*/ 51 w 101"/>
                <a:gd name="T49" fmla="*/ 100 h 100"/>
                <a:gd name="T50" fmla="*/ 65 w 101"/>
                <a:gd name="T51" fmla="*/ 85 h 100"/>
                <a:gd name="T52" fmla="*/ 65 w 101"/>
                <a:gd name="T53" fmla="*/ 85 h 100"/>
                <a:gd name="T54" fmla="*/ 56 w 101"/>
                <a:gd name="T55" fmla="*/ 72 h 100"/>
                <a:gd name="T56" fmla="*/ 56 w 101"/>
                <a:gd name="T57" fmla="*/ 56 h 100"/>
                <a:gd name="T58" fmla="*/ 72 w 101"/>
                <a:gd name="T59" fmla="*/ 56 h 100"/>
                <a:gd name="T60" fmla="*/ 86 w 101"/>
                <a:gd name="T61" fmla="*/ 65 h 100"/>
                <a:gd name="T62" fmla="*/ 86 w 101"/>
                <a:gd name="T63" fmla="*/ 65 h 100"/>
                <a:gd name="T64" fmla="*/ 101 w 101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1" h="100">
                  <a:moveTo>
                    <a:pt x="101" y="50"/>
                  </a:moveTo>
                  <a:cubicBezTo>
                    <a:pt x="101" y="42"/>
                    <a:pt x="94" y="35"/>
                    <a:pt x="86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0" y="35"/>
                    <a:pt x="74" y="39"/>
                    <a:pt x="72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2" y="27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9" y="0"/>
                    <a:pt x="51" y="0"/>
                  </a:cubicBezTo>
                  <a:cubicBezTo>
                    <a:pt x="42" y="0"/>
                    <a:pt x="36" y="7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21"/>
                    <a:pt x="39" y="27"/>
                    <a:pt x="45" y="29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7" y="39"/>
                    <a:pt x="22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2" y="65"/>
                    <a:pt x="27" y="61"/>
                    <a:pt x="29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39" y="74"/>
                    <a:pt x="36" y="79"/>
                    <a:pt x="36" y="85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6" y="94"/>
                    <a:pt x="42" y="100"/>
                    <a:pt x="51" y="100"/>
                  </a:cubicBezTo>
                  <a:cubicBezTo>
                    <a:pt x="59" y="100"/>
                    <a:pt x="65" y="94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2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1"/>
                    <a:pt x="80" y="65"/>
                    <a:pt x="86" y="65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94" y="65"/>
                    <a:pt x="101" y="58"/>
                    <a:pt x="101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Freeform 340"/>
            <p:cNvSpPr>
              <a:spLocks/>
            </p:cNvSpPr>
            <p:nvPr/>
          </p:nvSpPr>
          <p:spPr bwMode="auto">
            <a:xfrm>
              <a:off x="6621463" y="4652963"/>
              <a:ext cx="80963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5 h 100"/>
                <a:gd name="T8" fmla="*/ 56 w 100"/>
                <a:gd name="T9" fmla="*/ 45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9 h 100"/>
                <a:gd name="T24" fmla="*/ 44 w 100"/>
                <a:gd name="T25" fmla="*/ 45 h 100"/>
                <a:gd name="T26" fmla="*/ 28 w 100"/>
                <a:gd name="T27" fmla="*/ 45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8 w 100"/>
                <a:gd name="T39" fmla="*/ 56 h 100"/>
                <a:gd name="T40" fmla="*/ 44 w 100"/>
                <a:gd name="T41" fmla="*/ 56 h 100"/>
                <a:gd name="T42" fmla="*/ 44 w 100"/>
                <a:gd name="T43" fmla="*/ 72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2 h 100"/>
                <a:gd name="T56" fmla="*/ 56 w 100"/>
                <a:gd name="T57" fmla="*/ 56 h 100"/>
                <a:gd name="T58" fmla="*/ 71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3" y="39"/>
                    <a:pt x="71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42"/>
                    <a:pt x="0" y="50"/>
                  </a:cubicBezTo>
                  <a:cubicBezTo>
                    <a:pt x="0" y="58"/>
                    <a:pt x="6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4"/>
                    <a:pt x="42" y="100"/>
                    <a:pt x="50" y="100"/>
                  </a:cubicBezTo>
                  <a:cubicBezTo>
                    <a:pt x="58" y="100"/>
                    <a:pt x="65" y="94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3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Freeform 341"/>
            <p:cNvSpPr>
              <a:spLocks/>
            </p:cNvSpPr>
            <p:nvPr/>
          </p:nvSpPr>
          <p:spPr bwMode="auto">
            <a:xfrm>
              <a:off x="6780213" y="4652963"/>
              <a:ext cx="79375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5 h 100"/>
                <a:gd name="T8" fmla="*/ 56 w 100"/>
                <a:gd name="T9" fmla="*/ 45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9 h 100"/>
                <a:gd name="T24" fmla="*/ 44 w 100"/>
                <a:gd name="T25" fmla="*/ 45 h 100"/>
                <a:gd name="T26" fmla="*/ 29 w 100"/>
                <a:gd name="T27" fmla="*/ 45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6 h 100"/>
                <a:gd name="T40" fmla="*/ 44 w 100"/>
                <a:gd name="T41" fmla="*/ 56 h 100"/>
                <a:gd name="T42" fmla="*/ 44 w 100"/>
                <a:gd name="T43" fmla="*/ 72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2 h 100"/>
                <a:gd name="T56" fmla="*/ 56 w 100"/>
                <a:gd name="T57" fmla="*/ 56 h 100"/>
                <a:gd name="T58" fmla="*/ 71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1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4"/>
                    <a:pt x="42" y="100"/>
                    <a:pt x="50" y="100"/>
                  </a:cubicBezTo>
                  <a:cubicBezTo>
                    <a:pt x="58" y="100"/>
                    <a:pt x="65" y="94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Freeform 342"/>
            <p:cNvSpPr>
              <a:spLocks/>
            </p:cNvSpPr>
            <p:nvPr/>
          </p:nvSpPr>
          <p:spPr bwMode="auto">
            <a:xfrm>
              <a:off x="6937375" y="4652963"/>
              <a:ext cx="80963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2 w 100"/>
                <a:gd name="T7" fmla="*/ 45 h 100"/>
                <a:gd name="T8" fmla="*/ 56 w 100"/>
                <a:gd name="T9" fmla="*/ 45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5 w 100"/>
                <a:gd name="T23" fmla="*/ 29 h 100"/>
                <a:gd name="T24" fmla="*/ 45 w 100"/>
                <a:gd name="T25" fmla="*/ 45 h 100"/>
                <a:gd name="T26" fmla="*/ 29 w 100"/>
                <a:gd name="T27" fmla="*/ 45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6 h 100"/>
                <a:gd name="T40" fmla="*/ 45 w 100"/>
                <a:gd name="T41" fmla="*/ 56 h 100"/>
                <a:gd name="T42" fmla="*/ 45 w 100"/>
                <a:gd name="T43" fmla="*/ 72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2 h 100"/>
                <a:gd name="T56" fmla="*/ 56 w 100"/>
                <a:gd name="T57" fmla="*/ 56 h 100"/>
                <a:gd name="T58" fmla="*/ 72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4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2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9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7"/>
                    <a:pt x="45" y="29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7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1"/>
                    <a:pt x="29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4"/>
                    <a:pt x="42" y="100"/>
                    <a:pt x="50" y="100"/>
                  </a:cubicBezTo>
                  <a:cubicBezTo>
                    <a:pt x="59" y="100"/>
                    <a:pt x="65" y="94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4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Freeform 343"/>
            <p:cNvSpPr>
              <a:spLocks/>
            </p:cNvSpPr>
            <p:nvPr/>
          </p:nvSpPr>
          <p:spPr bwMode="auto">
            <a:xfrm>
              <a:off x="7096125" y="4652963"/>
              <a:ext cx="80963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5 h 100"/>
                <a:gd name="T8" fmla="*/ 55 w 100"/>
                <a:gd name="T9" fmla="*/ 45 h 100"/>
                <a:gd name="T10" fmla="*/ 55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9 h 100"/>
                <a:gd name="T24" fmla="*/ 44 w 100"/>
                <a:gd name="T25" fmla="*/ 45 h 100"/>
                <a:gd name="T26" fmla="*/ 28 w 100"/>
                <a:gd name="T27" fmla="*/ 45 h 100"/>
                <a:gd name="T28" fmla="*/ 14 w 100"/>
                <a:gd name="T29" fmla="*/ 35 h 100"/>
                <a:gd name="T30" fmla="*/ 14 w 100"/>
                <a:gd name="T31" fmla="*/ 35 h 100"/>
                <a:gd name="T32" fmla="*/ 0 w 100"/>
                <a:gd name="T33" fmla="*/ 50 h 100"/>
                <a:gd name="T34" fmla="*/ 14 w 100"/>
                <a:gd name="T35" fmla="*/ 65 h 100"/>
                <a:gd name="T36" fmla="*/ 14 w 100"/>
                <a:gd name="T37" fmla="*/ 65 h 100"/>
                <a:gd name="T38" fmla="*/ 28 w 100"/>
                <a:gd name="T39" fmla="*/ 56 h 100"/>
                <a:gd name="T40" fmla="*/ 44 w 100"/>
                <a:gd name="T41" fmla="*/ 56 h 100"/>
                <a:gd name="T42" fmla="*/ 44 w 100"/>
                <a:gd name="T43" fmla="*/ 72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5 w 100"/>
                <a:gd name="T55" fmla="*/ 72 h 100"/>
                <a:gd name="T56" fmla="*/ 55 w 100"/>
                <a:gd name="T57" fmla="*/ 56 h 100"/>
                <a:gd name="T58" fmla="*/ 71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3" y="39"/>
                    <a:pt x="71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61" y="27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1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39"/>
                    <a:pt x="21" y="35"/>
                    <a:pt x="14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6" y="35"/>
                    <a:pt x="0" y="42"/>
                    <a:pt x="0" y="50"/>
                  </a:cubicBezTo>
                  <a:cubicBezTo>
                    <a:pt x="0" y="58"/>
                    <a:pt x="6" y="65"/>
                    <a:pt x="14" y="65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21" y="65"/>
                    <a:pt x="26" y="61"/>
                    <a:pt x="2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4"/>
                    <a:pt x="41" y="100"/>
                    <a:pt x="50" y="100"/>
                  </a:cubicBezTo>
                  <a:cubicBezTo>
                    <a:pt x="58" y="100"/>
                    <a:pt x="65" y="94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5" y="72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3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" name="Freeform 344"/>
            <p:cNvSpPr>
              <a:spLocks/>
            </p:cNvSpPr>
            <p:nvPr/>
          </p:nvSpPr>
          <p:spPr bwMode="auto">
            <a:xfrm>
              <a:off x="7254875" y="4652963"/>
              <a:ext cx="80963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5 h 100"/>
                <a:gd name="T8" fmla="*/ 56 w 100"/>
                <a:gd name="T9" fmla="*/ 45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9 h 100"/>
                <a:gd name="T24" fmla="*/ 44 w 100"/>
                <a:gd name="T25" fmla="*/ 45 h 100"/>
                <a:gd name="T26" fmla="*/ 29 w 100"/>
                <a:gd name="T27" fmla="*/ 45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6 h 100"/>
                <a:gd name="T40" fmla="*/ 44 w 100"/>
                <a:gd name="T41" fmla="*/ 56 h 100"/>
                <a:gd name="T42" fmla="*/ 44 w 100"/>
                <a:gd name="T43" fmla="*/ 72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2 h 100"/>
                <a:gd name="T56" fmla="*/ 56 w 100"/>
                <a:gd name="T57" fmla="*/ 56 h 100"/>
                <a:gd name="T58" fmla="*/ 71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1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4"/>
                    <a:pt x="42" y="100"/>
                    <a:pt x="50" y="100"/>
                  </a:cubicBezTo>
                  <a:cubicBezTo>
                    <a:pt x="58" y="100"/>
                    <a:pt x="65" y="94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" name="Freeform 345"/>
            <p:cNvSpPr>
              <a:spLocks/>
            </p:cNvSpPr>
            <p:nvPr/>
          </p:nvSpPr>
          <p:spPr bwMode="auto">
            <a:xfrm>
              <a:off x="7413625" y="4652963"/>
              <a:ext cx="80963" cy="80963"/>
            </a:xfrm>
            <a:custGeom>
              <a:avLst/>
              <a:gdLst>
                <a:gd name="T0" fmla="*/ 85 w 100"/>
                <a:gd name="T1" fmla="*/ 35 h 100"/>
                <a:gd name="T2" fmla="*/ 85 w 100"/>
                <a:gd name="T3" fmla="*/ 35 h 100"/>
                <a:gd name="T4" fmla="*/ 72 w 100"/>
                <a:gd name="T5" fmla="*/ 45 h 100"/>
                <a:gd name="T6" fmla="*/ 56 w 100"/>
                <a:gd name="T7" fmla="*/ 45 h 100"/>
                <a:gd name="T8" fmla="*/ 56 w 100"/>
                <a:gd name="T9" fmla="*/ 29 h 100"/>
                <a:gd name="T10" fmla="*/ 65 w 100"/>
                <a:gd name="T11" fmla="*/ 15 h 100"/>
                <a:gd name="T12" fmla="*/ 65 w 100"/>
                <a:gd name="T13" fmla="*/ 15 h 100"/>
                <a:gd name="T14" fmla="*/ 50 w 100"/>
                <a:gd name="T15" fmla="*/ 0 h 100"/>
                <a:gd name="T16" fmla="*/ 35 w 100"/>
                <a:gd name="T17" fmla="*/ 15 h 100"/>
                <a:gd name="T18" fmla="*/ 35 w 100"/>
                <a:gd name="T19" fmla="*/ 15 h 100"/>
                <a:gd name="T20" fmla="*/ 44 w 100"/>
                <a:gd name="T21" fmla="*/ 29 h 100"/>
                <a:gd name="T22" fmla="*/ 44 w 100"/>
                <a:gd name="T23" fmla="*/ 45 h 100"/>
                <a:gd name="T24" fmla="*/ 29 w 100"/>
                <a:gd name="T25" fmla="*/ 45 h 100"/>
                <a:gd name="T26" fmla="*/ 15 w 100"/>
                <a:gd name="T27" fmla="*/ 35 h 100"/>
                <a:gd name="T28" fmla="*/ 15 w 100"/>
                <a:gd name="T29" fmla="*/ 35 h 100"/>
                <a:gd name="T30" fmla="*/ 0 w 100"/>
                <a:gd name="T31" fmla="*/ 50 h 100"/>
                <a:gd name="T32" fmla="*/ 15 w 100"/>
                <a:gd name="T33" fmla="*/ 65 h 100"/>
                <a:gd name="T34" fmla="*/ 15 w 100"/>
                <a:gd name="T35" fmla="*/ 65 h 100"/>
                <a:gd name="T36" fmla="*/ 29 w 100"/>
                <a:gd name="T37" fmla="*/ 56 h 100"/>
                <a:gd name="T38" fmla="*/ 44 w 100"/>
                <a:gd name="T39" fmla="*/ 56 h 100"/>
                <a:gd name="T40" fmla="*/ 44 w 100"/>
                <a:gd name="T41" fmla="*/ 72 h 100"/>
                <a:gd name="T42" fmla="*/ 35 w 100"/>
                <a:gd name="T43" fmla="*/ 85 h 100"/>
                <a:gd name="T44" fmla="*/ 35 w 100"/>
                <a:gd name="T45" fmla="*/ 85 h 100"/>
                <a:gd name="T46" fmla="*/ 50 w 100"/>
                <a:gd name="T47" fmla="*/ 100 h 100"/>
                <a:gd name="T48" fmla="*/ 65 w 100"/>
                <a:gd name="T49" fmla="*/ 85 h 100"/>
                <a:gd name="T50" fmla="*/ 65 w 100"/>
                <a:gd name="T51" fmla="*/ 85 h 100"/>
                <a:gd name="T52" fmla="*/ 56 w 100"/>
                <a:gd name="T53" fmla="*/ 72 h 100"/>
                <a:gd name="T54" fmla="*/ 56 w 100"/>
                <a:gd name="T55" fmla="*/ 56 h 100"/>
                <a:gd name="T56" fmla="*/ 72 w 100"/>
                <a:gd name="T57" fmla="*/ 56 h 100"/>
                <a:gd name="T58" fmla="*/ 85 w 100"/>
                <a:gd name="T59" fmla="*/ 65 h 100"/>
                <a:gd name="T60" fmla="*/ 85 w 100"/>
                <a:gd name="T61" fmla="*/ 65 h 100"/>
                <a:gd name="T62" fmla="*/ 100 w 100"/>
                <a:gd name="T63" fmla="*/ 50 h 100"/>
                <a:gd name="T64" fmla="*/ 85 w 100"/>
                <a:gd name="T65" fmla="*/ 3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85" y="35"/>
                  </a:move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2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7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1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4"/>
                    <a:pt x="42" y="100"/>
                    <a:pt x="50" y="100"/>
                  </a:cubicBezTo>
                  <a:cubicBezTo>
                    <a:pt x="58" y="100"/>
                    <a:pt x="65" y="94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ubicBezTo>
                    <a:pt x="100" y="42"/>
                    <a:pt x="93" y="35"/>
                    <a:pt x="85" y="3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" name="Freeform 346"/>
            <p:cNvSpPr>
              <a:spLocks/>
            </p:cNvSpPr>
            <p:nvPr/>
          </p:nvSpPr>
          <p:spPr bwMode="auto">
            <a:xfrm>
              <a:off x="6146800" y="4810125"/>
              <a:ext cx="79375" cy="82550"/>
            </a:xfrm>
            <a:custGeom>
              <a:avLst/>
              <a:gdLst>
                <a:gd name="T0" fmla="*/ 100 w 100"/>
                <a:gd name="T1" fmla="*/ 50 h 101"/>
                <a:gd name="T2" fmla="*/ 85 w 100"/>
                <a:gd name="T3" fmla="*/ 36 h 101"/>
                <a:gd name="T4" fmla="*/ 85 w 100"/>
                <a:gd name="T5" fmla="*/ 36 h 101"/>
                <a:gd name="T6" fmla="*/ 71 w 100"/>
                <a:gd name="T7" fmla="*/ 45 h 101"/>
                <a:gd name="T8" fmla="*/ 56 w 100"/>
                <a:gd name="T9" fmla="*/ 45 h 101"/>
                <a:gd name="T10" fmla="*/ 56 w 100"/>
                <a:gd name="T11" fmla="*/ 29 h 101"/>
                <a:gd name="T12" fmla="*/ 65 w 100"/>
                <a:gd name="T13" fmla="*/ 15 h 101"/>
                <a:gd name="T14" fmla="*/ 65 w 100"/>
                <a:gd name="T15" fmla="*/ 15 h 101"/>
                <a:gd name="T16" fmla="*/ 50 w 100"/>
                <a:gd name="T17" fmla="*/ 0 h 101"/>
                <a:gd name="T18" fmla="*/ 35 w 100"/>
                <a:gd name="T19" fmla="*/ 15 h 101"/>
                <a:gd name="T20" fmla="*/ 35 w 100"/>
                <a:gd name="T21" fmla="*/ 15 h 101"/>
                <a:gd name="T22" fmla="*/ 44 w 100"/>
                <a:gd name="T23" fmla="*/ 29 h 101"/>
                <a:gd name="T24" fmla="*/ 44 w 100"/>
                <a:gd name="T25" fmla="*/ 45 h 101"/>
                <a:gd name="T26" fmla="*/ 29 w 100"/>
                <a:gd name="T27" fmla="*/ 45 h 101"/>
                <a:gd name="T28" fmla="*/ 15 w 100"/>
                <a:gd name="T29" fmla="*/ 36 h 101"/>
                <a:gd name="T30" fmla="*/ 15 w 100"/>
                <a:gd name="T31" fmla="*/ 36 h 101"/>
                <a:gd name="T32" fmla="*/ 0 w 100"/>
                <a:gd name="T33" fmla="*/ 50 h 101"/>
                <a:gd name="T34" fmla="*/ 15 w 100"/>
                <a:gd name="T35" fmla="*/ 65 h 101"/>
                <a:gd name="T36" fmla="*/ 15 w 100"/>
                <a:gd name="T37" fmla="*/ 65 h 101"/>
                <a:gd name="T38" fmla="*/ 29 w 100"/>
                <a:gd name="T39" fmla="*/ 56 h 101"/>
                <a:gd name="T40" fmla="*/ 44 w 100"/>
                <a:gd name="T41" fmla="*/ 56 h 101"/>
                <a:gd name="T42" fmla="*/ 44 w 100"/>
                <a:gd name="T43" fmla="*/ 72 h 101"/>
                <a:gd name="T44" fmla="*/ 35 w 100"/>
                <a:gd name="T45" fmla="*/ 86 h 101"/>
                <a:gd name="T46" fmla="*/ 35 w 100"/>
                <a:gd name="T47" fmla="*/ 86 h 101"/>
                <a:gd name="T48" fmla="*/ 50 w 100"/>
                <a:gd name="T49" fmla="*/ 101 h 101"/>
                <a:gd name="T50" fmla="*/ 65 w 100"/>
                <a:gd name="T51" fmla="*/ 86 h 101"/>
                <a:gd name="T52" fmla="*/ 65 w 100"/>
                <a:gd name="T53" fmla="*/ 86 h 101"/>
                <a:gd name="T54" fmla="*/ 56 w 100"/>
                <a:gd name="T55" fmla="*/ 72 h 101"/>
                <a:gd name="T56" fmla="*/ 56 w 100"/>
                <a:gd name="T57" fmla="*/ 56 h 101"/>
                <a:gd name="T58" fmla="*/ 71 w 100"/>
                <a:gd name="T59" fmla="*/ 56 h 101"/>
                <a:gd name="T60" fmla="*/ 85 w 100"/>
                <a:gd name="T61" fmla="*/ 65 h 101"/>
                <a:gd name="T62" fmla="*/ 85 w 100"/>
                <a:gd name="T63" fmla="*/ 65 h 101"/>
                <a:gd name="T64" fmla="*/ 100 w 100"/>
                <a:gd name="T65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1">
                  <a:moveTo>
                    <a:pt x="100" y="50"/>
                  </a:moveTo>
                  <a:cubicBezTo>
                    <a:pt x="100" y="42"/>
                    <a:pt x="93" y="36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79" y="36"/>
                    <a:pt x="74" y="39"/>
                    <a:pt x="71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2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2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39"/>
                    <a:pt x="21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7" y="36"/>
                    <a:pt x="0" y="42"/>
                    <a:pt x="0" y="50"/>
                  </a:cubicBezTo>
                  <a:cubicBezTo>
                    <a:pt x="0" y="59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2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94"/>
                    <a:pt x="42" y="101"/>
                    <a:pt x="50" y="101"/>
                  </a:cubicBezTo>
                  <a:cubicBezTo>
                    <a:pt x="58" y="101"/>
                    <a:pt x="65" y="94"/>
                    <a:pt x="65" y="86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4" y="62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9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" name="Freeform 347"/>
            <p:cNvSpPr>
              <a:spLocks/>
            </p:cNvSpPr>
            <p:nvPr/>
          </p:nvSpPr>
          <p:spPr bwMode="auto">
            <a:xfrm>
              <a:off x="6303963" y="4810125"/>
              <a:ext cx="80963" cy="82550"/>
            </a:xfrm>
            <a:custGeom>
              <a:avLst/>
              <a:gdLst>
                <a:gd name="T0" fmla="*/ 100 w 100"/>
                <a:gd name="T1" fmla="*/ 50 h 101"/>
                <a:gd name="T2" fmla="*/ 85 w 100"/>
                <a:gd name="T3" fmla="*/ 36 h 101"/>
                <a:gd name="T4" fmla="*/ 85 w 100"/>
                <a:gd name="T5" fmla="*/ 36 h 101"/>
                <a:gd name="T6" fmla="*/ 72 w 100"/>
                <a:gd name="T7" fmla="*/ 45 h 101"/>
                <a:gd name="T8" fmla="*/ 56 w 100"/>
                <a:gd name="T9" fmla="*/ 45 h 101"/>
                <a:gd name="T10" fmla="*/ 56 w 100"/>
                <a:gd name="T11" fmla="*/ 29 h 101"/>
                <a:gd name="T12" fmla="*/ 65 w 100"/>
                <a:gd name="T13" fmla="*/ 15 h 101"/>
                <a:gd name="T14" fmla="*/ 65 w 100"/>
                <a:gd name="T15" fmla="*/ 15 h 101"/>
                <a:gd name="T16" fmla="*/ 50 w 100"/>
                <a:gd name="T17" fmla="*/ 0 h 101"/>
                <a:gd name="T18" fmla="*/ 35 w 100"/>
                <a:gd name="T19" fmla="*/ 15 h 101"/>
                <a:gd name="T20" fmla="*/ 35 w 100"/>
                <a:gd name="T21" fmla="*/ 15 h 101"/>
                <a:gd name="T22" fmla="*/ 45 w 100"/>
                <a:gd name="T23" fmla="*/ 29 h 101"/>
                <a:gd name="T24" fmla="*/ 45 w 100"/>
                <a:gd name="T25" fmla="*/ 45 h 101"/>
                <a:gd name="T26" fmla="*/ 29 w 100"/>
                <a:gd name="T27" fmla="*/ 45 h 101"/>
                <a:gd name="T28" fmla="*/ 15 w 100"/>
                <a:gd name="T29" fmla="*/ 36 h 101"/>
                <a:gd name="T30" fmla="*/ 15 w 100"/>
                <a:gd name="T31" fmla="*/ 36 h 101"/>
                <a:gd name="T32" fmla="*/ 0 w 100"/>
                <a:gd name="T33" fmla="*/ 50 h 101"/>
                <a:gd name="T34" fmla="*/ 15 w 100"/>
                <a:gd name="T35" fmla="*/ 65 h 101"/>
                <a:gd name="T36" fmla="*/ 15 w 100"/>
                <a:gd name="T37" fmla="*/ 65 h 101"/>
                <a:gd name="T38" fmla="*/ 29 w 100"/>
                <a:gd name="T39" fmla="*/ 56 h 101"/>
                <a:gd name="T40" fmla="*/ 45 w 100"/>
                <a:gd name="T41" fmla="*/ 56 h 101"/>
                <a:gd name="T42" fmla="*/ 45 w 100"/>
                <a:gd name="T43" fmla="*/ 72 h 101"/>
                <a:gd name="T44" fmla="*/ 35 w 100"/>
                <a:gd name="T45" fmla="*/ 86 h 101"/>
                <a:gd name="T46" fmla="*/ 35 w 100"/>
                <a:gd name="T47" fmla="*/ 86 h 101"/>
                <a:gd name="T48" fmla="*/ 50 w 100"/>
                <a:gd name="T49" fmla="*/ 101 h 101"/>
                <a:gd name="T50" fmla="*/ 65 w 100"/>
                <a:gd name="T51" fmla="*/ 86 h 101"/>
                <a:gd name="T52" fmla="*/ 65 w 100"/>
                <a:gd name="T53" fmla="*/ 86 h 101"/>
                <a:gd name="T54" fmla="*/ 56 w 100"/>
                <a:gd name="T55" fmla="*/ 72 h 101"/>
                <a:gd name="T56" fmla="*/ 56 w 100"/>
                <a:gd name="T57" fmla="*/ 56 h 101"/>
                <a:gd name="T58" fmla="*/ 72 w 100"/>
                <a:gd name="T59" fmla="*/ 56 h 101"/>
                <a:gd name="T60" fmla="*/ 85 w 100"/>
                <a:gd name="T61" fmla="*/ 65 h 101"/>
                <a:gd name="T62" fmla="*/ 85 w 100"/>
                <a:gd name="T63" fmla="*/ 65 h 101"/>
                <a:gd name="T64" fmla="*/ 100 w 100"/>
                <a:gd name="T65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1">
                  <a:moveTo>
                    <a:pt x="100" y="50"/>
                  </a:moveTo>
                  <a:cubicBezTo>
                    <a:pt x="100" y="42"/>
                    <a:pt x="94" y="36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79" y="36"/>
                    <a:pt x="74" y="39"/>
                    <a:pt x="72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2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2"/>
                    <a:pt x="39" y="27"/>
                    <a:pt x="45" y="29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7" y="39"/>
                    <a:pt x="21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7" y="36"/>
                    <a:pt x="0" y="42"/>
                    <a:pt x="0" y="50"/>
                  </a:cubicBezTo>
                  <a:cubicBezTo>
                    <a:pt x="0" y="59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2"/>
                    <a:pt x="29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39" y="74"/>
                    <a:pt x="35" y="79"/>
                    <a:pt x="35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94"/>
                    <a:pt x="42" y="101"/>
                    <a:pt x="50" y="101"/>
                  </a:cubicBezTo>
                  <a:cubicBezTo>
                    <a:pt x="58" y="101"/>
                    <a:pt x="65" y="94"/>
                    <a:pt x="65" y="86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2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4" y="65"/>
                    <a:pt x="100" y="59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" name="Freeform 348"/>
            <p:cNvSpPr>
              <a:spLocks/>
            </p:cNvSpPr>
            <p:nvPr/>
          </p:nvSpPr>
          <p:spPr bwMode="auto">
            <a:xfrm>
              <a:off x="6462713" y="4810125"/>
              <a:ext cx="80963" cy="82550"/>
            </a:xfrm>
            <a:custGeom>
              <a:avLst/>
              <a:gdLst>
                <a:gd name="T0" fmla="*/ 101 w 101"/>
                <a:gd name="T1" fmla="*/ 50 h 101"/>
                <a:gd name="T2" fmla="*/ 86 w 101"/>
                <a:gd name="T3" fmla="*/ 36 h 101"/>
                <a:gd name="T4" fmla="*/ 86 w 101"/>
                <a:gd name="T5" fmla="*/ 36 h 101"/>
                <a:gd name="T6" fmla="*/ 72 w 101"/>
                <a:gd name="T7" fmla="*/ 45 h 101"/>
                <a:gd name="T8" fmla="*/ 56 w 101"/>
                <a:gd name="T9" fmla="*/ 45 h 101"/>
                <a:gd name="T10" fmla="*/ 56 w 101"/>
                <a:gd name="T11" fmla="*/ 29 h 101"/>
                <a:gd name="T12" fmla="*/ 65 w 101"/>
                <a:gd name="T13" fmla="*/ 15 h 101"/>
                <a:gd name="T14" fmla="*/ 65 w 101"/>
                <a:gd name="T15" fmla="*/ 15 h 101"/>
                <a:gd name="T16" fmla="*/ 51 w 101"/>
                <a:gd name="T17" fmla="*/ 0 h 101"/>
                <a:gd name="T18" fmla="*/ 36 w 101"/>
                <a:gd name="T19" fmla="*/ 15 h 101"/>
                <a:gd name="T20" fmla="*/ 36 w 101"/>
                <a:gd name="T21" fmla="*/ 15 h 101"/>
                <a:gd name="T22" fmla="*/ 45 w 101"/>
                <a:gd name="T23" fmla="*/ 29 h 101"/>
                <a:gd name="T24" fmla="*/ 45 w 101"/>
                <a:gd name="T25" fmla="*/ 45 h 101"/>
                <a:gd name="T26" fmla="*/ 29 w 101"/>
                <a:gd name="T27" fmla="*/ 45 h 101"/>
                <a:gd name="T28" fmla="*/ 15 w 101"/>
                <a:gd name="T29" fmla="*/ 36 h 101"/>
                <a:gd name="T30" fmla="*/ 15 w 101"/>
                <a:gd name="T31" fmla="*/ 36 h 101"/>
                <a:gd name="T32" fmla="*/ 0 w 101"/>
                <a:gd name="T33" fmla="*/ 50 h 101"/>
                <a:gd name="T34" fmla="*/ 15 w 101"/>
                <a:gd name="T35" fmla="*/ 65 h 101"/>
                <a:gd name="T36" fmla="*/ 15 w 101"/>
                <a:gd name="T37" fmla="*/ 65 h 101"/>
                <a:gd name="T38" fmla="*/ 29 w 101"/>
                <a:gd name="T39" fmla="*/ 56 h 101"/>
                <a:gd name="T40" fmla="*/ 45 w 101"/>
                <a:gd name="T41" fmla="*/ 56 h 101"/>
                <a:gd name="T42" fmla="*/ 45 w 101"/>
                <a:gd name="T43" fmla="*/ 72 h 101"/>
                <a:gd name="T44" fmla="*/ 36 w 101"/>
                <a:gd name="T45" fmla="*/ 86 h 101"/>
                <a:gd name="T46" fmla="*/ 36 w 101"/>
                <a:gd name="T47" fmla="*/ 86 h 101"/>
                <a:gd name="T48" fmla="*/ 51 w 101"/>
                <a:gd name="T49" fmla="*/ 101 h 101"/>
                <a:gd name="T50" fmla="*/ 65 w 101"/>
                <a:gd name="T51" fmla="*/ 86 h 101"/>
                <a:gd name="T52" fmla="*/ 65 w 101"/>
                <a:gd name="T53" fmla="*/ 86 h 101"/>
                <a:gd name="T54" fmla="*/ 56 w 101"/>
                <a:gd name="T55" fmla="*/ 72 h 101"/>
                <a:gd name="T56" fmla="*/ 56 w 101"/>
                <a:gd name="T57" fmla="*/ 56 h 101"/>
                <a:gd name="T58" fmla="*/ 72 w 101"/>
                <a:gd name="T59" fmla="*/ 56 h 101"/>
                <a:gd name="T60" fmla="*/ 86 w 101"/>
                <a:gd name="T61" fmla="*/ 65 h 101"/>
                <a:gd name="T62" fmla="*/ 86 w 101"/>
                <a:gd name="T63" fmla="*/ 65 h 101"/>
                <a:gd name="T64" fmla="*/ 101 w 101"/>
                <a:gd name="T65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1" h="101">
                  <a:moveTo>
                    <a:pt x="101" y="50"/>
                  </a:moveTo>
                  <a:cubicBezTo>
                    <a:pt x="101" y="42"/>
                    <a:pt x="94" y="36"/>
                    <a:pt x="86" y="36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0" y="36"/>
                    <a:pt x="74" y="39"/>
                    <a:pt x="72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2" y="27"/>
                    <a:pt x="65" y="22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9" y="0"/>
                    <a:pt x="51" y="0"/>
                  </a:cubicBezTo>
                  <a:cubicBezTo>
                    <a:pt x="42" y="0"/>
                    <a:pt x="36" y="7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22"/>
                    <a:pt x="39" y="27"/>
                    <a:pt x="45" y="29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7" y="39"/>
                    <a:pt x="22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7" y="36"/>
                    <a:pt x="0" y="42"/>
                    <a:pt x="0" y="50"/>
                  </a:cubicBezTo>
                  <a:cubicBezTo>
                    <a:pt x="0" y="59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2" y="65"/>
                    <a:pt x="27" y="62"/>
                    <a:pt x="29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39" y="74"/>
                    <a:pt x="36" y="79"/>
                    <a:pt x="36" y="86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94"/>
                    <a:pt x="42" y="101"/>
                    <a:pt x="51" y="101"/>
                  </a:cubicBezTo>
                  <a:cubicBezTo>
                    <a:pt x="59" y="101"/>
                    <a:pt x="65" y="94"/>
                    <a:pt x="65" y="86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5" y="79"/>
                    <a:pt x="62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2"/>
                    <a:pt x="80" y="65"/>
                    <a:pt x="86" y="65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94" y="65"/>
                    <a:pt x="101" y="59"/>
                    <a:pt x="101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" name="Freeform 349"/>
            <p:cNvSpPr>
              <a:spLocks/>
            </p:cNvSpPr>
            <p:nvPr/>
          </p:nvSpPr>
          <p:spPr bwMode="auto">
            <a:xfrm>
              <a:off x="6621463" y="4810125"/>
              <a:ext cx="80963" cy="82550"/>
            </a:xfrm>
            <a:custGeom>
              <a:avLst/>
              <a:gdLst>
                <a:gd name="T0" fmla="*/ 100 w 100"/>
                <a:gd name="T1" fmla="*/ 50 h 101"/>
                <a:gd name="T2" fmla="*/ 85 w 100"/>
                <a:gd name="T3" fmla="*/ 36 h 101"/>
                <a:gd name="T4" fmla="*/ 85 w 100"/>
                <a:gd name="T5" fmla="*/ 36 h 101"/>
                <a:gd name="T6" fmla="*/ 71 w 100"/>
                <a:gd name="T7" fmla="*/ 45 h 101"/>
                <a:gd name="T8" fmla="*/ 56 w 100"/>
                <a:gd name="T9" fmla="*/ 45 h 101"/>
                <a:gd name="T10" fmla="*/ 56 w 100"/>
                <a:gd name="T11" fmla="*/ 29 h 101"/>
                <a:gd name="T12" fmla="*/ 65 w 100"/>
                <a:gd name="T13" fmla="*/ 15 h 101"/>
                <a:gd name="T14" fmla="*/ 65 w 100"/>
                <a:gd name="T15" fmla="*/ 15 h 101"/>
                <a:gd name="T16" fmla="*/ 50 w 100"/>
                <a:gd name="T17" fmla="*/ 0 h 101"/>
                <a:gd name="T18" fmla="*/ 35 w 100"/>
                <a:gd name="T19" fmla="*/ 15 h 101"/>
                <a:gd name="T20" fmla="*/ 35 w 100"/>
                <a:gd name="T21" fmla="*/ 15 h 101"/>
                <a:gd name="T22" fmla="*/ 44 w 100"/>
                <a:gd name="T23" fmla="*/ 29 h 101"/>
                <a:gd name="T24" fmla="*/ 44 w 100"/>
                <a:gd name="T25" fmla="*/ 45 h 101"/>
                <a:gd name="T26" fmla="*/ 28 w 100"/>
                <a:gd name="T27" fmla="*/ 45 h 101"/>
                <a:gd name="T28" fmla="*/ 15 w 100"/>
                <a:gd name="T29" fmla="*/ 36 h 101"/>
                <a:gd name="T30" fmla="*/ 15 w 100"/>
                <a:gd name="T31" fmla="*/ 36 h 101"/>
                <a:gd name="T32" fmla="*/ 0 w 100"/>
                <a:gd name="T33" fmla="*/ 50 h 101"/>
                <a:gd name="T34" fmla="*/ 15 w 100"/>
                <a:gd name="T35" fmla="*/ 65 h 101"/>
                <a:gd name="T36" fmla="*/ 15 w 100"/>
                <a:gd name="T37" fmla="*/ 65 h 101"/>
                <a:gd name="T38" fmla="*/ 28 w 100"/>
                <a:gd name="T39" fmla="*/ 56 h 101"/>
                <a:gd name="T40" fmla="*/ 44 w 100"/>
                <a:gd name="T41" fmla="*/ 56 h 101"/>
                <a:gd name="T42" fmla="*/ 44 w 100"/>
                <a:gd name="T43" fmla="*/ 72 h 101"/>
                <a:gd name="T44" fmla="*/ 35 w 100"/>
                <a:gd name="T45" fmla="*/ 86 h 101"/>
                <a:gd name="T46" fmla="*/ 35 w 100"/>
                <a:gd name="T47" fmla="*/ 86 h 101"/>
                <a:gd name="T48" fmla="*/ 50 w 100"/>
                <a:gd name="T49" fmla="*/ 101 h 101"/>
                <a:gd name="T50" fmla="*/ 65 w 100"/>
                <a:gd name="T51" fmla="*/ 86 h 101"/>
                <a:gd name="T52" fmla="*/ 65 w 100"/>
                <a:gd name="T53" fmla="*/ 86 h 101"/>
                <a:gd name="T54" fmla="*/ 56 w 100"/>
                <a:gd name="T55" fmla="*/ 72 h 101"/>
                <a:gd name="T56" fmla="*/ 56 w 100"/>
                <a:gd name="T57" fmla="*/ 56 h 101"/>
                <a:gd name="T58" fmla="*/ 71 w 100"/>
                <a:gd name="T59" fmla="*/ 56 h 101"/>
                <a:gd name="T60" fmla="*/ 85 w 100"/>
                <a:gd name="T61" fmla="*/ 65 h 101"/>
                <a:gd name="T62" fmla="*/ 85 w 100"/>
                <a:gd name="T63" fmla="*/ 65 h 101"/>
                <a:gd name="T64" fmla="*/ 100 w 100"/>
                <a:gd name="T65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1">
                  <a:moveTo>
                    <a:pt x="100" y="50"/>
                  </a:moveTo>
                  <a:cubicBezTo>
                    <a:pt x="100" y="42"/>
                    <a:pt x="93" y="36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79" y="36"/>
                    <a:pt x="73" y="39"/>
                    <a:pt x="71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2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2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39"/>
                    <a:pt x="21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6" y="36"/>
                    <a:pt x="0" y="42"/>
                    <a:pt x="0" y="50"/>
                  </a:cubicBezTo>
                  <a:cubicBezTo>
                    <a:pt x="0" y="59"/>
                    <a:pt x="6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2"/>
                    <a:pt x="2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94"/>
                    <a:pt x="42" y="101"/>
                    <a:pt x="50" y="101"/>
                  </a:cubicBezTo>
                  <a:cubicBezTo>
                    <a:pt x="58" y="101"/>
                    <a:pt x="65" y="94"/>
                    <a:pt x="65" y="86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3" y="62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9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" name="Freeform 350"/>
            <p:cNvSpPr>
              <a:spLocks/>
            </p:cNvSpPr>
            <p:nvPr/>
          </p:nvSpPr>
          <p:spPr bwMode="auto">
            <a:xfrm>
              <a:off x="6780213" y="4810125"/>
              <a:ext cx="79375" cy="82550"/>
            </a:xfrm>
            <a:custGeom>
              <a:avLst/>
              <a:gdLst>
                <a:gd name="T0" fmla="*/ 100 w 100"/>
                <a:gd name="T1" fmla="*/ 50 h 101"/>
                <a:gd name="T2" fmla="*/ 85 w 100"/>
                <a:gd name="T3" fmla="*/ 36 h 101"/>
                <a:gd name="T4" fmla="*/ 85 w 100"/>
                <a:gd name="T5" fmla="*/ 36 h 101"/>
                <a:gd name="T6" fmla="*/ 71 w 100"/>
                <a:gd name="T7" fmla="*/ 45 h 101"/>
                <a:gd name="T8" fmla="*/ 56 w 100"/>
                <a:gd name="T9" fmla="*/ 45 h 101"/>
                <a:gd name="T10" fmla="*/ 56 w 100"/>
                <a:gd name="T11" fmla="*/ 29 h 101"/>
                <a:gd name="T12" fmla="*/ 65 w 100"/>
                <a:gd name="T13" fmla="*/ 15 h 101"/>
                <a:gd name="T14" fmla="*/ 65 w 100"/>
                <a:gd name="T15" fmla="*/ 15 h 101"/>
                <a:gd name="T16" fmla="*/ 50 w 100"/>
                <a:gd name="T17" fmla="*/ 0 h 101"/>
                <a:gd name="T18" fmla="*/ 35 w 100"/>
                <a:gd name="T19" fmla="*/ 15 h 101"/>
                <a:gd name="T20" fmla="*/ 35 w 100"/>
                <a:gd name="T21" fmla="*/ 15 h 101"/>
                <a:gd name="T22" fmla="*/ 44 w 100"/>
                <a:gd name="T23" fmla="*/ 29 h 101"/>
                <a:gd name="T24" fmla="*/ 44 w 100"/>
                <a:gd name="T25" fmla="*/ 45 h 101"/>
                <a:gd name="T26" fmla="*/ 29 w 100"/>
                <a:gd name="T27" fmla="*/ 45 h 101"/>
                <a:gd name="T28" fmla="*/ 15 w 100"/>
                <a:gd name="T29" fmla="*/ 36 h 101"/>
                <a:gd name="T30" fmla="*/ 15 w 100"/>
                <a:gd name="T31" fmla="*/ 36 h 101"/>
                <a:gd name="T32" fmla="*/ 0 w 100"/>
                <a:gd name="T33" fmla="*/ 50 h 101"/>
                <a:gd name="T34" fmla="*/ 15 w 100"/>
                <a:gd name="T35" fmla="*/ 65 h 101"/>
                <a:gd name="T36" fmla="*/ 15 w 100"/>
                <a:gd name="T37" fmla="*/ 65 h 101"/>
                <a:gd name="T38" fmla="*/ 29 w 100"/>
                <a:gd name="T39" fmla="*/ 56 h 101"/>
                <a:gd name="T40" fmla="*/ 44 w 100"/>
                <a:gd name="T41" fmla="*/ 56 h 101"/>
                <a:gd name="T42" fmla="*/ 44 w 100"/>
                <a:gd name="T43" fmla="*/ 72 h 101"/>
                <a:gd name="T44" fmla="*/ 35 w 100"/>
                <a:gd name="T45" fmla="*/ 86 h 101"/>
                <a:gd name="T46" fmla="*/ 35 w 100"/>
                <a:gd name="T47" fmla="*/ 86 h 101"/>
                <a:gd name="T48" fmla="*/ 50 w 100"/>
                <a:gd name="T49" fmla="*/ 101 h 101"/>
                <a:gd name="T50" fmla="*/ 65 w 100"/>
                <a:gd name="T51" fmla="*/ 86 h 101"/>
                <a:gd name="T52" fmla="*/ 65 w 100"/>
                <a:gd name="T53" fmla="*/ 86 h 101"/>
                <a:gd name="T54" fmla="*/ 56 w 100"/>
                <a:gd name="T55" fmla="*/ 72 h 101"/>
                <a:gd name="T56" fmla="*/ 56 w 100"/>
                <a:gd name="T57" fmla="*/ 56 h 101"/>
                <a:gd name="T58" fmla="*/ 71 w 100"/>
                <a:gd name="T59" fmla="*/ 56 h 101"/>
                <a:gd name="T60" fmla="*/ 85 w 100"/>
                <a:gd name="T61" fmla="*/ 65 h 101"/>
                <a:gd name="T62" fmla="*/ 85 w 100"/>
                <a:gd name="T63" fmla="*/ 65 h 101"/>
                <a:gd name="T64" fmla="*/ 100 w 100"/>
                <a:gd name="T65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1">
                  <a:moveTo>
                    <a:pt x="100" y="50"/>
                  </a:moveTo>
                  <a:cubicBezTo>
                    <a:pt x="100" y="42"/>
                    <a:pt x="93" y="36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79" y="36"/>
                    <a:pt x="74" y="39"/>
                    <a:pt x="71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2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2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39"/>
                    <a:pt x="21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7" y="36"/>
                    <a:pt x="0" y="42"/>
                    <a:pt x="0" y="50"/>
                  </a:cubicBezTo>
                  <a:cubicBezTo>
                    <a:pt x="0" y="59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2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94"/>
                    <a:pt x="42" y="101"/>
                    <a:pt x="50" y="101"/>
                  </a:cubicBezTo>
                  <a:cubicBezTo>
                    <a:pt x="58" y="101"/>
                    <a:pt x="65" y="94"/>
                    <a:pt x="65" y="86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4" y="62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9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" name="Freeform 351"/>
            <p:cNvSpPr>
              <a:spLocks/>
            </p:cNvSpPr>
            <p:nvPr/>
          </p:nvSpPr>
          <p:spPr bwMode="auto">
            <a:xfrm>
              <a:off x="6937375" y="4810125"/>
              <a:ext cx="80963" cy="82550"/>
            </a:xfrm>
            <a:custGeom>
              <a:avLst/>
              <a:gdLst>
                <a:gd name="T0" fmla="*/ 100 w 100"/>
                <a:gd name="T1" fmla="*/ 50 h 101"/>
                <a:gd name="T2" fmla="*/ 85 w 100"/>
                <a:gd name="T3" fmla="*/ 36 h 101"/>
                <a:gd name="T4" fmla="*/ 85 w 100"/>
                <a:gd name="T5" fmla="*/ 36 h 101"/>
                <a:gd name="T6" fmla="*/ 72 w 100"/>
                <a:gd name="T7" fmla="*/ 45 h 101"/>
                <a:gd name="T8" fmla="*/ 56 w 100"/>
                <a:gd name="T9" fmla="*/ 45 h 101"/>
                <a:gd name="T10" fmla="*/ 56 w 100"/>
                <a:gd name="T11" fmla="*/ 29 h 101"/>
                <a:gd name="T12" fmla="*/ 65 w 100"/>
                <a:gd name="T13" fmla="*/ 15 h 101"/>
                <a:gd name="T14" fmla="*/ 65 w 100"/>
                <a:gd name="T15" fmla="*/ 15 h 101"/>
                <a:gd name="T16" fmla="*/ 50 w 100"/>
                <a:gd name="T17" fmla="*/ 0 h 101"/>
                <a:gd name="T18" fmla="*/ 35 w 100"/>
                <a:gd name="T19" fmla="*/ 15 h 101"/>
                <a:gd name="T20" fmla="*/ 35 w 100"/>
                <a:gd name="T21" fmla="*/ 15 h 101"/>
                <a:gd name="T22" fmla="*/ 45 w 100"/>
                <a:gd name="T23" fmla="*/ 29 h 101"/>
                <a:gd name="T24" fmla="*/ 45 w 100"/>
                <a:gd name="T25" fmla="*/ 45 h 101"/>
                <a:gd name="T26" fmla="*/ 29 w 100"/>
                <a:gd name="T27" fmla="*/ 45 h 101"/>
                <a:gd name="T28" fmla="*/ 15 w 100"/>
                <a:gd name="T29" fmla="*/ 36 h 101"/>
                <a:gd name="T30" fmla="*/ 15 w 100"/>
                <a:gd name="T31" fmla="*/ 36 h 101"/>
                <a:gd name="T32" fmla="*/ 0 w 100"/>
                <a:gd name="T33" fmla="*/ 50 h 101"/>
                <a:gd name="T34" fmla="*/ 15 w 100"/>
                <a:gd name="T35" fmla="*/ 65 h 101"/>
                <a:gd name="T36" fmla="*/ 15 w 100"/>
                <a:gd name="T37" fmla="*/ 65 h 101"/>
                <a:gd name="T38" fmla="*/ 29 w 100"/>
                <a:gd name="T39" fmla="*/ 56 h 101"/>
                <a:gd name="T40" fmla="*/ 45 w 100"/>
                <a:gd name="T41" fmla="*/ 56 h 101"/>
                <a:gd name="T42" fmla="*/ 45 w 100"/>
                <a:gd name="T43" fmla="*/ 72 h 101"/>
                <a:gd name="T44" fmla="*/ 35 w 100"/>
                <a:gd name="T45" fmla="*/ 86 h 101"/>
                <a:gd name="T46" fmla="*/ 35 w 100"/>
                <a:gd name="T47" fmla="*/ 86 h 101"/>
                <a:gd name="T48" fmla="*/ 50 w 100"/>
                <a:gd name="T49" fmla="*/ 101 h 101"/>
                <a:gd name="T50" fmla="*/ 65 w 100"/>
                <a:gd name="T51" fmla="*/ 86 h 101"/>
                <a:gd name="T52" fmla="*/ 65 w 100"/>
                <a:gd name="T53" fmla="*/ 86 h 101"/>
                <a:gd name="T54" fmla="*/ 56 w 100"/>
                <a:gd name="T55" fmla="*/ 72 h 101"/>
                <a:gd name="T56" fmla="*/ 56 w 100"/>
                <a:gd name="T57" fmla="*/ 56 h 101"/>
                <a:gd name="T58" fmla="*/ 72 w 100"/>
                <a:gd name="T59" fmla="*/ 56 h 101"/>
                <a:gd name="T60" fmla="*/ 85 w 100"/>
                <a:gd name="T61" fmla="*/ 65 h 101"/>
                <a:gd name="T62" fmla="*/ 85 w 100"/>
                <a:gd name="T63" fmla="*/ 65 h 101"/>
                <a:gd name="T64" fmla="*/ 100 w 100"/>
                <a:gd name="T65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1">
                  <a:moveTo>
                    <a:pt x="100" y="50"/>
                  </a:moveTo>
                  <a:cubicBezTo>
                    <a:pt x="100" y="42"/>
                    <a:pt x="94" y="36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79" y="36"/>
                    <a:pt x="74" y="39"/>
                    <a:pt x="72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2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9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2"/>
                    <a:pt x="39" y="27"/>
                    <a:pt x="45" y="29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7" y="39"/>
                    <a:pt x="21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7" y="36"/>
                    <a:pt x="0" y="42"/>
                    <a:pt x="0" y="50"/>
                  </a:cubicBezTo>
                  <a:cubicBezTo>
                    <a:pt x="0" y="59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2"/>
                    <a:pt x="29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39" y="74"/>
                    <a:pt x="35" y="79"/>
                    <a:pt x="35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94"/>
                    <a:pt x="42" y="101"/>
                    <a:pt x="50" y="101"/>
                  </a:cubicBezTo>
                  <a:cubicBezTo>
                    <a:pt x="59" y="101"/>
                    <a:pt x="65" y="94"/>
                    <a:pt x="65" y="86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2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4" y="65"/>
                    <a:pt x="100" y="59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" name="Freeform 352"/>
            <p:cNvSpPr>
              <a:spLocks/>
            </p:cNvSpPr>
            <p:nvPr/>
          </p:nvSpPr>
          <p:spPr bwMode="auto">
            <a:xfrm>
              <a:off x="7096125" y="4810125"/>
              <a:ext cx="80963" cy="82550"/>
            </a:xfrm>
            <a:custGeom>
              <a:avLst/>
              <a:gdLst>
                <a:gd name="T0" fmla="*/ 100 w 100"/>
                <a:gd name="T1" fmla="*/ 50 h 101"/>
                <a:gd name="T2" fmla="*/ 85 w 100"/>
                <a:gd name="T3" fmla="*/ 36 h 101"/>
                <a:gd name="T4" fmla="*/ 85 w 100"/>
                <a:gd name="T5" fmla="*/ 36 h 101"/>
                <a:gd name="T6" fmla="*/ 71 w 100"/>
                <a:gd name="T7" fmla="*/ 45 h 101"/>
                <a:gd name="T8" fmla="*/ 55 w 100"/>
                <a:gd name="T9" fmla="*/ 45 h 101"/>
                <a:gd name="T10" fmla="*/ 55 w 100"/>
                <a:gd name="T11" fmla="*/ 29 h 101"/>
                <a:gd name="T12" fmla="*/ 65 w 100"/>
                <a:gd name="T13" fmla="*/ 15 h 101"/>
                <a:gd name="T14" fmla="*/ 65 w 100"/>
                <a:gd name="T15" fmla="*/ 15 h 101"/>
                <a:gd name="T16" fmla="*/ 50 w 100"/>
                <a:gd name="T17" fmla="*/ 0 h 101"/>
                <a:gd name="T18" fmla="*/ 35 w 100"/>
                <a:gd name="T19" fmla="*/ 15 h 101"/>
                <a:gd name="T20" fmla="*/ 35 w 100"/>
                <a:gd name="T21" fmla="*/ 15 h 101"/>
                <a:gd name="T22" fmla="*/ 44 w 100"/>
                <a:gd name="T23" fmla="*/ 29 h 101"/>
                <a:gd name="T24" fmla="*/ 44 w 100"/>
                <a:gd name="T25" fmla="*/ 45 h 101"/>
                <a:gd name="T26" fmla="*/ 28 w 100"/>
                <a:gd name="T27" fmla="*/ 45 h 101"/>
                <a:gd name="T28" fmla="*/ 14 w 100"/>
                <a:gd name="T29" fmla="*/ 36 h 101"/>
                <a:gd name="T30" fmla="*/ 14 w 100"/>
                <a:gd name="T31" fmla="*/ 36 h 101"/>
                <a:gd name="T32" fmla="*/ 0 w 100"/>
                <a:gd name="T33" fmla="*/ 50 h 101"/>
                <a:gd name="T34" fmla="*/ 14 w 100"/>
                <a:gd name="T35" fmla="*/ 65 h 101"/>
                <a:gd name="T36" fmla="*/ 14 w 100"/>
                <a:gd name="T37" fmla="*/ 65 h 101"/>
                <a:gd name="T38" fmla="*/ 28 w 100"/>
                <a:gd name="T39" fmla="*/ 56 h 101"/>
                <a:gd name="T40" fmla="*/ 44 w 100"/>
                <a:gd name="T41" fmla="*/ 56 h 101"/>
                <a:gd name="T42" fmla="*/ 44 w 100"/>
                <a:gd name="T43" fmla="*/ 72 h 101"/>
                <a:gd name="T44" fmla="*/ 35 w 100"/>
                <a:gd name="T45" fmla="*/ 86 h 101"/>
                <a:gd name="T46" fmla="*/ 35 w 100"/>
                <a:gd name="T47" fmla="*/ 86 h 101"/>
                <a:gd name="T48" fmla="*/ 50 w 100"/>
                <a:gd name="T49" fmla="*/ 101 h 101"/>
                <a:gd name="T50" fmla="*/ 65 w 100"/>
                <a:gd name="T51" fmla="*/ 86 h 101"/>
                <a:gd name="T52" fmla="*/ 65 w 100"/>
                <a:gd name="T53" fmla="*/ 86 h 101"/>
                <a:gd name="T54" fmla="*/ 55 w 100"/>
                <a:gd name="T55" fmla="*/ 72 h 101"/>
                <a:gd name="T56" fmla="*/ 55 w 100"/>
                <a:gd name="T57" fmla="*/ 56 h 101"/>
                <a:gd name="T58" fmla="*/ 71 w 100"/>
                <a:gd name="T59" fmla="*/ 56 h 101"/>
                <a:gd name="T60" fmla="*/ 85 w 100"/>
                <a:gd name="T61" fmla="*/ 65 h 101"/>
                <a:gd name="T62" fmla="*/ 85 w 100"/>
                <a:gd name="T63" fmla="*/ 65 h 101"/>
                <a:gd name="T64" fmla="*/ 100 w 100"/>
                <a:gd name="T65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1">
                  <a:moveTo>
                    <a:pt x="100" y="50"/>
                  </a:moveTo>
                  <a:cubicBezTo>
                    <a:pt x="100" y="42"/>
                    <a:pt x="93" y="36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79" y="36"/>
                    <a:pt x="73" y="39"/>
                    <a:pt x="71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61" y="27"/>
                    <a:pt x="65" y="22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1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2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39"/>
                    <a:pt x="21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6" y="36"/>
                    <a:pt x="0" y="42"/>
                    <a:pt x="0" y="50"/>
                  </a:cubicBezTo>
                  <a:cubicBezTo>
                    <a:pt x="0" y="59"/>
                    <a:pt x="6" y="65"/>
                    <a:pt x="14" y="65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21" y="65"/>
                    <a:pt x="26" y="62"/>
                    <a:pt x="2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94"/>
                    <a:pt x="41" y="101"/>
                    <a:pt x="50" y="101"/>
                  </a:cubicBezTo>
                  <a:cubicBezTo>
                    <a:pt x="58" y="101"/>
                    <a:pt x="65" y="94"/>
                    <a:pt x="65" y="86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5" y="79"/>
                    <a:pt x="61" y="74"/>
                    <a:pt x="55" y="72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3" y="62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9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" name="Freeform 353"/>
            <p:cNvSpPr>
              <a:spLocks/>
            </p:cNvSpPr>
            <p:nvPr/>
          </p:nvSpPr>
          <p:spPr bwMode="auto">
            <a:xfrm>
              <a:off x="7254875" y="4810125"/>
              <a:ext cx="80963" cy="82550"/>
            </a:xfrm>
            <a:custGeom>
              <a:avLst/>
              <a:gdLst>
                <a:gd name="T0" fmla="*/ 100 w 100"/>
                <a:gd name="T1" fmla="*/ 50 h 101"/>
                <a:gd name="T2" fmla="*/ 85 w 100"/>
                <a:gd name="T3" fmla="*/ 36 h 101"/>
                <a:gd name="T4" fmla="*/ 85 w 100"/>
                <a:gd name="T5" fmla="*/ 36 h 101"/>
                <a:gd name="T6" fmla="*/ 71 w 100"/>
                <a:gd name="T7" fmla="*/ 45 h 101"/>
                <a:gd name="T8" fmla="*/ 56 w 100"/>
                <a:gd name="T9" fmla="*/ 45 h 101"/>
                <a:gd name="T10" fmla="*/ 56 w 100"/>
                <a:gd name="T11" fmla="*/ 29 h 101"/>
                <a:gd name="T12" fmla="*/ 65 w 100"/>
                <a:gd name="T13" fmla="*/ 15 h 101"/>
                <a:gd name="T14" fmla="*/ 65 w 100"/>
                <a:gd name="T15" fmla="*/ 15 h 101"/>
                <a:gd name="T16" fmla="*/ 50 w 100"/>
                <a:gd name="T17" fmla="*/ 0 h 101"/>
                <a:gd name="T18" fmla="*/ 35 w 100"/>
                <a:gd name="T19" fmla="*/ 15 h 101"/>
                <a:gd name="T20" fmla="*/ 35 w 100"/>
                <a:gd name="T21" fmla="*/ 15 h 101"/>
                <a:gd name="T22" fmla="*/ 44 w 100"/>
                <a:gd name="T23" fmla="*/ 29 h 101"/>
                <a:gd name="T24" fmla="*/ 44 w 100"/>
                <a:gd name="T25" fmla="*/ 45 h 101"/>
                <a:gd name="T26" fmla="*/ 29 w 100"/>
                <a:gd name="T27" fmla="*/ 45 h 101"/>
                <a:gd name="T28" fmla="*/ 15 w 100"/>
                <a:gd name="T29" fmla="*/ 36 h 101"/>
                <a:gd name="T30" fmla="*/ 15 w 100"/>
                <a:gd name="T31" fmla="*/ 36 h 101"/>
                <a:gd name="T32" fmla="*/ 0 w 100"/>
                <a:gd name="T33" fmla="*/ 50 h 101"/>
                <a:gd name="T34" fmla="*/ 15 w 100"/>
                <a:gd name="T35" fmla="*/ 65 h 101"/>
                <a:gd name="T36" fmla="*/ 15 w 100"/>
                <a:gd name="T37" fmla="*/ 65 h 101"/>
                <a:gd name="T38" fmla="*/ 29 w 100"/>
                <a:gd name="T39" fmla="*/ 56 h 101"/>
                <a:gd name="T40" fmla="*/ 44 w 100"/>
                <a:gd name="T41" fmla="*/ 56 h 101"/>
                <a:gd name="T42" fmla="*/ 44 w 100"/>
                <a:gd name="T43" fmla="*/ 72 h 101"/>
                <a:gd name="T44" fmla="*/ 35 w 100"/>
                <a:gd name="T45" fmla="*/ 86 h 101"/>
                <a:gd name="T46" fmla="*/ 35 w 100"/>
                <a:gd name="T47" fmla="*/ 86 h 101"/>
                <a:gd name="T48" fmla="*/ 50 w 100"/>
                <a:gd name="T49" fmla="*/ 101 h 101"/>
                <a:gd name="T50" fmla="*/ 65 w 100"/>
                <a:gd name="T51" fmla="*/ 86 h 101"/>
                <a:gd name="T52" fmla="*/ 65 w 100"/>
                <a:gd name="T53" fmla="*/ 86 h 101"/>
                <a:gd name="T54" fmla="*/ 56 w 100"/>
                <a:gd name="T55" fmla="*/ 72 h 101"/>
                <a:gd name="T56" fmla="*/ 56 w 100"/>
                <a:gd name="T57" fmla="*/ 56 h 101"/>
                <a:gd name="T58" fmla="*/ 71 w 100"/>
                <a:gd name="T59" fmla="*/ 56 h 101"/>
                <a:gd name="T60" fmla="*/ 85 w 100"/>
                <a:gd name="T61" fmla="*/ 65 h 101"/>
                <a:gd name="T62" fmla="*/ 85 w 100"/>
                <a:gd name="T63" fmla="*/ 65 h 101"/>
                <a:gd name="T64" fmla="*/ 100 w 100"/>
                <a:gd name="T65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1">
                  <a:moveTo>
                    <a:pt x="100" y="50"/>
                  </a:moveTo>
                  <a:cubicBezTo>
                    <a:pt x="100" y="42"/>
                    <a:pt x="93" y="36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79" y="36"/>
                    <a:pt x="74" y="39"/>
                    <a:pt x="71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2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2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39"/>
                    <a:pt x="21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7" y="36"/>
                    <a:pt x="0" y="42"/>
                    <a:pt x="0" y="50"/>
                  </a:cubicBezTo>
                  <a:cubicBezTo>
                    <a:pt x="0" y="59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2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94"/>
                    <a:pt x="42" y="101"/>
                    <a:pt x="50" y="101"/>
                  </a:cubicBezTo>
                  <a:cubicBezTo>
                    <a:pt x="58" y="101"/>
                    <a:pt x="65" y="94"/>
                    <a:pt x="65" y="86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4" y="62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9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" name="Freeform 354"/>
            <p:cNvSpPr>
              <a:spLocks/>
            </p:cNvSpPr>
            <p:nvPr/>
          </p:nvSpPr>
          <p:spPr bwMode="auto">
            <a:xfrm>
              <a:off x="7413625" y="4810125"/>
              <a:ext cx="80963" cy="82550"/>
            </a:xfrm>
            <a:custGeom>
              <a:avLst/>
              <a:gdLst>
                <a:gd name="T0" fmla="*/ 85 w 100"/>
                <a:gd name="T1" fmla="*/ 36 h 101"/>
                <a:gd name="T2" fmla="*/ 85 w 100"/>
                <a:gd name="T3" fmla="*/ 36 h 101"/>
                <a:gd name="T4" fmla="*/ 72 w 100"/>
                <a:gd name="T5" fmla="*/ 45 h 101"/>
                <a:gd name="T6" fmla="*/ 56 w 100"/>
                <a:gd name="T7" fmla="*/ 45 h 101"/>
                <a:gd name="T8" fmla="*/ 56 w 100"/>
                <a:gd name="T9" fmla="*/ 29 h 101"/>
                <a:gd name="T10" fmla="*/ 65 w 100"/>
                <a:gd name="T11" fmla="*/ 15 h 101"/>
                <a:gd name="T12" fmla="*/ 65 w 100"/>
                <a:gd name="T13" fmla="*/ 15 h 101"/>
                <a:gd name="T14" fmla="*/ 50 w 100"/>
                <a:gd name="T15" fmla="*/ 0 h 101"/>
                <a:gd name="T16" fmla="*/ 35 w 100"/>
                <a:gd name="T17" fmla="*/ 15 h 101"/>
                <a:gd name="T18" fmla="*/ 35 w 100"/>
                <a:gd name="T19" fmla="*/ 15 h 101"/>
                <a:gd name="T20" fmla="*/ 44 w 100"/>
                <a:gd name="T21" fmla="*/ 29 h 101"/>
                <a:gd name="T22" fmla="*/ 44 w 100"/>
                <a:gd name="T23" fmla="*/ 45 h 101"/>
                <a:gd name="T24" fmla="*/ 29 w 100"/>
                <a:gd name="T25" fmla="*/ 45 h 101"/>
                <a:gd name="T26" fmla="*/ 15 w 100"/>
                <a:gd name="T27" fmla="*/ 36 h 101"/>
                <a:gd name="T28" fmla="*/ 15 w 100"/>
                <a:gd name="T29" fmla="*/ 36 h 101"/>
                <a:gd name="T30" fmla="*/ 0 w 100"/>
                <a:gd name="T31" fmla="*/ 50 h 101"/>
                <a:gd name="T32" fmla="*/ 15 w 100"/>
                <a:gd name="T33" fmla="*/ 65 h 101"/>
                <a:gd name="T34" fmla="*/ 15 w 100"/>
                <a:gd name="T35" fmla="*/ 65 h 101"/>
                <a:gd name="T36" fmla="*/ 29 w 100"/>
                <a:gd name="T37" fmla="*/ 56 h 101"/>
                <a:gd name="T38" fmla="*/ 44 w 100"/>
                <a:gd name="T39" fmla="*/ 56 h 101"/>
                <a:gd name="T40" fmla="*/ 44 w 100"/>
                <a:gd name="T41" fmla="*/ 72 h 101"/>
                <a:gd name="T42" fmla="*/ 35 w 100"/>
                <a:gd name="T43" fmla="*/ 86 h 101"/>
                <a:gd name="T44" fmla="*/ 35 w 100"/>
                <a:gd name="T45" fmla="*/ 86 h 101"/>
                <a:gd name="T46" fmla="*/ 50 w 100"/>
                <a:gd name="T47" fmla="*/ 101 h 101"/>
                <a:gd name="T48" fmla="*/ 65 w 100"/>
                <a:gd name="T49" fmla="*/ 86 h 101"/>
                <a:gd name="T50" fmla="*/ 65 w 100"/>
                <a:gd name="T51" fmla="*/ 86 h 101"/>
                <a:gd name="T52" fmla="*/ 56 w 100"/>
                <a:gd name="T53" fmla="*/ 72 h 101"/>
                <a:gd name="T54" fmla="*/ 56 w 100"/>
                <a:gd name="T55" fmla="*/ 56 h 101"/>
                <a:gd name="T56" fmla="*/ 72 w 100"/>
                <a:gd name="T57" fmla="*/ 56 h 101"/>
                <a:gd name="T58" fmla="*/ 85 w 100"/>
                <a:gd name="T59" fmla="*/ 65 h 101"/>
                <a:gd name="T60" fmla="*/ 85 w 100"/>
                <a:gd name="T61" fmla="*/ 65 h 101"/>
                <a:gd name="T62" fmla="*/ 100 w 100"/>
                <a:gd name="T63" fmla="*/ 50 h 101"/>
                <a:gd name="T64" fmla="*/ 85 w 100"/>
                <a:gd name="T65" fmla="*/ 3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1"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9" y="36"/>
                    <a:pt x="74" y="39"/>
                    <a:pt x="72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2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2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7" y="39"/>
                    <a:pt x="21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7" y="36"/>
                    <a:pt x="0" y="42"/>
                    <a:pt x="0" y="50"/>
                  </a:cubicBezTo>
                  <a:cubicBezTo>
                    <a:pt x="0" y="59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2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94"/>
                    <a:pt x="42" y="101"/>
                    <a:pt x="50" y="101"/>
                  </a:cubicBezTo>
                  <a:cubicBezTo>
                    <a:pt x="58" y="101"/>
                    <a:pt x="65" y="94"/>
                    <a:pt x="65" y="86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2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9"/>
                    <a:pt x="100" y="50"/>
                  </a:cubicBezTo>
                  <a:cubicBezTo>
                    <a:pt x="100" y="42"/>
                    <a:pt x="93" y="36"/>
                    <a:pt x="85" y="3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" name="Freeform 355"/>
            <p:cNvSpPr>
              <a:spLocks/>
            </p:cNvSpPr>
            <p:nvPr/>
          </p:nvSpPr>
          <p:spPr bwMode="auto">
            <a:xfrm>
              <a:off x="6146800" y="4970463"/>
              <a:ext cx="79375" cy="79375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4 h 100"/>
                <a:gd name="T8" fmla="*/ 56 w 100"/>
                <a:gd name="T9" fmla="*/ 44 h 100"/>
                <a:gd name="T10" fmla="*/ 56 w 100"/>
                <a:gd name="T11" fmla="*/ 28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8 h 100"/>
                <a:gd name="T24" fmla="*/ 44 w 100"/>
                <a:gd name="T25" fmla="*/ 44 h 100"/>
                <a:gd name="T26" fmla="*/ 29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5 h 100"/>
                <a:gd name="T40" fmla="*/ 44 w 100"/>
                <a:gd name="T41" fmla="*/ 55 h 100"/>
                <a:gd name="T42" fmla="*/ 44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5 h 100"/>
                <a:gd name="T58" fmla="*/ 71 w 100"/>
                <a:gd name="T59" fmla="*/ 55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1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6"/>
                    <a:pt x="58" y="0"/>
                    <a:pt x="50" y="0"/>
                  </a:cubicBezTo>
                  <a:cubicBezTo>
                    <a:pt x="42" y="0"/>
                    <a:pt x="35" y="6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8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9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3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3"/>
                    <a:pt x="56" y="7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" name="Freeform 356"/>
            <p:cNvSpPr>
              <a:spLocks/>
            </p:cNvSpPr>
            <p:nvPr/>
          </p:nvSpPr>
          <p:spPr bwMode="auto">
            <a:xfrm>
              <a:off x="6303963" y="4970463"/>
              <a:ext cx="80963" cy="79375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2 w 100"/>
                <a:gd name="T7" fmla="*/ 44 h 100"/>
                <a:gd name="T8" fmla="*/ 56 w 100"/>
                <a:gd name="T9" fmla="*/ 44 h 100"/>
                <a:gd name="T10" fmla="*/ 56 w 100"/>
                <a:gd name="T11" fmla="*/ 28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5 w 100"/>
                <a:gd name="T23" fmla="*/ 28 h 100"/>
                <a:gd name="T24" fmla="*/ 45 w 100"/>
                <a:gd name="T25" fmla="*/ 44 h 100"/>
                <a:gd name="T26" fmla="*/ 29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5 h 100"/>
                <a:gd name="T40" fmla="*/ 45 w 100"/>
                <a:gd name="T41" fmla="*/ 55 h 100"/>
                <a:gd name="T42" fmla="*/ 45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5 h 100"/>
                <a:gd name="T58" fmla="*/ 72 w 100"/>
                <a:gd name="T59" fmla="*/ 55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4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2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6"/>
                    <a:pt x="58" y="0"/>
                    <a:pt x="50" y="0"/>
                  </a:cubicBezTo>
                  <a:cubicBezTo>
                    <a:pt x="42" y="0"/>
                    <a:pt x="35" y="6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5" y="28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7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1"/>
                    <a:pt x="29" y="55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39" y="73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3"/>
                    <a:pt x="56" y="7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4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" name="Freeform 357"/>
            <p:cNvSpPr>
              <a:spLocks/>
            </p:cNvSpPr>
            <p:nvPr/>
          </p:nvSpPr>
          <p:spPr bwMode="auto">
            <a:xfrm>
              <a:off x="6462713" y="4970463"/>
              <a:ext cx="80963" cy="79375"/>
            </a:xfrm>
            <a:custGeom>
              <a:avLst/>
              <a:gdLst>
                <a:gd name="T0" fmla="*/ 101 w 101"/>
                <a:gd name="T1" fmla="*/ 50 h 100"/>
                <a:gd name="T2" fmla="*/ 86 w 101"/>
                <a:gd name="T3" fmla="*/ 35 h 100"/>
                <a:gd name="T4" fmla="*/ 86 w 101"/>
                <a:gd name="T5" fmla="*/ 35 h 100"/>
                <a:gd name="T6" fmla="*/ 72 w 101"/>
                <a:gd name="T7" fmla="*/ 44 h 100"/>
                <a:gd name="T8" fmla="*/ 56 w 101"/>
                <a:gd name="T9" fmla="*/ 44 h 100"/>
                <a:gd name="T10" fmla="*/ 56 w 101"/>
                <a:gd name="T11" fmla="*/ 28 h 100"/>
                <a:gd name="T12" fmla="*/ 65 w 101"/>
                <a:gd name="T13" fmla="*/ 15 h 100"/>
                <a:gd name="T14" fmla="*/ 65 w 101"/>
                <a:gd name="T15" fmla="*/ 15 h 100"/>
                <a:gd name="T16" fmla="*/ 51 w 101"/>
                <a:gd name="T17" fmla="*/ 0 h 100"/>
                <a:gd name="T18" fmla="*/ 36 w 101"/>
                <a:gd name="T19" fmla="*/ 15 h 100"/>
                <a:gd name="T20" fmla="*/ 36 w 101"/>
                <a:gd name="T21" fmla="*/ 15 h 100"/>
                <a:gd name="T22" fmla="*/ 45 w 101"/>
                <a:gd name="T23" fmla="*/ 28 h 100"/>
                <a:gd name="T24" fmla="*/ 45 w 101"/>
                <a:gd name="T25" fmla="*/ 44 h 100"/>
                <a:gd name="T26" fmla="*/ 29 w 101"/>
                <a:gd name="T27" fmla="*/ 44 h 100"/>
                <a:gd name="T28" fmla="*/ 15 w 101"/>
                <a:gd name="T29" fmla="*/ 35 h 100"/>
                <a:gd name="T30" fmla="*/ 15 w 101"/>
                <a:gd name="T31" fmla="*/ 35 h 100"/>
                <a:gd name="T32" fmla="*/ 0 w 101"/>
                <a:gd name="T33" fmla="*/ 50 h 100"/>
                <a:gd name="T34" fmla="*/ 15 w 101"/>
                <a:gd name="T35" fmla="*/ 65 h 100"/>
                <a:gd name="T36" fmla="*/ 15 w 101"/>
                <a:gd name="T37" fmla="*/ 65 h 100"/>
                <a:gd name="T38" fmla="*/ 29 w 101"/>
                <a:gd name="T39" fmla="*/ 55 h 100"/>
                <a:gd name="T40" fmla="*/ 45 w 101"/>
                <a:gd name="T41" fmla="*/ 55 h 100"/>
                <a:gd name="T42" fmla="*/ 45 w 101"/>
                <a:gd name="T43" fmla="*/ 71 h 100"/>
                <a:gd name="T44" fmla="*/ 36 w 101"/>
                <a:gd name="T45" fmla="*/ 85 h 100"/>
                <a:gd name="T46" fmla="*/ 36 w 101"/>
                <a:gd name="T47" fmla="*/ 85 h 100"/>
                <a:gd name="T48" fmla="*/ 51 w 101"/>
                <a:gd name="T49" fmla="*/ 100 h 100"/>
                <a:gd name="T50" fmla="*/ 65 w 101"/>
                <a:gd name="T51" fmla="*/ 85 h 100"/>
                <a:gd name="T52" fmla="*/ 65 w 101"/>
                <a:gd name="T53" fmla="*/ 85 h 100"/>
                <a:gd name="T54" fmla="*/ 56 w 101"/>
                <a:gd name="T55" fmla="*/ 71 h 100"/>
                <a:gd name="T56" fmla="*/ 56 w 101"/>
                <a:gd name="T57" fmla="*/ 55 h 100"/>
                <a:gd name="T58" fmla="*/ 72 w 101"/>
                <a:gd name="T59" fmla="*/ 55 h 100"/>
                <a:gd name="T60" fmla="*/ 86 w 101"/>
                <a:gd name="T61" fmla="*/ 65 h 100"/>
                <a:gd name="T62" fmla="*/ 86 w 101"/>
                <a:gd name="T63" fmla="*/ 65 h 100"/>
                <a:gd name="T64" fmla="*/ 101 w 101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1" h="100">
                  <a:moveTo>
                    <a:pt x="101" y="50"/>
                  </a:moveTo>
                  <a:cubicBezTo>
                    <a:pt x="101" y="42"/>
                    <a:pt x="94" y="35"/>
                    <a:pt x="86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0" y="35"/>
                    <a:pt x="74" y="39"/>
                    <a:pt x="72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2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6"/>
                    <a:pt x="59" y="0"/>
                    <a:pt x="51" y="0"/>
                  </a:cubicBezTo>
                  <a:cubicBezTo>
                    <a:pt x="42" y="0"/>
                    <a:pt x="36" y="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21"/>
                    <a:pt x="39" y="26"/>
                    <a:pt x="45" y="28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7" y="39"/>
                    <a:pt x="22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2" y="65"/>
                    <a:pt x="27" y="61"/>
                    <a:pt x="29" y="55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39" y="73"/>
                    <a:pt x="36" y="79"/>
                    <a:pt x="36" y="85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6" y="93"/>
                    <a:pt x="42" y="100"/>
                    <a:pt x="51" y="100"/>
                  </a:cubicBezTo>
                  <a:cubicBezTo>
                    <a:pt x="59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2" y="73"/>
                    <a:pt x="56" y="7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4" y="61"/>
                    <a:pt x="80" y="65"/>
                    <a:pt x="86" y="65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94" y="65"/>
                    <a:pt x="101" y="58"/>
                    <a:pt x="101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" name="Freeform 358"/>
            <p:cNvSpPr>
              <a:spLocks/>
            </p:cNvSpPr>
            <p:nvPr/>
          </p:nvSpPr>
          <p:spPr bwMode="auto">
            <a:xfrm>
              <a:off x="6621463" y="4970463"/>
              <a:ext cx="80963" cy="79375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4 h 100"/>
                <a:gd name="T8" fmla="*/ 56 w 100"/>
                <a:gd name="T9" fmla="*/ 44 h 100"/>
                <a:gd name="T10" fmla="*/ 56 w 100"/>
                <a:gd name="T11" fmla="*/ 28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8 h 100"/>
                <a:gd name="T24" fmla="*/ 44 w 100"/>
                <a:gd name="T25" fmla="*/ 44 h 100"/>
                <a:gd name="T26" fmla="*/ 28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8 w 100"/>
                <a:gd name="T39" fmla="*/ 55 h 100"/>
                <a:gd name="T40" fmla="*/ 44 w 100"/>
                <a:gd name="T41" fmla="*/ 55 h 100"/>
                <a:gd name="T42" fmla="*/ 44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5 h 100"/>
                <a:gd name="T58" fmla="*/ 71 w 100"/>
                <a:gd name="T59" fmla="*/ 55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3" y="39"/>
                    <a:pt x="71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6"/>
                    <a:pt x="58" y="0"/>
                    <a:pt x="50" y="0"/>
                  </a:cubicBezTo>
                  <a:cubicBezTo>
                    <a:pt x="42" y="0"/>
                    <a:pt x="35" y="6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8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42"/>
                    <a:pt x="0" y="50"/>
                  </a:cubicBezTo>
                  <a:cubicBezTo>
                    <a:pt x="0" y="58"/>
                    <a:pt x="6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8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3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3"/>
                    <a:pt x="56" y="7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3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" name="Freeform 359"/>
            <p:cNvSpPr>
              <a:spLocks/>
            </p:cNvSpPr>
            <p:nvPr/>
          </p:nvSpPr>
          <p:spPr bwMode="auto">
            <a:xfrm>
              <a:off x="6780213" y="4970463"/>
              <a:ext cx="79375" cy="79375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4 h 100"/>
                <a:gd name="T8" fmla="*/ 56 w 100"/>
                <a:gd name="T9" fmla="*/ 44 h 100"/>
                <a:gd name="T10" fmla="*/ 56 w 100"/>
                <a:gd name="T11" fmla="*/ 28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8 h 100"/>
                <a:gd name="T24" fmla="*/ 44 w 100"/>
                <a:gd name="T25" fmla="*/ 44 h 100"/>
                <a:gd name="T26" fmla="*/ 29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5 h 100"/>
                <a:gd name="T40" fmla="*/ 44 w 100"/>
                <a:gd name="T41" fmla="*/ 55 h 100"/>
                <a:gd name="T42" fmla="*/ 44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5 h 100"/>
                <a:gd name="T58" fmla="*/ 71 w 100"/>
                <a:gd name="T59" fmla="*/ 55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1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6"/>
                    <a:pt x="58" y="0"/>
                    <a:pt x="50" y="0"/>
                  </a:cubicBezTo>
                  <a:cubicBezTo>
                    <a:pt x="42" y="0"/>
                    <a:pt x="35" y="6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8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9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3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3"/>
                    <a:pt x="56" y="7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" name="Freeform 360"/>
            <p:cNvSpPr>
              <a:spLocks/>
            </p:cNvSpPr>
            <p:nvPr/>
          </p:nvSpPr>
          <p:spPr bwMode="auto">
            <a:xfrm>
              <a:off x="6937375" y="4970463"/>
              <a:ext cx="80963" cy="79375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2 w 100"/>
                <a:gd name="T7" fmla="*/ 44 h 100"/>
                <a:gd name="T8" fmla="*/ 56 w 100"/>
                <a:gd name="T9" fmla="*/ 44 h 100"/>
                <a:gd name="T10" fmla="*/ 56 w 100"/>
                <a:gd name="T11" fmla="*/ 28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5 w 100"/>
                <a:gd name="T23" fmla="*/ 28 h 100"/>
                <a:gd name="T24" fmla="*/ 45 w 100"/>
                <a:gd name="T25" fmla="*/ 44 h 100"/>
                <a:gd name="T26" fmla="*/ 29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5 h 100"/>
                <a:gd name="T40" fmla="*/ 45 w 100"/>
                <a:gd name="T41" fmla="*/ 55 h 100"/>
                <a:gd name="T42" fmla="*/ 45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5 h 100"/>
                <a:gd name="T58" fmla="*/ 72 w 100"/>
                <a:gd name="T59" fmla="*/ 55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4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2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6"/>
                    <a:pt x="59" y="0"/>
                    <a:pt x="50" y="0"/>
                  </a:cubicBezTo>
                  <a:cubicBezTo>
                    <a:pt x="42" y="0"/>
                    <a:pt x="35" y="6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5" y="28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7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1"/>
                    <a:pt x="29" y="55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39" y="73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9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3"/>
                    <a:pt x="56" y="7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4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" name="Freeform 361"/>
            <p:cNvSpPr>
              <a:spLocks/>
            </p:cNvSpPr>
            <p:nvPr/>
          </p:nvSpPr>
          <p:spPr bwMode="auto">
            <a:xfrm>
              <a:off x="7096125" y="4970463"/>
              <a:ext cx="80963" cy="79375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4 h 100"/>
                <a:gd name="T8" fmla="*/ 55 w 100"/>
                <a:gd name="T9" fmla="*/ 44 h 100"/>
                <a:gd name="T10" fmla="*/ 55 w 100"/>
                <a:gd name="T11" fmla="*/ 28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8 h 100"/>
                <a:gd name="T24" fmla="*/ 44 w 100"/>
                <a:gd name="T25" fmla="*/ 44 h 100"/>
                <a:gd name="T26" fmla="*/ 28 w 100"/>
                <a:gd name="T27" fmla="*/ 44 h 100"/>
                <a:gd name="T28" fmla="*/ 14 w 100"/>
                <a:gd name="T29" fmla="*/ 35 h 100"/>
                <a:gd name="T30" fmla="*/ 14 w 100"/>
                <a:gd name="T31" fmla="*/ 35 h 100"/>
                <a:gd name="T32" fmla="*/ 0 w 100"/>
                <a:gd name="T33" fmla="*/ 50 h 100"/>
                <a:gd name="T34" fmla="*/ 14 w 100"/>
                <a:gd name="T35" fmla="*/ 65 h 100"/>
                <a:gd name="T36" fmla="*/ 14 w 100"/>
                <a:gd name="T37" fmla="*/ 65 h 100"/>
                <a:gd name="T38" fmla="*/ 28 w 100"/>
                <a:gd name="T39" fmla="*/ 55 h 100"/>
                <a:gd name="T40" fmla="*/ 44 w 100"/>
                <a:gd name="T41" fmla="*/ 55 h 100"/>
                <a:gd name="T42" fmla="*/ 44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5 w 100"/>
                <a:gd name="T55" fmla="*/ 71 h 100"/>
                <a:gd name="T56" fmla="*/ 55 w 100"/>
                <a:gd name="T57" fmla="*/ 55 h 100"/>
                <a:gd name="T58" fmla="*/ 71 w 100"/>
                <a:gd name="T59" fmla="*/ 55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3" y="39"/>
                    <a:pt x="71" y="44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6"/>
                    <a:pt x="58" y="0"/>
                    <a:pt x="50" y="0"/>
                  </a:cubicBezTo>
                  <a:cubicBezTo>
                    <a:pt x="41" y="0"/>
                    <a:pt x="35" y="6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8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6" y="39"/>
                    <a:pt x="21" y="35"/>
                    <a:pt x="14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6" y="35"/>
                    <a:pt x="0" y="42"/>
                    <a:pt x="0" y="50"/>
                  </a:cubicBezTo>
                  <a:cubicBezTo>
                    <a:pt x="0" y="58"/>
                    <a:pt x="6" y="65"/>
                    <a:pt x="14" y="65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21" y="65"/>
                    <a:pt x="26" y="61"/>
                    <a:pt x="28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3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1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3"/>
                    <a:pt x="55" y="71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3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" name="Freeform 362"/>
            <p:cNvSpPr>
              <a:spLocks/>
            </p:cNvSpPr>
            <p:nvPr/>
          </p:nvSpPr>
          <p:spPr bwMode="auto">
            <a:xfrm>
              <a:off x="7254875" y="4970463"/>
              <a:ext cx="80963" cy="79375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4 h 100"/>
                <a:gd name="T8" fmla="*/ 56 w 100"/>
                <a:gd name="T9" fmla="*/ 44 h 100"/>
                <a:gd name="T10" fmla="*/ 56 w 100"/>
                <a:gd name="T11" fmla="*/ 28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8 h 100"/>
                <a:gd name="T24" fmla="*/ 44 w 100"/>
                <a:gd name="T25" fmla="*/ 44 h 100"/>
                <a:gd name="T26" fmla="*/ 29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5 h 100"/>
                <a:gd name="T40" fmla="*/ 44 w 100"/>
                <a:gd name="T41" fmla="*/ 55 h 100"/>
                <a:gd name="T42" fmla="*/ 44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5 h 100"/>
                <a:gd name="T58" fmla="*/ 71 w 100"/>
                <a:gd name="T59" fmla="*/ 55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1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6"/>
                    <a:pt x="58" y="0"/>
                    <a:pt x="50" y="0"/>
                  </a:cubicBezTo>
                  <a:cubicBezTo>
                    <a:pt x="42" y="0"/>
                    <a:pt x="35" y="6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8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9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3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3"/>
                    <a:pt x="56" y="7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" name="Freeform 363"/>
            <p:cNvSpPr>
              <a:spLocks/>
            </p:cNvSpPr>
            <p:nvPr/>
          </p:nvSpPr>
          <p:spPr bwMode="auto">
            <a:xfrm>
              <a:off x="7413625" y="4970463"/>
              <a:ext cx="80963" cy="79375"/>
            </a:xfrm>
            <a:custGeom>
              <a:avLst/>
              <a:gdLst>
                <a:gd name="T0" fmla="*/ 85 w 100"/>
                <a:gd name="T1" fmla="*/ 35 h 100"/>
                <a:gd name="T2" fmla="*/ 85 w 100"/>
                <a:gd name="T3" fmla="*/ 35 h 100"/>
                <a:gd name="T4" fmla="*/ 72 w 100"/>
                <a:gd name="T5" fmla="*/ 44 h 100"/>
                <a:gd name="T6" fmla="*/ 56 w 100"/>
                <a:gd name="T7" fmla="*/ 44 h 100"/>
                <a:gd name="T8" fmla="*/ 56 w 100"/>
                <a:gd name="T9" fmla="*/ 28 h 100"/>
                <a:gd name="T10" fmla="*/ 65 w 100"/>
                <a:gd name="T11" fmla="*/ 15 h 100"/>
                <a:gd name="T12" fmla="*/ 65 w 100"/>
                <a:gd name="T13" fmla="*/ 15 h 100"/>
                <a:gd name="T14" fmla="*/ 50 w 100"/>
                <a:gd name="T15" fmla="*/ 0 h 100"/>
                <a:gd name="T16" fmla="*/ 35 w 100"/>
                <a:gd name="T17" fmla="*/ 15 h 100"/>
                <a:gd name="T18" fmla="*/ 35 w 100"/>
                <a:gd name="T19" fmla="*/ 15 h 100"/>
                <a:gd name="T20" fmla="*/ 44 w 100"/>
                <a:gd name="T21" fmla="*/ 28 h 100"/>
                <a:gd name="T22" fmla="*/ 44 w 100"/>
                <a:gd name="T23" fmla="*/ 44 h 100"/>
                <a:gd name="T24" fmla="*/ 29 w 100"/>
                <a:gd name="T25" fmla="*/ 44 h 100"/>
                <a:gd name="T26" fmla="*/ 15 w 100"/>
                <a:gd name="T27" fmla="*/ 35 h 100"/>
                <a:gd name="T28" fmla="*/ 15 w 100"/>
                <a:gd name="T29" fmla="*/ 35 h 100"/>
                <a:gd name="T30" fmla="*/ 0 w 100"/>
                <a:gd name="T31" fmla="*/ 50 h 100"/>
                <a:gd name="T32" fmla="*/ 15 w 100"/>
                <a:gd name="T33" fmla="*/ 65 h 100"/>
                <a:gd name="T34" fmla="*/ 15 w 100"/>
                <a:gd name="T35" fmla="*/ 65 h 100"/>
                <a:gd name="T36" fmla="*/ 29 w 100"/>
                <a:gd name="T37" fmla="*/ 55 h 100"/>
                <a:gd name="T38" fmla="*/ 44 w 100"/>
                <a:gd name="T39" fmla="*/ 55 h 100"/>
                <a:gd name="T40" fmla="*/ 44 w 100"/>
                <a:gd name="T41" fmla="*/ 71 h 100"/>
                <a:gd name="T42" fmla="*/ 35 w 100"/>
                <a:gd name="T43" fmla="*/ 85 h 100"/>
                <a:gd name="T44" fmla="*/ 35 w 100"/>
                <a:gd name="T45" fmla="*/ 85 h 100"/>
                <a:gd name="T46" fmla="*/ 50 w 100"/>
                <a:gd name="T47" fmla="*/ 100 h 100"/>
                <a:gd name="T48" fmla="*/ 65 w 100"/>
                <a:gd name="T49" fmla="*/ 85 h 100"/>
                <a:gd name="T50" fmla="*/ 65 w 100"/>
                <a:gd name="T51" fmla="*/ 85 h 100"/>
                <a:gd name="T52" fmla="*/ 56 w 100"/>
                <a:gd name="T53" fmla="*/ 71 h 100"/>
                <a:gd name="T54" fmla="*/ 56 w 100"/>
                <a:gd name="T55" fmla="*/ 55 h 100"/>
                <a:gd name="T56" fmla="*/ 72 w 100"/>
                <a:gd name="T57" fmla="*/ 55 h 100"/>
                <a:gd name="T58" fmla="*/ 85 w 100"/>
                <a:gd name="T59" fmla="*/ 65 h 100"/>
                <a:gd name="T60" fmla="*/ 85 w 100"/>
                <a:gd name="T61" fmla="*/ 65 h 100"/>
                <a:gd name="T62" fmla="*/ 100 w 100"/>
                <a:gd name="T63" fmla="*/ 50 h 100"/>
                <a:gd name="T64" fmla="*/ 85 w 100"/>
                <a:gd name="T65" fmla="*/ 3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85" y="35"/>
                  </a:move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2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6"/>
                    <a:pt x="58" y="0"/>
                    <a:pt x="50" y="0"/>
                  </a:cubicBezTo>
                  <a:cubicBezTo>
                    <a:pt x="42" y="0"/>
                    <a:pt x="35" y="6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8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7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1"/>
                    <a:pt x="29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3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3"/>
                    <a:pt x="56" y="7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ubicBezTo>
                    <a:pt x="100" y="42"/>
                    <a:pt x="93" y="35"/>
                    <a:pt x="85" y="3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" name="Freeform 364"/>
            <p:cNvSpPr>
              <a:spLocks/>
            </p:cNvSpPr>
            <p:nvPr/>
          </p:nvSpPr>
          <p:spPr bwMode="auto">
            <a:xfrm>
              <a:off x="6146800" y="5127625"/>
              <a:ext cx="79375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4 h 100"/>
                <a:gd name="T8" fmla="*/ 56 w 100"/>
                <a:gd name="T9" fmla="*/ 44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9 h 100"/>
                <a:gd name="T24" fmla="*/ 44 w 100"/>
                <a:gd name="T25" fmla="*/ 44 h 100"/>
                <a:gd name="T26" fmla="*/ 29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6 h 100"/>
                <a:gd name="T40" fmla="*/ 44 w 100"/>
                <a:gd name="T41" fmla="*/ 56 h 100"/>
                <a:gd name="T42" fmla="*/ 44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6 h 100"/>
                <a:gd name="T58" fmla="*/ 71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1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1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" name="Freeform 365"/>
            <p:cNvSpPr>
              <a:spLocks/>
            </p:cNvSpPr>
            <p:nvPr/>
          </p:nvSpPr>
          <p:spPr bwMode="auto">
            <a:xfrm>
              <a:off x="6303963" y="5127625"/>
              <a:ext cx="80963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2 w 100"/>
                <a:gd name="T7" fmla="*/ 44 h 100"/>
                <a:gd name="T8" fmla="*/ 56 w 100"/>
                <a:gd name="T9" fmla="*/ 44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5 w 100"/>
                <a:gd name="T23" fmla="*/ 29 h 100"/>
                <a:gd name="T24" fmla="*/ 45 w 100"/>
                <a:gd name="T25" fmla="*/ 44 h 100"/>
                <a:gd name="T26" fmla="*/ 29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6 h 100"/>
                <a:gd name="T40" fmla="*/ 45 w 100"/>
                <a:gd name="T41" fmla="*/ 56 h 100"/>
                <a:gd name="T42" fmla="*/ 45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6 h 100"/>
                <a:gd name="T58" fmla="*/ 72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4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2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5" y="29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7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1"/>
                    <a:pt x="29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1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4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" name="Freeform 366"/>
            <p:cNvSpPr>
              <a:spLocks/>
            </p:cNvSpPr>
            <p:nvPr/>
          </p:nvSpPr>
          <p:spPr bwMode="auto">
            <a:xfrm>
              <a:off x="6462713" y="5127625"/>
              <a:ext cx="80963" cy="80963"/>
            </a:xfrm>
            <a:custGeom>
              <a:avLst/>
              <a:gdLst>
                <a:gd name="T0" fmla="*/ 101 w 101"/>
                <a:gd name="T1" fmla="*/ 50 h 100"/>
                <a:gd name="T2" fmla="*/ 86 w 101"/>
                <a:gd name="T3" fmla="*/ 35 h 100"/>
                <a:gd name="T4" fmla="*/ 86 w 101"/>
                <a:gd name="T5" fmla="*/ 35 h 100"/>
                <a:gd name="T6" fmla="*/ 72 w 101"/>
                <a:gd name="T7" fmla="*/ 44 h 100"/>
                <a:gd name="T8" fmla="*/ 56 w 101"/>
                <a:gd name="T9" fmla="*/ 44 h 100"/>
                <a:gd name="T10" fmla="*/ 56 w 101"/>
                <a:gd name="T11" fmla="*/ 29 h 100"/>
                <a:gd name="T12" fmla="*/ 65 w 101"/>
                <a:gd name="T13" fmla="*/ 15 h 100"/>
                <a:gd name="T14" fmla="*/ 65 w 101"/>
                <a:gd name="T15" fmla="*/ 15 h 100"/>
                <a:gd name="T16" fmla="*/ 51 w 101"/>
                <a:gd name="T17" fmla="*/ 0 h 100"/>
                <a:gd name="T18" fmla="*/ 36 w 101"/>
                <a:gd name="T19" fmla="*/ 15 h 100"/>
                <a:gd name="T20" fmla="*/ 36 w 101"/>
                <a:gd name="T21" fmla="*/ 15 h 100"/>
                <a:gd name="T22" fmla="*/ 45 w 101"/>
                <a:gd name="T23" fmla="*/ 29 h 100"/>
                <a:gd name="T24" fmla="*/ 45 w 101"/>
                <a:gd name="T25" fmla="*/ 44 h 100"/>
                <a:gd name="T26" fmla="*/ 29 w 101"/>
                <a:gd name="T27" fmla="*/ 44 h 100"/>
                <a:gd name="T28" fmla="*/ 15 w 101"/>
                <a:gd name="T29" fmla="*/ 35 h 100"/>
                <a:gd name="T30" fmla="*/ 15 w 101"/>
                <a:gd name="T31" fmla="*/ 35 h 100"/>
                <a:gd name="T32" fmla="*/ 0 w 101"/>
                <a:gd name="T33" fmla="*/ 50 h 100"/>
                <a:gd name="T34" fmla="*/ 15 w 101"/>
                <a:gd name="T35" fmla="*/ 65 h 100"/>
                <a:gd name="T36" fmla="*/ 15 w 101"/>
                <a:gd name="T37" fmla="*/ 65 h 100"/>
                <a:gd name="T38" fmla="*/ 29 w 101"/>
                <a:gd name="T39" fmla="*/ 56 h 100"/>
                <a:gd name="T40" fmla="*/ 45 w 101"/>
                <a:gd name="T41" fmla="*/ 56 h 100"/>
                <a:gd name="T42" fmla="*/ 45 w 101"/>
                <a:gd name="T43" fmla="*/ 71 h 100"/>
                <a:gd name="T44" fmla="*/ 36 w 101"/>
                <a:gd name="T45" fmla="*/ 85 h 100"/>
                <a:gd name="T46" fmla="*/ 36 w 101"/>
                <a:gd name="T47" fmla="*/ 85 h 100"/>
                <a:gd name="T48" fmla="*/ 51 w 101"/>
                <a:gd name="T49" fmla="*/ 100 h 100"/>
                <a:gd name="T50" fmla="*/ 65 w 101"/>
                <a:gd name="T51" fmla="*/ 85 h 100"/>
                <a:gd name="T52" fmla="*/ 65 w 101"/>
                <a:gd name="T53" fmla="*/ 85 h 100"/>
                <a:gd name="T54" fmla="*/ 56 w 101"/>
                <a:gd name="T55" fmla="*/ 71 h 100"/>
                <a:gd name="T56" fmla="*/ 56 w 101"/>
                <a:gd name="T57" fmla="*/ 56 h 100"/>
                <a:gd name="T58" fmla="*/ 72 w 101"/>
                <a:gd name="T59" fmla="*/ 56 h 100"/>
                <a:gd name="T60" fmla="*/ 86 w 101"/>
                <a:gd name="T61" fmla="*/ 65 h 100"/>
                <a:gd name="T62" fmla="*/ 86 w 101"/>
                <a:gd name="T63" fmla="*/ 65 h 100"/>
                <a:gd name="T64" fmla="*/ 101 w 101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1" h="100">
                  <a:moveTo>
                    <a:pt x="101" y="50"/>
                  </a:moveTo>
                  <a:cubicBezTo>
                    <a:pt x="101" y="42"/>
                    <a:pt x="94" y="35"/>
                    <a:pt x="86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0" y="35"/>
                    <a:pt x="74" y="39"/>
                    <a:pt x="72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2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9" y="0"/>
                    <a:pt x="51" y="0"/>
                  </a:cubicBezTo>
                  <a:cubicBezTo>
                    <a:pt x="42" y="0"/>
                    <a:pt x="36" y="7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21"/>
                    <a:pt x="39" y="26"/>
                    <a:pt x="45" y="29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7" y="39"/>
                    <a:pt x="22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2" y="65"/>
                    <a:pt x="27" y="61"/>
                    <a:pt x="29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39" y="74"/>
                    <a:pt x="36" y="79"/>
                    <a:pt x="36" y="85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6" y="93"/>
                    <a:pt x="42" y="100"/>
                    <a:pt x="51" y="100"/>
                  </a:cubicBezTo>
                  <a:cubicBezTo>
                    <a:pt x="59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2" y="74"/>
                    <a:pt x="56" y="71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1"/>
                    <a:pt x="80" y="65"/>
                    <a:pt x="86" y="65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94" y="65"/>
                    <a:pt x="101" y="58"/>
                    <a:pt x="101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" name="Freeform 367"/>
            <p:cNvSpPr>
              <a:spLocks/>
            </p:cNvSpPr>
            <p:nvPr/>
          </p:nvSpPr>
          <p:spPr bwMode="auto">
            <a:xfrm>
              <a:off x="6621463" y="5127625"/>
              <a:ext cx="80963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4 h 100"/>
                <a:gd name="T8" fmla="*/ 56 w 100"/>
                <a:gd name="T9" fmla="*/ 44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9 h 100"/>
                <a:gd name="T24" fmla="*/ 44 w 100"/>
                <a:gd name="T25" fmla="*/ 44 h 100"/>
                <a:gd name="T26" fmla="*/ 28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8 w 100"/>
                <a:gd name="T39" fmla="*/ 56 h 100"/>
                <a:gd name="T40" fmla="*/ 44 w 100"/>
                <a:gd name="T41" fmla="*/ 56 h 100"/>
                <a:gd name="T42" fmla="*/ 44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6 h 100"/>
                <a:gd name="T58" fmla="*/ 71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3" y="39"/>
                    <a:pt x="71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42"/>
                    <a:pt x="0" y="50"/>
                  </a:cubicBezTo>
                  <a:cubicBezTo>
                    <a:pt x="0" y="58"/>
                    <a:pt x="6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1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3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" name="Freeform 368"/>
            <p:cNvSpPr>
              <a:spLocks/>
            </p:cNvSpPr>
            <p:nvPr/>
          </p:nvSpPr>
          <p:spPr bwMode="auto">
            <a:xfrm>
              <a:off x="6780213" y="5127625"/>
              <a:ext cx="79375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4 h 100"/>
                <a:gd name="T8" fmla="*/ 56 w 100"/>
                <a:gd name="T9" fmla="*/ 44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9 h 100"/>
                <a:gd name="T24" fmla="*/ 44 w 100"/>
                <a:gd name="T25" fmla="*/ 44 h 100"/>
                <a:gd name="T26" fmla="*/ 29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6 h 100"/>
                <a:gd name="T40" fmla="*/ 44 w 100"/>
                <a:gd name="T41" fmla="*/ 56 h 100"/>
                <a:gd name="T42" fmla="*/ 44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6 h 100"/>
                <a:gd name="T58" fmla="*/ 71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1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1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" name="Freeform 369"/>
            <p:cNvSpPr>
              <a:spLocks/>
            </p:cNvSpPr>
            <p:nvPr/>
          </p:nvSpPr>
          <p:spPr bwMode="auto">
            <a:xfrm>
              <a:off x="6937375" y="5127625"/>
              <a:ext cx="80963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2 w 100"/>
                <a:gd name="T7" fmla="*/ 44 h 100"/>
                <a:gd name="T8" fmla="*/ 56 w 100"/>
                <a:gd name="T9" fmla="*/ 44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5 w 100"/>
                <a:gd name="T23" fmla="*/ 29 h 100"/>
                <a:gd name="T24" fmla="*/ 45 w 100"/>
                <a:gd name="T25" fmla="*/ 44 h 100"/>
                <a:gd name="T26" fmla="*/ 29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6 h 100"/>
                <a:gd name="T40" fmla="*/ 45 w 100"/>
                <a:gd name="T41" fmla="*/ 56 h 100"/>
                <a:gd name="T42" fmla="*/ 45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6 h 100"/>
                <a:gd name="T58" fmla="*/ 72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4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2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9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5" y="29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7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1"/>
                    <a:pt x="29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9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1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4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" name="Freeform 370"/>
            <p:cNvSpPr>
              <a:spLocks/>
            </p:cNvSpPr>
            <p:nvPr/>
          </p:nvSpPr>
          <p:spPr bwMode="auto">
            <a:xfrm>
              <a:off x="7096125" y="5127625"/>
              <a:ext cx="80963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4 h 100"/>
                <a:gd name="T8" fmla="*/ 55 w 100"/>
                <a:gd name="T9" fmla="*/ 44 h 100"/>
                <a:gd name="T10" fmla="*/ 55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9 h 100"/>
                <a:gd name="T24" fmla="*/ 44 w 100"/>
                <a:gd name="T25" fmla="*/ 44 h 100"/>
                <a:gd name="T26" fmla="*/ 28 w 100"/>
                <a:gd name="T27" fmla="*/ 44 h 100"/>
                <a:gd name="T28" fmla="*/ 14 w 100"/>
                <a:gd name="T29" fmla="*/ 35 h 100"/>
                <a:gd name="T30" fmla="*/ 14 w 100"/>
                <a:gd name="T31" fmla="*/ 35 h 100"/>
                <a:gd name="T32" fmla="*/ 0 w 100"/>
                <a:gd name="T33" fmla="*/ 50 h 100"/>
                <a:gd name="T34" fmla="*/ 14 w 100"/>
                <a:gd name="T35" fmla="*/ 65 h 100"/>
                <a:gd name="T36" fmla="*/ 14 w 100"/>
                <a:gd name="T37" fmla="*/ 65 h 100"/>
                <a:gd name="T38" fmla="*/ 28 w 100"/>
                <a:gd name="T39" fmla="*/ 56 h 100"/>
                <a:gd name="T40" fmla="*/ 44 w 100"/>
                <a:gd name="T41" fmla="*/ 56 h 100"/>
                <a:gd name="T42" fmla="*/ 44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5 w 100"/>
                <a:gd name="T55" fmla="*/ 71 h 100"/>
                <a:gd name="T56" fmla="*/ 55 w 100"/>
                <a:gd name="T57" fmla="*/ 56 h 100"/>
                <a:gd name="T58" fmla="*/ 71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3" y="39"/>
                    <a:pt x="71" y="44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1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6" y="39"/>
                    <a:pt x="21" y="35"/>
                    <a:pt x="14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6" y="35"/>
                    <a:pt x="0" y="42"/>
                    <a:pt x="0" y="50"/>
                  </a:cubicBezTo>
                  <a:cubicBezTo>
                    <a:pt x="0" y="58"/>
                    <a:pt x="6" y="65"/>
                    <a:pt x="14" y="65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21" y="65"/>
                    <a:pt x="26" y="61"/>
                    <a:pt x="2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1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5" y="71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3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" name="Freeform 371"/>
            <p:cNvSpPr>
              <a:spLocks/>
            </p:cNvSpPr>
            <p:nvPr/>
          </p:nvSpPr>
          <p:spPr bwMode="auto">
            <a:xfrm>
              <a:off x="7254875" y="5127625"/>
              <a:ext cx="80963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4 h 100"/>
                <a:gd name="T8" fmla="*/ 56 w 100"/>
                <a:gd name="T9" fmla="*/ 44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9 h 100"/>
                <a:gd name="T24" fmla="*/ 44 w 100"/>
                <a:gd name="T25" fmla="*/ 44 h 100"/>
                <a:gd name="T26" fmla="*/ 29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6 h 100"/>
                <a:gd name="T40" fmla="*/ 44 w 100"/>
                <a:gd name="T41" fmla="*/ 56 h 100"/>
                <a:gd name="T42" fmla="*/ 44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6 h 100"/>
                <a:gd name="T58" fmla="*/ 71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1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1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" name="Freeform 372"/>
            <p:cNvSpPr>
              <a:spLocks/>
            </p:cNvSpPr>
            <p:nvPr/>
          </p:nvSpPr>
          <p:spPr bwMode="auto">
            <a:xfrm>
              <a:off x="7413625" y="5127625"/>
              <a:ext cx="80963" cy="80963"/>
            </a:xfrm>
            <a:custGeom>
              <a:avLst/>
              <a:gdLst>
                <a:gd name="T0" fmla="*/ 85 w 100"/>
                <a:gd name="T1" fmla="*/ 35 h 100"/>
                <a:gd name="T2" fmla="*/ 85 w 100"/>
                <a:gd name="T3" fmla="*/ 35 h 100"/>
                <a:gd name="T4" fmla="*/ 72 w 100"/>
                <a:gd name="T5" fmla="*/ 44 h 100"/>
                <a:gd name="T6" fmla="*/ 56 w 100"/>
                <a:gd name="T7" fmla="*/ 44 h 100"/>
                <a:gd name="T8" fmla="*/ 56 w 100"/>
                <a:gd name="T9" fmla="*/ 29 h 100"/>
                <a:gd name="T10" fmla="*/ 65 w 100"/>
                <a:gd name="T11" fmla="*/ 15 h 100"/>
                <a:gd name="T12" fmla="*/ 65 w 100"/>
                <a:gd name="T13" fmla="*/ 15 h 100"/>
                <a:gd name="T14" fmla="*/ 50 w 100"/>
                <a:gd name="T15" fmla="*/ 0 h 100"/>
                <a:gd name="T16" fmla="*/ 35 w 100"/>
                <a:gd name="T17" fmla="*/ 15 h 100"/>
                <a:gd name="T18" fmla="*/ 35 w 100"/>
                <a:gd name="T19" fmla="*/ 15 h 100"/>
                <a:gd name="T20" fmla="*/ 44 w 100"/>
                <a:gd name="T21" fmla="*/ 29 h 100"/>
                <a:gd name="T22" fmla="*/ 44 w 100"/>
                <a:gd name="T23" fmla="*/ 44 h 100"/>
                <a:gd name="T24" fmla="*/ 29 w 100"/>
                <a:gd name="T25" fmla="*/ 44 h 100"/>
                <a:gd name="T26" fmla="*/ 15 w 100"/>
                <a:gd name="T27" fmla="*/ 35 h 100"/>
                <a:gd name="T28" fmla="*/ 15 w 100"/>
                <a:gd name="T29" fmla="*/ 35 h 100"/>
                <a:gd name="T30" fmla="*/ 0 w 100"/>
                <a:gd name="T31" fmla="*/ 50 h 100"/>
                <a:gd name="T32" fmla="*/ 15 w 100"/>
                <a:gd name="T33" fmla="*/ 65 h 100"/>
                <a:gd name="T34" fmla="*/ 15 w 100"/>
                <a:gd name="T35" fmla="*/ 65 h 100"/>
                <a:gd name="T36" fmla="*/ 29 w 100"/>
                <a:gd name="T37" fmla="*/ 56 h 100"/>
                <a:gd name="T38" fmla="*/ 44 w 100"/>
                <a:gd name="T39" fmla="*/ 56 h 100"/>
                <a:gd name="T40" fmla="*/ 44 w 100"/>
                <a:gd name="T41" fmla="*/ 71 h 100"/>
                <a:gd name="T42" fmla="*/ 35 w 100"/>
                <a:gd name="T43" fmla="*/ 85 h 100"/>
                <a:gd name="T44" fmla="*/ 35 w 100"/>
                <a:gd name="T45" fmla="*/ 85 h 100"/>
                <a:gd name="T46" fmla="*/ 50 w 100"/>
                <a:gd name="T47" fmla="*/ 100 h 100"/>
                <a:gd name="T48" fmla="*/ 65 w 100"/>
                <a:gd name="T49" fmla="*/ 85 h 100"/>
                <a:gd name="T50" fmla="*/ 65 w 100"/>
                <a:gd name="T51" fmla="*/ 85 h 100"/>
                <a:gd name="T52" fmla="*/ 56 w 100"/>
                <a:gd name="T53" fmla="*/ 71 h 100"/>
                <a:gd name="T54" fmla="*/ 56 w 100"/>
                <a:gd name="T55" fmla="*/ 56 h 100"/>
                <a:gd name="T56" fmla="*/ 72 w 100"/>
                <a:gd name="T57" fmla="*/ 56 h 100"/>
                <a:gd name="T58" fmla="*/ 85 w 100"/>
                <a:gd name="T59" fmla="*/ 65 h 100"/>
                <a:gd name="T60" fmla="*/ 85 w 100"/>
                <a:gd name="T61" fmla="*/ 65 h 100"/>
                <a:gd name="T62" fmla="*/ 100 w 100"/>
                <a:gd name="T63" fmla="*/ 50 h 100"/>
                <a:gd name="T64" fmla="*/ 85 w 100"/>
                <a:gd name="T65" fmla="*/ 3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85" y="35"/>
                  </a:move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2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7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1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1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ubicBezTo>
                    <a:pt x="100" y="42"/>
                    <a:pt x="93" y="35"/>
                    <a:pt x="85" y="3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" name="Freeform 373"/>
            <p:cNvSpPr>
              <a:spLocks/>
            </p:cNvSpPr>
            <p:nvPr/>
          </p:nvSpPr>
          <p:spPr bwMode="auto">
            <a:xfrm>
              <a:off x="6146800" y="5286375"/>
              <a:ext cx="79375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5 h 100"/>
                <a:gd name="T8" fmla="*/ 56 w 100"/>
                <a:gd name="T9" fmla="*/ 45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9 h 100"/>
                <a:gd name="T24" fmla="*/ 44 w 100"/>
                <a:gd name="T25" fmla="*/ 45 h 100"/>
                <a:gd name="T26" fmla="*/ 29 w 100"/>
                <a:gd name="T27" fmla="*/ 45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6 h 100"/>
                <a:gd name="T40" fmla="*/ 44 w 100"/>
                <a:gd name="T41" fmla="*/ 56 h 100"/>
                <a:gd name="T42" fmla="*/ 44 w 100"/>
                <a:gd name="T43" fmla="*/ 72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2 h 100"/>
                <a:gd name="T56" fmla="*/ 56 w 100"/>
                <a:gd name="T57" fmla="*/ 56 h 100"/>
                <a:gd name="T58" fmla="*/ 71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1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4"/>
                    <a:pt x="42" y="100"/>
                    <a:pt x="50" y="100"/>
                  </a:cubicBezTo>
                  <a:cubicBezTo>
                    <a:pt x="58" y="100"/>
                    <a:pt x="65" y="94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" name="Freeform 374"/>
            <p:cNvSpPr>
              <a:spLocks/>
            </p:cNvSpPr>
            <p:nvPr/>
          </p:nvSpPr>
          <p:spPr bwMode="auto">
            <a:xfrm>
              <a:off x="6303963" y="5286375"/>
              <a:ext cx="80963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2 w 100"/>
                <a:gd name="T7" fmla="*/ 45 h 100"/>
                <a:gd name="T8" fmla="*/ 56 w 100"/>
                <a:gd name="T9" fmla="*/ 45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5 w 100"/>
                <a:gd name="T23" fmla="*/ 29 h 100"/>
                <a:gd name="T24" fmla="*/ 45 w 100"/>
                <a:gd name="T25" fmla="*/ 45 h 100"/>
                <a:gd name="T26" fmla="*/ 29 w 100"/>
                <a:gd name="T27" fmla="*/ 45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6 h 100"/>
                <a:gd name="T40" fmla="*/ 45 w 100"/>
                <a:gd name="T41" fmla="*/ 56 h 100"/>
                <a:gd name="T42" fmla="*/ 45 w 100"/>
                <a:gd name="T43" fmla="*/ 72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2 h 100"/>
                <a:gd name="T56" fmla="*/ 56 w 100"/>
                <a:gd name="T57" fmla="*/ 56 h 100"/>
                <a:gd name="T58" fmla="*/ 72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4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2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7"/>
                    <a:pt x="45" y="29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7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1"/>
                    <a:pt x="29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4"/>
                    <a:pt x="42" y="100"/>
                    <a:pt x="50" y="100"/>
                  </a:cubicBezTo>
                  <a:cubicBezTo>
                    <a:pt x="58" y="100"/>
                    <a:pt x="65" y="94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4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" name="Freeform 375"/>
            <p:cNvSpPr>
              <a:spLocks/>
            </p:cNvSpPr>
            <p:nvPr/>
          </p:nvSpPr>
          <p:spPr bwMode="auto">
            <a:xfrm>
              <a:off x="6462713" y="5286375"/>
              <a:ext cx="80963" cy="80963"/>
            </a:xfrm>
            <a:custGeom>
              <a:avLst/>
              <a:gdLst>
                <a:gd name="T0" fmla="*/ 101 w 101"/>
                <a:gd name="T1" fmla="*/ 50 h 100"/>
                <a:gd name="T2" fmla="*/ 86 w 101"/>
                <a:gd name="T3" fmla="*/ 35 h 100"/>
                <a:gd name="T4" fmla="*/ 86 w 101"/>
                <a:gd name="T5" fmla="*/ 35 h 100"/>
                <a:gd name="T6" fmla="*/ 72 w 101"/>
                <a:gd name="T7" fmla="*/ 45 h 100"/>
                <a:gd name="T8" fmla="*/ 56 w 101"/>
                <a:gd name="T9" fmla="*/ 45 h 100"/>
                <a:gd name="T10" fmla="*/ 56 w 101"/>
                <a:gd name="T11" fmla="*/ 29 h 100"/>
                <a:gd name="T12" fmla="*/ 65 w 101"/>
                <a:gd name="T13" fmla="*/ 15 h 100"/>
                <a:gd name="T14" fmla="*/ 65 w 101"/>
                <a:gd name="T15" fmla="*/ 15 h 100"/>
                <a:gd name="T16" fmla="*/ 51 w 101"/>
                <a:gd name="T17" fmla="*/ 0 h 100"/>
                <a:gd name="T18" fmla="*/ 36 w 101"/>
                <a:gd name="T19" fmla="*/ 15 h 100"/>
                <a:gd name="T20" fmla="*/ 36 w 101"/>
                <a:gd name="T21" fmla="*/ 15 h 100"/>
                <a:gd name="T22" fmla="*/ 45 w 101"/>
                <a:gd name="T23" fmla="*/ 29 h 100"/>
                <a:gd name="T24" fmla="*/ 45 w 101"/>
                <a:gd name="T25" fmla="*/ 45 h 100"/>
                <a:gd name="T26" fmla="*/ 29 w 101"/>
                <a:gd name="T27" fmla="*/ 45 h 100"/>
                <a:gd name="T28" fmla="*/ 15 w 101"/>
                <a:gd name="T29" fmla="*/ 35 h 100"/>
                <a:gd name="T30" fmla="*/ 15 w 101"/>
                <a:gd name="T31" fmla="*/ 35 h 100"/>
                <a:gd name="T32" fmla="*/ 0 w 101"/>
                <a:gd name="T33" fmla="*/ 50 h 100"/>
                <a:gd name="T34" fmla="*/ 15 w 101"/>
                <a:gd name="T35" fmla="*/ 65 h 100"/>
                <a:gd name="T36" fmla="*/ 15 w 101"/>
                <a:gd name="T37" fmla="*/ 65 h 100"/>
                <a:gd name="T38" fmla="*/ 29 w 101"/>
                <a:gd name="T39" fmla="*/ 56 h 100"/>
                <a:gd name="T40" fmla="*/ 45 w 101"/>
                <a:gd name="T41" fmla="*/ 56 h 100"/>
                <a:gd name="T42" fmla="*/ 45 w 101"/>
                <a:gd name="T43" fmla="*/ 72 h 100"/>
                <a:gd name="T44" fmla="*/ 36 w 101"/>
                <a:gd name="T45" fmla="*/ 85 h 100"/>
                <a:gd name="T46" fmla="*/ 36 w 101"/>
                <a:gd name="T47" fmla="*/ 85 h 100"/>
                <a:gd name="T48" fmla="*/ 51 w 101"/>
                <a:gd name="T49" fmla="*/ 100 h 100"/>
                <a:gd name="T50" fmla="*/ 65 w 101"/>
                <a:gd name="T51" fmla="*/ 85 h 100"/>
                <a:gd name="T52" fmla="*/ 65 w 101"/>
                <a:gd name="T53" fmla="*/ 85 h 100"/>
                <a:gd name="T54" fmla="*/ 56 w 101"/>
                <a:gd name="T55" fmla="*/ 72 h 100"/>
                <a:gd name="T56" fmla="*/ 56 w 101"/>
                <a:gd name="T57" fmla="*/ 56 h 100"/>
                <a:gd name="T58" fmla="*/ 72 w 101"/>
                <a:gd name="T59" fmla="*/ 56 h 100"/>
                <a:gd name="T60" fmla="*/ 86 w 101"/>
                <a:gd name="T61" fmla="*/ 65 h 100"/>
                <a:gd name="T62" fmla="*/ 86 w 101"/>
                <a:gd name="T63" fmla="*/ 65 h 100"/>
                <a:gd name="T64" fmla="*/ 101 w 101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1" h="100">
                  <a:moveTo>
                    <a:pt x="101" y="50"/>
                  </a:moveTo>
                  <a:cubicBezTo>
                    <a:pt x="101" y="42"/>
                    <a:pt x="94" y="35"/>
                    <a:pt x="86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0" y="35"/>
                    <a:pt x="74" y="39"/>
                    <a:pt x="72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2" y="27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9" y="0"/>
                    <a:pt x="51" y="0"/>
                  </a:cubicBezTo>
                  <a:cubicBezTo>
                    <a:pt x="42" y="0"/>
                    <a:pt x="36" y="7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21"/>
                    <a:pt x="39" y="27"/>
                    <a:pt x="45" y="29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7" y="39"/>
                    <a:pt x="22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2" y="65"/>
                    <a:pt x="27" y="61"/>
                    <a:pt x="29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39" y="74"/>
                    <a:pt x="36" y="79"/>
                    <a:pt x="36" y="85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6" y="94"/>
                    <a:pt x="42" y="100"/>
                    <a:pt x="51" y="100"/>
                  </a:cubicBezTo>
                  <a:cubicBezTo>
                    <a:pt x="59" y="100"/>
                    <a:pt x="65" y="94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2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1"/>
                    <a:pt x="80" y="65"/>
                    <a:pt x="86" y="65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94" y="65"/>
                    <a:pt x="101" y="58"/>
                    <a:pt x="101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0" name="Freeform 376"/>
            <p:cNvSpPr>
              <a:spLocks/>
            </p:cNvSpPr>
            <p:nvPr/>
          </p:nvSpPr>
          <p:spPr bwMode="auto">
            <a:xfrm>
              <a:off x="6621463" y="5286375"/>
              <a:ext cx="80963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5 h 100"/>
                <a:gd name="T8" fmla="*/ 56 w 100"/>
                <a:gd name="T9" fmla="*/ 45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9 h 100"/>
                <a:gd name="T24" fmla="*/ 44 w 100"/>
                <a:gd name="T25" fmla="*/ 45 h 100"/>
                <a:gd name="T26" fmla="*/ 28 w 100"/>
                <a:gd name="T27" fmla="*/ 45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8 w 100"/>
                <a:gd name="T39" fmla="*/ 56 h 100"/>
                <a:gd name="T40" fmla="*/ 44 w 100"/>
                <a:gd name="T41" fmla="*/ 56 h 100"/>
                <a:gd name="T42" fmla="*/ 44 w 100"/>
                <a:gd name="T43" fmla="*/ 72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2 h 100"/>
                <a:gd name="T56" fmla="*/ 56 w 100"/>
                <a:gd name="T57" fmla="*/ 56 h 100"/>
                <a:gd name="T58" fmla="*/ 71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3" y="39"/>
                    <a:pt x="71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42"/>
                    <a:pt x="0" y="50"/>
                  </a:cubicBezTo>
                  <a:cubicBezTo>
                    <a:pt x="0" y="58"/>
                    <a:pt x="6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4"/>
                    <a:pt x="42" y="100"/>
                    <a:pt x="50" y="100"/>
                  </a:cubicBezTo>
                  <a:cubicBezTo>
                    <a:pt x="58" y="100"/>
                    <a:pt x="65" y="94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3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1" name="Freeform 377"/>
            <p:cNvSpPr>
              <a:spLocks/>
            </p:cNvSpPr>
            <p:nvPr/>
          </p:nvSpPr>
          <p:spPr bwMode="auto">
            <a:xfrm>
              <a:off x="6780213" y="5286375"/>
              <a:ext cx="79375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5 h 100"/>
                <a:gd name="T8" fmla="*/ 56 w 100"/>
                <a:gd name="T9" fmla="*/ 45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9 h 100"/>
                <a:gd name="T24" fmla="*/ 44 w 100"/>
                <a:gd name="T25" fmla="*/ 45 h 100"/>
                <a:gd name="T26" fmla="*/ 29 w 100"/>
                <a:gd name="T27" fmla="*/ 45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6 h 100"/>
                <a:gd name="T40" fmla="*/ 44 w 100"/>
                <a:gd name="T41" fmla="*/ 56 h 100"/>
                <a:gd name="T42" fmla="*/ 44 w 100"/>
                <a:gd name="T43" fmla="*/ 72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2 h 100"/>
                <a:gd name="T56" fmla="*/ 56 w 100"/>
                <a:gd name="T57" fmla="*/ 56 h 100"/>
                <a:gd name="T58" fmla="*/ 71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1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4"/>
                    <a:pt x="42" y="100"/>
                    <a:pt x="50" y="100"/>
                  </a:cubicBezTo>
                  <a:cubicBezTo>
                    <a:pt x="58" y="100"/>
                    <a:pt x="65" y="94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2" name="Freeform 378"/>
            <p:cNvSpPr>
              <a:spLocks/>
            </p:cNvSpPr>
            <p:nvPr/>
          </p:nvSpPr>
          <p:spPr bwMode="auto">
            <a:xfrm>
              <a:off x="6937375" y="5286375"/>
              <a:ext cx="80963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2 w 100"/>
                <a:gd name="T7" fmla="*/ 45 h 100"/>
                <a:gd name="T8" fmla="*/ 56 w 100"/>
                <a:gd name="T9" fmla="*/ 45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5 w 100"/>
                <a:gd name="T23" fmla="*/ 29 h 100"/>
                <a:gd name="T24" fmla="*/ 45 w 100"/>
                <a:gd name="T25" fmla="*/ 45 h 100"/>
                <a:gd name="T26" fmla="*/ 29 w 100"/>
                <a:gd name="T27" fmla="*/ 45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6 h 100"/>
                <a:gd name="T40" fmla="*/ 45 w 100"/>
                <a:gd name="T41" fmla="*/ 56 h 100"/>
                <a:gd name="T42" fmla="*/ 45 w 100"/>
                <a:gd name="T43" fmla="*/ 72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2 h 100"/>
                <a:gd name="T56" fmla="*/ 56 w 100"/>
                <a:gd name="T57" fmla="*/ 56 h 100"/>
                <a:gd name="T58" fmla="*/ 72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4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2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9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7"/>
                    <a:pt x="45" y="29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7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1"/>
                    <a:pt x="29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4"/>
                    <a:pt x="42" y="100"/>
                    <a:pt x="50" y="100"/>
                  </a:cubicBezTo>
                  <a:cubicBezTo>
                    <a:pt x="59" y="100"/>
                    <a:pt x="65" y="94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4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3" name="Freeform 379"/>
            <p:cNvSpPr>
              <a:spLocks/>
            </p:cNvSpPr>
            <p:nvPr/>
          </p:nvSpPr>
          <p:spPr bwMode="auto">
            <a:xfrm>
              <a:off x="7096125" y="5286375"/>
              <a:ext cx="80963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5 h 100"/>
                <a:gd name="T8" fmla="*/ 55 w 100"/>
                <a:gd name="T9" fmla="*/ 45 h 100"/>
                <a:gd name="T10" fmla="*/ 55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9 h 100"/>
                <a:gd name="T24" fmla="*/ 44 w 100"/>
                <a:gd name="T25" fmla="*/ 45 h 100"/>
                <a:gd name="T26" fmla="*/ 28 w 100"/>
                <a:gd name="T27" fmla="*/ 45 h 100"/>
                <a:gd name="T28" fmla="*/ 14 w 100"/>
                <a:gd name="T29" fmla="*/ 35 h 100"/>
                <a:gd name="T30" fmla="*/ 14 w 100"/>
                <a:gd name="T31" fmla="*/ 35 h 100"/>
                <a:gd name="T32" fmla="*/ 0 w 100"/>
                <a:gd name="T33" fmla="*/ 50 h 100"/>
                <a:gd name="T34" fmla="*/ 14 w 100"/>
                <a:gd name="T35" fmla="*/ 65 h 100"/>
                <a:gd name="T36" fmla="*/ 14 w 100"/>
                <a:gd name="T37" fmla="*/ 65 h 100"/>
                <a:gd name="T38" fmla="*/ 28 w 100"/>
                <a:gd name="T39" fmla="*/ 56 h 100"/>
                <a:gd name="T40" fmla="*/ 44 w 100"/>
                <a:gd name="T41" fmla="*/ 56 h 100"/>
                <a:gd name="T42" fmla="*/ 44 w 100"/>
                <a:gd name="T43" fmla="*/ 72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5 w 100"/>
                <a:gd name="T55" fmla="*/ 72 h 100"/>
                <a:gd name="T56" fmla="*/ 55 w 100"/>
                <a:gd name="T57" fmla="*/ 56 h 100"/>
                <a:gd name="T58" fmla="*/ 71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3" y="39"/>
                    <a:pt x="71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61" y="27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1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39"/>
                    <a:pt x="21" y="35"/>
                    <a:pt x="14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6" y="35"/>
                    <a:pt x="0" y="42"/>
                    <a:pt x="0" y="50"/>
                  </a:cubicBezTo>
                  <a:cubicBezTo>
                    <a:pt x="0" y="58"/>
                    <a:pt x="6" y="65"/>
                    <a:pt x="14" y="65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21" y="65"/>
                    <a:pt x="26" y="61"/>
                    <a:pt x="2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4"/>
                    <a:pt x="41" y="100"/>
                    <a:pt x="50" y="100"/>
                  </a:cubicBezTo>
                  <a:cubicBezTo>
                    <a:pt x="58" y="100"/>
                    <a:pt x="65" y="94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5" y="72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3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4" name="Freeform 380"/>
            <p:cNvSpPr>
              <a:spLocks/>
            </p:cNvSpPr>
            <p:nvPr/>
          </p:nvSpPr>
          <p:spPr bwMode="auto">
            <a:xfrm>
              <a:off x="7254875" y="5286375"/>
              <a:ext cx="80963" cy="80963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5 h 100"/>
                <a:gd name="T8" fmla="*/ 56 w 100"/>
                <a:gd name="T9" fmla="*/ 45 h 100"/>
                <a:gd name="T10" fmla="*/ 56 w 100"/>
                <a:gd name="T11" fmla="*/ 29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9 h 100"/>
                <a:gd name="T24" fmla="*/ 44 w 100"/>
                <a:gd name="T25" fmla="*/ 45 h 100"/>
                <a:gd name="T26" fmla="*/ 29 w 100"/>
                <a:gd name="T27" fmla="*/ 45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6 h 100"/>
                <a:gd name="T40" fmla="*/ 44 w 100"/>
                <a:gd name="T41" fmla="*/ 56 h 100"/>
                <a:gd name="T42" fmla="*/ 44 w 100"/>
                <a:gd name="T43" fmla="*/ 72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2 h 100"/>
                <a:gd name="T56" fmla="*/ 56 w 100"/>
                <a:gd name="T57" fmla="*/ 56 h 100"/>
                <a:gd name="T58" fmla="*/ 71 w 100"/>
                <a:gd name="T59" fmla="*/ 56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1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4"/>
                    <a:pt x="42" y="100"/>
                    <a:pt x="50" y="100"/>
                  </a:cubicBezTo>
                  <a:cubicBezTo>
                    <a:pt x="58" y="100"/>
                    <a:pt x="65" y="94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5" name="Freeform 381"/>
            <p:cNvSpPr>
              <a:spLocks/>
            </p:cNvSpPr>
            <p:nvPr/>
          </p:nvSpPr>
          <p:spPr bwMode="auto">
            <a:xfrm>
              <a:off x="7413625" y="5286375"/>
              <a:ext cx="80963" cy="80963"/>
            </a:xfrm>
            <a:custGeom>
              <a:avLst/>
              <a:gdLst>
                <a:gd name="T0" fmla="*/ 85 w 100"/>
                <a:gd name="T1" fmla="*/ 35 h 100"/>
                <a:gd name="T2" fmla="*/ 85 w 100"/>
                <a:gd name="T3" fmla="*/ 35 h 100"/>
                <a:gd name="T4" fmla="*/ 72 w 100"/>
                <a:gd name="T5" fmla="*/ 45 h 100"/>
                <a:gd name="T6" fmla="*/ 56 w 100"/>
                <a:gd name="T7" fmla="*/ 45 h 100"/>
                <a:gd name="T8" fmla="*/ 56 w 100"/>
                <a:gd name="T9" fmla="*/ 29 h 100"/>
                <a:gd name="T10" fmla="*/ 65 w 100"/>
                <a:gd name="T11" fmla="*/ 15 h 100"/>
                <a:gd name="T12" fmla="*/ 65 w 100"/>
                <a:gd name="T13" fmla="*/ 15 h 100"/>
                <a:gd name="T14" fmla="*/ 50 w 100"/>
                <a:gd name="T15" fmla="*/ 0 h 100"/>
                <a:gd name="T16" fmla="*/ 35 w 100"/>
                <a:gd name="T17" fmla="*/ 15 h 100"/>
                <a:gd name="T18" fmla="*/ 35 w 100"/>
                <a:gd name="T19" fmla="*/ 15 h 100"/>
                <a:gd name="T20" fmla="*/ 44 w 100"/>
                <a:gd name="T21" fmla="*/ 29 h 100"/>
                <a:gd name="T22" fmla="*/ 44 w 100"/>
                <a:gd name="T23" fmla="*/ 45 h 100"/>
                <a:gd name="T24" fmla="*/ 29 w 100"/>
                <a:gd name="T25" fmla="*/ 45 h 100"/>
                <a:gd name="T26" fmla="*/ 15 w 100"/>
                <a:gd name="T27" fmla="*/ 35 h 100"/>
                <a:gd name="T28" fmla="*/ 15 w 100"/>
                <a:gd name="T29" fmla="*/ 35 h 100"/>
                <a:gd name="T30" fmla="*/ 0 w 100"/>
                <a:gd name="T31" fmla="*/ 50 h 100"/>
                <a:gd name="T32" fmla="*/ 15 w 100"/>
                <a:gd name="T33" fmla="*/ 65 h 100"/>
                <a:gd name="T34" fmla="*/ 15 w 100"/>
                <a:gd name="T35" fmla="*/ 65 h 100"/>
                <a:gd name="T36" fmla="*/ 29 w 100"/>
                <a:gd name="T37" fmla="*/ 56 h 100"/>
                <a:gd name="T38" fmla="*/ 44 w 100"/>
                <a:gd name="T39" fmla="*/ 56 h 100"/>
                <a:gd name="T40" fmla="*/ 44 w 100"/>
                <a:gd name="T41" fmla="*/ 72 h 100"/>
                <a:gd name="T42" fmla="*/ 35 w 100"/>
                <a:gd name="T43" fmla="*/ 85 h 100"/>
                <a:gd name="T44" fmla="*/ 35 w 100"/>
                <a:gd name="T45" fmla="*/ 85 h 100"/>
                <a:gd name="T46" fmla="*/ 50 w 100"/>
                <a:gd name="T47" fmla="*/ 100 h 100"/>
                <a:gd name="T48" fmla="*/ 65 w 100"/>
                <a:gd name="T49" fmla="*/ 85 h 100"/>
                <a:gd name="T50" fmla="*/ 65 w 100"/>
                <a:gd name="T51" fmla="*/ 85 h 100"/>
                <a:gd name="T52" fmla="*/ 56 w 100"/>
                <a:gd name="T53" fmla="*/ 72 h 100"/>
                <a:gd name="T54" fmla="*/ 56 w 100"/>
                <a:gd name="T55" fmla="*/ 56 h 100"/>
                <a:gd name="T56" fmla="*/ 72 w 100"/>
                <a:gd name="T57" fmla="*/ 56 h 100"/>
                <a:gd name="T58" fmla="*/ 85 w 100"/>
                <a:gd name="T59" fmla="*/ 65 h 100"/>
                <a:gd name="T60" fmla="*/ 85 w 100"/>
                <a:gd name="T61" fmla="*/ 65 h 100"/>
                <a:gd name="T62" fmla="*/ 100 w 100"/>
                <a:gd name="T63" fmla="*/ 50 h 100"/>
                <a:gd name="T64" fmla="*/ 85 w 100"/>
                <a:gd name="T65" fmla="*/ 3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85" y="35"/>
                  </a:move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2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7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1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4"/>
                    <a:pt x="42" y="100"/>
                    <a:pt x="50" y="100"/>
                  </a:cubicBezTo>
                  <a:cubicBezTo>
                    <a:pt x="58" y="100"/>
                    <a:pt x="65" y="94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ubicBezTo>
                    <a:pt x="100" y="42"/>
                    <a:pt x="93" y="35"/>
                    <a:pt x="85" y="3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6" name="Freeform 382"/>
            <p:cNvSpPr>
              <a:spLocks/>
            </p:cNvSpPr>
            <p:nvPr/>
          </p:nvSpPr>
          <p:spPr bwMode="auto">
            <a:xfrm>
              <a:off x="6146800" y="5443538"/>
              <a:ext cx="79375" cy="82550"/>
            </a:xfrm>
            <a:custGeom>
              <a:avLst/>
              <a:gdLst>
                <a:gd name="T0" fmla="*/ 100 w 100"/>
                <a:gd name="T1" fmla="*/ 50 h 101"/>
                <a:gd name="T2" fmla="*/ 85 w 100"/>
                <a:gd name="T3" fmla="*/ 36 h 101"/>
                <a:gd name="T4" fmla="*/ 85 w 100"/>
                <a:gd name="T5" fmla="*/ 36 h 101"/>
                <a:gd name="T6" fmla="*/ 71 w 100"/>
                <a:gd name="T7" fmla="*/ 45 h 101"/>
                <a:gd name="T8" fmla="*/ 56 w 100"/>
                <a:gd name="T9" fmla="*/ 45 h 101"/>
                <a:gd name="T10" fmla="*/ 56 w 100"/>
                <a:gd name="T11" fmla="*/ 29 h 101"/>
                <a:gd name="T12" fmla="*/ 65 w 100"/>
                <a:gd name="T13" fmla="*/ 15 h 101"/>
                <a:gd name="T14" fmla="*/ 65 w 100"/>
                <a:gd name="T15" fmla="*/ 15 h 101"/>
                <a:gd name="T16" fmla="*/ 50 w 100"/>
                <a:gd name="T17" fmla="*/ 0 h 101"/>
                <a:gd name="T18" fmla="*/ 35 w 100"/>
                <a:gd name="T19" fmla="*/ 15 h 101"/>
                <a:gd name="T20" fmla="*/ 35 w 100"/>
                <a:gd name="T21" fmla="*/ 15 h 101"/>
                <a:gd name="T22" fmla="*/ 44 w 100"/>
                <a:gd name="T23" fmla="*/ 29 h 101"/>
                <a:gd name="T24" fmla="*/ 44 w 100"/>
                <a:gd name="T25" fmla="*/ 45 h 101"/>
                <a:gd name="T26" fmla="*/ 29 w 100"/>
                <a:gd name="T27" fmla="*/ 45 h 101"/>
                <a:gd name="T28" fmla="*/ 15 w 100"/>
                <a:gd name="T29" fmla="*/ 36 h 101"/>
                <a:gd name="T30" fmla="*/ 15 w 100"/>
                <a:gd name="T31" fmla="*/ 36 h 101"/>
                <a:gd name="T32" fmla="*/ 0 w 100"/>
                <a:gd name="T33" fmla="*/ 50 h 101"/>
                <a:gd name="T34" fmla="*/ 15 w 100"/>
                <a:gd name="T35" fmla="*/ 65 h 101"/>
                <a:gd name="T36" fmla="*/ 15 w 100"/>
                <a:gd name="T37" fmla="*/ 65 h 101"/>
                <a:gd name="T38" fmla="*/ 29 w 100"/>
                <a:gd name="T39" fmla="*/ 56 h 101"/>
                <a:gd name="T40" fmla="*/ 44 w 100"/>
                <a:gd name="T41" fmla="*/ 56 h 101"/>
                <a:gd name="T42" fmla="*/ 44 w 100"/>
                <a:gd name="T43" fmla="*/ 72 h 101"/>
                <a:gd name="T44" fmla="*/ 35 w 100"/>
                <a:gd name="T45" fmla="*/ 86 h 101"/>
                <a:gd name="T46" fmla="*/ 35 w 100"/>
                <a:gd name="T47" fmla="*/ 86 h 101"/>
                <a:gd name="T48" fmla="*/ 50 w 100"/>
                <a:gd name="T49" fmla="*/ 101 h 101"/>
                <a:gd name="T50" fmla="*/ 65 w 100"/>
                <a:gd name="T51" fmla="*/ 86 h 101"/>
                <a:gd name="T52" fmla="*/ 65 w 100"/>
                <a:gd name="T53" fmla="*/ 86 h 101"/>
                <a:gd name="T54" fmla="*/ 56 w 100"/>
                <a:gd name="T55" fmla="*/ 72 h 101"/>
                <a:gd name="T56" fmla="*/ 56 w 100"/>
                <a:gd name="T57" fmla="*/ 56 h 101"/>
                <a:gd name="T58" fmla="*/ 71 w 100"/>
                <a:gd name="T59" fmla="*/ 56 h 101"/>
                <a:gd name="T60" fmla="*/ 85 w 100"/>
                <a:gd name="T61" fmla="*/ 65 h 101"/>
                <a:gd name="T62" fmla="*/ 85 w 100"/>
                <a:gd name="T63" fmla="*/ 65 h 101"/>
                <a:gd name="T64" fmla="*/ 100 w 100"/>
                <a:gd name="T65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1">
                  <a:moveTo>
                    <a:pt x="100" y="50"/>
                  </a:moveTo>
                  <a:cubicBezTo>
                    <a:pt x="100" y="42"/>
                    <a:pt x="93" y="36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79" y="36"/>
                    <a:pt x="74" y="39"/>
                    <a:pt x="71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2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2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39"/>
                    <a:pt x="21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7" y="36"/>
                    <a:pt x="0" y="42"/>
                    <a:pt x="0" y="50"/>
                  </a:cubicBezTo>
                  <a:cubicBezTo>
                    <a:pt x="0" y="59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2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94"/>
                    <a:pt x="42" y="101"/>
                    <a:pt x="50" y="101"/>
                  </a:cubicBezTo>
                  <a:cubicBezTo>
                    <a:pt x="58" y="101"/>
                    <a:pt x="65" y="94"/>
                    <a:pt x="65" y="86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4" y="62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9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7" name="Freeform 383"/>
            <p:cNvSpPr>
              <a:spLocks/>
            </p:cNvSpPr>
            <p:nvPr/>
          </p:nvSpPr>
          <p:spPr bwMode="auto">
            <a:xfrm>
              <a:off x="6303963" y="5443538"/>
              <a:ext cx="80963" cy="82550"/>
            </a:xfrm>
            <a:custGeom>
              <a:avLst/>
              <a:gdLst>
                <a:gd name="T0" fmla="*/ 100 w 100"/>
                <a:gd name="T1" fmla="*/ 50 h 101"/>
                <a:gd name="T2" fmla="*/ 85 w 100"/>
                <a:gd name="T3" fmla="*/ 36 h 101"/>
                <a:gd name="T4" fmla="*/ 85 w 100"/>
                <a:gd name="T5" fmla="*/ 36 h 101"/>
                <a:gd name="T6" fmla="*/ 72 w 100"/>
                <a:gd name="T7" fmla="*/ 45 h 101"/>
                <a:gd name="T8" fmla="*/ 56 w 100"/>
                <a:gd name="T9" fmla="*/ 45 h 101"/>
                <a:gd name="T10" fmla="*/ 56 w 100"/>
                <a:gd name="T11" fmla="*/ 29 h 101"/>
                <a:gd name="T12" fmla="*/ 65 w 100"/>
                <a:gd name="T13" fmla="*/ 15 h 101"/>
                <a:gd name="T14" fmla="*/ 65 w 100"/>
                <a:gd name="T15" fmla="*/ 15 h 101"/>
                <a:gd name="T16" fmla="*/ 50 w 100"/>
                <a:gd name="T17" fmla="*/ 0 h 101"/>
                <a:gd name="T18" fmla="*/ 35 w 100"/>
                <a:gd name="T19" fmla="*/ 15 h 101"/>
                <a:gd name="T20" fmla="*/ 35 w 100"/>
                <a:gd name="T21" fmla="*/ 15 h 101"/>
                <a:gd name="T22" fmla="*/ 45 w 100"/>
                <a:gd name="T23" fmla="*/ 29 h 101"/>
                <a:gd name="T24" fmla="*/ 45 w 100"/>
                <a:gd name="T25" fmla="*/ 45 h 101"/>
                <a:gd name="T26" fmla="*/ 29 w 100"/>
                <a:gd name="T27" fmla="*/ 45 h 101"/>
                <a:gd name="T28" fmla="*/ 15 w 100"/>
                <a:gd name="T29" fmla="*/ 36 h 101"/>
                <a:gd name="T30" fmla="*/ 15 w 100"/>
                <a:gd name="T31" fmla="*/ 36 h 101"/>
                <a:gd name="T32" fmla="*/ 0 w 100"/>
                <a:gd name="T33" fmla="*/ 50 h 101"/>
                <a:gd name="T34" fmla="*/ 15 w 100"/>
                <a:gd name="T35" fmla="*/ 65 h 101"/>
                <a:gd name="T36" fmla="*/ 15 w 100"/>
                <a:gd name="T37" fmla="*/ 65 h 101"/>
                <a:gd name="T38" fmla="*/ 29 w 100"/>
                <a:gd name="T39" fmla="*/ 56 h 101"/>
                <a:gd name="T40" fmla="*/ 45 w 100"/>
                <a:gd name="T41" fmla="*/ 56 h 101"/>
                <a:gd name="T42" fmla="*/ 45 w 100"/>
                <a:gd name="T43" fmla="*/ 72 h 101"/>
                <a:gd name="T44" fmla="*/ 35 w 100"/>
                <a:gd name="T45" fmla="*/ 86 h 101"/>
                <a:gd name="T46" fmla="*/ 35 w 100"/>
                <a:gd name="T47" fmla="*/ 86 h 101"/>
                <a:gd name="T48" fmla="*/ 50 w 100"/>
                <a:gd name="T49" fmla="*/ 101 h 101"/>
                <a:gd name="T50" fmla="*/ 65 w 100"/>
                <a:gd name="T51" fmla="*/ 86 h 101"/>
                <a:gd name="T52" fmla="*/ 65 w 100"/>
                <a:gd name="T53" fmla="*/ 86 h 101"/>
                <a:gd name="T54" fmla="*/ 56 w 100"/>
                <a:gd name="T55" fmla="*/ 72 h 101"/>
                <a:gd name="T56" fmla="*/ 56 w 100"/>
                <a:gd name="T57" fmla="*/ 56 h 101"/>
                <a:gd name="T58" fmla="*/ 72 w 100"/>
                <a:gd name="T59" fmla="*/ 56 h 101"/>
                <a:gd name="T60" fmla="*/ 85 w 100"/>
                <a:gd name="T61" fmla="*/ 65 h 101"/>
                <a:gd name="T62" fmla="*/ 85 w 100"/>
                <a:gd name="T63" fmla="*/ 65 h 101"/>
                <a:gd name="T64" fmla="*/ 100 w 100"/>
                <a:gd name="T65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1">
                  <a:moveTo>
                    <a:pt x="100" y="50"/>
                  </a:moveTo>
                  <a:cubicBezTo>
                    <a:pt x="100" y="42"/>
                    <a:pt x="94" y="36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79" y="36"/>
                    <a:pt x="74" y="39"/>
                    <a:pt x="72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2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2"/>
                    <a:pt x="39" y="27"/>
                    <a:pt x="45" y="29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7" y="39"/>
                    <a:pt x="21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7" y="36"/>
                    <a:pt x="0" y="42"/>
                    <a:pt x="0" y="50"/>
                  </a:cubicBezTo>
                  <a:cubicBezTo>
                    <a:pt x="0" y="59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2"/>
                    <a:pt x="29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39" y="74"/>
                    <a:pt x="35" y="79"/>
                    <a:pt x="35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94"/>
                    <a:pt x="42" y="101"/>
                    <a:pt x="50" y="101"/>
                  </a:cubicBezTo>
                  <a:cubicBezTo>
                    <a:pt x="58" y="101"/>
                    <a:pt x="65" y="94"/>
                    <a:pt x="65" y="86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2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4" y="65"/>
                    <a:pt x="100" y="59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8" name="Freeform 384"/>
            <p:cNvSpPr>
              <a:spLocks/>
            </p:cNvSpPr>
            <p:nvPr/>
          </p:nvSpPr>
          <p:spPr bwMode="auto">
            <a:xfrm>
              <a:off x="6462713" y="5443538"/>
              <a:ext cx="80963" cy="82550"/>
            </a:xfrm>
            <a:custGeom>
              <a:avLst/>
              <a:gdLst>
                <a:gd name="T0" fmla="*/ 101 w 101"/>
                <a:gd name="T1" fmla="*/ 50 h 101"/>
                <a:gd name="T2" fmla="*/ 86 w 101"/>
                <a:gd name="T3" fmla="*/ 36 h 101"/>
                <a:gd name="T4" fmla="*/ 86 w 101"/>
                <a:gd name="T5" fmla="*/ 36 h 101"/>
                <a:gd name="T6" fmla="*/ 72 w 101"/>
                <a:gd name="T7" fmla="*/ 45 h 101"/>
                <a:gd name="T8" fmla="*/ 56 w 101"/>
                <a:gd name="T9" fmla="*/ 45 h 101"/>
                <a:gd name="T10" fmla="*/ 56 w 101"/>
                <a:gd name="T11" fmla="*/ 29 h 101"/>
                <a:gd name="T12" fmla="*/ 65 w 101"/>
                <a:gd name="T13" fmla="*/ 15 h 101"/>
                <a:gd name="T14" fmla="*/ 65 w 101"/>
                <a:gd name="T15" fmla="*/ 15 h 101"/>
                <a:gd name="T16" fmla="*/ 51 w 101"/>
                <a:gd name="T17" fmla="*/ 0 h 101"/>
                <a:gd name="T18" fmla="*/ 36 w 101"/>
                <a:gd name="T19" fmla="*/ 15 h 101"/>
                <a:gd name="T20" fmla="*/ 36 w 101"/>
                <a:gd name="T21" fmla="*/ 15 h 101"/>
                <a:gd name="T22" fmla="*/ 45 w 101"/>
                <a:gd name="T23" fmla="*/ 29 h 101"/>
                <a:gd name="T24" fmla="*/ 45 w 101"/>
                <a:gd name="T25" fmla="*/ 45 h 101"/>
                <a:gd name="T26" fmla="*/ 29 w 101"/>
                <a:gd name="T27" fmla="*/ 45 h 101"/>
                <a:gd name="T28" fmla="*/ 15 w 101"/>
                <a:gd name="T29" fmla="*/ 36 h 101"/>
                <a:gd name="T30" fmla="*/ 15 w 101"/>
                <a:gd name="T31" fmla="*/ 36 h 101"/>
                <a:gd name="T32" fmla="*/ 0 w 101"/>
                <a:gd name="T33" fmla="*/ 50 h 101"/>
                <a:gd name="T34" fmla="*/ 15 w 101"/>
                <a:gd name="T35" fmla="*/ 65 h 101"/>
                <a:gd name="T36" fmla="*/ 15 w 101"/>
                <a:gd name="T37" fmla="*/ 65 h 101"/>
                <a:gd name="T38" fmla="*/ 29 w 101"/>
                <a:gd name="T39" fmla="*/ 56 h 101"/>
                <a:gd name="T40" fmla="*/ 45 w 101"/>
                <a:gd name="T41" fmla="*/ 56 h 101"/>
                <a:gd name="T42" fmla="*/ 45 w 101"/>
                <a:gd name="T43" fmla="*/ 72 h 101"/>
                <a:gd name="T44" fmla="*/ 36 w 101"/>
                <a:gd name="T45" fmla="*/ 86 h 101"/>
                <a:gd name="T46" fmla="*/ 36 w 101"/>
                <a:gd name="T47" fmla="*/ 86 h 101"/>
                <a:gd name="T48" fmla="*/ 51 w 101"/>
                <a:gd name="T49" fmla="*/ 101 h 101"/>
                <a:gd name="T50" fmla="*/ 65 w 101"/>
                <a:gd name="T51" fmla="*/ 86 h 101"/>
                <a:gd name="T52" fmla="*/ 65 w 101"/>
                <a:gd name="T53" fmla="*/ 86 h 101"/>
                <a:gd name="T54" fmla="*/ 56 w 101"/>
                <a:gd name="T55" fmla="*/ 72 h 101"/>
                <a:gd name="T56" fmla="*/ 56 w 101"/>
                <a:gd name="T57" fmla="*/ 56 h 101"/>
                <a:gd name="T58" fmla="*/ 72 w 101"/>
                <a:gd name="T59" fmla="*/ 56 h 101"/>
                <a:gd name="T60" fmla="*/ 86 w 101"/>
                <a:gd name="T61" fmla="*/ 65 h 101"/>
                <a:gd name="T62" fmla="*/ 86 w 101"/>
                <a:gd name="T63" fmla="*/ 65 h 101"/>
                <a:gd name="T64" fmla="*/ 101 w 101"/>
                <a:gd name="T65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1" h="101">
                  <a:moveTo>
                    <a:pt x="101" y="50"/>
                  </a:moveTo>
                  <a:cubicBezTo>
                    <a:pt x="101" y="42"/>
                    <a:pt x="94" y="36"/>
                    <a:pt x="86" y="36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0" y="36"/>
                    <a:pt x="74" y="39"/>
                    <a:pt x="72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2" y="27"/>
                    <a:pt x="65" y="22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9" y="0"/>
                    <a:pt x="51" y="0"/>
                  </a:cubicBezTo>
                  <a:cubicBezTo>
                    <a:pt x="42" y="0"/>
                    <a:pt x="36" y="7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22"/>
                    <a:pt x="39" y="27"/>
                    <a:pt x="45" y="29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7" y="39"/>
                    <a:pt x="22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7" y="36"/>
                    <a:pt x="0" y="42"/>
                    <a:pt x="0" y="50"/>
                  </a:cubicBezTo>
                  <a:cubicBezTo>
                    <a:pt x="0" y="59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2" y="65"/>
                    <a:pt x="27" y="62"/>
                    <a:pt x="29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39" y="74"/>
                    <a:pt x="36" y="79"/>
                    <a:pt x="36" y="86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94"/>
                    <a:pt x="42" y="101"/>
                    <a:pt x="51" y="101"/>
                  </a:cubicBezTo>
                  <a:cubicBezTo>
                    <a:pt x="59" y="101"/>
                    <a:pt x="65" y="94"/>
                    <a:pt x="65" y="86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5" y="79"/>
                    <a:pt x="62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2"/>
                    <a:pt x="80" y="65"/>
                    <a:pt x="86" y="65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94" y="65"/>
                    <a:pt x="101" y="59"/>
                    <a:pt x="101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9" name="Freeform 385"/>
            <p:cNvSpPr>
              <a:spLocks/>
            </p:cNvSpPr>
            <p:nvPr/>
          </p:nvSpPr>
          <p:spPr bwMode="auto">
            <a:xfrm>
              <a:off x="6621463" y="5443538"/>
              <a:ext cx="80963" cy="82550"/>
            </a:xfrm>
            <a:custGeom>
              <a:avLst/>
              <a:gdLst>
                <a:gd name="T0" fmla="*/ 100 w 100"/>
                <a:gd name="T1" fmla="*/ 50 h 101"/>
                <a:gd name="T2" fmla="*/ 85 w 100"/>
                <a:gd name="T3" fmla="*/ 36 h 101"/>
                <a:gd name="T4" fmla="*/ 85 w 100"/>
                <a:gd name="T5" fmla="*/ 36 h 101"/>
                <a:gd name="T6" fmla="*/ 71 w 100"/>
                <a:gd name="T7" fmla="*/ 45 h 101"/>
                <a:gd name="T8" fmla="*/ 56 w 100"/>
                <a:gd name="T9" fmla="*/ 45 h 101"/>
                <a:gd name="T10" fmla="*/ 56 w 100"/>
                <a:gd name="T11" fmla="*/ 29 h 101"/>
                <a:gd name="T12" fmla="*/ 65 w 100"/>
                <a:gd name="T13" fmla="*/ 15 h 101"/>
                <a:gd name="T14" fmla="*/ 65 w 100"/>
                <a:gd name="T15" fmla="*/ 15 h 101"/>
                <a:gd name="T16" fmla="*/ 50 w 100"/>
                <a:gd name="T17" fmla="*/ 0 h 101"/>
                <a:gd name="T18" fmla="*/ 35 w 100"/>
                <a:gd name="T19" fmla="*/ 15 h 101"/>
                <a:gd name="T20" fmla="*/ 35 w 100"/>
                <a:gd name="T21" fmla="*/ 15 h 101"/>
                <a:gd name="T22" fmla="*/ 44 w 100"/>
                <a:gd name="T23" fmla="*/ 29 h 101"/>
                <a:gd name="T24" fmla="*/ 44 w 100"/>
                <a:gd name="T25" fmla="*/ 45 h 101"/>
                <a:gd name="T26" fmla="*/ 28 w 100"/>
                <a:gd name="T27" fmla="*/ 45 h 101"/>
                <a:gd name="T28" fmla="*/ 15 w 100"/>
                <a:gd name="T29" fmla="*/ 36 h 101"/>
                <a:gd name="T30" fmla="*/ 15 w 100"/>
                <a:gd name="T31" fmla="*/ 36 h 101"/>
                <a:gd name="T32" fmla="*/ 0 w 100"/>
                <a:gd name="T33" fmla="*/ 50 h 101"/>
                <a:gd name="T34" fmla="*/ 15 w 100"/>
                <a:gd name="T35" fmla="*/ 65 h 101"/>
                <a:gd name="T36" fmla="*/ 15 w 100"/>
                <a:gd name="T37" fmla="*/ 65 h 101"/>
                <a:gd name="T38" fmla="*/ 28 w 100"/>
                <a:gd name="T39" fmla="*/ 56 h 101"/>
                <a:gd name="T40" fmla="*/ 44 w 100"/>
                <a:gd name="T41" fmla="*/ 56 h 101"/>
                <a:gd name="T42" fmla="*/ 44 w 100"/>
                <a:gd name="T43" fmla="*/ 72 h 101"/>
                <a:gd name="T44" fmla="*/ 35 w 100"/>
                <a:gd name="T45" fmla="*/ 86 h 101"/>
                <a:gd name="T46" fmla="*/ 35 w 100"/>
                <a:gd name="T47" fmla="*/ 86 h 101"/>
                <a:gd name="T48" fmla="*/ 50 w 100"/>
                <a:gd name="T49" fmla="*/ 101 h 101"/>
                <a:gd name="T50" fmla="*/ 65 w 100"/>
                <a:gd name="T51" fmla="*/ 86 h 101"/>
                <a:gd name="T52" fmla="*/ 65 w 100"/>
                <a:gd name="T53" fmla="*/ 86 h 101"/>
                <a:gd name="T54" fmla="*/ 56 w 100"/>
                <a:gd name="T55" fmla="*/ 72 h 101"/>
                <a:gd name="T56" fmla="*/ 56 w 100"/>
                <a:gd name="T57" fmla="*/ 56 h 101"/>
                <a:gd name="T58" fmla="*/ 71 w 100"/>
                <a:gd name="T59" fmla="*/ 56 h 101"/>
                <a:gd name="T60" fmla="*/ 85 w 100"/>
                <a:gd name="T61" fmla="*/ 65 h 101"/>
                <a:gd name="T62" fmla="*/ 85 w 100"/>
                <a:gd name="T63" fmla="*/ 65 h 101"/>
                <a:gd name="T64" fmla="*/ 100 w 100"/>
                <a:gd name="T65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1">
                  <a:moveTo>
                    <a:pt x="100" y="50"/>
                  </a:moveTo>
                  <a:cubicBezTo>
                    <a:pt x="100" y="42"/>
                    <a:pt x="93" y="36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79" y="36"/>
                    <a:pt x="73" y="39"/>
                    <a:pt x="71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2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2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39"/>
                    <a:pt x="21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6" y="36"/>
                    <a:pt x="0" y="42"/>
                    <a:pt x="0" y="50"/>
                  </a:cubicBezTo>
                  <a:cubicBezTo>
                    <a:pt x="0" y="59"/>
                    <a:pt x="6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2"/>
                    <a:pt x="2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94"/>
                    <a:pt x="42" y="101"/>
                    <a:pt x="50" y="101"/>
                  </a:cubicBezTo>
                  <a:cubicBezTo>
                    <a:pt x="58" y="101"/>
                    <a:pt x="65" y="94"/>
                    <a:pt x="65" y="86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3" y="62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9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0" name="Freeform 386"/>
            <p:cNvSpPr>
              <a:spLocks/>
            </p:cNvSpPr>
            <p:nvPr/>
          </p:nvSpPr>
          <p:spPr bwMode="auto">
            <a:xfrm>
              <a:off x="6780213" y="5443538"/>
              <a:ext cx="79375" cy="82550"/>
            </a:xfrm>
            <a:custGeom>
              <a:avLst/>
              <a:gdLst>
                <a:gd name="T0" fmla="*/ 100 w 100"/>
                <a:gd name="T1" fmla="*/ 50 h 101"/>
                <a:gd name="T2" fmla="*/ 85 w 100"/>
                <a:gd name="T3" fmla="*/ 36 h 101"/>
                <a:gd name="T4" fmla="*/ 85 w 100"/>
                <a:gd name="T5" fmla="*/ 36 h 101"/>
                <a:gd name="T6" fmla="*/ 71 w 100"/>
                <a:gd name="T7" fmla="*/ 45 h 101"/>
                <a:gd name="T8" fmla="*/ 56 w 100"/>
                <a:gd name="T9" fmla="*/ 45 h 101"/>
                <a:gd name="T10" fmla="*/ 56 w 100"/>
                <a:gd name="T11" fmla="*/ 29 h 101"/>
                <a:gd name="T12" fmla="*/ 65 w 100"/>
                <a:gd name="T13" fmla="*/ 15 h 101"/>
                <a:gd name="T14" fmla="*/ 65 w 100"/>
                <a:gd name="T15" fmla="*/ 15 h 101"/>
                <a:gd name="T16" fmla="*/ 50 w 100"/>
                <a:gd name="T17" fmla="*/ 0 h 101"/>
                <a:gd name="T18" fmla="*/ 35 w 100"/>
                <a:gd name="T19" fmla="*/ 15 h 101"/>
                <a:gd name="T20" fmla="*/ 35 w 100"/>
                <a:gd name="T21" fmla="*/ 15 h 101"/>
                <a:gd name="T22" fmla="*/ 44 w 100"/>
                <a:gd name="T23" fmla="*/ 29 h 101"/>
                <a:gd name="T24" fmla="*/ 44 w 100"/>
                <a:gd name="T25" fmla="*/ 45 h 101"/>
                <a:gd name="T26" fmla="*/ 29 w 100"/>
                <a:gd name="T27" fmla="*/ 45 h 101"/>
                <a:gd name="T28" fmla="*/ 15 w 100"/>
                <a:gd name="T29" fmla="*/ 36 h 101"/>
                <a:gd name="T30" fmla="*/ 15 w 100"/>
                <a:gd name="T31" fmla="*/ 36 h 101"/>
                <a:gd name="T32" fmla="*/ 0 w 100"/>
                <a:gd name="T33" fmla="*/ 50 h 101"/>
                <a:gd name="T34" fmla="*/ 15 w 100"/>
                <a:gd name="T35" fmla="*/ 65 h 101"/>
                <a:gd name="T36" fmla="*/ 15 w 100"/>
                <a:gd name="T37" fmla="*/ 65 h 101"/>
                <a:gd name="T38" fmla="*/ 29 w 100"/>
                <a:gd name="T39" fmla="*/ 56 h 101"/>
                <a:gd name="T40" fmla="*/ 44 w 100"/>
                <a:gd name="T41" fmla="*/ 56 h 101"/>
                <a:gd name="T42" fmla="*/ 44 w 100"/>
                <a:gd name="T43" fmla="*/ 72 h 101"/>
                <a:gd name="T44" fmla="*/ 35 w 100"/>
                <a:gd name="T45" fmla="*/ 86 h 101"/>
                <a:gd name="T46" fmla="*/ 35 w 100"/>
                <a:gd name="T47" fmla="*/ 86 h 101"/>
                <a:gd name="T48" fmla="*/ 50 w 100"/>
                <a:gd name="T49" fmla="*/ 101 h 101"/>
                <a:gd name="T50" fmla="*/ 65 w 100"/>
                <a:gd name="T51" fmla="*/ 86 h 101"/>
                <a:gd name="T52" fmla="*/ 65 w 100"/>
                <a:gd name="T53" fmla="*/ 86 h 101"/>
                <a:gd name="T54" fmla="*/ 56 w 100"/>
                <a:gd name="T55" fmla="*/ 72 h 101"/>
                <a:gd name="T56" fmla="*/ 56 w 100"/>
                <a:gd name="T57" fmla="*/ 56 h 101"/>
                <a:gd name="T58" fmla="*/ 71 w 100"/>
                <a:gd name="T59" fmla="*/ 56 h 101"/>
                <a:gd name="T60" fmla="*/ 85 w 100"/>
                <a:gd name="T61" fmla="*/ 65 h 101"/>
                <a:gd name="T62" fmla="*/ 85 w 100"/>
                <a:gd name="T63" fmla="*/ 65 h 101"/>
                <a:gd name="T64" fmla="*/ 100 w 100"/>
                <a:gd name="T65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1">
                  <a:moveTo>
                    <a:pt x="100" y="50"/>
                  </a:moveTo>
                  <a:cubicBezTo>
                    <a:pt x="100" y="42"/>
                    <a:pt x="93" y="36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79" y="36"/>
                    <a:pt x="74" y="39"/>
                    <a:pt x="71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2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2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39"/>
                    <a:pt x="21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7" y="36"/>
                    <a:pt x="0" y="42"/>
                    <a:pt x="0" y="50"/>
                  </a:cubicBezTo>
                  <a:cubicBezTo>
                    <a:pt x="0" y="59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2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94"/>
                    <a:pt x="42" y="101"/>
                    <a:pt x="50" y="101"/>
                  </a:cubicBezTo>
                  <a:cubicBezTo>
                    <a:pt x="58" y="101"/>
                    <a:pt x="65" y="94"/>
                    <a:pt x="65" y="86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4" y="62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9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1" name="Freeform 387"/>
            <p:cNvSpPr>
              <a:spLocks/>
            </p:cNvSpPr>
            <p:nvPr/>
          </p:nvSpPr>
          <p:spPr bwMode="auto">
            <a:xfrm>
              <a:off x="6937375" y="5443538"/>
              <a:ext cx="80963" cy="82550"/>
            </a:xfrm>
            <a:custGeom>
              <a:avLst/>
              <a:gdLst>
                <a:gd name="T0" fmla="*/ 100 w 100"/>
                <a:gd name="T1" fmla="*/ 50 h 101"/>
                <a:gd name="T2" fmla="*/ 85 w 100"/>
                <a:gd name="T3" fmla="*/ 36 h 101"/>
                <a:gd name="T4" fmla="*/ 85 w 100"/>
                <a:gd name="T5" fmla="*/ 36 h 101"/>
                <a:gd name="T6" fmla="*/ 72 w 100"/>
                <a:gd name="T7" fmla="*/ 45 h 101"/>
                <a:gd name="T8" fmla="*/ 56 w 100"/>
                <a:gd name="T9" fmla="*/ 45 h 101"/>
                <a:gd name="T10" fmla="*/ 56 w 100"/>
                <a:gd name="T11" fmla="*/ 29 h 101"/>
                <a:gd name="T12" fmla="*/ 65 w 100"/>
                <a:gd name="T13" fmla="*/ 15 h 101"/>
                <a:gd name="T14" fmla="*/ 65 w 100"/>
                <a:gd name="T15" fmla="*/ 15 h 101"/>
                <a:gd name="T16" fmla="*/ 50 w 100"/>
                <a:gd name="T17" fmla="*/ 0 h 101"/>
                <a:gd name="T18" fmla="*/ 35 w 100"/>
                <a:gd name="T19" fmla="*/ 15 h 101"/>
                <a:gd name="T20" fmla="*/ 35 w 100"/>
                <a:gd name="T21" fmla="*/ 15 h 101"/>
                <a:gd name="T22" fmla="*/ 45 w 100"/>
                <a:gd name="T23" fmla="*/ 29 h 101"/>
                <a:gd name="T24" fmla="*/ 45 w 100"/>
                <a:gd name="T25" fmla="*/ 45 h 101"/>
                <a:gd name="T26" fmla="*/ 29 w 100"/>
                <a:gd name="T27" fmla="*/ 45 h 101"/>
                <a:gd name="T28" fmla="*/ 15 w 100"/>
                <a:gd name="T29" fmla="*/ 36 h 101"/>
                <a:gd name="T30" fmla="*/ 15 w 100"/>
                <a:gd name="T31" fmla="*/ 36 h 101"/>
                <a:gd name="T32" fmla="*/ 0 w 100"/>
                <a:gd name="T33" fmla="*/ 50 h 101"/>
                <a:gd name="T34" fmla="*/ 15 w 100"/>
                <a:gd name="T35" fmla="*/ 65 h 101"/>
                <a:gd name="T36" fmla="*/ 15 w 100"/>
                <a:gd name="T37" fmla="*/ 65 h 101"/>
                <a:gd name="T38" fmla="*/ 29 w 100"/>
                <a:gd name="T39" fmla="*/ 56 h 101"/>
                <a:gd name="T40" fmla="*/ 45 w 100"/>
                <a:gd name="T41" fmla="*/ 56 h 101"/>
                <a:gd name="T42" fmla="*/ 45 w 100"/>
                <a:gd name="T43" fmla="*/ 72 h 101"/>
                <a:gd name="T44" fmla="*/ 35 w 100"/>
                <a:gd name="T45" fmla="*/ 86 h 101"/>
                <a:gd name="T46" fmla="*/ 35 w 100"/>
                <a:gd name="T47" fmla="*/ 86 h 101"/>
                <a:gd name="T48" fmla="*/ 50 w 100"/>
                <a:gd name="T49" fmla="*/ 101 h 101"/>
                <a:gd name="T50" fmla="*/ 65 w 100"/>
                <a:gd name="T51" fmla="*/ 86 h 101"/>
                <a:gd name="T52" fmla="*/ 65 w 100"/>
                <a:gd name="T53" fmla="*/ 86 h 101"/>
                <a:gd name="T54" fmla="*/ 56 w 100"/>
                <a:gd name="T55" fmla="*/ 72 h 101"/>
                <a:gd name="T56" fmla="*/ 56 w 100"/>
                <a:gd name="T57" fmla="*/ 56 h 101"/>
                <a:gd name="T58" fmla="*/ 72 w 100"/>
                <a:gd name="T59" fmla="*/ 56 h 101"/>
                <a:gd name="T60" fmla="*/ 85 w 100"/>
                <a:gd name="T61" fmla="*/ 65 h 101"/>
                <a:gd name="T62" fmla="*/ 85 w 100"/>
                <a:gd name="T63" fmla="*/ 65 h 101"/>
                <a:gd name="T64" fmla="*/ 100 w 100"/>
                <a:gd name="T65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1">
                  <a:moveTo>
                    <a:pt x="100" y="50"/>
                  </a:moveTo>
                  <a:cubicBezTo>
                    <a:pt x="100" y="42"/>
                    <a:pt x="94" y="36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79" y="36"/>
                    <a:pt x="74" y="39"/>
                    <a:pt x="72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2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9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2"/>
                    <a:pt x="39" y="27"/>
                    <a:pt x="45" y="29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7" y="39"/>
                    <a:pt x="21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7" y="36"/>
                    <a:pt x="0" y="42"/>
                    <a:pt x="0" y="50"/>
                  </a:cubicBezTo>
                  <a:cubicBezTo>
                    <a:pt x="0" y="59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2"/>
                    <a:pt x="29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39" y="74"/>
                    <a:pt x="35" y="79"/>
                    <a:pt x="35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94"/>
                    <a:pt x="42" y="101"/>
                    <a:pt x="50" y="101"/>
                  </a:cubicBezTo>
                  <a:cubicBezTo>
                    <a:pt x="59" y="101"/>
                    <a:pt x="65" y="94"/>
                    <a:pt x="65" y="86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2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4" y="65"/>
                    <a:pt x="100" y="59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2" name="Freeform 388"/>
            <p:cNvSpPr>
              <a:spLocks/>
            </p:cNvSpPr>
            <p:nvPr/>
          </p:nvSpPr>
          <p:spPr bwMode="auto">
            <a:xfrm>
              <a:off x="7096125" y="5443538"/>
              <a:ext cx="80963" cy="82550"/>
            </a:xfrm>
            <a:custGeom>
              <a:avLst/>
              <a:gdLst>
                <a:gd name="T0" fmla="*/ 100 w 100"/>
                <a:gd name="T1" fmla="*/ 50 h 101"/>
                <a:gd name="T2" fmla="*/ 85 w 100"/>
                <a:gd name="T3" fmla="*/ 36 h 101"/>
                <a:gd name="T4" fmla="*/ 85 w 100"/>
                <a:gd name="T5" fmla="*/ 36 h 101"/>
                <a:gd name="T6" fmla="*/ 71 w 100"/>
                <a:gd name="T7" fmla="*/ 45 h 101"/>
                <a:gd name="T8" fmla="*/ 55 w 100"/>
                <a:gd name="T9" fmla="*/ 45 h 101"/>
                <a:gd name="T10" fmla="*/ 55 w 100"/>
                <a:gd name="T11" fmla="*/ 29 h 101"/>
                <a:gd name="T12" fmla="*/ 65 w 100"/>
                <a:gd name="T13" fmla="*/ 15 h 101"/>
                <a:gd name="T14" fmla="*/ 65 w 100"/>
                <a:gd name="T15" fmla="*/ 15 h 101"/>
                <a:gd name="T16" fmla="*/ 50 w 100"/>
                <a:gd name="T17" fmla="*/ 0 h 101"/>
                <a:gd name="T18" fmla="*/ 35 w 100"/>
                <a:gd name="T19" fmla="*/ 15 h 101"/>
                <a:gd name="T20" fmla="*/ 35 w 100"/>
                <a:gd name="T21" fmla="*/ 15 h 101"/>
                <a:gd name="T22" fmla="*/ 44 w 100"/>
                <a:gd name="T23" fmla="*/ 29 h 101"/>
                <a:gd name="T24" fmla="*/ 44 w 100"/>
                <a:gd name="T25" fmla="*/ 45 h 101"/>
                <a:gd name="T26" fmla="*/ 28 w 100"/>
                <a:gd name="T27" fmla="*/ 45 h 101"/>
                <a:gd name="T28" fmla="*/ 14 w 100"/>
                <a:gd name="T29" fmla="*/ 36 h 101"/>
                <a:gd name="T30" fmla="*/ 14 w 100"/>
                <a:gd name="T31" fmla="*/ 36 h 101"/>
                <a:gd name="T32" fmla="*/ 0 w 100"/>
                <a:gd name="T33" fmla="*/ 50 h 101"/>
                <a:gd name="T34" fmla="*/ 14 w 100"/>
                <a:gd name="T35" fmla="*/ 65 h 101"/>
                <a:gd name="T36" fmla="*/ 14 w 100"/>
                <a:gd name="T37" fmla="*/ 65 h 101"/>
                <a:gd name="T38" fmla="*/ 28 w 100"/>
                <a:gd name="T39" fmla="*/ 56 h 101"/>
                <a:gd name="T40" fmla="*/ 44 w 100"/>
                <a:gd name="T41" fmla="*/ 56 h 101"/>
                <a:gd name="T42" fmla="*/ 44 w 100"/>
                <a:gd name="T43" fmla="*/ 72 h 101"/>
                <a:gd name="T44" fmla="*/ 35 w 100"/>
                <a:gd name="T45" fmla="*/ 86 h 101"/>
                <a:gd name="T46" fmla="*/ 35 w 100"/>
                <a:gd name="T47" fmla="*/ 86 h 101"/>
                <a:gd name="T48" fmla="*/ 50 w 100"/>
                <a:gd name="T49" fmla="*/ 101 h 101"/>
                <a:gd name="T50" fmla="*/ 65 w 100"/>
                <a:gd name="T51" fmla="*/ 86 h 101"/>
                <a:gd name="T52" fmla="*/ 65 w 100"/>
                <a:gd name="T53" fmla="*/ 86 h 101"/>
                <a:gd name="T54" fmla="*/ 55 w 100"/>
                <a:gd name="T55" fmla="*/ 72 h 101"/>
                <a:gd name="T56" fmla="*/ 55 w 100"/>
                <a:gd name="T57" fmla="*/ 56 h 101"/>
                <a:gd name="T58" fmla="*/ 71 w 100"/>
                <a:gd name="T59" fmla="*/ 56 h 101"/>
                <a:gd name="T60" fmla="*/ 85 w 100"/>
                <a:gd name="T61" fmla="*/ 65 h 101"/>
                <a:gd name="T62" fmla="*/ 85 w 100"/>
                <a:gd name="T63" fmla="*/ 65 h 101"/>
                <a:gd name="T64" fmla="*/ 100 w 100"/>
                <a:gd name="T65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1">
                  <a:moveTo>
                    <a:pt x="100" y="50"/>
                  </a:moveTo>
                  <a:cubicBezTo>
                    <a:pt x="100" y="42"/>
                    <a:pt x="93" y="36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79" y="36"/>
                    <a:pt x="73" y="39"/>
                    <a:pt x="71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61" y="27"/>
                    <a:pt x="65" y="22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1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2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39"/>
                    <a:pt x="21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6" y="36"/>
                    <a:pt x="0" y="42"/>
                    <a:pt x="0" y="50"/>
                  </a:cubicBezTo>
                  <a:cubicBezTo>
                    <a:pt x="0" y="59"/>
                    <a:pt x="6" y="65"/>
                    <a:pt x="14" y="65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21" y="65"/>
                    <a:pt x="26" y="62"/>
                    <a:pt x="2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94"/>
                    <a:pt x="41" y="101"/>
                    <a:pt x="50" y="101"/>
                  </a:cubicBezTo>
                  <a:cubicBezTo>
                    <a:pt x="58" y="101"/>
                    <a:pt x="65" y="94"/>
                    <a:pt x="65" y="86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5" y="79"/>
                    <a:pt x="61" y="74"/>
                    <a:pt x="55" y="72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3" y="62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9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3" name="Freeform 389"/>
            <p:cNvSpPr>
              <a:spLocks/>
            </p:cNvSpPr>
            <p:nvPr/>
          </p:nvSpPr>
          <p:spPr bwMode="auto">
            <a:xfrm>
              <a:off x="7254875" y="5443538"/>
              <a:ext cx="80963" cy="82550"/>
            </a:xfrm>
            <a:custGeom>
              <a:avLst/>
              <a:gdLst>
                <a:gd name="T0" fmla="*/ 100 w 100"/>
                <a:gd name="T1" fmla="*/ 50 h 101"/>
                <a:gd name="T2" fmla="*/ 85 w 100"/>
                <a:gd name="T3" fmla="*/ 36 h 101"/>
                <a:gd name="T4" fmla="*/ 85 w 100"/>
                <a:gd name="T5" fmla="*/ 36 h 101"/>
                <a:gd name="T6" fmla="*/ 71 w 100"/>
                <a:gd name="T7" fmla="*/ 45 h 101"/>
                <a:gd name="T8" fmla="*/ 56 w 100"/>
                <a:gd name="T9" fmla="*/ 45 h 101"/>
                <a:gd name="T10" fmla="*/ 56 w 100"/>
                <a:gd name="T11" fmla="*/ 29 h 101"/>
                <a:gd name="T12" fmla="*/ 65 w 100"/>
                <a:gd name="T13" fmla="*/ 15 h 101"/>
                <a:gd name="T14" fmla="*/ 65 w 100"/>
                <a:gd name="T15" fmla="*/ 15 h 101"/>
                <a:gd name="T16" fmla="*/ 50 w 100"/>
                <a:gd name="T17" fmla="*/ 0 h 101"/>
                <a:gd name="T18" fmla="*/ 35 w 100"/>
                <a:gd name="T19" fmla="*/ 15 h 101"/>
                <a:gd name="T20" fmla="*/ 35 w 100"/>
                <a:gd name="T21" fmla="*/ 15 h 101"/>
                <a:gd name="T22" fmla="*/ 44 w 100"/>
                <a:gd name="T23" fmla="*/ 29 h 101"/>
                <a:gd name="T24" fmla="*/ 44 w 100"/>
                <a:gd name="T25" fmla="*/ 45 h 101"/>
                <a:gd name="T26" fmla="*/ 29 w 100"/>
                <a:gd name="T27" fmla="*/ 45 h 101"/>
                <a:gd name="T28" fmla="*/ 15 w 100"/>
                <a:gd name="T29" fmla="*/ 36 h 101"/>
                <a:gd name="T30" fmla="*/ 15 w 100"/>
                <a:gd name="T31" fmla="*/ 36 h 101"/>
                <a:gd name="T32" fmla="*/ 0 w 100"/>
                <a:gd name="T33" fmla="*/ 50 h 101"/>
                <a:gd name="T34" fmla="*/ 15 w 100"/>
                <a:gd name="T35" fmla="*/ 65 h 101"/>
                <a:gd name="T36" fmla="*/ 15 w 100"/>
                <a:gd name="T37" fmla="*/ 65 h 101"/>
                <a:gd name="T38" fmla="*/ 29 w 100"/>
                <a:gd name="T39" fmla="*/ 56 h 101"/>
                <a:gd name="T40" fmla="*/ 44 w 100"/>
                <a:gd name="T41" fmla="*/ 56 h 101"/>
                <a:gd name="T42" fmla="*/ 44 w 100"/>
                <a:gd name="T43" fmla="*/ 72 h 101"/>
                <a:gd name="T44" fmla="*/ 35 w 100"/>
                <a:gd name="T45" fmla="*/ 86 h 101"/>
                <a:gd name="T46" fmla="*/ 35 w 100"/>
                <a:gd name="T47" fmla="*/ 86 h 101"/>
                <a:gd name="T48" fmla="*/ 50 w 100"/>
                <a:gd name="T49" fmla="*/ 101 h 101"/>
                <a:gd name="T50" fmla="*/ 65 w 100"/>
                <a:gd name="T51" fmla="*/ 86 h 101"/>
                <a:gd name="T52" fmla="*/ 65 w 100"/>
                <a:gd name="T53" fmla="*/ 86 h 101"/>
                <a:gd name="T54" fmla="*/ 56 w 100"/>
                <a:gd name="T55" fmla="*/ 72 h 101"/>
                <a:gd name="T56" fmla="*/ 56 w 100"/>
                <a:gd name="T57" fmla="*/ 56 h 101"/>
                <a:gd name="T58" fmla="*/ 71 w 100"/>
                <a:gd name="T59" fmla="*/ 56 h 101"/>
                <a:gd name="T60" fmla="*/ 85 w 100"/>
                <a:gd name="T61" fmla="*/ 65 h 101"/>
                <a:gd name="T62" fmla="*/ 85 w 100"/>
                <a:gd name="T63" fmla="*/ 65 h 101"/>
                <a:gd name="T64" fmla="*/ 100 w 100"/>
                <a:gd name="T65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1">
                  <a:moveTo>
                    <a:pt x="100" y="50"/>
                  </a:moveTo>
                  <a:cubicBezTo>
                    <a:pt x="100" y="42"/>
                    <a:pt x="93" y="36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79" y="36"/>
                    <a:pt x="74" y="39"/>
                    <a:pt x="71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2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2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39"/>
                    <a:pt x="21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7" y="36"/>
                    <a:pt x="0" y="42"/>
                    <a:pt x="0" y="50"/>
                  </a:cubicBezTo>
                  <a:cubicBezTo>
                    <a:pt x="0" y="59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2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94"/>
                    <a:pt x="42" y="101"/>
                    <a:pt x="50" y="101"/>
                  </a:cubicBezTo>
                  <a:cubicBezTo>
                    <a:pt x="58" y="101"/>
                    <a:pt x="65" y="94"/>
                    <a:pt x="65" y="86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4" y="62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9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4" name="Freeform 390"/>
            <p:cNvSpPr>
              <a:spLocks/>
            </p:cNvSpPr>
            <p:nvPr/>
          </p:nvSpPr>
          <p:spPr bwMode="auto">
            <a:xfrm>
              <a:off x="7413625" y="5443538"/>
              <a:ext cx="80963" cy="82550"/>
            </a:xfrm>
            <a:custGeom>
              <a:avLst/>
              <a:gdLst>
                <a:gd name="T0" fmla="*/ 85 w 100"/>
                <a:gd name="T1" fmla="*/ 36 h 101"/>
                <a:gd name="T2" fmla="*/ 85 w 100"/>
                <a:gd name="T3" fmla="*/ 36 h 101"/>
                <a:gd name="T4" fmla="*/ 72 w 100"/>
                <a:gd name="T5" fmla="*/ 45 h 101"/>
                <a:gd name="T6" fmla="*/ 56 w 100"/>
                <a:gd name="T7" fmla="*/ 45 h 101"/>
                <a:gd name="T8" fmla="*/ 56 w 100"/>
                <a:gd name="T9" fmla="*/ 29 h 101"/>
                <a:gd name="T10" fmla="*/ 65 w 100"/>
                <a:gd name="T11" fmla="*/ 15 h 101"/>
                <a:gd name="T12" fmla="*/ 65 w 100"/>
                <a:gd name="T13" fmla="*/ 15 h 101"/>
                <a:gd name="T14" fmla="*/ 50 w 100"/>
                <a:gd name="T15" fmla="*/ 0 h 101"/>
                <a:gd name="T16" fmla="*/ 35 w 100"/>
                <a:gd name="T17" fmla="*/ 15 h 101"/>
                <a:gd name="T18" fmla="*/ 35 w 100"/>
                <a:gd name="T19" fmla="*/ 15 h 101"/>
                <a:gd name="T20" fmla="*/ 44 w 100"/>
                <a:gd name="T21" fmla="*/ 29 h 101"/>
                <a:gd name="T22" fmla="*/ 44 w 100"/>
                <a:gd name="T23" fmla="*/ 45 h 101"/>
                <a:gd name="T24" fmla="*/ 29 w 100"/>
                <a:gd name="T25" fmla="*/ 45 h 101"/>
                <a:gd name="T26" fmla="*/ 15 w 100"/>
                <a:gd name="T27" fmla="*/ 36 h 101"/>
                <a:gd name="T28" fmla="*/ 15 w 100"/>
                <a:gd name="T29" fmla="*/ 36 h 101"/>
                <a:gd name="T30" fmla="*/ 0 w 100"/>
                <a:gd name="T31" fmla="*/ 50 h 101"/>
                <a:gd name="T32" fmla="*/ 15 w 100"/>
                <a:gd name="T33" fmla="*/ 65 h 101"/>
                <a:gd name="T34" fmla="*/ 15 w 100"/>
                <a:gd name="T35" fmla="*/ 65 h 101"/>
                <a:gd name="T36" fmla="*/ 29 w 100"/>
                <a:gd name="T37" fmla="*/ 56 h 101"/>
                <a:gd name="T38" fmla="*/ 44 w 100"/>
                <a:gd name="T39" fmla="*/ 56 h 101"/>
                <a:gd name="T40" fmla="*/ 44 w 100"/>
                <a:gd name="T41" fmla="*/ 72 h 101"/>
                <a:gd name="T42" fmla="*/ 35 w 100"/>
                <a:gd name="T43" fmla="*/ 86 h 101"/>
                <a:gd name="T44" fmla="*/ 35 w 100"/>
                <a:gd name="T45" fmla="*/ 86 h 101"/>
                <a:gd name="T46" fmla="*/ 50 w 100"/>
                <a:gd name="T47" fmla="*/ 101 h 101"/>
                <a:gd name="T48" fmla="*/ 65 w 100"/>
                <a:gd name="T49" fmla="*/ 86 h 101"/>
                <a:gd name="T50" fmla="*/ 65 w 100"/>
                <a:gd name="T51" fmla="*/ 86 h 101"/>
                <a:gd name="T52" fmla="*/ 56 w 100"/>
                <a:gd name="T53" fmla="*/ 72 h 101"/>
                <a:gd name="T54" fmla="*/ 56 w 100"/>
                <a:gd name="T55" fmla="*/ 56 h 101"/>
                <a:gd name="T56" fmla="*/ 72 w 100"/>
                <a:gd name="T57" fmla="*/ 56 h 101"/>
                <a:gd name="T58" fmla="*/ 85 w 100"/>
                <a:gd name="T59" fmla="*/ 65 h 101"/>
                <a:gd name="T60" fmla="*/ 85 w 100"/>
                <a:gd name="T61" fmla="*/ 65 h 101"/>
                <a:gd name="T62" fmla="*/ 100 w 100"/>
                <a:gd name="T63" fmla="*/ 50 h 101"/>
                <a:gd name="T64" fmla="*/ 85 w 100"/>
                <a:gd name="T65" fmla="*/ 3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1"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9" y="36"/>
                    <a:pt x="74" y="39"/>
                    <a:pt x="72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27"/>
                    <a:pt x="65" y="22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58" y="0"/>
                    <a:pt x="50" y="0"/>
                  </a:cubicBezTo>
                  <a:cubicBezTo>
                    <a:pt x="42" y="0"/>
                    <a:pt x="35" y="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2"/>
                    <a:pt x="39" y="27"/>
                    <a:pt x="44" y="29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7" y="39"/>
                    <a:pt x="21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7" y="36"/>
                    <a:pt x="0" y="42"/>
                    <a:pt x="0" y="50"/>
                  </a:cubicBezTo>
                  <a:cubicBezTo>
                    <a:pt x="0" y="59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2"/>
                    <a:pt x="29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9" y="74"/>
                    <a:pt x="35" y="79"/>
                    <a:pt x="35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94"/>
                    <a:pt x="42" y="101"/>
                    <a:pt x="50" y="101"/>
                  </a:cubicBezTo>
                  <a:cubicBezTo>
                    <a:pt x="58" y="101"/>
                    <a:pt x="65" y="94"/>
                    <a:pt x="65" y="86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5" y="79"/>
                    <a:pt x="61" y="74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4" y="62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9"/>
                    <a:pt x="100" y="50"/>
                  </a:cubicBezTo>
                  <a:cubicBezTo>
                    <a:pt x="100" y="42"/>
                    <a:pt x="93" y="36"/>
                    <a:pt x="85" y="3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5" name="Freeform 391"/>
            <p:cNvSpPr>
              <a:spLocks/>
            </p:cNvSpPr>
            <p:nvPr/>
          </p:nvSpPr>
          <p:spPr bwMode="auto">
            <a:xfrm>
              <a:off x="6146800" y="5603875"/>
              <a:ext cx="79375" cy="79375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4 h 100"/>
                <a:gd name="T8" fmla="*/ 56 w 100"/>
                <a:gd name="T9" fmla="*/ 44 h 100"/>
                <a:gd name="T10" fmla="*/ 56 w 100"/>
                <a:gd name="T11" fmla="*/ 28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8 h 100"/>
                <a:gd name="T24" fmla="*/ 44 w 100"/>
                <a:gd name="T25" fmla="*/ 44 h 100"/>
                <a:gd name="T26" fmla="*/ 29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5 h 100"/>
                <a:gd name="T40" fmla="*/ 44 w 100"/>
                <a:gd name="T41" fmla="*/ 55 h 100"/>
                <a:gd name="T42" fmla="*/ 44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5 h 100"/>
                <a:gd name="T58" fmla="*/ 71 w 100"/>
                <a:gd name="T59" fmla="*/ 55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1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6"/>
                    <a:pt x="58" y="0"/>
                    <a:pt x="50" y="0"/>
                  </a:cubicBezTo>
                  <a:cubicBezTo>
                    <a:pt x="42" y="0"/>
                    <a:pt x="35" y="6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8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9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3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3"/>
                    <a:pt x="56" y="7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6" name="Freeform 392"/>
            <p:cNvSpPr>
              <a:spLocks/>
            </p:cNvSpPr>
            <p:nvPr/>
          </p:nvSpPr>
          <p:spPr bwMode="auto">
            <a:xfrm>
              <a:off x="6303963" y="5603875"/>
              <a:ext cx="80963" cy="79375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2 w 100"/>
                <a:gd name="T7" fmla="*/ 44 h 100"/>
                <a:gd name="T8" fmla="*/ 56 w 100"/>
                <a:gd name="T9" fmla="*/ 44 h 100"/>
                <a:gd name="T10" fmla="*/ 56 w 100"/>
                <a:gd name="T11" fmla="*/ 28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5 w 100"/>
                <a:gd name="T23" fmla="*/ 28 h 100"/>
                <a:gd name="T24" fmla="*/ 45 w 100"/>
                <a:gd name="T25" fmla="*/ 44 h 100"/>
                <a:gd name="T26" fmla="*/ 29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5 h 100"/>
                <a:gd name="T40" fmla="*/ 45 w 100"/>
                <a:gd name="T41" fmla="*/ 55 h 100"/>
                <a:gd name="T42" fmla="*/ 45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5 h 100"/>
                <a:gd name="T58" fmla="*/ 72 w 100"/>
                <a:gd name="T59" fmla="*/ 55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4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2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6"/>
                    <a:pt x="58" y="0"/>
                    <a:pt x="50" y="0"/>
                  </a:cubicBezTo>
                  <a:cubicBezTo>
                    <a:pt x="42" y="0"/>
                    <a:pt x="35" y="6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5" y="28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7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1"/>
                    <a:pt x="29" y="55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39" y="73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3"/>
                    <a:pt x="56" y="7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4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7" name="Freeform 393"/>
            <p:cNvSpPr>
              <a:spLocks/>
            </p:cNvSpPr>
            <p:nvPr/>
          </p:nvSpPr>
          <p:spPr bwMode="auto">
            <a:xfrm>
              <a:off x="6462713" y="5603875"/>
              <a:ext cx="80963" cy="79375"/>
            </a:xfrm>
            <a:custGeom>
              <a:avLst/>
              <a:gdLst>
                <a:gd name="T0" fmla="*/ 101 w 101"/>
                <a:gd name="T1" fmla="*/ 50 h 100"/>
                <a:gd name="T2" fmla="*/ 86 w 101"/>
                <a:gd name="T3" fmla="*/ 35 h 100"/>
                <a:gd name="T4" fmla="*/ 86 w 101"/>
                <a:gd name="T5" fmla="*/ 35 h 100"/>
                <a:gd name="T6" fmla="*/ 72 w 101"/>
                <a:gd name="T7" fmla="*/ 44 h 100"/>
                <a:gd name="T8" fmla="*/ 56 w 101"/>
                <a:gd name="T9" fmla="*/ 44 h 100"/>
                <a:gd name="T10" fmla="*/ 56 w 101"/>
                <a:gd name="T11" fmla="*/ 28 h 100"/>
                <a:gd name="T12" fmla="*/ 65 w 101"/>
                <a:gd name="T13" fmla="*/ 15 h 100"/>
                <a:gd name="T14" fmla="*/ 65 w 101"/>
                <a:gd name="T15" fmla="*/ 15 h 100"/>
                <a:gd name="T16" fmla="*/ 51 w 101"/>
                <a:gd name="T17" fmla="*/ 0 h 100"/>
                <a:gd name="T18" fmla="*/ 36 w 101"/>
                <a:gd name="T19" fmla="*/ 15 h 100"/>
                <a:gd name="T20" fmla="*/ 36 w 101"/>
                <a:gd name="T21" fmla="*/ 15 h 100"/>
                <a:gd name="T22" fmla="*/ 45 w 101"/>
                <a:gd name="T23" fmla="*/ 28 h 100"/>
                <a:gd name="T24" fmla="*/ 45 w 101"/>
                <a:gd name="T25" fmla="*/ 44 h 100"/>
                <a:gd name="T26" fmla="*/ 29 w 101"/>
                <a:gd name="T27" fmla="*/ 44 h 100"/>
                <a:gd name="T28" fmla="*/ 15 w 101"/>
                <a:gd name="T29" fmla="*/ 35 h 100"/>
                <a:gd name="T30" fmla="*/ 15 w 101"/>
                <a:gd name="T31" fmla="*/ 35 h 100"/>
                <a:gd name="T32" fmla="*/ 0 w 101"/>
                <a:gd name="T33" fmla="*/ 50 h 100"/>
                <a:gd name="T34" fmla="*/ 15 w 101"/>
                <a:gd name="T35" fmla="*/ 65 h 100"/>
                <a:gd name="T36" fmla="*/ 15 w 101"/>
                <a:gd name="T37" fmla="*/ 65 h 100"/>
                <a:gd name="T38" fmla="*/ 29 w 101"/>
                <a:gd name="T39" fmla="*/ 55 h 100"/>
                <a:gd name="T40" fmla="*/ 45 w 101"/>
                <a:gd name="T41" fmla="*/ 55 h 100"/>
                <a:gd name="T42" fmla="*/ 45 w 101"/>
                <a:gd name="T43" fmla="*/ 71 h 100"/>
                <a:gd name="T44" fmla="*/ 36 w 101"/>
                <a:gd name="T45" fmla="*/ 85 h 100"/>
                <a:gd name="T46" fmla="*/ 36 w 101"/>
                <a:gd name="T47" fmla="*/ 85 h 100"/>
                <a:gd name="T48" fmla="*/ 51 w 101"/>
                <a:gd name="T49" fmla="*/ 100 h 100"/>
                <a:gd name="T50" fmla="*/ 65 w 101"/>
                <a:gd name="T51" fmla="*/ 85 h 100"/>
                <a:gd name="T52" fmla="*/ 65 w 101"/>
                <a:gd name="T53" fmla="*/ 85 h 100"/>
                <a:gd name="T54" fmla="*/ 56 w 101"/>
                <a:gd name="T55" fmla="*/ 71 h 100"/>
                <a:gd name="T56" fmla="*/ 56 w 101"/>
                <a:gd name="T57" fmla="*/ 55 h 100"/>
                <a:gd name="T58" fmla="*/ 72 w 101"/>
                <a:gd name="T59" fmla="*/ 55 h 100"/>
                <a:gd name="T60" fmla="*/ 86 w 101"/>
                <a:gd name="T61" fmla="*/ 65 h 100"/>
                <a:gd name="T62" fmla="*/ 86 w 101"/>
                <a:gd name="T63" fmla="*/ 65 h 100"/>
                <a:gd name="T64" fmla="*/ 101 w 101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1" h="100">
                  <a:moveTo>
                    <a:pt x="101" y="50"/>
                  </a:moveTo>
                  <a:cubicBezTo>
                    <a:pt x="101" y="42"/>
                    <a:pt x="94" y="35"/>
                    <a:pt x="86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0" y="35"/>
                    <a:pt x="74" y="39"/>
                    <a:pt x="72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2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6"/>
                    <a:pt x="59" y="0"/>
                    <a:pt x="51" y="0"/>
                  </a:cubicBezTo>
                  <a:cubicBezTo>
                    <a:pt x="42" y="0"/>
                    <a:pt x="36" y="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21"/>
                    <a:pt x="39" y="26"/>
                    <a:pt x="45" y="28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7" y="39"/>
                    <a:pt x="22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2" y="65"/>
                    <a:pt x="27" y="61"/>
                    <a:pt x="29" y="55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39" y="73"/>
                    <a:pt x="36" y="79"/>
                    <a:pt x="36" y="85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6" y="93"/>
                    <a:pt x="42" y="100"/>
                    <a:pt x="51" y="100"/>
                  </a:cubicBezTo>
                  <a:cubicBezTo>
                    <a:pt x="59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2" y="73"/>
                    <a:pt x="56" y="7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4" y="61"/>
                    <a:pt x="80" y="65"/>
                    <a:pt x="86" y="65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94" y="65"/>
                    <a:pt x="101" y="58"/>
                    <a:pt x="101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8" name="Freeform 394"/>
            <p:cNvSpPr>
              <a:spLocks/>
            </p:cNvSpPr>
            <p:nvPr/>
          </p:nvSpPr>
          <p:spPr bwMode="auto">
            <a:xfrm>
              <a:off x="6621463" y="5603875"/>
              <a:ext cx="80963" cy="79375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4 h 100"/>
                <a:gd name="T8" fmla="*/ 56 w 100"/>
                <a:gd name="T9" fmla="*/ 44 h 100"/>
                <a:gd name="T10" fmla="*/ 56 w 100"/>
                <a:gd name="T11" fmla="*/ 28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8 h 100"/>
                <a:gd name="T24" fmla="*/ 44 w 100"/>
                <a:gd name="T25" fmla="*/ 44 h 100"/>
                <a:gd name="T26" fmla="*/ 28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8 w 100"/>
                <a:gd name="T39" fmla="*/ 55 h 100"/>
                <a:gd name="T40" fmla="*/ 44 w 100"/>
                <a:gd name="T41" fmla="*/ 55 h 100"/>
                <a:gd name="T42" fmla="*/ 44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5 h 100"/>
                <a:gd name="T58" fmla="*/ 71 w 100"/>
                <a:gd name="T59" fmla="*/ 55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3" y="39"/>
                    <a:pt x="71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6"/>
                    <a:pt x="58" y="0"/>
                    <a:pt x="50" y="0"/>
                  </a:cubicBezTo>
                  <a:cubicBezTo>
                    <a:pt x="42" y="0"/>
                    <a:pt x="35" y="6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8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42"/>
                    <a:pt x="0" y="50"/>
                  </a:cubicBezTo>
                  <a:cubicBezTo>
                    <a:pt x="0" y="58"/>
                    <a:pt x="6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8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3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3"/>
                    <a:pt x="56" y="7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3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9" name="Freeform 395"/>
            <p:cNvSpPr>
              <a:spLocks/>
            </p:cNvSpPr>
            <p:nvPr/>
          </p:nvSpPr>
          <p:spPr bwMode="auto">
            <a:xfrm>
              <a:off x="6780213" y="5603875"/>
              <a:ext cx="79375" cy="79375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4 h 100"/>
                <a:gd name="T8" fmla="*/ 56 w 100"/>
                <a:gd name="T9" fmla="*/ 44 h 100"/>
                <a:gd name="T10" fmla="*/ 56 w 100"/>
                <a:gd name="T11" fmla="*/ 28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8 h 100"/>
                <a:gd name="T24" fmla="*/ 44 w 100"/>
                <a:gd name="T25" fmla="*/ 44 h 100"/>
                <a:gd name="T26" fmla="*/ 29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5 h 100"/>
                <a:gd name="T40" fmla="*/ 44 w 100"/>
                <a:gd name="T41" fmla="*/ 55 h 100"/>
                <a:gd name="T42" fmla="*/ 44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5 h 100"/>
                <a:gd name="T58" fmla="*/ 71 w 100"/>
                <a:gd name="T59" fmla="*/ 55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1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6"/>
                    <a:pt x="58" y="0"/>
                    <a:pt x="50" y="0"/>
                  </a:cubicBezTo>
                  <a:cubicBezTo>
                    <a:pt x="42" y="0"/>
                    <a:pt x="35" y="6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8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9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3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3"/>
                    <a:pt x="56" y="7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0" name="Freeform 396"/>
            <p:cNvSpPr>
              <a:spLocks/>
            </p:cNvSpPr>
            <p:nvPr/>
          </p:nvSpPr>
          <p:spPr bwMode="auto">
            <a:xfrm>
              <a:off x="6937375" y="5603875"/>
              <a:ext cx="80963" cy="79375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2 w 100"/>
                <a:gd name="T7" fmla="*/ 44 h 100"/>
                <a:gd name="T8" fmla="*/ 56 w 100"/>
                <a:gd name="T9" fmla="*/ 44 h 100"/>
                <a:gd name="T10" fmla="*/ 56 w 100"/>
                <a:gd name="T11" fmla="*/ 28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5 w 100"/>
                <a:gd name="T23" fmla="*/ 28 h 100"/>
                <a:gd name="T24" fmla="*/ 45 w 100"/>
                <a:gd name="T25" fmla="*/ 44 h 100"/>
                <a:gd name="T26" fmla="*/ 29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5 h 100"/>
                <a:gd name="T40" fmla="*/ 45 w 100"/>
                <a:gd name="T41" fmla="*/ 55 h 100"/>
                <a:gd name="T42" fmla="*/ 45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5 h 100"/>
                <a:gd name="T58" fmla="*/ 72 w 100"/>
                <a:gd name="T59" fmla="*/ 55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4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2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6"/>
                    <a:pt x="59" y="0"/>
                    <a:pt x="50" y="0"/>
                  </a:cubicBezTo>
                  <a:cubicBezTo>
                    <a:pt x="42" y="0"/>
                    <a:pt x="35" y="6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5" y="28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7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1"/>
                    <a:pt x="29" y="55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39" y="73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9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3"/>
                    <a:pt x="56" y="7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4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1" name="Freeform 397"/>
            <p:cNvSpPr>
              <a:spLocks/>
            </p:cNvSpPr>
            <p:nvPr/>
          </p:nvSpPr>
          <p:spPr bwMode="auto">
            <a:xfrm>
              <a:off x="7096125" y="5603875"/>
              <a:ext cx="80963" cy="79375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4 h 100"/>
                <a:gd name="T8" fmla="*/ 55 w 100"/>
                <a:gd name="T9" fmla="*/ 44 h 100"/>
                <a:gd name="T10" fmla="*/ 55 w 100"/>
                <a:gd name="T11" fmla="*/ 28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8 h 100"/>
                <a:gd name="T24" fmla="*/ 44 w 100"/>
                <a:gd name="T25" fmla="*/ 44 h 100"/>
                <a:gd name="T26" fmla="*/ 28 w 100"/>
                <a:gd name="T27" fmla="*/ 44 h 100"/>
                <a:gd name="T28" fmla="*/ 14 w 100"/>
                <a:gd name="T29" fmla="*/ 35 h 100"/>
                <a:gd name="T30" fmla="*/ 14 w 100"/>
                <a:gd name="T31" fmla="*/ 35 h 100"/>
                <a:gd name="T32" fmla="*/ 0 w 100"/>
                <a:gd name="T33" fmla="*/ 50 h 100"/>
                <a:gd name="T34" fmla="*/ 14 w 100"/>
                <a:gd name="T35" fmla="*/ 65 h 100"/>
                <a:gd name="T36" fmla="*/ 14 w 100"/>
                <a:gd name="T37" fmla="*/ 65 h 100"/>
                <a:gd name="T38" fmla="*/ 28 w 100"/>
                <a:gd name="T39" fmla="*/ 55 h 100"/>
                <a:gd name="T40" fmla="*/ 44 w 100"/>
                <a:gd name="T41" fmla="*/ 55 h 100"/>
                <a:gd name="T42" fmla="*/ 44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5 w 100"/>
                <a:gd name="T55" fmla="*/ 71 h 100"/>
                <a:gd name="T56" fmla="*/ 55 w 100"/>
                <a:gd name="T57" fmla="*/ 55 h 100"/>
                <a:gd name="T58" fmla="*/ 71 w 100"/>
                <a:gd name="T59" fmla="*/ 55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3" y="39"/>
                    <a:pt x="71" y="44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6"/>
                    <a:pt x="58" y="0"/>
                    <a:pt x="50" y="0"/>
                  </a:cubicBezTo>
                  <a:cubicBezTo>
                    <a:pt x="41" y="0"/>
                    <a:pt x="35" y="6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8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6" y="39"/>
                    <a:pt x="21" y="35"/>
                    <a:pt x="14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6" y="35"/>
                    <a:pt x="0" y="42"/>
                    <a:pt x="0" y="50"/>
                  </a:cubicBezTo>
                  <a:cubicBezTo>
                    <a:pt x="0" y="58"/>
                    <a:pt x="6" y="65"/>
                    <a:pt x="14" y="65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21" y="65"/>
                    <a:pt x="26" y="61"/>
                    <a:pt x="28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3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1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3"/>
                    <a:pt x="55" y="71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3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2" name="Freeform 398"/>
            <p:cNvSpPr>
              <a:spLocks/>
            </p:cNvSpPr>
            <p:nvPr/>
          </p:nvSpPr>
          <p:spPr bwMode="auto">
            <a:xfrm>
              <a:off x="7254875" y="5603875"/>
              <a:ext cx="80963" cy="79375"/>
            </a:xfrm>
            <a:custGeom>
              <a:avLst/>
              <a:gdLst>
                <a:gd name="T0" fmla="*/ 100 w 100"/>
                <a:gd name="T1" fmla="*/ 50 h 100"/>
                <a:gd name="T2" fmla="*/ 85 w 100"/>
                <a:gd name="T3" fmla="*/ 35 h 100"/>
                <a:gd name="T4" fmla="*/ 85 w 100"/>
                <a:gd name="T5" fmla="*/ 35 h 100"/>
                <a:gd name="T6" fmla="*/ 71 w 100"/>
                <a:gd name="T7" fmla="*/ 44 h 100"/>
                <a:gd name="T8" fmla="*/ 56 w 100"/>
                <a:gd name="T9" fmla="*/ 44 h 100"/>
                <a:gd name="T10" fmla="*/ 56 w 100"/>
                <a:gd name="T11" fmla="*/ 28 h 100"/>
                <a:gd name="T12" fmla="*/ 65 w 100"/>
                <a:gd name="T13" fmla="*/ 15 h 100"/>
                <a:gd name="T14" fmla="*/ 65 w 100"/>
                <a:gd name="T15" fmla="*/ 15 h 100"/>
                <a:gd name="T16" fmla="*/ 50 w 100"/>
                <a:gd name="T17" fmla="*/ 0 h 100"/>
                <a:gd name="T18" fmla="*/ 35 w 100"/>
                <a:gd name="T19" fmla="*/ 15 h 100"/>
                <a:gd name="T20" fmla="*/ 35 w 100"/>
                <a:gd name="T21" fmla="*/ 15 h 100"/>
                <a:gd name="T22" fmla="*/ 44 w 100"/>
                <a:gd name="T23" fmla="*/ 28 h 100"/>
                <a:gd name="T24" fmla="*/ 44 w 100"/>
                <a:gd name="T25" fmla="*/ 44 h 100"/>
                <a:gd name="T26" fmla="*/ 29 w 100"/>
                <a:gd name="T27" fmla="*/ 44 h 100"/>
                <a:gd name="T28" fmla="*/ 15 w 100"/>
                <a:gd name="T29" fmla="*/ 35 h 100"/>
                <a:gd name="T30" fmla="*/ 15 w 100"/>
                <a:gd name="T31" fmla="*/ 35 h 100"/>
                <a:gd name="T32" fmla="*/ 0 w 100"/>
                <a:gd name="T33" fmla="*/ 50 h 100"/>
                <a:gd name="T34" fmla="*/ 15 w 100"/>
                <a:gd name="T35" fmla="*/ 65 h 100"/>
                <a:gd name="T36" fmla="*/ 15 w 100"/>
                <a:gd name="T37" fmla="*/ 65 h 100"/>
                <a:gd name="T38" fmla="*/ 29 w 100"/>
                <a:gd name="T39" fmla="*/ 55 h 100"/>
                <a:gd name="T40" fmla="*/ 44 w 100"/>
                <a:gd name="T41" fmla="*/ 55 h 100"/>
                <a:gd name="T42" fmla="*/ 44 w 100"/>
                <a:gd name="T43" fmla="*/ 71 h 100"/>
                <a:gd name="T44" fmla="*/ 35 w 100"/>
                <a:gd name="T45" fmla="*/ 85 h 100"/>
                <a:gd name="T46" fmla="*/ 35 w 100"/>
                <a:gd name="T47" fmla="*/ 85 h 100"/>
                <a:gd name="T48" fmla="*/ 50 w 100"/>
                <a:gd name="T49" fmla="*/ 100 h 100"/>
                <a:gd name="T50" fmla="*/ 65 w 100"/>
                <a:gd name="T51" fmla="*/ 85 h 100"/>
                <a:gd name="T52" fmla="*/ 65 w 100"/>
                <a:gd name="T53" fmla="*/ 85 h 100"/>
                <a:gd name="T54" fmla="*/ 56 w 100"/>
                <a:gd name="T55" fmla="*/ 71 h 100"/>
                <a:gd name="T56" fmla="*/ 56 w 100"/>
                <a:gd name="T57" fmla="*/ 55 h 100"/>
                <a:gd name="T58" fmla="*/ 71 w 100"/>
                <a:gd name="T59" fmla="*/ 55 h 100"/>
                <a:gd name="T60" fmla="*/ 85 w 100"/>
                <a:gd name="T61" fmla="*/ 65 h 100"/>
                <a:gd name="T62" fmla="*/ 85 w 100"/>
                <a:gd name="T63" fmla="*/ 65 h 100"/>
                <a:gd name="T64" fmla="*/ 100 w 100"/>
                <a:gd name="T65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100" y="50"/>
                  </a:moveTo>
                  <a:cubicBezTo>
                    <a:pt x="100" y="42"/>
                    <a:pt x="93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1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6"/>
                    <a:pt x="58" y="0"/>
                    <a:pt x="50" y="0"/>
                  </a:cubicBezTo>
                  <a:cubicBezTo>
                    <a:pt x="42" y="0"/>
                    <a:pt x="35" y="6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8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6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6" y="61"/>
                    <a:pt x="29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3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3"/>
                    <a:pt x="56" y="7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3" name="Freeform 399"/>
            <p:cNvSpPr>
              <a:spLocks/>
            </p:cNvSpPr>
            <p:nvPr/>
          </p:nvSpPr>
          <p:spPr bwMode="auto">
            <a:xfrm>
              <a:off x="7413625" y="5603875"/>
              <a:ext cx="80963" cy="79375"/>
            </a:xfrm>
            <a:custGeom>
              <a:avLst/>
              <a:gdLst>
                <a:gd name="T0" fmla="*/ 85 w 100"/>
                <a:gd name="T1" fmla="*/ 35 h 100"/>
                <a:gd name="T2" fmla="*/ 85 w 100"/>
                <a:gd name="T3" fmla="*/ 35 h 100"/>
                <a:gd name="T4" fmla="*/ 72 w 100"/>
                <a:gd name="T5" fmla="*/ 44 h 100"/>
                <a:gd name="T6" fmla="*/ 56 w 100"/>
                <a:gd name="T7" fmla="*/ 44 h 100"/>
                <a:gd name="T8" fmla="*/ 56 w 100"/>
                <a:gd name="T9" fmla="*/ 28 h 100"/>
                <a:gd name="T10" fmla="*/ 65 w 100"/>
                <a:gd name="T11" fmla="*/ 15 h 100"/>
                <a:gd name="T12" fmla="*/ 65 w 100"/>
                <a:gd name="T13" fmla="*/ 15 h 100"/>
                <a:gd name="T14" fmla="*/ 50 w 100"/>
                <a:gd name="T15" fmla="*/ 0 h 100"/>
                <a:gd name="T16" fmla="*/ 35 w 100"/>
                <a:gd name="T17" fmla="*/ 15 h 100"/>
                <a:gd name="T18" fmla="*/ 35 w 100"/>
                <a:gd name="T19" fmla="*/ 15 h 100"/>
                <a:gd name="T20" fmla="*/ 44 w 100"/>
                <a:gd name="T21" fmla="*/ 28 h 100"/>
                <a:gd name="T22" fmla="*/ 44 w 100"/>
                <a:gd name="T23" fmla="*/ 44 h 100"/>
                <a:gd name="T24" fmla="*/ 29 w 100"/>
                <a:gd name="T25" fmla="*/ 44 h 100"/>
                <a:gd name="T26" fmla="*/ 15 w 100"/>
                <a:gd name="T27" fmla="*/ 35 h 100"/>
                <a:gd name="T28" fmla="*/ 15 w 100"/>
                <a:gd name="T29" fmla="*/ 35 h 100"/>
                <a:gd name="T30" fmla="*/ 0 w 100"/>
                <a:gd name="T31" fmla="*/ 50 h 100"/>
                <a:gd name="T32" fmla="*/ 15 w 100"/>
                <a:gd name="T33" fmla="*/ 65 h 100"/>
                <a:gd name="T34" fmla="*/ 15 w 100"/>
                <a:gd name="T35" fmla="*/ 65 h 100"/>
                <a:gd name="T36" fmla="*/ 29 w 100"/>
                <a:gd name="T37" fmla="*/ 55 h 100"/>
                <a:gd name="T38" fmla="*/ 44 w 100"/>
                <a:gd name="T39" fmla="*/ 55 h 100"/>
                <a:gd name="T40" fmla="*/ 44 w 100"/>
                <a:gd name="T41" fmla="*/ 71 h 100"/>
                <a:gd name="T42" fmla="*/ 35 w 100"/>
                <a:gd name="T43" fmla="*/ 85 h 100"/>
                <a:gd name="T44" fmla="*/ 35 w 100"/>
                <a:gd name="T45" fmla="*/ 85 h 100"/>
                <a:gd name="T46" fmla="*/ 50 w 100"/>
                <a:gd name="T47" fmla="*/ 100 h 100"/>
                <a:gd name="T48" fmla="*/ 65 w 100"/>
                <a:gd name="T49" fmla="*/ 85 h 100"/>
                <a:gd name="T50" fmla="*/ 65 w 100"/>
                <a:gd name="T51" fmla="*/ 85 h 100"/>
                <a:gd name="T52" fmla="*/ 56 w 100"/>
                <a:gd name="T53" fmla="*/ 71 h 100"/>
                <a:gd name="T54" fmla="*/ 56 w 100"/>
                <a:gd name="T55" fmla="*/ 55 h 100"/>
                <a:gd name="T56" fmla="*/ 72 w 100"/>
                <a:gd name="T57" fmla="*/ 55 h 100"/>
                <a:gd name="T58" fmla="*/ 85 w 100"/>
                <a:gd name="T59" fmla="*/ 65 h 100"/>
                <a:gd name="T60" fmla="*/ 85 w 100"/>
                <a:gd name="T61" fmla="*/ 65 h 100"/>
                <a:gd name="T62" fmla="*/ 100 w 100"/>
                <a:gd name="T63" fmla="*/ 50 h 100"/>
                <a:gd name="T64" fmla="*/ 85 w 100"/>
                <a:gd name="T65" fmla="*/ 3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0">
                  <a:moveTo>
                    <a:pt x="85" y="35"/>
                  </a:moveTo>
                  <a:cubicBezTo>
                    <a:pt x="85" y="35"/>
                    <a:pt x="85" y="35"/>
                    <a:pt x="85" y="35"/>
                  </a:cubicBezTo>
                  <a:cubicBezTo>
                    <a:pt x="79" y="35"/>
                    <a:pt x="74" y="39"/>
                    <a:pt x="72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1" y="26"/>
                    <a:pt x="65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6"/>
                    <a:pt x="58" y="0"/>
                    <a:pt x="50" y="0"/>
                  </a:cubicBezTo>
                  <a:cubicBezTo>
                    <a:pt x="42" y="0"/>
                    <a:pt x="35" y="6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21"/>
                    <a:pt x="39" y="26"/>
                    <a:pt x="44" y="28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7" y="39"/>
                    <a:pt x="21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7" y="35"/>
                    <a:pt x="0" y="42"/>
                    <a:pt x="0" y="50"/>
                  </a:cubicBezTo>
                  <a:cubicBezTo>
                    <a:pt x="0" y="58"/>
                    <a:pt x="7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1" y="65"/>
                    <a:pt x="27" y="61"/>
                    <a:pt x="29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9" y="73"/>
                    <a:pt x="35" y="79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93"/>
                    <a:pt x="42" y="100"/>
                    <a:pt x="50" y="100"/>
                  </a:cubicBezTo>
                  <a:cubicBezTo>
                    <a:pt x="58" y="100"/>
                    <a:pt x="65" y="93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79"/>
                    <a:pt x="61" y="73"/>
                    <a:pt x="56" y="7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4" y="61"/>
                    <a:pt x="79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93" y="65"/>
                    <a:pt x="100" y="58"/>
                    <a:pt x="100" y="50"/>
                  </a:cubicBezTo>
                  <a:cubicBezTo>
                    <a:pt x="100" y="42"/>
                    <a:pt x="93" y="35"/>
                    <a:pt x="85" y="3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6257926" y="3298825"/>
              <a:ext cx="1101725" cy="1101726"/>
              <a:chOff x="6205538" y="3298825"/>
              <a:chExt cx="1101725" cy="1101726"/>
            </a:xfrm>
            <a:solidFill>
              <a:srgbClr val="FFFFFF">
                <a:alpha val="20000"/>
              </a:srgbClr>
            </a:solidFill>
          </p:grpSpPr>
          <p:sp>
            <p:nvSpPr>
              <p:cNvPr id="175" name="Freeform 324"/>
              <p:cNvSpPr>
                <a:spLocks/>
              </p:cNvSpPr>
              <p:nvPr/>
            </p:nvSpPr>
            <p:spPr bwMode="auto">
              <a:xfrm>
                <a:off x="6205538" y="3298825"/>
                <a:ext cx="371475" cy="373063"/>
              </a:xfrm>
              <a:custGeom>
                <a:avLst/>
                <a:gdLst>
                  <a:gd name="T0" fmla="*/ 461 w 461"/>
                  <a:gd name="T1" fmla="*/ 230 h 461"/>
                  <a:gd name="T2" fmla="*/ 392 w 461"/>
                  <a:gd name="T3" fmla="*/ 162 h 461"/>
                  <a:gd name="T4" fmla="*/ 392 w 461"/>
                  <a:gd name="T5" fmla="*/ 162 h 461"/>
                  <a:gd name="T6" fmla="*/ 329 w 461"/>
                  <a:gd name="T7" fmla="*/ 204 h 461"/>
                  <a:gd name="T8" fmla="*/ 257 w 461"/>
                  <a:gd name="T9" fmla="*/ 204 h 461"/>
                  <a:gd name="T10" fmla="*/ 257 w 461"/>
                  <a:gd name="T11" fmla="*/ 132 h 461"/>
                  <a:gd name="T12" fmla="*/ 299 w 461"/>
                  <a:gd name="T13" fmla="*/ 68 h 461"/>
                  <a:gd name="T14" fmla="*/ 299 w 461"/>
                  <a:gd name="T15" fmla="*/ 68 h 461"/>
                  <a:gd name="T16" fmla="*/ 230 w 461"/>
                  <a:gd name="T17" fmla="*/ 0 h 461"/>
                  <a:gd name="T18" fmla="*/ 162 w 461"/>
                  <a:gd name="T19" fmla="*/ 68 h 461"/>
                  <a:gd name="T20" fmla="*/ 162 w 461"/>
                  <a:gd name="T21" fmla="*/ 68 h 461"/>
                  <a:gd name="T22" fmla="*/ 204 w 461"/>
                  <a:gd name="T23" fmla="*/ 132 h 461"/>
                  <a:gd name="T24" fmla="*/ 204 w 461"/>
                  <a:gd name="T25" fmla="*/ 204 h 461"/>
                  <a:gd name="T26" fmla="*/ 132 w 461"/>
                  <a:gd name="T27" fmla="*/ 204 h 461"/>
                  <a:gd name="T28" fmla="*/ 69 w 461"/>
                  <a:gd name="T29" fmla="*/ 162 h 461"/>
                  <a:gd name="T30" fmla="*/ 69 w 461"/>
                  <a:gd name="T31" fmla="*/ 162 h 461"/>
                  <a:gd name="T32" fmla="*/ 0 w 461"/>
                  <a:gd name="T33" fmla="*/ 230 h 461"/>
                  <a:gd name="T34" fmla="*/ 69 w 461"/>
                  <a:gd name="T35" fmla="*/ 299 h 461"/>
                  <a:gd name="T36" fmla="*/ 69 w 461"/>
                  <a:gd name="T37" fmla="*/ 299 h 461"/>
                  <a:gd name="T38" fmla="*/ 132 w 461"/>
                  <a:gd name="T39" fmla="*/ 257 h 461"/>
                  <a:gd name="T40" fmla="*/ 204 w 461"/>
                  <a:gd name="T41" fmla="*/ 257 h 461"/>
                  <a:gd name="T42" fmla="*/ 204 w 461"/>
                  <a:gd name="T43" fmla="*/ 329 h 461"/>
                  <a:gd name="T44" fmla="*/ 162 w 461"/>
                  <a:gd name="T45" fmla="*/ 392 h 461"/>
                  <a:gd name="T46" fmla="*/ 162 w 461"/>
                  <a:gd name="T47" fmla="*/ 392 h 461"/>
                  <a:gd name="T48" fmla="*/ 230 w 461"/>
                  <a:gd name="T49" fmla="*/ 461 h 461"/>
                  <a:gd name="T50" fmla="*/ 299 w 461"/>
                  <a:gd name="T51" fmla="*/ 392 h 461"/>
                  <a:gd name="T52" fmla="*/ 299 w 461"/>
                  <a:gd name="T53" fmla="*/ 392 h 461"/>
                  <a:gd name="T54" fmla="*/ 257 w 461"/>
                  <a:gd name="T55" fmla="*/ 329 h 461"/>
                  <a:gd name="T56" fmla="*/ 257 w 461"/>
                  <a:gd name="T57" fmla="*/ 257 h 461"/>
                  <a:gd name="T58" fmla="*/ 329 w 461"/>
                  <a:gd name="T59" fmla="*/ 257 h 461"/>
                  <a:gd name="T60" fmla="*/ 392 w 461"/>
                  <a:gd name="T61" fmla="*/ 299 h 461"/>
                  <a:gd name="T62" fmla="*/ 392 w 461"/>
                  <a:gd name="T63" fmla="*/ 299 h 461"/>
                  <a:gd name="T64" fmla="*/ 461 w 461"/>
                  <a:gd name="T65" fmla="*/ 230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61" h="461">
                    <a:moveTo>
                      <a:pt x="461" y="230"/>
                    </a:moveTo>
                    <a:cubicBezTo>
                      <a:pt x="461" y="193"/>
                      <a:pt x="430" y="162"/>
                      <a:pt x="392" y="162"/>
                    </a:cubicBezTo>
                    <a:cubicBezTo>
                      <a:pt x="392" y="162"/>
                      <a:pt x="392" y="162"/>
                      <a:pt x="392" y="162"/>
                    </a:cubicBezTo>
                    <a:cubicBezTo>
                      <a:pt x="364" y="162"/>
                      <a:pt x="339" y="179"/>
                      <a:pt x="329" y="204"/>
                    </a:cubicBezTo>
                    <a:cubicBezTo>
                      <a:pt x="257" y="204"/>
                      <a:pt x="257" y="204"/>
                      <a:pt x="257" y="204"/>
                    </a:cubicBezTo>
                    <a:cubicBezTo>
                      <a:pt x="257" y="132"/>
                      <a:pt x="257" y="132"/>
                      <a:pt x="257" y="132"/>
                    </a:cubicBezTo>
                    <a:cubicBezTo>
                      <a:pt x="282" y="121"/>
                      <a:pt x="299" y="97"/>
                      <a:pt x="299" y="68"/>
                    </a:cubicBezTo>
                    <a:cubicBezTo>
                      <a:pt x="299" y="68"/>
                      <a:pt x="299" y="68"/>
                      <a:pt x="299" y="68"/>
                    </a:cubicBezTo>
                    <a:cubicBezTo>
                      <a:pt x="299" y="31"/>
                      <a:pt x="268" y="0"/>
                      <a:pt x="230" y="0"/>
                    </a:cubicBezTo>
                    <a:cubicBezTo>
                      <a:pt x="193" y="0"/>
                      <a:pt x="162" y="31"/>
                      <a:pt x="162" y="68"/>
                    </a:cubicBezTo>
                    <a:cubicBezTo>
                      <a:pt x="162" y="68"/>
                      <a:pt x="162" y="68"/>
                      <a:pt x="162" y="68"/>
                    </a:cubicBezTo>
                    <a:cubicBezTo>
                      <a:pt x="162" y="97"/>
                      <a:pt x="179" y="121"/>
                      <a:pt x="204" y="132"/>
                    </a:cubicBezTo>
                    <a:cubicBezTo>
                      <a:pt x="204" y="204"/>
                      <a:pt x="204" y="204"/>
                      <a:pt x="204" y="204"/>
                    </a:cubicBezTo>
                    <a:cubicBezTo>
                      <a:pt x="132" y="204"/>
                      <a:pt x="132" y="204"/>
                      <a:pt x="132" y="204"/>
                    </a:cubicBezTo>
                    <a:cubicBezTo>
                      <a:pt x="122" y="179"/>
                      <a:pt x="97" y="162"/>
                      <a:pt x="69" y="162"/>
                    </a:cubicBezTo>
                    <a:cubicBezTo>
                      <a:pt x="69" y="162"/>
                      <a:pt x="69" y="162"/>
                      <a:pt x="69" y="162"/>
                    </a:cubicBezTo>
                    <a:cubicBezTo>
                      <a:pt x="31" y="162"/>
                      <a:pt x="0" y="193"/>
                      <a:pt x="0" y="230"/>
                    </a:cubicBezTo>
                    <a:cubicBezTo>
                      <a:pt x="0" y="268"/>
                      <a:pt x="31" y="299"/>
                      <a:pt x="69" y="299"/>
                    </a:cubicBezTo>
                    <a:cubicBezTo>
                      <a:pt x="69" y="299"/>
                      <a:pt x="69" y="299"/>
                      <a:pt x="69" y="299"/>
                    </a:cubicBezTo>
                    <a:cubicBezTo>
                      <a:pt x="97" y="299"/>
                      <a:pt x="122" y="281"/>
                      <a:pt x="132" y="257"/>
                    </a:cubicBezTo>
                    <a:cubicBezTo>
                      <a:pt x="204" y="257"/>
                      <a:pt x="204" y="257"/>
                      <a:pt x="204" y="257"/>
                    </a:cubicBezTo>
                    <a:cubicBezTo>
                      <a:pt x="204" y="329"/>
                      <a:pt x="204" y="329"/>
                      <a:pt x="204" y="329"/>
                    </a:cubicBezTo>
                    <a:cubicBezTo>
                      <a:pt x="179" y="339"/>
                      <a:pt x="162" y="364"/>
                      <a:pt x="162" y="392"/>
                    </a:cubicBezTo>
                    <a:cubicBezTo>
                      <a:pt x="162" y="392"/>
                      <a:pt x="162" y="392"/>
                      <a:pt x="162" y="392"/>
                    </a:cubicBezTo>
                    <a:cubicBezTo>
                      <a:pt x="162" y="430"/>
                      <a:pt x="193" y="461"/>
                      <a:pt x="230" y="461"/>
                    </a:cubicBezTo>
                    <a:cubicBezTo>
                      <a:pt x="268" y="461"/>
                      <a:pt x="299" y="430"/>
                      <a:pt x="299" y="392"/>
                    </a:cubicBezTo>
                    <a:cubicBezTo>
                      <a:pt x="299" y="392"/>
                      <a:pt x="299" y="392"/>
                      <a:pt x="299" y="392"/>
                    </a:cubicBezTo>
                    <a:cubicBezTo>
                      <a:pt x="299" y="364"/>
                      <a:pt x="282" y="339"/>
                      <a:pt x="257" y="329"/>
                    </a:cubicBezTo>
                    <a:cubicBezTo>
                      <a:pt x="257" y="257"/>
                      <a:pt x="257" y="257"/>
                      <a:pt x="257" y="257"/>
                    </a:cubicBezTo>
                    <a:cubicBezTo>
                      <a:pt x="329" y="257"/>
                      <a:pt x="329" y="257"/>
                      <a:pt x="329" y="257"/>
                    </a:cubicBezTo>
                    <a:cubicBezTo>
                      <a:pt x="339" y="281"/>
                      <a:pt x="364" y="299"/>
                      <a:pt x="392" y="299"/>
                    </a:cubicBezTo>
                    <a:cubicBezTo>
                      <a:pt x="392" y="299"/>
                      <a:pt x="392" y="299"/>
                      <a:pt x="392" y="299"/>
                    </a:cubicBezTo>
                    <a:cubicBezTo>
                      <a:pt x="430" y="299"/>
                      <a:pt x="461" y="268"/>
                      <a:pt x="461" y="2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" name="Freeform 325"/>
              <p:cNvSpPr>
                <a:spLocks/>
              </p:cNvSpPr>
              <p:nvPr/>
            </p:nvSpPr>
            <p:spPr bwMode="auto">
              <a:xfrm>
                <a:off x="6934200" y="3298825"/>
                <a:ext cx="373063" cy="373063"/>
              </a:xfrm>
              <a:custGeom>
                <a:avLst/>
                <a:gdLst>
                  <a:gd name="T0" fmla="*/ 461 w 461"/>
                  <a:gd name="T1" fmla="*/ 230 h 461"/>
                  <a:gd name="T2" fmla="*/ 392 w 461"/>
                  <a:gd name="T3" fmla="*/ 162 h 461"/>
                  <a:gd name="T4" fmla="*/ 392 w 461"/>
                  <a:gd name="T5" fmla="*/ 162 h 461"/>
                  <a:gd name="T6" fmla="*/ 329 w 461"/>
                  <a:gd name="T7" fmla="*/ 204 h 461"/>
                  <a:gd name="T8" fmla="*/ 256 w 461"/>
                  <a:gd name="T9" fmla="*/ 204 h 461"/>
                  <a:gd name="T10" fmla="*/ 256 w 461"/>
                  <a:gd name="T11" fmla="*/ 132 h 461"/>
                  <a:gd name="T12" fmla="*/ 299 w 461"/>
                  <a:gd name="T13" fmla="*/ 68 h 461"/>
                  <a:gd name="T14" fmla="*/ 299 w 461"/>
                  <a:gd name="T15" fmla="*/ 68 h 461"/>
                  <a:gd name="T16" fmla="*/ 230 w 461"/>
                  <a:gd name="T17" fmla="*/ 0 h 461"/>
                  <a:gd name="T18" fmla="*/ 162 w 461"/>
                  <a:gd name="T19" fmla="*/ 68 h 461"/>
                  <a:gd name="T20" fmla="*/ 162 w 461"/>
                  <a:gd name="T21" fmla="*/ 68 h 461"/>
                  <a:gd name="T22" fmla="*/ 204 w 461"/>
                  <a:gd name="T23" fmla="*/ 132 h 461"/>
                  <a:gd name="T24" fmla="*/ 204 w 461"/>
                  <a:gd name="T25" fmla="*/ 204 h 461"/>
                  <a:gd name="T26" fmla="*/ 132 w 461"/>
                  <a:gd name="T27" fmla="*/ 204 h 461"/>
                  <a:gd name="T28" fmla="*/ 68 w 461"/>
                  <a:gd name="T29" fmla="*/ 162 h 461"/>
                  <a:gd name="T30" fmla="*/ 68 w 461"/>
                  <a:gd name="T31" fmla="*/ 162 h 461"/>
                  <a:gd name="T32" fmla="*/ 0 w 461"/>
                  <a:gd name="T33" fmla="*/ 230 h 461"/>
                  <a:gd name="T34" fmla="*/ 68 w 461"/>
                  <a:gd name="T35" fmla="*/ 299 h 461"/>
                  <a:gd name="T36" fmla="*/ 68 w 461"/>
                  <a:gd name="T37" fmla="*/ 299 h 461"/>
                  <a:gd name="T38" fmla="*/ 132 w 461"/>
                  <a:gd name="T39" fmla="*/ 257 h 461"/>
                  <a:gd name="T40" fmla="*/ 204 w 461"/>
                  <a:gd name="T41" fmla="*/ 257 h 461"/>
                  <a:gd name="T42" fmla="*/ 204 w 461"/>
                  <a:gd name="T43" fmla="*/ 329 h 461"/>
                  <a:gd name="T44" fmla="*/ 162 w 461"/>
                  <a:gd name="T45" fmla="*/ 392 h 461"/>
                  <a:gd name="T46" fmla="*/ 162 w 461"/>
                  <a:gd name="T47" fmla="*/ 392 h 461"/>
                  <a:gd name="T48" fmla="*/ 230 w 461"/>
                  <a:gd name="T49" fmla="*/ 461 h 461"/>
                  <a:gd name="T50" fmla="*/ 299 w 461"/>
                  <a:gd name="T51" fmla="*/ 392 h 461"/>
                  <a:gd name="T52" fmla="*/ 299 w 461"/>
                  <a:gd name="T53" fmla="*/ 392 h 461"/>
                  <a:gd name="T54" fmla="*/ 256 w 461"/>
                  <a:gd name="T55" fmla="*/ 329 h 461"/>
                  <a:gd name="T56" fmla="*/ 256 w 461"/>
                  <a:gd name="T57" fmla="*/ 257 h 461"/>
                  <a:gd name="T58" fmla="*/ 329 w 461"/>
                  <a:gd name="T59" fmla="*/ 257 h 461"/>
                  <a:gd name="T60" fmla="*/ 392 w 461"/>
                  <a:gd name="T61" fmla="*/ 299 h 461"/>
                  <a:gd name="T62" fmla="*/ 392 w 461"/>
                  <a:gd name="T63" fmla="*/ 299 h 461"/>
                  <a:gd name="T64" fmla="*/ 461 w 461"/>
                  <a:gd name="T65" fmla="*/ 230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61" h="461">
                    <a:moveTo>
                      <a:pt x="461" y="230"/>
                    </a:moveTo>
                    <a:cubicBezTo>
                      <a:pt x="461" y="193"/>
                      <a:pt x="430" y="162"/>
                      <a:pt x="392" y="162"/>
                    </a:cubicBezTo>
                    <a:cubicBezTo>
                      <a:pt x="392" y="162"/>
                      <a:pt x="392" y="162"/>
                      <a:pt x="392" y="162"/>
                    </a:cubicBezTo>
                    <a:cubicBezTo>
                      <a:pt x="364" y="162"/>
                      <a:pt x="339" y="179"/>
                      <a:pt x="329" y="204"/>
                    </a:cubicBezTo>
                    <a:cubicBezTo>
                      <a:pt x="256" y="204"/>
                      <a:pt x="256" y="204"/>
                      <a:pt x="256" y="204"/>
                    </a:cubicBezTo>
                    <a:cubicBezTo>
                      <a:pt x="256" y="132"/>
                      <a:pt x="256" y="132"/>
                      <a:pt x="256" y="132"/>
                    </a:cubicBezTo>
                    <a:cubicBezTo>
                      <a:pt x="281" y="121"/>
                      <a:pt x="299" y="97"/>
                      <a:pt x="299" y="68"/>
                    </a:cubicBezTo>
                    <a:cubicBezTo>
                      <a:pt x="299" y="68"/>
                      <a:pt x="299" y="68"/>
                      <a:pt x="299" y="68"/>
                    </a:cubicBezTo>
                    <a:cubicBezTo>
                      <a:pt x="299" y="31"/>
                      <a:pt x="268" y="0"/>
                      <a:pt x="230" y="0"/>
                    </a:cubicBezTo>
                    <a:cubicBezTo>
                      <a:pt x="192" y="0"/>
                      <a:pt x="162" y="31"/>
                      <a:pt x="162" y="68"/>
                    </a:cubicBezTo>
                    <a:cubicBezTo>
                      <a:pt x="162" y="68"/>
                      <a:pt x="162" y="68"/>
                      <a:pt x="162" y="68"/>
                    </a:cubicBezTo>
                    <a:cubicBezTo>
                      <a:pt x="162" y="97"/>
                      <a:pt x="179" y="121"/>
                      <a:pt x="204" y="132"/>
                    </a:cubicBezTo>
                    <a:cubicBezTo>
                      <a:pt x="204" y="204"/>
                      <a:pt x="204" y="204"/>
                      <a:pt x="204" y="204"/>
                    </a:cubicBezTo>
                    <a:cubicBezTo>
                      <a:pt x="132" y="204"/>
                      <a:pt x="132" y="204"/>
                      <a:pt x="132" y="204"/>
                    </a:cubicBezTo>
                    <a:cubicBezTo>
                      <a:pt x="121" y="179"/>
                      <a:pt x="97" y="162"/>
                      <a:pt x="68" y="162"/>
                    </a:cubicBezTo>
                    <a:cubicBezTo>
                      <a:pt x="68" y="162"/>
                      <a:pt x="68" y="162"/>
                      <a:pt x="68" y="162"/>
                    </a:cubicBezTo>
                    <a:cubicBezTo>
                      <a:pt x="31" y="162"/>
                      <a:pt x="0" y="193"/>
                      <a:pt x="0" y="230"/>
                    </a:cubicBezTo>
                    <a:cubicBezTo>
                      <a:pt x="0" y="268"/>
                      <a:pt x="31" y="299"/>
                      <a:pt x="68" y="299"/>
                    </a:cubicBezTo>
                    <a:cubicBezTo>
                      <a:pt x="68" y="299"/>
                      <a:pt x="68" y="299"/>
                      <a:pt x="68" y="299"/>
                    </a:cubicBezTo>
                    <a:cubicBezTo>
                      <a:pt x="97" y="299"/>
                      <a:pt x="121" y="281"/>
                      <a:pt x="132" y="257"/>
                    </a:cubicBezTo>
                    <a:cubicBezTo>
                      <a:pt x="204" y="257"/>
                      <a:pt x="204" y="257"/>
                      <a:pt x="204" y="257"/>
                    </a:cubicBezTo>
                    <a:cubicBezTo>
                      <a:pt x="204" y="329"/>
                      <a:pt x="204" y="329"/>
                      <a:pt x="204" y="329"/>
                    </a:cubicBezTo>
                    <a:cubicBezTo>
                      <a:pt x="179" y="339"/>
                      <a:pt x="162" y="364"/>
                      <a:pt x="162" y="392"/>
                    </a:cubicBezTo>
                    <a:cubicBezTo>
                      <a:pt x="162" y="392"/>
                      <a:pt x="162" y="392"/>
                      <a:pt x="162" y="392"/>
                    </a:cubicBezTo>
                    <a:cubicBezTo>
                      <a:pt x="162" y="430"/>
                      <a:pt x="192" y="461"/>
                      <a:pt x="230" y="461"/>
                    </a:cubicBezTo>
                    <a:cubicBezTo>
                      <a:pt x="268" y="461"/>
                      <a:pt x="299" y="430"/>
                      <a:pt x="299" y="392"/>
                    </a:cubicBezTo>
                    <a:cubicBezTo>
                      <a:pt x="299" y="392"/>
                      <a:pt x="299" y="392"/>
                      <a:pt x="299" y="392"/>
                    </a:cubicBezTo>
                    <a:cubicBezTo>
                      <a:pt x="299" y="364"/>
                      <a:pt x="281" y="339"/>
                      <a:pt x="256" y="329"/>
                    </a:cubicBezTo>
                    <a:cubicBezTo>
                      <a:pt x="256" y="257"/>
                      <a:pt x="256" y="257"/>
                      <a:pt x="256" y="257"/>
                    </a:cubicBezTo>
                    <a:cubicBezTo>
                      <a:pt x="329" y="257"/>
                      <a:pt x="329" y="257"/>
                      <a:pt x="329" y="257"/>
                    </a:cubicBezTo>
                    <a:cubicBezTo>
                      <a:pt x="339" y="281"/>
                      <a:pt x="364" y="299"/>
                      <a:pt x="392" y="299"/>
                    </a:cubicBezTo>
                    <a:cubicBezTo>
                      <a:pt x="392" y="299"/>
                      <a:pt x="392" y="299"/>
                      <a:pt x="392" y="299"/>
                    </a:cubicBezTo>
                    <a:cubicBezTo>
                      <a:pt x="430" y="299"/>
                      <a:pt x="461" y="268"/>
                      <a:pt x="461" y="2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" name="Freeform 326"/>
              <p:cNvSpPr>
                <a:spLocks/>
              </p:cNvSpPr>
              <p:nvPr/>
            </p:nvSpPr>
            <p:spPr bwMode="auto">
              <a:xfrm>
                <a:off x="6205538" y="4027488"/>
                <a:ext cx="371475" cy="373063"/>
              </a:xfrm>
              <a:custGeom>
                <a:avLst/>
                <a:gdLst>
                  <a:gd name="T0" fmla="*/ 461 w 461"/>
                  <a:gd name="T1" fmla="*/ 231 h 461"/>
                  <a:gd name="T2" fmla="*/ 392 w 461"/>
                  <a:gd name="T3" fmla="*/ 162 h 461"/>
                  <a:gd name="T4" fmla="*/ 392 w 461"/>
                  <a:gd name="T5" fmla="*/ 162 h 461"/>
                  <a:gd name="T6" fmla="*/ 329 w 461"/>
                  <a:gd name="T7" fmla="*/ 205 h 461"/>
                  <a:gd name="T8" fmla="*/ 257 w 461"/>
                  <a:gd name="T9" fmla="*/ 205 h 461"/>
                  <a:gd name="T10" fmla="*/ 257 w 461"/>
                  <a:gd name="T11" fmla="*/ 133 h 461"/>
                  <a:gd name="T12" fmla="*/ 299 w 461"/>
                  <a:gd name="T13" fmla="*/ 69 h 461"/>
                  <a:gd name="T14" fmla="*/ 299 w 461"/>
                  <a:gd name="T15" fmla="*/ 69 h 461"/>
                  <a:gd name="T16" fmla="*/ 230 w 461"/>
                  <a:gd name="T17" fmla="*/ 0 h 461"/>
                  <a:gd name="T18" fmla="*/ 162 w 461"/>
                  <a:gd name="T19" fmla="*/ 69 h 461"/>
                  <a:gd name="T20" fmla="*/ 162 w 461"/>
                  <a:gd name="T21" fmla="*/ 69 h 461"/>
                  <a:gd name="T22" fmla="*/ 204 w 461"/>
                  <a:gd name="T23" fmla="*/ 133 h 461"/>
                  <a:gd name="T24" fmla="*/ 204 w 461"/>
                  <a:gd name="T25" fmla="*/ 205 h 461"/>
                  <a:gd name="T26" fmla="*/ 132 w 461"/>
                  <a:gd name="T27" fmla="*/ 205 h 461"/>
                  <a:gd name="T28" fmla="*/ 69 w 461"/>
                  <a:gd name="T29" fmla="*/ 162 h 461"/>
                  <a:gd name="T30" fmla="*/ 69 w 461"/>
                  <a:gd name="T31" fmla="*/ 162 h 461"/>
                  <a:gd name="T32" fmla="*/ 0 w 461"/>
                  <a:gd name="T33" fmla="*/ 231 h 461"/>
                  <a:gd name="T34" fmla="*/ 69 w 461"/>
                  <a:gd name="T35" fmla="*/ 300 h 461"/>
                  <a:gd name="T36" fmla="*/ 69 w 461"/>
                  <a:gd name="T37" fmla="*/ 300 h 461"/>
                  <a:gd name="T38" fmla="*/ 132 w 461"/>
                  <a:gd name="T39" fmla="*/ 257 h 461"/>
                  <a:gd name="T40" fmla="*/ 204 w 461"/>
                  <a:gd name="T41" fmla="*/ 257 h 461"/>
                  <a:gd name="T42" fmla="*/ 204 w 461"/>
                  <a:gd name="T43" fmla="*/ 329 h 461"/>
                  <a:gd name="T44" fmla="*/ 162 w 461"/>
                  <a:gd name="T45" fmla="*/ 393 h 461"/>
                  <a:gd name="T46" fmla="*/ 162 w 461"/>
                  <a:gd name="T47" fmla="*/ 393 h 461"/>
                  <a:gd name="T48" fmla="*/ 230 w 461"/>
                  <a:gd name="T49" fmla="*/ 461 h 461"/>
                  <a:gd name="T50" fmla="*/ 299 w 461"/>
                  <a:gd name="T51" fmla="*/ 393 h 461"/>
                  <a:gd name="T52" fmla="*/ 299 w 461"/>
                  <a:gd name="T53" fmla="*/ 393 h 461"/>
                  <a:gd name="T54" fmla="*/ 257 w 461"/>
                  <a:gd name="T55" fmla="*/ 329 h 461"/>
                  <a:gd name="T56" fmla="*/ 257 w 461"/>
                  <a:gd name="T57" fmla="*/ 257 h 461"/>
                  <a:gd name="T58" fmla="*/ 329 w 461"/>
                  <a:gd name="T59" fmla="*/ 257 h 461"/>
                  <a:gd name="T60" fmla="*/ 392 w 461"/>
                  <a:gd name="T61" fmla="*/ 300 h 461"/>
                  <a:gd name="T62" fmla="*/ 392 w 461"/>
                  <a:gd name="T63" fmla="*/ 300 h 461"/>
                  <a:gd name="T64" fmla="*/ 461 w 461"/>
                  <a:gd name="T65" fmla="*/ 231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61" h="461">
                    <a:moveTo>
                      <a:pt x="461" y="231"/>
                    </a:moveTo>
                    <a:cubicBezTo>
                      <a:pt x="461" y="193"/>
                      <a:pt x="430" y="162"/>
                      <a:pt x="392" y="162"/>
                    </a:cubicBezTo>
                    <a:cubicBezTo>
                      <a:pt x="392" y="162"/>
                      <a:pt x="392" y="162"/>
                      <a:pt x="392" y="162"/>
                    </a:cubicBezTo>
                    <a:cubicBezTo>
                      <a:pt x="364" y="162"/>
                      <a:pt x="339" y="180"/>
                      <a:pt x="329" y="205"/>
                    </a:cubicBezTo>
                    <a:cubicBezTo>
                      <a:pt x="257" y="205"/>
                      <a:pt x="257" y="205"/>
                      <a:pt x="257" y="205"/>
                    </a:cubicBezTo>
                    <a:cubicBezTo>
                      <a:pt x="257" y="133"/>
                      <a:pt x="257" y="133"/>
                      <a:pt x="257" y="133"/>
                    </a:cubicBezTo>
                    <a:cubicBezTo>
                      <a:pt x="282" y="122"/>
                      <a:pt x="299" y="98"/>
                      <a:pt x="299" y="69"/>
                    </a:cubicBezTo>
                    <a:cubicBezTo>
                      <a:pt x="299" y="69"/>
                      <a:pt x="299" y="69"/>
                      <a:pt x="299" y="69"/>
                    </a:cubicBezTo>
                    <a:cubicBezTo>
                      <a:pt x="299" y="31"/>
                      <a:pt x="268" y="0"/>
                      <a:pt x="230" y="0"/>
                    </a:cubicBezTo>
                    <a:cubicBezTo>
                      <a:pt x="193" y="0"/>
                      <a:pt x="162" y="31"/>
                      <a:pt x="162" y="69"/>
                    </a:cubicBezTo>
                    <a:cubicBezTo>
                      <a:pt x="162" y="69"/>
                      <a:pt x="162" y="69"/>
                      <a:pt x="162" y="69"/>
                    </a:cubicBezTo>
                    <a:cubicBezTo>
                      <a:pt x="162" y="98"/>
                      <a:pt x="179" y="122"/>
                      <a:pt x="204" y="133"/>
                    </a:cubicBezTo>
                    <a:cubicBezTo>
                      <a:pt x="204" y="205"/>
                      <a:pt x="204" y="205"/>
                      <a:pt x="204" y="205"/>
                    </a:cubicBezTo>
                    <a:cubicBezTo>
                      <a:pt x="132" y="205"/>
                      <a:pt x="132" y="205"/>
                      <a:pt x="132" y="205"/>
                    </a:cubicBezTo>
                    <a:cubicBezTo>
                      <a:pt x="122" y="180"/>
                      <a:pt x="97" y="162"/>
                      <a:pt x="69" y="162"/>
                    </a:cubicBezTo>
                    <a:cubicBezTo>
                      <a:pt x="69" y="162"/>
                      <a:pt x="69" y="162"/>
                      <a:pt x="69" y="162"/>
                    </a:cubicBezTo>
                    <a:cubicBezTo>
                      <a:pt x="31" y="162"/>
                      <a:pt x="0" y="193"/>
                      <a:pt x="0" y="231"/>
                    </a:cubicBezTo>
                    <a:cubicBezTo>
                      <a:pt x="0" y="269"/>
                      <a:pt x="31" y="300"/>
                      <a:pt x="69" y="300"/>
                    </a:cubicBezTo>
                    <a:cubicBezTo>
                      <a:pt x="69" y="300"/>
                      <a:pt x="69" y="300"/>
                      <a:pt x="69" y="300"/>
                    </a:cubicBezTo>
                    <a:cubicBezTo>
                      <a:pt x="97" y="300"/>
                      <a:pt x="122" y="282"/>
                      <a:pt x="132" y="257"/>
                    </a:cubicBezTo>
                    <a:cubicBezTo>
                      <a:pt x="204" y="257"/>
                      <a:pt x="204" y="257"/>
                      <a:pt x="204" y="257"/>
                    </a:cubicBezTo>
                    <a:cubicBezTo>
                      <a:pt x="204" y="329"/>
                      <a:pt x="204" y="329"/>
                      <a:pt x="204" y="329"/>
                    </a:cubicBezTo>
                    <a:cubicBezTo>
                      <a:pt x="179" y="340"/>
                      <a:pt x="162" y="364"/>
                      <a:pt x="162" y="393"/>
                    </a:cubicBezTo>
                    <a:cubicBezTo>
                      <a:pt x="162" y="393"/>
                      <a:pt x="162" y="393"/>
                      <a:pt x="162" y="393"/>
                    </a:cubicBezTo>
                    <a:cubicBezTo>
                      <a:pt x="162" y="430"/>
                      <a:pt x="193" y="461"/>
                      <a:pt x="230" y="461"/>
                    </a:cubicBezTo>
                    <a:cubicBezTo>
                      <a:pt x="268" y="461"/>
                      <a:pt x="299" y="430"/>
                      <a:pt x="299" y="393"/>
                    </a:cubicBezTo>
                    <a:cubicBezTo>
                      <a:pt x="299" y="393"/>
                      <a:pt x="299" y="393"/>
                      <a:pt x="299" y="393"/>
                    </a:cubicBezTo>
                    <a:cubicBezTo>
                      <a:pt x="299" y="364"/>
                      <a:pt x="282" y="340"/>
                      <a:pt x="257" y="329"/>
                    </a:cubicBezTo>
                    <a:cubicBezTo>
                      <a:pt x="257" y="257"/>
                      <a:pt x="257" y="257"/>
                      <a:pt x="257" y="257"/>
                    </a:cubicBezTo>
                    <a:cubicBezTo>
                      <a:pt x="329" y="257"/>
                      <a:pt x="329" y="257"/>
                      <a:pt x="329" y="257"/>
                    </a:cubicBezTo>
                    <a:cubicBezTo>
                      <a:pt x="339" y="282"/>
                      <a:pt x="364" y="300"/>
                      <a:pt x="392" y="300"/>
                    </a:cubicBezTo>
                    <a:cubicBezTo>
                      <a:pt x="392" y="300"/>
                      <a:pt x="392" y="300"/>
                      <a:pt x="392" y="300"/>
                    </a:cubicBezTo>
                    <a:cubicBezTo>
                      <a:pt x="430" y="300"/>
                      <a:pt x="461" y="269"/>
                      <a:pt x="461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8" name="Freeform 327"/>
              <p:cNvSpPr>
                <a:spLocks/>
              </p:cNvSpPr>
              <p:nvPr/>
            </p:nvSpPr>
            <p:spPr bwMode="auto">
              <a:xfrm>
                <a:off x="6934200" y="4027488"/>
                <a:ext cx="373063" cy="373063"/>
              </a:xfrm>
              <a:custGeom>
                <a:avLst/>
                <a:gdLst>
                  <a:gd name="T0" fmla="*/ 461 w 461"/>
                  <a:gd name="T1" fmla="*/ 231 h 461"/>
                  <a:gd name="T2" fmla="*/ 392 w 461"/>
                  <a:gd name="T3" fmla="*/ 162 h 461"/>
                  <a:gd name="T4" fmla="*/ 392 w 461"/>
                  <a:gd name="T5" fmla="*/ 162 h 461"/>
                  <a:gd name="T6" fmla="*/ 329 w 461"/>
                  <a:gd name="T7" fmla="*/ 205 h 461"/>
                  <a:gd name="T8" fmla="*/ 256 w 461"/>
                  <a:gd name="T9" fmla="*/ 205 h 461"/>
                  <a:gd name="T10" fmla="*/ 256 w 461"/>
                  <a:gd name="T11" fmla="*/ 133 h 461"/>
                  <a:gd name="T12" fmla="*/ 299 w 461"/>
                  <a:gd name="T13" fmla="*/ 69 h 461"/>
                  <a:gd name="T14" fmla="*/ 299 w 461"/>
                  <a:gd name="T15" fmla="*/ 69 h 461"/>
                  <a:gd name="T16" fmla="*/ 230 w 461"/>
                  <a:gd name="T17" fmla="*/ 0 h 461"/>
                  <a:gd name="T18" fmla="*/ 162 w 461"/>
                  <a:gd name="T19" fmla="*/ 69 h 461"/>
                  <a:gd name="T20" fmla="*/ 162 w 461"/>
                  <a:gd name="T21" fmla="*/ 69 h 461"/>
                  <a:gd name="T22" fmla="*/ 204 w 461"/>
                  <a:gd name="T23" fmla="*/ 133 h 461"/>
                  <a:gd name="T24" fmla="*/ 204 w 461"/>
                  <a:gd name="T25" fmla="*/ 205 h 461"/>
                  <a:gd name="T26" fmla="*/ 132 w 461"/>
                  <a:gd name="T27" fmla="*/ 205 h 461"/>
                  <a:gd name="T28" fmla="*/ 68 w 461"/>
                  <a:gd name="T29" fmla="*/ 162 h 461"/>
                  <a:gd name="T30" fmla="*/ 68 w 461"/>
                  <a:gd name="T31" fmla="*/ 162 h 461"/>
                  <a:gd name="T32" fmla="*/ 0 w 461"/>
                  <a:gd name="T33" fmla="*/ 231 h 461"/>
                  <a:gd name="T34" fmla="*/ 68 w 461"/>
                  <a:gd name="T35" fmla="*/ 300 h 461"/>
                  <a:gd name="T36" fmla="*/ 68 w 461"/>
                  <a:gd name="T37" fmla="*/ 300 h 461"/>
                  <a:gd name="T38" fmla="*/ 132 w 461"/>
                  <a:gd name="T39" fmla="*/ 257 h 461"/>
                  <a:gd name="T40" fmla="*/ 204 w 461"/>
                  <a:gd name="T41" fmla="*/ 257 h 461"/>
                  <a:gd name="T42" fmla="*/ 204 w 461"/>
                  <a:gd name="T43" fmla="*/ 329 h 461"/>
                  <a:gd name="T44" fmla="*/ 162 w 461"/>
                  <a:gd name="T45" fmla="*/ 393 h 461"/>
                  <a:gd name="T46" fmla="*/ 162 w 461"/>
                  <a:gd name="T47" fmla="*/ 393 h 461"/>
                  <a:gd name="T48" fmla="*/ 230 w 461"/>
                  <a:gd name="T49" fmla="*/ 461 h 461"/>
                  <a:gd name="T50" fmla="*/ 299 w 461"/>
                  <a:gd name="T51" fmla="*/ 393 h 461"/>
                  <a:gd name="T52" fmla="*/ 299 w 461"/>
                  <a:gd name="T53" fmla="*/ 393 h 461"/>
                  <a:gd name="T54" fmla="*/ 256 w 461"/>
                  <a:gd name="T55" fmla="*/ 329 h 461"/>
                  <a:gd name="T56" fmla="*/ 256 w 461"/>
                  <a:gd name="T57" fmla="*/ 257 h 461"/>
                  <a:gd name="T58" fmla="*/ 329 w 461"/>
                  <a:gd name="T59" fmla="*/ 257 h 461"/>
                  <a:gd name="T60" fmla="*/ 392 w 461"/>
                  <a:gd name="T61" fmla="*/ 300 h 461"/>
                  <a:gd name="T62" fmla="*/ 392 w 461"/>
                  <a:gd name="T63" fmla="*/ 300 h 461"/>
                  <a:gd name="T64" fmla="*/ 461 w 461"/>
                  <a:gd name="T65" fmla="*/ 231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61" h="461">
                    <a:moveTo>
                      <a:pt x="461" y="231"/>
                    </a:moveTo>
                    <a:cubicBezTo>
                      <a:pt x="461" y="193"/>
                      <a:pt x="430" y="162"/>
                      <a:pt x="392" y="162"/>
                    </a:cubicBezTo>
                    <a:cubicBezTo>
                      <a:pt x="392" y="162"/>
                      <a:pt x="392" y="162"/>
                      <a:pt x="392" y="162"/>
                    </a:cubicBezTo>
                    <a:cubicBezTo>
                      <a:pt x="364" y="162"/>
                      <a:pt x="339" y="180"/>
                      <a:pt x="329" y="205"/>
                    </a:cubicBezTo>
                    <a:cubicBezTo>
                      <a:pt x="256" y="205"/>
                      <a:pt x="256" y="205"/>
                      <a:pt x="256" y="205"/>
                    </a:cubicBezTo>
                    <a:cubicBezTo>
                      <a:pt x="256" y="133"/>
                      <a:pt x="256" y="133"/>
                      <a:pt x="256" y="133"/>
                    </a:cubicBezTo>
                    <a:cubicBezTo>
                      <a:pt x="281" y="122"/>
                      <a:pt x="299" y="98"/>
                      <a:pt x="299" y="69"/>
                    </a:cubicBezTo>
                    <a:cubicBezTo>
                      <a:pt x="299" y="69"/>
                      <a:pt x="299" y="69"/>
                      <a:pt x="299" y="69"/>
                    </a:cubicBezTo>
                    <a:cubicBezTo>
                      <a:pt x="299" y="31"/>
                      <a:pt x="268" y="0"/>
                      <a:pt x="230" y="0"/>
                    </a:cubicBezTo>
                    <a:cubicBezTo>
                      <a:pt x="192" y="0"/>
                      <a:pt x="162" y="31"/>
                      <a:pt x="162" y="69"/>
                    </a:cubicBezTo>
                    <a:cubicBezTo>
                      <a:pt x="162" y="69"/>
                      <a:pt x="162" y="69"/>
                      <a:pt x="162" y="69"/>
                    </a:cubicBezTo>
                    <a:cubicBezTo>
                      <a:pt x="162" y="98"/>
                      <a:pt x="179" y="122"/>
                      <a:pt x="204" y="133"/>
                    </a:cubicBezTo>
                    <a:cubicBezTo>
                      <a:pt x="204" y="205"/>
                      <a:pt x="204" y="205"/>
                      <a:pt x="204" y="205"/>
                    </a:cubicBezTo>
                    <a:cubicBezTo>
                      <a:pt x="132" y="205"/>
                      <a:pt x="132" y="205"/>
                      <a:pt x="132" y="205"/>
                    </a:cubicBezTo>
                    <a:cubicBezTo>
                      <a:pt x="121" y="180"/>
                      <a:pt x="97" y="162"/>
                      <a:pt x="68" y="162"/>
                    </a:cubicBezTo>
                    <a:cubicBezTo>
                      <a:pt x="68" y="162"/>
                      <a:pt x="68" y="162"/>
                      <a:pt x="68" y="162"/>
                    </a:cubicBezTo>
                    <a:cubicBezTo>
                      <a:pt x="31" y="162"/>
                      <a:pt x="0" y="193"/>
                      <a:pt x="0" y="231"/>
                    </a:cubicBezTo>
                    <a:cubicBezTo>
                      <a:pt x="0" y="269"/>
                      <a:pt x="31" y="300"/>
                      <a:pt x="68" y="300"/>
                    </a:cubicBezTo>
                    <a:cubicBezTo>
                      <a:pt x="68" y="300"/>
                      <a:pt x="68" y="300"/>
                      <a:pt x="68" y="300"/>
                    </a:cubicBezTo>
                    <a:cubicBezTo>
                      <a:pt x="97" y="300"/>
                      <a:pt x="121" y="282"/>
                      <a:pt x="132" y="257"/>
                    </a:cubicBezTo>
                    <a:cubicBezTo>
                      <a:pt x="204" y="257"/>
                      <a:pt x="204" y="257"/>
                      <a:pt x="204" y="257"/>
                    </a:cubicBezTo>
                    <a:cubicBezTo>
                      <a:pt x="204" y="329"/>
                      <a:pt x="204" y="329"/>
                      <a:pt x="204" y="329"/>
                    </a:cubicBezTo>
                    <a:cubicBezTo>
                      <a:pt x="179" y="340"/>
                      <a:pt x="162" y="364"/>
                      <a:pt x="162" y="393"/>
                    </a:cubicBezTo>
                    <a:cubicBezTo>
                      <a:pt x="162" y="393"/>
                      <a:pt x="162" y="393"/>
                      <a:pt x="162" y="393"/>
                    </a:cubicBezTo>
                    <a:cubicBezTo>
                      <a:pt x="162" y="430"/>
                      <a:pt x="192" y="461"/>
                      <a:pt x="230" y="461"/>
                    </a:cubicBezTo>
                    <a:cubicBezTo>
                      <a:pt x="268" y="461"/>
                      <a:pt x="299" y="430"/>
                      <a:pt x="299" y="393"/>
                    </a:cubicBezTo>
                    <a:cubicBezTo>
                      <a:pt x="299" y="393"/>
                      <a:pt x="299" y="393"/>
                      <a:pt x="299" y="393"/>
                    </a:cubicBezTo>
                    <a:cubicBezTo>
                      <a:pt x="299" y="364"/>
                      <a:pt x="281" y="340"/>
                      <a:pt x="256" y="329"/>
                    </a:cubicBezTo>
                    <a:cubicBezTo>
                      <a:pt x="256" y="257"/>
                      <a:pt x="256" y="257"/>
                      <a:pt x="256" y="257"/>
                    </a:cubicBezTo>
                    <a:cubicBezTo>
                      <a:pt x="329" y="257"/>
                      <a:pt x="329" y="257"/>
                      <a:pt x="329" y="257"/>
                    </a:cubicBezTo>
                    <a:cubicBezTo>
                      <a:pt x="339" y="282"/>
                      <a:pt x="364" y="300"/>
                      <a:pt x="392" y="300"/>
                    </a:cubicBezTo>
                    <a:cubicBezTo>
                      <a:pt x="392" y="300"/>
                      <a:pt x="392" y="300"/>
                      <a:pt x="392" y="300"/>
                    </a:cubicBezTo>
                    <a:cubicBezTo>
                      <a:pt x="430" y="300"/>
                      <a:pt x="461" y="269"/>
                      <a:pt x="461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765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 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>
          <a:xfrm>
            <a:off x="6097588" y="4113212"/>
            <a:ext cx="3048000" cy="27447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0669588" y="0"/>
            <a:ext cx="1522412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Text Placeholder 278"/>
          <p:cNvSpPr>
            <a:spLocks noGrp="1"/>
          </p:cNvSpPr>
          <p:nvPr>
            <p:ph type="body" sz="quarter" idx="11" hasCustomPrompt="1"/>
          </p:nvPr>
        </p:nvSpPr>
        <p:spPr>
          <a:xfrm>
            <a:off x="5618888" y="501480"/>
            <a:ext cx="4795111" cy="367200"/>
          </a:xfr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 algn="r">
              <a:spcAft>
                <a:spcPts val="0"/>
              </a:spcAft>
              <a:buNone/>
              <a:defRPr lang="en-US" sz="2400" dirty="0" smtClean="0">
                <a:solidFill>
                  <a:srgbClr val="002B4C"/>
                </a:solidFill>
              </a:defRPr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  <a:lvl5pPr>
              <a:defRPr lang="en-GB" sz="1800" dirty="0"/>
            </a:lvl5pPr>
          </a:lstStyle>
          <a:p>
            <a:pPr marL="0" lvl="0" algn="r"/>
            <a:r>
              <a:rPr lang="en-US" sz="2400" dirty="0">
                <a:solidFill>
                  <a:srgbClr val="002B4C"/>
                </a:solidFill>
              </a:rPr>
              <a:t>Click to add Presentation title signpost </a:t>
            </a:r>
            <a:endParaRPr lang="en-US" dirty="0"/>
          </a:p>
        </p:txBody>
      </p:sp>
      <p:pic>
        <p:nvPicPr>
          <p:cNvPr id="280" name="Picture 2" descr="BoE logo_A4 mast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6300"/>
            <a:ext cx="2995962" cy="5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8" name="Text Placeholder 28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487988"/>
            <a:ext cx="5634678" cy="982800"/>
          </a:xfrm>
        </p:spPr>
        <p:txBody>
          <a:bodyPr rIns="457200" anchor="b" anchorCtr="0"/>
          <a:lstStyle>
            <a:lvl1pPr marL="0" indent="0">
              <a:spcAft>
                <a:spcPts val="0"/>
              </a:spcAft>
              <a:buNone/>
              <a:defRPr sz="2000" b="1" baseline="0">
                <a:solidFill>
                  <a:schemeClr val="accent4"/>
                </a:solidFill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accent4"/>
                </a:solidFill>
              </a:defRPr>
            </a:lvl2pPr>
            <a:lvl3pPr marL="0" indent="0">
              <a:spcAft>
                <a:spcPts val="0"/>
              </a:spcAft>
              <a:buNone/>
              <a:defRPr sz="2000" b="1">
                <a:solidFill>
                  <a:schemeClr val="accent6"/>
                </a:solidFill>
              </a:defRPr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accent6"/>
                </a:solidFill>
              </a:defRPr>
            </a:lvl4pPr>
            <a:lvl5pPr marL="0" indent="0">
              <a:spcAft>
                <a:spcPts val="0"/>
              </a:spcAft>
              <a:buNone/>
              <a:defRPr sz="2000" b="1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add Name Surname</a:t>
            </a:r>
          </a:p>
          <a:p>
            <a:pPr lvl="1"/>
            <a:r>
              <a:rPr lang="en-US" dirty="0"/>
              <a:t>Title/Date</a:t>
            </a:r>
            <a:endParaRPr lang="en-GB" dirty="0"/>
          </a:p>
        </p:txBody>
      </p:sp>
      <p:sp>
        <p:nvSpPr>
          <p:cNvPr id="290" name="Picture Placeholder 289"/>
          <p:cNvSpPr>
            <a:spLocks noGrp="1" noChangeAspect="1"/>
          </p:cNvSpPr>
          <p:nvPr>
            <p:ph type="pic" sz="quarter" idx="14"/>
          </p:nvPr>
        </p:nvSpPr>
        <p:spPr>
          <a:xfrm>
            <a:off x="10961688" y="190785"/>
            <a:ext cx="964800" cy="96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3" name="Rectangle 62"/>
          <p:cNvSpPr/>
          <p:nvPr userDrawn="1"/>
        </p:nvSpPr>
        <p:spPr>
          <a:xfrm>
            <a:off x="6096000" y="1371599"/>
            <a:ext cx="3049588" cy="27416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 userDrawn="1"/>
        </p:nvSpPr>
        <p:spPr>
          <a:xfrm>
            <a:off x="9145588" y="4113212"/>
            <a:ext cx="3049588" cy="27447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 userDrawn="1"/>
        </p:nvSpPr>
        <p:spPr>
          <a:xfrm>
            <a:off x="9145588" y="1371599"/>
            <a:ext cx="3049588" cy="27416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Picture Placeholder 276"/>
          <p:cNvSpPr>
            <a:spLocks noGrp="1"/>
          </p:cNvSpPr>
          <p:nvPr>
            <p:ph type="pic" sz="quarter" idx="10"/>
          </p:nvPr>
        </p:nvSpPr>
        <p:spPr>
          <a:xfrm>
            <a:off x="6096000" y="1371599"/>
            <a:ext cx="3049200" cy="27432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8" name="Picture Placeholder 276"/>
          <p:cNvSpPr>
            <a:spLocks noGrp="1"/>
          </p:cNvSpPr>
          <p:nvPr>
            <p:ph type="pic" sz="quarter" idx="15"/>
          </p:nvPr>
        </p:nvSpPr>
        <p:spPr>
          <a:xfrm>
            <a:off x="9145976" y="4114799"/>
            <a:ext cx="3049200" cy="27432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752600"/>
            <a:ext cx="5638800" cy="3735387"/>
          </a:xfrm>
        </p:spPr>
        <p:txBody>
          <a:bodyPr/>
          <a:lstStyle>
            <a:lvl1pPr marL="0" indent="0">
              <a:spcAft>
                <a:spcPts val="2400"/>
              </a:spcAft>
              <a:buNone/>
              <a:defRPr sz="4800"/>
            </a:lvl1pPr>
            <a:lvl2pPr marL="0" indent="0">
              <a:buFont typeface="Arial" panose="020B0604020202020204" pitchFamily="34" charset="0"/>
              <a:buNone/>
              <a:defRPr sz="3200"/>
            </a:lvl2pPr>
            <a:lvl3pPr marL="0" indent="0"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 dirty="0"/>
              <a:t>Click to edit title  (Calibri 48pt)</a:t>
            </a:r>
          </a:p>
          <a:p>
            <a:pPr lvl="1"/>
            <a:r>
              <a:rPr lang="en-US" dirty="0"/>
              <a:t>Presentation subtitle </a:t>
            </a:r>
            <a:br>
              <a:rPr lang="en-US" dirty="0"/>
            </a:br>
            <a:r>
              <a:rPr lang="en-US" dirty="0"/>
              <a:t>(Calibri 32pt)</a:t>
            </a:r>
          </a:p>
          <a:p>
            <a:pPr lvl="1"/>
            <a:endParaRPr lang="en-US" dirty="0"/>
          </a:p>
        </p:txBody>
      </p:sp>
      <p:grpSp>
        <p:nvGrpSpPr>
          <p:cNvPr id="76" name="Group 75"/>
          <p:cNvGrpSpPr>
            <a:grpSpLocks noChangeAspect="1"/>
          </p:cNvGrpSpPr>
          <p:nvPr userDrawn="1"/>
        </p:nvGrpSpPr>
        <p:grpSpPr>
          <a:xfrm>
            <a:off x="6097588" y="4113212"/>
            <a:ext cx="3049200" cy="2743248"/>
            <a:chOff x="8489950" y="4483100"/>
            <a:chExt cx="1408113" cy="1266825"/>
          </a:xfrm>
          <a:solidFill>
            <a:srgbClr val="FFFFFF">
              <a:alpha val="25098"/>
            </a:srgbClr>
          </a:solidFill>
        </p:grpSpPr>
        <p:sp>
          <p:nvSpPr>
            <p:cNvPr id="78" name="Freeform 400"/>
            <p:cNvSpPr>
              <a:spLocks/>
            </p:cNvSpPr>
            <p:nvPr/>
          </p:nvSpPr>
          <p:spPr bwMode="auto">
            <a:xfrm>
              <a:off x="8489950" y="4483100"/>
              <a:ext cx="73025" cy="142875"/>
            </a:xfrm>
            <a:custGeom>
              <a:avLst/>
              <a:gdLst>
                <a:gd name="T0" fmla="*/ 28 w 90"/>
                <a:gd name="T1" fmla="*/ 151 h 177"/>
                <a:gd name="T2" fmla="*/ 28 w 90"/>
                <a:gd name="T3" fmla="*/ 151 h 177"/>
                <a:gd name="T4" fmla="*/ 11 w 90"/>
                <a:gd name="T5" fmla="*/ 126 h 177"/>
                <a:gd name="T6" fmla="*/ 11 w 90"/>
                <a:gd name="T7" fmla="*/ 99 h 177"/>
                <a:gd name="T8" fmla="*/ 39 w 90"/>
                <a:gd name="T9" fmla="*/ 99 h 177"/>
                <a:gd name="T10" fmla="*/ 64 w 90"/>
                <a:gd name="T11" fmla="*/ 115 h 177"/>
                <a:gd name="T12" fmla="*/ 90 w 90"/>
                <a:gd name="T13" fmla="*/ 89 h 177"/>
                <a:gd name="T14" fmla="*/ 64 w 90"/>
                <a:gd name="T15" fmla="*/ 62 h 177"/>
                <a:gd name="T16" fmla="*/ 39 w 90"/>
                <a:gd name="T17" fmla="*/ 78 h 177"/>
                <a:gd name="T18" fmla="*/ 11 w 90"/>
                <a:gd name="T19" fmla="*/ 78 h 177"/>
                <a:gd name="T20" fmla="*/ 11 w 90"/>
                <a:gd name="T21" fmla="*/ 51 h 177"/>
                <a:gd name="T22" fmla="*/ 28 w 90"/>
                <a:gd name="T23" fmla="*/ 26 h 177"/>
                <a:gd name="T24" fmla="*/ 1 w 90"/>
                <a:gd name="T25" fmla="*/ 0 h 177"/>
                <a:gd name="T26" fmla="*/ 0 w 90"/>
                <a:gd name="T27" fmla="*/ 0 h 177"/>
                <a:gd name="T28" fmla="*/ 0 w 90"/>
                <a:gd name="T29" fmla="*/ 177 h 177"/>
                <a:gd name="T30" fmla="*/ 1 w 90"/>
                <a:gd name="T31" fmla="*/ 177 h 177"/>
                <a:gd name="T32" fmla="*/ 28 w 90"/>
                <a:gd name="T33" fmla="*/ 15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177">
                  <a:moveTo>
                    <a:pt x="28" y="151"/>
                  </a:moveTo>
                  <a:cubicBezTo>
                    <a:pt x="28" y="151"/>
                    <a:pt x="28" y="151"/>
                    <a:pt x="28" y="151"/>
                  </a:cubicBezTo>
                  <a:cubicBezTo>
                    <a:pt x="28" y="140"/>
                    <a:pt x="21" y="130"/>
                    <a:pt x="11" y="126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43" y="108"/>
                    <a:pt x="53" y="115"/>
                    <a:pt x="64" y="115"/>
                  </a:cubicBezTo>
                  <a:cubicBezTo>
                    <a:pt x="78" y="115"/>
                    <a:pt x="90" y="103"/>
                    <a:pt x="90" y="89"/>
                  </a:cubicBezTo>
                  <a:cubicBezTo>
                    <a:pt x="90" y="74"/>
                    <a:pt x="78" y="62"/>
                    <a:pt x="64" y="62"/>
                  </a:cubicBezTo>
                  <a:cubicBezTo>
                    <a:pt x="53" y="62"/>
                    <a:pt x="43" y="69"/>
                    <a:pt x="39" y="78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21" y="47"/>
                    <a:pt x="28" y="37"/>
                    <a:pt x="28" y="26"/>
                  </a:cubicBezTo>
                  <a:cubicBezTo>
                    <a:pt x="28" y="12"/>
                    <a:pt x="16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1" y="177"/>
                    <a:pt x="1" y="177"/>
                  </a:cubicBezTo>
                  <a:cubicBezTo>
                    <a:pt x="16" y="177"/>
                    <a:pt x="28" y="165"/>
                    <a:pt x="28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" name="Freeform 401"/>
            <p:cNvSpPr>
              <a:spLocks/>
            </p:cNvSpPr>
            <p:nvPr/>
          </p:nvSpPr>
          <p:spPr bwMode="auto">
            <a:xfrm>
              <a:off x="8701088" y="4483100"/>
              <a:ext cx="142875" cy="142875"/>
            </a:xfrm>
            <a:custGeom>
              <a:avLst/>
              <a:gdLst>
                <a:gd name="T0" fmla="*/ 151 w 178"/>
                <a:gd name="T1" fmla="*/ 62 h 177"/>
                <a:gd name="T2" fmla="*/ 127 w 178"/>
                <a:gd name="T3" fmla="*/ 78 h 177"/>
                <a:gd name="T4" fmla="*/ 99 w 178"/>
                <a:gd name="T5" fmla="*/ 78 h 177"/>
                <a:gd name="T6" fmla="*/ 99 w 178"/>
                <a:gd name="T7" fmla="*/ 51 h 177"/>
                <a:gd name="T8" fmla="*/ 115 w 178"/>
                <a:gd name="T9" fmla="*/ 26 h 177"/>
                <a:gd name="T10" fmla="*/ 89 w 178"/>
                <a:gd name="T11" fmla="*/ 0 h 177"/>
                <a:gd name="T12" fmla="*/ 62 w 178"/>
                <a:gd name="T13" fmla="*/ 26 h 177"/>
                <a:gd name="T14" fmla="*/ 79 w 178"/>
                <a:gd name="T15" fmla="*/ 51 h 177"/>
                <a:gd name="T16" fmla="*/ 79 w 178"/>
                <a:gd name="T17" fmla="*/ 78 h 177"/>
                <a:gd name="T18" fmla="*/ 51 w 178"/>
                <a:gd name="T19" fmla="*/ 78 h 177"/>
                <a:gd name="T20" fmla="*/ 26 w 178"/>
                <a:gd name="T21" fmla="*/ 62 h 177"/>
                <a:gd name="T22" fmla="*/ 0 w 178"/>
                <a:gd name="T23" fmla="*/ 89 h 177"/>
                <a:gd name="T24" fmla="*/ 26 w 178"/>
                <a:gd name="T25" fmla="*/ 115 h 177"/>
                <a:gd name="T26" fmla="*/ 51 w 178"/>
                <a:gd name="T27" fmla="*/ 99 h 177"/>
                <a:gd name="T28" fmla="*/ 79 w 178"/>
                <a:gd name="T29" fmla="*/ 99 h 177"/>
                <a:gd name="T30" fmla="*/ 79 w 178"/>
                <a:gd name="T31" fmla="*/ 126 h 177"/>
                <a:gd name="T32" fmla="*/ 62 w 178"/>
                <a:gd name="T33" fmla="*/ 151 h 177"/>
                <a:gd name="T34" fmla="*/ 62 w 178"/>
                <a:gd name="T35" fmla="*/ 151 h 177"/>
                <a:gd name="T36" fmla="*/ 89 w 178"/>
                <a:gd name="T37" fmla="*/ 177 h 177"/>
                <a:gd name="T38" fmla="*/ 115 w 178"/>
                <a:gd name="T39" fmla="*/ 151 h 177"/>
                <a:gd name="T40" fmla="*/ 115 w 178"/>
                <a:gd name="T41" fmla="*/ 151 h 177"/>
                <a:gd name="T42" fmla="*/ 99 w 178"/>
                <a:gd name="T43" fmla="*/ 126 h 177"/>
                <a:gd name="T44" fmla="*/ 99 w 178"/>
                <a:gd name="T45" fmla="*/ 99 h 177"/>
                <a:gd name="T46" fmla="*/ 127 w 178"/>
                <a:gd name="T47" fmla="*/ 99 h 177"/>
                <a:gd name="T48" fmla="*/ 151 w 178"/>
                <a:gd name="T49" fmla="*/ 115 h 177"/>
                <a:gd name="T50" fmla="*/ 178 w 178"/>
                <a:gd name="T51" fmla="*/ 89 h 177"/>
                <a:gd name="T52" fmla="*/ 151 w 178"/>
                <a:gd name="T53" fmla="*/ 6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8" h="177">
                  <a:moveTo>
                    <a:pt x="151" y="62"/>
                  </a:moveTo>
                  <a:cubicBezTo>
                    <a:pt x="140" y="62"/>
                    <a:pt x="131" y="69"/>
                    <a:pt x="127" y="78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9" y="47"/>
                    <a:pt x="115" y="37"/>
                    <a:pt x="115" y="26"/>
                  </a:cubicBezTo>
                  <a:cubicBezTo>
                    <a:pt x="115" y="12"/>
                    <a:pt x="103" y="0"/>
                    <a:pt x="89" y="0"/>
                  </a:cubicBezTo>
                  <a:cubicBezTo>
                    <a:pt x="74" y="0"/>
                    <a:pt x="62" y="12"/>
                    <a:pt x="62" y="26"/>
                  </a:cubicBezTo>
                  <a:cubicBezTo>
                    <a:pt x="62" y="37"/>
                    <a:pt x="69" y="47"/>
                    <a:pt x="79" y="51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47" y="69"/>
                    <a:pt x="37" y="62"/>
                    <a:pt x="26" y="62"/>
                  </a:cubicBezTo>
                  <a:cubicBezTo>
                    <a:pt x="12" y="62"/>
                    <a:pt x="0" y="74"/>
                    <a:pt x="0" y="89"/>
                  </a:cubicBezTo>
                  <a:cubicBezTo>
                    <a:pt x="0" y="103"/>
                    <a:pt x="12" y="115"/>
                    <a:pt x="26" y="115"/>
                  </a:cubicBezTo>
                  <a:cubicBezTo>
                    <a:pt x="37" y="115"/>
                    <a:pt x="47" y="108"/>
                    <a:pt x="51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26"/>
                    <a:pt x="79" y="126"/>
                    <a:pt x="79" y="126"/>
                  </a:cubicBezTo>
                  <a:cubicBezTo>
                    <a:pt x="69" y="130"/>
                    <a:pt x="62" y="140"/>
                    <a:pt x="62" y="151"/>
                  </a:cubicBezTo>
                  <a:cubicBezTo>
                    <a:pt x="62" y="151"/>
                    <a:pt x="62" y="151"/>
                    <a:pt x="62" y="151"/>
                  </a:cubicBezTo>
                  <a:cubicBezTo>
                    <a:pt x="62" y="165"/>
                    <a:pt x="74" y="177"/>
                    <a:pt x="89" y="177"/>
                  </a:cubicBezTo>
                  <a:cubicBezTo>
                    <a:pt x="103" y="177"/>
                    <a:pt x="115" y="165"/>
                    <a:pt x="115" y="151"/>
                  </a:cubicBezTo>
                  <a:cubicBezTo>
                    <a:pt x="115" y="151"/>
                    <a:pt x="115" y="151"/>
                    <a:pt x="115" y="151"/>
                  </a:cubicBezTo>
                  <a:cubicBezTo>
                    <a:pt x="115" y="140"/>
                    <a:pt x="109" y="130"/>
                    <a:pt x="99" y="126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31" y="108"/>
                    <a:pt x="140" y="115"/>
                    <a:pt x="151" y="115"/>
                  </a:cubicBezTo>
                  <a:cubicBezTo>
                    <a:pt x="166" y="115"/>
                    <a:pt x="178" y="103"/>
                    <a:pt x="178" y="89"/>
                  </a:cubicBezTo>
                  <a:cubicBezTo>
                    <a:pt x="178" y="74"/>
                    <a:pt x="166" y="62"/>
                    <a:pt x="15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" name="Freeform 402"/>
            <p:cNvSpPr>
              <a:spLocks/>
            </p:cNvSpPr>
            <p:nvPr/>
          </p:nvSpPr>
          <p:spPr bwMode="auto">
            <a:xfrm>
              <a:off x="8982075" y="4483100"/>
              <a:ext cx="142875" cy="142875"/>
            </a:xfrm>
            <a:custGeom>
              <a:avLst/>
              <a:gdLst>
                <a:gd name="T0" fmla="*/ 151 w 177"/>
                <a:gd name="T1" fmla="*/ 62 h 177"/>
                <a:gd name="T2" fmla="*/ 126 w 177"/>
                <a:gd name="T3" fmla="*/ 78 h 177"/>
                <a:gd name="T4" fmla="*/ 99 w 177"/>
                <a:gd name="T5" fmla="*/ 78 h 177"/>
                <a:gd name="T6" fmla="*/ 99 w 177"/>
                <a:gd name="T7" fmla="*/ 51 h 177"/>
                <a:gd name="T8" fmla="*/ 115 w 177"/>
                <a:gd name="T9" fmla="*/ 26 h 177"/>
                <a:gd name="T10" fmla="*/ 88 w 177"/>
                <a:gd name="T11" fmla="*/ 0 h 177"/>
                <a:gd name="T12" fmla="*/ 62 w 177"/>
                <a:gd name="T13" fmla="*/ 26 h 177"/>
                <a:gd name="T14" fmla="*/ 78 w 177"/>
                <a:gd name="T15" fmla="*/ 51 h 177"/>
                <a:gd name="T16" fmla="*/ 78 w 177"/>
                <a:gd name="T17" fmla="*/ 78 h 177"/>
                <a:gd name="T18" fmla="*/ 50 w 177"/>
                <a:gd name="T19" fmla="*/ 78 h 177"/>
                <a:gd name="T20" fmla="*/ 26 w 177"/>
                <a:gd name="T21" fmla="*/ 62 h 177"/>
                <a:gd name="T22" fmla="*/ 0 w 177"/>
                <a:gd name="T23" fmla="*/ 89 h 177"/>
                <a:gd name="T24" fmla="*/ 26 w 177"/>
                <a:gd name="T25" fmla="*/ 115 h 177"/>
                <a:gd name="T26" fmla="*/ 50 w 177"/>
                <a:gd name="T27" fmla="*/ 99 h 177"/>
                <a:gd name="T28" fmla="*/ 78 w 177"/>
                <a:gd name="T29" fmla="*/ 99 h 177"/>
                <a:gd name="T30" fmla="*/ 78 w 177"/>
                <a:gd name="T31" fmla="*/ 126 h 177"/>
                <a:gd name="T32" fmla="*/ 62 w 177"/>
                <a:gd name="T33" fmla="*/ 151 h 177"/>
                <a:gd name="T34" fmla="*/ 62 w 177"/>
                <a:gd name="T35" fmla="*/ 151 h 177"/>
                <a:gd name="T36" fmla="*/ 88 w 177"/>
                <a:gd name="T37" fmla="*/ 177 h 177"/>
                <a:gd name="T38" fmla="*/ 115 w 177"/>
                <a:gd name="T39" fmla="*/ 151 h 177"/>
                <a:gd name="T40" fmla="*/ 115 w 177"/>
                <a:gd name="T41" fmla="*/ 151 h 177"/>
                <a:gd name="T42" fmla="*/ 99 w 177"/>
                <a:gd name="T43" fmla="*/ 126 h 177"/>
                <a:gd name="T44" fmla="*/ 99 w 177"/>
                <a:gd name="T45" fmla="*/ 99 h 177"/>
                <a:gd name="T46" fmla="*/ 126 w 177"/>
                <a:gd name="T47" fmla="*/ 99 h 177"/>
                <a:gd name="T48" fmla="*/ 151 w 177"/>
                <a:gd name="T49" fmla="*/ 115 h 177"/>
                <a:gd name="T50" fmla="*/ 177 w 177"/>
                <a:gd name="T51" fmla="*/ 89 h 177"/>
                <a:gd name="T52" fmla="*/ 151 w 177"/>
                <a:gd name="T53" fmla="*/ 6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7" h="177">
                  <a:moveTo>
                    <a:pt x="151" y="62"/>
                  </a:moveTo>
                  <a:cubicBezTo>
                    <a:pt x="140" y="62"/>
                    <a:pt x="130" y="69"/>
                    <a:pt x="126" y="78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8" y="47"/>
                    <a:pt x="115" y="37"/>
                    <a:pt x="115" y="26"/>
                  </a:cubicBezTo>
                  <a:cubicBezTo>
                    <a:pt x="115" y="12"/>
                    <a:pt x="103" y="0"/>
                    <a:pt x="88" y="0"/>
                  </a:cubicBezTo>
                  <a:cubicBezTo>
                    <a:pt x="74" y="0"/>
                    <a:pt x="62" y="12"/>
                    <a:pt x="62" y="26"/>
                  </a:cubicBezTo>
                  <a:cubicBezTo>
                    <a:pt x="62" y="37"/>
                    <a:pt x="69" y="47"/>
                    <a:pt x="78" y="51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46" y="69"/>
                    <a:pt x="37" y="62"/>
                    <a:pt x="26" y="62"/>
                  </a:cubicBezTo>
                  <a:cubicBezTo>
                    <a:pt x="11" y="62"/>
                    <a:pt x="0" y="74"/>
                    <a:pt x="0" y="89"/>
                  </a:cubicBezTo>
                  <a:cubicBezTo>
                    <a:pt x="0" y="103"/>
                    <a:pt x="11" y="115"/>
                    <a:pt x="26" y="115"/>
                  </a:cubicBezTo>
                  <a:cubicBezTo>
                    <a:pt x="37" y="115"/>
                    <a:pt x="46" y="108"/>
                    <a:pt x="50" y="99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8" y="126"/>
                    <a:pt x="78" y="126"/>
                    <a:pt x="78" y="126"/>
                  </a:cubicBezTo>
                  <a:cubicBezTo>
                    <a:pt x="69" y="130"/>
                    <a:pt x="62" y="140"/>
                    <a:pt x="62" y="151"/>
                  </a:cubicBezTo>
                  <a:cubicBezTo>
                    <a:pt x="62" y="151"/>
                    <a:pt x="62" y="151"/>
                    <a:pt x="62" y="151"/>
                  </a:cubicBezTo>
                  <a:cubicBezTo>
                    <a:pt x="62" y="165"/>
                    <a:pt x="74" y="177"/>
                    <a:pt x="88" y="177"/>
                  </a:cubicBezTo>
                  <a:cubicBezTo>
                    <a:pt x="103" y="177"/>
                    <a:pt x="115" y="165"/>
                    <a:pt x="115" y="151"/>
                  </a:cubicBezTo>
                  <a:cubicBezTo>
                    <a:pt x="115" y="151"/>
                    <a:pt x="115" y="151"/>
                    <a:pt x="115" y="151"/>
                  </a:cubicBezTo>
                  <a:cubicBezTo>
                    <a:pt x="115" y="140"/>
                    <a:pt x="108" y="130"/>
                    <a:pt x="99" y="126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26" y="99"/>
                    <a:pt x="126" y="99"/>
                    <a:pt x="126" y="99"/>
                  </a:cubicBezTo>
                  <a:cubicBezTo>
                    <a:pt x="130" y="108"/>
                    <a:pt x="140" y="115"/>
                    <a:pt x="151" y="115"/>
                  </a:cubicBezTo>
                  <a:cubicBezTo>
                    <a:pt x="165" y="115"/>
                    <a:pt x="177" y="103"/>
                    <a:pt x="177" y="89"/>
                  </a:cubicBezTo>
                  <a:cubicBezTo>
                    <a:pt x="177" y="74"/>
                    <a:pt x="165" y="62"/>
                    <a:pt x="15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403"/>
            <p:cNvSpPr>
              <a:spLocks/>
            </p:cNvSpPr>
            <p:nvPr/>
          </p:nvSpPr>
          <p:spPr bwMode="auto">
            <a:xfrm>
              <a:off x="9263063" y="4483100"/>
              <a:ext cx="142875" cy="142875"/>
            </a:xfrm>
            <a:custGeom>
              <a:avLst/>
              <a:gdLst>
                <a:gd name="T0" fmla="*/ 151 w 178"/>
                <a:gd name="T1" fmla="*/ 62 h 177"/>
                <a:gd name="T2" fmla="*/ 127 w 178"/>
                <a:gd name="T3" fmla="*/ 78 h 177"/>
                <a:gd name="T4" fmla="*/ 99 w 178"/>
                <a:gd name="T5" fmla="*/ 78 h 177"/>
                <a:gd name="T6" fmla="*/ 99 w 178"/>
                <a:gd name="T7" fmla="*/ 51 h 177"/>
                <a:gd name="T8" fmla="*/ 115 w 178"/>
                <a:gd name="T9" fmla="*/ 26 h 177"/>
                <a:gd name="T10" fmla="*/ 89 w 178"/>
                <a:gd name="T11" fmla="*/ 0 h 177"/>
                <a:gd name="T12" fmla="*/ 63 w 178"/>
                <a:gd name="T13" fmla="*/ 26 h 177"/>
                <a:gd name="T14" fmla="*/ 79 w 178"/>
                <a:gd name="T15" fmla="*/ 51 h 177"/>
                <a:gd name="T16" fmla="*/ 79 w 178"/>
                <a:gd name="T17" fmla="*/ 78 h 177"/>
                <a:gd name="T18" fmla="*/ 51 w 178"/>
                <a:gd name="T19" fmla="*/ 78 h 177"/>
                <a:gd name="T20" fmla="*/ 27 w 178"/>
                <a:gd name="T21" fmla="*/ 62 h 177"/>
                <a:gd name="T22" fmla="*/ 0 w 178"/>
                <a:gd name="T23" fmla="*/ 89 h 177"/>
                <a:gd name="T24" fmla="*/ 27 w 178"/>
                <a:gd name="T25" fmla="*/ 115 h 177"/>
                <a:gd name="T26" fmla="*/ 51 w 178"/>
                <a:gd name="T27" fmla="*/ 99 h 177"/>
                <a:gd name="T28" fmla="*/ 79 w 178"/>
                <a:gd name="T29" fmla="*/ 99 h 177"/>
                <a:gd name="T30" fmla="*/ 79 w 178"/>
                <a:gd name="T31" fmla="*/ 126 h 177"/>
                <a:gd name="T32" fmla="*/ 63 w 178"/>
                <a:gd name="T33" fmla="*/ 151 h 177"/>
                <a:gd name="T34" fmla="*/ 63 w 178"/>
                <a:gd name="T35" fmla="*/ 151 h 177"/>
                <a:gd name="T36" fmla="*/ 89 w 178"/>
                <a:gd name="T37" fmla="*/ 177 h 177"/>
                <a:gd name="T38" fmla="*/ 115 w 178"/>
                <a:gd name="T39" fmla="*/ 151 h 177"/>
                <a:gd name="T40" fmla="*/ 115 w 178"/>
                <a:gd name="T41" fmla="*/ 151 h 177"/>
                <a:gd name="T42" fmla="*/ 99 w 178"/>
                <a:gd name="T43" fmla="*/ 126 h 177"/>
                <a:gd name="T44" fmla="*/ 99 w 178"/>
                <a:gd name="T45" fmla="*/ 99 h 177"/>
                <a:gd name="T46" fmla="*/ 127 w 178"/>
                <a:gd name="T47" fmla="*/ 99 h 177"/>
                <a:gd name="T48" fmla="*/ 151 w 178"/>
                <a:gd name="T49" fmla="*/ 115 h 177"/>
                <a:gd name="T50" fmla="*/ 178 w 178"/>
                <a:gd name="T51" fmla="*/ 89 h 177"/>
                <a:gd name="T52" fmla="*/ 151 w 178"/>
                <a:gd name="T53" fmla="*/ 6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8" h="177">
                  <a:moveTo>
                    <a:pt x="151" y="62"/>
                  </a:moveTo>
                  <a:cubicBezTo>
                    <a:pt x="140" y="62"/>
                    <a:pt x="131" y="69"/>
                    <a:pt x="127" y="78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9" y="47"/>
                    <a:pt x="115" y="37"/>
                    <a:pt x="115" y="26"/>
                  </a:cubicBezTo>
                  <a:cubicBezTo>
                    <a:pt x="115" y="12"/>
                    <a:pt x="104" y="0"/>
                    <a:pt x="89" y="0"/>
                  </a:cubicBezTo>
                  <a:cubicBezTo>
                    <a:pt x="74" y="0"/>
                    <a:pt x="63" y="12"/>
                    <a:pt x="63" y="26"/>
                  </a:cubicBezTo>
                  <a:cubicBezTo>
                    <a:pt x="63" y="37"/>
                    <a:pt x="69" y="47"/>
                    <a:pt x="79" y="51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47" y="69"/>
                    <a:pt x="38" y="62"/>
                    <a:pt x="27" y="62"/>
                  </a:cubicBezTo>
                  <a:cubicBezTo>
                    <a:pt x="12" y="62"/>
                    <a:pt x="0" y="74"/>
                    <a:pt x="0" y="89"/>
                  </a:cubicBezTo>
                  <a:cubicBezTo>
                    <a:pt x="0" y="103"/>
                    <a:pt x="12" y="115"/>
                    <a:pt x="27" y="115"/>
                  </a:cubicBezTo>
                  <a:cubicBezTo>
                    <a:pt x="38" y="115"/>
                    <a:pt x="47" y="108"/>
                    <a:pt x="51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26"/>
                    <a:pt x="79" y="126"/>
                    <a:pt x="79" y="126"/>
                  </a:cubicBezTo>
                  <a:cubicBezTo>
                    <a:pt x="69" y="130"/>
                    <a:pt x="63" y="140"/>
                    <a:pt x="63" y="151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63" y="165"/>
                    <a:pt x="74" y="177"/>
                    <a:pt x="89" y="177"/>
                  </a:cubicBezTo>
                  <a:cubicBezTo>
                    <a:pt x="104" y="177"/>
                    <a:pt x="115" y="165"/>
                    <a:pt x="115" y="151"/>
                  </a:cubicBezTo>
                  <a:cubicBezTo>
                    <a:pt x="115" y="151"/>
                    <a:pt x="115" y="151"/>
                    <a:pt x="115" y="151"/>
                  </a:cubicBezTo>
                  <a:cubicBezTo>
                    <a:pt x="115" y="140"/>
                    <a:pt x="109" y="130"/>
                    <a:pt x="99" y="126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31" y="108"/>
                    <a:pt x="140" y="115"/>
                    <a:pt x="151" y="115"/>
                  </a:cubicBezTo>
                  <a:cubicBezTo>
                    <a:pt x="166" y="115"/>
                    <a:pt x="178" y="103"/>
                    <a:pt x="178" y="89"/>
                  </a:cubicBezTo>
                  <a:cubicBezTo>
                    <a:pt x="178" y="74"/>
                    <a:pt x="166" y="62"/>
                    <a:pt x="15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" name="Freeform 404"/>
            <p:cNvSpPr>
              <a:spLocks/>
            </p:cNvSpPr>
            <p:nvPr/>
          </p:nvSpPr>
          <p:spPr bwMode="auto">
            <a:xfrm>
              <a:off x="9544050" y="4483100"/>
              <a:ext cx="142875" cy="142875"/>
            </a:xfrm>
            <a:custGeom>
              <a:avLst/>
              <a:gdLst>
                <a:gd name="T0" fmla="*/ 151 w 177"/>
                <a:gd name="T1" fmla="*/ 62 h 177"/>
                <a:gd name="T2" fmla="*/ 127 w 177"/>
                <a:gd name="T3" fmla="*/ 78 h 177"/>
                <a:gd name="T4" fmla="*/ 99 w 177"/>
                <a:gd name="T5" fmla="*/ 78 h 177"/>
                <a:gd name="T6" fmla="*/ 99 w 177"/>
                <a:gd name="T7" fmla="*/ 51 h 177"/>
                <a:gd name="T8" fmla="*/ 115 w 177"/>
                <a:gd name="T9" fmla="*/ 26 h 177"/>
                <a:gd name="T10" fmla="*/ 89 w 177"/>
                <a:gd name="T11" fmla="*/ 0 h 177"/>
                <a:gd name="T12" fmla="*/ 62 w 177"/>
                <a:gd name="T13" fmla="*/ 26 h 177"/>
                <a:gd name="T14" fmla="*/ 78 w 177"/>
                <a:gd name="T15" fmla="*/ 51 h 177"/>
                <a:gd name="T16" fmla="*/ 78 w 177"/>
                <a:gd name="T17" fmla="*/ 78 h 177"/>
                <a:gd name="T18" fmla="*/ 51 w 177"/>
                <a:gd name="T19" fmla="*/ 78 h 177"/>
                <a:gd name="T20" fmla="*/ 26 w 177"/>
                <a:gd name="T21" fmla="*/ 62 h 177"/>
                <a:gd name="T22" fmla="*/ 0 w 177"/>
                <a:gd name="T23" fmla="*/ 89 h 177"/>
                <a:gd name="T24" fmla="*/ 26 w 177"/>
                <a:gd name="T25" fmla="*/ 115 h 177"/>
                <a:gd name="T26" fmla="*/ 51 w 177"/>
                <a:gd name="T27" fmla="*/ 99 h 177"/>
                <a:gd name="T28" fmla="*/ 78 w 177"/>
                <a:gd name="T29" fmla="*/ 99 h 177"/>
                <a:gd name="T30" fmla="*/ 78 w 177"/>
                <a:gd name="T31" fmla="*/ 126 h 177"/>
                <a:gd name="T32" fmla="*/ 62 w 177"/>
                <a:gd name="T33" fmla="*/ 151 h 177"/>
                <a:gd name="T34" fmla="*/ 62 w 177"/>
                <a:gd name="T35" fmla="*/ 151 h 177"/>
                <a:gd name="T36" fmla="*/ 89 w 177"/>
                <a:gd name="T37" fmla="*/ 177 h 177"/>
                <a:gd name="T38" fmla="*/ 115 w 177"/>
                <a:gd name="T39" fmla="*/ 151 h 177"/>
                <a:gd name="T40" fmla="*/ 115 w 177"/>
                <a:gd name="T41" fmla="*/ 151 h 177"/>
                <a:gd name="T42" fmla="*/ 99 w 177"/>
                <a:gd name="T43" fmla="*/ 126 h 177"/>
                <a:gd name="T44" fmla="*/ 99 w 177"/>
                <a:gd name="T45" fmla="*/ 99 h 177"/>
                <a:gd name="T46" fmla="*/ 127 w 177"/>
                <a:gd name="T47" fmla="*/ 99 h 177"/>
                <a:gd name="T48" fmla="*/ 151 w 177"/>
                <a:gd name="T49" fmla="*/ 115 h 177"/>
                <a:gd name="T50" fmla="*/ 177 w 177"/>
                <a:gd name="T51" fmla="*/ 89 h 177"/>
                <a:gd name="T52" fmla="*/ 151 w 177"/>
                <a:gd name="T53" fmla="*/ 6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7" h="177">
                  <a:moveTo>
                    <a:pt x="151" y="62"/>
                  </a:moveTo>
                  <a:cubicBezTo>
                    <a:pt x="140" y="62"/>
                    <a:pt x="131" y="69"/>
                    <a:pt x="127" y="78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8" y="47"/>
                    <a:pt x="115" y="37"/>
                    <a:pt x="115" y="26"/>
                  </a:cubicBezTo>
                  <a:cubicBezTo>
                    <a:pt x="115" y="12"/>
                    <a:pt x="103" y="0"/>
                    <a:pt x="89" y="0"/>
                  </a:cubicBezTo>
                  <a:cubicBezTo>
                    <a:pt x="74" y="0"/>
                    <a:pt x="62" y="12"/>
                    <a:pt x="62" y="26"/>
                  </a:cubicBezTo>
                  <a:cubicBezTo>
                    <a:pt x="62" y="37"/>
                    <a:pt x="69" y="47"/>
                    <a:pt x="78" y="51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47" y="69"/>
                    <a:pt x="37" y="62"/>
                    <a:pt x="26" y="62"/>
                  </a:cubicBezTo>
                  <a:cubicBezTo>
                    <a:pt x="12" y="62"/>
                    <a:pt x="0" y="74"/>
                    <a:pt x="0" y="89"/>
                  </a:cubicBezTo>
                  <a:cubicBezTo>
                    <a:pt x="0" y="103"/>
                    <a:pt x="12" y="115"/>
                    <a:pt x="26" y="115"/>
                  </a:cubicBezTo>
                  <a:cubicBezTo>
                    <a:pt x="37" y="115"/>
                    <a:pt x="47" y="108"/>
                    <a:pt x="51" y="99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8" y="126"/>
                    <a:pt x="78" y="126"/>
                    <a:pt x="78" y="126"/>
                  </a:cubicBezTo>
                  <a:cubicBezTo>
                    <a:pt x="69" y="130"/>
                    <a:pt x="62" y="140"/>
                    <a:pt x="62" y="151"/>
                  </a:cubicBezTo>
                  <a:cubicBezTo>
                    <a:pt x="62" y="151"/>
                    <a:pt x="62" y="151"/>
                    <a:pt x="62" y="151"/>
                  </a:cubicBezTo>
                  <a:cubicBezTo>
                    <a:pt x="62" y="165"/>
                    <a:pt x="74" y="177"/>
                    <a:pt x="89" y="177"/>
                  </a:cubicBezTo>
                  <a:cubicBezTo>
                    <a:pt x="103" y="177"/>
                    <a:pt x="115" y="165"/>
                    <a:pt x="115" y="151"/>
                  </a:cubicBezTo>
                  <a:cubicBezTo>
                    <a:pt x="115" y="151"/>
                    <a:pt x="115" y="151"/>
                    <a:pt x="115" y="151"/>
                  </a:cubicBezTo>
                  <a:cubicBezTo>
                    <a:pt x="115" y="140"/>
                    <a:pt x="108" y="130"/>
                    <a:pt x="99" y="126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31" y="108"/>
                    <a:pt x="140" y="115"/>
                    <a:pt x="151" y="115"/>
                  </a:cubicBezTo>
                  <a:cubicBezTo>
                    <a:pt x="166" y="115"/>
                    <a:pt x="177" y="103"/>
                    <a:pt x="177" y="89"/>
                  </a:cubicBezTo>
                  <a:cubicBezTo>
                    <a:pt x="177" y="74"/>
                    <a:pt x="166" y="62"/>
                    <a:pt x="15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" name="Freeform 405"/>
            <p:cNvSpPr>
              <a:spLocks/>
            </p:cNvSpPr>
            <p:nvPr/>
          </p:nvSpPr>
          <p:spPr bwMode="auto">
            <a:xfrm>
              <a:off x="8489950" y="4762500"/>
              <a:ext cx="73025" cy="144463"/>
            </a:xfrm>
            <a:custGeom>
              <a:avLst/>
              <a:gdLst>
                <a:gd name="T0" fmla="*/ 28 w 90"/>
                <a:gd name="T1" fmla="*/ 151 h 178"/>
                <a:gd name="T2" fmla="*/ 28 w 90"/>
                <a:gd name="T3" fmla="*/ 151 h 178"/>
                <a:gd name="T4" fmla="*/ 11 w 90"/>
                <a:gd name="T5" fmla="*/ 127 h 178"/>
                <a:gd name="T6" fmla="*/ 11 w 90"/>
                <a:gd name="T7" fmla="*/ 99 h 178"/>
                <a:gd name="T8" fmla="*/ 39 w 90"/>
                <a:gd name="T9" fmla="*/ 99 h 178"/>
                <a:gd name="T10" fmla="*/ 64 w 90"/>
                <a:gd name="T11" fmla="*/ 116 h 178"/>
                <a:gd name="T12" fmla="*/ 90 w 90"/>
                <a:gd name="T13" fmla="*/ 89 h 178"/>
                <a:gd name="T14" fmla="*/ 64 w 90"/>
                <a:gd name="T15" fmla="*/ 63 h 178"/>
                <a:gd name="T16" fmla="*/ 39 w 90"/>
                <a:gd name="T17" fmla="*/ 79 h 178"/>
                <a:gd name="T18" fmla="*/ 11 w 90"/>
                <a:gd name="T19" fmla="*/ 79 h 178"/>
                <a:gd name="T20" fmla="*/ 11 w 90"/>
                <a:gd name="T21" fmla="*/ 51 h 178"/>
                <a:gd name="T22" fmla="*/ 28 w 90"/>
                <a:gd name="T23" fmla="*/ 27 h 178"/>
                <a:gd name="T24" fmla="*/ 1 w 90"/>
                <a:gd name="T25" fmla="*/ 0 h 178"/>
                <a:gd name="T26" fmla="*/ 0 w 90"/>
                <a:gd name="T27" fmla="*/ 0 h 178"/>
                <a:gd name="T28" fmla="*/ 0 w 90"/>
                <a:gd name="T29" fmla="*/ 178 h 178"/>
                <a:gd name="T30" fmla="*/ 1 w 90"/>
                <a:gd name="T31" fmla="*/ 178 h 178"/>
                <a:gd name="T32" fmla="*/ 28 w 90"/>
                <a:gd name="T33" fmla="*/ 15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178">
                  <a:moveTo>
                    <a:pt x="28" y="151"/>
                  </a:moveTo>
                  <a:cubicBezTo>
                    <a:pt x="28" y="151"/>
                    <a:pt x="28" y="151"/>
                    <a:pt x="28" y="151"/>
                  </a:cubicBezTo>
                  <a:cubicBezTo>
                    <a:pt x="28" y="140"/>
                    <a:pt x="21" y="131"/>
                    <a:pt x="11" y="127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43" y="109"/>
                    <a:pt x="53" y="116"/>
                    <a:pt x="64" y="116"/>
                  </a:cubicBezTo>
                  <a:cubicBezTo>
                    <a:pt x="78" y="116"/>
                    <a:pt x="90" y="104"/>
                    <a:pt x="90" y="89"/>
                  </a:cubicBezTo>
                  <a:cubicBezTo>
                    <a:pt x="90" y="74"/>
                    <a:pt x="78" y="63"/>
                    <a:pt x="64" y="63"/>
                  </a:cubicBezTo>
                  <a:cubicBezTo>
                    <a:pt x="53" y="63"/>
                    <a:pt x="43" y="69"/>
                    <a:pt x="39" y="79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21" y="47"/>
                    <a:pt x="28" y="38"/>
                    <a:pt x="28" y="27"/>
                  </a:cubicBezTo>
                  <a:cubicBezTo>
                    <a:pt x="28" y="12"/>
                    <a:pt x="16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1" y="178"/>
                    <a:pt x="1" y="178"/>
                  </a:cubicBezTo>
                  <a:cubicBezTo>
                    <a:pt x="16" y="178"/>
                    <a:pt x="28" y="166"/>
                    <a:pt x="28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" name="Freeform 407"/>
            <p:cNvSpPr>
              <a:spLocks/>
            </p:cNvSpPr>
            <p:nvPr/>
          </p:nvSpPr>
          <p:spPr bwMode="auto">
            <a:xfrm>
              <a:off x="8701088" y="4762500"/>
              <a:ext cx="142875" cy="144463"/>
            </a:xfrm>
            <a:custGeom>
              <a:avLst/>
              <a:gdLst>
                <a:gd name="T0" fmla="*/ 151 w 178"/>
                <a:gd name="T1" fmla="*/ 63 h 178"/>
                <a:gd name="T2" fmla="*/ 127 w 178"/>
                <a:gd name="T3" fmla="*/ 79 h 178"/>
                <a:gd name="T4" fmla="*/ 99 w 178"/>
                <a:gd name="T5" fmla="*/ 79 h 178"/>
                <a:gd name="T6" fmla="*/ 99 w 178"/>
                <a:gd name="T7" fmla="*/ 51 h 178"/>
                <a:gd name="T8" fmla="*/ 115 w 178"/>
                <a:gd name="T9" fmla="*/ 27 h 178"/>
                <a:gd name="T10" fmla="*/ 89 w 178"/>
                <a:gd name="T11" fmla="*/ 0 h 178"/>
                <a:gd name="T12" fmla="*/ 62 w 178"/>
                <a:gd name="T13" fmla="*/ 27 h 178"/>
                <a:gd name="T14" fmla="*/ 79 w 178"/>
                <a:gd name="T15" fmla="*/ 51 h 178"/>
                <a:gd name="T16" fmla="*/ 79 w 178"/>
                <a:gd name="T17" fmla="*/ 79 h 178"/>
                <a:gd name="T18" fmla="*/ 51 w 178"/>
                <a:gd name="T19" fmla="*/ 79 h 178"/>
                <a:gd name="T20" fmla="*/ 26 w 178"/>
                <a:gd name="T21" fmla="*/ 63 h 178"/>
                <a:gd name="T22" fmla="*/ 0 w 178"/>
                <a:gd name="T23" fmla="*/ 89 h 178"/>
                <a:gd name="T24" fmla="*/ 26 w 178"/>
                <a:gd name="T25" fmla="*/ 116 h 178"/>
                <a:gd name="T26" fmla="*/ 51 w 178"/>
                <a:gd name="T27" fmla="*/ 99 h 178"/>
                <a:gd name="T28" fmla="*/ 79 w 178"/>
                <a:gd name="T29" fmla="*/ 99 h 178"/>
                <a:gd name="T30" fmla="*/ 79 w 178"/>
                <a:gd name="T31" fmla="*/ 127 h 178"/>
                <a:gd name="T32" fmla="*/ 62 w 178"/>
                <a:gd name="T33" fmla="*/ 151 h 178"/>
                <a:gd name="T34" fmla="*/ 62 w 178"/>
                <a:gd name="T35" fmla="*/ 151 h 178"/>
                <a:gd name="T36" fmla="*/ 89 w 178"/>
                <a:gd name="T37" fmla="*/ 178 h 178"/>
                <a:gd name="T38" fmla="*/ 115 w 178"/>
                <a:gd name="T39" fmla="*/ 151 h 178"/>
                <a:gd name="T40" fmla="*/ 115 w 178"/>
                <a:gd name="T41" fmla="*/ 151 h 178"/>
                <a:gd name="T42" fmla="*/ 99 w 178"/>
                <a:gd name="T43" fmla="*/ 127 h 178"/>
                <a:gd name="T44" fmla="*/ 99 w 178"/>
                <a:gd name="T45" fmla="*/ 99 h 178"/>
                <a:gd name="T46" fmla="*/ 127 w 178"/>
                <a:gd name="T47" fmla="*/ 99 h 178"/>
                <a:gd name="T48" fmla="*/ 151 w 178"/>
                <a:gd name="T49" fmla="*/ 116 h 178"/>
                <a:gd name="T50" fmla="*/ 178 w 178"/>
                <a:gd name="T51" fmla="*/ 89 h 178"/>
                <a:gd name="T52" fmla="*/ 151 w 178"/>
                <a:gd name="T53" fmla="*/ 6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8" h="178">
                  <a:moveTo>
                    <a:pt x="151" y="63"/>
                  </a:moveTo>
                  <a:cubicBezTo>
                    <a:pt x="140" y="63"/>
                    <a:pt x="131" y="69"/>
                    <a:pt x="127" y="79"/>
                  </a:cubicBezTo>
                  <a:cubicBezTo>
                    <a:pt x="99" y="79"/>
                    <a:pt x="99" y="79"/>
                    <a:pt x="99" y="79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9" y="47"/>
                    <a:pt x="115" y="38"/>
                    <a:pt x="115" y="27"/>
                  </a:cubicBezTo>
                  <a:cubicBezTo>
                    <a:pt x="115" y="12"/>
                    <a:pt x="103" y="0"/>
                    <a:pt x="89" y="0"/>
                  </a:cubicBezTo>
                  <a:cubicBezTo>
                    <a:pt x="74" y="0"/>
                    <a:pt x="62" y="12"/>
                    <a:pt x="62" y="27"/>
                  </a:cubicBezTo>
                  <a:cubicBezTo>
                    <a:pt x="62" y="38"/>
                    <a:pt x="69" y="47"/>
                    <a:pt x="79" y="51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47" y="69"/>
                    <a:pt x="37" y="63"/>
                    <a:pt x="26" y="63"/>
                  </a:cubicBezTo>
                  <a:cubicBezTo>
                    <a:pt x="12" y="63"/>
                    <a:pt x="0" y="74"/>
                    <a:pt x="0" y="89"/>
                  </a:cubicBezTo>
                  <a:cubicBezTo>
                    <a:pt x="0" y="104"/>
                    <a:pt x="12" y="116"/>
                    <a:pt x="26" y="116"/>
                  </a:cubicBezTo>
                  <a:cubicBezTo>
                    <a:pt x="37" y="116"/>
                    <a:pt x="47" y="109"/>
                    <a:pt x="51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69" y="131"/>
                    <a:pt x="62" y="140"/>
                    <a:pt x="62" y="151"/>
                  </a:cubicBezTo>
                  <a:cubicBezTo>
                    <a:pt x="62" y="151"/>
                    <a:pt x="62" y="151"/>
                    <a:pt x="62" y="151"/>
                  </a:cubicBezTo>
                  <a:cubicBezTo>
                    <a:pt x="62" y="166"/>
                    <a:pt x="74" y="178"/>
                    <a:pt x="89" y="178"/>
                  </a:cubicBezTo>
                  <a:cubicBezTo>
                    <a:pt x="103" y="178"/>
                    <a:pt x="115" y="166"/>
                    <a:pt x="115" y="151"/>
                  </a:cubicBezTo>
                  <a:cubicBezTo>
                    <a:pt x="115" y="151"/>
                    <a:pt x="115" y="151"/>
                    <a:pt x="115" y="151"/>
                  </a:cubicBezTo>
                  <a:cubicBezTo>
                    <a:pt x="115" y="140"/>
                    <a:pt x="109" y="131"/>
                    <a:pt x="99" y="127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31" y="109"/>
                    <a:pt x="140" y="116"/>
                    <a:pt x="151" y="116"/>
                  </a:cubicBezTo>
                  <a:cubicBezTo>
                    <a:pt x="166" y="116"/>
                    <a:pt x="178" y="104"/>
                    <a:pt x="178" y="89"/>
                  </a:cubicBezTo>
                  <a:cubicBezTo>
                    <a:pt x="178" y="74"/>
                    <a:pt x="166" y="63"/>
                    <a:pt x="151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408"/>
            <p:cNvSpPr>
              <a:spLocks/>
            </p:cNvSpPr>
            <p:nvPr/>
          </p:nvSpPr>
          <p:spPr bwMode="auto">
            <a:xfrm>
              <a:off x="8982075" y="4762500"/>
              <a:ext cx="142875" cy="144463"/>
            </a:xfrm>
            <a:custGeom>
              <a:avLst/>
              <a:gdLst>
                <a:gd name="T0" fmla="*/ 151 w 177"/>
                <a:gd name="T1" fmla="*/ 63 h 178"/>
                <a:gd name="T2" fmla="*/ 126 w 177"/>
                <a:gd name="T3" fmla="*/ 79 h 178"/>
                <a:gd name="T4" fmla="*/ 99 w 177"/>
                <a:gd name="T5" fmla="*/ 79 h 178"/>
                <a:gd name="T6" fmla="*/ 99 w 177"/>
                <a:gd name="T7" fmla="*/ 51 h 178"/>
                <a:gd name="T8" fmla="*/ 115 w 177"/>
                <a:gd name="T9" fmla="*/ 27 h 178"/>
                <a:gd name="T10" fmla="*/ 88 w 177"/>
                <a:gd name="T11" fmla="*/ 0 h 178"/>
                <a:gd name="T12" fmla="*/ 62 w 177"/>
                <a:gd name="T13" fmla="*/ 27 h 178"/>
                <a:gd name="T14" fmla="*/ 78 w 177"/>
                <a:gd name="T15" fmla="*/ 51 h 178"/>
                <a:gd name="T16" fmla="*/ 78 w 177"/>
                <a:gd name="T17" fmla="*/ 79 h 178"/>
                <a:gd name="T18" fmla="*/ 50 w 177"/>
                <a:gd name="T19" fmla="*/ 79 h 178"/>
                <a:gd name="T20" fmla="*/ 26 w 177"/>
                <a:gd name="T21" fmla="*/ 63 h 178"/>
                <a:gd name="T22" fmla="*/ 0 w 177"/>
                <a:gd name="T23" fmla="*/ 89 h 178"/>
                <a:gd name="T24" fmla="*/ 26 w 177"/>
                <a:gd name="T25" fmla="*/ 116 h 178"/>
                <a:gd name="T26" fmla="*/ 50 w 177"/>
                <a:gd name="T27" fmla="*/ 99 h 178"/>
                <a:gd name="T28" fmla="*/ 78 w 177"/>
                <a:gd name="T29" fmla="*/ 99 h 178"/>
                <a:gd name="T30" fmla="*/ 78 w 177"/>
                <a:gd name="T31" fmla="*/ 127 h 178"/>
                <a:gd name="T32" fmla="*/ 62 w 177"/>
                <a:gd name="T33" fmla="*/ 151 h 178"/>
                <a:gd name="T34" fmla="*/ 62 w 177"/>
                <a:gd name="T35" fmla="*/ 151 h 178"/>
                <a:gd name="T36" fmla="*/ 88 w 177"/>
                <a:gd name="T37" fmla="*/ 178 h 178"/>
                <a:gd name="T38" fmla="*/ 115 w 177"/>
                <a:gd name="T39" fmla="*/ 151 h 178"/>
                <a:gd name="T40" fmla="*/ 115 w 177"/>
                <a:gd name="T41" fmla="*/ 151 h 178"/>
                <a:gd name="T42" fmla="*/ 99 w 177"/>
                <a:gd name="T43" fmla="*/ 127 h 178"/>
                <a:gd name="T44" fmla="*/ 99 w 177"/>
                <a:gd name="T45" fmla="*/ 99 h 178"/>
                <a:gd name="T46" fmla="*/ 126 w 177"/>
                <a:gd name="T47" fmla="*/ 99 h 178"/>
                <a:gd name="T48" fmla="*/ 151 w 177"/>
                <a:gd name="T49" fmla="*/ 116 h 178"/>
                <a:gd name="T50" fmla="*/ 177 w 177"/>
                <a:gd name="T51" fmla="*/ 89 h 178"/>
                <a:gd name="T52" fmla="*/ 151 w 177"/>
                <a:gd name="T53" fmla="*/ 6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7" h="178">
                  <a:moveTo>
                    <a:pt x="151" y="63"/>
                  </a:moveTo>
                  <a:cubicBezTo>
                    <a:pt x="140" y="63"/>
                    <a:pt x="130" y="69"/>
                    <a:pt x="126" y="79"/>
                  </a:cubicBezTo>
                  <a:cubicBezTo>
                    <a:pt x="99" y="79"/>
                    <a:pt x="99" y="79"/>
                    <a:pt x="99" y="79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8" y="47"/>
                    <a:pt x="115" y="38"/>
                    <a:pt x="115" y="27"/>
                  </a:cubicBezTo>
                  <a:cubicBezTo>
                    <a:pt x="115" y="12"/>
                    <a:pt x="103" y="0"/>
                    <a:pt x="88" y="0"/>
                  </a:cubicBezTo>
                  <a:cubicBezTo>
                    <a:pt x="74" y="0"/>
                    <a:pt x="62" y="12"/>
                    <a:pt x="62" y="27"/>
                  </a:cubicBezTo>
                  <a:cubicBezTo>
                    <a:pt x="62" y="38"/>
                    <a:pt x="69" y="47"/>
                    <a:pt x="78" y="51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46" y="69"/>
                    <a:pt x="37" y="63"/>
                    <a:pt x="26" y="63"/>
                  </a:cubicBezTo>
                  <a:cubicBezTo>
                    <a:pt x="11" y="63"/>
                    <a:pt x="0" y="74"/>
                    <a:pt x="0" y="89"/>
                  </a:cubicBezTo>
                  <a:cubicBezTo>
                    <a:pt x="0" y="104"/>
                    <a:pt x="11" y="116"/>
                    <a:pt x="26" y="116"/>
                  </a:cubicBezTo>
                  <a:cubicBezTo>
                    <a:pt x="37" y="116"/>
                    <a:pt x="46" y="109"/>
                    <a:pt x="50" y="99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8" y="127"/>
                    <a:pt x="78" y="127"/>
                    <a:pt x="78" y="127"/>
                  </a:cubicBezTo>
                  <a:cubicBezTo>
                    <a:pt x="69" y="131"/>
                    <a:pt x="62" y="140"/>
                    <a:pt x="62" y="151"/>
                  </a:cubicBezTo>
                  <a:cubicBezTo>
                    <a:pt x="62" y="151"/>
                    <a:pt x="62" y="151"/>
                    <a:pt x="62" y="151"/>
                  </a:cubicBezTo>
                  <a:cubicBezTo>
                    <a:pt x="62" y="166"/>
                    <a:pt x="74" y="178"/>
                    <a:pt x="88" y="178"/>
                  </a:cubicBezTo>
                  <a:cubicBezTo>
                    <a:pt x="103" y="178"/>
                    <a:pt x="115" y="166"/>
                    <a:pt x="115" y="151"/>
                  </a:cubicBezTo>
                  <a:cubicBezTo>
                    <a:pt x="115" y="151"/>
                    <a:pt x="115" y="151"/>
                    <a:pt x="115" y="151"/>
                  </a:cubicBezTo>
                  <a:cubicBezTo>
                    <a:pt x="115" y="140"/>
                    <a:pt x="108" y="131"/>
                    <a:pt x="99" y="127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26" y="99"/>
                    <a:pt x="126" y="99"/>
                    <a:pt x="126" y="99"/>
                  </a:cubicBezTo>
                  <a:cubicBezTo>
                    <a:pt x="130" y="109"/>
                    <a:pt x="140" y="116"/>
                    <a:pt x="151" y="116"/>
                  </a:cubicBezTo>
                  <a:cubicBezTo>
                    <a:pt x="165" y="116"/>
                    <a:pt x="177" y="104"/>
                    <a:pt x="177" y="89"/>
                  </a:cubicBezTo>
                  <a:cubicBezTo>
                    <a:pt x="177" y="74"/>
                    <a:pt x="165" y="63"/>
                    <a:pt x="151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Freeform 409"/>
            <p:cNvSpPr>
              <a:spLocks/>
            </p:cNvSpPr>
            <p:nvPr/>
          </p:nvSpPr>
          <p:spPr bwMode="auto">
            <a:xfrm>
              <a:off x="9263063" y="4762500"/>
              <a:ext cx="142875" cy="144463"/>
            </a:xfrm>
            <a:custGeom>
              <a:avLst/>
              <a:gdLst>
                <a:gd name="T0" fmla="*/ 151 w 178"/>
                <a:gd name="T1" fmla="*/ 63 h 178"/>
                <a:gd name="T2" fmla="*/ 127 w 178"/>
                <a:gd name="T3" fmla="*/ 79 h 178"/>
                <a:gd name="T4" fmla="*/ 99 w 178"/>
                <a:gd name="T5" fmla="*/ 79 h 178"/>
                <a:gd name="T6" fmla="*/ 99 w 178"/>
                <a:gd name="T7" fmla="*/ 51 h 178"/>
                <a:gd name="T8" fmla="*/ 115 w 178"/>
                <a:gd name="T9" fmla="*/ 27 h 178"/>
                <a:gd name="T10" fmla="*/ 89 w 178"/>
                <a:gd name="T11" fmla="*/ 0 h 178"/>
                <a:gd name="T12" fmla="*/ 63 w 178"/>
                <a:gd name="T13" fmla="*/ 27 h 178"/>
                <a:gd name="T14" fmla="*/ 79 w 178"/>
                <a:gd name="T15" fmla="*/ 51 h 178"/>
                <a:gd name="T16" fmla="*/ 79 w 178"/>
                <a:gd name="T17" fmla="*/ 79 h 178"/>
                <a:gd name="T18" fmla="*/ 51 w 178"/>
                <a:gd name="T19" fmla="*/ 79 h 178"/>
                <a:gd name="T20" fmla="*/ 27 w 178"/>
                <a:gd name="T21" fmla="*/ 63 h 178"/>
                <a:gd name="T22" fmla="*/ 0 w 178"/>
                <a:gd name="T23" fmla="*/ 89 h 178"/>
                <a:gd name="T24" fmla="*/ 27 w 178"/>
                <a:gd name="T25" fmla="*/ 116 h 178"/>
                <a:gd name="T26" fmla="*/ 51 w 178"/>
                <a:gd name="T27" fmla="*/ 99 h 178"/>
                <a:gd name="T28" fmla="*/ 79 w 178"/>
                <a:gd name="T29" fmla="*/ 99 h 178"/>
                <a:gd name="T30" fmla="*/ 79 w 178"/>
                <a:gd name="T31" fmla="*/ 127 h 178"/>
                <a:gd name="T32" fmla="*/ 63 w 178"/>
                <a:gd name="T33" fmla="*/ 151 h 178"/>
                <a:gd name="T34" fmla="*/ 63 w 178"/>
                <a:gd name="T35" fmla="*/ 151 h 178"/>
                <a:gd name="T36" fmla="*/ 89 w 178"/>
                <a:gd name="T37" fmla="*/ 178 h 178"/>
                <a:gd name="T38" fmla="*/ 115 w 178"/>
                <a:gd name="T39" fmla="*/ 151 h 178"/>
                <a:gd name="T40" fmla="*/ 115 w 178"/>
                <a:gd name="T41" fmla="*/ 151 h 178"/>
                <a:gd name="T42" fmla="*/ 99 w 178"/>
                <a:gd name="T43" fmla="*/ 127 h 178"/>
                <a:gd name="T44" fmla="*/ 99 w 178"/>
                <a:gd name="T45" fmla="*/ 99 h 178"/>
                <a:gd name="T46" fmla="*/ 127 w 178"/>
                <a:gd name="T47" fmla="*/ 99 h 178"/>
                <a:gd name="T48" fmla="*/ 151 w 178"/>
                <a:gd name="T49" fmla="*/ 116 h 178"/>
                <a:gd name="T50" fmla="*/ 178 w 178"/>
                <a:gd name="T51" fmla="*/ 89 h 178"/>
                <a:gd name="T52" fmla="*/ 151 w 178"/>
                <a:gd name="T53" fmla="*/ 6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8" h="178">
                  <a:moveTo>
                    <a:pt x="151" y="63"/>
                  </a:moveTo>
                  <a:cubicBezTo>
                    <a:pt x="140" y="63"/>
                    <a:pt x="131" y="69"/>
                    <a:pt x="127" y="79"/>
                  </a:cubicBezTo>
                  <a:cubicBezTo>
                    <a:pt x="99" y="79"/>
                    <a:pt x="99" y="79"/>
                    <a:pt x="99" y="79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9" y="47"/>
                    <a:pt x="115" y="38"/>
                    <a:pt x="115" y="27"/>
                  </a:cubicBezTo>
                  <a:cubicBezTo>
                    <a:pt x="115" y="12"/>
                    <a:pt x="104" y="0"/>
                    <a:pt x="89" y="0"/>
                  </a:cubicBezTo>
                  <a:cubicBezTo>
                    <a:pt x="74" y="0"/>
                    <a:pt x="63" y="12"/>
                    <a:pt x="63" y="27"/>
                  </a:cubicBezTo>
                  <a:cubicBezTo>
                    <a:pt x="63" y="38"/>
                    <a:pt x="69" y="47"/>
                    <a:pt x="79" y="51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47" y="69"/>
                    <a:pt x="38" y="63"/>
                    <a:pt x="27" y="63"/>
                  </a:cubicBezTo>
                  <a:cubicBezTo>
                    <a:pt x="12" y="63"/>
                    <a:pt x="0" y="74"/>
                    <a:pt x="0" y="89"/>
                  </a:cubicBezTo>
                  <a:cubicBezTo>
                    <a:pt x="0" y="104"/>
                    <a:pt x="12" y="116"/>
                    <a:pt x="27" y="116"/>
                  </a:cubicBezTo>
                  <a:cubicBezTo>
                    <a:pt x="38" y="116"/>
                    <a:pt x="47" y="109"/>
                    <a:pt x="51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69" y="131"/>
                    <a:pt x="63" y="140"/>
                    <a:pt x="63" y="151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63" y="166"/>
                    <a:pt x="74" y="178"/>
                    <a:pt x="89" y="178"/>
                  </a:cubicBezTo>
                  <a:cubicBezTo>
                    <a:pt x="104" y="178"/>
                    <a:pt x="115" y="166"/>
                    <a:pt x="115" y="151"/>
                  </a:cubicBezTo>
                  <a:cubicBezTo>
                    <a:pt x="115" y="151"/>
                    <a:pt x="115" y="151"/>
                    <a:pt x="115" y="151"/>
                  </a:cubicBezTo>
                  <a:cubicBezTo>
                    <a:pt x="115" y="140"/>
                    <a:pt x="109" y="131"/>
                    <a:pt x="99" y="127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31" y="109"/>
                    <a:pt x="140" y="116"/>
                    <a:pt x="151" y="116"/>
                  </a:cubicBezTo>
                  <a:cubicBezTo>
                    <a:pt x="166" y="116"/>
                    <a:pt x="178" y="104"/>
                    <a:pt x="178" y="89"/>
                  </a:cubicBezTo>
                  <a:cubicBezTo>
                    <a:pt x="178" y="74"/>
                    <a:pt x="166" y="63"/>
                    <a:pt x="151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" name="Freeform 410"/>
            <p:cNvSpPr>
              <a:spLocks/>
            </p:cNvSpPr>
            <p:nvPr/>
          </p:nvSpPr>
          <p:spPr bwMode="auto">
            <a:xfrm>
              <a:off x="9544050" y="4762500"/>
              <a:ext cx="142875" cy="144463"/>
            </a:xfrm>
            <a:custGeom>
              <a:avLst/>
              <a:gdLst>
                <a:gd name="T0" fmla="*/ 151 w 177"/>
                <a:gd name="T1" fmla="*/ 63 h 178"/>
                <a:gd name="T2" fmla="*/ 127 w 177"/>
                <a:gd name="T3" fmla="*/ 79 h 178"/>
                <a:gd name="T4" fmla="*/ 99 w 177"/>
                <a:gd name="T5" fmla="*/ 79 h 178"/>
                <a:gd name="T6" fmla="*/ 99 w 177"/>
                <a:gd name="T7" fmla="*/ 51 h 178"/>
                <a:gd name="T8" fmla="*/ 115 w 177"/>
                <a:gd name="T9" fmla="*/ 27 h 178"/>
                <a:gd name="T10" fmla="*/ 89 w 177"/>
                <a:gd name="T11" fmla="*/ 0 h 178"/>
                <a:gd name="T12" fmla="*/ 62 w 177"/>
                <a:gd name="T13" fmla="*/ 27 h 178"/>
                <a:gd name="T14" fmla="*/ 78 w 177"/>
                <a:gd name="T15" fmla="*/ 51 h 178"/>
                <a:gd name="T16" fmla="*/ 78 w 177"/>
                <a:gd name="T17" fmla="*/ 79 h 178"/>
                <a:gd name="T18" fmla="*/ 51 w 177"/>
                <a:gd name="T19" fmla="*/ 79 h 178"/>
                <a:gd name="T20" fmla="*/ 26 w 177"/>
                <a:gd name="T21" fmla="*/ 63 h 178"/>
                <a:gd name="T22" fmla="*/ 0 w 177"/>
                <a:gd name="T23" fmla="*/ 89 h 178"/>
                <a:gd name="T24" fmla="*/ 26 w 177"/>
                <a:gd name="T25" fmla="*/ 116 h 178"/>
                <a:gd name="T26" fmla="*/ 51 w 177"/>
                <a:gd name="T27" fmla="*/ 99 h 178"/>
                <a:gd name="T28" fmla="*/ 78 w 177"/>
                <a:gd name="T29" fmla="*/ 99 h 178"/>
                <a:gd name="T30" fmla="*/ 78 w 177"/>
                <a:gd name="T31" fmla="*/ 127 h 178"/>
                <a:gd name="T32" fmla="*/ 62 w 177"/>
                <a:gd name="T33" fmla="*/ 151 h 178"/>
                <a:gd name="T34" fmla="*/ 62 w 177"/>
                <a:gd name="T35" fmla="*/ 151 h 178"/>
                <a:gd name="T36" fmla="*/ 89 w 177"/>
                <a:gd name="T37" fmla="*/ 178 h 178"/>
                <a:gd name="T38" fmla="*/ 115 w 177"/>
                <a:gd name="T39" fmla="*/ 151 h 178"/>
                <a:gd name="T40" fmla="*/ 115 w 177"/>
                <a:gd name="T41" fmla="*/ 151 h 178"/>
                <a:gd name="T42" fmla="*/ 99 w 177"/>
                <a:gd name="T43" fmla="*/ 127 h 178"/>
                <a:gd name="T44" fmla="*/ 99 w 177"/>
                <a:gd name="T45" fmla="*/ 99 h 178"/>
                <a:gd name="T46" fmla="*/ 127 w 177"/>
                <a:gd name="T47" fmla="*/ 99 h 178"/>
                <a:gd name="T48" fmla="*/ 151 w 177"/>
                <a:gd name="T49" fmla="*/ 116 h 178"/>
                <a:gd name="T50" fmla="*/ 177 w 177"/>
                <a:gd name="T51" fmla="*/ 89 h 178"/>
                <a:gd name="T52" fmla="*/ 151 w 177"/>
                <a:gd name="T53" fmla="*/ 6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7" h="178">
                  <a:moveTo>
                    <a:pt x="151" y="63"/>
                  </a:moveTo>
                  <a:cubicBezTo>
                    <a:pt x="140" y="63"/>
                    <a:pt x="131" y="69"/>
                    <a:pt x="127" y="79"/>
                  </a:cubicBezTo>
                  <a:cubicBezTo>
                    <a:pt x="99" y="79"/>
                    <a:pt x="99" y="79"/>
                    <a:pt x="99" y="79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8" y="47"/>
                    <a:pt x="115" y="38"/>
                    <a:pt x="115" y="27"/>
                  </a:cubicBezTo>
                  <a:cubicBezTo>
                    <a:pt x="115" y="12"/>
                    <a:pt x="103" y="0"/>
                    <a:pt x="89" y="0"/>
                  </a:cubicBezTo>
                  <a:cubicBezTo>
                    <a:pt x="74" y="0"/>
                    <a:pt x="62" y="12"/>
                    <a:pt x="62" y="27"/>
                  </a:cubicBezTo>
                  <a:cubicBezTo>
                    <a:pt x="62" y="38"/>
                    <a:pt x="69" y="47"/>
                    <a:pt x="78" y="51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47" y="69"/>
                    <a:pt x="37" y="63"/>
                    <a:pt x="26" y="63"/>
                  </a:cubicBezTo>
                  <a:cubicBezTo>
                    <a:pt x="12" y="63"/>
                    <a:pt x="0" y="74"/>
                    <a:pt x="0" y="89"/>
                  </a:cubicBezTo>
                  <a:cubicBezTo>
                    <a:pt x="0" y="104"/>
                    <a:pt x="12" y="116"/>
                    <a:pt x="26" y="116"/>
                  </a:cubicBezTo>
                  <a:cubicBezTo>
                    <a:pt x="37" y="116"/>
                    <a:pt x="47" y="109"/>
                    <a:pt x="51" y="99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8" y="127"/>
                    <a:pt x="78" y="127"/>
                    <a:pt x="78" y="127"/>
                  </a:cubicBezTo>
                  <a:cubicBezTo>
                    <a:pt x="69" y="131"/>
                    <a:pt x="62" y="140"/>
                    <a:pt x="62" y="151"/>
                  </a:cubicBezTo>
                  <a:cubicBezTo>
                    <a:pt x="62" y="151"/>
                    <a:pt x="62" y="151"/>
                    <a:pt x="62" y="151"/>
                  </a:cubicBezTo>
                  <a:cubicBezTo>
                    <a:pt x="62" y="166"/>
                    <a:pt x="74" y="178"/>
                    <a:pt x="89" y="178"/>
                  </a:cubicBezTo>
                  <a:cubicBezTo>
                    <a:pt x="103" y="178"/>
                    <a:pt x="115" y="166"/>
                    <a:pt x="115" y="151"/>
                  </a:cubicBezTo>
                  <a:cubicBezTo>
                    <a:pt x="115" y="151"/>
                    <a:pt x="115" y="151"/>
                    <a:pt x="115" y="151"/>
                  </a:cubicBezTo>
                  <a:cubicBezTo>
                    <a:pt x="115" y="140"/>
                    <a:pt x="108" y="131"/>
                    <a:pt x="99" y="127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31" y="109"/>
                    <a:pt x="140" y="116"/>
                    <a:pt x="151" y="116"/>
                  </a:cubicBezTo>
                  <a:cubicBezTo>
                    <a:pt x="166" y="116"/>
                    <a:pt x="177" y="104"/>
                    <a:pt x="177" y="89"/>
                  </a:cubicBezTo>
                  <a:cubicBezTo>
                    <a:pt x="177" y="74"/>
                    <a:pt x="166" y="63"/>
                    <a:pt x="151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Freeform 411"/>
            <p:cNvSpPr>
              <a:spLocks/>
            </p:cNvSpPr>
            <p:nvPr/>
          </p:nvSpPr>
          <p:spPr bwMode="auto">
            <a:xfrm>
              <a:off x="8489950" y="5045075"/>
              <a:ext cx="73025" cy="142875"/>
            </a:xfrm>
            <a:custGeom>
              <a:avLst/>
              <a:gdLst>
                <a:gd name="T0" fmla="*/ 28 w 90"/>
                <a:gd name="T1" fmla="*/ 151 h 177"/>
                <a:gd name="T2" fmla="*/ 28 w 90"/>
                <a:gd name="T3" fmla="*/ 151 h 177"/>
                <a:gd name="T4" fmla="*/ 11 w 90"/>
                <a:gd name="T5" fmla="*/ 126 h 177"/>
                <a:gd name="T6" fmla="*/ 11 w 90"/>
                <a:gd name="T7" fmla="*/ 99 h 177"/>
                <a:gd name="T8" fmla="*/ 39 w 90"/>
                <a:gd name="T9" fmla="*/ 99 h 177"/>
                <a:gd name="T10" fmla="*/ 64 w 90"/>
                <a:gd name="T11" fmla="*/ 115 h 177"/>
                <a:gd name="T12" fmla="*/ 90 w 90"/>
                <a:gd name="T13" fmla="*/ 89 h 177"/>
                <a:gd name="T14" fmla="*/ 64 w 90"/>
                <a:gd name="T15" fmla="*/ 62 h 177"/>
                <a:gd name="T16" fmla="*/ 39 w 90"/>
                <a:gd name="T17" fmla="*/ 78 h 177"/>
                <a:gd name="T18" fmla="*/ 11 w 90"/>
                <a:gd name="T19" fmla="*/ 78 h 177"/>
                <a:gd name="T20" fmla="*/ 11 w 90"/>
                <a:gd name="T21" fmla="*/ 51 h 177"/>
                <a:gd name="T22" fmla="*/ 28 w 90"/>
                <a:gd name="T23" fmla="*/ 26 h 177"/>
                <a:gd name="T24" fmla="*/ 28 w 90"/>
                <a:gd name="T25" fmla="*/ 26 h 177"/>
                <a:gd name="T26" fmla="*/ 1 w 90"/>
                <a:gd name="T27" fmla="*/ 0 h 177"/>
                <a:gd name="T28" fmla="*/ 0 w 90"/>
                <a:gd name="T29" fmla="*/ 0 h 177"/>
                <a:gd name="T30" fmla="*/ 0 w 90"/>
                <a:gd name="T31" fmla="*/ 177 h 177"/>
                <a:gd name="T32" fmla="*/ 1 w 90"/>
                <a:gd name="T33" fmla="*/ 177 h 177"/>
                <a:gd name="T34" fmla="*/ 28 w 90"/>
                <a:gd name="T35" fmla="*/ 15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177">
                  <a:moveTo>
                    <a:pt x="28" y="151"/>
                  </a:moveTo>
                  <a:cubicBezTo>
                    <a:pt x="28" y="151"/>
                    <a:pt x="28" y="151"/>
                    <a:pt x="28" y="151"/>
                  </a:cubicBezTo>
                  <a:cubicBezTo>
                    <a:pt x="28" y="140"/>
                    <a:pt x="21" y="130"/>
                    <a:pt x="11" y="126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43" y="108"/>
                    <a:pt x="53" y="115"/>
                    <a:pt x="64" y="115"/>
                  </a:cubicBezTo>
                  <a:cubicBezTo>
                    <a:pt x="78" y="115"/>
                    <a:pt x="90" y="103"/>
                    <a:pt x="90" y="89"/>
                  </a:cubicBezTo>
                  <a:cubicBezTo>
                    <a:pt x="90" y="74"/>
                    <a:pt x="78" y="62"/>
                    <a:pt x="64" y="62"/>
                  </a:cubicBezTo>
                  <a:cubicBezTo>
                    <a:pt x="53" y="62"/>
                    <a:pt x="43" y="69"/>
                    <a:pt x="39" y="78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21" y="47"/>
                    <a:pt x="28" y="37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12"/>
                    <a:pt x="16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1" y="177"/>
                    <a:pt x="1" y="177"/>
                  </a:cubicBezTo>
                  <a:cubicBezTo>
                    <a:pt x="16" y="177"/>
                    <a:pt x="28" y="166"/>
                    <a:pt x="28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Freeform 412"/>
            <p:cNvSpPr>
              <a:spLocks/>
            </p:cNvSpPr>
            <p:nvPr/>
          </p:nvSpPr>
          <p:spPr bwMode="auto">
            <a:xfrm>
              <a:off x="8701088" y="5045075"/>
              <a:ext cx="142875" cy="142875"/>
            </a:xfrm>
            <a:custGeom>
              <a:avLst/>
              <a:gdLst>
                <a:gd name="T0" fmla="*/ 151 w 178"/>
                <a:gd name="T1" fmla="*/ 62 h 177"/>
                <a:gd name="T2" fmla="*/ 127 w 178"/>
                <a:gd name="T3" fmla="*/ 78 h 177"/>
                <a:gd name="T4" fmla="*/ 99 w 178"/>
                <a:gd name="T5" fmla="*/ 78 h 177"/>
                <a:gd name="T6" fmla="*/ 99 w 178"/>
                <a:gd name="T7" fmla="*/ 51 h 177"/>
                <a:gd name="T8" fmla="*/ 115 w 178"/>
                <a:gd name="T9" fmla="*/ 26 h 177"/>
                <a:gd name="T10" fmla="*/ 115 w 178"/>
                <a:gd name="T11" fmla="*/ 26 h 177"/>
                <a:gd name="T12" fmla="*/ 89 w 178"/>
                <a:gd name="T13" fmla="*/ 0 h 177"/>
                <a:gd name="T14" fmla="*/ 62 w 178"/>
                <a:gd name="T15" fmla="*/ 26 h 177"/>
                <a:gd name="T16" fmla="*/ 62 w 178"/>
                <a:gd name="T17" fmla="*/ 26 h 177"/>
                <a:gd name="T18" fmla="*/ 79 w 178"/>
                <a:gd name="T19" fmla="*/ 51 h 177"/>
                <a:gd name="T20" fmla="*/ 79 w 178"/>
                <a:gd name="T21" fmla="*/ 78 h 177"/>
                <a:gd name="T22" fmla="*/ 51 w 178"/>
                <a:gd name="T23" fmla="*/ 78 h 177"/>
                <a:gd name="T24" fmla="*/ 26 w 178"/>
                <a:gd name="T25" fmla="*/ 62 h 177"/>
                <a:gd name="T26" fmla="*/ 0 w 178"/>
                <a:gd name="T27" fmla="*/ 89 h 177"/>
                <a:gd name="T28" fmla="*/ 26 w 178"/>
                <a:gd name="T29" fmla="*/ 115 h 177"/>
                <a:gd name="T30" fmla="*/ 51 w 178"/>
                <a:gd name="T31" fmla="*/ 99 h 177"/>
                <a:gd name="T32" fmla="*/ 79 w 178"/>
                <a:gd name="T33" fmla="*/ 99 h 177"/>
                <a:gd name="T34" fmla="*/ 79 w 178"/>
                <a:gd name="T35" fmla="*/ 126 h 177"/>
                <a:gd name="T36" fmla="*/ 62 w 178"/>
                <a:gd name="T37" fmla="*/ 151 h 177"/>
                <a:gd name="T38" fmla="*/ 62 w 178"/>
                <a:gd name="T39" fmla="*/ 151 h 177"/>
                <a:gd name="T40" fmla="*/ 89 w 178"/>
                <a:gd name="T41" fmla="*/ 177 h 177"/>
                <a:gd name="T42" fmla="*/ 115 w 178"/>
                <a:gd name="T43" fmla="*/ 151 h 177"/>
                <a:gd name="T44" fmla="*/ 115 w 178"/>
                <a:gd name="T45" fmla="*/ 151 h 177"/>
                <a:gd name="T46" fmla="*/ 99 w 178"/>
                <a:gd name="T47" fmla="*/ 126 h 177"/>
                <a:gd name="T48" fmla="*/ 99 w 178"/>
                <a:gd name="T49" fmla="*/ 99 h 177"/>
                <a:gd name="T50" fmla="*/ 127 w 178"/>
                <a:gd name="T51" fmla="*/ 99 h 177"/>
                <a:gd name="T52" fmla="*/ 151 w 178"/>
                <a:gd name="T53" fmla="*/ 115 h 177"/>
                <a:gd name="T54" fmla="*/ 178 w 178"/>
                <a:gd name="T55" fmla="*/ 89 h 177"/>
                <a:gd name="T56" fmla="*/ 151 w 178"/>
                <a:gd name="T57" fmla="*/ 6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8" h="177">
                  <a:moveTo>
                    <a:pt x="151" y="62"/>
                  </a:moveTo>
                  <a:cubicBezTo>
                    <a:pt x="140" y="62"/>
                    <a:pt x="131" y="69"/>
                    <a:pt x="127" y="78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9" y="47"/>
                    <a:pt x="115" y="37"/>
                    <a:pt x="115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12"/>
                    <a:pt x="103" y="0"/>
                    <a:pt x="89" y="0"/>
                  </a:cubicBezTo>
                  <a:cubicBezTo>
                    <a:pt x="74" y="0"/>
                    <a:pt x="62" y="12"/>
                    <a:pt x="62" y="26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2" y="37"/>
                    <a:pt x="69" y="47"/>
                    <a:pt x="79" y="51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47" y="69"/>
                    <a:pt x="37" y="62"/>
                    <a:pt x="26" y="62"/>
                  </a:cubicBezTo>
                  <a:cubicBezTo>
                    <a:pt x="12" y="62"/>
                    <a:pt x="0" y="74"/>
                    <a:pt x="0" y="89"/>
                  </a:cubicBezTo>
                  <a:cubicBezTo>
                    <a:pt x="0" y="103"/>
                    <a:pt x="12" y="115"/>
                    <a:pt x="26" y="115"/>
                  </a:cubicBezTo>
                  <a:cubicBezTo>
                    <a:pt x="37" y="115"/>
                    <a:pt x="47" y="108"/>
                    <a:pt x="51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26"/>
                    <a:pt x="79" y="126"/>
                    <a:pt x="79" y="126"/>
                  </a:cubicBezTo>
                  <a:cubicBezTo>
                    <a:pt x="69" y="130"/>
                    <a:pt x="62" y="140"/>
                    <a:pt x="62" y="151"/>
                  </a:cubicBezTo>
                  <a:cubicBezTo>
                    <a:pt x="62" y="151"/>
                    <a:pt x="62" y="151"/>
                    <a:pt x="62" y="151"/>
                  </a:cubicBezTo>
                  <a:cubicBezTo>
                    <a:pt x="62" y="166"/>
                    <a:pt x="74" y="177"/>
                    <a:pt x="89" y="177"/>
                  </a:cubicBezTo>
                  <a:cubicBezTo>
                    <a:pt x="103" y="177"/>
                    <a:pt x="115" y="166"/>
                    <a:pt x="115" y="151"/>
                  </a:cubicBezTo>
                  <a:cubicBezTo>
                    <a:pt x="115" y="151"/>
                    <a:pt x="115" y="151"/>
                    <a:pt x="115" y="151"/>
                  </a:cubicBezTo>
                  <a:cubicBezTo>
                    <a:pt x="115" y="140"/>
                    <a:pt x="109" y="130"/>
                    <a:pt x="99" y="126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31" y="108"/>
                    <a:pt x="140" y="115"/>
                    <a:pt x="151" y="115"/>
                  </a:cubicBezTo>
                  <a:cubicBezTo>
                    <a:pt x="166" y="115"/>
                    <a:pt x="178" y="103"/>
                    <a:pt x="178" y="89"/>
                  </a:cubicBezTo>
                  <a:cubicBezTo>
                    <a:pt x="178" y="74"/>
                    <a:pt x="166" y="62"/>
                    <a:pt x="15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Freeform 413"/>
            <p:cNvSpPr>
              <a:spLocks/>
            </p:cNvSpPr>
            <p:nvPr/>
          </p:nvSpPr>
          <p:spPr bwMode="auto">
            <a:xfrm>
              <a:off x="8982075" y="5045075"/>
              <a:ext cx="142875" cy="142875"/>
            </a:xfrm>
            <a:custGeom>
              <a:avLst/>
              <a:gdLst>
                <a:gd name="T0" fmla="*/ 151 w 177"/>
                <a:gd name="T1" fmla="*/ 62 h 177"/>
                <a:gd name="T2" fmla="*/ 126 w 177"/>
                <a:gd name="T3" fmla="*/ 78 h 177"/>
                <a:gd name="T4" fmla="*/ 99 w 177"/>
                <a:gd name="T5" fmla="*/ 78 h 177"/>
                <a:gd name="T6" fmla="*/ 99 w 177"/>
                <a:gd name="T7" fmla="*/ 51 h 177"/>
                <a:gd name="T8" fmla="*/ 115 w 177"/>
                <a:gd name="T9" fmla="*/ 26 h 177"/>
                <a:gd name="T10" fmla="*/ 115 w 177"/>
                <a:gd name="T11" fmla="*/ 26 h 177"/>
                <a:gd name="T12" fmla="*/ 88 w 177"/>
                <a:gd name="T13" fmla="*/ 0 h 177"/>
                <a:gd name="T14" fmla="*/ 62 w 177"/>
                <a:gd name="T15" fmla="*/ 26 h 177"/>
                <a:gd name="T16" fmla="*/ 62 w 177"/>
                <a:gd name="T17" fmla="*/ 26 h 177"/>
                <a:gd name="T18" fmla="*/ 78 w 177"/>
                <a:gd name="T19" fmla="*/ 51 h 177"/>
                <a:gd name="T20" fmla="*/ 78 w 177"/>
                <a:gd name="T21" fmla="*/ 78 h 177"/>
                <a:gd name="T22" fmla="*/ 50 w 177"/>
                <a:gd name="T23" fmla="*/ 78 h 177"/>
                <a:gd name="T24" fmla="*/ 26 w 177"/>
                <a:gd name="T25" fmla="*/ 62 h 177"/>
                <a:gd name="T26" fmla="*/ 0 w 177"/>
                <a:gd name="T27" fmla="*/ 89 h 177"/>
                <a:gd name="T28" fmla="*/ 26 w 177"/>
                <a:gd name="T29" fmla="*/ 115 h 177"/>
                <a:gd name="T30" fmla="*/ 50 w 177"/>
                <a:gd name="T31" fmla="*/ 99 h 177"/>
                <a:gd name="T32" fmla="*/ 78 w 177"/>
                <a:gd name="T33" fmla="*/ 99 h 177"/>
                <a:gd name="T34" fmla="*/ 78 w 177"/>
                <a:gd name="T35" fmla="*/ 126 h 177"/>
                <a:gd name="T36" fmla="*/ 62 w 177"/>
                <a:gd name="T37" fmla="*/ 151 h 177"/>
                <a:gd name="T38" fmla="*/ 62 w 177"/>
                <a:gd name="T39" fmla="*/ 151 h 177"/>
                <a:gd name="T40" fmla="*/ 88 w 177"/>
                <a:gd name="T41" fmla="*/ 177 h 177"/>
                <a:gd name="T42" fmla="*/ 115 w 177"/>
                <a:gd name="T43" fmla="*/ 151 h 177"/>
                <a:gd name="T44" fmla="*/ 115 w 177"/>
                <a:gd name="T45" fmla="*/ 151 h 177"/>
                <a:gd name="T46" fmla="*/ 99 w 177"/>
                <a:gd name="T47" fmla="*/ 126 h 177"/>
                <a:gd name="T48" fmla="*/ 99 w 177"/>
                <a:gd name="T49" fmla="*/ 99 h 177"/>
                <a:gd name="T50" fmla="*/ 126 w 177"/>
                <a:gd name="T51" fmla="*/ 99 h 177"/>
                <a:gd name="T52" fmla="*/ 151 w 177"/>
                <a:gd name="T53" fmla="*/ 115 h 177"/>
                <a:gd name="T54" fmla="*/ 177 w 177"/>
                <a:gd name="T55" fmla="*/ 89 h 177"/>
                <a:gd name="T56" fmla="*/ 151 w 177"/>
                <a:gd name="T57" fmla="*/ 6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7" h="177">
                  <a:moveTo>
                    <a:pt x="151" y="62"/>
                  </a:moveTo>
                  <a:cubicBezTo>
                    <a:pt x="140" y="62"/>
                    <a:pt x="130" y="69"/>
                    <a:pt x="126" y="78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8" y="47"/>
                    <a:pt x="115" y="37"/>
                    <a:pt x="115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12"/>
                    <a:pt x="103" y="0"/>
                    <a:pt x="88" y="0"/>
                  </a:cubicBezTo>
                  <a:cubicBezTo>
                    <a:pt x="74" y="0"/>
                    <a:pt x="62" y="12"/>
                    <a:pt x="62" y="26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2" y="37"/>
                    <a:pt x="69" y="47"/>
                    <a:pt x="78" y="51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46" y="69"/>
                    <a:pt x="37" y="62"/>
                    <a:pt x="26" y="62"/>
                  </a:cubicBezTo>
                  <a:cubicBezTo>
                    <a:pt x="11" y="62"/>
                    <a:pt x="0" y="74"/>
                    <a:pt x="0" y="89"/>
                  </a:cubicBezTo>
                  <a:cubicBezTo>
                    <a:pt x="0" y="103"/>
                    <a:pt x="11" y="115"/>
                    <a:pt x="26" y="115"/>
                  </a:cubicBezTo>
                  <a:cubicBezTo>
                    <a:pt x="37" y="115"/>
                    <a:pt x="46" y="108"/>
                    <a:pt x="50" y="99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8" y="126"/>
                    <a:pt x="78" y="126"/>
                    <a:pt x="78" y="126"/>
                  </a:cubicBezTo>
                  <a:cubicBezTo>
                    <a:pt x="69" y="130"/>
                    <a:pt x="62" y="140"/>
                    <a:pt x="62" y="151"/>
                  </a:cubicBezTo>
                  <a:cubicBezTo>
                    <a:pt x="62" y="151"/>
                    <a:pt x="62" y="151"/>
                    <a:pt x="62" y="151"/>
                  </a:cubicBezTo>
                  <a:cubicBezTo>
                    <a:pt x="62" y="166"/>
                    <a:pt x="74" y="177"/>
                    <a:pt x="88" y="177"/>
                  </a:cubicBezTo>
                  <a:cubicBezTo>
                    <a:pt x="103" y="177"/>
                    <a:pt x="115" y="166"/>
                    <a:pt x="115" y="151"/>
                  </a:cubicBezTo>
                  <a:cubicBezTo>
                    <a:pt x="115" y="151"/>
                    <a:pt x="115" y="151"/>
                    <a:pt x="115" y="151"/>
                  </a:cubicBezTo>
                  <a:cubicBezTo>
                    <a:pt x="115" y="140"/>
                    <a:pt x="108" y="130"/>
                    <a:pt x="99" y="126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26" y="99"/>
                    <a:pt x="126" y="99"/>
                    <a:pt x="126" y="99"/>
                  </a:cubicBezTo>
                  <a:cubicBezTo>
                    <a:pt x="130" y="108"/>
                    <a:pt x="140" y="115"/>
                    <a:pt x="151" y="115"/>
                  </a:cubicBezTo>
                  <a:cubicBezTo>
                    <a:pt x="165" y="115"/>
                    <a:pt x="177" y="103"/>
                    <a:pt x="177" y="89"/>
                  </a:cubicBezTo>
                  <a:cubicBezTo>
                    <a:pt x="177" y="74"/>
                    <a:pt x="165" y="62"/>
                    <a:pt x="15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Freeform 414"/>
            <p:cNvSpPr>
              <a:spLocks/>
            </p:cNvSpPr>
            <p:nvPr/>
          </p:nvSpPr>
          <p:spPr bwMode="auto">
            <a:xfrm>
              <a:off x="9263063" y="5045075"/>
              <a:ext cx="142875" cy="142875"/>
            </a:xfrm>
            <a:custGeom>
              <a:avLst/>
              <a:gdLst>
                <a:gd name="T0" fmla="*/ 151 w 178"/>
                <a:gd name="T1" fmla="*/ 62 h 177"/>
                <a:gd name="T2" fmla="*/ 127 w 178"/>
                <a:gd name="T3" fmla="*/ 78 h 177"/>
                <a:gd name="T4" fmla="*/ 99 w 178"/>
                <a:gd name="T5" fmla="*/ 78 h 177"/>
                <a:gd name="T6" fmla="*/ 99 w 178"/>
                <a:gd name="T7" fmla="*/ 51 h 177"/>
                <a:gd name="T8" fmla="*/ 115 w 178"/>
                <a:gd name="T9" fmla="*/ 26 h 177"/>
                <a:gd name="T10" fmla="*/ 115 w 178"/>
                <a:gd name="T11" fmla="*/ 26 h 177"/>
                <a:gd name="T12" fmla="*/ 89 w 178"/>
                <a:gd name="T13" fmla="*/ 0 h 177"/>
                <a:gd name="T14" fmla="*/ 63 w 178"/>
                <a:gd name="T15" fmla="*/ 26 h 177"/>
                <a:gd name="T16" fmla="*/ 63 w 178"/>
                <a:gd name="T17" fmla="*/ 26 h 177"/>
                <a:gd name="T18" fmla="*/ 79 w 178"/>
                <a:gd name="T19" fmla="*/ 51 h 177"/>
                <a:gd name="T20" fmla="*/ 79 w 178"/>
                <a:gd name="T21" fmla="*/ 78 h 177"/>
                <a:gd name="T22" fmla="*/ 51 w 178"/>
                <a:gd name="T23" fmla="*/ 78 h 177"/>
                <a:gd name="T24" fmla="*/ 27 w 178"/>
                <a:gd name="T25" fmla="*/ 62 h 177"/>
                <a:gd name="T26" fmla="*/ 0 w 178"/>
                <a:gd name="T27" fmla="*/ 89 h 177"/>
                <a:gd name="T28" fmla="*/ 27 w 178"/>
                <a:gd name="T29" fmla="*/ 115 h 177"/>
                <a:gd name="T30" fmla="*/ 51 w 178"/>
                <a:gd name="T31" fmla="*/ 99 h 177"/>
                <a:gd name="T32" fmla="*/ 79 w 178"/>
                <a:gd name="T33" fmla="*/ 99 h 177"/>
                <a:gd name="T34" fmla="*/ 79 w 178"/>
                <a:gd name="T35" fmla="*/ 126 h 177"/>
                <a:gd name="T36" fmla="*/ 63 w 178"/>
                <a:gd name="T37" fmla="*/ 151 h 177"/>
                <a:gd name="T38" fmla="*/ 63 w 178"/>
                <a:gd name="T39" fmla="*/ 151 h 177"/>
                <a:gd name="T40" fmla="*/ 89 w 178"/>
                <a:gd name="T41" fmla="*/ 177 h 177"/>
                <a:gd name="T42" fmla="*/ 115 w 178"/>
                <a:gd name="T43" fmla="*/ 151 h 177"/>
                <a:gd name="T44" fmla="*/ 115 w 178"/>
                <a:gd name="T45" fmla="*/ 151 h 177"/>
                <a:gd name="T46" fmla="*/ 99 w 178"/>
                <a:gd name="T47" fmla="*/ 126 h 177"/>
                <a:gd name="T48" fmla="*/ 99 w 178"/>
                <a:gd name="T49" fmla="*/ 99 h 177"/>
                <a:gd name="T50" fmla="*/ 127 w 178"/>
                <a:gd name="T51" fmla="*/ 99 h 177"/>
                <a:gd name="T52" fmla="*/ 151 w 178"/>
                <a:gd name="T53" fmla="*/ 115 h 177"/>
                <a:gd name="T54" fmla="*/ 178 w 178"/>
                <a:gd name="T55" fmla="*/ 89 h 177"/>
                <a:gd name="T56" fmla="*/ 151 w 178"/>
                <a:gd name="T57" fmla="*/ 6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8" h="177">
                  <a:moveTo>
                    <a:pt x="151" y="62"/>
                  </a:moveTo>
                  <a:cubicBezTo>
                    <a:pt x="140" y="62"/>
                    <a:pt x="131" y="69"/>
                    <a:pt x="127" y="78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9" y="47"/>
                    <a:pt x="115" y="37"/>
                    <a:pt x="115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12"/>
                    <a:pt x="104" y="0"/>
                    <a:pt x="89" y="0"/>
                  </a:cubicBezTo>
                  <a:cubicBezTo>
                    <a:pt x="74" y="0"/>
                    <a:pt x="63" y="12"/>
                    <a:pt x="63" y="26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3" y="37"/>
                    <a:pt x="69" y="47"/>
                    <a:pt x="79" y="51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47" y="69"/>
                    <a:pt x="38" y="62"/>
                    <a:pt x="27" y="62"/>
                  </a:cubicBezTo>
                  <a:cubicBezTo>
                    <a:pt x="12" y="62"/>
                    <a:pt x="0" y="74"/>
                    <a:pt x="0" y="89"/>
                  </a:cubicBezTo>
                  <a:cubicBezTo>
                    <a:pt x="0" y="103"/>
                    <a:pt x="12" y="115"/>
                    <a:pt x="27" y="115"/>
                  </a:cubicBezTo>
                  <a:cubicBezTo>
                    <a:pt x="38" y="115"/>
                    <a:pt x="47" y="108"/>
                    <a:pt x="51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26"/>
                    <a:pt x="79" y="126"/>
                    <a:pt x="79" y="126"/>
                  </a:cubicBezTo>
                  <a:cubicBezTo>
                    <a:pt x="69" y="130"/>
                    <a:pt x="63" y="140"/>
                    <a:pt x="63" y="151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63" y="166"/>
                    <a:pt x="74" y="177"/>
                    <a:pt x="89" y="177"/>
                  </a:cubicBezTo>
                  <a:cubicBezTo>
                    <a:pt x="104" y="177"/>
                    <a:pt x="115" y="166"/>
                    <a:pt x="115" y="151"/>
                  </a:cubicBezTo>
                  <a:cubicBezTo>
                    <a:pt x="115" y="151"/>
                    <a:pt x="115" y="151"/>
                    <a:pt x="115" y="151"/>
                  </a:cubicBezTo>
                  <a:cubicBezTo>
                    <a:pt x="115" y="140"/>
                    <a:pt x="109" y="130"/>
                    <a:pt x="99" y="126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31" y="108"/>
                    <a:pt x="140" y="115"/>
                    <a:pt x="151" y="115"/>
                  </a:cubicBezTo>
                  <a:cubicBezTo>
                    <a:pt x="166" y="115"/>
                    <a:pt x="178" y="103"/>
                    <a:pt x="178" y="89"/>
                  </a:cubicBezTo>
                  <a:cubicBezTo>
                    <a:pt x="178" y="74"/>
                    <a:pt x="166" y="62"/>
                    <a:pt x="15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Freeform 415"/>
            <p:cNvSpPr>
              <a:spLocks/>
            </p:cNvSpPr>
            <p:nvPr/>
          </p:nvSpPr>
          <p:spPr bwMode="auto">
            <a:xfrm>
              <a:off x="9544050" y="5045075"/>
              <a:ext cx="142875" cy="142875"/>
            </a:xfrm>
            <a:custGeom>
              <a:avLst/>
              <a:gdLst>
                <a:gd name="T0" fmla="*/ 151 w 177"/>
                <a:gd name="T1" fmla="*/ 62 h 177"/>
                <a:gd name="T2" fmla="*/ 127 w 177"/>
                <a:gd name="T3" fmla="*/ 78 h 177"/>
                <a:gd name="T4" fmla="*/ 99 w 177"/>
                <a:gd name="T5" fmla="*/ 78 h 177"/>
                <a:gd name="T6" fmla="*/ 99 w 177"/>
                <a:gd name="T7" fmla="*/ 51 h 177"/>
                <a:gd name="T8" fmla="*/ 115 w 177"/>
                <a:gd name="T9" fmla="*/ 26 h 177"/>
                <a:gd name="T10" fmla="*/ 115 w 177"/>
                <a:gd name="T11" fmla="*/ 26 h 177"/>
                <a:gd name="T12" fmla="*/ 89 w 177"/>
                <a:gd name="T13" fmla="*/ 0 h 177"/>
                <a:gd name="T14" fmla="*/ 62 w 177"/>
                <a:gd name="T15" fmla="*/ 26 h 177"/>
                <a:gd name="T16" fmla="*/ 62 w 177"/>
                <a:gd name="T17" fmla="*/ 26 h 177"/>
                <a:gd name="T18" fmla="*/ 78 w 177"/>
                <a:gd name="T19" fmla="*/ 51 h 177"/>
                <a:gd name="T20" fmla="*/ 78 w 177"/>
                <a:gd name="T21" fmla="*/ 78 h 177"/>
                <a:gd name="T22" fmla="*/ 51 w 177"/>
                <a:gd name="T23" fmla="*/ 78 h 177"/>
                <a:gd name="T24" fmla="*/ 26 w 177"/>
                <a:gd name="T25" fmla="*/ 62 h 177"/>
                <a:gd name="T26" fmla="*/ 0 w 177"/>
                <a:gd name="T27" fmla="*/ 89 h 177"/>
                <a:gd name="T28" fmla="*/ 26 w 177"/>
                <a:gd name="T29" fmla="*/ 115 h 177"/>
                <a:gd name="T30" fmla="*/ 51 w 177"/>
                <a:gd name="T31" fmla="*/ 99 h 177"/>
                <a:gd name="T32" fmla="*/ 78 w 177"/>
                <a:gd name="T33" fmla="*/ 99 h 177"/>
                <a:gd name="T34" fmla="*/ 78 w 177"/>
                <a:gd name="T35" fmla="*/ 126 h 177"/>
                <a:gd name="T36" fmla="*/ 62 w 177"/>
                <a:gd name="T37" fmla="*/ 151 h 177"/>
                <a:gd name="T38" fmla="*/ 62 w 177"/>
                <a:gd name="T39" fmla="*/ 151 h 177"/>
                <a:gd name="T40" fmla="*/ 89 w 177"/>
                <a:gd name="T41" fmla="*/ 177 h 177"/>
                <a:gd name="T42" fmla="*/ 115 w 177"/>
                <a:gd name="T43" fmla="*/ 151 h 177"/>
                <a:gd name="T44" fmla="*/ 115 w 177"/>
                <a:gd name="T45" fmla="*/ 151 h 177"/>
                <a:gd name="T46" fmla="*/ 99 w 177"/>
                <a:gd name="T47" fmla="*/ 126 h 177"/>
                <a:gd name="T48" fmla="*/ 99 w 177"/>
                <a:gd name="T49" fmla="*/ 99 h 177"/>
                <a:gd name="T50" fmla="*/ 127 w 177"/>
                <a:gd name="T51" fmla="*/ 99 h 177"/>
                <a:gd name="T52" fmla="*/ 151 w 177"/>
                <a:gd name="T53" fmla="*/ 115 h 177"/>
                <a:gd name="T54" fmla="*/ 177 w 177"/>
                <a:gd name="T55" fmla="*/ 89 h 177"/>
                <a:gd name="T56" fmla="*/ 151 w 177"/>
                <a:gd name="T57" fmla="*/ 6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7" h="177">
                  <a:moveTo>
                    <a:pt x="151" y="62"/>
                  </a:moveTo>
                  <a:cubicBezTo>
                    <a:pt x="140" y="62"/>
                    <a:pt x="131" y="69"/>
                    <a:pt x="127" y="78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8" y="47"/>
                    <a:pt x="115" y="37"/>
                    <a:pt x="115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12"/>
                    <a:pt x="103" y="0"/>
                    <a:pt x="89" y="0"/>
                  </a:cubicBezTo>
                  <a:cubicBezTo>
                    <a:pt x="74" y="0"/>
                    <a:pt x="62" y="12"/>
                    <a:pt x="62" y="26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2" y="37"/>
                    <a:pt x="69" y="47"/>
                    <a:pt x="78" y="51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47" y="69"/>
                    <a:pt x="37" y="62"/>
                    <a:pt x="26" y="62"/>
                  </a:cubicBezTo>
                  <a:cubicBezTo>
                    <a:pt x="12" y="62"/>
                    <a:pt x="0" y="74"/>
                    <a:pt x="0" y="89"/>
                  </a:cubicBezTo>
                  <a:cubicBezTo>
                    <a:pt x="0" y="103"/>
                    <a:pt x="12" y="115"/>
                    <a:pt x="26" y="115"/>
                  </a:cubicBezTo>
                  <a:cubicBezTo>
                    <a:pt x="37" y="115"/>
                    <a:pt x="47" y="108"/>
                    <a:pt x="51" y="99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8" y="126"/>
                    <a:pt x="78" y="126"/>
                    <a:pt x="78" y="126"/>
                  </a:cubicBezTo>
                  <a:cubicBezTo>
                    <a:pt x="69" y="130"/>
                    <a:pt x="62" y="140"/>
                    <a:pt x="62" y="151"/>
                  </a:cubicBezTo>
                  <a:cubicBezTo>
                    <a:pt x="62" y="151"/>
                    <a:pt x="62" y="151"/>
                    <a:pt x="62" y="151"/>
                  </a:cubicBezTo>
                  <a:cubicBezTo>
                    <a:pt x="62" y="166"/>
                    <a:pt x="74" y="177"/>
                    <a:pt x="89" y="177"/>
                  </a:cubicBezTo>
                  <a:cubicBezTo>
                    <a:pt x="103" y="177"/>
                    <a:pt x="115" y="166"/>
                    <a:pt x="115" y="151"/>
                  </a:cubicBezTo>
                  <a:cubicBezTo>
                    <a:pt x="115" y="151"/>
                    <a:pt x="115" y="151"/>
                    <a:pt x="115" y="151"/>
                  </a:cubicBezTo>
                  <a:cubicBezTo>
                    <a:pt x="115" y="140"/>
                    <a:pt x="108" y="130"/>
                    <a:pt x="99" y="126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31" y="108"/>
                    <a:pt x="140" y="115"/>
                    <a:pt x="151" y="115"/>
                  </a:cubicBezTo>
                  <a:cubicBezTo>
                    <a:pt x="166" y="115"/>
                    <a:pt x="177" y="103"/>
                    <a:pt x="177" y="89"/>
                  </a:cubicBezTo>
                  <a:cubicBezTo>
                    <a:pt x="177" y="74"/>
                    <a:pt x="166" y="62"/>
                    <a:pt x="15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Freeform 416"/>
            <p:cNvSpPr>
              <a:spLocks/>
            </p:cNvSpPr>
            <p:nvPr/>
          </p:nvSpPr>
          <p:spPr bwMode="auto">
            <a:xfrm>
              <a:off x="8489950" y="5326063"/>
              <a:ext cx="73025" cy="142875"/>
            </a:xfrm>
            <a:custGeom>
              <a:avLst/>
              <a:gdLst>
                <a:gd name="T0" fmla="*/ 28 w 90"/>
                <a:gd name="T1" fmla="*/ 151 h 178"/>
                <a:gd name="T2" fmla="*/ 11 w 90"/>
                <a:gd name="T3" fmla="*/ 127 h 178"/>
                <a:gd name="T4" fmla="*/ 11 w 90"/>
                <a:gd name="T5" fmla="*/ 99 h 178"/>
                <a:gd name="T6" fmla="*/ 39 w 90"/>
                <a:gd name="T7" fmla="*/ 99 h 178"/>
                <a:gd name="T8" fmla="*/ 64 w 90"/>
                <a:gd name="T9" fmla="*/ 116 h 178"/>
                <a:gd name="T10" fmla="*/ 90 w 90"/>
                <a:gd name="T11" fmla="*/ 89 h 178"/>
                <a:gd name="T12" fmla="*/ 64 w 90"/>
                <a:gd name="T13" fmla="*/ 63 h 178"/>
                <a:gd name="T14" fmla="*/ 39 w 90"/>
                <a:gd name="T15" fmla="*/ 79 h 178"/>
                <a:gd name="T16" fmla="*/ 11 w 90"/>
                <a:gd name="T17" fmla="*/ 79 h 178"/>
                <a:gd name="T18" fmla="*/ 11 w 90"/>
                <a:gd name="T19" fmla="*/ 51 h 178"/>
                <a:gd name="T20" fmla="*/ 28 w 90"/>
                <a:gd name="T21" fmla="*/ 27 h 178"/>
                <a:gd name="T22" fmla="*/ 28 w 90"/>
                <a:gd name="T23" fmla="*/ 27 h 178"/>
                <a:gd name="T24" fmla="*/ 1 w 90"/>
                <a:gd name="T25" fmla="*/ 0 h 178"/>
                <a:gd name="T26" fmla="*/ 0 w 90"/>
                <a:gd name="T27" fmla="*/ 0 h 178"/>
                <a:gd name="T28" fmla="*/ 0 w 90"/>
                <a:gd name="T29" fmla="*/ 178 h 178"/>
                <a:gd name="T30" fmla="*/ 1 w 90"/>
                <a:gd name="T31" fmla="*/ 178 h 178"/>
                <a:gd name="T32" fmla="*/ 28 w 90"/>
                <a:gd name="T33" fmla="*/ 15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178">
                  <a:moveTo>
                    <a:pt x="28" y="151"/>
                  </a:moveTo>
                  <a:cubicBezTo>
                    <a:pt x="28" y="140"/>
                    <a:pt x="21" y="131"/>
                    <a:pt x="11" y="127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43" y="109"/>
                    <a:pt x="53" y="116"/>
                    <a:pt x="64" y="116"/>
                  </a:cubicBezTo>
                  <a:cubicBezTo>
                    <a:pt x="78" y="116"/>
                    <a:pt x="90" y="104"/>
                    <a:pt x="90" y="89"/>
                  </a:cubicBezTo>
                  <a:cubicBezTo>
                    <a:pt x="90" y="74"/>
                    <a:pt x="78" y="63"/>
                    <a:pt x="64" y="63"/>
                  </a:cubicBezTo>
                  <a:cubicBezTo>
                    <a:pt x="53" y="63"/>
                    <a:pt x="43" y="69"/>
                    <a:pt x="39" y="79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21" y="47"/>
                    <a:pt x="28" y="38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12"/>
                    <a:pt x="16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1" y="178"/>
                    <a:pt x="1" y="178"/>
                  </a:cubicBezTo>
                  <a:cubicBezTo>
                    <a:pt x="16" y="178"/>
                    <a:pt x="28" y="166"/>
                    <a:pt x="28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Freeform 417"/>
            <p:cNvSpPr>
              <a:spLocks/>
            </p:cNvSpPr>
            <p:nvPr/>
          </p:nvSpPr>
          <p:spPr bwMode="auto">
            <a:xfrm>
              <a:off x="8701088" y="5326063"/>
              <a:ext cx="142875" cy="142875"/>
            </a:xfrm>
            <a:custGeom>
              <a:avLst/>
              <a:gdLst>
                <a:gd name="T0" fmla="*/ 151 w 178"/>
                <a:gd name="T1" fmla="*/ 63 h 178"/>
                <a:gd name="T2" fmla="*/ 127 w 178"/>
                <a:gd name="T3" fmla="*/ 79 h 178"/>
                <a:gd name="T4" fmla="*/ 99 w 178"/>
                <a:gd name="T5" fmla="*/ 79 h 178"/>
                <a:gd name="T6" fmla="*/ 99 w 178"/>
                <a:gd name="T7" fmla="*/ 51 h 178"/>
                <a:gd name="T8" fmla="*/ 115 w 178"/>
                <a:gd name="T9" fmla="*/ 27 h 178"/>
                <a:gd name="T10" fmla="*/ 115 w 178"/>
                <a:gd name="T11" fmla="*/ 27 h 178"/>
                <a:gd name="T12" fmla="*/ 89 w 178"/>
                <a:gd name="T13" fmla="*/ 0 h 178"/>
                <a:gd name="T14" fmla="*/ 62 w 178"/>
                <a:gd name="T15" fmla="*/ 27 h 178"/>
                <a:gd name="T16" fmla="*/ 62 w 178"/>
                <a:gd name="T17" fmla="*/ 27 h 178"/>
                <a:gd name="T18" fmla="*/ 79 w 178"/>
                <a:gd name="T19" fmla="*/ 51 h 178"/>
                <a:gd name="T20" fmla="*/ 79 w 178"/>
                <a:gd name="T21" fmla="*/ 79 h 178"/>
                <a:gd name="T22" fmla="*/ 51 w 178"/>
                <a:gd name="T23" fmla="*/ 79 h 178"/>
                <a:gd name="T24" fmla="*/ 26 w 178"/>
                <a:gd name="T25" fmla="*/ 63 h 178"/>
                <a:gd name="T26" fmla="*/ 0 w 178"/>
                <a:gd name="T27" fmla="*/ 89 h 178"/>
                <a:gd name="T28" fmla="*/ 26 w 178"/>
                <a:gd name="T29" fmla="*/ 116 h 178"/>
                <a:gd name="T30" fmla="*/ 51 w 178"/>
                <a:gd name="T31" fmla="*/ 99 h 178"/>
                <a:gd name="T32" fmla="*/ 79 w 178"/>
                <a:gd name="T33" fmla="*/ 99 h 178"/>
                <a:gd name="T34" fmla="*/ 79 w 178"/>
                <a:gd name="T35" fmla="*/ 127 h 178"/>
                <a:gd name="T36" fmla="*/ 62 w 178"/>
                <a:gd name="T37" fmla="*/ 151 h 178"/>
                <a:gd name="T38" fmla="*/ 89 w 178"/>
                <a:gd name="T39" fmla="*/ 178 h 178"/>
                <a:gd name="T40" fmla="*/ 115 w 178"/>
                <a:gd name="T41" fmla="*/ 151 h 178"/>
                <a:gd name="T42" fmla="*/ 99 w 178"/>
                <a:gd name="T43" fmla="*/ 127 h 178"/>
                <a:gd name="T44" fmla="*/ 99 w 178"/>
                <a:gd name="T45" fmla="*/ 99 h 178"/>
                <a:gd name="T46" fmla="*/ 127 w 178"/>
                <a:gd name="T47" fmla="*/ 99 h 178"/>
                <a:gd name="T48" fmla="*/ 151 w 178"/>
                <a:gd name="T49" fmla="*/ 116 h 178"/>
                <a:gd name="T50" fmla="*/ 178 w 178"/>
                <a:gd name="T51" fmla="*/ 89 h 178"/>
                <a:gd name="T52" fmla="*/ 151 w 178"/>
                <a:gd name="T53" fmla="*/ 6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8" h="178">
                  <a:moveTo>
                    <a:pt x="151" y="63"/>
                  </a:moveTo>
                  <a:cubicBezTo>
                    <a:pt x="140" y="63"/>
                    <a:pt x="131" y="69"/>
                    <a:pt x="127" y="79"/>
                  </a:cubicBezTo>
                  <a:cubicBezTo>
                    <a:pt x="99" y="79"/>
                    <a:pt x="99" y="79"/>
                    <a:pt x="99" y="79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9" y="47"/>
                    <a:pt x="115" y="38"/>
                    <a:pt x="115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12"/>
                    <a:pt x="103" y="0"/>
                    <a:pt x="89" y="0"/>
                  </a:cubicBezTo>
                  <a:cubicBezTo>
                    <a:pt x="74" y="0"/>
                    <a:pt x="62" y="12"/>
                    <a:pt x="62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8"/>
                    <a:pt x="69" y="47"/>
                    <a:pt x="79" y="51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47" y="69"/>
                    <a:pt x="37" y="63"/>
                    <a:pt x="26" y="63"/>
                  </a:cubicBezTo>
                  <a:cubicBezTo>
                    <a:pt x="12" y="63"/>
                    <a:pt x="0" y="74"/>
                    <a:pt x="0" y="89"/>
                  </a:cubicBezTo>
                  <a:cubicBezTo>
                    <a:pt x="0" y="104"/>
                    <a:pt x="12" y="116"/>
                    <a:pt x="26" y="116"/>
                  </a:cubicBezTo>
                  <a:cubicBezTo>
                    <a:pt x="37" y="116"/>
                    <a:pt x="47" y="109"/>
                    <a:pt x="51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69" y="131"/>
                    <a:pt x="62" y="140"/>
                    <a:pt x="62" y="151"/>
                  </a:cubicBezTo>
                  <a:cubicBezTo>
                    <a:pt x="62" y="166"/>
                    <a:pt x="74" y="178"/>
                    <a:pt x="89" y="178"/>
                  </a:cubicBezTo>
                  <a:cubicBezTo>
                    <a:pt x="103" y="178"/>
                    <a:pt x="115" y="166"/>
                    <a:pt x="115" y="151"/>
                  </a:cubicBezTo>
                  <a:cubicBezTo>
                    <a:pt x="115" y="140"/>
                    <a:pt x="109" y="131"/>
                    <a:pt x="99" y="127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31" y="109"/>
                    <a:pt x="140" y="116"/>
                    <a:pt x="151" y="116"/>
                  </a:cubicBezTo>
                  <a:cubicBezTo>
                    <a:pt x="166" y="116"/>
                    <a:pt x="178" y="104"/>
                    <a:pt x="178" y="89"/>
                  </a:cubicBezTo>
                  <a:cubicBezTo>
                    <a:pt x="178" y="74"/>
                    <a:pt x="166" y="63"/>
                    <a:pt x="151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418"/>
            <p:cNvSpPr>
              <a:spLocks/>
            </p:cNvSpPr>
            <p:nvPr/>
          </p:nvSpPr>
          <p:spPr bwMode="auto">
            <a:xfrm>
              <a:off x="8982075" y="5326063"/>
              <a:ext cx="142875" cy="142875"/>
            </a:xfrm>
            <a:custGeom>
              <a:avLst/>
              <a:gdLst>
                <a:gd name="T0" fmla="*/ 151 w 177"/>
                <a:gd name="T1" fmla="*/ 63 h 178"/>
                <a:gd name="T2" fmla="*/ 126 w 177"/>
                <a:gd name="T3" fmla="*/ 79 h 178"/>
                <a:gd name="T4" fmla="*/ 99 w 177"/>
                <a:gd name="T5" fmla="*/ 79 h 178"/>
                <a:gd name="T6" fmla="*/ 99 w 177"/>
                <a:gd name="T7" fmla="*/ 51 h 178"/>
                <a:gd name="T8" fmla="*/ 115 w 177"/>
                <a:gd name="T9" fmla="*/ 27 h 178"/>
                <a:gd name="T10" fmla="*/ 115 w 177"/>
                <a:gd name="T11" fmla="*/ 27 h 178"/>
                <a:gd name="T12" fmla="*/ 88 w 177"/>
                <a:gd name="T13" fmla="*/ 0 h 178"/>
                <a:gd name="T14" fmla="*/ 62 w 177"/>
                <a:gd name="T15" fmla="*/ 27 h 178"/>
                <a:gd name="T16" fmla="*/ 62 w 177"/>
                <a:gd name="T17" fmla="*/ 27 h 178"/>
                <a:gd name="T18" fmla="*/ 78 w 177"/>
                <a:gd name="T19" fmla="*/ 51 h 178"/>
                <a:gd name="T20" fmla="*/ 78 w 177"/>
                <a:gd name="T21" fmla="*/ 79 h 178"/>
                <a:gd name="T22" fmla="*/ 50 w 177"/>
                <a:gd name="T23" fmla="*/ 79 h 178"/>
                <a:gd name="T24" fmla="*/ 26 w 177"/>
                <a:gd name="T25" fmla="*/ 63 h 178"/>
                <a:gd name="T26" fmla="*/ 0 w 177"/>
                <a:gd name="T27" fmla="*/ 89 h 178"/>
                <a:gd name="T28" fmla="*/ 26 w 177"/>
                <a:gd name="T29" fmla="*/ 116 h 178"/>
                <a:gd name="T30" fmla="*/ 50 w 177"/>
                <a:gd name="T31" fmla="*/ 99 h 178"/>
                <a:gd name="T32" fmla="*/ 78 w 177"/>
                <a:gd name="T33" fmla="*/ 99 h 178"/>
                <a:gd name="T34" fmla="*/ 78 w 177"/>
                <a:gd name="T35" fmla="*/ 127 h 178"/>
                <a:gd name="T36" fmla="*/ 62 w 177"/>
                <a:gd name="T37" fmla="*/ 151 h 178"/>
                <a:gd name="T38" fmla="*/ 88 w 177"/>
                <a:gd name="T39" fmla="*/ 178 h 178"/>
                <a:gd name="T40" fmla="*/ 115 w 177"/>
                <a:gd name="T41" fmla="*/ 151 h 178"/>
                <a:gd name="T42" fmla="*/ 99 w 177"/>
                <a:gd name="T43" fmla="*/ 127 h 178"/>
                <a:gd name="T44" fmla="*/ 99 w 177"/>
                <a:gd name="T45" fmla="*/ 99 h 178"/>
                <a:gd name="T46" fmla="*/ 126 w 177"/>
                <a:gd name="T47" fmla="*/ 99 h 178"/>
                <a:gd name="T48" fmla="*/ 151 w 177"/>
                <a:gd name="T49" fmla="*/ 116 h 178"/>
                <a:gd name="T50" fmla="*/ 177 w 177"/>
                <a:gd name="T51" fmla="*/ 89 h 178"/>
                <a:gd name="T52" fmla="*/ 151 w 177"/>
                <a:gd name="T53" fmla="*/ 6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7" h="178">
                  <a:moveTo>
                    <a:pt x="151" y="63"/>
                  </a:moveTo>
                  <a:cubicBezTo>
                    <a:pt x="140" y="63"/>
                    <a:pt x="130" y="69"/>
                    <a:pt x="126" y="79"/>
                  </a:cubicBezTo>
                  <a:cubicBezTo>
                    <a:pt x="99" y="79"/>
                    <a:pt x="99" y="79"/>
                    <a:pt x="99" y="79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8" y="47"/>
                    <a:pt x="115" y="38"/>
                    <a:pt x="115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12"/>
                    <a:pt x="103" y="0"/>
                    <a:pt x="88" y="0"/>
                  </a:cubicBezTo>
                  <a:cubicBezTo>
                    <a:pt x="74" y="0"/>
                    <a:pt x="62" y="12"/>
                    <a:pt x="62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8"/>
                    <a:pt x="69" y="47"/>
                    <a:pt x="78" y="51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46" y="69"/>
                    <a:pt x="37" y="63"/>
                    <a:pt x="26" y="63"/>
                  </a:cubicBezTo>
                  <a:cubicBezTo>
                    <a:pt x="11" y="63"/>
                    <a:pt x="0" y="74"/>
                    <a:pt x="0" y="89"/>
                  </a:cubicBezTo>
                  <a:cubicBezTo>
                    <a:pt x="0" y="104"/>
                    <a:pt x="11" y="116"/>
                    <a:pt x="26" y="116"/>
                  </a:cubicBezTo>
                  <a:cubicBezTo>
                    <a:pt x="37" y="116"/>
                    <a:pt x="46" y="109"/>
                    <a:pt x="50" y="99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8" y="127"/>
                    <a:pt x="78" y="127"/>
                    <a:pt x="78" y="127"/>
                  </a:cubicBezTo>
                  <a:cubicBezTo>
                    <a:pt x="69" y="131"/>
                    <a:pt x="62" y="140"/>
                    <a:pt x="62" y="151"/>
                  </a:cubicBezTo>
                  <a:cubicBezTo>
                    <a:pt x="62" y="166"/>
                    <a:pt x="74" y="178"/>
                    <a:pt x="88" y="178"/>
                  </a:cubicBezTo>
                  <a:cubicBezTo>
                    <a:pt x="103" y="178"/>
                    <a:pt x="115" y="166"/>
                    <a:pt x="115" y="151"/>
                  </a:cubicBezTo>
                  <a:cubicBezTo>
                    <a:pt x="115" y="140"/>
                    <a:pt x="108" y="131"/>
                    <a:pt x="99" y="127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26" y="99"/>
                    <a:pt x="126" y="99"/>
                    <a:pt x="126" y="99"/>
                  </a:cubicBezTo>
                  <a:cubicBezTo>
                    <a:pt x="130" y="109"/>
                    <a:pt x="140" y="116"/>
                    <a:pt x="151" y="116"/>
                  </a:cubicBezTo>
                  <a:cubicBezTo>
                    <a:pt x="165" y="116"/>
                    <a:pt x="177" y="104"/>
                    <a:pt x="177" y="89"/>
                  </a:cubicBezTo>
                  <a:cubicBezTo>
                    <a:pt x="177" y="74"/>
                    <a:pt x="165" y="63"/>
                    <a:pt x="151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419"/>
            <p:cNvSpPr>
              <a:spLocks/>
            </p:cNvSpPr>
            <p:nvPr/>
          </p:nvSpPr>
          <p:spPr bwMode="auto">
            <a:xfrm>
              <a:off x="9263063" y="5326063"/>
              <a:ext cx="142875" cy="142875"/>
            </a:xfrm>
            <a:custGeom>
              <a:avLst/>
              <a:gdLst>
                <a:gd name="T0" fmla="*/ 151 w 178"/>
                <a:gd name="T1" fmla="*/ 63 h 178"/>
                <a:gd name="T2" fmla="*/ 127 w 178"/>
                <a:gd name="T3" fmla="*/ 79 h 178"/>
                <a:gd name="T4" fmla="*/ 99 w 178"/>
                <a:gd name="T5" fmla="*/ 79 h 178"/>
                <a:gd name="T6" fmla="*/ 99 w 178"/>
                <a:gd name="T7" fmla="*/ 51 h 178"/>
                <a:gd name="T8" fmla="*/ 115 w 178"/>
                <a:gd name="T9" fmla="*/ 27 h 178"/>
                <a:gd name="T10" fmla="*/ 115 w 178"/>
                <a:gd name="T11" fmla="*/ 27 h 178"/>
                <a:gd name="T12" fmla="*/ 89 w 178"/>
                <a:gd name="T13" fmla="*/ 0 h 178"/>
                <a:gd name="T14" fmla="*/ 63 w 178"/>
                <a:gd name="T15" fmla="*/ 27 h 178"/>
                <a:gd name="T16" fmla="*/ 63 w 178"/>
                <a:gd name="T17" fmla="*/ 27 h 178"/>
                <a:gd name="T18" fmla="*/ 79 w 178"/>
                <a:gd name="T19" fmla="*/ 51 h 178"/>
                <a:gd name="T20" fmla="*/ 79 w 178"/>
                <a:gd name="T21" fmla="*/ 79 h 178"/>
                <a:gd name="T22" fmla="*/ 51 w 178"/>
                <a:gd name="T23" fmla="*/ 79 h 178"/>
                <a:gd name="T24" fmla="*/ 27 w 178"/>
                <a:gd name="T25" fmla="*/ 63 h 178"/>
                <a:gd name="T26" fmla="*/ 0 w 178"/>
                <a:gd name="T27" fmla="*/ 89 h 178"/>
                <a:gd name="T28" fmla="*/ 27 w 178"/>
                <a:gd name="T29" fmla="*/ 116 h 178"/>
                <a:gd name="T30" fmla="*/ 51 w 178"/>
                <a:gd name="T31" fmla="*/ 99 h 178"/>
                <a:gd name="T32" fmla="*/ 79 w 178"/>
                <a:gd name="T33" fmla="*/ 99 h 178"/>
                <a:gd name="T34" fmla="*/ 79 w 178"/>
                <a:gd name="T35" fmla="*/ 127 h 178"/>
                <a:gd name="T36" fmla="*/ 63 w 178"/>
                <a:gd name="T37" fmla="*/ 151 h 178"/>
                <a:gd name="T38" fmla="*/ 89 w 178"/>
                <a:gd name="T39" fmla="*/ 178 h 178"/>
                <a:gd name="T40" fmla="*/ 115 w 178"/>
                <a:gd name="T41" fmla="*/ 151 h 178"/>
                <a:gd name="T42" fmla="*/ 99 w 178"/>
                <a:gd name="T43" fmla="*/ 127 h 178"/>
                <a:gd name="T44" fmla="*/ 99 w 178"/>
                <a:gd name="T45" fmla="*/ 99 h 178"/>
                <a:gd name="T46" fmla="*/ 127 w 178"/>
                <a:gd name="T47" fmla="*/ 99 h 178"/>
                <a:gd name="T48" fmla="*/ 151 w 178"/>
                <a:gd name="T49" fmla="*/ 116 h 178"/>
                <a:gd name="T50" fmla="*/ 178 w 178"/>
                <a:gd name="T51" fmla="*/ 89 h 178"/>
                <a:gd name="T52" fmla="*/ 151 w 178"/>
                <a:gd name="T53" fmla="*/ 6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8" h="178">
                  <a:moveTo>
                    <a:pt x="151" y="63"/>
                  </a:moveTo>
                  <a:cubicBezTo>
                    <a:pt x="140" y="63"/>
                    <a:pt x="131" y="69"/>
                    <a:pt x="127" y="79"/>
                  </a:cubicBezTo>
                  <a:cubicBezTo>
                    <a:pt x="99" y="79"/>
                    <a:pt x="99" y="79"/>
                    <a:pt x="99" y="79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9" y="47"/>
                    <a:pt x="115" y="38"/>
                    <a:pt x="115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12"/>
                    <a:pt x="104" y="0"/>
                    <a:pt x="89" y="0"/>
                  </a:cubicBezTo>
                  <a:cubicBezTo>
                    <a:pt x="74" y="0"/>
                    <a:pt x="63" y="12"/>
                    <a:pt x="63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38"/>
                    <a:pt x="69" y="47"/>
                    <a:pt x="79" y="51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47" y="69"/>
                    <a:pt x="38" y="63"/>
                    <a:pt x="27" y="63"/>
                  </a:cubicBezTo>
                  <a:cubicBezTo>
                    <a:pt x="12" y="63"/>
                    <a:pt x="0" y="74"/>
                    <a:pt x="0" y="89"/>
                  </a:cubicBezTo>
                  <a:cubicBezTo>
                    <a:pt x="0" y="104"/>
                    <a:pt x="12" y="116"/>
                    <a:pt x="27" y="116"/>
                  </a:cubicBezTo>
                  <a:cubicBezTo>
                    <a:pt x="38" y="116"/>
                    <a:pt x="47" y="109"/>
                    <a:pt x="51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69" y="131"/>
                    <a:pt x="63" y="140"/>
                    <a:pt x="63" y="151"/>
                  </a:cubicBezTo>
                  <a:cubicBezTo>
                    <a:pt x="63" y="166"/>
                    <a:pt x="74" y="178"/>
                    <a:pt x="89" y="178"/>
                  </a:cubicBezTo>
                  <a:cubicBezTo>
                    <a:pt x="104" y="178"/>
                    <a:pt x="115" y="166"/>
                    <a:pt x="115" y="151"/>
                  </a:cubicBezTo>
                  <a:cubicBezTo>
                    <a:pt x="115" y="140"/>
                    <a:pt x="109" y="131"/>
                    <a:pt x="99" y="127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31" y="109"/>
                    <a:pt x="140" y="116"/>
                    <a:pt x="151" y="116"/>
                  </a:cubicBezTo>
                  <a:cubicBezTo>
                    <a:pt x="166" y="116"/>
                    <a:pt x="178" y="104"/>
                    <a:pt x="178" y="89"/>
                  </a:cubicBezTo>
                  <a:cubicBezTo>
                    <a:pt x="178" y="74"/>
                    <a:pt x="166" y="63"/>
                    <a:pt x="151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Freeform 420"/>
            <p:cNvSpPr>
              <a:spLocks/>
            </p:cNvSpPr>
            <p:nvPr/>
          </p:nvSpPr>
          <p:spPr bwMode="auto">
            <a:xfrm>
              <a:off x="9544050" y="5326063"/>
              <a:ext cx="142875" cy="142875"/>
            </a:xfrm>
            <a:custGeom>
              <a:avLst/>
              <a:gdLst>
                <a:gd name="T0" fmla="*/ 151 w 177"/>
                <a:gd name="T1" fmla="*/ 63 h 178"/>
                <a:gd name="T2" fmla="*/ 127 w 177"/>
                <a:gd name="T3" fmla="*/ 79 h 178"/>
                <a:gd name="T4" fmla="*/ 99 w 177"/>
                <a:gd name="T5" fmla="*/ 79 h 178"/>
                <a:gd name="T6" fmla="*/ 99 w 177"/>
                <a:gd name="T7" fmla="*/ 51 h 178"/>
                <a:gd name="T8" fmla="*/ 115 w 177"/>
                <a:gd name="T9" fmla="*/ 27 h 178"/>
                <a:gd name="T10" fmla="*/ 115 w 177"/>
                <a:gd name="T11" fmla="*/ 27 h 178"/>
                <a:gd name="T12" fmla="*/ 89 w 177"/>
                <a:gd name="T13" fmla="*/ 0 h 178"/>
                <a:gd name="T14" fmla="*/ 62 w 177"/>
                <a:gd name="T15" fmla="*/ 27 h 178"/>
                <a:gd name="T16" fmla="*/ 62 w 177"/>
                <a:gd name="T17" fmla="*/ 27 h 178"/>
                <a:gd name="T18" fmla="*/ 78 w 177"/>
                <a:gd name="T19" fmla="*/ 51 h 178"/>
                <a:gd name="T20" fmla="*/ 78 w 177"/>
                <a:gd name="T21" fmla="*/ 79 h 178"/>
                <a:gd name="T22" fmla="*/ 51 w 177"/>
                <a:gd name="T23" fmla="*/ 79 h 178"/>
                <a:gd name="T24" fmla="*/ 26 w 177"/>
                <a:gd name="T25" fmla="*/ 63 h 178"/>
                <a:gd name="T26" fmla="*/ 0 w 177"/>
                <a:gd name="T27" fmla="*/ 89 h 178"/>
                <a:gd name="T28" fmla="*/ 26 w 177"/>
                <a:gd name="T29" fmla="*/ 116 h 178"/>
                <a:gd name="T30" fmla="*/ 51 w 177"/>
                <a:gd name="T31" fmla="*/ 99 h 178"/>
                <a:gd name="T32" fmla="*/ 78 w 177"/>
                <a:gd name="T33" fmla="*/ 99 h 178"/>
                <a:gd name="T34" fmla="*/ 78 w 177"/>
                <a:gd name="T35" fmla="*/ 127 h 178"/>
                <a:gd name="T36" fmla="*/ 62 w 177"/>
                <a:gd name="T37" fmla="*/ 151 h 178"/>
                <a:gd name="T38" fmla="*/ 89 w 177"/>
                <a:gd name="T39" fmla="*/ 178 h 178"/>
                <a:gd name="T40" fmla="*/ 115 w 177"/>
                <a:gd name="T41" fmla="*/ 151 h 178"/>
                <a:gd name="T42" fmla="*/ 99 w 177"/>
                <a:gd name="T43" fmla="*/ 127 h 178"/>
                <a:gd name="T44" fmla="*/ 99 w 177"/>
                <a:gd name="T45" fmla="*/ 99 h 178"/>
                <a:gd name="T46" fmla="*/ 127 w 177"/>
                <a:gd name="T47" fmla="*/ 99 h 178"/>
                <a:gd name="T48" fmla="*/ 151 w 177"/>
                <a:gd name="T49" fmla="*/ 116 h 178"/>
                <a:gd name="T50" fmla="*/ 177 w 177"/>
                <a:gd name="T51" fmla="*/ 89 h 178"/>
                <a:gd name="T52" fmla="*/ 151 w 177"/>
                <a:gd name="T53" fmla="*/ 6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7" h="178">
                  <a:moveTo>
                    <a:pt x="151" y="63"/>
                  </a:moveTo>
                  <a:cubicBezTo>
                    <a:pt x="140" y="63"/>
                    <a:pt x="131" y="69"/>
                    <a:pt x="127" y="79"/>
                  </a:cubicBezTo>
                  <a:cubicBezTo>
                    <a:pt x="99" y="79"/>
                    <a:pt x="99" y="79"/>
                    <a:pt x="99" y="79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8" y="47"/>
                    <a:pt x="115" y="38"/>
                    <a:pt x="115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12"/>
                    <a:pt x="103" y="0"/>
                    <a:pt x="89" y="0"/>
                  </a:cubicBezTo>
                  <a:cubicBezTo>
                    <a:pt x="74" y="0"/>
                    <a:pt x="62" y="12"/>
                    <a:pt x="62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8"/>
                    <a:pt x="69" y="47"/>
                    <a:pt x="78" y="51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47" y="69"/>
                    <a:pt x="37" y="63"/>
                    <a:pt x="26" y="63"/>
                  </a:cubicBezTo>
                  <a:cubicBezTo>
                    <a:pt x="12" y="63"/>
                    <a:pt x="0" y="74"/>
                    <a:pt x="0" y="89"/>
                  </a:cubicBezTo>
                  <a:cubicBezTo>
                    <a:pt x="0" y="104"/>
                    <a:pt x="12" y="116"/>
                    <a:pt x="26" y="116"/>
                  </a:cubicBezTo>
                  <a:cubicBezTo>
                    <a:pt x="37" y="116"/>
                    <a:pt x="47" y="109"/>
                    <a:pt x="51" y="99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8" y="127"/>
                    <a:pt x="78" y="127"/>
                    <a:pt x="78" y="127"/>
                  </a:cubicBezTo>
                  <a:cubicBezTo>
                    <a:pt x="69" y="131"/>
                    <a:pt x="62" y="140"/>
                    <a:pt x="62" y="151"/>
                  </a:cubicBezTo>
                  <a:cubicBezTo>
                    <a:pt x="62" y="166"/>
                    <a:pt x="74" y="178"/>
                    <a:pt x="89" y="178"/>
                  </a:cubicBezTo>
                  <a:cubicBezTo>
                    <a:pt x="103" y="178"/>
                    <a:pt x="115" y="166"/>
                    <a:pt x="115" y="151"/>
                  </a:cubicBezTo>
                  <a:cubicBezTo>
                    <a:pt x="115" y="140"/>
                    <a:pt x="108" y="131"/>
                    <a:pt x="99" y="127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31" y="109"/>
                    <a:pt x="140" y="116"/>
                    <a:pt x="151" y="116"/>
                  </a:cubicBezTo>
                  <a:cubicBezTo>
                    <a:pt x="166" y="116"/>
                    <a:pt x="177" y="104"/>
                    <a:pt x="177" y="89"/>
                  </a:cubicBezTo>
                  <a:cubicBezTo>
                    <a:pt x="177" y="74"/>
                    <a:pt x="166" y="63"/>
                    <a:pt x="151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Freeform 421"/>
            <p:cNvSpPr>
              <a:spLocks/>
            </p:cNvSpPr>
            <p:nvPr/>
          </p:nvSpPr>
          <p:spPr bwMode="auto">
            <a:xfrm>
              <a:off x="8489950" y="5607050"/>
              <a:ext cx="73025" cy="142875"/>
            </a:xfrm>
            <a:custGeom>
              <a:avLst/>
              <a:gdLst>
                <a:gd name="T0" fmla="*/ 28 w 90"/>
                <a:gd name="T1" fmla="*/ 151 h 177"/>
                <a:gd name="T2" fmla="*/ 11 w 90"/>
                <a:gd name="T3" fmla="*/ 127 h 177"/>
                <a:gd name="T4" fmla="*/ 11 w 90"/>
                <a:gd name="T5" fmla="*/ 99 h 177"/>
                <a:gd name="T6" fmla="*/ 39 w 90"/>
                <a:gd name="T7" fmla="*/ 99 h 177"/>
                <a:gd name="T8" fmla="*/ 64 w 90"/>
                <a:gd name="T9" fmla="*/ 115 h 177"/>
                <a:gd name="T10" fmla="*/ 90 w 90"/>
                <a:gd name="T11" fmla="*/ 89 h 177"/>
                <a:gd name="T12" fmla="*/ 64 w 90"/>
                <a:gd name="T13" fmla="*/ 62 h 177"/>
                <a:gd name="T14" fmla="*/ 39 w 90"/>
                <a:gd name="T15" fmla="*/ 78 h 177"/>
                <a:gd name="T16" fmla="*/ 11 w 90"/>
                <a:gd name="T17" fmla="*/ 78 h 177"/>
                <a:gd name="T18" fmla="*/ 11 w 90"/>
                <a:gd name="T19" fmla="*/ 51 h 177"/>
                <a:gd name="T20" fmla="*/ 28 w 90"/>
                <a:gd name="T21" fmla="*/ 26 h 177"/>
                <a:gd name="T22" fmla="*/ 1 w 90"/>
                <a:gd name="T23" fmla="*/ 0 h 177"/>
                <a:gd name="T24" fmla="*/ 0 w 90"/>
                <a:gd name="T25" fmla="*/ 0 h 177"/>
                <a:gd name="T26" fmla="*/ 0 w 90"/>
                <a:gd name="T27" fmla="*/ 177 h 177"/>
                <a:gd name="T28" fmla="*/ 1 w 90"/>
                <a:gd name="T29" fmla="*/ 177 h 177"/>
                <a:gd name="T30" fmla="*/ 28 w 90"/>
                <a:gd name="T31" fmla="*/ 15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177">
                  <a:moveTo>
                    <a:pt x="28" y="151"/>
                  </a:moveTo>
                  <a:cubicBezTo>
                    <a:pt x="28" y="140"/>
                    <a:pt x="21" y="131"/>
                    <a:pt x="11" y="127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43" y="108"/>
                    <a:pt x="53" y="115"/>
                    <a:pt x="64" y="115"/>
                  </a:cubicBezTo>
                  <a:cubicBezTo>
                    <a:pt x="78" y="115"/>
                    <a:pt x="90" y="103"/>
                    <a:pt x="90" y="89"/>
                  </a:cubicBezTo>
                  <a:cubicBezTo>
                    <a:pt x="90" y="74"/>
                    <a:pt x="78" y="62"/>
                    <a:pt x="64" y="62"/>
                  </a:cubicBezTo>
                  <a:cubicBezTo>
                    <a:pt x="53" y="62"/>
                    <a:pt x="43" y="69"/>
                    <a:pt x="39" y="78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21" y="47"/>
                    <a:pt x="28" y="37"/>
                    <a:pt x="28" y="26"/>
                  </a:cubicBezTo>
                  <a:cubicBezTo>
                    <a:pt x="28" y="12"/>
                    <a:pt x="16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1" y="177"/>
                    <a:pt x="1" y="177"/>
                  </a:cubicBezTo>
                  <a:cubicBezTo>
                    <a:pt x="16" y="177"/>
                    <a:pt x="28" y="166"/>
                    <a:pt x="28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Freeform 422"/>
            <p:cNvSpPr>
              <a:spLocks/>
            </p:cNvSpPr>
            <p:nvPr/>
          </p:nvSpPr>
          <p:spPr bwMode="auto">
            <a:xfrm>
              <a:off x="8701088" y="5607050"/>
              <a:ext cx="142875" cy="142875"/>
            </a:xfrm>
            <a:custGeom>
              <a:avLst/>
              <a:gdLst>
                <a:gd name="T0" fmla="*/ 151 w 178"/>
                <a:gd name="T1" fmla="*/ 62 h 177"/>
                <a:gd name="T2" fmla="*/ 127 w 178"/>
                <a:gd name="T3" fmla="*/ 78 h 177"/>
                <a:gd name="T4" fmla="*/ 99 w 178"/>
                <a:gd name="T5" fmla="*/ 78 h 177"/>
                <a:gd name="T6" fmla="*/ 99 w 178"/>
                <a:gd name="T7" fmla="*/ 51 h 177"/>
                <a:gd name="T8" fmla="*/ 115 w 178"/>
                <a:gd name="T9" fmla="*/ 26 h 177"/>
                <a:gd name="T10" fmla="*/ 89 w 178"/>
                <a:gd name="T11" fmla="*/ 0 h 177"/>
                <a:gd name="T12" fmla="*/ 62 w 178"/>
                <a:gd name="T13" fmla="*/ 26 h 177"/>
                <a:gd name="T14" fmla="*/ 79 w 178"/>
                <a:gd name="T15" fmla="*/ 51 h 177"/>
                <a:gd name="T16" fmla="*/ 79 w 178"/>
                <a:gd name="T17" fmla="*/ 78 h 177"/>
                <a:gd name="T18" fmla="*/ 51 w 178"/>
                <a:gd name="T19" fmla="*/ 78 h 177"/>
                <a:gd name="T20" fmla="*/ 26 w 178"/>
                <a:gd name="T21" fmla="*/ 62 h 177"/>
                <a:gd name="T22" fmla="*/ 0 w 178"/>
                <a:gd name="T23" fmla="*/ 89 h 177"/>
                <a:gd name="T24" fmla="*/ 26 w 178"/>
                <a:gd name="T25" fmla="*/ 115 h 177"/>
                <a:gd name="T26" fmla="*/ 51 w 178"/>
                <a:gd name="T27" fmla="*/ 99 h 177"/>
                <a:gd name="T28" fmla="*/ 79 w 178"/>
                <a:gd name="T29" fmla="*/ 99 h 177"/>
                <a:gd name="T30" fmla="*/ 79 w 178"/>
                <a:gd name="T31" fmla="*/ 127 h 177"/>
                <a:gd name="T32" fmla="*/ 62 w 178"/>
                <a:gd name="T33" fmla="*/ 151 h 177"/>
                <a:gd name="T34" fmla="*/ 89 w 178"/>
                <a:gd name="T35" fmla="*/ 177 h 177"/>
                <a:gd name="T36" fmla="*/ 115 w 178"/>
                <a:gd name="T37" fmla="*/ 151 h 177"/>
                <a:gd name="T38" fmla="*/ 99 w 178"/>
                <a:gd name="T39" fmla="*/ 127 h 177"/>
                <a:gd name="T40" fmla="*/ 99 w 178"/>
                <a:gd name="T41" fmla="*/ 99 h 177"/>
                <a:gd name="T42" fmla="*/ 127 w 178"/>
                <a:gd name="T43" fmla="*/ 99 h 177"/>
                <a:gd name="T44" fmla="*/ 151 w 178"/>
                <a:gd name="T45" fmla="*/ 115 h 177"/>
                <a:gd name="T46" fmla="*/ 178 w 178"/>
                <a:gd name="T47" fmla="*/ 89 h 177"/>
                <a:gd name="T48" fmla="*/ 151 w 178"/>
                <a:gd name="T49" fmla="*/ 6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8" h="177">
                  <a:moveTo>
                    <a:pt x="151" y="62"/>
                  </a:moveTo>
                  <a:cubicBezTo>
                    <a:pt x="140" y="62"/>
                    <a:pt x="131" y="69"/>
                    <a:pt x="127" y="78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9" y="47"/>
                    <a:pt x="115" y="37"/>
                    <a:pt x="115" y="26"/>
                  </a:cubicBezTo>
                  <a:cubicBezTo>
                    <a:pt x="115" y="12"/>
                    <a:pt x="103" y="0"/>
                    <a:pt x="89" y="0"/>
                  </a:cubicBezTo>
                  <a:cubicBezTo>
                    <a:pt x="74" y="0"/>
                    <a:pt x="62" y="12"/>
                    <a:pt x="62" y="26"/>
                  </a:cubicBezTo>
                  <a:cubicBezTo>
                    <a:pt x="62" y="37"/>
                    <a:pt x="69" y="47"/>
                    <a:pt x="79" y="51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47" y="69"/>
                    <a:pt x="37" y="62"/>
                    <a:pt x="26" y="62"/>
                  </a:cubicBezTo>
                  <a:cubicBezTo>
                    <a:pt x="12" y="62"/>
                    <a:pt x="0" y="74"/>
                    <a:pt x="0" y="89"/>
                  </a:cubicBezTo>
                  <a:cubicBezTo>
                    <a:pt x="0" y="103"/>
                    <a:pt x="12" y="115"/>
                    <a:pt x="26" y="115"/>
                  </a:cubicBezTo>
                  <a:cubicBezTo>
                    <a:pt x="37" y="115"/>
                    <a:pt x="47" y="108"/>
                    <a:pt x="51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69" y="131"/>
                    <a:pt x="62" y="140"/>
                    <a:pt x="62" y="151"/>
                  </a:cubicBezTo>
                  <a:cubicBezTo>
                    <a:pt x="62" y="166"/>
                    <a:pt x="74" y="177"/>
                    <a:pt x="89" y="177"/>
                  </a:cubicBezTo>
                  <a:cubicBezTo>
                    <a:pt x="103" y="177"/>
                    <a:pt x="115" y="166"/>
                    <a:pt x="115" y="151"/>
                  </a:cubicBezTo>
                  <a:cubicBezTo>
                    <a:pt x="115" y="140"/>
                    <a:pt x="109" y="131"/>
                    <a:pt x="99" y="127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31" y="108"/>
                    <a:pt x="140" y="115"/>
                    <a:pt x="151" y="115"/>
                  </a:cubicBezTo>
                  <a:cubicBezTo>
                    <a:pt x="166" y="115"/>
                    <a:pt x="178" y="103"/>
                    <a:pt x="178" y="89"/>
                  </a:cubicBezTo>
                  <a:cubicBezTo>
                    <a:pt x="178" y="74"/>
                    <a:pt x="166" y="62"/>
                    <a:pt x="15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Freeform 423"/>
            <p:cNvSpPr>
              <a:spLocks/>
            </p:cNvSpPr>
            <p:nvPr/>
          </p:nvSpPr>
          <p:spPr bwMode="auto">
            <a:xfrm>
              <a:off x="8982075" y="5607050"/>
              <a:ext cx="142875" cy="142875"/>
            </a:xfrm>
            <a:custGeom>
              <a:avLst/>
              <a:gdLst>
                <a:gd name="T0" fmla="*/ 151 w 177"/>
                <a:gd name="T1" fmla="*/ 62 h 177"/>
                <a:gd name="T2" fmla="*/ 126 w 177"/>
                <a:gd name="T3" fmla="*/ 78 h 177"/>
                <a:gd name="T4" fmla="*/ 99 w 177"/>
                <a:gd name="T5" fmla="*/ 78 h 177"/>
                <a:gd name="T6" fmla="*/ 99 w 177"/>
                <a:gd name="T7" fmla="*/ 51 h 177"/>
                <a:gd name="T8" fmla="*/ 115 w 177"/>
                <a:gd name="T9" fmla="*/ 26 h 177"/>
                <a:gd name="T10" fmla="*/ 88 w 177"/>
                <a:gd name="T11" fmla="*/ 0 h 177"/>
                <a:gd name="T12" fmla="*/ 62 w 177"/>
                <a:gd name="T13" fmla="*/ 26 h 177"/>
                <a:gd name="T14" fmla="*/ 78 w 177"/>
                <a:gd name="T15" fmla="*/ 51 h 177"/>
                <a:gd name="T16" fmla="*/ 78 w 177"/>
                <a:gd name="T17" fmla="*/ 78 h 177"/>
                <a:gd name="T18" fmla="*/ 50 w 177"/>
                <a:gd name="T19" fmla="*/ 78 h 177"/>
                <a:gd name="T20" fmla="*/ 26 w 177"/>
                <a:gd name="T21" fmla="*/ 62 h 177"/>
                <a:gd name="T22" fmla="*/ 0 w 177"/>
                <a:gd name="T23" fmla="*/ 89 h 177"/>
                <a:gd name="T24" fmla="*/ 26 w 177"/>
                <a:gd name="T25" fmla="*/ 115 h 177"/>
                <a:gd name="T26" fmla="*/ 50 w 177"/>
                <a:gd name="T27" fmla="*/ 99 h 177"/>
                <a:gd name="T28" fmla="*/ 78 w 177"/>
                <a:gd name="T29" fmla="*/ 99 h 177"/>
                <a:gd name="T30" fmla="*/ 78 w 177"/>
                <a:gd name="T31" fmla="*/ 127 h 177"/>
                <a:gd name="T32" fmla="*/ 62 w 177"/>
                <a:gd name="T33" fmla="*/ 151 h 177"/>
                <a:gd name="T34" fmla="*/ 88 w 177"/>
                <a:gd name="T35" fmla="*/ 177 h 177"/>
                <a:gd name="T36" fmla="*/ 115 w 177"/>
                <a:gd name="T37" fmla="*/ 151 h 177"/>
                <a:gd name="T38" fmla="*/ 99 w 177"/>
                <a:gd name="T39" fmla="*/ 127 h 177"/>
                <a:gd name="T40" fmla="*/ 99 w 177"/>
                <a:gd name="T41" fmla="*/ 99 h 177"/>
                <a:gd name="T42" fmla="*/ 126 w 177"/>
                <a:gd name="T43" fmla="*/ 99 h 177"/>
                <a:gd name="T44" fmla="*/ 151 w 177"/>
                <a:gd name="T45" fmla="*/ 115 h 177"/>
                <a:gd name="T46" fmla="*/ 177 w 177"/>
                <a:gd name="T47" fmla="*/ 89 h 177"/>
                <a:gd name="T48" fmla="*/ 151 w 177"/>
                <a:gd name="T49" fmla="*/ 6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7" h="177">
                  <a:moveTo>
                    <a:pt x="151" y="62"/>
                  </a:moveTo>
                  <a:cubicBezTo>
                    <a:pt x="140" y="62"/>
                    <a:pt x="130" y="69"/>
                    <a:pt x="126" y="78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8" y="47"/>
                    <a:pt x="115" y="37"/>
                    <a:pt x="115" y="26"/>
                  </a:cubicBezTo>
                  <a:cubicBezTo>
                    <a:pt x="115" y="12"/>
                    <a:pt x="103" y="0"/>
                    <a:pt x="88" y="0"/>
                  </a:cubicBezTo>
                  <a:cubicBezTo>
                    <a:pt x="74" y="0"/>
                    <a:pt x="62" y="12"/>
                    <a:pt x="62" y="26"/>
                  </a:cubicBezTo>
                  <a:cubicBezTo>
                    <a:pt x="62" y="37"/>
                    <a:pt x="69" y="47"/>
                    <a:pt x="78" y="51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46" y="69"/>
                    <a:pt x="37" y="62"/>
                    <a:pt x="26" y="62"/>
                  </a:cubicBezTo>
                  <a:cubicBezTo>
                    <a:pt x="11" y="62"/>
                    <a:pt x="0" y="74"/>
                    <a:pt x="0" y="89"/>
                  </a:cubicBezTo>
                  <a:cubicBezTo>
                    <a:pt x="0" y="103"/>
                    <a:pt x="11" y="115"/>
                    <a:pt x="26" y="115"/>
                  </a:cubicBezTo>
                  <a:cubicBezTo>
                    <a:pt x="37" y="115"/>
                    <a:pt x="46" y="108"/>
                    <a:pt x="50" y="99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8" y="127"/>
                    <a:pt x="78" y="127"/>
                    <a:pt x="78" y="127"/>
                  </a:cubicBezTo>
                  <a:cubicBezTo>
                    <a:pt x="69" y="131"/>
                    <a:pt x="62" y="140"/>
                    <a:pt x="62" y="151"/>
                  </a:cubicBezTo>
                  <a:cubicBezTo>
                    <a:pt x="62" y="166"/>
                    <a:pt x="74" y="177"/>
                    <a:pt x="88" y="177"/>
                  </a:cubicBezTo>
                  <a:cubicBezTo>
                    <a:pt x="103" y="177"/>
                    <a:pt x="115" y="166"/>
                    <a:pt x="115" y="151"/>
                  </a:cubicBezTo>
                  <a:cubicBezTo>
                    <a:pt x="115" y="140"/>
                    <a:pt x="108" y="131"/>
                    <a:pt x="99" y="127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26" y="99"/>
                    <a:pt x="126" y="99"/>
                    <a:pt x="126" y="99"/>
                  </a:cubicBezTo>
                  <a:cubicBezTo>
                    <a:pt x="130" y="108"/>
                    <a:pt x="140" y="115"/>
                    <a:pt x="151" y="115"/>
                  </a:cubicBezTo>
                  <a:cubicBezTo>
                    <a:pt x="165" y="115"/>
                    <a:pt x="177" y="103"/>
                    <a:pt x="177" y="89"/>
                  </a:cubicBezTo>
                  <a:cubicBezTo>
                    <a:pt x="177" y="74"/>
                    <a:pt x="165" y="62"/>
                    <a:pt x="15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Freeform 424"/>
            <p:cNvSpPr>
              <a:spLocks/>
            </p:cNvSpPr>
            <p:nvPr/>
          </p:nvSpPr>
          <p:spPr bwMode="auto">
            <a:xfrm>
              <a:off x="9263063" y="5607050"/>
              <a:ext cx="142875" cy="142875"/>
            </a:xfrm>
            <a:custGeom>
              <a:avLst/>
              <a:gdLst>
                <a:gd name="T0" fmla="*/ 151 w 178"/>
                <a:gd name="T1" fmla="*/ 62 h 177"/>
                <a:gd name="T2" fmla="*/ 127 w 178"/>
                <a:gd name="T3" fmla="*/ 78 h 177"/>
                <a:gd name="T4" fmla="*/ 99 w 178"/>
                <a:gd name="T5" fmla="*/ 78 h 177"/>
                <a:gd name="T6" fmla="*/ 99 w 178"/>
                <a:gd name="T7" fmla="*/ 51 h 177"/>
                <a:gd name="T8" fmla="*/ 115 w 178"/>
                <a:gd name="T9" fmla="*/ 26 h 177"/>
                <a:gd name="T10" fmla="*/ 89 w 178"/>
                <a:gd name="T11" fmla="*/ 0 h 177"/>
                <a:gd name="T12" fmla="*/ 63 w 178"/>
                <a:gd name="T13" fmla="*/ 26 h 177"/>
                <a:gd name="T14" fmla="*/ 79 w 178"/>
                <a:gd name="T15" fmla="*/ 51 h 177"/>
                <a:gd name="T16" fmla="*/ 79 w 178"/>
                <a:gd name="T17" fmla="*/ 78 h 177"/>
                <a:gd name="T18" fmla="*/ 51 w 178"/>
                <a:gd name="T19" fmla="*/ 78 h 177"/>
                <a:gd name="T20" fmla="*/ 27 w 178"/>
                <a:gd name="T21" fmla="*/ 62 h 177"/>
                <a:gd name="T22" fmla="*/ 0 w 178"/>
                <a:gd name="T23" fmla="*/ 89 h 177"/>
                <a:gd name="T24" fmla="*/ 27 w 178"/>
                <a:gd name="T25" fmla="*/ 115 h 177"/>
                <a:gd name="T26" fmla="*/ 51 w 178"/>
                <a:gd name="T27" fmla="*/ 99 h 177"/>
                <a:gd name="T28" fmla="*/ 79 w 178"/>
                <a:gd name="T29" fmla="*/ 99 h 177"/>
                <a:gd name="T30" fmla="*/ 79 w 178"/>
                <a:gd name="T31" fmla="*/ 127 h 177"/>
                <a:gd name="T32" fmla="*/ 63 w 178"/>
                <a:gd name="T33" fmla="*/ 151 h 177"/>
                <a:gd name="T34" fmla="*/ 89 w 178"/>
                <a:gd name="T35" fmla="*/ 177 h 177"/>
                <a:gd name="T36" fmla="*/ 115 w 178"/>
                <a:gd name="T37" fmla="*/ 151 h 177"/>
                <a:gd name="T38" fmla="*/ 99 w 178"/>
                <a:gd name="T39" fmla="*/ 127 h 177"/>
                <a:gd name="T40" fmla="*/ 99 w 178"/>
                <a:gd name="T41" fmla="*/ 99 h 177"/>
                <a:gd name="T42" fmla="*/ 127 w 178"/>
                <a:gd name="T43" fmla="*/ 99 h 177"/>
                <a:gd name="T44" fmla="*/ 151 w 178"/>
                <a:gd name="T45" fmla="*/ 115 h 177"/>
                <a:gd name="T46" fmla="*/ 178 w 178"/>
                <a:gd name="T47" fmla="*/ 89 h 177"/>
                <a:gd name="T48" fmla="*/ 151 w 178"/>
                <a:gd name="T49" fmla="*/ 6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8" h="177">
                  <a:moveTo>
                    <a:pt x="151" y="62"/>
                  </a:moveTo>
                  <a:cubicBezTo>
                    <a:pt x="140" y="62"/>
                    <a:pt x="131" y="69"/>
                    <a:pt x="127" y="78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9" y="47"/>
                    <a:pt x="115" y="37"/>
                    <a:pt x="115" y="26"/>
                  </a:cubicBezTo>
                  <a:cubicBezTo>
                    <a:pt x="115" y="12"/>
                    <a:pt x="104" y="0"/>
                    <a:pt x="89" y="0"/>
                  </a:cubicBezTo>
                  <a:cubicBezTo>
                    <a:pt x="74" y="0"/>
                    <a:pt x="63" y="12"/>
                    <a:pt x="63" y="26"/>
                  </a:cubicBezTo>
                  <a:cubicBezTo>
                    <a:pt x="63" y="37"/>
                    <a:pt x="69" y="47"/>
                    <a:pt x="79" y="51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47" y="69"/>
                    <a:pt x="38" y="62"/>
                    <a:pt x="27" y="62"/>
                  </a:cubicBezTo>
                  <a:cubicBezTo>
                    <a:pt x="12" y="62"/>
                    <a:pt x="0" y="74"/>
                    <a:pt x="0" y="89"/>
                  </a:cubicBezTo>
                  <a:cubicBezTo>
                    <a:pt x="0" y="103"/>
                    <a:pt x="12" y="115"/>
                    <a:pt x="27" y="115"/>
                  </a:cubicBezTo>
                  <a:cubicBezTo>
                    <a:pt x="38" y="115"/>
                    <a:pt x="47" y="108"/>
                    <a:pt x="51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69" y="131"/>
                    <a:pt x="63" y="140"/>
                    <a:pt x="63" y="151"/>
                  </a:cubicBezTo>
                  <a:cubicBezTo>
                    <a:pt x="63" y="166"/>
                    <a:pt x="74" y="177"/>
                    <a:pt x="89" y="177"/>
                  </a:cubicBezTo>
                  <a:cubicBezTo>
                    <a:pt x="104" y="177"/>
                    <a:pt x="115" y="166"/>
                    <a:pt x="115" y="151"/>
                  </a:cubicBezTo>
                  <a:cubicBezTo>
                    <a:pt x="115" y="140"/>
                    <a:pt x="109" y="131"/>
                    <a:pt x="99" y="127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31" y="108"/>
                    <a:pt x="140" y="115"/>
                    <a:pt x="151" y="115"/>
                  </a:cubicBezTo>
                  <a:cubicBezTo>
                    <a:pt x="166" y="115"/>
                    <a:pt x="178" y="103"/>
                    <a:pt x="178" y="89"/>
                  </a:cubicBezTo>
                  <a:cubicBezTo>
                    <a:pt x="178" y="74"/>
                    <a:pt x="166" y="62"/>
                    <a:pt x="15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Freeform 425"/>
            <p:cNvSpPr>
              <a:spLocks/>
            </p:cNvSpPr>
            <p:nvPr/>
          </p:nvSpPr>
          <p:spPr bwMode="auto">
            <a:xfrm>
              <a:off x="9544050" y="5607050"/>
              <a:ext cx="142875" cy="142875"/>
            </a:xfrm>
            <a:custGeom>
              <a:avLst/>
              <a:gdLst>
                <a:gd name="T0" fmla="*/ 151 w 177"/>
                <a:gd name="T1" fmla="*/ 62 h 177"/>
                <a:gd name="T2" fmla="*/ 127 w 177"/>
                <a:gd name="T3" fmla="*/ 78 h 177"/>
                <a:gd name="T4" fmla="*/ 99 w 177"/>
                <a:gd name="T5" fmla="*/ 78 h 177"/>
                <a:gd name="T6" fmla="*/ 99 w 177"/>
                <a:gd name="T7" fmla="*/ 51 h 177"/>
                <a:gd name="T8" fmla="*/ 115 w 177"/>
                <a:gd name="T9" fmla="*/ 26 h 177"/>
                <a:gd name="T10" fmla="*/ 89 w 177"/>
                <a:gd name="T11" fmla="*/ 0 h 177"/>
                <a:gd name="T12" fmla="*/ 62 w 177"/>
                <a:gd name="T13" fmla="*/ 26 h 177"/>
                <a:gd name="T14" fmla="*/ 78 w 177"/>
                <a:gd name="T15" fmla="*/ 51 h 177"/>
                <a:gd name="T16" fmla="*/ 78 w 177"/>
                <a:gd name="T17" fmla="*/ 78 h 177"/>
                <a:gd name="T18" fmla="*/ 51 w 177"/>
                <a:gd name="T19" fmla="*/ 78 h 177"/>
                <a:gd name="T20" fmla="*/ 26 w 177"/>
                <a:gd name="T21" fmla="*/ 62 h 177"/>
                <a:gd name="T22" fmla="*/ 0 w 177"/>
                <a:gd name="T23" fmla="*/ 89 h 177"/>
                <a:gd name="T24" fmla="*/ 26 w 177"/>
                <a:gd name="T25" fmla="*/ 115 h 177"/>
                <a:gd name="T26" fmla="*/ 51 w 177"/>
                <a:gd name="T27" fmla="*/ 99 h 177"/>
                <a:gd name="T28" fmla="*/ 78 w 177"/>
                <a:gd name="T29" fmla="*/ 99 h 177"/>
                <a:gd name="T30" fmla="*/ 78 w 177"/>
                <a:gd name="T31" fmla="*/ 127 h 177"/>
                <a:gd name="T32" fmla="*/ 62 w 177"/>
                <a:gd name="T33" fmla="*/ 151 h 177"/>
                <a:gd name="T34" fmla="*/ 89 w 177"/>
                <a:gd name="T35" fmla="*/ 177 h 177"/>
                <a:gd name="T36" fmla="*/ 115 w 177"/>
                <a:gd name="T37" fmla="*/ 151 h 177"/>
                <a:gd name="T38" fmla="*/ 99 w 177"/>
                <a:gd name="T39" fmla="*/ 127 h 177"/>
                <a:gd name="T40" fmla="*/ 99 w 177"/>
                <a:gd name="T41" fmla="*/ 99 h 177"/>
                <a:gd name="T42" fmla="*/ 127 w 177"/>
                <a:gd name="T43" fmla="*/ 99 h 177"/>
                <a:gd name="T44" fmla="*/ 151 w 177"/>
                <a:gd name="T45" fmla="*/ 115 h 177"/>
                <a:gd name="T46" fmla="*/ 177 w 177"/>
                <a:gd name="T47" fmla="*/ 89 h 177"/>
                <a:gd name="T48" fmla="*/ 151 w 177"/>
                <a:gd name="T49" fmla="*/ 6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7" h="177">
                  <a:moveTo>
                    <a:pt x="151" y="62"/>
                  </a:moveTo>
                  <a:cubicBezTo>
                    <a:pt x="140" y="62"/>
                    <a:pt x="131" y="69"/>
                    <a:pt x="127" y="78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8" y="47"/>
                    <a:pt x="115" y="37"/>
                    <a:pt x="115" y="26"/>
                  </a:cubicBezTo>
                  <a:cubicBezTo>
                    <a:pt x="115" y="12"/>
                    <a:pt x="103" y="0"/>
                    <a:pt x="89" y="0"/>
                  </a:cubicBezTo>
                  <a:cubicBezTo>
                    <a:pt x="74" y="0"/>
                    <a:pt x="62" y="12"/>
                    <a:pt x="62" y="26"/>
                  </a:cubicBezTo>
                  <a:cubicBezTo>
                    <a:pt x="62" y="37"/>
                    <a:pt x="69" y="47"/>
                    <a:pt x="78" y="51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47" y="69"/>
                    <a:pt x="37" y="62"/>
                    <a:pt x="26" y="62"/>
                  </a:cubicBezTo>
                  <a:cubicBezTo>
                    <a:pt x="12" y="62"/>
                    <a:pt x="0" y="74"/>
                    <a:pt x="0" y="89"/>
                  </a:cubicBezTo>
                  <a:cubicBezTo>
                    <a:pt x="0" y="103"/>
                    <a:pt x="12" y="115"/>
                    <a:pt x="26" y="115"/>
                  </a:cubicBezTo>
                  <a:cubicBezTo>
                    <a:pt x="37" y="115"/>
                    <a:pt x="47" y="108"/>
                    <a:pt x="51" y="99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8" y="127"/>
                    <a:pt x="78" y="127"/>
                    <a:pt x="78" y="127"/>
                  </a:cubicBezTo>
                  <a:cubicBezTo>
                    <a:pt x="69" y="131"/>
                    <a:pt x="62" y="140"/>
                    <a:pt x="62" y="151"/>
                  </a:cubicBezTo>
                  <a:cubicBezTo>
                    <a:pt x="62" y="166"/>
                    <a:pt x="74" y="177"/>
                    <a:pt x="89" y="177"/>
                  </a:cubicBezTo>
                  <a:cubicBezTo>
                    <a:pt x="103" y="177"/>
                    <a:pt x="115" y="166"/>
                    <a:pt x="115" y="151"/>
                  </a:cubicBezTo>
                  <a:cubicBezTo>
                    <a:pt x="115" y="140"/>
                    <a:pt x="108" y="131"/>
                    <a:pt x="99" y="127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31" y="108"/>
                    <a:pt x="140" y="115"/>
                    <a:pt x="151" y="115"/>
                  </a:cubicBezTo>
                  <a:cubicBezTo>
                    <a:pt x="166" y="115"/>
                    <a:pt x="177" y="103"/>
                    <a:pt x="177" y="89"/>
                  </a:cubicBezTo>
                  <a:cubicBezTo>
                    <a:pt x="177" y="74"/>
                    <a:pt x="166" y="62"/>
                    <a:pt x="15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Freeform 426"/>
            <p:cNvSpPr>
              <a:spLocks/>
            </p:cNvSpPr>
            <p:nvPr/>
          </p:nvSpPr>
          <p:spPr bwMode="auto">
            <a:xfrm>
              <a:off x="9825038" y="4483100"/>
              <a:ext cx="73025" cy="142875"/>
            </a:xfrm>
            <a:custGeom>
              <a:avLst/>
              <a:gdLst>
                <a:gd name="T0" fmla="*/ 63 w 91"/>
                <a:gd name="T1" fmla="*/ 26 h 177"/>
                <a:gd name="T2" fmla="*/ 79 w 91"/>
                <a:gd name="T3" fmla="*/ 51 h 177"/>
                <a:gd name="T4" fmla="*/ 79 w 91"/>
                <a:gd name="T5" fmla="*/ 78 h 177"/>
                <a:gd name="T6" fmla="*/ 51 w 91"/>
                <a:gd name="T7" fmla="*/ 78 h 177"/>
                <a:gd name="T8" fmla="*/ 27 w 91"/>
                <a:gd name="T9" fmla="*/ 62 h 177"/>
                <a:gd name="T10" fmla="*/ 0 w 91"/>
                <a:gd name="T11" fmla="*/ 89 h 177"/>
                <a:gd name="T12" fmla="*/ 27 w 91"/>
                <a:gd name="T13" fmla="*/ 115 h 177"/>
                <a:gd name="T14" fmla="*/ 51 w 91"/>
                <a:gd name="T15" fmla="*/ 99 h 177"/>
                <a:gd name="T16" fmla="*/ 79 w 91"/>
                <a:gd name="T17" fmla="*/ 99 h 177"/>
                <a:gd name="T18" fmla="*/ 79 w 91"/>
                <a:gd name="T19" fmla="*/ 126 h 177"/>
                <a:gd name="T20" fmla="*/ 63 w 91"/>
                <a:gd name="T21" fmla="*/ 151 h 177"/>
                <a:gd name="T22" fmla="*/ 63 w 91"/>
                <a:gd name="T23" fmla="*/ 151 h 177"/>
                <a:gd name="T24" fmla="*/ 89 w 91"/>
                <a:gd name="T25" fmla="*/ 177 h 177"/>
                <a:gd name="T26" fmla="*/ 91 w 91"/>
                <a:gd name="T27" fmla="*/ 177 h 177"/>
                <a:gd name="T28" fmla="*/ 91 w 91"/>
                <a:gd name="T29" fmla="*/ 0 h 177"/>
                <a:gd name="T30" fmla="*/ 89 w 91"/>
                <a:gd name="T31" fmla="*/ 0 h 177"/>
                <a:gd name="T32" fmla="*/ 63 w 91"/>
                <a:gd name="T33" fmla="*/ 2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177">
                  <a:moveTo>
                    <a:pt x="63" y="26"/>
                  </a:moveTo>
                  <a:cubicBezTo>
                    <a:pt x="63" y="37"/>
                    <a:pt x="69" y="47"/>
                    <a:pt x="79" y="51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47" y="69"/>
                    <a:pt x="38" y="62"/>
                    <a:pt x="27" y="62"/>
                  </a:cubicBezTo>
                  <a:cubicBezTo>
                    <a:pt x="12" y="62"/>
                    <a:pt x="0" y="74"/>
                    <a:pt x="0" y="89"/>
                  </a:cubicBezTo>
                  <a:cubicBezTo>
                    <a:pt x="0" y="103"/>
                    <a:pt x="12" y="115"/>
                    <a:pt x="27" y="115"/>
                  </a:cubicBezTo>
                  <a:cubicBezTo>
                    <a:pt x="38" y="115"/>
                    <a:pt x="47" y="108"/>
                    <a:pt x="51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26"/>
                    <a:pt x="79" y="126"/>
                    <a:pt x="79" y="126"/>
                  </a:cubicBezTo>
                  <a:cubicBezTo>
                    <a:pt x="69" y="130"/>
                    <a:pt x="63" y="140"/>
                    <a:pt x="63" y="151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63" y="165"/>
                    <a:pt x="75" y="177"/>
                    <a:pt x="89" y="177"/>
                  </a:cubicBezTo>
                  <a:cubicBezTo>
                    <a:pt x="90" y="177"/>
                    <a:pt x="90" y="177"/>
                    <a:pt x="91" y="17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0" y="0"/>
                    <a:pt x="90" y="0"/>
                    <a:pt x="89" y="0"/>
                  </a:cubicBezTo>
                  <a:cubicBezTo>
                    <a:pt x="75" y="0"/>
                    <a:pt x="63" y="12"/>
                    <a:pt x="6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Freeform 427"/>
            <p:cNvSpPr>
              <a:spLocks/>
            </p:cNvSpPr>
            <p:nvPr/>
          </p:nvSpPr>
          <p:spPr bwMode="auto">
            <a:xfrm>
              <a:off x="9825038" y="4762500"/>
              <a:ext cx="73025" cy="144463"/>
            </a:xfrm>
            <a:custGeom>
              <a:avLst/>
              <a:gdLst>
                <a:gd name="T0" fmla="*/ 89 w 91"/>
                <a:gd name="T1" fmla="*/ 0 h 178"/>
                <a:gd name="T2" fmla="*/ 63 w 91"/>
                <a:gd name="T3" fmla="*/ 27 h 178"/>
                <a:gd name="T4" fmla="*/ 79 w 91"/>
                <a:gd name="T5" fmla="*/ 51 h 178"/>
                <a:gd name="T6" fmla="*/ 79 w 91"/>
                <a:gd name="T7" fmla="*/ 79 h 178"/>
                <a:gd name="T8" fmla="*/ 51 w 91"/>
                <a:gd name="T9" fmla="*/ 79 h 178"/>
                <a:gd name="T10" fmla="*/ 27 w 91"/>
                <a:gd name="T11" fmla="*/ 63 h 178"/>
                <a:gd name="T12" fmla="*/ 0 w 91"/>
                <a:gd name="T13" fmla="*/ 89 h 178"/>
                <a:gd name="T14" fmla="*/ 27 w 91"/>
                <a:gd name="T15" fmla="*/ 116 h 178"/>
                <a:gd name="T16" fmla="*/ 51 w 91"/>
                <a:gd name="T17" fmla="*/ 99 h 178"/>
                <a:gd name="T18" fmla="*/ 79 w 91"/>
                <a:gd name="T19" fmla="*/ 99 h 178"/>
                <a:gd name="T20" fmla="*/ 79 w 91"/>
                <a:gd name="T21" fmla="*/ 127 h 178"/>
                <a:gd name="T22" fmla="*/ 63 w 91"/>
                <a:gd name="T23" fmla="*/ 151 h 178"/>
                <a:gd name="T24" fmla="*/ 63 w 91"/>
                <a:gd name="T25" fmla="*/ 151 h 178"/>
                <a:gd name="T26" fmla="*/ 89 w 91"/>
                <a:gd name="T27" fmla="*/ 178 h 178"/>
                <a:gd name="T28" fmla="*/ 91 w 91"/>
                <a:gd name="T29" fmla="*/ 178 h 178"/>
                <a:gd name="T30" fmla="*/ 91 w 91"/>
                <a:gd name="T31" fmla="*/ 0 h 178"/>
                <a:gd name="T32" fmla="*/ 89 w 91"/>
                <a:gd name="T3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178">
                  <a:moveTo>
                    <a:pt x="89" y="0"/>
                  </a:moveTo>
                  <a:cubicBezTo>
                    <a:pt x="75" y="0"/>
                    <a:pt x="63" y="12"/>
                    <a:pt x="63" y="27"/>
                  </a:cubicBezTo>
                  <a:cubicBezTo>
                    <a:pt x="63" y="38"/>
                    <a:pt x="69" y="47"/>
                    <a:pt x="79" y="51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47" y="69"/>
                    <a:pt x="38" y="63"/>
                    <a:pt x="27" y="63"/>
                  </a:cubicBezTo>
                  <a:cubicBezTo>
                    <a:pt x="12" y="63"/>
                    <a:pt x="0" y="74"/>
                    <a:pt x="0" y="89"/>
                  </a:cubicBezTo>
                  <a:cubicBezTo>
                    <a:pt x="0" y="104"/>
                    <a:pt x="12" y="116"/>
                    <a:pt x="27" y="116"/>
                  </a:cubicBezTo>
                  <a:cubicBezTo>
                    <a:pt x="38" y="116"/>
                    <a:pt x="47" y="109"/>
                    <a:pt x="51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69" y="131"/>
                    <a:pt x="63" y="140"/>
                    <a:pt x="63" y="151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63" y="166"/>
                    <a:pt x="75" y="178"/>
                    <a:pt x="89" y="178"/>
                  </a:cubicBezTo>
                  <a:cubicBezTo>
                    <a:pt x="90" y="178"/>
                    <a:pt x="90" y="178"/>
                    <a:pt x="91" y="17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0" y="0"/>
                    <a:pt x="90" y="0"/>
                    <a:pt x="8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Freeform 428"/>
            <p:cNvSpPr>
              <a:spLocks/>
            </p:cNvSpPr>
            <p:nvPr/>
          </p:nvSpPr>
          <p:spPr bwMode="auto">
            <a:xfrm>
              <a:off x="9825038" y="5045075"/>
              <a:ext cx="73025" cy="142875"/>
            </a:xfrm>
            <a:custGeom>
              <a:avLst/>
              <a:gdLst>
                <a:gd name="T0" fmla="*/ 63 w 91"/>
                <a:gd name="T1" fmla="*/ 26 h 177"/>
                <a:gd name="T2" fmla="*/ 63 w 91"/>
                <a:gd name="T3" fmla="*/ 26 h 177"/>
                <a:gd name="T4" fmla="*/ 79 w 91"/>
                <a:gd name="T5" fmla="*/ 51 h 177"/>
                <a:gd name="T6" fmla="*/ 79 w 91"/>
                <a:gd name="T7" fmla="*/ 78 h 177"/>
                <a:gd name="T8" fmla="*/ 51 w 91"/>
                <a:gd name="T9" fmla="*/ 78 h 177"/>
                <a:gd name="T10" fmla="*/ 27 w 91"/>
                <a:gd name="T11" fmla="*/ 62 h 177"/>
                <a:gd name="T12" fmla="*/ 0 w 91"/>
                <a:gd name="T13" fmla="*/ 89 h 177"/>
                <a:gd name="T14" fmla="*/ 27 w 91"/>
                <a:gd name="T15" fmla="*/ 115 h 177"/>
                <a:gd name="T16" fmla="*/ 51 w 91"/>
                <a:gd name="T17" fmla="*/ 99 h 177"/>
                <a:gd name="T18" fmla="*/ 79 w 91"/>
                <a:gd name="T19" fmla="*/ 99 h 177"/>
                <a:gd name="T20" fmla="*/ 79 w 91"/>
                <a:gd name="T21" fmla="*/ 126 h 177"/>
                <a:gd name="T22" fmla="*/ 63 w 91"/>
                <a:gd name="T23" fmla="*/ 151 h 177"/>
                <a:gd name="T24" fmla="*/ 63 w 91"/>
                <a:gd name="T25" fmla="*/ 151 h 177"/>
                <a:gd name="T26" fmla="*/ 89 w 91"/>
                <a:gd name="T27" fmla="*/ 177 h 177"/>
                <a:gd name="T28" fmla="*/ 91 w 91"/>
                <a:gd name="T29" fmla="*/ 177 h 177"/>
                <a:gd name="T30" fmla="*/ 91 w 91"/>
                <a:gd name="T31" fmla="*/ 0 h 177"/>
                <a:gd name="T32" fmla="*/ 89 w 91"/>
                <a:gd name="T33" fmla="*/ 0 h 177"/>
                <a:gd name="T34" fmla="*/ 63 w 91"/>
                <a:gd name="T35" fmla="*/ 2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177">
                  <a:moveTo>
                    <a:pt x="63" y="26"/>
                  </a:moveTo>
                  <a:cubicBezTo>
                    <a:pt x="63" y="26"/>
                    <a:pt x="63" y="26"/>
                    <a:pt x="63" y="26"/>
                  </a:cubicBezTo>
                  <a:cubicBezTo>
                    <a:pt x="63" y="37"/>
                    <a:pt x="69" y="47"/>
                    <a:pt x="79" y="51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47" y="69"/>
                    <a:pt x="38" y="62"/>
                    <a:pt x="27" y="62"/>
                  </a:cubicBezTo>
                  <a:cubicBezTo>
                    <a:pt x="12" y="62"/>
                    <a:pt x="0" y="74"/>
                    <a:pt x="0" y="89"/>
                  </a:cubicBezTo>
                  <a:cubicBezTo>
                    <a:pt x="0" y="103"/>
                    <a:pt x="12" y="115"/>
                    <a:pt x="27" y="115"/>
                  </a:cubicBezTo>
                  <a:cubicBezTo>
                    <a:pt x="38" y="115"/>
                    <a:pt x="47" y="108"/>
                    <a:pt x="51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26"/>
                    <a:pt x="79" y="126"/>
                    <a:pt x="79" y="126"/>
                  </a:cubicBezTo>
                  <a:cubicBezTo>
                    <a:pt x="69" y="130"/>
                    <a:pt x="63" y="140"/>
                    <a:pt x="63" y="151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63" y="166"/>
                    <a:pt x="75" y="177"/>
                    <a:pt x="89" y="177"/>
                  </a:cubicBezTo>
                  <a:cubicBezTo>
                    <a:pt x="90" y="177"/>
                    <a:pt x="90" y="177"/>
                    <a:pt x="91" y="17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0" y="0"/>
                    <a:pt x="90" y="0"/>
                    <a:pt x="89" y="0"/>
                  </a:cubicBezTo>
                  <a:cubicBezTo>
                    <a:pt x="75" y="0"/>
                    <a:pt x="63" y="12"/>
                    <a:pt x="6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Freeform 429"/>
            <p:cNvSpPr>
              <a:spLocks/>
            </p:cNvSpPr>
            <p:nvPr/>
          </p:nvSpPr>
          <p:spPr bwMode="auto">
            <a:xfrm>
              <a:off x="9825038" y="5326063"/>
              <a:ext cx="73025" cy="142875"/>
            </a:xfrm>
            <a:custGeom>
              <a:avLst/>
              <a:gdLst>
                <a:gd name="T0" fmla="*/ 63 w 91"/>
                <a:gd name="T1" fmla="*/ 27 h 178"/>
                <a:gd name="T2" fmla="*/ 63 w 91"/>
                <a:gd name="T3" fmla="*/ 27 h 178"/>
                <a:gd name="T4" fmla="*/ 79 w 91"/>
                <a:gd name="T5" fmla="*/ 51 h 178"/>
                <a:gd name="T6" fmla="*/ 79 w 91"/>
                <a:gd name="T7" fmla="*/ 79 h 178"/>
                <a:gd name="T8" fmla="*/ 51 w 91"/>
                <a:gd name="T9" fmla="*/ 79 h 178"/>
                <a:gd name="T10" fmla="*/ 27 w 91"/>
                <a:gd name="T11" fmla="*/ 63 h 178"/>
                <a:gd name="T12" fmla="*/ 0 w 91"/>
                <a:gd name="T13" fmla="*/ 89 h 178"/>
                <a:gd name="T14" fmla="*/ 27 w 91"/>
                <a:gd name="T15" fmla="*/ 116 h 178"/>
                <a:gd name="T16" fmla="*/ 51 w 91"/>
                <a:gd name="T17" fmla="*/ 99 h 178"/>
                <a:gd name="T18" fmla="*/ 79 w 91"/>
                <a:gd name="T19" fmla="*/ 99 h 178"/>
                <a:gd name="T20" fmla="*/ 79 w 91"/>
                <a:gd name="T21" fmla="*/ 127 h 178"/>
                <a:gd name="T22" fmla="*/ 63 w 91"/>
                <a:gd name="T23" fmla="*/ 151 h 178"/>
                <a:gd name="T24" fmla="*/ 89 w 91"/>
                <a:gd name="T25" fmla="*/ 178 h 178"/>
                <a:gd name="T26" fmla="*/ 91 w 91"/>
                <a:gd name="T27" fmla="*/ 178 h 178"/>
                <a:gd name="T28" fmla="*/ 91 w 91"/>
                <a:gd name="T29" fmla="*/ 0 h 178"/>
                <a:gd name="T30" fmla="*/ 89 w 91"/>
                <a:gd name="T31" fmla="*/ 0 h 178"/>
                <a:gd name="T32" fmla="*/ 63 w 91"/>
                <a:gd name="T33" fmla="*/ 2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178">
                  <a:moveTo>
                    <a:pt x="63" y="27"/>
                  </a:moveTo>
                  <a:cubicBezTo>
                    <a:pt x="63" y="27"/>
                    <a:pt x="63" y="27"/>
                    <a:pt x="63" y="27"/>
                  </a:cubicBezTo>
                  <a:cubicBezTo>
                    <a:pt x="63" y="38"/>
                    <a:pt x="69" y="47"/>
                    <a:pt x="79" y="51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47" y="69"/>
                    <a:pt x="38" y="63"/>
                    <a:pt x="27" y="63"/>
                  </a:cubicBezTo>
                  <a:cubicBezTo>
                    <a:pt x="12" y="63"/>
                    <a:pt x="0" y="74"/>
                    <a:pt x="0" y="89"/>
                  </a:cubicBezTo>
                  <a:cubicBezTo>
                    <a:pt x="0" y="104"/>
                    <a:pt x="12" y="116"/>
                    <a:pt x="27" y="116"/>
                  </a:cubicBezTo>
                  <a:cubicBezTo>
                    <a:pt x="38" y="116"/>
                    <a:pt x="47" y="109"/>
                    <a:pt x="51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69" y="131"/>
                    <a:pt x="63" y="140"/>
                    <a:pt x="63" y="151"/>
                  </a:cubicBezTo>
                  <a:cubicBezTo>
                    <a:pt x="63" y="166"/>
                    <a:pt x="75" y="178"/>
                    <a:pt x="89" y="178"/>
                  </a:cubicBezTo>
                  <a:cubicBezTo>
                    <a:pt x="90" y="178"/>
                    <a:pt x="90" y="178"/>
                    <a:pt x="91" y="17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0" y="0"/>
                    <a:pt x="90" y="0"/>
                    <a:pt x="89" y="0"/>
                  </a:cubicBezTo>
                  <a:cubicBezTo>
                    <a:pt x="75" y="0"/>
                    <a:pt x="63" y="12"/>
                    <a:pt x="63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Freeform 430"/>
            <p:cNvSpPr>
              <a:spLocks/>
            </p:cNvSpPr>
            <p:nvPr/>
          </p:nvSpPr>
          <p:spPr bwMode="auto">
            <a:xfrm>
              <a:off x="9825038" y="5607050"/>
              <a:ext cx="73025" cy="142875"/>
            </a:xfrm>
            <a:custGeom>
              <a:avLst/>
              <a:gdLst>
                <a:gd name="T0" fmla="*/ 63 w 91"/>
                <a:gd name="T1" fmla="*/ 26 h 177"/>
                <a:gd name="T2" fmla="*/ 79 w 91"/>
                <a:gd name="T3" fmla="*/ 51 h 177"/>
                <a:gd name="T4" fmla="*/ 79 w 91"/>
                <a:gd name="T5" fmla="*/ 78 h 177"/>
                <a:gd name="T6" fmla="*/ 51 w 91"/>
                <a:gd name="T7" fmla="*/ 78 h 177"/>
                <a:gd name="T8" fmla="*/ 27 w 91"/>
                <a:gd name="T9" fmla="*/ 62 h 177"/>
                <a:gd name="T10" fmla="*/ 0 w 91"/>
                <a:gd name="T11" fmla="*/ 89 h 177"/>
                <a:gd name="T12" fmla="*/ 27 w 91"/>
                <a:gd name="T13" fmla="*/ 115 h 177"/>
                <a:gd name="T14" fmla="*/ 51 w 91"/>
                <a:gd name="T15" fmla="*/ 99 h 177"/>
                <a:gd name="T16" fmla="*/ 79 w 91"/>
                <a:gd name="T17" fmla="*/ 99 h 177"/>
                <a:gd name="T18" fmla="*/ 79 w 91"/>
                <a:gd name="T19" fmla="*/ 127 h 177"/>
                <a:gd name="T20" fmla="*/ 63 w 91"/>
                <a:gd name="T21" fmla="*/ 151 h 177"/>
                <a:gd name="T22" fmla="*/ 89 w 91"/>
                <a:gd name="T23" fmla="*/ 177 h 177"/>
                <a:gd name="T24" fmla="*/ 91 w 91"/>
                <a:gd name="T25" fmla="*/ 177 h 177"/>
                <a:gd name="T26" fmla="*/ 91 w 91"/>
                <a:gd name="T27" fmla="*/ 0 h 177"/>
                <a:gd name="T28" fmla="*/ 89 w 91"/>
                <a:gd name="T29" fmla="*/ 0 h 177"/>
                <a:gd name="T30" fmla="*/ 63 w 91"/>
                <a:gd name="T31" fmla="*/ 2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177">
                  <a:moveTo>
                    <a:pt x="63" y="26"/>
                  </a:moveTo>
                  <a:cubicBezTo>
                    <a:pt x="63" y="37"/>
                    <a:pt x="69" y="47"/>
                    <a:pt x="79" y="51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47" y="69"/>
                    <a:pt x="38" y="62"/>
                    <a:pt x="27" y="62"/>
                  </a:cubicBezTo>
                  <a:cubicBezTo>
                    <a:pt x="12" y="62"/>
                    <a:pt x="0" y="74"/>
                    <a:pt x="0" y="89"/>
                  </a:cubicBezTo>
                  <a:cubicBezTo>
                    <a:pt x="0" y="103"/>
                    <a:pt x="12" y="115"/>
                    <a:pt x="27" y="115"/>
                  </a:cubicBezTo>
                  <a:cubicBezTo>
                    <a:pt x="38" y="115"/>
                    <a:pt x="47" y="108"/>
                    <a:pt x="51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69" y="131"/>
                    <a:pt x="63" y="140"/>
                    <a:pt x="63" y="151"/>
                  </a:cubicBezTo>
                  <a:cubicBezTo>
                    <a:pt x="63" y="166"/>
                    <a:pt x="75" y="177"/>
                    <a:pt x="89" y="177"/>
                  </a:cubicBezTo>
                  <a:cubicBezTo>
                    <a:pt x="90" y="177"/>
                    <a:pt x="90" y="177"/>
                    <a:pt x="91" y="17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0" y="0"/>
                    <a:pt x="90" y="0"/>
                    <a:pt x="89" y="0"/>
                  </a:cubicBezTo>
                  <a:cubicBezTo>
                    <a:pt x="75" y="0"/>
                    <a:pt x="63" y="12"/>
                    <a:pt x="6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5208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GB" sz="3200" b="1" dirty="0">
                <a:solidFill>
                  <a:schemeClr val="accent2"/>
                </a:solidFill>
              </a:rPr>
              <a:t>Main slide title (Calibri 32pt Bold)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1"/>
            <a:ext cx="2593975" cy="382269"/>
          </a:xfrm>
        </p:spPr>
        <p:txBody>
          <a:bodyPr/>
          <a:lstStyle/>
          <a:p>
            <a:fld id="{086B54E2-146A-4074-9C89-30F85A30CDD3}" type="datetime1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1174" y="6381751"/>
            <a:ext cx="6096001" cy="38227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81750"/>
            <a:ext cx="1066800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4253" y="1752600"/>
            <a:ext cx="11268643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(Calibri 28pt): click to add text</a:t>
            </a:r>
          </a:p>
          <a:p>
            <a:pPr lvl="1"/>
            <a:r>
              <a:rPr lang="en-US" dirty="0"/>
              <a:t>Subtitle (Calibri 28pt)</a:t>
            </a:r>
          </a:p>
          <a:p>
            <a:pPr lvl="2"/>
            <a:r>
              <a:rPr lang="en-US" dirty="0"/>
              <a:t>Bulleted slide body text (Calibri 20pt)</a:t>
            </a:r>
          </a:p>
          <a:p>
            <a:pPr lvl="3"/>
            <a:r>
              <a:rPr lang="en-US" dirty="0"/>
              <a:t>Body text (Calibri 20pt)</a:t>
            </a:r>
          </a:p>
          <a:p>
            <a:pPr lvl="4"/>
            <a:r>
              <a:rPr lang="en-US" dirty="0"/>
              <a:t>Bulleted source (Calibri 16pt)</a:t>
            </a:r>
          </a:p>
          <a:p>
            <a:pPr lvl="5"/>
            <a:r>
              <a:rPr lang="en-US" dirty="0"/>
              <a:t>Source (Calibri 16pt)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711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GB" dirty="0"/>
              <a:t>Small image and text </a:t>
            </a:r>
            <a:r>
              <a:rPr lang="en-GB" sz="3200" b="1" dirty="0">
                <a:solidFill>
                  <a:schemeClr val="accent2"/>
                </a:solidFill>
              </a:rPr>
              <a:t>slide title (Calibri 32pt Bold)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1"/>
            <a:ext cx="2593975" cy="382269"/>
          </a:xfrm>
        </p:spPr>
        <p:txBody>
          <a:bodyPr/>
          <a:lstStyle/>
          <a:p>
            <a:fld id="{B4E39C60-8B06-4493-AB91-8FC624C5111C}" type="datetime1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1174" y="6381751"/>
            <a:ext cx="6096001" cy="38227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81750"/>
            <a:ext cx="1066800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051175" y="1752600"/>
            <a:ext cx="8681721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(Calibri 28pt): click to add text</a:t>
            </a:r>
          </a:p>
          <a:p>
            <a:pPr lvl="1"/>
            <a:r>
              <a:rPr lang="en-US" dirty="0"/>
              <a:t>Subtitle (Calibri 28pt)</a:t>
            </a:r>
          </a:p>
          <a:p>
            <a:pPr lvl="2"/>
            <a:r>
              <a:rPr lang="en-US" dirty="0"/>
              <a:t>Bulleted body text (Calibri 20pt)</a:t>
            </a:r>
          </a:p>
          <a:p>
            <a:pPr lvl="3"/>
            <a:r>
              <a:rPr lang="en-US" dirty="0"/>
              <a:t>Body text (Calibri 20pt)</a:t>
            </a:r>
          </a:p>
          <a:p>
            <a:pPr lvl="4"/>
            <a:r>
              <a:rPr lang="en-US" dirty="0"/>
              <a:t>Bulleted source (Calibri 16pt)</a:t>
            </a:r>
          </a:p>
          <a:p>
            <a:pPr lvl="5"/>
            <a:r>
              <a:rPr lang="en-US" dirty="0"/>
              <a:t>Source (Calibri 16pt)</a:t>
            </a:r>
            <a:endParaRPr lang="en-GB" dirty="0"/>
          </a:p>
        </p:txBody>
      </p:sp>
      <p:sp>
        <p:nvSpPr>
          <p:cNvPr id="12" name="Picture Placeholder 11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752600"/>
            <a:ext cx="2131200" cy="46291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58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GB" dirty="0"/>
              <a:t>Medium image and text </a:t>
            </a:r>
            <a:r>
              <a:rPr lang="en-GB" sz="3200" b="1" dirty="0">
                <a:solidFill>
                  <a:schemeClr val="accent2"/>
                </a:solidFill>
              </a:rPr>
              <a:t>slide title (Calibri 32pt Bold)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1"/>
            <a:ext cx="2593975" cy="382269"/>
          </a:xfrm>
        </p:spPr>
        <p:txBody>
          <a:bodyPr/>
          <a:lstStyle/>
          <a:p>
            <a:fld id="{2F383212-3F16-48EF-8FF1-E7E20A693F16}" type="datetime1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1174" y="6381751"/>
            <a:ext cx="6096001" cy="38227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81750"/>
            <a:ext cx="1066800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100024" y="1752600"/>
            <a:ext cx="5634921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(Calibri 28pt): click to add text</a:t>
            </a:r>
          </a:p>
          <a:p>
            <a:pPr lvl="1"/>
            <a:r>
              <a:rPr lang="en-US" dirty="0"/>
              <a:t>Subtitle (Calibri 28pt)</a:t>
            </a:r>
          </a:p>
          <a:p>
            <a:pPr lvl="2"/>
            <a:r>
              <a:rPr lang="en-US" dirty="0"/>
              <a:t>Bulleted body text (Calibri 20pt)</a:t>
            </a:r>
          </a:p>
          <a:p>
            <a:pPr lvl="3"/>
            <a:r>
              <a:rPr lang="en-US" dirty="0"/>
              <a:t>Body text (Calibri 20pt)</a:t>
            </a:r>
          </a:p>
          <a:p>
            <a:pPr lvl="4"/>
            <a:r>
              <a:rPr lang="en-US" dirty="0"/>
              <a:t>Bulleted source (Calibri 16pt)</a:t>
            </a:r>
          </a:p>
          <a:p>
            <a:pPr lvl="5"/>
            <a:r>
              <a:rPr lang="en-US" dirty="0"/>
              <a:t>Source (Calibri 16pt)</a:t>
            </a:r>
            <a:endParaRPr lang="en-GB" dirty="0"/>
          </a:p>
        </p:txBody>
      </p:sp>
      <p:sp>
        <p:nvSpPr>
          <p:cNvPr id="12" name="Picture Placeholder 11"/>
          <p:cNvSpPr>
            <a:spLocks noGrp="1" noChangeAspect="1"/>
          </p:cNvSpPr>
          <p:nvPr>
            <p:ph type="pic" sz="quarter" idx="14"/>
          </p:nvPr>
        </p:nvSpPr>
        <p:spPr>
          <a:xfrm>
            <a:off x="465102" y="1752600"/>
            <a:ext cx="5172146" cy="46291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81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91281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83971"/>
            <a:ext cx="2593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CE5E9-58E6-40B2-BB8B-D5A000043BFC}" type="datetime1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1175" y="6391591"/>
            <a:ext cx="609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8000" y="6394766"/>
            <a:ext cx="1060450" cy="369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34E4B-25F1-4D72-B319-B9B5A0ABC919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 Placeholder 59"/>
          <p:cNvSpPr>
            <a:spLocks noGrp="1"/>
          </p:cNvSpPr>
          <p:nvPr>
            <p:ph type="body" idx="1"/>
          </p:nvPr>
        </p:nvSpPr>
        <p:spPr>
          <a:xfrm>
            <a:off x="457200" y="1752599"/>
            <a:ext cx="11277600" cy="46389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Sixth level</a:t>
            </a:r>
          </a:p>
          <a:p>
            <a:pPr lvl="7"/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455296" y="0"/>
            <a:ext cx="6508722" cy="289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6964018" y="0"/>
            <a:ext cx="2858162" cy="289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 userDrawn="1"/>
        </p:nvSpPr>
        <p:spPr>
          <a:xfrm>
            <a:off x="9822180" y="0"/>
            <a:ext cx="1912620" cy="2895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oup 19"/>
          <p:cNvGrpSpPr>
            <a:grpSpLocks noChangeAspect="1"/>
          </p:cNvGrpSpPr>
          <p:nvPr userDrawn="1"/>
        </p:nvGrpSpPr>
        <p:grpSpPr>
          <a:xfrm>
            <a:off x="9850658" y="41173"/>
            <a:ext cx="1853256" cy="209350"/>
            <a:chOff x="5868988" y="6743700"/>
            <a:chExt cx="857250" cy="96838"/>
          </a:xfrm>
          <a:solidFill>
            <a:srgbClr val="FFFFFF">
              <a:alpha val="20000"/>
            </a:srgbClr>
          </a:solidFill>
        </p:grpSpPr>
        <p:sp>
          <p:nvSpPr>
            <p:cNvPr id="22" name="Freeform 431"/>
            <p:cNvSpPr>
              <a:spLocks/>
            </p:cNvSpPr>
            <p:nvPr/>
          </p:nvSpPr>
          <p:spPr bwMode="auto">
            <a:xfrm>
              <a:off x="5868988" y="6743700"/>
              <a:ext cx="96838" cy="96838"/>
            </a:xfrm>
            <a:custGeom>
              <a:avLst/>
              <a:gdLst>
                <a:gd name="T0" fmla="*/ 120 w 120"/>
                <a:gd name="T1" fmla="*/ 60 h 120"/>
                <a:gd name="T2" fmla="*/ 102 w 120"/>
                <a:gd name="T3" fmla="*/ 42 h 120"/>
                <a:gd name="T4" fmla="*/ 102 w 120"/>
                <a:gd name="T5" fmla="*/ 42 h 120"/>
                <a:gd name="T6" fmla="*/ 85 w 120"/>
                <a:gd name="T7" fmla="*/ 53 h 120"/>
                <a:gd name="T8" fmla="*/ 67 w 120"/>
                <a:gd name="T9" fmla="*/ 53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2 w 120"/>
                <a:gd name="T19" fmla="*/ 18 h 120"/>
                <a:gd name="T20" fmla="*/ 42 w 120"/>
                <a:gd name="T21" fmla="*/ 18 h 120"/>
                <a:gd name="T22" fmla="*/ 53 w 120"/>
                <a:gd name="T23" fmla="*/ 35 h 120"/>
                <a:gd name="T24" fmla="*/ 53 w 120"/>
                <a:gd name="T25" fmla="*/ 53 h 120"/>
                <a:gd name="T26" fmla="*/ 34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4 w 120"/>
                <a:gd name="T39" fmla="*/ 67 h 120"/>
                <a:gd name="T40" fmla="*/ 53 w 120"/>
                <a:gd name="T41" fmla="*/ 67 h 120"/>
                <a:gd name="T42" fmla="*/ 53 w 120"/>
                <a:gd name="T43" fmla="*/ 86 h 120"/>
                <a:gd name="T44" fmla="*/ 42 w 120"/>
                <a:gd name="T45" fmla="*/ 102 h 120"/>
                <a:gd name="T46" fmla="*/ 42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6 h 120"/>
                <a:gd name="T56" fmla="*/ 67 w 120"/>
                <a:gd name="T57" fmla="*/ 67 h 120"/>
                <a:gd name="T58" fmla="*/ 85 w 120"/>
                <a:gd name="T59" fmla="*/ 67 h 120"/>
                <a:gd name="T60" fmla="*/ 102 w 120"/>
                <a:gd name="T61" fmla="*/ 78 h 120"/>
                <a:gd name="T62" fmla="*/ 102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95" y="42"/>
                    <a:pt x="88" y="47"/>
                    <a:pt x="85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3" y="32"/>
                    <a:pt x="78" y="25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5"/>
                    <a:pt x="46" y="32"/>
                    <a:pt x="53" y="35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1" y="47"/>
                    <a:pt x="25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5" y="78"/>
                    <a:pt x="31" y="73"/>
                    <a:pt x="34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6" y="89"/>
                    <a:pt x="42" y="95"/>
                    <a:pt x="42" y="102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5"/>
                    <a:pt x="73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8" y="73"/>
                    <a:pt x="95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432"/>
            <p:cNvSpPr>
              <a:spLocks/>
            </p:cNvSpPr>
            <p:nvPr/>
          </p:nvSpPr>
          <p:spPr bwMode="auto">
            <a:xfrm>
              <a:off x="6059488" y="6743700"/>
              <a:ext cx="96838" cy="96838"/>
            </a:xfrm>
            <a:custGeom>
              <a:avLst/>
              <a:gdLst>
                <a:gd name="T0" fmla="*/ 120 w 120"/>
                <a:gd name="T1" fmla="*/ 60 h 120"/>
                <a:gd name="T2" fmla="*/ 103 w 120"/>
                <a:gd name="T3" fmla="*/ 42 h 120"/>
                <a:gd name="T4" fmla="*/ 103 w 120"/>
                <a:gd name="T5" fmla="*/ 42 h 120"/>
                <a:gd name="T6" fmla="*/ 86 w 120"/>
                <a:gd name="T7" fmla="*/ 53 h 120"/>
                <a:gd name="T8" fmla="*/ 67 w 120"/>
                <a:gd name="T9" fmla="*/ 53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2 w 120"/>
                <a:gd name="T19" fmla="*/ 18 h 120"/>
                <a:gd name="T20" fmla="*/ 42 w 120"/>
                <a:gd name="T21" fmla="*/ 18 h 120"/>
                <a:gd name="T22" fmla="*/ 53 w 120"/>
                <a:gd name="T23" fmla="*/ 35 h 120"/>
                <a:gd name="T24" fmla="*/ 53 w 120"/>
                <a:gd name="T25" fmla="*/ 53 h 120"/>
                <a:gd name="T26" fmla="*/ 35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5 w 120"/>
                <a:gd name="T39" fmla="*/ 67 h 120"/>
                <a:gd name="T40" fmla="*/ 53 w 120"/>
                <a:gd name="T41" fmla="*/ 67 h 120"/>
                <a:gd name="T42" fmla="*/ 53 w 120"/>
                <a:gd name="T43" fmla="*/ 86 h 120"/>
                <a:gd name="T44" fmla="*/ 42 w 120"/>
                <a:gd name="T45" fmla="*/ 102 h 120"/>
                <a:gd name="T46" fmla="*/ 42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6 h 120"/>
                <a:gd name="T56" fmla="*/ 67 w 120"/>
                <a:gd name="T57" fmla="*/ 67 h 120"/>
                <a:gd name="T58" fmla="*/ 86 w 120"/>
                <a:gd name="T59" fmla="*/ 67 h 120"/>
                <a:gd name="T60" fmla="*/ 103 w 120"/>
                <a:gd name="T61" fmla="*/ 78 h 120"/>
                <a:gd name="T62" fmla="*/ 103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3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5" y="42"/>
                    <a:pt x="89" y="47"/>
                    <a:pt x="8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4" y="32"/>
                    <a:pt x="78" y="25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5"/>
                    <a:pt x="47" y="32"/>
                    <a:pt x="53" y="35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2" y="47"/>
                    <a:pt x="26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6" y="78"/>
                    <a:pt x="32" y="73"/>
                    <a:pt x="35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7" y="89"/>
                    <a:pt x="42" y="95"/>
                    <a:pt x="42" y="102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5"/>
                    <a:pt x="74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9" y="73"/>
                    <a:pt x="95" y="78"/>
                    <a:pt x="103" y="78"/>
                  </a:cubicBezTo>
                  <a:cubicBezTo>
                    <a:pt x="103" y="78"/>
                    <a:pt x="103" y="78"/>
                    <a:pt x="103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433"/>
            <p:cNvSpPr>
              <a:spLocks/>
            </p:cNvSpPr>
            <p:nvPr/>
          </p:nvSpPr>
          <p:spPr bwMode="auto">
            <a:xfrm>
              <a:off x="6249988" y="6743700"/>
              <a:ext cx="96838" cy="96838"/>
            </a:xfrm>
            <a:custGeom>
              <a:avLst/>
              <a:gdLst>
                <a:gd name="T0" fmla="*/ 120 w 120"/>
                <a:gd name="T1" fmla="*/ 60 h 120"/>
                <a:gd name="T2" fmla="*/ 102 w 120"/>
                <a:gd name="T3" fmla="*/ 42 h 120"/>
                <a:gd name="T4" fmla="*/ 102 w 120"/>
                <a:gd name="T5" fmla="*/ 42 h 120"/>
                <a:gd name="T6" fmla="*/ 86 w 120"/>
                <a:gd name="T7" fmla="*/ 53 h 120"/>
                <a:gd name="T8" fmla="*/ 67 w 120"/>
                <a:gd name="T9" fmla="*/ 53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2 w 120"/>
                <a:gd name="T19" fmla="*/ 18 h 120"/>
                <a:gd name="T20" fmla="*/ 42 w 120"/>
                <a:gd name="T21" fmla="*/ 18 h 120"/>
                <a:gd name="T22" fmla="*/ 53 w 120"/>
                <a:gd name="T23" fmla="*/ 35 h 120"/>
                <a:gd name="T24" fmla="*/ 53 w 120"/>
                <a:gd name="T25" fmla="*/ 53 h 120"/>
                <a:gd name="T26" fmla="*/ 34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4 w 120"/>
                <a:gd name="T39" fmla="*/ 67 h 120"/>
                <a:gd name="T40" fmla="*/ 53 w 120"/>
                <a:gd name="T41" fmla="*/ 67 h 120"/>
                <a:gd name="T42" fmla="*/ 53 w 120"/>
                <a:gd name="T43" fmla="*/ 86 h 120"/>
                <a:gd name="T44" fmla="*/ 42 w 120"/>
                <a:gd name="T45" fmla="*/ 102 h 120"/>
                <a:gd name="T46" fmla="*/ 42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6 h 120"/>
                <a:gd name="T56" fmla="*/ 67 w 120"/>
                <a:gd name="T57" fmla="*/ 67 h 120"/>
                <a:gd name="T58" fmla="*/ 86 w 120"/>
                <a:gd name="T59" fmla="*/ 67 h 120"/>
                <a:gd name="T60" fmla="*/ 102 w 120"/>
                <a:gd name="T61" fmla="*/ 78 h 120"/>
                <a:gd name="T62" fmla="*/ 102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95" y="42"/>
                    <a:pt x="88" y="47"/>
                    <a:pt x="8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3" y="32"/>
                    <a:pt x="78" y="25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5"/>
                    <a:pt x="47" y="32"/>
                    <a:pt x="53" y="35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2" y="47"/>
                    <a:pt x="25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5" y="78"/>
                    <a:pt x="32" y="73"/>
                    <a:pt x="34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7" y="89"/>
                    <a:pt x="42" y="95"/>
                    <a:pt x="42" y="102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5"/>
                    <a:pt x="73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73"/>
                    <a:pt x="95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434"/>
            <p:cNvSpPr>
              <a:spLocks/>
            </p:cNvSpPr>
            <p:nvPr/>
          </p:nvSpPr>
          <p:spPr bwMode="auto">
            <a:xfrm>
              <a:off x="6438900" y="6743700"/>
              <a:ext cx="96838" cy="96838"/>
            </a:xfrm>
            <a:custGeom>
              <a:avLst/>
              <a:gdLst>
                <a:gd name="T0" fmla="*/ 120 w 120"/>
                <a:gd name="T1" fmla="*/ 60 h 120"/>
                <a:gd name="T2" fmla="*/ 103 w 120"/>
                <a:gd name="T3" fmla="*/ 42 h 120"/>
                <a:gd name="T4" fmla="*/ 103 w 120"/>
                <a:gd name="T5" fmla="*/ 42 h 120"/>
                <a:gd name="T6" fmla="*/ 86 w 120"/>
                <a:gd name="T7" fmla="*/ 53 h 120"/>
                <a:gd name="T8" fmla="*/ 67 w 120"/>
                <a:gd name="T9" fmla="*/ 53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3 w 120"/>
                <a:gd name="T19" fmla="*/ 18 h 120"/>
                <a:gd name="T20" fmla="*/ 43 w 120"/>
                <a:gd name="T21" fmla="*/ 18 h 120"/>
                <a:gd name="T22" fmla="*/ 54 w 120"/>
                <a:gd name="T23" fmla="*/ 35 h 120"/>
                <a:gd name="T24" fmla="*/ 54 w 120"/>
                <a:gd name="T25" fmla="*/ 53 h 120"/>
                <a:gd name="T26" fmla="*/ 35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5 w 120"/>
                <a:gd name="T39" fmla="*/ 67 h 120"/>
                <a:gd name="T40" fmla="*/ 54 w 120"/>
                <a:gd name="T41" fmla="*/ 67 h 120"/>
                <a:gd name="T42" fmla="*/ 54 w 120"/>
                <a:gd name="T43" fmla="*/ 86 h 120"/>
                <a:gd name="T44" fmla="*/ 43 w 120"/>
                <a:gd name="T45" fmla="*/ 102 h 120"/>
                <a:gd name="T46" fmla="*/ 43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6 h 120"/>
                <a:gd name="T56" fmla="*/ 67 w 120"/>
                <a:gd name="T57" fmla="*/ 67 h 120"/>
                <a:gd name="T58" fmla="*/ 86 w 120"/>
                <a:gd name="T59" fmla="*/ 67 h 120"/>
                <a:gd name="T60" fmla="*/ 103 w 120"/>
                <a:gd name="T61" fmla="*/ 78 h 120"/>
                <a:gd name="T62" fmla="*/ 103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3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5" y="42"/>
                    <a:pt x="89" y="47"/>
                    <a:pt x="8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4" y="32"/>
                    <a:pt x="78" y="25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3" y="25"/>
                    <a:pt x="47" y="32"/>
                    <a:pt x="54" y="35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2" y="47"/>
                    <a:pt x="26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6" y="78"/>
                    <a:pt x="32" y="73"/>
                    <a:pt x="35" y="67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47" y="89"/>
                    <a:pt x="43" y="95"/>
                    <a:pt x="43" y="102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43" y="112"/>
                    <a:pt x="51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5"/>
                    <a:pt x="74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9" y="73"/>
                    <a:pt x="95" y="78"/>
                    <a:pt x="103" y="78"/>
                  </a:cubicBezTo>
                  <a:cubicBezTo>
                    <a:pt x="103" y="78"/>
                    <a:pt x="103" y="78"/>
                    <a:pt x="103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435"/>
            <p:cNvSpPr>
              <a:spLocks/>
            </p:cNvSpPr>
            <p:nvPr/>
          </p:nvSpPr>
          <p:spPr bwMode="auto">
            <a:xfrm>
              <a:off x="6629400" y="6743700"/>
              <a:ext cx="96838" cy="96838"/>
            </a:xfrm>
            <a:custGeom>
              <a:avLst/>
              <a:gdLst>
                <a:gd name="T0" fmla="*/ 120 w 120"/>
                <a:gd name="T1" fmla="*/ 60 h 120"/>
                <a:gd name="T2" fmla="*/ 102 w 120"/>
                <a:gd name="T3" fmla="*/ 42 h 120"/>
                <a:gd name="T4" fmla="*/ 102 w 120"/>
                <a:gd name="T5" fmla="*/ 42 h 120"/>
                <a:gd name="T6" fmla="*/ 86 w 120"/>
                <a:gd name="T7" fmla="*/ 53 h 120"/>
                <a:gd name="T8" fmla="*/ 67 w 120"/>
                <a:gd name="T9" fmla="*/ 53 h 120"/>
                <a:gd name="T10" fmla="*/ 67 w 120"/>
                <a:gd name="T11" fmla="*/ 35 h 120"/>
                <a:gd name="T12" fmla="*/ 78 w 120"/>
                <a:gd name="T13" fmla="*/ 18 h 120"/>
                <a:gd name="T14" fmla="*/ 78 w 120"/>
                <a:gd name="T15" fmla="*/ 18 h 120"/>
                <a:gd name="T16" fmla="*/ 60 w 120"/>
                <a:gd name="T17" fmla="*/ 0 h 120"/>
                <a:gd name="T18" fmla="*/ 42 w 120"/>
                <a:gd name="T19" fmla="*/ 18 h 120"/>
                <a:gd name="T20" fmla="*/ 42 w 120"/>
                <a:gd name="T21" fmla="*/ 18 h 120"/>
                <a:gd name="T22" fmla="*/ 53 w 120"/>
                <a:gd name="T23" fmla="*/ 35 h 120"/>
                <a:gd name="T24" fmla="*/ 53 w 120"/>
                <a:gd name="T25" fmla="*/ 53 h 120"/>
                <a:gd name="T26" fmla="*/ 34 w 120"/>
                <a:gd name="T27" fmla="*/ 53 h 120"/>
                <a:gd name="T28" fmla="*/ 18 w 120"/>
                <a:gd name="T29" fmla="*/ 42 h 120"/>
                <a:gd name="T30" fmla="*/ 18 w 120"/>
                <a:gd name="T31" fmla="*/ 42 h 120"/>
                <a:gd name="T32" fmla="*/ 0 w 120"/>
                <a:gd name="T33" fmla="*/ 60 h 120"/>
                <a:gd name="T34" fmla="*/ 18 w 120"/>
                <a:gd name="T35" fmla="*/ 78 h 120"/>
                <a:gd name="T36" fmla="*/ 18 w 120"/>
                <a:gd name="T37" fmla="*/ 78 h 120"/>
                <a:gd name="T38" fmla="*/ 34 w 120"/>
                <a:gd name="T39" fmla="*/ 67 h 120"/>
                <a:gd name="T40" fmla="*/ 53 w 120"/>
                <a:gd name="T41" fmla="*/ 67 h 120"/>
                <a:gd name="T42" fmla="*/ 53 w 120"/>
                <a:gd name="T43" fmla="*/ 86 h 120"/>
                <a:gd name="T44" fmla="*/ 42 w 120"/>
                <a:gd name="T45" fmla="*/ 102 h 120"/>
                <a:gd name="T46" fmla="*/ 42 w 120"/>
                <a:gd name="T47" fmla="*/ 102 h 120"/>
                <a:gd name="T48" fmla="*/ 60 w 120"/>
                <a:gd name="T49" fmla="*/ 120 h 120"/>
                <a:gd name="T50" fmla="*/ 78 w 120"/>
                <a:gd name="T51" fmla="*/ 102 h 120"/>
                <a:gd name="T52" fmla="*/ 78 w 120"/>
                <a:gd name="T53" fmla="*/ 102 h 120"/>
                <a:gd name="T54" fmla="*/ 67 w 120"/>
                <a:gd name="T55" fmla="*/ 86 h 120"/>
                <a:gd name="T56" fmla="*/ 67 w 120"/>
                <a:gd name="T57" fmla="*/ 67 h 120"/>
                <a:gd name="T58" fmla="*/ 86 w 120"/>
                <a:gd name="T59" fmla="*/ 67 h 120"/>
                <a:gd name="T60" fmla="*/ 102 w 120"/>
                <a:gd name="T61" fmla="*/ 78 h 120"/>
                <a:gd name="T62" fmla="*/ 102 w 120"/>
                <a:gd name="T63" fmla="*/ 78 h 120"/>
                <a:gd name="T64" fmla="*/ 120 w 120"/>
                <a:gd name="T6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0"/>
                    <a:pt x="11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95" y="42"/>
                    <a:pt x="88" y="47"/>
                    <a:pt x="8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3" y="32"/>
                    <a:pt x="78" y="25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8"/>
                    <a:pt x="70" y="0"/>
                    <a:pt x="60" y="0"/>
                  </a:cubicBezTo>
                  <a:cubicBezTo>
                    <a:pt x="50" y="0"/>
                    <a:pt x="42" y="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25"/>
                    <a:pt x="47" y="32"/>
                    <a:pt x="53" y="35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2" y="47"/>
                    <a:pt x="25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8" y="42"/>
                    <a:pt x="0" y="50"/>
                    <a:pt x="0" y="60"/>
                  </a:cubicBezTo>
                  <a:cubicBezTo>
                    <a:pt x="0" y="70"/>
                    <a:pt x="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25" y="78"/>
                    <a:pt x="32" y="73"/>
                    <a:pt x="34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7" y="89"/>
                    <a:pt x="42" y="95"/>
                    <a:pt x="42" y="102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112"/>
                    <a:pt x="50" y="120"/>
                    <a:pt x="60" y="120"/>
                  </a:cubicBezTo>
                  <a:cubicBezTo>
                    <a:pt x="70" y="120"/>
                    <a:pt x="78" y="11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95"/>
                    <a:pt x="73" y="89"/>
                    <a:pt x="67" y="8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73"/>
                    <a:pt x="95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12" y="78"/>
                    <a:pt x="120" y="70"/>
                    <a:pt x="1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4806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31" r:id="rId20"/>
    <p:sldLayoutId id="2147483734" r:id="rId21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lang="en-GB" sz="3200" b="1" kern="1200" baseline="0" noProof="0" dirty="0">
          <a:solidFill>
            <a:schemeClr val="accent2"/>
          </a:solidFill>
          <a:latin typeface="+mn-lt"/>
          <a:ea typeface="+mj-ea"/>
          <a:cs typeface="+mj-cs"/>
        </a:defRPr>
      </a:lvl1pPr>
    </p:titleStyle>
    <p:bodyStyle>
      <a:lvl1pPr marL="288000" marR="0" indent="-288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Tx/>
        <a:buFont typeface="Arial" panose="020B0604020202020204" pitchFamily="34" charset="0"/>
        <a:buChar char="•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88000" indent="-288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00" indent="-288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800" kern="1200">
          <a:solidFill>
            <a:schemeClr val="accent2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4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863">
          <p15:clr>
            <a:srgbClr val="F26B43"/>
          </p15:clr>
        </p15:guide>
        <p15:guide id="4" orient="horz" pos="1727">
          <p15:clr>
            <a:srgbClr val="F26B43"/>
          </p15:clr>
        </p15:guide>
        <p15:guide id="5" orient="horz" pos="3456">
          <p15:clr>
            <a:srgbClr val="F26B43"/>
          </p15:clr>
        </p15:guide>
        <p15:guide id="6" pos="4802">
          <p15:clr>
            <a:srgbClr val="F26B43"/>
          </p15:clr>
        </p15:guide>
        <p15:guide id="7" pos="5762">
          <p15:clr>
            <a:srgbClr val="F26B43"/>
          </p15:clr>
        </p15:guide>
        <p15:guide id="8" pos="6720">
          <p15:clr>
            <a:srgbClr val="F26B43"/>
          </p15:clr>
        </p15:guide>
        <p15:guide id="9" pos="7392">
          <p15:clr>
            <a:srgbClr val="F26B43"/>
          </p15:clr>
        </p15:guide>
        <p15:guide id="10" orient="horz" pos="288">
          <p15:clr>
            <a:srgbClr val="F26B43"/>
          </p15:clr>
        </p15:guide>
        <p15:guide id="11" orient="horz" pos="4020">
          <p15:clr>
            <a:srgbClr val="F26B43"/>
          </p15:clr>
        </p15:guide>
        <p15:guide id="12" pos="2880">
          <p15:clr>
            <a:srgbClr val="F26B43"/>
          </p15:clr>
        </p15:guide>
        <p15:guide id="13" pos="1922">
          <p15:clr>
            <a:srgbClr val="F26B43"/>
          </p15:clr>
        </p15:guide>
        <p15:guide id="14" pos="960">
          <p15:clr>
            <a:srgbClr val="F26B43"/>
          </p15:clr>
        </p15:guide>
        <p15:guide id="15" pos="288">
          <p15:clr>
            <a:srgbClr val="F26B43"/>
          </p15:clr>
        </p15:guide>
        <p15:guide id="16" pos="6560">
          <p15:clr>
            <a:srgbClr val="F26B43"/>
          </p15:clr>
        </p15:guide>
        <p15:guide id="18" orient="horz" pos="1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79" y="2057400"/>
            <a:ext cx="11372557" cy="2743199"/>
          </a:xfrm>
        </p:spPr>
        <p:txBody>
          <a:bodyPr>
            <a:normAutofit fontScale="90000"/>
          </a:bodyPr>
          <a:lstStyle/>
          <a:p>
            <a:pPr algn="l"/>
            <a:r>
              <a:rPr lang="en-GB" sz="3600" dirty="0"/>
              <a:t/>
            </a:r>
            <a:br>
              <a:rPr lang="en-GB" sz="3600" dirty="0"/>
            </a:br>
            <a:r>
              <a:rPr lang="en-GB" sz="3600" dirty="0"/>
              <a:t/>
            </a:r>
            <a:br>
              <a:rPr lang="en-GB" sz="3600" dirty="0"/>
            </a:br>
            <a:r>
              <a:rPr lang="en-GB" sz="3600" dirty="0"/>
              <a:t/>
            </a:r>
            <a:br>
              <a:rPr lang="en-GB" sz="3600" dirty="0"/>
            </a:br>
            <a:r>
              <a:rPr lang="en-GB" sz="3600" dirty="0"/>
              <a:t/>
            </a:r>
            <a:br>
              <a:rPr lang="en-GB" sz="3600" dirty="0"/>
            </a:br>
            <a:r>
              <a:rPr lang="en-GB" sz="4000" dirty="0" smtClean="0"/>
              <a:t>Autism screening data</a:t>
            </a:r>
            <a:r>
              <a:rPr lang="en-GB" sz="4000" dirty="0"/>
              <a:t/>
            </a:r>
            <a:br>
              <a:rPr lang="en-GB" sz="4000" dirty="0"/>
            </a:br>
            <a:r>
              <a:rPr lang="en-GB" sz="3100" dirty="0" smtClean="0"/>
              <a:t>Predicting Autistic Spectrum Disorder (ASD)</a:t>
            </a:r>
            <a:r>
              <a:rPr lang="en-GB" sz="3100" b="1" i="1" dirty="0"/>
              <a:t/>
            </a:r>
            <a:br>
              <a:rPr lang="en-GB" sz="3100" b="1" i="1" dirty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2700" b="0" dirty="0"/>
              <a:t>Zahid Amadxarif</a:t>
            </a:r>
            <a:br>
              <a:rPr lang="en-GB" sz="2700" b="0" dirty="0"/>
            </a:br>
            <a:r>
              <a:rPr lang="en-GB" sz="2700" b="0" dirty="0" smtClean="0"/>
              <a:t>PSAIL </a:t>
            </a:r>
            <a:r>
              <a:rPr lang="en-GB" sz="2700" b="0" dirty="0"/>
              <a:t>Interview</a:t>
            </a:r>
            <a:endParaRPr lang="en-GB" sz="2200" i="1" dirty="0"/>
          </a:p>
        </p:txBody>
      </p:sp>
    </p:spTree>
    <p:extLst>
      <p:ext uri="{BB962C8B-B14F-4D97-AF65-F5344CB8AC3E}">
        <p14:creationId xmlns:p14="http://schemas.microsoft.com/office/powerpoint/2010/main" val="198537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78B7-CE51-4992-881C-3D0BC734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Brief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C8752C-3AE1-48ED-9DFF-FDB3BF37E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4E4B-25F1-4D72-B319-B9B5A0ABC919}" type="slidenum">
              <a:rPr lang="en-GB" smtClean="0"/>
              <a:t>2</a:t>
            </a:fld>
            <a:endParaRPr lang="en-GB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9442886-62F3-4899-BE8D-7B848CA5A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370014"/>
            <a:ext cx="11268643" cy="4629150"/>
          </a:xfrm>
        </p:spPr>
        <p:txBody>
          <a:bodyPr/>
          <a:lstStyle/>
          <a:p>
            <a:r>
              <a:rPr lang="en-GB" sz="2400" dirty="0" smtClean="0"/>
              <a:t>Autistic Spectrum Disorder (ASD) is a neurodevelopment condition with significant healthcare costs.</a:t>
            </a:r>
          </a:p>
          <a:p>
            <a:endParaRPr lang="en-GB" sz="2400" dirty="0" smtClean="0"/>
          </a:p>
          <a:p>
            <a:r>
              <a:rPr lang="en-GB" sz="2400" dirty="0" smtClean="0"/>
              <a:t>Early diagnosis can reduce healthcare costs but procedures are length and not cost effective.</a:t>
            </a:r>
          </a:p>
          <a:p>
            <a:endParaRPr lang="en-GB" sz="2400" dirty="0" smtClean="0"/>
          </a:p>
          <a:p>
            <a:r>
              <a:rPr lang="en-GB" sz="2400" dirty="0" smtClean="0"/>
              <a:t>A dataset with patient characteristics and behavioural traits could vastly improve the efficiency of diagnosis.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400429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78B7-CE51-4992-881C-3D0BC734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C8752C-3AE1-48ED-9DFF-FDB3BF37E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4E4B-25F1-4D72-B319-B9B5A0ABC919}" type="slidenum">
              <a:rPr lang="en-GB" smtClean="0"/>
              <a:t>3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42886-62F3-4899-BE8D-7B848CA5A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157" y="1370014"/>
            <a:ext cx="11268643" cy="4629150"/>
          </a:xfrm>
        </p:spPr>
        <p:txBody>
          <a:bodyPr/>
          <a:lstStyle/>
          <a:p>
            <a:r>
              <a:rPr lang="en-GB" sz="2400" dirty="0" smtClean="0"/>
              <a:t>N = 674 (80%/20% Training-Testing split)</a:t>
            </a:r>
          </a:p>
          <a:p>
            <a:r>
              <a:rPr lang="en-GB" sz="2400" dirty="0" smtClean="0"/>
              <a:t>Target: ASD</a:t>
            </a:r>
          </a:p>
          <a:p>
            <a:r>
              <a:rPr lang="en-GB" sz="2400" dirty="0" smtClean="0"/>
              <a:t>Categorical features:</a:t>
            </a:r>
          </a:p>
          <a:p>
            <a:pPr marL="630900" lvl="2" indent="-342900"/>
            <a:r>
              <a:rPr lang="en-GB" sz="2400" dirty="0" smtClean="0"/>
              <a:t>Gender, Ethnicity, Country of residence</a:t>
            </a:r>
          </a:p>
          <a:p>
            <a:r>
              <a:rPr lang="en-GB" sz="2400" dirty="0" smtClean="0"/>
              <a:t>Numerical / Binary </a:t>
            </a:r>
            <a:r>
              <a:rPr lang="en-GB" sz="2400" dirty="0"/>
              <a:t>features:</a:t>
            </a:r>
          </a:p>
          <a:p>
            <a:pPr marL="630900" lvl="2" indent="-342900"/>
            <a:r>
              <a:rPr lang="en-GB" sz="2400" dirty="0" smtClean="0"/>
              <a:t>Age, Family, Jaundice, Binary behavioural features</a:t>
            </a:r>
          </a:p>
          <a:p>
            <a:r>
              <a:rPr lang="en-GB" sz="2400" dirty="0" smtClean="0"/>
              <a:t>Cleaning:</a:t>
            </a:r>
          </a:p>
          <a:p>
            <a:pPr marL="630900" lvl="2" indent="-342900"/>
            <a:r>
              <a:rPr lang="en-GB" sz="2400" dirty="0" smtClean="0"/>
              <a:t>One-hot encoding of categorical features</a:t>
            </a:r>
          </a:p>
          <a:p>
            <a:pPr marL="630900" lvl="2" indent="-342900"/>
            <a:r>
              <a:rPr lang="en-GB" sz="2400" dirty="0" smtClean="0"/>
              <a:t>Dropped ‘Age </a:t>
            </a:r>
            <a:r>
              <a:rPr lang="en-GB" sz="2400" dirty="0" err="1" smtClean="0"/>
              <a:t>desc</a:t>
            </a:r>
            <a:r>
              <a:rPr lang="en-GB" sz="2400" dirty="0" smtClean="0"/>
              <a:t>’ and ‘Relation’ variables</a:t>
            </a:r>
          </a:p>
          <a:p>
            <a:pPr marL="630900" lvl="2" indent="-342900"/>
            <a:r>
              <a:rPr lang="en-GB" sz="2400" dirty="0" smtClean="0"/>
              <a:t>Reduced number of categories for country of residence (from 67 to 10)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356984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ASD diagnosis varies by gender, ethnicity, age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4E4B-25F1-4D72-B319-B9B5A0ABC919}" type="slidenum">
              <a:rPr lang="en-GB" smtClean="0"/>
              <a:t>4</a:t>
            </a:fld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182" y="1240030"/>
            <a:ext cx="3607622" cy="52717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92" y="1240029"/>
            <a:ext cx="3442484" cy="52717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9676" y="1240028"/>
            <a:ext cx="4382498" cy="527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7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ASD diagnosis also varies by country of residence, jaundice status and if a family member has PDD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4E4B-25F1-4D72-B319-B9B5A0ABC919}" type="slidenum">
              <a:rPr lang="en-GB" smtClean="0"/>
              <a:t>5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0014"/>
            <a:ext cx="4052223" cy="52717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055" y="1301184"/>
            <a:ext cx="2832745" cy="52717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366" y="1370014"/>
            <a:ext cx="2832745" cy="527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Behavioural traits likely to be strong predictors of ASD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4E4B-25F1-4D72-B319-B9B5A0ABC919}" type="slidenum">
              <a:rPr lang="en-GB" smtClean="0"/>
              <a:t>6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83" y="1370014"/>
            <a:ext cx="2477064" cy="21594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947" y="1370014"/>
            <a:ext cx="2477064" cy="21594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011" y="1370014"/>
            <a:ext cx="2477064" cy="21594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9075" y="1370014"/>
            <a:ext cx="2477064" cy="21594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1965" y="1370014"/>
            <a:ext cx="2350035" cy="21594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183" y="3753511"/>
            <a:ext cx="2477064" cy="21594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4947" y="3737182"/>
            <a:ext cx="2477064" cy="21594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7468" y="3737182"/>
            <a:ext cx="2477064" cy="21594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4901" y="3737182"/>
            <a:ext cx="2477064" cy="21594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14936" y="3753511"/>
            <a:ext cx="2477064" cy="215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7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Which model performs best and which features are most important?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4E4B-25F1-4D72-B319-B9B5A0ABC919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039064"/>
              </p:ext>
            </p:extLst>
          </p:nvPr>
        </p:nvGraphicFramePr>
        <p:xfrm>
          <a:off x="1143278" y="1433896"/>
          <a:ext cx="9524721" cy="2039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766">
                  <a:extLst>
                    <a:ext uri="{9D8B030D-6E8A-4147-A177-3AD203B41FA5}">
                      <a16:colId xmlns:a16="http://schemas.microsoft.com/office/drawing/2014/main" val="3265534892"/>
                    </a:ext>
                  </a:extLst>
                </a:gridCol>
                <a:gridCol w="1734820">
                  <a:extLst>
                    <a:ext uri="{9D8B030D-6E8A-4147-A177-3AD203B41FA5}">
                      <a16:colId xmlns:a16="http://schemas.microsoft.com/office/drawing/2014/main" val="3534815738"/>
                    </a:ext>
                  </a:extLst>
                </a:gridCol>
                <a:gridCol w="1824360">
                  <a:extLst>
                    <a:ext uri="{9D8B030D-6E8A-4147-A177-3AD203B41FA5}">
                      <a16:colId xmlns:a16="http://schemas.microsoft.com/office/drawing/2014/main" val="1638392252"/>
                    </a:ext>
                  </a:extLst>
                </a:gridCol>
                <a:gridCol w="1768397">
                  <a:extLst>
                    <a:ext uri="{9D8B030D-6E8A-4147-A177-3AD203B41FA5}">
                      <a16:colId xmlns:a16="http://schemas.microsoft.com/office/drawing/2014/main" val="3229988546"/>
                    </a:ext>
                  </a:extLst>
                </a:gridCol>
                <a:gridCol w="1796378">
                  <a:extLst>
                    <a:ext uri="{9D8B030D-6E8A-4147-A177-3AD203B41FA5}">
                      <a16:colId xmlns:a16="http://schemas.microsoft.com/office/drawing/2014/main" val="3052842866"/>
                    </a:ext>
                  </a:extLst>
                </a:gridCol>
              </a:tblGrid>
              <a:tr h="40782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800" kern="1200" dirty="0"/>
                        <a:t>Model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800" kern="1200"/>
                        <a:t>Accuracy</a:t>
                      </a:r>
                      <a:endParaRPr lang="en-GB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800" kern="1200"/>
                        <a:t>Precision</a:t>
                      </a:r>
                      <a:endParaRPr lang="en-GB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800" kern="1200"/>
                        <a:t>Recall</a:t>
                      </a:r>
                      <a:endParaRPr lang="en-GB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800" kern="1200" dirty="0"/>
                        <a:t>F Test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995943"/>
                  </a:ext>
                </a:extLst>
              </a:tr>
              <a:tr h="40782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800" kern="1200"/>
                        <a:t>Decision Tree Classifier</a:t>
                      </a:r>
                      <a:endParaRPr lang="en-GB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800" kern="1200"/>
                        <a:t>0.86</a:t>
                      </a:r>
                      <a:endParaRPr lang="en-GB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800" kern="1200"/>
                        <a:t>0.73</a:t>
                      </a:r>
                      <a:endParaRPr lang="en-GB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800" kern="1200"/>
                        <a:t>0.83</a:t>
                      </a:r>
                      <a:endParaRPr lang="en-GB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800" kern="1200"/>
                        <a:t>0.75</a:t>
                      </a:r>
                      <a:endParaRPr lang="en-GB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214889"/>
                  </a:ext>
                </a:extLst>
              </a:tr>
              <a:tr h="40782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800" b="1" kern="1200" dirty="0" err="1"/>
                        <a:t>AdaBoost</a:t>
                      </a:r>
                      <a:r>
                        <a:rPr lang="en-GB" sz="1800" b="1" kern="1200" dirty="0"/>
                        <a:t> Classifier</a:t>
                      </a:r>
                      <a:endParaRPr lang="en-GB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800" b="1" kern="1200"/>
                        <a:t>1.00</a:t>
                      </a:r>
                      <a:endParaRPr lang="en-GB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800" b="1" kern="1200"/>
                        <a:t>1.00</a:t>
                      </a:r>
                      <a:endParaRPr lang="en-GB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800" b="1" kern="1200" dirty="0"/>
                        <a:t>1.00</a:t>
                      </a:r>
                      <a:endParaRPr lang="en-GB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800" b="1" kern="1200" dirty="0"/>
                        <a:t>1.00</a:t>
                      </a:r>
                      <a:endParaRPr lang="en-GB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105295"/>
                  </a:ext>
                </a:extLst>
              </a:tr>
              <a:tr h="40782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800" kern="1200" dirty="0"/>
                        <a:t>Ridge Classifier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800" kern="1200"/>
                        <a:t>0.93</a:t>
                      </a:r>
                      <a:endParaRPr lang="en-GB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800" kern="1200"/>
                        <a:t>0.86</a:t>
                      </a:r>
                      <a:endParaRPr lang="en-GB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800" kern="1200"/>
                        <a:t>0.90</a:t>
                      </a:r>
                      <a:endParaRPr lang="en-GB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800" kern="1200" dirty="0"/>
                        <a:t>0.87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481086"/>
                  </a:ext>
                </a:extLst>
              </a:tr>
              <a:tr h="40782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800" kern="1200" dirty="0"/>
                        <a:t>Logistic Regression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800" kern="1200"/>
                        <a:t>0.99</a:t>
                      </a:r>
                      <a:endParaRPr lang="en-GB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800" kern="1200" dirty="0"/>
                        <a:t>0.98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800" kern="1200"/>
                        <a:t>0.98</a:t>
                      </a:r>
                      <a:endParaRPr lang="en-GB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800" kern="1200" dirty="0"/>
                        <a:t>0.98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459891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279" y="3536893"/>
            <a:ext cx="9666902" cy="303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2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4E4B-25F1-4D72-B319-B9B5A0ABC91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155554"/>
      </p:ext>
    </p:extLst>
  </p:cSld>
  <p:clrMapOvr>
    <a:masterClrMapping/>
  </p:clrMapOvr>
</p:sld>
</file>

<file path=ppt/theme/theme1.xml><?xml version="1.0" encoding="utf-8"?>
<a:theme xmlns:a="http://schemas.openxmlformats.org/drawingml/2006/main" name="Bank LINKS Template">
  <a:themeElements>
    <a:clrScheme name="Bank Blue">
      <a:dk1>
        <a:srgbClr val="00294E"/>
      </a:dk1>
      <a:lt1>
        <a:srgbClr val="FFFFFF"/>
      </a:lt1>
      <a:dk2>
        <a:srgbClr val="00294E"/>
      </a:dk2>
      <a:lt2>
        <a:srgbClr val="E7E6E6"/>
      </a:lt2>
      <a:accent1>
        <a:srgbClr val="00294E"/>
      </a:accent1>
      <a:accent2>
        <a:srgbClr val="1488CA"/>
      </a:accent2>
      <a:accent3>
        <a:srgbClr val="85C9F0"/>
      </a:accent3>
      <a:accent4>
        <a:srgbClr val="6B7E87"/>
      </a:accent4>
      <a:accent5>
        <a:srgbClr val="C8CCCF"/>
      </a:accent5>
      <a:accent6>
        <a:srgbClr val="EBEBEB"/>
      </a:accent6>
      <a:hlink>
        <a:srgbClr val="1488CA"/>
      </a:hlink>
      <a:folHlink>
        <a:srgbClr val="85C9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B64A55-6530-4FE4-BD29-4F26691CF1C9}" vid="{0C4D0E0F-E829-498D-A51A-8185ED88B0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Bank_Std_Template_01_Bank_Blue</Template>
  <TotalTime>6606</TotalTime>
  <Words>238</Words>
  <Application>Microsoft Office PowerPoint</Application>
  <PresentationFormat>Widescreen</PresentationFormat>
  <Paragraphs>59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Bank LINKS Template</vt:lpstr>
      <vt:lpstr>    Autism screening data Predicting Autistic Spectrum Disorder (ASD)   Zahid Amadxarif PSAIL Interview</vt:lpstr>
      <vt:lpstr>The Brief</vt:lpstr>
      <vt:lpstr>Sample</vt:lpstr>
      <vt:lpstr>ASD diagnosis varies by gender, ethnicity, age</vt:lpstr>
      <vt:lpstr>ASD diagnosis also varies by country of residence, jaundice status and if a family member has PDD</vt:lpstr>
      <vt:lpstr>Behavioural traits likely to be strong predictors of ASD </vt:lpstr>
      <vt:lpstr>Which model performs best and which features are most important?</vt:lpstr>
      <vt:lpstr>Thank you</vt:lpstr>
    </vt:vector>
  </TitlesOfParts>
  <Company>Bank of England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Garbarino, Nicola</dc:creator>
  <cp:lastModifiedBy>Amadxarif, Zahid</cp:lastModifiedBy>
  <cp:revision>628</cp:revision>
  <cp:lastPrinted>2019-06-28T08:09:36Z</cp:lastPrinted>
  <dcterms:created xsi:type="dcterms:W3CDTF">2019-06-23T07:43:08Z</dcterms:created>
  <dcterms:modified xsi:type="dcterms:W3CDTF">2021-04-23T15:27:56Z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_AdHocReviewCycleID">
    <vt:i4>-376927308</vt:i4>
  </property>
  <property fmtid="{D5CDD505-2E9C-101B-9397-08002B2CF9AE}" pid="4" name="_EmailSubject">
    <vt:lpwstr>Python files for Airbnb data and presentation template</vt:lpwstr>
  </property>
  <property fmtid="{D5CDD505-2E9C-101B-9397-08002B2CF9AE}" pid="5" name="_AuthorEmail">
    <vt:lpwstr>Zahid.Amadxarif@bankofengland.co.uk</vt:lpwstr>
  </property>
  <property fmtid="{D5CDD505-2E9C-101B-9397-08002B2CF9AE}" pid="6" name="_AuthorEmailDisplayName">
    <vt:lpwstr>Amadxarif, Zahid</vt:lpwstr>
  </property>
</Properties>
</file>