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6"/>
  </p:notesMasterIdLst>
  <p:sldIdLst>
    <p:sldId id="418" r:id="rId2"/>
    <p:sldId id="683" r:id="rId3"/>
    <p:sldId id="686" r:id="rId4"/>
    <p:sldId id="685" r:id="rId5"/>
    <p:sldId id="687" r:id="rId6"/>
    <p:sldId id="689" r:id="rId7"/>
    <p:sldId id="688" r:id="rId8"/>
    <p:sldId id="691" r:id="rId9"/>
    <p:sldId id="692" r:id="rId10"/>
    <p:sldId id="693" r:id="rId11"/>
    <p:sldId id="699" r:id="rId12"/>
    <p:sldId id="695" r:id="rId13"/>
    <p:sldId id="696" r:id="rId14"/>
    <p:sldId id="357" r:id="rId15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4E"/>
    <a:srgbClr val="D4EBFF"/>
    <a:srgbClr val="DED900"/>
    <a:srgbClr val="EBE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72384" autoAdjust="0"/>
  </p:normalViewPr>
  <p:slideViewPr>
    <p:cSldViewPr snapToGrid="0" showGuides="1">
      <p:cViewPr varScale="1">
        <p:scale>
          <a:sx n="46" d="100"/>
          <a:sy n="46" d="100"/>
        </p:scale>
        <p:origin x="265" y="6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E6DCD-047B-4E7A-92F3-CE6BCCE74447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F9197-481D-445B-8996-ACBEADD3F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2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49712-A9B5-4B8A-AC16-1872A1BD112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05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49712-A9B5-4B8A-AC16-1872A1BD112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3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F9197-481D-445B-8996-ACBEADD3F48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5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[NEED COEFFICIENTS FROM LINEAR REGRESSION]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F9197-481D-445B-8996-ACBEADD3F48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73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49712-A9B5-4B8A-AC16-1872A1BD112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67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F9197-481D-445B-8996-ACBEADD3F48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379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[NEED COEFFICIENTS FROM LINEAR REGRESSION]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F9197-481D-445B-8996-ACBEADD3F48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3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7623174" y="1371599"/>
            <a:ext cx="2286001" cy="1373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9909175" y="2744788"/>
            <a:ext cx="2286001" cy="4113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7624364" y="2744788"/>
            <a:ext cx="2284810" cy="4113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9909175" y="1371599"/>
            <a:ext cx="2286001" cy="1373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0669588" y="0"/>
            <a:ext cx="1522412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 Placeholder 27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618888" y="501480"/>
            <a:ext cx="4795111" cy="3672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 algn="r">
              <a:spcAft>
                <a:spcPts val="0"/>
              </a:spcAft>
              <a:buNone/>
              <a:defRPr lang="en-US" sz="2400" dirty="0" smtClean="0">
                <a:solidFill>
                  <a:srgbClr val="002B4C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GB" sz="1800" dirty="0"/>
            </a:lvl5pPr>
          </a:lstStyle>
          <a:p>
            <a:pPr marL="0" lvl="0" algn="r"/>
            <a:r>
              <a:rPr lang="en-US" sz="2400" dirty="0">
                <a:solidFill>
                  <a:srgbClr val="002B4C"/>
                </a:solidFill>
              </a:rPr>
              <a:t>Click to add Presentation title signpost </a:t>
            </a:r>
            <a:endParaRPr lang="en-US" dirty="0"/>
          </a:p>
        </p:txBody>
      </p:sp>
      <p:pic>
        <p:nvPicPr>
          <p:cNvPr id="280" name="Picture 2" descr="BoE logo_A4 mas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6300"/>
            <a:ext cx="2995962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" name="Text Placeholder 28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5487988"/>
            <a:ext cx="7165974" cy="982800"/>
          </a:xfr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4"/>
                </a:solidFill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290" name="Picture Placeholder 289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0961688" y="190785"/>
            <a:ext cx="964800" cy="96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3" name="Picture Placeholder 276"/>
          <p:cNvSpPr>
            <a:spLocks noGrp="1"/>
          </p:cNvSpPr>
          <p:nvPr userDrawn="1">
            <p:ph type="pic" sz="quarter" idx="10"/>
          </p:nvPr>
        </p:nvSpPr>
        <p:spPr>
          <a:xfrm>
            <a:off x="7624364" y="2741613"/>
            <a:ext cx="2286000" cy="4114799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Picture Placeholder 276"/>
          <p:cNvSpPr>
            <a:spLocks noGrp="1"/>
          </p:cNvSpPr>
          <p:nvPr userDrawn="1">
            <p:ph type="pic" sz="quarter" idx="15"/>
          </p:nvPr>
        </p:nvSpPr>
        <p:spPr>
          <a:xfrm>
            <a:off x="9909176" y="1371599"/>
            <a:ext cx="2286000" cy="1371602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6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7199" y="1752600"/>
            <a:ext cx="7165975" cy="3735387"/>
          </a:xfr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4800"/>
            </a:lvl1pPr>
            <a:lvl2pPr marL="0" indent="0">
              <a:buFont typeface="Arial" panose="020B0604020202020204" pitchFamily="34" charset="0"/>
              <a:buNone/>
              <a:defRPr sz="3200"/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 title </a:t>
            </a:r>
            <a:br>
              <a:rPr lang="en-GB" dirty="0"/>
            </a:br>
            <a:r>
              <a:rPr lang="en-GB" dirty="0"/>
              <a:t>(Calibri 48pt)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(Calibri 32pt)</a:t>
            </a:r>
          </a:p>
          <a:p>
            <a:pPr lvl="1"/>
            <a:endParaRPr lang="en-US" dirty="0"/>
          </a:p>
        </p:txBody>
      </p:sp>
      <p:grpSp>
        <p:nvGrpSpPr>
          <p:cNvPr id="325" name="Group 324"/>
          <p:cNvGrpSpPr>
            <a:grpSpLocks noChangeAspect="1"/>
          </p:cNvGrpSpPr>
          <p:nvPr userDrawn="1"/>
        </p:nvGrpSpPr>
        <p:grpSpPr>
          <a:xfrm>
            <a:off x="7643215" y="1430000"/>
            <a:ext cx="4424850" cy="5290581"/>
            <a:chOff x="2603500" y="336550"/>
            <a:chExt cx="2044701" cy="2444751"/>
          </a:xfrm>
          <a:solidFill>
            <a:srgbClr val="FFFFFF">
              <a:alpha val="20000"/>
            </a:srgbClr>
          </a:solidFill>
        </p:grpSpPr>
        <p:sp>
          <p:nvSpPr>
            <p:cNvPr id="328" name="Freeform 13"/>
            <p:cNvSpPr>
              <a:spLocks/>
            </p:cNvSpPr>
            <p:nvPr/>
          </p:nvSpPr>
          <p:spPr bwMode="auto">
            <a:xfrm>
              <a:off x="2603500" y="3365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9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6 w 57"/>
                <a:gd name="T23" fmla="*/ 16 h 57"/>
                <a:gd name="T24" fmla="*/ 26 w 57"/>
                <a:gd name="T25" fmla="*/ 25 h 57"/>
                <a:gd name="T26" fmla="*/ 17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2 h 57"/>
                <a:gd name="T40" fmla="*/ 26 w 57"/>
                <a:gd name="T41" fmla="*/ 32 h 57"/>
                <a:gd name="T42" fmla="*/ 26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2 h 57"/>
                <a:gd name="T58" fmla="*/ 41 w 57"/>
                <a:gd name="T59" fmla="*/ 32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9" name="Freeform 14"/>
            <p:cNvSpPr>
              <a:spLocks/>
            </p:cNvSpPr>
            <p:nvPr/>
          </p:nvSpPr>
          <p:spPr bwMode="auto">
            <a:xfrm>
              <a:off x="2693988" y="336550"/>
              <a:ext cx="46038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6 w 56"/>
                <a:gd name="T13" fmla="*/ 8 h 57"/>
                <a:gd name="T14" fmla="*/ 36 w 56"/>
                <a:gd name="T15" fmla="*/ 8 h 57"/>
                <a:gd name="T16" fmla="*/ 28 w 56"/>
                <a:gd name="T17" fmla="*/ 0 h 57"/>
                <a:gd name="T18" fmla="*/ 19 w 56"/>
                <a:gd name="T19" fmla="*/ 8 h 57"/>
                <a:gd name="T20" fmla="*/ 19 w 56"/>
                <a:gd name="T21" fmla="*/ 8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0 h 57"/>
                <a:gd name="T44" fmla="*/ 19 w 56"/>
                <a:gd name="T45" fmla="*/ 48 h 57"/>
                <a:gd name="T46" fmla="*/ 19 w 56"/>
                <a:gd name="T47" fmla="*/ 48 h 57"/>
                <a:gd name="T48" fmla="*/ 28 w 56"/>
                <a:gd name="T49" fmla="*/ 57 h 57"/>
                <a:gd name="T50" fmla="*/ 36 w 56"/>
                <a:gd name="T51" fmla="*/ 48 h 57"/>
                <a:gd name="T52" fmla="*/ 36 w 56"/>
                <a:gd name="T53" fmla="*/ 48 h 57"/>
                <a:gd name="T54" fmla="*/ 31 w 56"/>
                <a:gd name="T55" fmla="*/ 40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8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19" y="45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5"/>
                    <a:pt x="34" y="42"/>
                    <a:pt x="31" y="4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Freeform 15"/>
            <p:cNvSpPr>
              <a:spLocks/>
            </p:cNvSpPr>
            <p:nvPr/>
          </p:nvSpPr>
          <p:spPr bwMode="auto">
            <a:xfrm>
              <a:off x="2784475" y="336550"/>
              <a:ext cx="44450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7 w 56"/>
                <a:gd name="T13" fmla="*/ 8 h 57"/>
                <a:gd name="T14" fmla="*/ 37 w 56"/>
                <a:gd name="T15" fmla="*/ 8 h 57"/>
                <a:gd name="T16" fmla="*/ 28 w 56"/>
                <a:gd name="T17" fmla="*/ 0 h 57"/>
                <a:gd name="T18" fmla="*/ 20 w 56"/>
                <a:gd name="T19" fmla="*/ 8 h 57"/>
                <a:gd name="T20" fmla="*/ 20 w 56"/>
                <a:gd name="T21" fmla="*/ 8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0 h 57"/>
                <a:gd name="T44" fmla="*/ 20 w 56"/>
                <a:gd name="T45" fmla="*/ 48 h 57"/>
                <a:gd name="T46" fmla="*/ 20 w 56"/>
                <a:gd name="T47" fmla="*/ 48 h 57"/>
                <a:gd name="T48" fmla="*/ 28 w 56"/>
                <a:gd name="T49" fmla="*/ 57 h 57"/>
                <a:gd name="T50" fmla="*/ 37 w 56"/>
                <a:gd name="T51" fmla="*/ 48 h 57"/>
                <a:gd name="T52" fmla="*/ 37 w 56"/>
                <a:gd name="T53" fmla="*/ 48 h 57"/>
                <a:gd name="T54" fmla="*/ 31 w 56"/>
                <a:gd name="T55" fmla="*/ 40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4" y="42"/>
                    <a:pt x="31" y="4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Freeform 16"/>
            <p:cNvSpPr>
              <a:spLocks/>
            </p:cNvSpPr>
            <p:nvPr/>
          </p:nvSpPr>
          <p:spPr bwMode="auto">
            <a:xfrm>
              <a:off x="2873375" y="3365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1 w 57"/>
                <a:gd name="T9" fmla="*/ 25 h 57"/>
                <a:gd name="T10" fmla="*/ 31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8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1 w 57"/>
                <a:gd name="T55" fmla="*/ 40 h 57"/>
                <a:gd name="T56" fmla="*/ 31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1" y="4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2" name="Freeform 17"/>
            <p:cNvSpPr>
              <a:spLocks/>
            </p:cNvSpPr>
            <p:nvPr/>
          </p:nvSpPr>
          <p:spPr bwMode="auto">
            <a:xfrm>
              <a:off x="2963863" y="3365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8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2 h 57"/>
                <a:gd name="T58" fmla="*/ 41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Freeform 18"/>
            <p:cNvSpPr>
              <a:spLocks/>
            </p:cNvSpPr>
            <p:nvPr/>
          </p:nvSpPr>
          <p:spPr bwMode="auto">
            <a:xfrm>
              <a:off x="3052763" y="3365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9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2 h 57"/>
                <a:gd name="T58" fmla="*/ 41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Freeform 19"/>
            <p:cNvSpPr>
              <a:spLocks/>
            </p:cNvSpPr>
            <p:nvPr/>
          </p:nvSpPr>
          <p:spPr bwMode="auto">
            <a:xfrm>
              <a:off x="3141663" y="3365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9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6 w 57"/>
                <a:gd name="T23" fmla="*/ 16 h 57"/>
                <a:gd name="T24" fmla="*/ 26 w 57"/>
                <a:gd name="T25" fmla="*/ 25 h 57"/>
                <a:gd name="T26" fmla="*/ 17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2 h 57"/>
                <a:gd name="T40" fmla="*/ 26 w 57"/>
                <a:gd name="T41" fmla="*/ 32 h 57"/>
                <a:gd name="T42" fmla="*/ 26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2 h 57"/>
                <a:gd name="T58" fmla="*/ 41 w 57"/>
                <a:gd name="T59" fmla="*/ 32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5" name="Freeform 20"/>
            <p:cNvSpPr>
              <a:spLocks/>
            </p:cNvSpPr>
            <p:nvPr/>
          </p:nvSpPr>
          <p:spPr bwMode="auto">
            <a:xfrm>
              <a:off x="3232150" y="336550"/>
              <a:ext cx="46038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6 w 56"/>
                <a:gd name="T13" fmla="*/ 8 h 57"/>
                <a:gd name="T14" fmla="*/ 36 w 56"/>
                <a:gd name="T15" fmla="*/ 8 h 57"/>
                <a:gd name="T16" fmla="*/ 28 w 56"/>
                <a:gd name="T17" fmla="*/ 0 h 57"/>
                <a:gd name="T18" fmla="*/ 19 w 56"/>
                <a:gd name="T19" fmla="*/ 8 h 57"/>
                <a:gd name="T20" fmla="*/ 19 w 56"/>
                <a:gd name="T21" fmla="*/ 8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0 h 57"/>
                <a:gd name="T44" fmla="*/ 19 w 56"/>
                <a:gd name="T45" fmla="*/ 48 h 57"/>
                <a:gd name="T46" fmla="*/ 19 w 56"/>
                <a:gd name="T47" fmla="*/ 48 h 57"/>
                <a:gd name="T48" fmla="*/ 28 w 56"/>
                <a:gd name="T49" fmla="*/ 57 h 57"/>
                <a:gd name="T50" fmla="*/ 36 w 56"/>
                <a:gd name="T51" fmla="*/ 48 h 57"/>
                <a:gd name="T52" fmla="*/ 36 w 56"/>
                <a:gd name="T53" fmla="*/ 48 h 57"/>
                <a:gd name="T54" fmla="*/ 31 w 56"/>
                <a:gd name="T55" fmla="*/ 40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8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19" y="45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5"/>
                    <a:pt x="34" y="42"/>
                    <a:pt x="31" y="4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Freeform 21"/>
            <p:cNvSpPr>
              <a:spLocks/>
            </p:cNvSpPr>
            <p:nvPr/>
          </p:nvSpPr>
          <p:spPr bwMode="auto">
            <a:xfrm>
              <a:off x="3322638" y="336550"/>
              <a:ext cx="44450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7 w 56"/>
                <a:gd name="T13" fmla="*/ 8 h 57"/>
                <a:gd name="T14" fmla="*/ 37 w 56"/>
                <a:gd name="T15" fmla="*/ 8 h 57"/>
                <a:gd name="T16" fmla="*/ 28 w 56"/>
                <a:gd name="T17" fmla="*/ 0 h 57"/>
                <a:gd name="T18" fmla="*/ 20 w 56"/>
                <a:gd name="T19" fmla="*/ 8 h 57"/>
                <a:gd name="T20" fmla="*/ 20 w 56"/>
                <a:gd name="T21" fmla="*/ 8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0 h 57"/>
                <a:gd name="T44" fmla="*/ 20 w 56"/>
                <a:gd name="T45" fmla="*/ 48 h 57"/>
                <a:gd name="T46" fmla="*/ 20 w 56"/>
                <a:gd name="T47" fmla="*/ 48 h 57"/>
                <a:gd name="T48" fmla="*/ 28 w 56"/>
                <a:gd name="T49" fmla="*/ 57 h 57"/>
                <a:gd name="T50" fmla="*/ 37 w 56"/>
                <a:gd name="T51" fmla="*/ 48 h 57"/>
                <a:gd name="T52" fmla="*/ 37 w 56"/>
                <a:gd name="T53" fmla="*/ 48 h 57"/>
                <a:gd name="T54" fmla="*/ 31 w 56"/>
                <a:gd name="T55" fmla="*/ 40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4" y="42"/>
                    <a:pt x="31" y="4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7" name="Freeform 22"/>
            <p:cNvSpPr>
              <a:spLocks/>
            </p:cNvSpPr>
            <p:nvPr/>
          </p:nvSpPr>
          <p:spPr bwMode="auto">
            <a:xfrm>
              <a:off x="3411538" y="3365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1 w 57"/>
                <a:gd name="T9" fmla="*/ 25 h 57"/>
                <a:gd name="T10" fmla="*/ 31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8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1 w 57"/>
                <a:gd name="T55" fmla="*/ 40 h 57"/>
                <a:gd name="T56" fmla="*/ 31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1" y="4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8" name="Freeform 23"/>
            <p:cNvSpPr>
              <a:spLocks/>
            </p:cNvSpPr>
            <p:nvPr/>
          </p:nvSpPr>
          <p:spPr bwMode="auto">
            <a:xfrm>
              <a:off x="3502025" y="3365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8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Freeform 24"/>
            <p:cNvSpPr>
              <a:spLocks/>
            </p:cNvSpPr>
            <p:nvPr/>
          </p:nvSpPr>
          <p:spPr bwMode="auto">
            <a:xfrm>
              <a:off x="3590925" y="336550"/>
              <a:ext cx="46038" cy="46038"/>
            </a:xfrm>
            <a:custGeom>
              <a:avLst/>
              <a:gdLst>
                <a:gd name="T0" fmla="*/ 48 w 57"/>
                <a:gd name="T1" fmla="*/ 20 h 57"/>
                <a:gd name="T2" fmla="*/ 48 w 57"/>
                <a:gd name="T3" fmla="*/ 20 h 57"/>
                <a:gd name="T4" fmla="*/ 41 w 57"/>
                <a:gd name="T5" fmla="*/ 25 h 57"/>
                <a:gd name="T6" fmla="*/ 32 w 57"/>
                <a:gd name="T7" fmla="*/ 25 h 57"/>
                <a:gd name="T8" fmla="*/ 32 w 57"/>
                <a:gd name="T9" fmla="*/ 16 h 57"/>
                <a:gd name="T10" fmla="*/ 37 w 57"/>
                <a:gd name="T11" fmla="*/ 8 h 57"/>
                <a:gd name="T12" fmla="*/ 37 w 57"/>
                <a:gd name="T13" fmla="*/ 8 h 57"/>
                <a:gd name="T14" fmla="*/ 29 w 57"/>
                <a:gd name="T15" fmla="*/ 0 h 57"/>
                <a:gd name="T16" fmla="*/ 20 w 57"/>
                <a:gd name="T17" fmla="*/ 8 h 57"/>
                <a:gd name="T18" fmla="*/ 20 w 57"/>
                <a:gd name="T19" fmla="*/ 8 h 57"/>
                <a:gd name="T20" fmla="*/ 25 w 57"/>
                <a:gd name="T21" fmla="*/ 16 h 57"/>
                <a:gd name="T22" fmla="*/ 25 w 57"/>
                <a:gd name="T23" fmla="*/ 25 h 57"/>
                <a:gd name="T24" fmla="*/ 16 w 57"/>
                <a:gd name="T25" fmla="*/ 25 h 57"/>
                <a:gd name="T26" fmla="*/ 9 w 57"/>
                <a:gd name="T27" fmla="*/ 20 h 57"/>
                <a:gd name="T28" fmla="*/ 9 w 57"/>
                <a:gd name="T29" fmla="*/ 20 h 57"/>
                <a:gd name="T30" fmla="*/ 0 w 57"/>
                <a:gd name="T31" fmla="*/ 28 h 57"/>
                <a:gd name="T32" fmla="*/ 9 w 57"/>
                <a:gd name="T33" fmla="*/ 37 h 57"/>
                <a:gd name="T34" fmla="*/ 9 w 57"/>
                <a:gd name="T35" fmla="*/ 37 h 57"/>
                <a:gd name="T36" fmla="*/ 16 w 57"/>
                <a:gd name="T37" fmla="*/ 32 h 57"/>
                <a:gd name="T38" fmla="*/ 25 w 57"/>
                <a:gd name="T39" fmla="*/ 32 h 57"/>
                <a:gd name="T40" fmla="*/ 25 w 57"/>
                <a:gd name="T41" fmla="*/ 40 h 57"/>
                <a:gd name="T42" fmla="*/ 20 w 57"/>
                <a:gd name="T43" fmla="*/ 48 h 57"/>
                <a:gd name="T44" fmla="*/ 20 w 57"/>
                <a:gd name="T45" fmla="*/ 48 h 57"/>
                <a:gd name="T46" fmla="*/ 29 w 57"/>
                <a:gd name="T47" fmla="*/ 57 h 57"/>
                <a:gd name="T48" fmla="*/ 37 w 57"/>
                <a:gd name="T49" fmla="*/ 48 h 57"/>
                <a:gd name="T50" fmla="*/ 37 w 57"/>
                <a:gd name="T51" fmla="*/ 48 h 57"/>
                <a:gd name="T52" fmla="*/ 32 w 57"/>
                <a:gd name="T53" fmla="*/ 40 h 57"/>
                <a:gd name="T54" fmla="*/ 32 w 57"/>
                <a:gd name="T55" fmla="*/ 32 h 57"/>
                <a:gd name="T56" fmla="*/ 41 w 57"/>
                <a:gd name="T57" fmla="*/ 32 h 57"/>
                <a:gd name="T58" fmla="*/ 48 w 57"/>
                <a:gd name="T59" fmla="*/ 37 h 57"/>
                <a:gd name="T60" fmla="*/ 48 w 57"/>
                <a:gd name="T61" fmla="*/ 37 h 57"/>
                <a:gd name="T62" fmla="*/ 57 w 57"/>
                <a:gd name="T63" fmla="*/ 28 h 57"/>
                <a:gd name="T64" fmla="*/ 48 w 57"/>
                <a:gd name="T65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ubicBezTo>
                    <a:pt x="57" y="24"/>
                    <a:pt x="53" y="20"/>
                    <a:pt x="4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0" name="Freeform 25"/>
            <p:cNvSpPr>
              <a:spLocks/>
            </p:cNvSpPr>
            <p:nvPr/>
          </p:nvSpPr>
          <p:spPr bwMode="auto">
            <a:xfrm>
              <a:off x="2603500" y="4254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6 w 57"/>
                <a:gd name="T23" fmla="*/ 16 h 57"/>
                <a:gd name="T24" fmla="*/ 26 w 57"/>
                <a:gd name="T25" fmla="*/ 25 h 57"/>
                <a:gd name="T26" fmla="*/ 17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2 h 57"/>
                <a:gd name="T40" fmla="*/ 26 w 57"/>
                <a:gd name="T41" fmla="*/ 32 h 57"/>
                <a:gd name="T42" fmla="*/ 26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1" name="Freeform 26"/>
            <p:cNvSpPr>
              <a:spLocks/>
            </p:cNvSpPr>
            <p:nvPr/>
          </p:nvSpPr>
          <p:spPr bwMode="auto">
            <a:xfrm>
              <a:off x="2693988" y="425450"/>
              <a:ext cx="46038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6 w 56"/>
                <a:gd name="T13" fmla="*/ 9 h 57"/>
                <a:gd name="T14" fmla="*/ 36 w 56"/>
                <a:gd name="T15" fmla="*/ 9 h 57"/>
                <a:gd name="T16" fmla="*/ 28 w 56"/>
                <a:gd name="T17" fmla="*/ 0 h 57"/>
                <a:gd name="T18" fmla="*/ 19 w 56"/>
                <a:gd name="T19" fmla="*/ 9 h 57"/>
                <a:gd name="T20" fmla="*/ 19 w 56"/>
                <a:gd name="T21" fmla="*/ 9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19 w 56"/>
                <a:gd name="T45" fmla="*/ 48 h 57"/>
                <a:gd name="T46" fmla="*/ 19 w 56"/>
                <a:gd name="T47" fmla="*/ 48 h 57"/>
                <a:gd name="T48" fmla="*/ 28 w 56"/>
                <a:gd name="T49" fmla="*/ 57 h 57"/>
                <a:gd name="T50" fmla="*/ 36 w 56"/>
                <a:gd name="T51" fmla="*/ 48 h 57"/>
                <a:gd name="T52" fmla="*/ 36 w 56"/>
                <a:gd name="T53" fmla="*/ 48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8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19" y="45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2" name="Freeform 27"/>
            <p:cNvSpPr>
              <a:spLocks/>
            </p:cNvSpPr>
            <p:nvPr/>
          </p:nvSpPr>
          <p:spPr bwMode="auto">
            <a:xfrm>
              <a:off x="2784475" y="425450"/>
              <a:ext cx="44450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7 w 56"/>
                <a:gd name="T13" fmla="*/ 9 h 57"/>
                <a:gd name="T14" fmla="*/ 37 w 56"/>
                <a:gd name="T15" fmla="*/ 9 h 57"/>
                <a:gd name="T16" fmla="*/ 28 w 56"/>
                <a:gd name="T17" fmla="*/ 0 h 57"/>
                <a:gd name="T18" fmla="*/ 20 w 56"/>
                <a:gd name="T19" fmla="*/ 9 h 57"/>
                <a:gd name="T20" fmla="*/ 20 w 56"/>
                <a:gd name="T21" fmla="*/ 9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20 w 56"/>
                <a:gd name="T45" fmla="*/ 48 h 57"/>
                <a:gd name="T46" fmla="*/ 20 w 56"/>
                <a:gd name="T47" fmla="*/ 48 h 57"/>
                <a:gd name="T48" fmla="*/ 28 w 56"/>
                <a:gd name="T49" fmla="*/ 57 h 57"/>
                <a:gd name="T50" fmla="*/ 37 w 56"/>
                <a:gd name="T51" fmla="*/ 48 h 57"/>
                <a:gd name="T52" fmla="*/ 37 w 56"/>
                <a:gd name="T53" fmla="*/ 48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" name="Freeform 28"/>
            <p:cNvSpPr>
              <a:spLocks/>
            </p:cNvSpPr>
            <p:nvPr/>
          </p:nvSpPr>
          <p:spPr bwMode="auto">
            <a:xfrm>
              <a:off x="2873375" y="4254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1 w 57"/>
                <a:gd name="T9" fmla="*/ 25 h 57"/>
                <a:gd name="T10" fmla="*/ 31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1 w 57"/>
                <a:gd name="T55" fmla="*/ 41 h 57"/>
                <a:gd name="T56" fmla="*/ 31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" name="Freeform 29"/>
            <p:cNvSpPr>
              <a:spLocks/>
            </p:cNvSpPr>
            <p:nvPr/>
          </p:nvSpPr>
          <p:spPr bwMode="auto">
            <a:xfrm>
              <a:off x="2963863" y="4254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5" name="Freeform 30"/>
            <p:cNvSpPr>
              <a:spLocks/>
            </p:cNvSpPr>
            <p:nvPr/>
          </p:nvSpPr>
          <p:spPr bwMode="auto">
            <a:xfrm>
              <a:off x="3052763" y="4254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6" name="Freeform 31"/>
            <p:cNvSpPr>
              <a:spLocks/>
            </p:cNvSpPr>
            <p:nvPr/>
          </p:nvSpPr>
          <p:spPr bwMode="auto">
            <a:xfrm>
              <a:off x="3141663" y="4254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6 w 57"/>
                <a:gd name="T23" fmla="*/ 16 h 57"/>
                <a:gd name="T24" fmla="*/ 26 w 57"/>
                <a:gd name="T25" fmla="*/ 25 h 57"/>
                <a:gd name="T26" fmla="*/ 17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2 h 57"/>
                <a:gd name="T40" fmla="*/ 26 w 57"/>
                <a:gd name="T41" fmla="*/ 32 h 57"/>
                <a:gd name="T42" fmla="*/ 26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7" name="Freeform 32"/>
            <p:cNvSpPr>
              <a:spLocks/>
            </p:cNvSpPr>
            <p:nvPr/>
          </p:nvSpPr>
          <p:spPr bwMode="auto">
            <a:xfrm>
              <a:off x="3232150" y="425450"/>
              <a:ext cx="46038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6 w 56"/>
                <a:gd name="T13" fmla="*/ 9 h 57"/>
                <a:gd name="T14" fmla="*/ 36 w 56"/>
                <a:gd name="T15" fmla="*/ 9 h 57"/>
                <a:gd name="T16" fmla="*/ 28 w 56"/>
                <a:gd name="T17" fmla="*/ 0 h 57"/>
                <a:gd name="T18" fmla="*/ 19 w 56"/>
                <a:gd name="T19" fmla="*/ 9 h 57"/>
                <a:gd name="T20" fmla="*/ 19 w 56"/>
                <a:gd name="T21" fmla="*/ 9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19 w 56"/>
                <a:gd name="T45" fmla="*/ 48 h 57"/>
                <a:gd name="T46" fmla="*/ 19 w 56"/>
                <a:gd name="T47" fmla="*/ 48 h 57"/>
                <a:gd name="T48" fmla="*/ 28 w 56"/>
                <a:gd name="T49" fmla="*/ 57 h 57"/>
                <a:gd name="T50" fmla="*/ 36 w 56"/>
                <a:gd name="T51" fmla="*/ 48 h 57"/>
                <a:gd name="T52" fmla="*/ 36 w 56"/>
                <a:gd name="T53" fmla="*/ 48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8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19" y="45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" name="Freeform 33"/>
            <p:cNvSpPr>
              <a:spLocks/>
            </p:cNvSpPr>
            <p:nvPr/>
          </p:nvSpPr>
          <p:spPr bwMode="auto">
            <a:xfrm>
              <a:off x="3322638" y="425450"/>
              <a:ext cx="44450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7 w 56"/>
                <a:gd name="T13" fmla="*/ 9 h 57"/>
                <a:gd name="T14" fmla="*/ 37 w 56"/>
                <a:gd name="T15" fmla="*/ 9 h 57"/>
                <a:gd name="T16" fmla="*/ 28 w 56"/>
                <a:gd name="T17" fmla="*/ 0 h 57"/>
                <a:gd name="T18" fmla="*/ 20 w 56"/>
                <a:gd name="T19" fmla="*/ 9 h 57"/>
                <a:gd name="T20" fmla="*/ 20 w 56"/>
                <a:gd name="T21" fmla="*/ 9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20 w 56"/>
                <a:gd name="T45" fmla="*/ 48 h 57"/>
                <a:gd name="T46" fmla="*/ 20 w 56"/>
                <a:gd name="T47" fmla="*/ 48 h 57"/>
                <a:gd name="T48" fmla="*/ 28 w 56"/>
                <a:gd name="T49" fmla="*/ 57 h 57"/>
                <a:gd name="T50" fmla="*/ 37 w 56"/>
                <a:gd name="T51" fmla="*/ 48 h 57"/>
                <a:gd name="T52" fmla="*/ 37 w 56"/>
                <a:gd name="T53" fmla="*/ 48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" name="Freeform 34"/>
            <p:cNvSpPr>
              <a:spLocks/>
            </p:cNvSpPr>
            <p:nvPr/>
          </p:nvSpPr>
          <p:spPr bwMode="auto">
            <a:xfrm>
              <a:off x="3411538" y="4254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1 w 57"/>
                <a:gd name="T9" fmla="*/ 25 h 57"/>
                <a:gd name="T10" fmla="*/ 31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1 w 57"/>
                <a:gd name="T55" fmla="*/ 41 h 57"/>
                <a:gd name="T56" fmla="*/ 31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0" name="Freeform 35"/>
            <p:cNvSpPr>
              <a:spLocks/>
            </p:cNvSpPr>
            <p:nvPr/>
          </p:nvSpPr>
          <p:spPr bwMode="auto">
            <a:xfrm>
              <a:off x="3502025" y="4254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" name="Freeform 36"/>
            <p:cNvSpPr>
              <a:spLocks/>
            </p:cNvSpPr>
            <p:nvPr/>
          </p:nvSpPr>
          <p:spPr bwMode="auto">
            <a:xfrm>
              <a:off x="3590925" y="425450"/>
              <a:ext cx="46038" cy="46038"/>
            </a:xfrm>
            <a:custGeom>
              <a:avLst/>
              <a:gdLst>
                <a:gd name="T0" fmla="*/ 48 w 57"/>
                <a:gd name="T1" fmla="*/ 20 h 57"/>
                <a:gd name="T2" fmla="*/ 48 w 57"/>
                <a:gd name="T3" fmla="*/ 20 h 57"/>
                <a:gd name="T4" fmla="*/ 41 w 57"/>
                <a:gd name="T5" fmla="*/ 25 h 57"/>
                <a:gd name="T6" fmla="*/ 32 w 57"/>
                <a:gd name="T7" fmla="*/ 25 h 57"/>
                <a:gd name="T8" fmla="*/ 32 w 57"/>
                <a:gd name="T9" fmla="*/ 16 h 57"/>
                <a:gd name="T10" fmla="*/ 37 w 57"/>
                <a:gd name="T11" fmla="*/ 9 h 57"/>
                <a:gd name="T12" fmla="*/ 37 w 57"/>
                <a:gd name="T13" fmla="*/ 9 h 57"/>
                <a:gd name="T14" fmla="*/ 29 w 57"/>
                <a:gd name="T15" fmla="*/ 0 h 57"/>
                <a:gd name="T16" fmla="*/ 20 w 57"/>
                <a:gd name="T17" fmla="*/ 9 h 57"/>
                <a:gd name="T18" fmla="*/ 20 w 57"/>
                <a:gd name="T19" fmla="*/ 9 h 57"/>
                <a:gd name="T20" fmla="*/ 25 w 57"/>
                <a:gd name="T21" fmla="*/ 16 h 57"/>
                <a:gd name="T22" fmla="*/ 25 w 57"/>
                <a:gd name="T23" fmla="*/ 25 h 57"/>
                <a:gd name="T24" fmla="*/ 16 w 57"/>
                <a:gd name="T25" fmla="*/ 25 h 57"/>
                <a:gd name="T26" fmla="*/ 9 w 57"/>
                <a:gd name="T27" fmla="*/ 20 h 57"/>
                <a:gd name="T28" fmla="*/ 9 w 57"/>
                <a:gd name="T29" fmla="*/ 20 h 57"/>
                <a:gd name="T30" fmla="*/ 0 w 57"/>
                <a:gd name="T31" fmla="*/ 28 h 57"/>
                <a:gd name="T32" fmla="*/ 9 w 57"/>
                <a:gd name="T33" fmla="*/ 37 h 57"/>
                <a:gd name="T34" fmla="*/ 9 w 57"/>
                <a:gd name="T35" fmla="*/ 37 h 57"/>
                <a:gd name="T36" fmla="*/ 16 w 57"/>
                <a:gd name="T37" fmla="*/ 32 h 57"/>
                <a:gd name="T38" fmla="*/ 25 w 57"/>
                <a:gd name="T39" fmla="*/ 32 h 57"/>
                <a:gd name="T40" fmla="*/ 25 w 57"/>
                <a:gd name="T41" fmla="*/ 41 h 57"/>
                <a:gd name="T42" fmla="*/ 20 w 57"/>
                <a:gd name="T43" fmla="*/ 48 h 57"/>
                <a:gd name="T44" fmla="*/ 20 w 57"/>
                <a:gd name="T45" fmla="*/ 48 h 57"/>
                <a:gd name="T46" fmla="*/ 29 w 57"/>
                <a:gd name="T47" fmla="*/ 57 h 57"/>
                <a:gd name="T48" fmla="*/ 37 w 57"/>
                <a:gd name="T49" fmla="*/ 48 h 57"/>
                <a:gd name="T50" fmla="*/ 37 w 57"/>
                <a:gd name="T51" fmla="*/ 48 h 57"/>
                <a:gd name="T52" fmla="*/ 32 w 57"/>
                <a:gd name="T53" fmla="*/ 41 h 57"/>
                <a:gd name="T54" fmla="*/ 32 w 57"/>
                <a:gd name="T55" fmla="*/ 32 h 57"/>
                <a:gd name="T56" fmla="*/ 41 w 57"/>
                <a:gd name="T57" fmla="*/ 32 h 57"/>
                <a:gd name="T58" fmla="*/ 48 w 57"/>
                <a:gd name="T59" fmla="*/ 37 h 57"/>
                <a:gd name="T60" fmla="*/ 48 w 57"/>
                <a:gd name="T61" fmla="*/ 37 h 57"/>
                <a:gd name="T62" fmla="*/ 57 w 57"/>
                <a:gd name="T63" fmla="*/ 28 h 57"/>
                <a:gd name="T64" fmla="*/ 48 w 57"/>
                <a:gd name="T65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ubicBezTo>
                    <a:pt x="57" y="24"/>
                    <a:pt x="53" y="20"/>
                    <a:pt x="4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2" name="Freeform 37"/>
            <p:cNvSpPr>
              <a:spLocks/>
            </p:cNvSpPr>
            <p:nvPr/>
          </p:nvSpPr>
          <p:spPr bwMode="auto">
            <a:xfrm>
              <a:off x="2603500" y="5159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6 w 57"/>
                <a:gd name="T23" fmla="*/ 16 h 57"/>
                <a:gd name="T24" fmla="*/ 26 w 57"/>
                <a:gd name="T25" fmla="*/ 25 h 57"/>
                <a:gd name="T26" fmla="*/ 17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9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2 h 57"/>
                <a:gd name="T40" fmla="*/ 26 w 57"/>
                <a:gd name="T41" fmla="*/ 32 h 57"/>
                <a:gd name="T42" fmla="*/ 26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3" name="Freeform 38"/>
            <p:cNvSpPr>
              <a:spLocks/>
            </p:cNvSpPr>
            <p:nvPr/>
          </p:nvSpPr>
          <p:spPr bwMode="auto">
            <a:xfrm>
              <a:off x="2693988" y="515938"/>
              <a:ext cx="46038" cy="46038"/>
            </a:xfrm>
            <a:custGeom>
              <a:avLst/>
              <a:gdLst>
                <a:gd name="T0" fmla="*/ 56 w 56"/>
                <a:gd name="T1" fmla="*/ 29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6 w 56"/>
                <a:gd name="T13" fmla="*/ 9 h 57"/>
                <a:gd name="T14" fmla="*/ 36 w 56"/>
                <a:gd name="T15" fmla="*/ 9 h 57"/>
                <a:gd name="T16" fmla="*/ 28 w 56"/>
                <a:gd name="T17" fmla="*/ 0 h 57"/>
                <a:gd name="T18" fmla="*/ 19 w 56"/>
                <a:gd name="T19" fmla="*/ 9 h 57"/>
                <a:gd name="T20" fmla="*/ 19 w 56"/>
                <a:gd name="T21" fmla="*/ 9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9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19 w 56"/>
                <a:gd name="T45" fmla="*/ 48 h 57"/>
                <a:gd name="T46" fmla="*/ 19 w 56"/>
                <a:gd name="T47" fmla="*/ 48 h 57"/>
                <a:gd name="T48" fmla="*/ 28 w 56"/>
                <a:gd name="T49" fmla="*/ 57 h 57"/>
                <a:gd name="T50" fmla="*/ 36 w 56"/>
                <a:gd name="T51" fmla="*/ 48 h 57"/>
                <a:gd name="T52" fmla="*/ 36 w 56"/>
                <a:gd name="T53" fmla="*/ 48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9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19" y="45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4" name="Freeform 39"/>
            <p:cNvSpPr>
              <a:spLocks/>
            </p:cNvSpPr>
            <p:nvPr/>
          </p:nvSpPr>
          <p:spPr bwMode="auto">
            <a:xfrm>
              <a:off x="2784475" y="515938"/>
              <a:ext cx="44450" cy="46038"/>
            </a:xfrm>
            <a:custGeom>
              <a:avLst/>
              <a:gdLst>
                <a:gd name="T0" fmla="*/ 56 w 56"/>
                <a:gd name="T1" fmla="*/ 29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7 w 56"/>
                <a:gd name="T13" fmla="*/ 9 h 57"/>
                <a:gd name="T14" fmla="*/ 37 w 56"/>
                <a:gd name="T15" fmla="*/ 9 h 57"/>
                <a:gd name="T16" fmla="*/ 28 w 56"/>
                <a:gd name="T17" fmla="*/ 0 h 57"/>
                <a:gd name="T18" fmla="*/ 20 w 56"/>
                <a:gd name="T19" fmla="*/ 9 h 57"/>
                <a:gd name="T20" fmla="*/ 20 w 56"/>
                <a:gd name="T21" fmla="*/ 9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9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20 w 56"/>
                <a:gd name="T45" fmla="*/ 48 h 57"/>
                <a:gd name="T46" fmla="*/ 20 w 56"/>
                <a:gd name="T47" fmla="*/ 48 h 57"/>
                <a:gd name="T48" fmla="*/ 28 w 56"/>
                <a:gd name="T49" fmla="*/ 57 h 57"/>
                <a:gd name="T50" fmla="*/ 37 w 56"/>
                <a:gd name="T51" fmla="*/ 48 h 57"/>
                <a:gd name="T52" fmla="*/ 37 w 56"/>
                <a:gd name="T53" fmla="*/ 48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5" name="Freeform 40"/>
            <p:cNvSpPr>
              <a:spLocks/>
            </p:cNvSpPr>
            <p:nvPr/>
          </p:nvSpPr>
          <p:spPr bwMode="auto">
            <a:xfrm>
              <a:off x="2873375" y="5159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1 w 57"/>
                <a:gd name="T9" fmla="*/ 25 h 57"/>
                <a:gd name="T10" fmla="*/ 31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9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1 w 57"/>
                <a:gd name="T55" fmla="*/ 41 h 57"/>
                <a:gd name="T56" fmla="*/ 31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6" name="Freeform 41"/>
            <p:cNvSpPr>
              <a:spLocks/>
            </p:cNvSpPr>
            <p:nvPr/>
          </p:nvSpPr>
          <p:spPr bwMode="auto">
            <a:xfrm>
              <a:off x="2963863" y="5159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9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7" name="Freeform 42"/>
            <p:cNvSpPr>
              <a:spLocks/>
            </p:cNvSpPr>
            <p:nvPr/>
          </p:nvSpPr>
          <p:spPr bwMode="auto">
            <a:xfrm>
              <a:off x="3052763" y="5159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9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" name="Freeform 43"/>
            <p:cNvSpPr>
              <a:spLocks/>
            </p:cNvSpPr>
            <p:nvPr/>
          </p:nvSpPr>
          <p:spPr bwMode="auto">
            <a:xfrm>
              <a:off x="3141663" y="5159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6 w 57"/>
                <a:gd name="T23" fmla="*/ 16 h 57"/>
                <a:gd name="T24" fmla="*/ 26 w 57"/>
                <a:gd name="T25" fmla="*/ 25 h 57"/>
                <a:gd name="T26" fmla="*/ 17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9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2 h 57"/>
                <a:gd name="T40" fmla="*/ 26 w 57"/>
                <a:gd name="T41" fmla="*/ 32 h 57"/>
                <a:gd name="T42" fmla="*/ 26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" name="Freeform 44"/>
            <p:cNvSpPr>
              <a:spLocks/>
            </p:cNvSpPr>
            <p:nvPr/>
          </p:nvSpPr>
          <p:spPr bwMode="auto">
            <a:xfrm>
              <a:off x="3232150" y="515938"/>
              <a:ext cx="46038" cy="46038"/>
            </a:xfrm>
            <a:custGeom>
              <a:avLst/>
              <a:gdLst>
                <a:gd name="T0" fmla="*/ 56 w 56"/>
                <a:gd name="T1" fmla="*/ 29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6 w 56"/>
                <a:gd name="T13" fmla="*/ 9 h 57"/>
                <a:gd name="T14" fmla="*/ 36 w 56"/>
                <a:gd name="T15" fmla="*/ 9 h 57"/>
                <a:gd name="T16" fmla="*/ 28 w 56"/>
                <a:gd name="T17" fmla="*/ 0 h 57"/>
                <a:gd name="T18" fmla="*/ 19 w 56"/>
                <a:gd name="T19" fmla="*/ 9 h 57"/>
                <a:gd name="T20" fmla="*/ 19 w 56"/>
                <a:gd name="T21" fmla="*/ 9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9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19 w 56"/>
                <a:gd name="T45" fmla="*/ 48 h 57"/>
                <a:gd name="T46" fmla="*/ 19 w 56"/>
                <a:gd name="T47" fmla="*/ 48 h 57"/>
                <a:gd name="T48" fmla="*/ 28 w 56"/>
                <a:gd name="T49" fmla="*/ 57 h 57"/>
                <a:gd name="T50" fmla="*/ 36 w 56"/>
                <a:gd name="T51" fmla="*/ 48 h 57"/>
                <a:gd name="T52" fmla="*/ 36 w 56"/>
                <a:gd name="T53" fmla="*/ 48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9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19" y="45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0" name="Freeform 45"/>
            <p:cNvSpPr>
              <a:spLocks/>
            </p:cNvSpPr>
            <p:nvPr/>
          </p:nvSpPr>
          <p:spPr bwMode="auto">
            <a:xfrm>
              <a:off x="3322638" y="515938"/>
              <a:ext cx="44450" cy="46038"/>
            </a:xfrm>
            <a:custGeom>
              <a:avLst/>
              <a:gdLst>
                <a:gd name="T0" fmla="*/ 56 w 56"/>
                <a:gd name="T1" fmla="*/ 29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7 w 56"/>
                <a:gd name="T13" fmla="*/ 9 h 57"/>
                <a:gd name="T14" fmla="*/ 37 w 56"/>
                <a:gd name="T15" fmla="*/ 9 h 57"/>
                <a:gd name="T16" fmla="*/ 28 w 56"/>
                <a:gd name="T17" fmla="*/ 0 h 57"/>
                <a:gd name="T18" fmla="*/ 20 w 56"/>
                <a:gd name="T19" fmla="*/ 9 h 57"/>
                <a:gd name="T20" fmla="*/ 20 w 56"/>
                <a:gd name="T21" fmla="*/ 9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9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20 w 56"/>
                <a:gd name="T45" fmla="*/ 48 h 57"/>
                <a:gd name="T46" fmla="*/ 20 w 56"/>
                <a:gd name="T47" fmla="*/ 48 h 57"/>
                <a:gd name="T48" fmla="*/ 28 w 56"/>
                <a:gd name="T49" fmla="*/ 57 h 57"/>
                <a:gd name="T50" fmla="*/ 37 w 56"/>
                <a:gd name="T51" fmla="*/ 48 h 57"/>
                <a:gd name="T52" fmla="*/ 37 w 56"/>
                <a:gd name="T53" fmla="*/ 48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" name="Freeform 46"/>
            <p:cNvSpPr>
              <a:spLocks/>
            </p:cNvSpPr>
            <p:nvPr/>
          </p:nvSpPr>
          <p:spPr bwMode="auto">
            <a:xfrm>
              <a:off x="3411538" y="5159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1 w 57"/>
                <a:gd name="T9" fmla="*/ 25 h 57"/>
                <a:gd name="T10" fmla="*/ 31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9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1 w 57"/>
                <a:gd name="T55" fmla="*/ 41 h 57"/>
                <a:gd name="T56" fmla="*/ 31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" name="Freeform 47"/>
            <p:cNvSpPr>
              <a:spLocks/>
            </p:cNvSpPr>
            <p:nvPr/>
          </p:nvSpPr>
          <p:spPr bwMode="auto">
            <a:xfrm>
              <a:off x="3502025" y="5159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9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3" name="Freeform 48"/>
            <p:cNvSpPr>
              <a:spLocks/>
            </p:cNvSpPr>
            <p:nvPr/>
          </p:nvSpPr>
          <p:spPr bwMode="auto">
            <a:xfrm>
              <a:off x="3590925" y="515938"/>
              <a:ext cx="46038" cy="46038"/>
            </a:xfrm>
            <a:custGeom>
              <a:avLst/>
              <a:gdLst>
                <a:gd name="T0" fmla="*/ 48 w 57"/>
                <a:gd name="T1" fmla="*/ 20 h 57"/>
                <a:gd name="T2" fmla="*/ 48 w 57"/>
                <a:gd name="T3" fmla="*/ 20 h 57"/>
                <a:gd name="T4" fmla="*/ 41 w 57"/>
                <a:gd name="T5" fmla="*/ 25 h 57"/>
                <a:gd name="T6" fmla="*/ 32 w 57"/>
                <a:gd name="T7" fmla="*/ 25 h 57"/>
                <a:gd name="T8" fmla="*/ 32 w 57"/>
                <a:gd name="T9" fmla="*/ 16 h 57"/>
                <a:gd name="T10" fmla="*/ 37 w 57"/>
                <a:gd name="T11" fmla="*/ 9 h 57"/>
                <a:gd name="T12" fmla="*/ 37 w 57"/>
                <a:gd name="T13" fmla="*/ 9 h 57"/>
                <a:gd name="T14" fmla="*/ 29 w 57"/>
                <a:gd name="T15" fmla="*/ 0 h 57"/>
                <a:gd name="T16" fmla="*/ 20 w 57"/>
                <a:gd name="T17" fmla="*/ 9 h 57"/>
                <a:gd name="T18" fmla="*/ 20 w 57"/>
                <a:gd name="T19" fmla="*/ 9 h 57"/>
                <a:gd name="T20" fmla="*/ 25 w 57"/>
                <a:gd name="T21" fmla="*/ 16 h 57"/>
                <a:gd name="T22" fmla="*/ 25 w 57"/>
                <a:gd name="T23" fmla="*/ 25 h 57"/>
                <a:gd name="T24" fmla="*/ 16 w 57"/>
                <a:gd name="T25" fmla="*/ 25 h 57"/>
                <a:gd name="T26" fmla="*/ 9 w 57"/>
                <a:gd name="T27" fmla="*/ 20 h 57"/>
                <a:gd name="T28" fmla="*/ 9 w 57"/>
                <a:gd name="T29" fmla="*/ 20 h 57"/>
                <a:gd name="T30" fmla="*/ 0 w 57"/>
                <a:gd name="T31" fmla="*/ 29 h 57"/>
                <a:gd name="T32" fmla="*/ 9 w 57"/>
                <a:gd name="T33" fmla="*/ 37 h 57"/>
                <a:gd name="T34" fmla="*/ 9 w 57"/>
                <a:gd name="T35" fmla="*/ 37 h 57"/>
                <a:gd name="T36" fmla="*/ 16 w 57"/>
                <a:gd name="T37" fmla="*/ 32 h 57"/>
                <a:gd name="T38" fmla="*/ 25 w 57"/>
                <a:gd name="T39" fmla="*/ 32 h 57"/>
                <a:gd name="T40" fmla="*/ 25 w 57"/>
                <a:gd name="T41" fmla="*/ 41 h 57"/>
                <a:gd name="T42" fmla="*/ 20 w 57"/>
                <a:gd name="T43" fmla="*/ 48 h 57"/>
                <a:gd name="T44" fmla="*/ 20 w 57"/>
                <a:gd name="T45" fmla="*/ 48 h 57"/>
                <a:gd name="T46" fmla="*/ 29 w 57"/>
                <a:gd name="T47" fmla="*/ 57 h 57"/>
                <a:gd name="T48" fmla="*/ 37 w 57"/>
                <a:gd name="T49" fmla="*/ 48 h 57"/>
                <a:gd name="T50" fmla="*/ 37 w 57"/>
                <a:gd name="T51" fmla="*/ 48 h 57"/>
                <a:gd name="T52" fmla="*/ 32 w 57"/>
                <a:gd name="T53" fmla="*/ 41 h 57"/>
                <a:gd name="T54" fmla="*/ 32 w 57"/>
                <a:gd name="T55" fmla="*/ 32 h 57"/>
                <a:gd name="T56" fmla="*/ 41 w 57"/>
                <a:gd name="T57" fmla="*/ 32 h 57"/>
                <a:gd name="T58" fmla="*/ 48 w 57"/>
                <a:gd name="T59" fmla="*/ 37 h 57"/>
                <a:gd name="T60" fmla="*/ 48 w 57"/>
                <a:gd name="T61" fmla="*/ 37 h 57"/>
                <a:gd name="T62" fmla="*/ 57 w 57"/>
                <a:gd name="T63" fmla="*/ 29 h 57"/>
                <a:gd name="T64" fmla="*/ 48 w 57"/>
                <a:gd name="T65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ubicBezTo>
                    <a:pt x="57" y="24"/>
                    <a:pt x="53" y="20"/>
                    <a:pt x="4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4" name="Freeform 49"/>
            <p:cNvSpPr>
              <a:spLocks/>
            </p:cNvSpPr>
            <p:nvPr/>
          </p:nvSpPr>
          <p:spPr bwMode="auto">
            <a:xfrm>
              <a:off x="2603500" y="6048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6 h 57"/>
                <a:gd name="T8" fmla="*/ 32 w 57"/>
                <a:gd name="T9" fmla="*/ 26 h 57"/>
                <a:gd name="T10" fmla="*/ 32 w 57"/>
                <a:gd name="T11" fmla="*/ 17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6 w 57"/>
                <a:gd name="T23" fmla="*/ 17 h 57"/>
                <a:gd name="T24" fmla="*/ 26 w 57"/>
                <a:gd name="T25" fmla="*/ 26 h 57"/>
                <a:gd name="T26" fmla="*/ 17 w 57"/>
                <a:gd name="T27" fmla="*/ 26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9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2 h 57"/>
                <a:gd name="T40" fmla="*/ 26 w 57"/>
                <a:gd name="T41" fmla="*/ 32 h 57"/>
                <a:gd name="T42" fmla="*/ 26 w 57"/>
                <a:gd name="T43" fmla="*/ 41 h 57"/>
                <a:gd name="T44" fmla="*/ 20 w 57"/>
                <a:gd name="T45" fmla="*/ 49 h 57"/>
                <a:gd name="T46" fmla="*/ 20 w 57"/>
                <a:gd name="T47" fmla="*/ 49 h 57"/>
                <a:gd name="T48" fmla="*/ 29 w 57"/>
                <a:gd name="T49" fmla="*/ 57 h 57"/>
                <a:gd name="T50" fmla="*/ 37 w 57"/>
                <a:gd name="T51" fmla="*/ 49 h 57"/>
                <a:gd name="T52" fmla="*/ 37 w 57"/>
                <a:gd name="T53" fmla="*/ 49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6" y="1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5" name="Freeform 50"/>
            <p:cNvSpPr>
              <a:spLocks/>
            </p:cNvSpPr>
            <p:nvPr/>
          </p:nvSpPr>
          <p:spPr bwMode="auto">
            <a:xfrm>
              <a:off x="2693988" y="604838"/>
              <a:ext cx="46038" cy="46038"/>
            </a:xfrm>
            <a:custGeom>
              <a:avLst/>
              <a:gdLst>
                <a:gd name="T0" fmla="*/ 56 w 56"/>
                <a:gd name="T1" fmla="*/ 29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6 h 57"/>
                <a:gd name="T8" fmla="*/ 31 w 56"/>
                <a:gd name="T9" fmla="*/ 26 h 57"/>
                <a:gd name="T10" fmla="*/ 31 w 56"/>
                <a:gd name="T11" fmla="*/ 17 h 57"/>
                <a:gd name="T12" fmla="*/ 36 w 56"/>
                <a:gd name="T13" fmla="*/ 9 h 57"/>
                <a:gd name="T14" fmla="*/ 36 w 56"/>
                <a:gd name="T15" fmla="*/ 9 h 57"/>
                <a:gd name="T16" fmla="*/ 28 w 56"/>
                <a:gd name="T17" fmla="*/ 0 h 57"/>
                <a:gd name="T18" fmla="*/ 19 w 56"/>
                <a:gd name="T19" fmla="*/ 9 h 57"/>
                <a:gd name="T20" fmla="*/ 19 w 56"/>
                <a:gd name="T21" fmla="*/ 9 h 57"/>
                <a:gd name="T22" fmla="*/ 25 w 56"/>
                <a:gd name="T23" fmla="*/ 17 h 57"/>
                <a:gd name="T24" fmla="*/ 25 w 56"/>
                <a:gd name="T25" fmla="*/ 26 h 57"/>
                <a:gd name="T26" fmla="*/ 16 w 56"/>
                <a:gd name="T27" fmla="*/ 26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9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19 w 56"/>
                <a:gd name="T45" fmla="*/ 49 h 57"/>
                <a:gd name="T46" fmla="*/ 19 w 56"/>
                <a:gd name="T47" fmla="*/ 49 h 57"/>
                <a:gd name="T48" fmla="*/ 28 w 56"/>
                <a:gd name="T49" fmla="*/ 57 h 57"/>
                <a:gd name="T50" fmla="*/ 36 w 56"/>
                <a:gd name="T51" fmla="*/ 49 h 57"/>
                <a:gd name="T52" fmla="*/ 36 w 56"/>
                <a:gd name="T53" fmla="*/ 49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4" y="15"/>
                    <a:pt x="36" y="12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9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19" y="45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6" name="Freeform 51"/>
            <p:cNvSpPr>
              <a:spLocks/>
            </p:cNvSpPr>
            <p:nvPr/>
          </p:nvSpPr>
          <p:spPr bwMode="auto">
            <a:xfrm>
              <a:off x="2784475" y="604838"/>
              <a:ext cx="44450" cy="46038"/>
            </a:xfrm>
            <a:custGeom>
              <a:avLst/>
              <a:gdLst>
                <a:gd name="T0" fmla="*/ 56 w 56"/>
                <a:gd name="T1" fmla="*/ 29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6 h 57"/>
                <a:gd name="T8" fmla="*/ 31 w 56"/>
                <a:gd name="T9" fmla="*/ 26 h 57"/>
                <a:gd name="T10" fmla="*/ 31 w 56"/>
                <a:gd name="T11" fmla="*/ 17 h 57"/>
                <a:gd name="T12" fmla="*/ 37 w 56"/>
                <a:gd name="T13" fmla="*/ 9 h 57"/>
                <a:gd name="T14" fmla="*/ 37 w 56"/>
                <a:gd name="T15" fmla="*/ 9 h 57"/>
                <a:gd name="T16" fmla="*/ 28 w 56"/>
                <a:gd name="T17" fmla="*/ 0 h 57"/>
                <a:gd name="T18" fmla="*/ 20 w 56"/>
                <a:gd name="T19" fmla="*/ 9 h 57"/>
                <a:gd name="T20" fmla="*/ 20 w 56"/>
                <a:gd name="T21" fmla="*/ 9 h 57"/>
                <a:gd name="T22" fmla="*/ 25 w 56"/>
                <a:gd name="T23" fmla="*/ 17 h 57"/>
                <a:gd name="T24" fmla="*/ 25 w 56"/>
                <a:gd name="T25" fmla="*/ 26 h 57"/>
                <a:gd name="T26" fmla="*/ 16 w 56"/>
                <a:gd name="T27" fmla="*/ 26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9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20 w 56"/>
                <a:gd name="T45" fmla="*/ 49 h 57"/>
                <a:gd name="T46" fmla="*/ 20 w 56"/>
                <a:gd name="T47" fmla="*/ 49 h 57"/>
                <a:gd name="T48" fmla="*/ 28 w 56"/>
                <a:gd name="T49" fmla="*/ 57 h 57"/>
                <a:gd name="T50" fmla="*/ 37 w 56"/>
                <a:gd name="T51" fmla="*/ 49 h 57"/>
                <a:gd name="T52" fmla="*/ 37 w 56"/>
                <a:gd name="T53" fmla="*/ 49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4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7" name="Freeform 52"/>
            <p:cNvSpPr>
              <a:spLocks/>
            </p:cNvSpPr>
            <p:nvPr/>
          </p:nvSpPr>
          <p:spPr bwMode="auto">
            <a:xfrm>
              <a:off x="2873375" y="6048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6 h 57"/>
                <a:gd name="T8" fmla="*/ 31 w 57"/>
                <a:gd name="T9" fmla="*/ 26 h 57"/>
                <a:gd name="T10" fmla="*/ 31 w 57"/>
                <a:gd name="T11" fmla="*/ 17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7 h 57"/>
                <a:gd name="T24" fmla="*/ 25 w 57"/>
                <a:gd name="T25" fmla="*/ 26 h 57"/>
                <a:gd name="T26" fmla="*/ 16 w 57"/>
                <a:gd name="T27" fmla="*/ 26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9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9 h 57"/>
                <a:gd name="T46" fmla="*/ 20 w 57"/>
                <a:gd name="T47" fmla="*/ 49 h 57"/>
                <a:gd name="T48" fmla="*/ 28 w 57"/>
                <a:gd name="T49" fmla="*/ 57 h 57"/>
                <a:gd name="T50" fmla="*/ 37 w 57"/>
                <a:gd name="T51" fmla="*/ 49 h 57"/>
                <a:gd name="T52" fmla="*/ 37 w 57"/>
                <a:gd name="T53" fmla="*/ 49 h 57"/>
                <a:gd name="T54" fmla="*/ 31 w 57"/>
                <a:gd name="T55" fmla="*/ 41 h 57"/>
                <a:gd name="T56" fmla="*/ 31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5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8" name="Freeform 53"/>
            <p:cNvSpPr>
              <a:spLocks/>
            </p:cNvSpPr>
            <p:nvPr/>
          </p:nvSpPr>
          <p:spPr bwMode="auto">
            <a:xfrm>
              <a:off x="2963863" y="6048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6 h 57"/>
                <a:gd name="T8" fmla="*/ 32 w 57"/>
                <a:gd name="T9" fmla="*/ 26 h 57"/>
                <a:gd name="T10" fmla="*/ 32 w 57"/>
                <a:gd name="T11" fmla="*/ 17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7 h 57"/>
                <a:gd name="T24" fmla="*/ 25 w 57"/>
                <a:gd name="T25" fmla="*/ 26 h 57"/>
                <a:gd name="T26" fmla="*/ 16 w 57"/>
                <a:gd name="T27" fmla="*/ 26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9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9 h 57"/>
                <a:gd name="T46" fmla="*/ 20 w 57"/>
                <a:gd name="T47" fmla="*/ 49 h 57"/>
                <a:gd name="T48" fmla="*/ 28 w 57"/>
                <a:gd name="T49" fmla="*/ 57 h 57"/>
                <a:gd name="T50" fmla="*/ 37 w 57"/>
                <a:gd name="T51" fmla="*/ 49 h 57"/>
                <a:gd name="T52" fmla="*/ 37 w 57"/>
                <a:gd name="T53" fmla="*/ 49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" name="Freeform 54"/>
            <p:cNvSpPr>
              <a:spLocks/>
            </p:cNvSpPr>
            <p:nvPr/>
          </p:nvSpPr>
          <p:spPr bwMode="auto">
            <a:xfrm>
              <a:off x="3052763" y="6048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6 h 57"/>
                <a:gd name="T8" fmla="*/ 32 w 57"/>
                <a:gd name="T9" fmla="*/ 26 h 57"/>
                <a:gd name="T10" fmla="*/ 32 w 57"/>
                <a:gd name="T11" fmla="*/ 17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7 h 57"/>
                <a:gd name="T24" fmla="*/ 25 w 57"/>
                <a:gd name="T25" fmla="*/ 26 h 57"/>
                <a:gd name="T26" fmla="*/ 16 w 57"/>
                <a:gd name="T27" fmla="*/ 26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9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9 h 57"/>
                <a:gd name="T46" fmla="*/ 20 w 57"/>
                <a:gd name="T47" fmla="*/ 49 h 57"/>
                <a:gd name="T48" fmla="*/ 29 w 57"/>
                <a:gd name="T49" fmla="*/ 57 h 57"/>
                <a:gd name="T50" fmla="*/ 37 w 57"/>
                <a:gd name="T51" fmla="*/ 49 h 57"/>
                <a:gd name="T52" fmla="*/ 37 w 57"/>
                <a:gd name="T53" fmla="*/ 49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0" name="Freeform 55"/>
            <p:cNvSpPr>
              <a:spLocks/>
            </p:cNvSpPr>
            <p:nvPr/>
          </p:nvSpPr>
          <p:spPr bwMode="auto">
            <a:xfrm>
              <a:off x="3141663" y="6048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6 h 57"/>
                <a:gd name="T8" fmla="*/ 32 w 57"/>
                <a:gd name="T9" fmla="*/ 26 h 57"/>
                <a:gd name="T10" fmla="*/ 32 w 57"/>
                <a:gd name="T11" fmla="*/ 17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6 w 57"/>
                <a:gd name="T23" fmla="*/ 17 h 57"/>
                <a:gd name="T24" fmla="*/ 26 w 57"/>
                <a:gd name="T25" fmla="*/ 26 h 57"/>
                <a:gd name="T26" fmla="*/ 17 w 57"/>
                <a:gd name="T27" fmla="*/ 26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9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2 h 57"/>
                <a:gd name="T40" fmla="*/ 26 w 57"/>
                <a:gd name="T41" fmla="*/ 32 h 57"/>
                <a:gd name="T42" fmla="*/ 26 w 57"/>
                <a:gd name="T43" fmla="*/ 41 h 57"/>
                <a:gd name="T44" fmla="*/ 20 w 57"/>
                <a:gd name="T45" fmla="*/ 49 h 57"/>
                <a:gd name="T46" fmla="*/ 20 w 57"/>
                <a:gd name="T47" fmla="*/ 49 h 57"/>
                <a:gd name="T48" fmla="*/ 29 w 57"/>
                <a:gd name="T49" fmla="*/ 57 h 57"/>
                <a:gd name="T50" fmla="*/ 37 w 57"/>
                <a:gd name="T51" fmla="*/ 49 h 57"/>
                <a:gd name="T52" fmla="*/ 37 w 57"/>
                <a:gd name="T53" fmla="*/ 49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6" y="1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1" name="Freeform 56"/>
            <p:cNvSpPr>
              <a:spLocks/>
            </p:cNvSpPr>
            <p:nvPr/>
          </p:nvSpPr>
          <p:spPr bwMode="auto">
            <a:xfrm>
              <a:off x="3232150" y="604838"/>
              <a:ext cx="46038" cy="46038"/>
            </a:xfrm>
            <a:custGeom>
              <a:avLst/>
              <a:gdLst>
                <a:gd name="T0" fmla="*/ 56 w 56"/>
                <a:gd name="T1" fmla="*/ 29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6 h 57"/>
                <a:gd name="T8" fmla="*/ 31 w 56"/>
                <a:gd name="T9" fmla="*/ 26 h 57"/>
                <a:gd name="T10" fmla="*/ 31 w 56"/>
                <a:gd name="T11" fmla="*/ 17 h 57"/>
                <a:gd name="T12" fmla="*/ 36 w 56"/>
                <a:gd name="T13" fmla="*/ 9 h 57"/>
                <a:gd name="T14" fmla="*/ 36 w 56"/>
                <a:gd name="T15" fmla="*/ 9 h 57"/>
                <a:gd name="T16" fmla="*/ 28 w 56"/>
                <a:gd name="T17" fmla="*/ 0 h 57"/>
                <a:gd name="T18" fmla="*/ 19 w 56"/>
                <a:gd name="T19" fmla="*/ 9 h 57"/>
                <a:gd name="T20" fmla="*/ 19 w 56"/>
                <a:gd name="T21" fmla="*/ 9 h 57"/>
                <a:gd name="T22" fmla="*/ 25 w 56"/>
                <a:gd name="T23" fmla="*/ 17 h 57"/>
                <a:gd name="T24" fmla="*/ 25 w 56"/>
                <a:gd name="T25" fmla="*/ 26 h 57"/>
                <a:gd name="T26" fmla="*/ 16 w 56"/>
                <a:gd name="T27" fmla="*/ 26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9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19 w 56"/>
                <a:gd name="T45" fmla="*/ 49 h 57"/>
                <a:gd name="T46" fmla="*/ 19 w 56"/>
                <a:gd name="T47" fmla="*/ 49 h 57"/>
                <a:gd name="T48" fmla="*/ 28 w 56"/>
                <a:gd name="T49" fmla="*/ 57 h 57"/>
                <a:gd name="T50" fmla="*/ 36 w 56"/>
                <a:gd name="T51" fmla="*/ 49 h 57"/>
                <a:gd name="T52" fmla="*/ 36 w 56"/>
                <a:gd name="T53" fmla="*/ 49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4" y="15"/>
                    <a:pt x="36" y="12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9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19" y="45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2" name="Freeform 57"/>
            <p:cNvSpPr>
              <a:spLocks/>
            </p:cNvSpPr>
            <p:nvPr/>
          </p:nvSpPr>
          <p:spPr bwMode="auto">
            <a:xfrm>
              <a:off x="3322638" y="604838"/>
              <a:ext cx="44450" cy="46038"/>
            </a:xfrm>
            <a:custGeom>
              <a:avLst/>
              <a:gdLst>
                <a:gd name="T0" fmla="*/ 56 w 56"/>
                <a:gd name="T1" fmla="*/ 29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6 h 57"/>
                <a:gd name="T8" fmla="*/ 31 w 56"/>
                <a:gd name="T9" fmla="*/ 26 h 57"/>
                <a:gd name="T10" fmla="*/ 31 w 56"/>
                <a:gd name="T11" fmla="*/ 17 h 57"/>
                <a:gd name="T12" fmla="*/ 37 w 56"/>
                <a:gd name="T13" fmla="*/ 9 h 57"/>
                <a:gd name="T14" fmla="*/ 37 w 56"/>
                <a:gd name="T15" fmla="*/ 9 h 57"/>
                <a:gd name="T16" fmla="*/ 28 w 56"/>
                <a:gd name="T17" fmla="*/ 0 h 57"/>
                <a:gd name="T18" fmla="*/ 20 w 56"/>
                <a:gd name="T19" fmla="*/ 9 h 57"/>
                <a:gd name="T20" fmla="*/ 20 w 56"/>
                <a:gd name="T21" fmla="*/ 9 h 57"/>
                <a:gd name="T22" fmla="*/ 25 w 56"/>
                <a:gd name="T23" fmla="*/ 17 h 57"/>
                <a:gd name="T24" fmla="*/ 25 w 56"/>
                <a:gd name="T25" fmla="*/ 26 h 57"/>
                <a:gd name="T26" fmla="*/ 16 w 56"/>
                <a:gd name="T27" fmla="*/ 26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9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20 w 56"/>
                <a:gd name="T45" fmla="*/ 49 h 57"/>
                <a:gd name="T46" fmla="*/ 20 w 56"/>
                <a:gd name="T47" fmla="*/ 49 h 57"/>
                <a:gd name="T48" fmla="*/ 28 w 56"/>
                <a:gd name="T49" fmla="*/ 57 h 57"/>
                <a:gd name="T50" fmla="*/ 37 w 56"/>
                <a:gd name="T51" fmla="*/ 49 h 57"/>
                <a:gd name="T52" fmla="*/ 37 w 56"/>
                <a:gd name="T53" fmla="*/ 49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4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3" name="Freeform 58"/>
            <p:cNvSpPr>
              <a:spLocks/>
            </p:cNvSpPr>
            <p:nvPr/>
          </p:nvSpPr>
          <p:spPr bwMode="auto">
            <a:xfrm>
              <a:off x="3411538" y="6048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6 h 57"/>
                <a:gd name="T8" fmla="*/ 31 w 57"/>
                <a:gd name="T9" fmla="*/ 26 h 57"/>
                <a:gd name="T10" fmla="*/ 31 w 57"/>
                <a:gd name="T11" fmla="*/ 17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7 h 57"/>
                <a:gd name="T24" fmla="*/ 25 w 57"/>
                <a:gd name="T25" fmla="*/ 26 h 57"/>
                <a:gd name="T26" fmla="*/ 16 w 57"/>
                <a:gd name="T27" fmla="*/ 26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9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9 h 57"/>
                <a:gd name="T46" fmla="*/ 20 w 57"/>
                <a:gd name="T47" fmla="*/ 49 h 57"/>
                <a:gd name="T48" fmla="*/ 28 w 57"/>
                <a:gd name="T49" fmla="*/ 57 h 57"/>
                <a:gd name="T50" fmla="*/ 37 w 57"/>
                <a:gd name="T51" fmla="*/ 49 h 57"/>
                <a:gd name="T52" fmla="*/ 37 w 57"/>
                <a:gd name="T53" fmla="*/ 49 h 57"/>
                <a:gd name="T54" fmla="*/ 31 w 57"/>
                <a:gd name="T55" fmla="*/ 41 h 57"/>
                <a:gd name="T56" fmla="*/ 31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5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4" name="Freeform 59"/>
            <p:cNvSpPr>
              <a:spLocks/>
            </p:cNvSpPr>
            <p:nvPr/>
          </p:nvSpPr>
          <p:spPr bwMode="auto">
            <a:xfrm>
              <a:off x="3502025" y="6048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6 h 57"/>
                <a:gd name="T8" fmla="*/ 32 w 57"/>
                <a:gd name="T9" fmla="*/ 26 h 57"/>
                <a:gd name="T10" fmla="*/ 32 w 57"/>
                <a:gd name="T11" fmla="*/ 17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7 h 57"/>
                <a:gd name="T24" fmla="*/ 25 w 57"/>
                <a:gd name="T25" fmla="*/ 26 h 57"/>
                <a:gd name="T26" fmla="*/ 16 w 57"/>
                <a:gd name="T27" fmla="*/ 26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9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9 h 57"/>
                <a:gd name="T46" fmla="*/ 20 w 57"/>
                <a:gd name="T47" fmla="*/ 49 h 57"/>
                <a:gd name="T48" fmla="*/ 28 w 57"/>
                <a:gd name="T49" fmla="*/ 57 h 57"/>
                <a:gd name="T50" fmla="*/ 37 w 57"/>
                <a:gd name="T51" fmla="*/ 49 h 57"/>
                <a:gd name="T52" fmla="*/ 37 w 57"/>
                <a:gd name="T53" fmla="*/ 49 h 57"/>
                <a:gd name="T54" fmla="*/ 32 w 57"/>
                <a:gd name="T55" fmla="*/ 41 h 57"/>
                <a:gd name="T56" fmla="*/ 32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5" name="Freeform 60"/>
            <p:cNvSpPr>
              <a:spLocks/>
            </p:cNvSpPr>
            <p:nvPr/>
          </p:nvSpPr>
          <p:spPr bwMode="auto">
            <a:xfrm>
              <a:off x="3590925" y="604838"/>
              <a:ext cx="46038" cy="46038"/>
            </a:xfrm>
            <a:custGeom>
              <a:avLst/>
              <a:gdLst>
                <a:gd name="T0" fmla="*/ 48 w 57"/>
                <a:gd name="T1" fmla="*/ 20 h 57"/>
                <a:gd name="T2" fmla="*/ 48 w 57"/>
                <a:gd name="T3" fmla="*/ 20 h 57"/>
                <a:gd name="T4" fmla="*/ 41 w 57"/>
                <a:gd name="T5" fmla="*/ 26 h 57"/>
                <a:gd name="T6" fmla="*/ 32 w 57"/>
                <a:gd name="T7" fmla="*/ 26 h 57"/>
                <a:gd name="T8" fmla="*/ 32 w 57"/>
                <a:gd name="T9" fmla="*/ 17 h 57"/>
                <a:gd name="T10" fmla="*/ 37 w 57"/>
                <a:gd name="T11" fmla="*/ 9 h 57"/>
                <a:gd name="T12" fmla="*/ 37 w 57"/>
                <a:gd name="T13" fmla="*/ 9 h 57"/>
                <a:gd name="T14" fmla="*/ 29 w 57"/>
                <a:gd name="T15" fmla="*/ 0 h 57"/>
                <a:gd name="T16" fmla="*/ 20 w 57"/>
                <a:gd name="T17" fmla="*/ 9 h 57"/>
                <a:gd name="T18" fmla="*/ 20 w 57"/>
                <a:gd name="T19" fmla="*/ 9 h 57"/>
                <a:gd name="T20" fmla="*/ 25 w 57"/>
                <a:gd name="T21" fmla="*/ 17 h 57"/>
                <a:gd name="T22" fmla="*/ 25 w 57"/>
                <a:gd name="T23" fmla="*/ 26 h 57"/>
                <a:gd name="T24" fmla="*/ 16 w 57"/>
                <a:gd name="T25" fmla="*/ 26 h 57"/>
                <a:gd name="T26" fmla="*/ 9 w 57"/>
                <a:gd name="T27" fmla="*/ 20 h 57"/>
                <a:gd name="T28" fmla="*/ 9 w 57"/>
                <a:gd name="T29" fmla="*/ 20 h 57"/>
                <a:gd name="T30" fmla="*/ 0 w 57"/>
                <a:gd name="T31" fmla="*/ 29 h 57"/>
                <a:gd name="T32" fmla="*/ 9 w 57"/>
                <a:gd name="T33" fmla="*/ 37 h 57"/>
                <a:gd name="T34" fmla="*/ 9 w 57"/>
                <a:gd name="T35" fmla="*/ 37 h 57"/>
                <a:gd name="T36" fmla="*/ 16 w 57"/>
                <a:gd name="T37" fmla="*/ 32 h 57"/>
                <a:gd name="T38" fmla="*/ 25 w 57"/>
                <a:gd name="T39" fmla="*/ 32 h 57"/>
                <a:gd name="T40" fmla="*/ 25 w 57"/>
                <a:gd name="T41" fmla="*/ 41 h 57"/>
                <a:gd name="T42" fmla="*/ 20 w 57"/>
                <a:gd name="T43" fmla="*/ 49 h 57"/>
                <a:gd name="T44" fmla="*/ 20 w 57"/>
                <a:gd name="T45" fmla="*/ 49 h 57"/>
                <a:gd name="T46" fmla="*/ 29 w 57"/>
                <a:gd name="T47" fmla="*/ 57 h 57"/>
                <a:gd name="T48" fmla="*/ 37 w 57"/>
                <a:gd name="T49" fmla="*/ 49 h 57"/>
                <a:gd name="T50" fmla="*/ 37 w 57"/>
                <a:gd name="T51" fmla="*/ 49 h 57"/>
                <a:gd name="T52" fmla="*/ 32 w 57"/>
                <a:gd name="T53" fmla="*/ 41 h 57"/>
                <a:gd name="T54" fmla="*/ 32 w 57"/>
                <a:gd name="T55" fmla="*/ 32 h 57"/>
                <a:gd name="T56" fmla="*/ 41 w 57"/>
                <a:gd name="T57" fmla="*/ 32 h 57"/>
                <a:gd name="T58" fmla="*/ 48 w 57"/>
                <a:gd name="T59" fmla="*/ 37 h 57"/>
                <a:gd name="T60" fmla="*/ 48 w 57"/>
                <a:gd name="T61" fmla="*/ 37 h 57"/>
                <a:gd name="T62" fmla="*/ 57 w 57"/>
                <a:gd name="T63" fmla="*/ 29 h 57"/>
                <a:gd name="T64" fmla="*/ 48 w 57"/>
                <a:gd name="T65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ubicBezTo>
                    <a:pt x="57" y="24"/>
                    <a:pt x="53" y="20"/>
                    <a:pt x="4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6" name="Freeform 61"/>
            <p:cNvSpPr>
              <a:spLocks/>
            </p:cNvSpPr>
            <p:nvPr/>
          </p:nvSpPr>
          <p:spPr bwMode="auto">
            <a:xfrm>
              <a:off x="2603500" y="695325"/>
              <a:ext cx="46038" cy="46038"/>
            </a:xfrm>
            <a:custGeom>
              <a:avLst/>
              <a:gdLst>
                <a:gd name="T0" fmla="*/ 57 w 57"/>
                <a:gd name="T1" fmla="*/ 28 h 56"/>
                <a:gd name="T2" fmla="*/ 49 w 57"/>
                <a:gd name="T3" fmla="*/ 19 h 56"/>
                <a:gd name="T4" fmla="*/ 49 w 57"/>
                <a:gd name="T5" fmla="*/ 19 h 56"/>
                <a:gd name="T6" fmla="*/ 41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9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6 w 57"/>
                <a:gd name="T23" fmla="*/ 16 h 56"/>
                <a:gd name="T24" fmla="*/ 26 w 57"/>
                <a:gd name="T25" fmla="*/ 25 h 56"/>
                <a:gd name="T26" fmla="*/ 17 w 57"/>
                <a:gd name="T27" fmla="*/ 25 h 56"/>
                <a:gd name="T28" fmla="*/ 9 w 57"/>
                <a:gd name="T29" fmla="*/ 19 h 56"/>
                <a:gd name="T30" fmla="*/ 9 w 57"/>
                <a:gd name="T31" fmla="*/ 19 h 56"/>
                <a:gd name="T32" fmla="*/ 0 w 57"/>
                <a:gd name="T33" fmla="*/ 28 h 56"/>
                <a:gd name="T34" fmla="*/ 9 w 57"/>
                <a:gd name="T35" fmla="*/ 36 h 56"/>
                <a:gd name="T36" fmla="*/ 9 w 57"/>
                <a:gd name="T37" fmla="*/ 36 h 56"/>
                <a:gd name="T38" fmla="*/ 17 w 57"/>
                <a:gd name="T39" fmla="*/ 31 h 56"/>
                <a:gd name="T40" fmla="*/ 26 w 57"/>
                <a:gd name="T41" fmla="*/ 31 h 56"/>
                <a:gd name="T42" fmla="*/ 26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9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1 w 57"/>
                <a:gd name="T59" fmla="*/ 31 h 56"/>
                <a:gd name="T60" fmla="*/ 49 w 57"/>
                <a:gd name="T61" fmla="*/ 36 h 56"/>
                <a:gd name="T62" fmla="*/ 49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19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4" y="56"/>
                    <a:pt x="29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7" name="Freeform 62"/>
            <p:cNvSpPr>
              <a:spLocks/>
            </p:cNvSpPr>
            <p:nvPr/>
          </p:nvSpPr>
          <p:spPr bwMode="auto">
            <a:xfrm>
              <a:off x="2693988" y="695325"/>
              <a:ext cx="46038" cy="46038"/>
            </a:xfrm>
            <a:custGeom>
              <a:avLst/>
              <a:gdLst>
                <a:gd name="T0" fmla="*/ 56 w 56"/>
                <a:gd name="T1" fmla="*/ 28 h 56"/>
                <a:gd name="T2" fmla="*/ 48 w 56"/>
                <a:gd name="T3" fmla="*/ 19 h 56"/>
                <a:gd name="T4" fmla="*/ 48 w 56"/>
                <a:gd name="T5" fmla="*/ 19 h 56"/>
                <a:gd name="T6" fmla="*/ 40 w 56"/>
                <a:gd name="T7" fmla="*/ 25 h 56"/>
                <a:gd name="T8" fmla="*/ 31 w 56"/>
                <a:gd name="T9" fmla="*/ 25 h 56"/>
                <a:gd name="T10" fmla="*/ 31 w 56"/>
                <a:gd name="T11" fmla="*/ 16 h 56"/>
                <a:gd name="T12" fmla="*/ 36 w 56"/>
                <a:gd name="T13" fmla="*/ 8 h 56"/>
                <a:gd name="T14" fmla="*/ 36 w 56"/>
                <a:gd name="T15" fmla="*/ 8 h 56"/>
                <a:gd name="T16" fmla="*/ 28 w 56"/>
                <a:gd name="T17" fmla="*/ 0 h 56"/>
                <a:gd name="T18" fmla="*/ 19 w 56"/>
                <a:gd name="T19" fmla="*/ 8 h 56"/>
                <a:gd name="T20" fmla="*/ 19 w 56"/>
                <a:gd name="T21" fmla="*/ 8 h 56"/>
                <a:gd name="T22" fmla="*/ 25 w 56"/>
                <a:gd name="T23" fmla="*/ 16 h 56"/>
                <a:gd name="T24" fmla="*/ 25 w 56"/>
                <a:gd name="T25" fmla="*/ 25 h 56"/>
                <a:gd name="T26" fmla="*/ 16 w 56"/>
                <a:gd name="T27" fmla="*/ 25 h 56"/>
                <a:gd name="T28" fmla="*/ 8 w 56"/>
                <a:gd name="T29" fmla="*/ 19 h 56"/>
                <a:gd name="T30" fmla="*/ 8 w 56"/>
                <a:gd name="T31" fmla="*/ 19 h 56"/>
                <a:gd name="T32" fmla="*/ 0 w 56"/>
                <a:gd name="T33" fmla="*/ 28 h 56"/>
                <a:gd name="T34" fmla="*/ 8 w 56"/>
                <a:gd name="T35" fmla="*/ 36 h 56"/>
                <a:gd name="T36" fmla="*/ 8 w 56"/>
                <a:gd name="T37" fmla="*/ 36 h 56"/>
                <a:gd name="T38" fmla="*/ 16 w 56"/>
                <a:gd name="T39" fmla="*/ 31 h 56"/>
                <a:gd name="T40" fmla="*/ 25 w 56"/>
                <a:gd name="T41" fmla="*/ 31 h 56"/>
                <a:gd name="T42" fmla="*/ 25 w 56"/>
                <a:gd name="T43" fmla="*/ 40 h 56"/>
                <a:gd name="T44" fmla="*/ 19 w 56"/>
                <a:gd name="T45" fmla="*/ 48 h 56"/>
                <a:gd name="T46" fmla="*/ 19 w 56"/>
                <a:gd name="T47" fmla="*/ 48 h 56"/>
                <a:gd name="T48" fmla="*/ 28 w 56"/>
                <a:gd name="T49" fmla="*/ 56 h 56"/>
                <a:gd name="T50" fmla="*/ 36 w 56"/>
                <a:gd name="T51" fmla="*/ 48 h 56"/>
                <a:gd name="T52" fmla="*/ 36 w 56"/>
                <a:gd name="T53" fmla="*/ 48 h 56"/>
                <a:gd name="T54" fmla="*/ 31 w 56"/>
                <a:gd name="T55" fmla="*/ 40 h 56"/>
                <a:gd name="T56" fmla="*/ 31 w 56"/>
                <a:gd name="T57" fmla="*/ 31 h 56"/>
                <a:gd name="T58" fmla="*/ 40 w 56"/>
                <a:gd name="T59" fmla="*/ 31 h 56"/>
                <a:gd name="T60" fmla="*/ 48 w 56"/>
                <a:gd name="T61" fmla="*/ 36 h 56"/>
                <a:gd name="T62" fmla="*/ 48 w 56"/>
                <a:gd name="T63" fmla="*/ 36 h 56"/>
                <a:gd name="T64" fmla="*/ 56 w 56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23"/>
                    <a:pt x="52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19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1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3"/>
                    <a:pt x="33" y="0"/>
                    <a:pt x="28" y="0"/>
                  </a:cubicBezTo>
                  <a:cubicBezTo>
                    <a:pt x="23" y="0"/>
                    <a:pt x="19" y="3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23"/>
                    <a:pt x="0" y="28"/>
                  </a:cubicBezTo>
                  <a:cubicBezTo>
                    <a:pt x="0" y="33"/>
                    <a:pt x="3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19" y="44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2"/>
                    <a:pt x="23" y="56"/>
                    <a:pt x="28" y="56"/>
                  </a:cubicBezTo>
                  <a:cubicBezTo>
                    <a:pt x="33" y="56"/>
                    <a:pt x="36" y="52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4"/>
                    <a:pt x="34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2" y="36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8" name="Freeform 63"/>
            <p:cNvSpPr>
              <a:spLocks/>
            </p:cNvSpPr>
            <p:nvPr/>
          </p:nvSpPr>
          <p:spPr bwMode="auto">
            <a:xfrm>
              <a:off x="2784475" y="695325"/>
              <a:ext cx="44450" cy="46038"/>
            </a:xfrm>
            <a:custGeom>
              <a:avLst/>
              <a:gdLst>
                <a:gd name="T0" fmla="*/ 56 w 56"/>
                <a:gd name="T1" fmla="*/ 28 h 56"/>
                <a:gd name="T2" fmla="*/ 48 w 56"/>
                <a:gd name="T3" fmla="*/ 19 h 56"/>
                <a:gd name="T4" fmla="*/ 48 w 56"/>
                <a:gd name="T5" fmla="*/ 19 h 56"/>
                <a:gd name="T6" fmla="*/ 40 w 56"/>
                <a:gd name="T7" fmla="*/ 25 h 56"/>
                <a:gd name="T8" fmla="*/ 31 w 56"/>
                <a:gd name="T9" fmla="*/ 25 h 56"/>
                <a:gd name="T10" fmla="*/ 31 w 56"/>
                <a:gd name="T11" fmla="*/ 16 h 56"/>
                <a:gd name="T12" fmla="*/ 37 w 56"/>
                <a:gd name="T13" fmla="*/ 8 h 56"/>
                <a:gd name="T14" fmla="*/ 37 w 56"/>
                <a:gd name="T15" fmla="*/ 8 h 56"/>
                <a:gd name="T16" fmla="*/ 28 w 56"/>
                <a:gd name="T17" fmla="*/ 0 h 56"/>
                <a:gd name="T18" fmla="*/ 20 w 56"/>
                <a:gd name="T19" fmla="*/ 8 h 56"/>
                <a:gd name="T20" fmla="*/ 20 w 56"/>
                <a:gd name="T21" fmla="*/ 8 h 56"/>
                <a:gd name="T22" fmla="*/ 25 w 56"/>
                <a:gd name="T23" fmla="*/ 16 h 56"/>
                <a:gd name="T24" fmla="*/ 25 w 56"/>
                <a:gd name="T25" fmla="*/ 25 h 56"/>
                <a:gd name="T26" fmla="*/ 16 w 56"/>
                <a:gd name="T27" fmla="*/ 25 h 56"/>
                <a:gd name="T28" fmla="*/ 8 w 56"/>
                <a:gd name="T29" fmla="*/ 19 h 56"/>
                <a:gd name="T30" fmla="*/ 8 w 56"/>
                <a:gd name="T31" fmla="*/ 19 h 56"/>
                <a:gd name="T32" fmla="*/ 0 w 56"/>
                <a:gd name="T33" fmla="*/ 28 h 56"/>
                <a:gd name="T34" fmla="*/ 8 w 56"/>
                <a:gd name="T35" fmla="*/ 36 h 56"/>
                <a:gd name="T36" fmla="*/ 8 w 56"/>
                <a:gd name="T37" fmla="*/ 36 h 56"/>
                <a:gd name="T38" fmla="*/ 16 w 56"/>
                <a:gd name="T39" fmla="*/ 31 h 56"/>
                <a:gd name="T40" fmla="*/ 25 w 56"/>
                <a:gd name="T41" fmla="*/ 31 h 56"/>
                <a:gd name="T42" fmla="*/ 25 w 56"/>
                <a:gd name="T43" fmla="*/ 40 h 56"/>
                <a:gd name="T44" fmla="*/ 20 w 56"/>
                <a:gd name="T45" fmla="*/ 48 h 56"/>
                <a:gd name="T46" fmla="*/ 20 w 56"/>
                <a:gd name="T47" fmla="*/ 48 h 56"/>
                <a:gd name="T48" fmla="*/ 28 w 56"/>
                <a:gd name="T49" fmla="*/ 56 h 56"/>
                <a:gd name="T50" fmla="*/ 37 w 56"/>
                <a:gd name="T51" fmla="*/ 48 h 56"/>
                <a:gd name="T52" fmla="*/ 37 w 56"/>
                <a:gd name="T53" fmla="*/ 48 h 56"/>
                <a:gd name="T54" fmla="*/ 31 w 56"/>
                <a:gd name="T55" fmla="*/ 40 h 56"/>
                <a:gd name="T56" fmla="*/ 31 w 56"/>
                <a:gd name="T57" fmla="*/ 31 h 56"/>
                <a:gd name="T58" fmla="*/ 40 w 56"/>
                <a:gd name="T59" fmla="*/ 31 h 56"/>
                <a:gd name="T60" fmla="*/ 48 w 56"/>
                <a:gd name="T61" fmla="*/ 36 h 56"/>
                <a:gd name="T62" fmla="*/ 48 w 56"/>
                <a:gd name="T63" fmla="*/ 36 h 56"/>
                <a:gd name="T64" fmla="*/ 56 w 56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23"/>
                    <a:pt x="53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19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3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3" y="56"/>
                    <a:pt x="28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4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9" name="Freeform 64"/>
            <p:cNvSpPr>
              <a:spLocks/>
            </p:cNvSpPr>
            <p:nvPr/>
          </p:nvSpPr>
          <p:spPr bwMode="auto">
            <a:xfrm>
              <a:off x="2873375" y="695325"/>
              <a:ext cx="46038" cy="46038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19 h 56"/>
                <a:gd name="T4" fmla="*/ 48 w 57"/>
                <a:gd name="T5" fmla="*/ 19 h 56"/>
                <a:gd name="T6" fmla="*/ 40 w 57"/>
                <a:gd name="T7" fmla="*/ 25 h 56"/>
                <a:gd name="T8" fmla="*/ 31 w 57"/>
                <a:gd name="T9" fmla="*/ 25 h 56"/>
                <a:gd name="T10" fmla="*/ 31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8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8 w 57"/>
                <a:gd name="T29" fmla="*/ 19 h 56"/>
                <a:gd name="T30" fmla="*/ 8 w 57"/>
                <a:gd name="T31" fmla="*/ 19 h 56"/>
                <a:gd name="T32" fmla="*/ 0 w 57"/>
                <a:gd name="T33" fmla="*/ 28 h 56"/>
                <a:gd name="T34" fmla="*/ 8 w 57"/>
                <a:gd name="T35" fmla="*/ 36 h 56"/>
                <a:gd name="T36" fmla="*/ 8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8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1 w 57"/>
                <a:gd name="T55" fmla="*/ 40 h 56"/>
                <a:gd name="T56" fmla="*/ 31 w 57"/>
                <a:gd name="T57" fmla="*/ 31 h 56"/>
                <a:gd name="T58" fmla="*/ 40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5" y="19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4" y="56"/>
                    <a:pt x="28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0" name="Freeform 65"/>
            <p:cNvSpPr>
              <a:spLocks/>
            </p:cNvSpPr>
            <p:nvPr/>
          </p:nvSpPr>
          <p:spPr bwMode="auto">
            <a:xfrm>
              <a:off x="2963863" y="695325"/>
              <a:ext cx="46038" cy="46038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19 h 56"/>
                <a:gd name="T4" fmla="*/ 48 w 57"/>
                <a:gd name="T5" fmla="*/ 19 h 56"/>
                <a:gd name="T6" fmla="*/ 41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8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9 w 57"/>
                <a:gd name="T29" fmla="*/ 19 h 56"/>
                <a:gd name="T30" fmla="*/ 9 w 57"/>
                <a:gd name="T31" fmla="*/ 19 h 56"/>
                <a:gd name="T32" fmla="*/ 0 w 57"/>
                <a:gd name="T33" fmla="*/ 28 h 56"/>
                <a:gd name="T34" fmla="*/ 9 w 57"/>
                <a:gd name="T35" fmla="*/ 36 h 56"/>
                <a:gd name="T36" fmla="*/ 9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8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1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5" y="19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4" y="56"/>
                    <a:pt x="28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1" name="Freeform 66"/>
            <p:cNvSpPr>
              <a:spLocks/>
            </p:cNvSpPr>
            <p:nvPr/>
          </p:nvSpPr>
          <p:spPr bwMode="auto">
            <a:xfrm>
              <a:off x="3052763" y="695325"/>
              <a:ext cx="46038" cy="46038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19 h 56"/>
                <a:gd name="T4" fmla="*/ 48 w 57"/>
                <a:gd name="T5" fmla="*/ 19 h 56"/>
                <a:gd name="T6" fmla="*/ 41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9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9 w 57"/>
                <a:gd name="T29" fmla="*/ 19 h 56"/>
                <a:gd name="T30" fmla="*/ 9 w 57"/>
                <a:gd name="T31" fmla="*/ 19 h 56"/>
                <a:gd name="T32" fmla="*/ 0 w 57"/>
                <a:gd name="T33" fmla="*/ 28 h 56"/>
                <a:gd name="T34" fmla="*/ 9 w 57"/>
                <a:gd name="T35" fmla="*/ 36 h 56"/>
                <a:gd name="T36" fmla="*/ 9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9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1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5" y="19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4" y="56"/>
                    <a:pt x="29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2" name="Freeform 67"/>
            <p:cNvSpPr>
              <a:spLocks/>
            </p:cNvSpPr>
            <p:nvPr/>
          </p:nvSpPr>
          <p:spPr bwMode="auto">
            <a:xfrm>
              <a:off x="3141663" y="695325"/>
              <a:ext cx="46038" cy="46038"/>
            </a:xfrm>
            <a:custGeom>
              <a:avLst/>
              <a:gdLst>
                <a:gd name="T0" fmla="*/ 57 w 57"/>
                <a:gd name="T1" fmla="*/ 28 h 56"/>
                <a:gd name="T2" fmla="*/ 49 w 57"/>
                <a:gd name="T3" fmla="*/ 19 h 56"/>
                <a:gd name="T4" fmla="*/ 49 w 57"/>
                <a:gd name="T5" fmla="*/ 19 h 56"/>
                <a:gd name="T6" fmla="*/ 41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9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6 w 57"/>
                <a:gd name="T23" fmla="*/ 16 h 56"/>
                <a:gd name="T24" fmla="*/ 26 w 57"/>
                <a:gd name="T25" fmla="*/ 25 h 56"/>
                <a:gd name="T26" fmla="*/ 17 w 57"/>
                <a:gd name="T27" fmla="*/ 25 h 56"/>
                <a:gd name="T28" fmla="*/ 9 w 57"/>
                <a:gd name="T29" fmla="*/ 19 h 56"/>
                <a:gd name="T30" fmla="*/ 9 w 57"/>
                <a:gd name="T31" fmla="*/ 19 h 56"/>
                <a:gd name="T32" fmla="*/ 0 w 57"/>
                <a:gd name="T33" fmla="*/ 28 h 56"/>
                <a:gd name="T34" fmla="*/ 9 w 57"/>
                <a:gd name="T35" fmla="*/ 36 h 56"/>
                <a:gd name="T36" fmla="*/ 9 w 57"/>
                <a:gd name="T37" fmla="*/ 36 h 56"/>
                <a:gd name="T38" fmla="*/ 17 w 57"/>
                <a:gd name="T39" fmla="*/ 31 h 56"/>
                <a:gd name="T40" fmla="*/ 26 w 57"/>
                <a:gd name="T41" fmla="*/ 31 h 56"/>
                <a:gd name="T42" fmla="*/ 26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9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1 w 57"/>
                <a:gd name="T59" fmla="*/ 31 h 56"/>
                <a:gd name="T60" fmla="*/ 49 w 57"/>
                <a:gd name="T61" fmla="*/ 36 h 56"/>
                <a:gd name="T62" fmla="*/ 49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19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4" y="56"/>
                    <a:pt x="29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3" name="Freeform 68"/>
            <p:cNvSpPr>
              <a:spLocks/>
            </p:cNvSpPr>
            <p:nvPr/>
          </p:nvSpPr>
          <p:spPr bwMode="auto">
            <a:xfrm>
              <a:off x="3232150" y="695325"/>
              <a:ext cx="46038" cy="46038"/>
            </a:xfrm>
            <a:custGeom>
              <a:avLst/>
              <a:gdLst>
                <a:gd name="T0" fmla="*/ 56 w 56"/>
                <a:gd name="T1" fmla="*/ 28 h 56"/>
                <a:gd name="T2" fmla="*/ 48 w 56"/>
                <a:gd name="T3" fmla="*/ 19 h 56"/>
                <a:gd name="T4" fmla="*/ 48 w 56"/>
                <a:gd name="T5" fmla="*/ 19 h 56"/>
                <a:gd name="T6" fmla="*/ 40 w 56"/>
                <a:gd name="T7" fmla="*/ 25 h 56"/>
                <a:gd name="T8" fmla="*/ 31 w 56"/>
                <a:gd name="T9" fmla="*/ 25 h 56"/>
                <a:gd name="T10" fmla="*/ 31 w 56"/>
                <a:gd name="T11" fmla="*/ 16 h 56"/>
                <a:gd name="T12" fmla="*/ 36 w 56"/>
                <a:gd name="T13" fmla="*/ 8 h 56"/>
                <a:gd name="T14" fmla="*/ 36 w 56"/>
                <a:gd name="T15" fmla="*/ 8 h 56"/>
                <a:gd name="T16" fmla="*/ 28 w 56"/>
                <a:gd name="T17" fmla="*/ 0 h 56"/>
                <a:gd name="T18" fmla="*/ 19 w 56"/>
                <a:gd name="T19" fmla="*/ 8 h 56"/>
                <a:gd name="T20" fmla="*/ 19 w 56"/>
                <a:gd name="T21" fmla="*/ 8 h 56"/>
                <a:gd name="T22" fmla="*/ 25 w 56"/>
                <a:gd name="T23" fmla="*/ 16 h 56"/>
                <a:gd name="T24" fmla="*/ 25 w 56"/>
                <a:gd name="T25" fmla="*/ 25 h 56"/>
                <a:gd name="T26" fmla="*/ 16 w 56"/>
                <a:gd name="T27" fmla="*/ 25 h 56"/>
                <a:gd name="T28" fmla="*/ 8 w 56"/>
                <a:gd name="T29" fmla="*/ 19 h 56"/>
                <a:gd name="T30" fmla="*/ 8 w 56"/>
                <a:gd name="T31" fmla="*/ 19 h 56"/>
                <a:gd name="T32" fmla="*/ 0 w 56"/>
                <a:gd name="T33" fmla="*/ 28 h 56"/>
                <a:gd name="T34" fmla="*/ 8 w 56"/>
                <a:gd name="T35" fmla="*/ 36 h 56"/>
                <a:gd name="T36" fmla="*/ 8 w 56"/>
                <a:gd name="T37" fmla="*/ 36 h 56"/>
                <a:gd name="T38" fmla="*/ 16 w 56"/>
                <a:gd name="T39" fmla="*/ 31 h 56"/>
                <a:gd name="T40" fmla="*/ 25 w 56"/>
                <a:gd name="T41" fmla="*/ 31 h 56"/>
                <a:gd name="T42" fmla="*/ 25 w 56"/>
                <a:gd name="T43" fmla="*/ 40 h 56"/>
                <a:gd name="T44" fmla="*/ 19 w 56"/>
                <a:gd name="T45" fmla="*/ 48 h 56"/>
                <a:gd name="T46" fmla="*/ 19 w 56"/>
                <a:gd name="T47" fmla="*/ 48 h 56"/>
                <a:gd name="T48" fmla="*/ 28 w 56"/>
                <a:gd name="T49" fmla="*/ 56 h 56"/>
                <a:gd name="T50" fmla="*/ 36 w 56"/>
                <a:gd name="T51" fmla="*/ 48 h 56"/>
                <a:gd name="T52" fmla="*/ 36 w 56"/>
                <a:gd name="T53" fmla="*/ 48 h 56"/>
                <a:gd name="T54" fmla="*/ 31 w 56"/>
                <a:gd name="T55" fmla="*/ 40 h 56"/>
                <a:gd name="T56" fmla="*/ 31 w 56"/>
                <a:gd name="T57" fmla="*/ 31 h 56"/>
                <a:gd name="T58" fmla="*/ 40 w 56"/>
                <a:gd name="T59" fmla="*/ 31 h 56"/>
                <a:gd name="T60" fmla="*/ 48 w 56"/>
                <a:gd name="T61" fmla="*/ 36 h 56"/>
                <a:gd name="T62" fmla="*/ 48 w 56"/>
                <a:gd name="T63" fmla="*/ 36 h 56"/>
                <a:gd name="T64" fmla="*/ 56 w 56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23"/>
                    <a:pt x="52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19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1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3"/>
                    <a:pt x="33" y="0"/>
                    <a:pt x="28" y="0"/>
                  </a:cubicBezTo>
                  <a:cubicBezTo>
                    <a:pt x="23" y="0"/>
                    <a:pt x="19" y="3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23"/>
                    <a:pt x="0" y="28"/>
                  </a:cubicBezTo>
                  <a:cubicBezTo>
                    <a:pt x="0" y="33"/>
                    <a:pt x="3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19" y="44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2"/>
                    <a:pt x="23" y="56"/>
                    <a:pt x="28" y="56"/>
                  </a:cubicBezTo>
                  <a:cubicBezTo>
                    <a:pt x="33" y="56"/>
                    <a:pt x="36" y="52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4"/>
                    <a:pt x="34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2" y="36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4" name="Freeform 69"/>
            <p:cNvSpPr>
              <a:spLocks/>
            </p:cNvSpPr>
            <p:nvPr/>
          </p:nvSpPr>
          <p:spPr bwMode="auto">
            <a:xfrm>
              <a:off x="3322638" y="695325"/>
              <a:ext cx="44450" cy="46038"/>
            </a:xfrm>
            <a:custGeom>
              <a:avLst/>
              <a:gdLst>
                <a:gd name="T0" fmla="*/ 56 w 56"/>
                <a:gd name="T1" fmla="*/ 28 h 56"/>
                <a:gd name="T2" fmla="*/ 48 w 56"/>
                <a:gd name="T3" fmla="*/ 19 h 56"/>
                <a:gd name="T4" fmla="*/ 48 w 56"/>
                <a:gd name="T5" fmla="*/ 19 h 56"/>
                <a:gd name="T6" fmla="*/ 40 w 56"/>
                <a:gd name="T7" fmla="*/ 25 h 56"/>
                <a:gd name="T8" fmla="*/ 31 w 56"/>
                <a:gd name="T9" fmla="*/ 25 h 56"/>
                <a:gd name="T10" fmla="*/ 31 w 56"/>
                <a:gd name="T11" fmla="*/ 16 h 56"/>
                <a:gd name="T12" fmla="*/ 37 w 56"/>
                <a:gd name="T13" fmla="*/ 8 h 56"/>
                <a:gd name="T14" fmla="*/ 37 w 56"/>
                <a:gd name="T15" fmla="*/ 8 h 56"/>
                <a:gd name="T16" fmla="*/ 28 w 56"/>
                <a:gd name="T17" fmla="*/ 0 h 56"/>
                <a:gd name="T18" fmla="*/ 20 w 56"/>
                <a:gd name="T19" fmla="*/ 8 h 56"/>
                <a:gd name="T20" fmla="*/ 20 w 56"/>
                <a:gd name="T21" fmla="*/ 8 h 56"/>
                <a:gd name="T22" fmla="*/ 25 w 56"/>
                <a:gd name="T23" fmla="*/ 16 h 56"/>
                <a:gd name="T24" fmla="*/ 25 w 56"/>
                <a:gd name="T25" fmla="*/ 25 h 56"/>
                <a:gd name="T26" fmla="*/ 16 w 56"/>
                <a:gd name="T27" fmla="*/ 25 h 56"/>
                <a:gd name="T28" fmla="*/ 8 w 56"/>
                <a:gd name="T29" fmla="*/ 19 h 56"/>
                <a:gd name="T30" fmla="*/ 8 w 56"/>
                <a:gd name="T31" fmla="*/ 19 h 56"/>
                <a:gd name="T32" fmla="*/ 0 w 56"/>
                <a:gd name="T33" fmla="*/ 28 h 56"/>
                <a:gd name="T34" fmla="*/ 8 w 56"/>
                <a:gd name="T35" fmla="*/ 36 h 56"/>
                <a:gd name="T36" fmla="*/ 8 w 56"/>
                <a:gd name="T37" fmla="*/ 36 h 56"/>
                <a:gd name="T38" fmla="*/ 16 w 56"/>
                <a:gd name="T39" fmla="*/ 31 h 56"/>
                <a:gd name="T40" fmla="*/ 25 w 56"/>
                <a:gd name="T41" fmla="*/ 31 h 56"/>
                <a:gd name="T42" fmla="*/ 25 w 56"/>
                <a:gd name="T43" fmla="*/ 40 h 56"/>
                <a:gd name="T44" fmla="*/ 20 w 56"/>
                <a:gd name="T45" fmla="*/ 48 h 56"/>
                <a:gd name="T46" fmla="*/ 20 w 56"/>
                <a:gd name="T47" fmla="*/ 48 h 56"/>
                <a:gd name="T48" fmla="*/ 28 w 56"/>
                <a:gd name="T49" fmla="*/ 56 h 56"/>
                <a:gd name="T50" fmla="*/ 37 w 56"/>
                <a:gd name="T51" fmla="*/ 48 h 56"/>
                <a:gd name="T52" fmla="*/ 37 w 56"/>
                <a:gd name="T53" fmla="*/ 48 h 56"/>
                <a:gd name="T54" fmla="*/ 31 w 56"/>
                <a:gd name="T55" fmla="*/ 40 h 56"/>
                <a:gd name="T56" fmla="*/ 31 w 56"/>
                <a:gd name="T57" fmla="*/ 31 h 56"/>
                <a:gd name="T58" fmla="*/ 40 w 56"/>
                <a:gd name="T59" fmla="*/ 31 h 56"/>
                <a:gd name="T60" fmla="*/ 48 w 56"/>
                <a:gd name="T61" fmla="*/ 36 h 56"/>
                <a:gd name="T62" fmla="*/ 48 w 56"/>
                <a:gd name="T63" fmla="*/ 36 h 56"/>
                <a:gd name="T64" fmla="*/ 56 w 56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23"/>
                    <a:pt x="53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19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3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3" y="56"/>
                    <a:pt x="28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4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5" name="Freeform 70"/>
            <p:cNvSpPr>
              <a:spLocks/>
            </p:cNvSpPr>
            <p:nvPr/>
          </p:nvSpPr>
          <p:spPr bwMode="auto">
            <a:xfrm>
              <a:off x="3411538" y="695325"/>
              <a:ext cx="46038" cy="46038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19 h 56"/>
                <a:gd name="T4" fmla="*/ 48 w 57"/>
                <a:gd name="T5" fmla="*/ 19 h 56"/>
                <a:gd name="T6" fmla="*/ 40 w 57"/>
                <a:gd name="T7" fmla="*/ 25 h 56"/>
                <a:gd name="T8" fmla="*/ 31 w 57"/>
                <a:gd name="T9" fmla="*/ 25 h 56"/>
                <a:gd name="T10" fmla="*/ 31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8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8 w 57"/>
                <a:gd name="T29" fmla="*/ 19 h 56"/>
                <a:gd name="T30" fmla="*/ 8 w 57"/>
                <a:gd name="T31" fmla="*/ 19 h 56"/>
                <a:gd name="T32" fmla="*/ 0 w 57"/>
                <a:gd name="T33" fmla="*/ 28 h 56"/>
                <a:gd name="T34" fmla="*/ 8 w 57"/>
                <a:gd name="T35" fmla="*/ 36 h 56"/>
                <a:gd name="T36" fmla="*/ 8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8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1 w 57"/>
                <a:gd name="T55" fmla="*/ 40 h 56"/>
                <a:gd name="T56" fmla="*/ 31 w 57"/>
                <a:gd name="T57" fmla="*/ 31 h 56"/>
                <a:gd name="T58" fmla="*/ 40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5" y="19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4" y="56"/>
                    <a:pt x="28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6" name="Freeform 71"/>
            <p:cNvSpPr>
              <a:spLocks/>
            </p:cNvSpPr>
            <p:nvPr/>
          </p:nvSpPr>
          <p:spPr bwMode="auto">
            <a:xfrm>
              <a:off x="3502025" y="695325"/>
              <a:ext cx="46038" cy="46038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19 h 56"/>
                <a:gd name="T4" fmla="*/ 48 w 57"/>
                <a:gd name="T5" fmla="*/ 19 h 56"/>
                <a:gd name="T6" fmla="*/ 40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8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8 w 57"/>
                <a:gd name="T29" fmla="*/ 19 h 56"/>
                <a:gd name="T30" fmla="*/ 8 w 57"/>
                <a:gd name="T31" fmla="*/ 19 h 56"/>
                <a:gd name="T32" fmla="*/ 0 w 57"/>
                <a:gd name="T33" fmla="*/ 28 h 56"/>
                <a:gd name="T34" fmla="*/ 8 w 57"/>
                <a:gd name="T35" fmla="*/ 36 h 56"/>
                <a:gd name="T36" fmla="*/ 8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8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0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5" y="19"/>
                    <a:pt x="42" y="22"/>
                    <a:pt x="40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4" y="56"/>
                    <a:pt x="28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7" name="Freeform 72"/>
            <p:cNvSpPr>
              <a:spLocks/>
            </p:cNvSpPr>
            <p:nvPr/>
          </p:nvSpPr>
          <p:spPr bwMode="auto">
            <a:xfrm>
              <a:off x="3590925" y="695325"/>
              <a:ext cx="46038" cy="46038"/>
            </a:xfrm>
            <a:custGeom>
              <a:avLst/>
              <a:gdLst>
                <a:gd name="T0" fmla="*/ 48 w 57"/>
                <a:gd name="T1" fmla="*/ 19 h 56"/>
                <a:gd name="T2" fmla="*/ 48 w 57"/>
                <a:gd name="T3" fmla="*/ 19 h 56"/>
                <a:gd name="T4" fmla="*/ 41 w 57"/>
                <a:gd name="T5" fmla="*/ 25 h 56"/>
                <a:gd name="T6" fmla="*/ 32 w 57"/>
                <a:gd name="T7" fmla="*/ 25 h 56"/>
                <a:gd name="T8" fmla="*/ 32 w 57"/>
                <a:gd name="T9" fmla="*/ 16 h 56"/>
                <a:gd name="T10" fmla="*/ 37 w 57"/>
                <a:gd name="T11" fmla="*/ 8 h 56"/>
                <a:gd name="T12" fmla="*/ 37 w 57"/>
                <a:gd name="T13" fmla="*/ 8 h 56"/>
                <a:gd name="T14" fmla="*/ 29 w 57"/>
                <a:gd name="T15" fmla="*/ 0 h 56"/>
                <a:gd name="T16" fmla="*/ 20 w 57"/>
                <a:gd name="T17" fmla="*/ 8 h 56"/>
                <a:gd name="T18" fmla="*/ 20 w 57"/>
                <a:gd name="T19" fmla="*/ 8 h 56"/>
                <a:gd name="T20" fmla="*/ 25 w 57"/>
                <a:gd name="T21" fmla="*/ 16 h 56"/>
                <a:gd name="T22" fmla="*/ 25 w 57"/>
                <a:gd name="T23" fmla="*/ 25 h 56"/>
                <a:gd name="T24" fmla="*/ 16 w 57"/>
                <a:gd name="T25" fmla="*/ 25 h 56"/>
                <a:gd name="T26" fmla="*/ 9 w 57"/>
                <a:gd name="T27" fmla="*/ 19 h 56"/>
                <a:gd name="T28" fmla="*/ 9 w 57"/>
                <a:gd name="T29" fmla="*/ 19 h 56"/>
                <a:gd name="T30" fmla="*/ 0 w 57"/>
                <a:gd name="T31" fmla="*/ 28 h 56"/>
                <a:gd name="T32" fmla="*/ 9 w 57"/>
                <a:gd name="T33" fmla="*/ 36 h 56"/>
                <a:gd name="T34" fmla="*/ 9 w 57"/>
                <a:gd name="T35" fmla="*/ 36 h 56"/>
                <a:gd name="T36" fmla="*/ 16 w 57"/>
                <a:gd name="T37" fmla="*/ 31 h 56"/>
                <a:gd name="T38" fmla="*/ 25 w 57"/>
                <a:gd name="T39" fmla="*/ 31 h 56"/>
                <a:gd name="T40" fmla="*/ 25 w 57"/>
                <a:gd name="T41" fmla="*/ 40 h 56"/>
                <a:gd name="T42" fmla="*/ 20 w 57"/>
                <a:gd name="T43" fmla="*/ 48 h 56"/>
                <a:gd name="T44" fmla="*/ 20 w 57"/>
                <a:gd name="T45" fmla="*/ 48 h 56"/>
                <a:gd name="T46" fmla="*/ 29 w 57"/>
                <a:gd name="T47" fmla="*/ 56 h 56"/>
                <a:gd name="T48" fmla="*/ 37 w 57"/>
                <a:gd name="T49" fmla="*/ 48 h 56"/>
                <a:gd name="T50" fmla="*/ 37 w 57"/>
                <a:gd name="T51" fmla="*/ 48 h 56"/>
                <a:gd name="T52" fmla="*/ 32 w 57"/>
                <a:gd name="T53" fmla="*/ 40 h 56"/>
                <a:gd name="T54" fmla="*/ 32 w 57"/>
                <a:gd name="T55" fmla="*/ 31 h 56"/>
                <a:gd name="T56" fmla="*/ 41 w 57"/>
                <a:gd name="T57" fmla="*/ 31 h 56"/>
                <a:gd name="T58" fmla="*/ 48 w 57"/>
                <a:gd name="T59" fmla="*/ 36 h 56"/>
                <a:gd name="T60" fmla="*/ 48 w 57"/>
                <a:gd name="T61" fmla="*/ 36 h 56"/>
                <a:gd name="T62" fmla="*/ 57 w 57"/>
                <a:gd name="T63" fmla="*/ 28 h 56"/>
                <a:gd name="T64" fmla="*/ 48 w 57"/>
                <a:gd name="T65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48" y="19"/>
                  </a:moveTo>
                  <a:cubicBezTo>
                    <a:pt x="48" y="19"/>
                    <a:pt x="48" y="19"/>
                    <a:pt x="48" y="19"/>
                  </a:cubicBezTo>
                  <a:cubicBezTo>
                    <a:pt x="45" y="19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4" y="56"/>
                    <a:pt x="29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ubicBezTo>
                    <a:pt x="57" y="23"/>
                    <a:pt x="53" y="19"/>
                    <a:pt x="4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8" name="Freeform 73"/>
            <p:cNvSpPr>
              <a:spLocks/>
            </p:cNvSpPr>
            <p:nvPr/>
          </p:nvSpPr>
          <p:spPr bwMode="auto">
            <a:xfrm>
              <a:off x="2603500" y="785813"/>
              <a:ext cx="46038" cy="44450"/>
            </a:xfrm>
            <a:custGeom>
              <a:avLst/>
              <a:gdLst>
                <a:gd name="T0" fmla="*/ 57 w 57"/>
                <a:gd name="T1" fmla="*/ 28 h 56"/>
                <a:gd name="T2" fmla="*/ 49 w 57"/>
                <a:gd name="T3" fmla="*/ 20 h 56"/>
                <a:gd name="T4" fmla="*/ 49 w 57"/>
                <a:gd name="T5" fmla="*/ 20 h 56"/>
                <a:gd name="T6" fmla="*/ 41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9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6 w 57"/>
                <a:gd name="T23" fmla="*/ 16 h 56"/>
                <a:gd name="T24" fmla="*/ 26 w 57"/>
                <a:gd name="T25" fmla="*/ 25 h 56"/>
                <a:gd name="T26" fmla="*/ 17 w 57"/>
                <a:gd name="T27" fmla="*/ 25 h 56"/>
                <a:gd name="T28" fmla="*/ 9 w 57"/>
                <a:gd name="T29" fmla="*/ 20 h 56"/>
                <a:gd name="T30" fmla="*/ 9 w 57"/>
                <a:gd name="T31" fmla="*/ 20 h 56"/>
                <a:gd name="T32" fmla="*/ 0 w 57"/>
                <a:gd name="T33" fmla="*/ 28 h 56"/>
                <a:gd name="T34" fmla="*/ 9 w 57"/>
                <a:gd name="T35" fmla="*/ 36 h 56"/>
                <a:gd name="T36" fmla="*/ 9 w 57"/>
                <a:gd name="T37" fmla="*/ 36 h 56"/>
                <a:gd name="T38" fmla="*/ 17 w 57"/>
                <a:gd name="T39" fmla="*/ 31 h 56"/>
                <a:gd name="T40" fmla="*/ 26 w 57"/>
                <a:gd name="T41" fmla="*/ 31 h 56"/>
                <a:gd name="T42" fmla="*/ 26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9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1 w 57"/>
                <a:gd name="T59" fmla="*/ 31 h 56"/>
                <a:gd name="T60" fmla="*/ 49 w 57"/>
                <a:gd name="T61" fmla="*/ 36 h 56"/>
                <a:gd name="T62" fmla="*/ 49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6"/>
                    <a:pt x="29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9" name="Freeform 74"/>
            <p:cNvSpPr>
              <a:spLocks/>
            </p:cNvSpPr>
            <p:nvPr/>
          </p:nvSpPr>
          <p:spPr bwMode="auto">
            <a:xfrm>
              <a:off x="2693988" y="785813"/>
              <a:ext cx="46038" cy="44450"/>
            </a:xfrm>
            <a:custGeom>
              <a:avLst/>
              <a:gdLst>
                <a:gd name="T0" fmla="*/ 56 w 56"/>
                <a:gd name="T1" fmla="*/ 28 h 56"/>
                <a:gd name="T2" fmla="*/ 48 w 56"/>
                <a:gd name="T3" fmla="*/ 20 h 56"/>
                <a:gd name="T4" fmla="*/ 48 w 56"/>
                <a:gd name="T5" fmla="*/ 20 h 56"/>
                <a:gd name="T6" fmla="*/ 40 w 56"/>
                <a:gd name="T7" fmla="*/ 25 h 56"/>
                <a:gd name="T8" fmla="*/ 31 w 56"/>
                <a:gd name="T9" fmla="*/ 25 h 56"/>
                <a:gd name="T10" fmla="*/ 31 w 56"/>
                <a:gd name="T11" fmla="*/ 16 h 56"/>
                <a:gd name="T12" fmla="*/ 36 w 56"/>
                <a:gd name="T13" fmla="*/ 8 h 56"/>
                <a:gd name="T14" fmla="*/ 36 w 56"/>
                <a:gd name="T15" fmla="*/ 8 h 56"/>
                <a:gd name="T16" fmla="*/ 28 w 56"/>
                <a:gd name="T17" fmla="*/ 0 h 56"/>
                <a:gd name="T18" fmla="*/ 19 w 56"/>
                <a:gd name="T19" fmla="*/ 8 h 56"/>
                <a:gd name="T20" fmla="*/ 19 w 56"/>
                <a:gd name="T21" fmla="*/ 8 h 56"/>
                <a:gd name="T22" fmla="*/ 25 w 56"/>
                <a:gd name="T23" fmla="*/ 16 h 56"/>
                <a:gd name="T24" fmla="*/ 25 w 56"/>
                <a:gd name="T25" fmla="*/ 25 h 56"/>
                <a:gd name="T26" fmla="*/ 16 w 56"/>
                <a:gd name="T27" fmla="*/ 25 h 56"/>
                <a:gd name="T28" fmla="*/ 8 w 56"/>
                <a:gd name="T29" fmla="*/ 20 h 56"/>
                <a:gd name="T30" fmla="*/ 8 w 56"/>
                <a:gd name="T31" fmla="*/ 20 h 56"/>
                <a:gd name="T32" fmla="*/ 0 w 56"/>
                <a:gd name="T33" fmla="*/ 28 h 56"/>
                <a:gd name="T34" fmla="*/ 8 w 56"/>
                <a:gd name="T35" fmla="*/ 36 h 56"/>
                <a:gd name="T36" fmla="*/ 8 w 56"/>
                <a:gd name="T37" fmla="*/ 36 h 56"/>
                <a:gd name="T38" fmla="*/ 16 w 56"/>
                <a:gd name="T39" fmla="*/ 31 h 56"/>
                <a:gd name="T40" fmla="*/ 25 w 56"/>
                <a:gd name="T41" fmla="*/ 31 h 56"/>
                <a:gd name="T42" fmla="*/ 25 w 56"/>
                <a:gd name="T43" fmla="*/ 40 h 56"/>
                <a:gd name="T44" fmla="*/ 19 w 56"/>
                <a:gd name="T45" fmla="*/ 48 h 56"/>
                <a:gd name="T46" fmla="*/ 19 w 56"/>
                <a:gd name="T47" fmla="*/ 48 h 56"/>
                <a:gd name="T48" fmla="*/ 28 w 56"/>
                <a:gd name="T49" fmla="*/ 56 h 56"/>
                <a:gd name="T50" fmla="*/ 36 w 56"/>
                <a:gd name="T51" fmla="*/ 48 h 56"/>
                <a:gd name="T52" fmla="*/ 36 w 56"/>
                <a:gd name="T53" fmla="*/ 48 h 56"/>
                <a:gd name="T54" fmla="*/ 31 w 56"/>
                <a:gd name="T55" fmla="*/ 40 h 56"/>
                <a:gd name="T56" fmla="*/ 31 w 56"/>
                <a:gd name="T57" fmla="*/ 31 h 56"/>
                <a:gd name="T58" fmla="*/ 40 w 56"/>
                <a:gd name="T59" fmla="*/ 31 h 56"/>
                <a:gd name="T60" fmla="*/ 48 w 56"/>
                <a:gd name="T61" fmla="*/ 36 h 56"/>
                <a:gd name="T62" fmla="*/ 48 w 56"/>
                <a:gd name="T63" fmla="*/ 36 h 56"/>
                <a:gd name="T64" fmla="*/ 56 w 56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23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3"/>
                    <a:pt x="33" y="0"/>
                    <a:pt x="28" y="0"/>
                  </a:cubicBezTo>
                  <a:cubicBezTo>
                    <a:pt x="23" y="0"/>
                    <a:pt x="19" y="3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33"/>
                    <a:pt x="3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19" y="44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6"/>
                    <a:pt x="28" y="56"/>
                  </a:cubicBezTo>
                  <a:cubicBezTo>
                    <a:pt x="33" y="56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4"/>
                    <a:pt x="34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2" y="36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0" name="Freeform 75"/>
            <p:cNvSpPr>
              <a:spLocks/>
            </p:cNvSpPr>
            <p:nvPr/>
          </p:nvSpPr>
          <p:spPr bwMode="auto">
            <a:xfrm>
              <a:off x="2784475" y="785813"/>
              <a:ext cx="44450" cy="44450"/>
            </a:xfrm>
            <a:custGeom>
              <a:avLst/>
              <a:gdLst>
                <a:gd name="T0" fmla="*/ 56 w 56"/>
                <a:gd name="T1" fmla="*/ 28 h 56"/>
                <a:gd name="T2" fmla="*/ 48 w 56"/>
                <a:gd name="T3" fmla="*/ 20 h 56"/>
                <a:gd name="T4" fmla="*/ 48 w 56"/>
                <a:gd name="T5" fmla="*/ 20 h 56"/>
                <a:gd name="T6" fmla="*/ 40 w 56"/>
                <a:gd name="T7" fmla="*/ 25 h 56"/>
                <a:gd name="T8" fmla="*/ 31 w 56"/>
                <a:gd name="T9" fmla="*/ 25 h 56"/>
                <a:gd name="T10" fmla="*/ 31 w 56"/>
                <a:gd name="T11" fmla="*/ 16 h 56"/>
                <a:gd name="T12" fmla="*/ 37 w 56"/>
                <a:gd name="T13" fmla="*/ 8 h 56"/>
                <a:gd name="T14" fmla="*/ 37 w 56"/>
                <a:gd name="T15" fmla="*/ 8 h 56"/>
                <a:gd name="T16" fmla="*/ 28 w 56"/>
                <a:gd name="T17" fmla="*/ 0 h 56"/>
                <a:gd name="T18" fmla="*/ 20 w 56"/>
                <a:gd name="T19" fmla="*/ 8 h 56"/>
                <a:gd name="T20" fmla="*/ 20 w 56"/>
                <a:gd name="T21" fmla="*/ 8 h 56"/>
                <a:gd name="T22" fmla="*/ 25 w 56"/>
                <a:gd name="T23" fmla="*/ 16 h 56"/>
                <a:gd name="T24" fmla="*/ 25 w 56"/>
                <a:gd name="T25" fmla="*/ 25 h 56"/>
                <a:gd name="T26" fmla="*/ 16 w 56"/>
                <a:gd name="T27" fmla="*/ 25 h 56"/>
                <a:gd name="T28" fmla="*/ 8 w 56"/>
                <a:gd name="T29" fmla="*/ 20 h 56"/>
                <a:gd name="T30" fmla="*/ 8 w 56"/>
                <a:gd name="T31" fmla="*/ 20 h 56"/>
                <a:gd name="T32" fmla="*/ 0 w 56"/>
                <a:gd name="T33" fmla="*/ 28 h 56"/>
                <a:gd name="T34" fmla="*/ 8 w 56"/>
                <a:gd name="T35" fmla="*/ 36 h 56"/>
                <a:gd name="T36" fmla="*/ 8 w 56"/>
                <a:gd name="T37" fmla="*/ 36 h 56"/>
                <a:gd name="T38" fmla="*/ 16 w 56"/>
                <a:gd name="T39" fmla="*/ 31 h 56"/>
                <a:gd name="T40" fmla="*/ 25 w 56"/>
                <a:gd name="T41" fmla="*/ 31 h 56"/>
                <a:gd name="T42" fmla="*/ 25 w 56"/>
                <a:gd name="T43" fmla="*/ 40 h 56"/>
                <a:gd name="T44" fmla="*/ 20 w 56"/>
                <a:gd name="T45" fmla="*/ 48 h 56"/>
                <a:gd name="T46" fmla="*/ 20 w 56"/>
                <a:gd name="T47" fmla="*/ 48 h 56"/>
                <a:gd name="T48" fmla="*/ 28 w 56"/>
                <a:gd name="T49" fmla="*/ 56 h 56"/>
                <a:gd name="T50" fmla="*/ 37 w 56"/>
                <a:gd name="T51" fmla="*/ 48 h 56"/>
                <a:gd name="T52" fmla="*/ 37 w 56"/>
                <a:gd name="T53" fmla="*/ 48 h 56"/>
                <a:gd name="T54" fmla="*/ 31 w 56"/>
                <a:gd name="T55" fmla="*/ 40 h 56"/>
                <a:gd name="T56" fmla="*/ 31 w 56"/>
                <a:gd name="T57" fmla="*/ 31 h 56"/>
                <a:gd name="T58" fmla="*/ 40 w 56"/>
                <a:gd name="T59" fmla="*/ 31 h 56"/>
                <a:gd name="T60" fmla="*/ 48 w 56"/>
                <a:gd name="T61" fmla="*/ 36 h 56"/>
                <a:gd name="T62" fmla="*/ 48 w 56"/>
                <a:gd name="T63" fmla="*/ 36 h 56"/>
                <a:gd name="T64" fmla="*/ 56 w 56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23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3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6"/>
                    <a:pt x="28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4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1" name="Freeform 76"/>
            <p:cNvSpPr>
              <a:spLocks/>
            </p:cNvSpPr>
            <p:nvPr/>
          </p:nvSpPr>
          <p:spPr bwMode="auto">
            <a:xfrm>
              <a:off x="2873375" y="785813"/>
              <a:ext cx="46038" cy="44450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20 h 56"/>
                <a:gd name="T4" fmla="*/ 48 w 57"/>
                <a:gd name="T5" fmla="*/ 20 h 56"/>
                <a:gd name="T6" fmla="*/ 40 w 57"/>
                <a:gd name="T7" fmla="*/ 25 h 56"/>
                <a:gd name="T8" fmla="*/ 31 w 57"/>
                <a:gd name="T9" fmla="*/ 25 h 56"/>
                <a:gd name="T10" fmla="*/ 31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8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8 w 57"/>
                <a:gd name="T29" fmla="*/ 20 h 56"/>
                <a:gd name="T30" fmla="*/ 8 w 57"/>
                <a:gd name="T31" fmla="*/ 20 h 56"/>
                <a:gd name="T32" fmla="*/ 0 w 57"/>
                <a:gd name="T33" fmla="*/ 28 h 56"/>
                <a:gd name="T34" fmla="*/ 8 w 57"/>
                <a:gd name="T35" fmla="*/ 36 h 56"/>
                <a:gd name="T36" fmla="*/ 8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8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1 w 57"/>
                <a:gd name="T55" fmla="*/ 40 h 56"/>
                <a:gd name="T56" fmla="*/ 31 w 57"/>
                <a:gd name="T57" fmla="*/ 31 h 56"/>
                <a:gd name="T58" fmla="*/ 40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6"/>
                    <a:pt x="28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2" name="Freeform 77"/>
            <p:cNvSpPr>
              <a:spLocks/>
            </p:cNvSpPr>
            <p:nvPr/>
          </p:nvSpPr>
          <p:spPr bwMode="auto">
            <a:xfrm>
              <a:off x="2963863" y="785813"/>
              <a:ext cx="46038" cy="44450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20 h 56"/>
                <a:gd name="T4" fmla="*/ 48 w 57"/>
                <a:gd name="T5" fmla="*/ 20 h 56"/>
                <a:gd name="T6" fmla="*/ 41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8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9 w 57"/>
                <a:gd name="T29" fmla="*/ 20 h 56"/>
                <a:gd name="T30" fmla="*/ 9 w 57"/>
                <a:gd name="T31" fmla="*/ 20 h 56"/>
                <a:gd name="T32" fmla="*/ 0 w 57"/>
                <a:gd name="T33" fmla="*/ 28 h 56"/>
                <a:gd name="T34" fmla="*/ 9 w 57"/>
                <a:gd name="T35" fmla="*/ 36 h 56"/>
                <a:gd name="T36" fmla="*/ 9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8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1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6"/>
                    <a:pt x="28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" name="Freeform 78"/>
            <p:cNvSpPr>
              <a:spLocks/>
            </p:cNvSpPr>
            <p:nvPr/>
          </p:nvSpPr>
          <p:spPr bwMode="auto">
            <a:xfrm>
              <a:off x="3052763" y="785813"/>
              <a:ext cx="46038" cy="44450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20 h 56"/>
                <a:gd name="T4" fmla="*/ 48 w 57"/>
                <a:gd name="T5" fmla="*/ 20 h 56"/>
                <a:gd name="T6" fmla="*/ 41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9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9 w 57"/>
                <a:gd name="T29" fmla="*/ 20 h 56"/>
                <a:gd name="T30" fmla="*/ 9 w 57"/>
                <a:gd name="T31" fmla="*/ 20 h 56"/>
                <a:gd name="T32" fmla="*/ 0 w 57"/>
                <a:gd name="T33" fmla="*/ 28 h 56"/>
                <a:gd name="T34" fmla="*/ 9 w 57"/>
                <a:gd name="T35" fmla="*/ 36 h 56"/>
                <a:gd name="T36" fmla="*/ 9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9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1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6"/>
                    <a:pt x="29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4" name="Freeform 79"/>
            <p:cNvSpPr>
              <a:spLocks/>
            </p:cNvSpPr>
            <p:nvPr/>
          </p:nvSpPr>
          <p:spPr bwMode="auto">
            <a:xfrm>
              <a:off x="3141663" y="785813"/>
              <a:ext cx="46038" cy="44450"/>
            </a:xfrm>
            <a:custGeom>
              <a:avLst/>
              <a:gdLst>
                <a:gd name="T0" fmla="*/ 57 w 57"/>
                <a:gd name="T1" fmla="*/ 28 h 56"/>
                <a:gd name="T2" fmla="*/ 49 w 57"/>
                <a:gd name="T3" fmla="*/ 20 h 56"/>
                <a:gd name="T4" fmla="*/ 49 w 57"/>
                <a:gd name="T5" fmla="*/ 20 h 56"/>
                <a:gd name="T6" fmla="*/ 41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9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6 w 57"/>
                <a:gd name="T23" fmla="*/ 16 h 56"/>
                <a:gd name="T24" fmla="*/ 26 w 57"/>
                <a:gd name="T25" fmla="*/ 25 h 56"/>
                <a:gd name="T26" fmla="*/ 17 w 57"/>
                <a:gd name="T27" fmla="*/ 25 h 56"/>
                <a:gd name="T28" fmla="*/ 9 w 57"/>
                <a:gd name="T29" fmla="*/ 20 h 56"/>
                <a:gd name="T30" fmla="*/ 9 w 57"/>
                <a:gd name="T31" fmla="*/ 20 h 56"/>
                <a:gd name="T32" fmla="*/ 0 w 57"/>
                <a:gd name="T33" fmla="*/ 28 h 56"/>
                <a:gd name="T34" fmla="*/ 9 w 57"/>
                <a:gd name="T35" fmla="*/ 36 h 56"/>
                <a:gd name="T36" fmla="*/ 9 w 57"/>
                <a:gd name="T37" fmla="*/ 36 h 56"/>
                <a:gd name="T38" fmla="*/ 17 w 57"/>
                <a:gd name="T39" fmla="*/ 31 h 56"/>
                <a:gd name="T40" fmla="*/ 26 w 57"/>
                <a:gd name="T41" fmla="*/ 31 h 56"/>
                <a:gd name="T42" fmla="*/ 26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9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1 w 57"/>
                <a:gd name="T59" fmla="*/ 31 h 56"/>
                <a:gd name="T60" fmla="*/ 49 w 57"/>
                <a:gd name="T61" fmla="*/ 36 h 56"/>
                <a:gd name="T62" fmla="*/ 49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6"/>
                    <a:pt x="29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5" name="Freeform 80"/>
            <p:cNvSpPr>
              <a:spLocks/>
            </p:cNvSpPr>
            <p:nvPr/>
          </p:nvSpPr>
          <p:spPr bwMode="auto">
            <a:xfrm>
              <a:off x="3232150" y="785813"/>
              <a:ext cx="46038" cy="44450"/>
            </a:xfrm>
            <a:custGeom>
              <a:avLst/>
              <a:gdLst>
                <a:gd name="T0" fmla="*/ 56 w 56"/>
                <a:gd name="T1" fmla="*/ 28 h 56"/>
                <a:gd name="T2" fmla="*/ 48 w 56"/>
                <a:gd name="T3" fmla="*/ 20 h 56"/>
                <a:gd name="T4" fmla="*/ 48 w 56"/>
                <a:gd name="T5" fmla="*/ 20 h 56"/>
                <a:gd name="T6" fmla="*/ 40 w 56"/>
                <a:gd name="T7" fmla="*/ 25 h 56"/>
                <a:gd name="T8" fmla="*/ 31 w 56"/>
                <a:gd name="T9" fmla="*/ 25 h 56"/>
                <a:gd name="T10" fmla="*/ 31 w 56"/>
                <a:gd name="T11" fmla="*/ 16 h 56"/>
                <a:gd name="T12" fmla="*/ 36 w 56"/>
                <a:gd name="T13" fmla="*/ 8 h 56"/>
                <a:gd name="T14" fmla="*/ 36 w 56"/>
                <a:gd name="T15" fmla="*/ 8 h 56"/>
                <a:gd name="T16" fmla="*/ 28 w 56"/>
                <a:gd name="T17" fmla="*/ 0 h 56"/>
                <a:gd name="T18" fmla="*/ 19 w 56"/>
                <a:gd name="T19" fmla="*/ 8 h 56"/>
                <a:gd name="T20" fmla="*/ 19 w 56"/>
                <a:gd name="T21" fmla="*/ 8 h 56"/>
                <a:gd name="T22" fmla="*/ 25 w 56"/>
                <a:gd name="T23" fmla="*/ 16 h 56"/>
                <a:gd name="T24" fmla="*/ 25 w 56"/>
                <a:gd name="T25" fmla="*/ 25 h 56"/>
                <a:gd name="T26" fmla="*/ 16 w 56"/>
                <a:gd name="T27" fmla="*/ 25 h 56"/>
                <a:gd name="T28" fmla="*/ 8 w 56"/>
                <a:gd name="T29" fmla="*/ 20 h 56"/>
                <a:gd name="T30" fmla="*/ 8 w 56"/>
                <a:gd name="T31" fmla="*/ 20 h 56"/>
                <a:gd name="T32" fmla="*/ 0 w 56"/>
                <a:gd name="T33" fmla="*/ 28 h 56"/>
                <a:gd name="T34" fmla="*/ 8 w 56"/>
                <a:gd name="T35" fmla="*/ 36 h 56"/>
                <a:gd name="T36" fmla="*/ 8 w 56"/>
                <a:gd name="T37" fmla="*/ 36 h 56"/>
                <a:gd name="T38" fmla="*/ 16 w 56"/>
                <a:gd name="T39" fmla="*/ 31 h 56"/>
                <a:gd name="T40" fmla="*/ 25 w 56"/>
                <a:gd name="T41" fmla="*/ 31 h 56"/>
                <a:gd name="T42" fmla="*/ 25 w 56"/>
                <a:gd name="T43" fmla="*/ 40 h 56"/>
                <a:gd name="T44" fmla="*/ 19 w 56"/>
                <a:gd name="T45" fmla="*/ 48 h 56"/>
                <a:gd name="T46" fmla="*/ 19 w 56"/>
                <a:gd name="T47" fmla="*/ 48 h 56"/>
                <a:gd name="T48" fmla="*/ 28 w 56"/>
                <a:gd name="T49" fmla="*/ 56 h 56"/>
                <a:gd name="T50" fmla="*/ 36 w 56"/>
                <a:gd name="T51" fmla="*/ 48 h 56"/>
                <a:gd name="T52" fmla="*/ 36 w 56"/>
                <a:gd name="T53" fmla="*/ 48 h 56"/>
                <a:gd name="T54" fmla="*/ 31 w 56"/>
                <a:gd name="T55" fmla="*/ 40 h 56"/>
                <a:gd name="T56" fmla="*/ 31 w 56"/>
                <a:gd name="T57" fmla="*/ 31 h 56"/>
                <a:gd name="T58" fmla="*/ 40 w 56"/>
                <a:gd name="T59" fmla="*/ 31 h 56"/>
                <a:gd name="T60" fmla="*/ 48 w 56"/>
                <a:gd name="T61" fmla="*/ 36 h 56"/>
                <a:gd name="T62" fmla="*/ 48 w 56"/>
                <a:gd name="T63" fmla="*/ 36 h 56"/>
                <a:gd name="T64" fmla="*/ 56 w 56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23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3"/>
                    <a:pt x="33" y="0"/>
                    <a:pt x="28" y="0"/>
                  </a:cubicBezTo>
                  <a:cubicBezTo>
                    <a:pt x="23" y="0"/>
                    <a:pt x="19" y="3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33"/>
                    <a:pt x="3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19" y="44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6"/>
                    <a:pt x="28" y="56"/>
                  </a:cubicBezTo>
                  <a:cubicBezTo>
                    <a:pt x="33" y="56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4"/>
                    <a:pt x="34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2" y="36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" name="Freeform 81"/>
            <p:cNvSpPr>
              <a:spLocks/>
            </p:cNvSpPr>
            <p:nvPr/>
          </p:nvSpPr>
          <p:spPr bwMode="auto">
            <a:xfrm>
              <a:off x="3322638" y="785813"/>
              <a:ext cx="44450" cy="44450"/>
            </a:xfrm>
            <a:custGeom>
              <a:avLst/>
              <a:gdLst>
                <a:gd name="T0" fmla="*/ 56 w 56"/>
                <a:gd name="T1" fmla="*/ 28 h 56"/>
                <a:gd name="T2" fmla="*/ 48 w 56"/>
                <a:gd name="T3" fmla="*/ 20 h 56"/>
                <a:gd name="T4" fmla="*/ 48 w 56"/>
                <a:gd name="T5" fmla="*/ 20 h 56"/>
                <a:gd name="T6" fmla="*/ 40 w 56"/>
                <a:gd name="T7" fmla="*/ 25 h 56"/>
                <a:gd name="T8" fmla="*/ 31 w 56"/>
                <a:gd name="T9" fmla="*/ 25 h 56"/>
                <a:gd name="T10" fmla="*/ 31 w 56"/>
                <a:gd name="T11" fmla="*/ 16 h 56"/>
                <a:gd name="T12" fmla="*/ 37 w 56"/>
                <a:gd name="T13" fmla="*/ 8 h 56"/>
                <a:gd name="T14" fmla="*/ 37 w 56"/>
                <a:gd name="T15" fmla="*/ 8 h 56"/>
                <a:gd name="T16" fmla="*/ 28 w 56"/>
                <a:gd name="T17" fmla="*/ 0 h 56"/>
                <a:gd name="T18" fmla="*/ 20 w 56"/>
                <a:gd name="T19" fmla="*/ 8 h 56"/>
                <a:gd name="T20" fmla="*/ 20 w 56"/>
                <a:gd name="T21" fmla="*/ 8 h 56"/>
                <a:gd name="T22" fmla="*/ 25 w 56"/>
                <a:gd name="T23" fmla="*/ 16 h 56"/>
                <a:gd name="T24" fmla="*/ 25 w 56"/>
                <a:gd name="T25" fmla="*/ 25 h 56"/>
                <a:gd name="T26" fmla="*/ 16 w 56"/>
                <a:gd name="T27" fmla="*/ 25 h 56"/>
                <a:gd name="T28" fmla="*/ 8 w 56"/>
                <a:gd name="T29" fmla="*/ 20 h 56"/>
                <a:gd name="T30" fmla="*/ 8 w 56"/>
                <a:gd name="T31" fmla="*/ 20 h 56"/>
                <a:gd name="T32" fmla="*/ 0 w 56"/>
                <a:gd name="T33" fmla="*/ 28 h 56"/>
                <a:gd name="T34" fmla="*/ 8 w 56"/>
                <a:gd name="T35" fmla="*/ 36 h 56"/>
                <a:gd name="T36" fmla="*/ 8 w 56"/>
                <a:gd name="T37" fmla="*/ 36 h 56"/>
                <a:gd name="T38" fmla="*/ 16 w 56"/>
                <a:gd name="T39" fmla="*/ 31 h 56"/>
                <a:gd name="T40" fmla="*/ 25 w 56"/>
                <a:gd name="T41" fmla="*/ 31 h 56"/>
                <a:gd name="T42" fmla="*/ 25 w 56"/>
                <a:gd name="T43" fmla="*/ 40 h 56"/>
                <a:gd name="T44" fmla="*/ 20 w 56"/>
                <a:gd name="T45" fmla="*/ 48 h 56"/>
                <a:gd name="T46" fmla="*/ 20 w 56"/>
                <a:gd name="T47" fmla="*/ 48 h 56"/>
                <a:gd name="T48" fmla="*/ 28 w 56"/>
                <a:gd name="T49" fmla="*/ 56 h 56"/>
                <a:gd name="T50" fmla="*/ 37 w 56"/>
                <a:gd name="T51" fmla="*/ 48 h 56"/>
                <a:gd name="T52" fmla="*/ 37 w 56"/>
                <a:gd name="T53" fmla="*/ 48 h 56"/>
                <a:gd name="T54" fmla="*/ 31 w 56"/>
                <a:gd name="T55" fmla="*/ 40 h 56"/>
                <a:gd name="T56" fmla="*/ 31 w 56"/>
                <a:gd name="T57" fmla="*/ 31 h 56"/>
                <a:gd name="T58" fmla="*/ 40 w 56"/>
                <a:gd name="T59" fmla="*/ 31 h 56"/>
                <a:gd name="T60" fmla="*/ 48 w 56"/>
                <a:gd name="T61" fmla="*/ 36 h 56"/>
                <a:gd name="T62" fmla="*/ 48 w 56"/>
                <a:gd name="T63" fmla="*/ 36 h 56"/>
                <a:gd name="T64" fmla="*/ 56 w 56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23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3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6"/>
                    <a:pt x="28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4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7" name="Freeform 82"/>
            <p:cNvSpPr>
              <a:spLocks/>
            </p:cNvSpPr>
            <p:nvPr/>
          </p:nvSpPr>
          <p:spPr bwMode="auto">
            <a:xfrm>
              <a:off x="3411538" y="785813"/>
              <a:ext cx="46038" cy="44450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20 h 56"/>
                <a:gd name="T4" fmla="*/ 48 w 57"/>
                <a:gd name="T5" fmla="*/ 20 h 56"/>
                <a:gd name="T6" fmla="*/ 40 w 57"/>
                <a:gd name="T7" fmla="*/ 25 h 56"/>
                <a:gd name="T8" fmla="*/ 31 w 57"/>
                <a:gd name="T9" fmla="*/ 25 h 56"/>
                <a:gd name="T10" fmla="*/ 31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8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8 w 57"/>
                <a:gd name="T29" fmla="*/ 20 h 56"/>
                <a:gd name="T30" fmla="*/ 8 w 57"/>
                <a:gd name="T31" fmla="*/ 20 h 56"/>
                <a:gd name="T32" fmla="*/ 0 w 57"/>
                <a:gd name="T33" fmla="*/ 28 h 56"/>
                <a:gd name="T34" fmla="*/ 8 w 57"/>
                <a:gd name="T35" fmla="*/ 36 h 56"/>
                <a:gd name="T36" fmla="*/ 8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8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1 w 57"/>
                <a:gd name="T55" fmla="*/ 40 h 56"/>
                <a:gd name="T56" fmla="*/ 31 w 57"/>
                <a:gd name="T57" fmla="*/ 31 h 56"/>
                <a:gd name="T58" fmla="*/ 40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6"/>
                    <a:pt x="28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8" name="Freeform 83"/>
            <p:cNvSpPr>
              <a:spLocks/>
            </p:cNvSpPr>
            <p:nvPr/>
          </p:nvSpPr>
          <p:spPr bwMode="auto">
            <a:xfrm>
              <a:off x="3502025" y="785813"/>
              <a:ext cx="46038" cy="44450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20 h 56"/>
                <a:gd name="T4" fmla="*/ 48 w 57"/>
                <a:gd name="T5" fmla="*/ 20 h 56"/>
                <a:gd name="T6" fmla="*/ 40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8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8 w 57"/>
                <a:gd name="T29" fmla="*/ 20 h 56"/>
                <a:gd name="T30" fmla="*/ 8 w 57"/>
                <a:gd name="T31" fmla="*/ 20 h 56"/>
                <a:gd name="T32" fmla="*/ 0 w 57"/>
                <a:gd name="T33" fmla="*/ 28 h 56"/>
                <a:gd name="T34" fmla="*/ 8 w 57"/>
                <a:gd name="T35" fmla="*/ 36 h 56"/>
                <a:gd name="T36" fmla="*/ 8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8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0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6"/>
                    <a:pt x="28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9" name="Freeform 84"/>
            <p:cNvSpPr>
              <a:spLocks/>
            </p:cNvSpPr>
            <p:nvPr/>
          </p:nvSpPr>
          <p:spPr bwMode="auto">
            <a:xfrm>
              <a:off x="3590925" y="785813"/>
              <a:ext cx="46038" cy="44450"/>
            </a:xfrm>
            <a:custGeom>
              <a:avLst/>
              <a:gdLst>
                <a:gd name="T0" fmla="*/ 48 w 57"/>
                <a:gd name="T1" fmla="*/ 20 h 56"/>
                <a:gd name="T2" fmla="*/ 48 w 57"/>
                <a:gd name="T3" fmla="*/ 20 h 56"/>
                <a:gd name="T4" fmla="*/ 41 w 57"/>
                <a:gd name="T5" fmla="*/ 25 h 56"/>
                <a:gd name="T6" fmla="*/ 32 w 57"/>
                <a:gd name="T7" fmla="*/ 25 h 56"/>
                <a:gd name="T8" fmla="*/ 32 w 57"/>
                <a:gd name="T9" fmla="*/ 16 h 56"/>
                <a:gd name="T10" fmla="*/ 37 w 57"/>
                <a:gd name="T11" fmla="*/ 8 h 56"/>
                <a:gd name="T12" fmla="*/ 37 w 57"/>
                <a:gd name="T13" fmla="*/ 8 h 56"/>
                <a:gd name="T14" fmla="*/ 29 w 57"/>
                <a:gd name="T15" fmla="*/ 0 h 56"/>
                <a:gd name="T16" fmla="*/ 20 w 57"/>
                <a:gd name="T17" fmla="*/ 8 h 56"/>
                <a:gd name="T18" fmla="*/ 20 w 57"/>
                <a:gd name="T19" fmla="*/ 8 h 56"/>
                <a:gd name="T20" fmla="*/ 25 w 57"/>
                <a:gd name="T21" fmla="*/ 16 h 56"/>
                <a:gd name="T22" fmla="*/ 25 w 57"/>
                <a:gd name="T23" fmla="*/ 25 h 56"/>
                <a:gd name="T24" fmla="*/ 16 w 57"/>
                <a:gd name="T25" fmla="*/ 25 h 56"/>
                <a:gd name="T26" fmla="*/ 9 w 57"/>
                <a:gd name="T27" fmla="*/ 20 h 56"/>
                <a:gd name="T28" fmla="*/ 9 w 57"/>
                <a:gd name="T29" fmla="*/ 20 h 56"/>
                <a:gd name="T30" fmla="*/ 0 w 57"/>
                <a:gd name="T31" fmla="*/ 28 h 56"/>
                <a:gd name="T32" fmla="*/ 9 w 57"/>
                <a:gd name="T33" fmla="*/ 36 h 56"/>
                <a:gd name="T34" fmla="*/ 9 w 57"/>
                <a:gd name="T35" fmla="*/ 36 h 56"/>
                <a:gd name="T36" fmla="*/ 16 w 57"/>
                <a:gd name="T37" fmla="*/ 31 h 56"/>
                <a:gd name="T38" fmla="*/ 25 w 57"/>
                <a:gd name="T39" fmla="*/ 31 h 56"/>
                <a:gd name="T40" fmla="*/ 25 w 57"/>
                <a:gd name="T41" fmla="*/ 40 h 56"/>
                <a:gd name="T42" fmla="*/ 20 w 57"/>
                <a:gd name="T43" fmla="*/ 48 h 56"/>
                <a:gd name="T44" fmla="*/ 20 w 57"/>
                <a:gd name="T45" fmla="*/ 48 h 56"/>
                <a:gd name="T46" fmla="*/ 29 w 57"/>
                <a:gd name="T47" fmla="*/ 56 h 56"/>
                <a:gd name="T48" fmla="*/ 37 w 57"/>
                <a:gd name="T49" fmla="*/ 48 h 56"/>
                <a:gd name="T50" fmla="*/ 37 w 57"/>
                <a:gd name="T51" fmla="*/ 48 h 56"/>
                <a:gd name="T52" fmla="*/ 32 w 57"/>
                <a:gd name="T53" fmla="*/ 40 h 56"/>
                <a:gd name="T54" fmla="*/ 32 w 57"/>
                <a:gd name="T55" fmla="*/ 31 h 56"/>
                <a:gd name="T56" fmla="*/ 41 w 57"/>
                <a:gd name="T57" fmla="*/ 31 h 56"/>
                <a:gd name="T58" fmla="*/ 48 w 57"/>
                <a:gd name="T59" fmla="*/ 36 h 56"/>
                <a:gd name="T60" fmla="*/ 48 w 57"/>
                <a:gd name="T61" fmla="*/ 36 h 56"/>
                <a:gd name="T62" fmla="*/ 57 w 57"/>
                <a:gd name="T63" fmla="*/ 28 h 56"/>
                <a:gd name="T64" fmla="*/ 48 w 57"/>
                <a:gd name="T65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6"/>
                    <a:pt x="29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ubicBezTo>
                    <a:pt x="57" y="23"/>
                    <a:pt x="53" y="20"/>
                    <a:pt x="4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0" name="Freeform 85"/>
            <p:cNvSpPr>
              <a:spLocks/>
            </p:cNvSpPr>
            <p:nvPr/>
          </p:nvSpPr>
          <p:spPr bwMode="auto">
            <a:xfrm>
              <a:off x="2603500" y="874713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9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6 w 57"/>
                <a:gd name="T23" fmla="*/ 16 h 57"/>
                <a:gd name="T24" fmla="*/ 26 w 57"/>
                <a:gd name="T25" fmla="*/ 25 h 57"/>
                <a:gd name="T26" fmla="*/ 17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1 h 57"/>
                <a:gd name="T40" fmla="*/ 26 w 57"/>
                <a:gd name="T41" fmla="*/ 31 h 57"/>
                <a:gd name="T42" fmla="*/ 26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1 h 57"/>
                <a:gd name="T58" fmla="*/ 41 w 57"/>
                <a:gd name="T59" fmla="*/ 31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4"/>
                    <a:pt x="1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1" name="Freeform 86"/>
            <p:cNvSpPr>
              <a:spLocks/>
            </p:cNvSpPr>
            <p:nvPr/>
          </p:nvSpPr>
          <p:spPr bwMode="auto">
            <a:xfrm>
              <a:off x="2693988" y="874713"/>
              <a:ext cx="46038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6 w 56"/>
                <a:gd name="T13" fmla="*/ 8 h 57"/>
                <a:gd name="T14" fmla="*/ 36 w 56"/>
                <a:gd name="T15" fmla="*/ 8 h 57"/>
                <a:gd name="T16" fmla="*/ 28 w 56"/>
                <a:gd name="T17" fmla="*/ 0 h 57"/>
                <a:gd name="T18" fmla="*/ 19 w 56"/>
                <a:gd name="T19" fmla="*/ 8 h 57"/>
                <a:gd name="T20" fmla="*/ 19 w 56"/>
                <a:gd name="T21" fmla="*/ 8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1 h 57"/>
                <a:gd name="T40" fmla="*/ 25 w 56"/>
                <a:gd name="T41" fmla="*/ 31 h 57"/>
                <a:gd name="T42" fmla="*/ 25 w 56"/>
                <a:gd name="T43" fmla="*/ 40 h 57"/>
                <a:gd name="T44" fmla="*/ 19 w 56"/>
                <a:gd name="T45" fmla="*/ 48 h 57"/>
                <a:gd name="T46" fmla="*/ 19 w 56"/>
                <a:gd name="T47" fmla="*/ 48 h 57"/>
                <a:gd name="T48" fmla="*/ 28 w 56"/>
                <a:gd name="T49" fmla="*/ 57 h 57"/>
                <a:gd name="T50" fmla="*/ 36 w 56"/>
                <a:gd name="T51" fmla="*/ 48 h 57"/>
                <a:gd name="T52" fmla="*/ 36 w 56"/>
                <a:gd name="T53" fmla="*/ 48 h 57"/>
                <a:gd name="T54" fmla="*/ 31 w 56"/>
                <a:gd name="T55" fmla="*/ 40 h 57"/>
                <a:gd name="T56" fmla="*/ 31 w 56"/>
                <a:gd name="T57" fmla="*/ 31 h 57"/>
                <a:gd name="T58" fmla="*/ 40 w 56"/>
                <a:gd name="T59" fmla="*/ 31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8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19" y="45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5"/>
                    <a:pt x="34" y="42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2" name="Freeform 87"/>
            <p:cNvSpPr>
              <a:spLocks/>
            </p:cNvSpPr>
            <p:nvPr/>
          </p:nvSpPr>
          <p:spPr bwMode="auto">
            <a:xfrm>
              <a:off x="2784475" y="874713"/>
              <a:ext cx="44450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7 w 56"/>
                <a:gd name="T13" fmla="*/ 8 h 57"/>
                <a:gd name="T14" fmla="*/ 37 w 56"/>
                <a:gd name="T15" fmla="*/ 8 h 57"/>
                <a:gd name="T16" fmla="*/ 28 w 56"/>
                <a:gd name="T17" fmla="*/ 0 h 57"/>
                <a:gd name="T18" fmla="*/ 20 w 56"/>
                <a:gd name="T19" fmla="*/ 8 h 57"/>
                <a:gd name="T20" fmla="*/ 20 w 56"/>
                <a:gd name="T21" fmla="*/ 8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1 h 57"/>
                <a:gd name="T40" fmla="*/ 25 w 56"/>
                <a:gd name="T41" fmla="*/ 31 h 57"/>
                <a:gd name="T42" fmla="*/ 25 w 56"/>
                <a:gd name="T43" fmla="*/ 40 h 57"/>
                <a:gd name="T44" fmla="*/ 20 w 56"/>
                <a:gd name="T45" fmla="*/ 48 h 57"/>
                <a:gd name="T46" fmla="*/ 20 w 56"/>
                <a:gd name="T47" fmla="*/ 48 h 57"/>
                <a:gd name="T48" fmla="*/ 28 w 56"/>
                <a:gd name="T49" fmla="*/ 57 h 57"/>
                <a:gd name="T50" fmla="*/ 37 w 56"/>
                <a:gd name="T51" fmla="*/ 48 h 57"/>
                <a:gd name="T52" fmla="*/ 37 w 56"/>
                <a:gd name="T53" fmla="*/ 48 h 57"/>
                <a:gd name="T54" fmla="*/ 31 w 56"/>
                <a:gd name="T55" fmla="*/ 40 h 57"/>
                <a:gd name="T56" fmla="*/ 31 w 56"/>
                <a:gd name="T57" fmla="*/ 31 h 57"/>
                <a:gd name="T58" fmla="*/ 40 w 56"/>
                <a:gd name="T59" fmla="*/ 31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4" y="42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3" name="Freeform 88"/>
            <p:cNvSpPr>
              <a:spLocks/>
            </p:cNvSpPr>
            <p:nvPr/>
          </p:nvSpPr>
          <p:spPr bwMode="auto">
            <a:xfrm>
              <a:off x="2873375" y="874713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1 w 57"/>
                <a:gd name="T9" fmla="*/ 25 h 57"/>
                <a:gd name="T10" fmla="*/ 31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8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1 h 57"/>
                <a:gd name="T40" fmla="*/ 25 w 57"/>
                <a:gd name="T41" fmla="*/ 31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1 w 57"/>
                <a:gd name="T55" fmla="*/ 40 h 57"/>
                <a:gd name="T56" fmla="*/ 31 w 57"/>
                <a:gd name="T57" fmla="*/ 31 h 57"/>
                <a:gd name="T58" fmla="*/ 40 w 57"/>
                <a:gd name="T59" fmla="*/ 31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" name="Freeform 89"/>
            <p:cNvSpPr>
              <a:spLocks/>
            </p:cNvSpPr>
            <p:nvPr/>
          </p:nvSpPr>
          <p:spPr bwMode="auto">
            <a:xfrm>
              <a:off x="2963863" y="874713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8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1 h 57"/>
                <a:gd name="T40" fmla="*/ 25 w 57"/>
                <a:gd name="T41" fmla="*/ 31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1 h 57"/>
                <a:gd name="T58" fmla="*/ 41 w 57"/>
                <a:gd name="T59" fmla="*/ 31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5" name="Freeform 90"/>
            <p:cNvSpPr>
              <a:spLocks/>
            </p:cNvSpPr>
            <p:nvPr/>
          </p:nvSpPr>
          <p:spPr bwMode="auto">
            <a:xfrm>
              <a:off x="3052763" y="874713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9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1 h 57"/>
                <a:gd name="T40" fmla="*/ 25 w 57"/>
                <a:gd name="T41" fmla="*/ 31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1 h 57"/>
                <a:gd name="T58" fmla="*/ 41 w 57"/>
                <a:gd name="T59" fmla="*/ 31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6" name="Freeform 91"/>
            <p:cNvSpPr>
              <a:spLocks/>
            </p:cNvSpPr>
            <p:nvPr/>
          </p:nvSpPr>
          <p:spPr bwMode="auto">
            <a:xfrm>
              <a:off x="3141663" y="874713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9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6 w 57"/>
                <a:gd name="T23" fmla="*/ 16 h 57"/>
                <a:gd name="T24" fmla="*/ 26 w 57"/>
                <a:gd name="T25" fmla="*/ 25 h 57"/>
                <a:gd name="T26" fmla="*/ 17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1 h 57"/>
                <a:gd name="T40" fmla="*/ 26 w 57"/>
                <a:gd name="T41" fmla="*/ 31 h 57"/>
                <a:gd name="T42" fmla="*/ 26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1 h 57"/>
                <a:gd name="T58" fmla="*/ 41 w 57"/>
                <a:gd name="T59" fmla="*/ 31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4"/>
                    <a:pt x="1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7" name="Freeform 92"/>
            <p:cNvSpPr>
              <a:spLocks/>
            </p:cNvSpPr>
            <p:nvPr/>
          </p:nvSpPr>
          <p:spPr bwMode="auto">
            <a:xfrm>
              <a:off x="3232150" y="874713"/>
              <a:ext cx="46038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6 w 56"/>
                <a:gd name="T13" fmla="*/ 8 h 57"/>
                <a:gd name="T14" fmla="*/ 36 w 56"/>
                <a:gd name="T15" fmla="*/ 8 h 57"/>
                <a:gd name="T16" fmla="*/ 28 w 56"/>
                <a:gd name="T17" fmla="*/ 0 h 57"/>
                <a:gd name="T18" fmla="*/ 19 w 56"/>
                <a:gd name="T19" fmla="*/ 8 h 57"/>
                <a:gd name="T20" fmla="*/ 19 w 56"/>
                <a:gd name="T21" fmla="*/ 8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1 h 57"/>
                <a:gd name="T40" fmla="*/ 25 w 56"/>
                <a:gd name="T41" fmla="*/ 31 h 57"/>
                <a:gd name="T42" fmla="*/ 25 w 56"/>
                <a:gd name="T43" fmla="*/ 40 h 57"/>
                <a:gd name="T44" fmla="*/ 19 w 56"/>
                <a:gd name="T45" fmla="*/ 48 h 57"/>
                <a:gd name="T46" fmla="*/ 19 w 56"/>
                <a:gd name="T47" fmla="*/ 48 h 57"/>
                <a:gd name="T48" fmla="*/ 28 w 56"/>
                <a:gd name="T49" fmla="*/ 57 h 57"/>
                <a:gd name="T50" fmla="*/ 36 w 56"/>
                <a:gd name="T51" fmla="*/ 48 h 57"/>
                <a:gd name="T52" fmla="*/ 36 w 56"/>
                <a:gd name="T53" fmla="*/ 48 h 57"/>
                <a:gd name="T54" fmla="*/ 31 w 56"/>
                <a:gd name="T55" fmla="*/ 40 h 57"/>
                <a:gd name="T56" fmla="*/ 31 w 56"/>
                <a:gd name="T57" fmla="*/ 31 h 57"/>
                <a:gd name="T58" fmla="*/ 40 w 56"/>
                <a:gd name="T59" fmla="*/ 31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8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19" y="45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5"/>
                    <a:pt x="34" y="42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8" name="Freeform 93"/>
            <p:cNvSpPr>
              <a:spLocks/>
            </p:cNvSpPr>
            <p:nvPr/>
          </p:nvSpPr>
          <p:spPr bwMode="auto">
            <a:xfrm>
              <a:off x="3322638" y="874713"/>
              <a:ext cx="44450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7 w 56"/>
                <a:gd name="T13" fmla="*/ 8 h 57"/>
                <a:gd name="T14" fmla="*/ 37 w 56"/>
                <a:gd name="T15" fmla="*/ 8 h 57"/>
                <a:gd name="T16" fmla="*/ 28 w 56"/>
                <a:gd name="T17" fmla="*/ 0 h 57"/>
                <a:gd name="T18" fmla="*/ 20 w 56"/>
                <a:gd name="T19" fmla="*/ 8 h 57"/>
                <a:gd name="T20" fmla="*/ 20 w 56"/>
                <a:gd name="T21" fmla="*/ 8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1 h 57"/>
                <a:gd name="T40" fmla="*/ 25 w 56"/>
                <a:gd name="T41" fmla="*/ 31 h 57"/>
                <a:gd name="T42" fmla="*/ 25 w 56"/>
                <a:gd name="T43" fmla="*/ 40 h 57"/>
                <a:gd name="T44" fmla="*/ 20 w 56"/>
                <a:gd name="T45" fmla="*/ 48 h 57"/>
                <a:gd name="T46" fmla="*/ 20 w 56"/>
                <a:gd name="T47" fmla="*/ 48 h 57"/>
                <a:gd name="T48" fmla="*/ 28 w 56"/>
                <a:gd name="T49" fmla="*/ 57 h 57"/>
                <a:gd name="T50" fmla="*/ 37 w 56"/>
                <a:gd name="T51" fmla="*/ 48 h 57"/>
                <a:gd name="T52" fmla="*/ 37 w 56"/>
                <a:gd name="T53" fmla="*/ 48 h 57"/>
                <a:gd name="T54" fmla="*/ 31 w 56"/>
                <a:gd name="T55" fmla="*/ 40 h 57"/>
                <a:gd name="T56" fmla="*/ 31 w 56"/>
                <a:gd name="T57" fmla="*/ 31 h 57"/>
                <a:gd name="T58" fmla="*/ 40 w 56"/>
                <a:gd name="T59" fmla="*/ 31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4" y="42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9" name="Freeform 94"/>
            <p:cNvSpPr>
              <a:spLocks/>
            </p:cNvSpPr>
            <p:nvPr/>
          </p:nvSpPr>
          <p:spPr bwMode="auto">
            <a:xfrm>
              <a:off x="3411538" y="874713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1 w 57"/>
                <a:gd name="T9" fmla="*/ 25 h 57"/>
                <a:gd name="T10" fmla="*/ 31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8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1 h 57"/>
                <a:gd name="T40" fmla="*/ 25 w 57"/>
                <a:gd name="T41" fmla="*/ 31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1 w 57"/>
                <a:gd name="T55" fmla="*/ 40 h 57"/>
                <a:gd name="T56" fmla="*/ 31 w 57"/>
                <a:gd name="T57" fmla="*/ 31 h 57"/>
                <a:gd name="T58" fmla="*/ 40 w 57"/>
                <a:gd name="T59" fmla="*/ 31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0" name="Freeform 95"/>
            <p:cNvSpPr>
              <a:spLocks/>
            </p:cNvSpPr>
            <p:nvPr/>
          </p:nvSpPr>
          <p:spPr bwMode="auto">
            <a:xfrm>
              <a:off x="3502025" y="874713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8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1 h 57"/>
                <a:gd name="T40" fmla="*/ 25 w 57"/>
                <a:gd name="T41" fmla="*/ 31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1 h 57"/>
                <a:gd name="T58" fmla="*/ 40 w 57"/>
                <a:gd name="T59" fmla="*/ 31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" name="Freeform 96"/>
            <p:cNvSpPr>
              <a:spLocks/>
            </p:cNvSpPr>
            <p:nvPr/>
          </p:nvSpPr>
          <p:spPr bwMode="auto">
            <a:xfrm>
              <a:off x="3590925" y="874713"/>
              <a:ext cx="46038" cy="46038"/>
            </a:xfrm>
            <a:custGeom>
              <a:avLst/>
              <a:gdLst>
                <a:gd name="T0" fmla="*/ 48 w 57"/>
                <a:gd name="T1" fmla="*/ 20 h 57"/>
                <a:gd name="T2" fmla="*/ 48 w 57"/>
                <a:gd name="T3" fmla="*/ 20 h 57"/>
                <a:gd name="T4" fmla="*/ 41 w 57"/>
                <a:gd name="T5" fmla="*/ 25 h 57"/>
                <a:gd name="T6" fmla="*/ 32 w 57"/>
                <a:gd name="T7" fmla="*/ 25 h 57"/>
                <a:gd name="T8" fmla="*/ 32 w 57"/>
                <a:gd name="T9" fmla="*/ 16 h 57"/>
                <a:gd name="T10" fmla="*/ 37 w 57"/>
                <a:gd name="T11" fmla="*/ 8 h 57"/>
                <a:gd name="T12" fmla="*/ 37 w 57"/>
                <a:gd name="T13" fmla="*/ 8 h 57"/>
                <a:gd name="T14" fmla="*/ 29 w 57"/>
                <a:gd name="T15" fmla="*/ 0 h 57"/>
                <a:gd name="T16" fmla="*/ 20 w 57"/>
                <a:gd name="T17" fmla="*/ 8 h 57"/>
                <a:gd name="T18" fmla="*/ 20 w 57"/>
                <a:gd name="T19" fmla="*/ 8 h 57"/>
                <a:gd name="T20" fmla="*/ 25 w 57"/>
                <a:gd name="T21" fmla="*/ 16 h 57"/>
                <a:gd name="T22" fmla="*/ 25 w 57"/>
                <a:gd name="T23" fmla="*/ 25 h 57"/>
                <a:gd name="T24" fmla="*/ 16 w 57"/>
                <a:gd name="T25" fmla="*/ 25 h 57"/>
                <a:gd name="T26" fmla="*/ 9 w 57"/>
                <a:gd name="T27" fmla="*/ 20 h 57"/>
                <a:gd name="T28" fmla="*/ 9 w 57"/>
                <a:gd name="T29" fmla="*/ 20 h 57"/>
                <a:gd name="T30" fmla="*/ 0 w 57"/>
                <a:gd name="T31" fmla="*/ 28 h 57"/>
                <a:gd name="T32" fmla="*/ 9 w 57"/>
                <a:gd name="T33" fmla="*/ 37 h 57"/>
                <a:gd name="T34" fmla="*/ 9 w 57"/>
                <a:gd name="T35" fmla="*/ 37 h 57"/>
                <a:gd name="T36" fmla="*/ 16 w 57"/>
                <a:gd name="T37" fmla="*/ 31 h 57"/>
                <a:gd name="T38" fmla="*/ 25 w 57"/>
                <a:gd name="T39" fmla="*/ 31 h 57"/>
                <a:gd name="T40" fmla="*/ 25 w 57"/>
                <a:gd name="T41" fmla="*/ 40 h 57"/>
                <a:gd name="T42" fmla="*/ 20 w 57"/>
                <a:gd name="T43" fmla="*/ 48 h 57"/>
                <a:gd name="T44" fmla="*/ 20 w 57"/>
                <a:gd name="T45" fmla="*/ 48 h 57"/>
                <a:gd name="T46" fmla="*/ 29 w 57"/>
                <a:gd name="T47" fmla="*/ 57 h 57"/>
                <a:gd name="T48" fmla="*/ 37 w 57"/>
                <a:gd name="T49" fmla="*/ 48 h 57"/>
                <a:gd name="T50" fmla="*/ 37 w 57"/>
                <a:gd name="T51" fmla="*/ 48 h 57"/>
                <a:gd name="T52" fmla="*/ 32 w 57"/>
                <a:gd name="T53" fmla="*/ 40 h 57"/>
                <a:gd name="T54" fmla="*/ 32 w 57"/>
                <a:gd name="T55" fmla="*/ 31 h 57"/>
                <a:gd name="T56" fmla="*/ 41 w 57"/>
                <a:gd name="T57" fmla="*/ 31 h 57"/>
                <a:gd name="T58" fmla="*/ 48 w 57"/>
                <a:gd name="T59" fmla="*/ 37 h 57"/>
                <a:gd name="T60" fmla="*/ 48 w 57"/>
                <a:gd name="T61" fmla="*/ 37 h 57"/>
                <a:gd name="T62" fmla="*/ 57 w 57"/>
                <a:gd name="T63" fmla="*/ 28 h 57"/>
                <a:gd name="T64" fmla="*/ 48 w 57"/>
                <a:gd name="T65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ubicBezTo>
                    <a:pt x="57" y="24"/>
                    <a:pt x="53" y="20"/>
                    <a:pt x="4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2" name="Freeform 97"/>
            <p:cNvSpPr>
              <a:spLocks/>
            </p:cNvSpPr>
            <p:nvPr/>
          </p:nvSpPr>
          <p:spPr bwMode="auto">
            <a:xfrm>
              <a:off x="3711575" y="1042988"/>
              <a:ext cx="136525" cy="136525"/>
            </a:xfrm>
            <a:custGeom>
              <a:avLst/>
              <a:gdLst>
                <a:gd name="T0" fmla="*/ 169 w 169"/>
                <a:gd name="T1" fmla="*/ 85 h 169"/>
                <a:gd name="T2" fmla="*/ 143 w 169"/>
                <a:gd name="T3" fmla="*/ 60 h 169"/>
                <a:gd name="T4" fmla="*/ 143 w 169"/>
                <a:gd name="T5" fmla="*/ 60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9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9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60 h 169"/>
                <a:gd name="T30" fmla="*/ 25 w 169"/>
                <a:gd name="T31" fmla="*/ 60 h 169"/>
                <a:gd name="T32" fmla="*/ 0 w 169"/>
                <a:gd name="T33" fmla="*/ 85 h 169"/>
                <a:gd name="T34" fmla="*/ 25 w 169"/>
                <a:gd name="T35" fmla="*/ 110 h 169"/>
                <a:gd name="T36" fmla="*/ 25 w 169"/>
                <a:gd name="T37" fmla="*/ 110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1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1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10 h 169"/>
                <a:gd name="T62" fmla="*/ 143 w 169"/>
                <a:gd name="T63" fmla="*/ 110 h 169"/>
                <a:gd name="T64" fmla="*/ 169 w 169"/>
                <a:gd name="T65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5"/>
                  </a:moveTo>
                  <a:cubicBezTo>
                    <a:pt x="169" y="71"/>
                    <a:pt x="157" y="60"/>
                    <a:pt x="143" y="60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33" y="60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2"/>
                    <a:pt x="98" y="0"/>
                    <a:pt x="84" y="0"/>
                  </a:cubicBezTo>
                  <a:cubicBezTo>
                    <a:pt x="70" y="0"/>
                    <a:pt x="59" y="12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6" y="45"/>
                    <a:pt x="75" y="49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60"/>
                    <a:pt x="0" y="71"/>
                    <a:pt x="0" y="85"/>
                  </a:cubicBezTo>
                  <a:cubicBezTo>
                    <a:pt x="0" y="99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66" y="125"/>
                    <a:pt x="59" y="134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4"/>
                    <a:pt x="103" y="125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9" y="99"/>
                    <a:pt x="16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3" name="Freeform 98"/>
            <p:cNvSpPr>
              <a:spLocks/>
            </p:cNvSpPr>
            <p:nvPr/>
          </p:nvSpPr>
          <p:spPr bwMode="auto">
            <a:xfrm>
              <a:off x="3978275" y="1042988"/>
              <a:ext cx="136525" cy="136525"/>
            </a:xfrm>
            <a:custGeom>
              <a:avLst/>
              <a:gdLst>
                <a:gd name="T0" fmla="*/ 169 w 169"/>
                <a:gd name="T1" fmla="*/ 85 h 169"/>
                <a:gd name="T2" fmla="*/ 143 w 169"/>
                <a:gd name="T3" fmla="*/ 60 h 169"/>
                <a:gd name="T4" fmla="*/ 143 w 169"/>
                <a:gd name="T5" fmla="*/ 60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9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9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60 h 169"/>
                <a:gd name="T30" fmla="*/ 25 w 169"/>
                <a:gd name="T31" fmla="*/ 60 h 169"/>
                <a:gd name="T32" fmla="*/ 0 w 169"/>
                <a:gd name="T33" fmla="*/ 85 h 169"/>
                <a:gd name="T34" fmla="*/ 25 w 169"/>
                <a:gd name="T35" fmla="*/ 110 h 169"/>
                <a:gd name="T36" fmla="*/ 25 w 169"/>
                <a:gd name="T37" fmla="*/ 110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1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1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10 h 169"/>
                <a:gd name="T62" fmla="*/ 143 w 169"/>
                <a:gd name="T63" fmla="*/ 110 h 169"/>
                <a:gd name="T64" fmla="*/ 169 w 169"/>
                <a:gd name="T65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5"/>
                  </a:moveTo>
                  <a:cubicBezTo>
                    <a:pt x="169" y="71"/>
                    <a:pt x="157" y="60"/>
                    <a:pt x="143" y="60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33" y="60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2"/>
                    <a:pt x="98" y="0"/>
                    <a:pt x="84" y="0"/>
                  </a:cubicBezTo>
                  <a:cubicBezTo>
                    <a:pt x="70" y="0"/>
                    <a:pt x="59" y="12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5" y="49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60"/>
                    <a:pt x="0" y="71"/>
                    <a:pt x="0" y="85"/>
                  </a:cubicBezTo>
                  <a:cubicBezTo>
                    <a:pt x="0" y="99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65" y="125"/>
                    <a:pt x="59" y="134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4"/>
                    <a:pt x="103" y="125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9" y="99"/>
                    <a:pt x="16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4" name="Freeform 99"/>
            <p:cNvSpPr>
              <a:spLocks/>
            </p:cNvSpPr>
            <p:nvPr/>
          </p:nvSpPr>
          <p:spPr bwMode="auto">
            <a:xfrm>
              <a:off x="4244975" y="1042988"/>
              <a:ext cx="136525" cy="136525"/>
            </a:xfrm>
            <a:custGeom>
              <a:avLst/>
              <a:gdLst>
                <a:gd name="T0" fmla="*/ 168 w 168"/>
                <a:gd name="T1" fmla="*/ 85 h 169"/>
                <a:gd name="T2" fmla="*/ 143 w 168"/>
                <a:gd name="T3" fmla="*/ 60 h 169"/>
                <a:gd name="T4" fmla="*/ 143 w 168"/>
                <a:gd name="T5" fmla="*/ 60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9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9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60 h 169"/>
                <a:gd name="T30" fmla="*/ 25 w 168"/>
                <a:gd name="T31" fmla="*/ 60 h 169"/>
                <a:gd name="T32" fmla="*/ 0 w 168"/>
                <a:gd name="T33" fmla="*/ 85 h 169"/>
                <a:gd name="T34" fmla="*/ 25 w 168"/>
                <a:gd name="T35" fmla="*/ 110 h 169"/>
                <a:gd name="T36" fmla="*/ 25 w 168"/>
                <a:gd name="T37" fmla="*/ 110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1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1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10 h 169"/>
                <a:gd name="T62" fmla="*/ 143 w 168"/>
                <a:gd name="T63" fmla="*/ 110 h 169"/>
                <a:gd name="T64" fmla="*/ 168 w 168"/>
                <a:gd name="T65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5"/>
                  </a:moveTo>
                  <a:cubicBezTo>
                    <a:pt x="168" y="71"/>
                    <a:pt x="157" y="60"/>
                    <a:pt x="143" y="60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33" y="60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2"/>
                    <a:pt x="98" y="0"/>
                    <a:pt x="84" y="0"/>
                  </a:cubicBezTo>
                  <a:cubicBezTo>
                    <a:pt x="70" y="0"/>
                    <a:pt x="59" y="12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4" y="49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60"/>
                    <a:pt x="0" y="71"/>
                    <a:pt x="0" y="85"/>
                  </a:cubicBezTo>
                  <a:cubicBezTo>
                    <a:pt x="0" y="99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25"/>
                    <a:pt x="59" y="134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4"/>
                    <a:pt x="103" y="125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8" y="99"/>
                    <a:pt x="16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5" name="Freeform 100"/>
            <p:cNvSpPr>
              <a:spLocks/>
            </p:cNvSpPr>
            <p:nvPr/>
          </p:nvSpPr>
          <p:spPr bwMode="auto">
            <a:xfrm>
              <a:off x="4513263" y="1042988"/>
              <a:ext cx="134938" cy="136525"/>
            </a:xfrm>
            <a:custGeom>
              <a:avLst/>
              <a:gdLst>
                <a:gd name="T0" fmla="*/ 168 w 168"/>
                <a:gd name="T1" fmla="*/ 85 h 169"/>
                <a:gd name="T2" fmla="*/ 143 w 168"/>
                <a:gd name="T3" fmla="*/ 60 h 169"/>
                <a:gd name="T4" fmla="*/ 143 w 168"/>
                <a:gd name="T5" fmla="*/ 60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9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9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60 h 169"/>
                <a:gd name="T30" fmla="*/ 25 w 168"/>
                <a:gd name="T31" fmla="*/ 60 h 169"/>
                <a:gd name="T32" fmla="*/ 0 w 168"/>
                <a:gd name="T33" fmla="*/ 85 h 169"/>
                <a:gd name="T34" fmla="*/ 25 w 168"/>
                <a:gd name="T35" fmla="*/ 110 h 169"/>
                <a:gd name="T36" fmla="*/ 25 w 168"/>
                <a:gd name="T37" fmla="*/ 110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1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1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10 h 169"/>
                <a:gd name="T62" fmla="*/ 143 w 168"/>
                <a:gd name="T63" fmla="*/ 110 h 169"/>
                <a:gd name="T64" fmla="*/ 168 w 168"/>
                <a:gd name="T65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5"/>
                  </a:moveTo>
                  <a:cubicBezTo>
                    <a:pt x="168" y="71"/>
                    <a:pt x="157" y="60"/>
                    <a:pt x="143" y="60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33" y="60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2"/>
                    <a:pt x="98" y="0"/>
                    <a:pt x="84" y="0"/>
                  </a:cubicBezTo>
                  <a:cubicBezTo>
                    <a:pt x="70" y="0"/>
                    <a:pt x="59" y="12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4" y="49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60"/>
                    <a:pt x="0" y="71"/>
                    <a:pt x="0" y="85"/>
                  </a:cubicBezTo>
                  <a:cubicBezTo>
                    <a:pt x="0" y="99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25"/>
                    <a:pt x="59" y="134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4"/>
                    <a:pt x="103" y="125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8" y="99"/>
                    <a:pt x="16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6" name="Freeform 101"/>
            <p:cNvSpPr>
              <a:spLocks/>
            </p:cNvSpPr>
            <p:nvPr/>
          </p:nvSpPr>
          <p:spPr bwMode="auto">
            <a:xfrm>
              <a:off x="3711575" y="1311275"/>
              <a:ext cx="136525" cy="134938"/>
            </a:xfrm>
            <a:custGeom>
              <a:avLst/>
              <a:gdLst>
                <a:gd name="T0" fmla="*/ 169 w 169"/>
                <a:gd name="T1" fmla="*/ 85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9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9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5 h 169"/>
                <a:gd name="T34" fmla="*/ 25 w 169"/>
                <a:gd name="T35" fmla="*/ 110 h 169"/>
                <a:gd name="T36" fmla="*/ 25 w 169"/>
                <a:gd name="T37" fmla="*/ 110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1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1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10 h 169"/>
                <a:gd name="T62" fmla="*/ 143 w 169"/>
                <a:gd name="T63" fmla="*/ 110 h 169"/>
                <a:gd name="T64" fmla="*/ 169 w 169"/>
                <a:gd name="T65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5"/>
                  </a:moveTo>
                  <a:cubicBezTo>
                    <a:pt x="169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2"/>
                    <a:pt x="98" y="0"/>
                    <a:pt x="84" y="0"/>
                  </a:cubicBezTo>
                  <a:cubicBezTo>
                    <a:pt x="70" y="0"/>
                    <a:pt x="59" y="12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6" y="45"/>
                    <a:pt x="75" y="49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5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66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9" y="98"/>
                    <a:pt x="16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7" name="Freeform 102"/>
            <p:cNvSpPr>
              <a:spLocks/>
            </p:cNvSpPr>
            <p:nvPr/>
          </p:nvSpPr>
          <p:spPr bwMode="auto">
            <a:xfrm>
              <a:off x="3978275" y="1311275"/>
              <a:ext cx="136525" cy="134938"/>
            </a:xfrm>
            <a:custGeom>
              <a:avLst/>
              <a:gdLst>
                <a:gd name="T0" fmla="*/ 169 w 169"/>
                <a:gd name="T1" fmla="*/ 85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9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9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5 h 169"/>
                <a:gd name="T34" fmla="*/ 25 w 169"/>
                <a:gd name="T35" fmla="*/ 110 h 169"/>
                <a:gd name="T36" fmla="*/ 25 w 169"/>
                <a:gd name="T37" fmla="*/ 110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1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1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10 h 169"/>
                <a:gd name="T62" fmla="*/ 143 w 169"/>
                <a:gd name="T63" fmla="*/ 110 h 169"/>
                <a:gd name="T64" fmla="*/ 169 w 169"/>
                <a:gd name="T65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5"/>
                  </a:moveTo>
                  <a:cubicBezTo>
                    <a:pt x="169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2"/>
                    <a:pt x="98" y="0"/>
                    <a:pt x="84" y="0"/>
                  </a:cubicBezTo>
                  <a:cubicBezTo>
                    <a:pt x="70" y="0"/>
                    <a:pt x="59" y="12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5" y="49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5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9" y="98"/>
                    <a:pt x="16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8" name="Freeform 103"/>
            <p:cNvSpPr>
              <a:spLocks/>
            </p:cNvSpPr>
            <p:nvPr/>
          </p:nvSpPr>
          <p:spPr bwMode="auto">
            <a:xfrm>
              <a:off x="4244975" y="1311275"/>
              <a:ext cx="136525" cy="134938"/>
            </a:xfrm>
            <a:custGeom>
              <a:avLst/>
              <a:gdLst>
                <a:gd name="T0" fmla="*/ 168 w 168"/>
                <a:gd name="T1" fmla="*/ 85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9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9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5 h 169"/>
                <a:gd name="T34" fmla="*/ 25 w 168"/>
                <a:gd name="T35" fmla="*/ 110 h 169"/>
                <a:gd name="T36" fmla="*/ 25 w 168"/>
                <a:gd name="T37" fmla="*/ 110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1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1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10 h 169"/>
                <a:gd name="T62" fmla="*/ 143 w 168"/>
                <a:gd name="T63" fmla="*/ 110 h 169"/>
                <a:gd name="T64" fmla="*/ 168 w 168"/>
                <a:gd name="T65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5"/>
                  </a:moveTo>
                  <a:cubicBezTo>
                    <a:pt x="168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2"/>
                    <a:pt x="98" y="0"/>
                    <a:pt x="84" y="0"/>
                  </a:cubicBezTo>
                  <a:cubicBezTo>
                    <a:pt x="70" y="0"/>
                    <a:pt x="59" y="12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4" y="49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5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8" y="98"/>
                    <a:pt x="16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9" name="Freeform 104"/>
            <p:cNvSpPr>
              <a:spLocks/>
            </p:cNvSpPr>
            <p:nvPr/>
          </p:nvSpPr>
          <p:spPr bwMode="auto">
            <a:xfrm>
              <a:off x="4513263" y="1311275"/>
              <a:ext cx="134938" cy="134938"/>
            </a:xfrm>
            <a:custGeom>
              <a:avLst/>
              <a:gdLst>
                <a:gd name="T0" fmla="*/ 168 w 168"/>
                <a:gd name="T1" fmla="*/ 85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9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9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5 h 169"/>
                <a:gd name="T34" fmla="*/ 25 w 168"/>
                <a:gd name="T35" fmla="*/ 110 h 169"/>
                <a:gd name="T36" fmla="*/ 25 w 168"/>
                <a:gd name="T37" fmla="*/ 110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1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1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10 h 169"/>
                <a:gd name="T62" fmla="*/ 143 w 168"/>
                <a:gd name="T63" fmla="*/ 110 h 169"/>
                <a:gd name="T64" fmla="*/ 168 w 168"/>
                <a:gd name="T65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5"/>
                  </a:moveTo>
                  <a:cubicBezTo>
                    <a:pt x="168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2"/>
                    <a:pt x="98" y="0"/>
                    <a:pt x="84" y="0"/>
                  </a:cubicBezTo>
                  <a:cubicBezTo>
                    <a:pt x="70" y="0"/>
                    <a:pt x="59" y="12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4" y="49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5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8" y="98"/>
                    <a:pt x="16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0" name="Freeform 105"/>
            <p:cNvSpPr>
              <a:spLocks/>
            </p:cNvSpPr>
            <p:nvPr/>
          </p:nvSpPr>
          <p:spPr bwMode="auto">
            <a:xfrm>
              <a:off x="3711575" y="1577975"/>
              <a:ext cx="136525" cy="136525"/>
            </a:xfrm>
            <a:custGeom>
              <a:avLst/>
              <a:gdLst>
                <a:gd name="T0" fmla="*/ 169 w 169"/>
                <a:gd name="T1" fmla="*/ 84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8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8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4 h 169"/>
                <a:gd name="T34" fmla="*/ 25 w 169"/>
                <a:gd name="T35" fmla="*/ 110 h 169"/>
                <a:gd name="T36" fmla="*/ 25 w 169"/>
                <a:gd name="T37" fmla="*/ 110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1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1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10 h 169"/>
                <a:gd name="T62" fmla="*/ 143 w 169"/>
                <a:gd name="T63" fmla="*/ 110 h 169"/>
                <a:gd name="T64" fmla="*/ 169 w 169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4"/>
                  </a:moveTo>
                  <a:cubicBezTo>
                    <a:pt x="169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6" y="45"/>
                    <a:pt x="75" y="4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4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66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1" name="Freeform 106"/>
            <p:cNvSpPr>
              <a:spLocks/>
            </p:cNvSpPr>
            <p:nvPr/>
          </p:nvSpPr>
          <p:spPr bwMode="auto">
            <a:xfrm>
              <a:off x="3978275" y="1577975"/>
              <a:ext cx="136525" cy="136525"/>
            </a:xfrm>
            <a:custGeom>
              <a:avLst/>
              <a:gdLst>
                <a:gd name="T0" fmla="*/ 169 w 169"/>
                <a:gd name="T1" fmla="*/ 84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8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8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4 h 169"/>
                <a:gd name="T34" fmla="*/ 25 w 169"/>
                <a:gd name="T35" fmla="*/ 110 h 169"/>
                <a:gd name="T36" fmla="*/ 25 w 169"/>
                <a:gd name="T37" fmla="*/ 110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1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1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10 h 169"/>
                <a:gd name="T62" fmla="*/ 143 w 169"/>
                <a:gd name="T63" fmla="*/ 110 h 169"/>
                <a:gd name="T64" fmla="*/ 169 w 169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4"/>
                  </a:moveTo>
                  <a:cubicBezTo>
                    <a:pt x="169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5" y="4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4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2" name="Freeform 107"/>
            <p:cNvSpPr>
              <a:spLocks/>
            </p:cNvSpPr>
            <p:nvPr/>
          </p:nvSpPr>
          <p:spPr bwMode="auto">
            <a:xfrm>
              <a:off x="4244975" y="1577975"/>
              <a:ext cx="136525" cy="136525"/>
            </a:xfrm>
            <a:custGeom>
              <a:avLst/>
              <a:gdLst>
                <a:gd name="T0" fmla="*/ 168 w 168"/>
                <a:gd name="T1" fmla="*/ 84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8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8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4 h 169"/>
                <a:gd name="T34" fmla="*/ 25 w 168"/>
                <a:gd name="T35" fmla="*/ 110 h 169"/>
                <a:gd name="T36" fmla="*/ 25 w 168"/>
                <a:gd name="T37" fmla="*/ 110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1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1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10 h 169"/>
                <a:gd name="T62" fmla="*/ 143 w 168"/>
                <a:gd name="T63" fmla="*/ 110 h 169"/>
                <a:gd name="T64" fmla="*/ 168 w 168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4"/>
                  </a:moveTo>
                  <a:cubicBezTo>
                    <a:pt x="168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4" y="4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4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3" name="Freeform 108"/>
            <p:cNvSpPr>
              <a:spLocks/>
            </p:cNvSpPr>
            <p:nvPr/>
          </p:nvSpPr>
          <p:spPr bwMode="auto">
            <a:xfrm>
              <a:off x="4513263" y="1577975"/>
              <a:ext cx="134938" cy="136525"/>
            </a:xfrm>
            <a:custGeom>
              <a:avLst/>
              <a:gdLst>
                <a:gd name="T0" fmla="*/ 168 w 168"/>
                <a:gd name="T1" fmla="*/ 84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8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8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4 h 169"/>
                <a:gd name="T34" fmla="*/ 25 w 168"/>
                <a:gd name="T35" fmla="*/ 110 h 169"/>
                <a:gd name="T36" fmla="*/ 25 w 168"/>
                <a:gd name="T37" fmla="*/ 110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1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1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10 h 169"/>
                <a:gd name="T62" fmla="*/ 143 w 168"/>
                <a:gd name="T63" fmla="*/ 110 h 169"/>
                <a:gd name="T64" fmla="*/ 168 w 168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4"/>
                  </a:moveTo>
                  <a:cubicBezTo>
                    <a:pt x="168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4" y="4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4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4" name="Freeform 109"/>
            <p:cNvSpPr>
              <a:spLocks/>
            </p:cNvSpPr>
            <p:nvPr/>
          </p:nvSpPr>
          <p:spPr bwMode="auto">
            <a:xfrm>
              <a:off x="3711575" y="1844675"/>
              <a:ext cx="136525" cy="136525"/>
            </a:xfrm>
            <a:custGeom>
              <a:avLst/>
              <a:gdLst>
                <a:gd name="T0" fmla="*/ 169 w 169"/>
                <a:gd name="T1" fmla="*/ 84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8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8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4 h 169"/>
                <a:gd name="T34" fmla="*/ 25 w 169"/>
                <a:gd name="T35" fmla="*/ 110 h 169"/>
                <a:gd name="T36" fmla="*/ 25 w 169"/>
                <a:gd name="T37" fmla="*/ 110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0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0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10 h 169"/>
                <a:gd name="T62" fmla="*/ 143 w 169"/>
                <a:gd name="T63" fmla="*/ 110 h 169"/>
                <a:gd name="T64" fmla="*/ 169 w 169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4"/>
                  </a:moveTo>
                  <a:cubicBezTo>
                    <a:pt x="169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6" y="45"/>
                    <a:pt x="75" y="4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4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6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5" name="Freeform 110"/>
            <p:cNvSpPr>
              <a:spLocks/>
            </p:cNvSpPr>
            <p:nvPr/>
          </p:nvSpPr>
          <p:spPr bwMode="auto">
            <a:xfrm>
              <a:off x="3978275" y="1844675"/>
              <a:ext cx="136525" cy="136525"/>
            </a:xfrm>
            <a:custGeom>
              <a:avLst/>
              <a:gdLst>
                <a:gd name="T0" fmla="*/ 169 w 169"/>
                <a:gd name="T1" fmla="*/ 84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8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8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4 h 169"/>
                <a:gd name="T34" fmla="*/ 25 w 169"/>
                <a:gd name="T35" fmla="*/ 110 h 169"/>
                <a:gd name="T36" fmla="*/ 25 w 169"/>
                <a:gd name="T37" fmla="*/ 110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0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0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10 h 169"/>
                <a:gd name="T62" fmla="*/ 143 w 169"/>
                <a:gd name="T63" fmla="*/ 110 h 169"/>
                <a:gd name="T64" fmla="*/ 169 w 169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4"/>
                  </a:moveTo>
                  <a:cubicBezTo>
                    <a:pt x="169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5" y="4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4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6" name="Freeform 111"/>
            <p:cNvSpPr>
              <a:spLocks/>
            </p:cNvSpPr>
            <p:nvPr/>
          </p:nvSpPr>
          <p:spPr bwMode="auto">
            <a:xfrm>
              <a:off x="4244975" y="1844675"/>
              <a:ext cx="136525" cy="136525"/>
            </a:xfrm>
            <a:custGeom>
              <a:avLst/>
              <a:gdLst>
                <a:gd name="T0" fmla="*/ 168 w 168"/>
                <a:gd name="T1" fmla="*/ 84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8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8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4 h 169"/>
                <a:gd name="T34" fmla="*/ 25 w 168"/>
                <a:gd name="T35" fmla="*/ 110 h 169"/>
                <a:gd name="T36" fmla="*/ 25 w 168"/>
                <a:gd name="T37" fmla="*/ 110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0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0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10 h 169"/>
                <a:gd name="T62" fmla="*/ 143 w 168"/>
                <a:gd name="T63" fmla="*/ 110 h 169"/>
                <a:gd name="T64" fmla="*/ 168 w 168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4"/>
                  </a:moveTo>
                  <a:cubicBezTo>
                    <a:pt x="168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4" y="4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4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" name="Freeform 112"/>
            <p:cNvSpPr>
              <a:spLocks/>
            </p:cNvSpPr>
            <p:nvPr/>
          </p:nvSpPr>
          <p:spPr bwMode="auto">
            <a:xfrm>
              <a:off x="4513263" y="1844675"/>
              <a:ext cx="134938" cy="136525"/>
            </a:xfrm>
            <a:custGeom>
              <a:avLst/>
              <a:gdLst>
                <a:gd name="T0" fmla="*/ 168 w 168"/>
                <a:gd name="T1" fmla="*/ 84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8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8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4 h 169"/>
                <a:gd name="T34" fmla="*/ 25 w 168"/>
                <a:gd name="T35" fmla="*/ 110 h 169"/>
                <a:gd name="T36" fmla="*/ 25 w 168"/>
                <a:gd name="T37" fmla="*/ 110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0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0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10 h 169"/>
                <a:gd name="T62" fmla="*/ 143 w 168"/>
                <a:gd name="T63" fmla="*/ 110 h 169"/>
                <a:gd name="T64" fmla="*/ 168 w 168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4"/>
                  </a:moveTo>
                  <a:cubicBezTo>
                    <a:pt x="168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4" y="4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4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8" name="Freeform 113"/>
            <p:cNvSpPr>
              <a:spLocks/>
            </p:cNvSpPr>
            <p:nvPr/>
          </p:nvSpPr>
          <p:spPr bwMode="auto">
            <a:xfrm>
              <a:off x="3711575" y="2111375"/>
              <a:ext cx="136525" cy="136525"/>
            </a:xfrm>
            <a:custGeom>
              <a:avLst/>
              <a:gdLst>
                <a:gd name="T0" fmla="*/ 169 w 169"/>
                <a:gd name="T1" fmla="*/ 84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8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8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4 h 169"/>
                <a:gd name="T34" fmla="*/ 25 w 169"/>
                <a:gd name="T35" fmla="*/ 109 h 169"/>
                <a:gd name="T36" fmla="*/ 25 w 169"/>
                <a:gd name="T37" fmla="*/ 109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0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0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09 h 169"/>
                <a:gd name="T62" fmla="*/ 143 w 169"/>
                <a:gd name="T63" fmla="*/ 109 h 169"/>
                <a:gd name="T64" fmla="*/ 169 w 169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4"/>
                  </a:moveTo>
                  <a:cubicBezTo>
                    <a:pt x="169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6" y="44"/>
                    <a:pt x="75" y="4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6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9" name="Freeform 114"/>
            <p:cNvSpPr>
              <a:spLocks/>
            </p:cNvSpPr>
            <p:nvPr/>
          </p:nvSpPr>
          <p:spPr bwMode="auto">
            <a:xfrm>
              <a:off x="3978275" y="2111375"/>
              <a:ext cx="136525" cy="136525"/>
            </a:xfrm>
            <a:custGeom>
              <a:avLst/>
              <a:gdLst>
                <a:gd name="T0" fmla="*/ 169 w 169"/>
                <a:gd name="T1" fmla="*/ 84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8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8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4 h 169"/>
                <a:gd name="T34" fmla="*/ 25 w 169"/>
                <a:gd name="T35" fmla="*/ 109 h 169"/>
                <a:gd name="T36" fmla="*/ 25 w 169"/>
                <a:gd name="T37" fmla="*/ 109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0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0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09 h 169"/>
                <a:gd name="T62" fmla="*/ 143 w 169"/>
                <a:gd name="T63" fmla="*/ 109 h 169"/>
                <a:gd name="T64" fmla="*/ 169 w 169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4"/>
                  </a:moveTo>
                  <a:cubicBezTo>
                    <a:pt x="169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5" y="4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0" name="Freeform 115"/>
            <p:cNvSpPr>
              <a:spLocks/>
            </p:cNvSpPr>
            <p:nvPr/>
          </p:nvSpPr>
          <p:spPr bwMode="auto">
            <a:xfrm>
              <a:off x="4244975" y="2111375"/>
              <a:ext cx="136525" cy="136525"/>
            </a:xfrm>
            <a:custGeom>
              <a:avLst/>
              <a:gdLst>
                <a:gd name="T0" fmla="*/ 168 w 168"/>
                <a:gd name="T1" fmla="*/ 84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8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8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4 h 169"/>
                <a:gd name="T34" fmla="*/ 25 w 168"/>
                <a:gd name="T35" fmla="*/ 109 h 169"/>
                <a:gd name="T36" fmla="*/ 25 w 168"/>
                <a:gd name="T37" fmla="*/ 109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0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0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09 h 169"/>
                <a:gd name="T62" fmla="*/ 143 w 168"/>
                <a:gd name="T63" fmla="*/ 109 h 169"/>
                <a:gd name="T64" fmla="*/ 168 w 168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4"/>
                  </a:moveTo>
                  <a:cubicBezTo>
                    <a:pt x="168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4" y="4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1" name="Freeform 116"/>
            <p:cNvSpPr>
              <a:spLocks/>
            </p:cNvSpPr>
            <p:nvPr/>
          </p:nvSpPr>
          <p:spPr bwMode="auto">
            <a:xfrm>
              <a:off x="4513263" y="2111375"/>
              <a:ext cx="134938" cy="136525"/>
            </a:xfrm>
            <a:custGeom>
              <a:avLst/>
              <a:gdLst>
                <a:gd name="T0" fmla="*/ 168 w 168"/>
                <a:gd name="T1" fmla="*/ 84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8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8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4 h 169"/>
                <a:gd name="T34" fmla="*/ 25 w 168"/>
                <a:gd name="T35" fmla="*/ 109 h 169"/>
                <a:gd name="T36" fmla="*/ 25 w 168"/>
                <a:gd name="T37" fmla="*/ 109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0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0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09 h 169"/>
                <a:gd name="T62" fmla="*/ 143 w 168"/>
                <a:gd name="T63" fmla="*/ 109 h 169"/>
                <a:gd name="T64" fmla="*/ 168 w 168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4"/>
                  </a:moveTo>
                  <a:cubicBezTo>
                    <a:pt x="168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4" y="4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2" name="Freeform 117"/>
            <p:cNvSpPr>
              <a:spLocks/>
            </p:cNvSpPr>
            <p:nvPr/>
          </p:nvSpPr>
          <p:spPr bwMode="auto">
            <a:xfrm>
              <a:off x="3711575" y="2379663"/>
              <a:ext cx="136525" cy="134938"/>
            </a:xfrm>
            <a:custGeom>
              <a:avLst/>
              <a:gdLst>
                <a:gd name="T0" fmla="*/ 169 w 169"/>
                <a:gd name="T1" fmla="*/ 84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8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8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4 h 169"/>
                <a:gd name="T34" fmla="*/ 25 w 169"/>
                <a:gd name="T35" fmla="*/ 109 h 169"/>
                <a:gd name="T36" fmla="*/ 25 w 169"/>
                <a:gd name="T37" fmla="*/ 109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0 h 169"/>
                <a:gd name="T44" fmla="*/ 59 w 169"/>
                <a:gd name="T45" fmla="*/ 143 h 169"/>
                <a:gd name="T46" fmla="*/ 59 w 169"/>
                <a:gd name="T47" fmla="*/ 143 h 169"/>
                <a:gd name="T48" fmla="*/ 84 w 169"/>
                <a:gd name="T49" fmla="*/ 169 h 169"/>
                <a:gd name="T50" fmla="*/ 109 w 169"/>
                <a:gd name="T51" fmla="*/ 143 h 169"/>
                <a:gd name="T52" fmla="*/ 109 w 169"/>
                <a:gd name="T53" fmla="*/ 143 h 169"/>
                <a:gd name="T54" fmla="*/ 94 w 169"/>
                <a:gd name="T55" fmla="*/ 120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09 h 169"/>
                <a:gd name="T62" fmla="*/ 143 w 169"/>
                <a:gd name="T63" fmla="*/ 109 h 169"/>
                <a:gd name="T64" fmla="*/ 169 w 169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4"/>
                  </a:moveTo>
                  <a:cubicBezTo>
                    <a:pt x="169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5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6" y="44"/>
                    <a:pt x="75" y="4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5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6" y="124"/>
                    <a:pt x="59" y="13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3" name="Freeform 118"/>
            <p:cNvSpPr>
              <a:spLocks/>
            </p:cNvSpPr>
            <p:nvPr/>
          </p:nvSpPr>
          <p:spPr bwMode="auto">
            <a:xfrm>
              <a:off x="3978275" y="2379663"/>
              <a:ext cx="136525" cy="134938"/>
            </a:xfrm>
            <a:custGeom>
              <a:avLst/>
              <a:gdLst>
                <a:gd name="T0" fmla="*/ 169 w 169"/>
                <a:gd name="T1" fmla="*/ 84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8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8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4 h 169"/>
                <a:gd name="T34" fmla="*/ 25 w 169"/>
                <a:gd name="T35" fmla="*/ 109 h 169"/>
                <a:gd name="T36" fmla="*/ 25 w 169"/>
                <a:gd name="T37" fmla="*/ 109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0 h 169"/>
                <a:gd name="T44" fmla="*/ 59 w 169"/>
                <a:gd name="T45" fmla="*/ 143 h 169"/>
                <a:gd name="T46" fmla="*/ 59 w 169"/>
                <a:gd name="T47" fmla="*/ 143 h 169"/>
                <a:gd name="T48" fmla="*/ 84 w 169"/>
                <a:gd name="T49" fmla="*/ 169 h 169"/>
                <a:gd name="T50" fmla="*/ 109 w 169"/>
                <a:gd name="T51" fmla="*/ 143 h 169"/>
                <a:gd name="T52" fmla="*/ 109 w 169"/>
                <a:gd name="T53" fmla="*/ 143 h 169"/>
                <a:gd name="T54" fmla="*/ 94 w 169"/>
                <a:gd name="T55" fmla="*/ 120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09 h 169"/>
                <a:gd name="T62" fmla="*/ 143 w 169"/>
                <a:gd name="T63" fmla="*/ 109 h 169"/>
                <a:gd name="T64" fmla="*/ 169 w 169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4"/>
                  </a:moveTo>
                  <a:cubicBezTo>
                    <a:pt x="169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5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5" y="4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5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5" y="124"/>
                    <a:pt x="59" y="13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4" name="Freeform 119"/>
            <p:cNvSpPr>
              <a:spLocks/>
            </p:cNvSpPr>
            <p:nvPr/>
          </p:nvSpPr>
          <p:spPr bwMode="auto">
            <a:xfrm>
              <a:off x="4244975" y="2379663"/>
              <a:ext cx="136525" cy="134938"/>
            </a:xfrm>
            <a:custGeom>
              <a:avLst/>
              <a:gdLst>
                <a:gd name="T0" fmla="*/ 168 w 168"/>
                <a:gd name="T1" fmla="*/ 84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8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8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4 h 169"/>
                <a:gd name="T34" fmla="*/ 25 w 168"/>
                <a:gd name="T35" fmla="*/ 109 h 169"/>
                <a:gd name="T36" fmla="*/ 25 w 168"/>
                <a:gd name="T37" fmla="*/ 109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0 h 169"/>
                <a:gd name="T44" fmla="*/ 59 w 168"/>
                <a:gd name="T45" fmla="*/ 143 h 169"/>
                <a:gd name="T46" fmla="*/ 59 w 168"/>
                <a:gd name="T47" fmla="*/ 143 h 169"/>
                <a:gd name="T48" fmla="*/ 84 w 168"/>
                <a:gd name="T49" fmla="*/ 169 h 169"/>
                <a:gd name="T50" fmla="*/ 109 w 168"/>
                <a:gd name="T51" fmla="*/ 143 h 169"/>
                <a:gd name="T52" fmla="*/ 109 w 168"/>
                <a:gd name="T53" fmla="*/ 143 h 169"/>
                <a:gd name="T54" fmla="*/ 94 w 168"/>
                <a:gd name="T55" fmla="*/ 120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09 h 169"/>
                <a:gd name="T62" fmla="*/ 143 w 168"/>
                <a:gd name="T63" fmla="*/ 109 h 169"/>
                <a:gd name="T64" fmla="*/ 168 w 168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4"/>
                  </a:moveTo>
                  <a:cubicBezTo>
                    <a:pt x="168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5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4" y="4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5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65" y="124"/>
                    <a:pt x="59" y="13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5" name="Freeform 120"/>
            <p:cNvSpPr>
              <a:spLocks/>
            </p:cNvSpPr>
            <p:nvPr/>
          </p:nvSpPr>
          <p:spPr bwMode="auto">
            <a:xfrm>
              <a:off x="4513263" y="2379663"/>
              <a:ext cx="134938" cy="134938"/>
            </a:xfrm>
            <a:custGeom>
              <a:avLst/>
              <a:gdLst>
                <a:gd name="T0" fmla="*/ 168 w 168"/>
                <a:gd name="T1" fmla="*/ 84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8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8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4 h 169"/>
                <a:gd name="T34" fmla="*/ 25 w 168"/>
                <a:gd name="T35" fmla="*/ 109 h 169"/>
                <a:gd name="T36" fmla="*/ 25 w 168"/>
                <a:gd name="T37" fmla="*/ 109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0 h 169"/>
                <a:gd name="T44" fmla="*/ 59 w 168"/>
                <a:gd name="T45" fmla="*/ 143 h 169"/>
                <a:gd name="T46" fmla="*/ 59 w 168"/>
                <a:gd name="T47" fmla="*/ 143 h 169"/>
                <a:gd name="T48" fmla="*/ 84 w 168"/>
                <a:gd name="T49" fmla="*/ 169 h 169"/>
                <a:gd name="T50" fmla="*/ 109 w 168"/>
                <a:gd name="T51" fmla="*/ 143 h 169"/>
                <a:gd name="T52" fmla="*/ 109 w 168"/>
                <a:gd name="T53" fmla="*/ 143 h 169"/>
                <a:gd name="T54" fmla="*/ 94 w 168"/>
                <a:gd name="T55" fmla="*/ 120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09 h 169"/>
                <a:gd name="T62" fmla="*/ 143 w 168"/>
                <a:gd name="T63" fmla="*/ 109 h 169"/>
                <a:gd name="T64" fmla="*/ 168 w 168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4"/>
                  </a:moveTo>
                  <a:cubicBezTo>
                    <a:pt x="168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5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4" y="4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5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65" y="124"/>
                    <a:pt x="59" y="13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6" name="Freeform 121"/>
            <p:cNvSpPr>
              <a:spLocks/>
            </p:cNvSpPr>
            <p:nvPr/>
          </p:nvSpPr>
          <p:spPr bwMode="auto">
            <a:xfrm>
              <a:off x="3711575" y="2646363"/>
              <a:ext cx="136525" cy="134938"/>
            </a:xfrm>
            <a:custGeom>
              <a:avLst/>
              <a:gdLst>
                <a:gd name="T0" fmla="*/ 169 w 169"/>
                <a:gd name="T1" fmla="*/ 84 h 168"/>
                <a:gd name="T2" fmla="*/ 143 w 169"/>
                <a:gd name="T3" fmla="*/ 59 h 168"/>
                <a:gd name="T4" fmla="*/ 143 w 169"/>
                <a:gd name="T5" fmla="*/ 59 h 168"/>
                <a:gd name="T6" fmla="*/ 120 w 169"/>
                <a:gd name="T7" fmla="*/ 74 h 168"/>
                <a:gd name="T8" fmla="*/ 94 w 169"/>
                <a:gd name="T9" fmla="*/ 74 h 168"/>
                <a:gd name="T10" fmla="*/ 94 w 169"/>
                <a:gd name="T11" fmla="*/ 48 h 168"/>
                <a:gd name="T12" fmla="*/ 109 w 169"/>
                <a:gd name="T13" fmla="*/ 25 h 168"/>
                <a:gd name="T14" fmla="*/ 109 w 169"/>
                <a:gd name="T15" fmla="*/ 25 h 168"/>
                <a:gd name="T16" fmla="*/ 84 w 169"/>
                <a:gd name="T17" fmla="*/ 0 h 168"/>
                <a:gd name="T18" fmla="*/ 59 w 169"/>
                <a:gd name="T19" fmla="*/ 25 h 168"/>
                <a:gd name="T20" fmla="*/ 59 w 169"/>
                <a:gd name="T21" fmla="*/ 25 h 168"/>
                <a:gd name="T22" fmla="*/ 75 w 169"/>
                <a:gd name="T23" fmla="*/ 48 h 168"/>
                <a:gd name="T24" fmla="*/ 75 w 169"/>
                <a:gd name="T25" fmla="*/ 74 h 168"/>
                <a:gd name="T26" fmla="*/ 48 w 169"/>
                <a:gd name="T27" fmla="*/ 74 h 168"/>
                <a:gd name="T28" fmla="*/ 25 w 169"/>
                <a:gd name="T29" fmla="*/ 59 h 168"/>
                <a:gd name="T30" fmla="*/ 25 w 169"/>
                <a:gd name="T31" fmla="*/ 59 h 168"/>
                <a:gd name="T32" fmla="*/ 0 w 169"/>
                <a:gd name="T33" fmla="*/ 84 h 168"/>
                <a:gd name="T34" fmla="*/ 25 w 169"/>
                <a:gd name="T35" fmla="*/ 109 h 168"/>
                <a:gd name="T36" fmla="*/ 25 w 169"/>
                <a:gd name="T37" fmla="*/ 109 h 168"/>
                <a:gd name="T38" fmla="*/ 48 w 169"/>
                <a:gd name="T39" fmla="*/ 94 h 168"/>
                <a:gd name="T40" fmla="*/ 75 w 169"/>
                <a:gd name="T41" fmla="*/ 94 h 168"/>
                <a:gd name="T42" fmla="*/ 75 w 169"/>
                <a:gd name="T43" fmla="*/ 120 h 168"/>
                <a:gd name="T44" fmla="*/ 59 w 169"/>
                <a:gd name="T45" fmla="*/ 143 h 168"/>
                <a:gd name="T46" fmla="*/ 59 w 169"/>
                <a:gd name="T47" fmla="*/ 143 h 168"/>
                <a:gd name="T48" fmla="*/ 84 w 169"/>
                <a:gd name="T49" fmla="*/ 168 h 168"/>
                <a:gd name="T50" fmla="*/ 109 w 169"/>
                <a:gd name="T51" fmla="*/ 143 h 168"/>
                <a:gd name="T52" fmla="*/ 109 w 169"/>
                <a:gd name="T53" fmla="*/ 143 h 168"/>
                <a:gd name="T54" fmla="*/ 94 w 169"/>
                <a:gd name="T55" fmla="*/ 120 h 168"/>
                <a:gd name="T56" fmla="*/ 94 w 169"/>
                <a:gd name="T57" fmla="*/ 94 h 168"/>
                <a:gd name="T58" fmla="*/ 120 w 169"/>
                <a:gd name="T59" fmla="*/ 94 h 168"/>
                <a:gd name="T60" fmla="*/ 143 w 169"/>
                <a:gd name="T61" fmla="*/ 109 h 168"/>
                <a:gd name="T62" fmla="*/ 143 w 169"/>
                <a:gd name="T63" fmla="*/ 109 h 168"/>
                <a:gd name="T64" fmla="*/ 169 w 169"/>
                <a:gd name="T65" fmla="*/ 8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8">
                  <a:moveTo>
                    <a:pt x="169" y="84"/>
                  </a:moveTo>
                  <a:cubicBezTo>
                    <a:pt x="169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5"/>
                    <a:pt x="120" y="74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6" y="44"/>
                    <a:pt x="75" y="48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4" y="65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6" y="124"/>
                    <a:pt x="59" y="13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9" y="157"/>
                    <a:pt x="70" y="168"/>
                    <a:pt x="84" y="168"/>
                  </a:cubicBezTo>
                  <a:cubicBezTo>
                    <a:pt x="98" y="168"/>
                    <a:pt x="109" y="157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7" name="Freeform 122"/>
            <p:cNvSpPr>
              <a:spLocks/>
            </p:cNvSpPr>
            <p:nvPr/>
          </p:nvSpPr>
          <p:spPr bwMode="auto">
            <a:xfrm>
              <a:off x="3978275" y="2646363"/>
              <a:ext cx="136525" cy="134938"/>
            </a:xfrm>
            <a:custGeom>
              <a:avLst/>
              <a:gdLst>
                <a:gd name="T0" fmla="*/ 169 w 169"/>
                <a:gd name="T1" fmla="*/ 84 h 168"/>
                <a:gd name="T2" fmla="*/ 143 w 169"/>
                <a:gd name="T3" fmla="*/ 59 h 168"/>
                <a:gd name="T4" fmla="*/ 143 w 169"/>
                <a:gd name="T5" fmla="*/ 59 h 168"/>
                <a:gd name="T6" fmla="*/ 120 w 169"/>
                <a:gd name="T7" fmla="*/ 74 h 168"/>
                <a:gd name="T8" fmla="*/ 94 w 169"/>
                <a:gd name="T9" fmla="*/ 74 h 168"/>
                <a:gd name="T10" fmla="*/ 94 w 169"/>
                <a:gd name="T11" fmla="*/ 48 h 168"/>
                <a:gd name="T12" fmla="*/ 109 w 169"/>
                <a:gd name="T13" fmla="*/ 25 h 168"/>
                <a:gd name="T14" fmla="*/ 109 w 169"/>
                <a:gd name="T15" fmla="*/ 25 h 168"/>
                <a:gd name="T16" fmla="*/ 84 w 169"/>
                <a:gd name="T17" fmla="*/ 0 h 168"/>
                <a:gd name="T18" fmla="*/ 59 w 169"/>
                <a:gd name="T19" fmla="*/ 25 h 168"/>
                <a:gd name="T20" fmla="*/ 59 w 169"/>
                <a:gd name="T21" fmla="*/ 25 h 168"/>
                <a:gd name="T22" fmla="*/ 75 w 169"/>
                <a:gd name="T23" fmla="*/ 48 h 168"/>
                <a:gd name="T24" fmla="*/ 75 w 169"/>
                <a:gd name="T25" fmla="*/ 74 h 168"/>
                <a:gd name="T26" fmla="*/ 48 w 169"/>
                <a:gd name="T27" fmla="*/ 74 h 168"/>
                <a:gd name="T28" fmla="*/ 25 w 169"/>
                <a:gd name="T29" fmla="*/ 59 h 168"/>
                <a:gd name="T30" fmla="*/ 25 w 169"/>
                <a:gd name="T31" fmla="*/ 59 h 168"/>
                <a:gd name="T32" fmla="*/ 0 w 169"/>
                <a:gd name="T33" fmla="*/ 84 h 168"/>
                <a:gd name="T34" fmla="*/ 25 w 169"/>
                <a:gd name="T35" fmla="*/ 109 h 168"/>
                <a:gd name="T36" fmla="*/ 25 w 169"/>
                <a:gd name="T37" fmla="*/ 109 h 168"/>
                <a:gd name="T38" fmla="*/ 48 w 169"/>
                <a:gd name="T39" fmla="*/ 94 h 168"/>
                <a:gd name="T40" fmla="*/ 75 w 169"/>
                <a:gd name="T41" fmla="*/ 94 h 168"/>
                <a:gd name="T42" fmla="*/ 75 w 169"/>
                <a:gd name="T43" fmla="*/ 120 h 168"/>
                <a:gd name="T44" fmla="*/ 59 w 169"/>
                <a:gd name="T45" fmla="*/ 143 h 168"/>
                <a:gd name="T46" fmla="*/ 59 w 169"/>
                <a:gd name="T47" fmla="*/ 143 h 168"/>
                <a:gd name="T48" fmla="*/ 84 w 169"/>
                <a:gd name="T49" fmla="*/ 168 h 168"/>
                <a:gd name="T50" fmla="*/ 109 w 169"/>
                <a:gd name="T51" fmla="*/ 143 h 168"/>
                <a:gd name="T52" fmla="*/ 109 w 169"/>
                <a:gd name="T53" fmla="*/ 143 h 168"/>
                <a:gd name="T54" fmla="*/ 94 w 169"/>
                <a:gd name="T55" fmla="*/ 120 h 168"/>
                <a:gd name="T56" fmla="*/ 94 w 169"/>
                <a:gd name="T57" fmla="*/ 94 h 168"/>
                <a:gd name="T58" fmla="*/ 120 w 169"/>
                <a:gd name="T59" fmla="*/ 94 h 168"/>
                <a:gd name="T60" fmla="*/ 143 w 169"/>
                <a:gd name="T61" fmla="*/ 109 h 168"/>
                <a:gd name="T62" fmla="*/ 143 w 169"/>
                <a:gd name="T63" fmla="*/ 109 h 168"/>
                <a:gd name="T64" fmla="*/ 169 w 169"/>
                <a:gd name="T65" fmla="*/ 8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8">
                  <a:moveTo>
                    <a:pt x="169" y="84"/>
                  </a:moveTo>
                  <a:cubicBezTo>
                    <a:pt x="169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5"/>
                    <a:pt x="120" y="74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5" y="48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4" y="65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5" y="124"/>
                    <a:pt x="59" y="13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9" y="157"/>
                    <a:pt x="70" y="168"/>
                    <a:pt x="84" y="168"/>
                  </a:cubicBezTo>
                  <a:cubicBezTo>
                    <a:pt x="98" y="168"/>
                    <a:pt x="109" y="157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8" name="Freeform 123"/>
            <p:cNvSpPr>
              <a:spLocks/>
            </p:cNvSpPr>
            <p:nvPr/>
          </p:nvSpPr>
          <p:spPr bwMode="auto">
            <a:xfrm>
              <a:off x="4244975" y="2646363"/>
              <a:ext cx="136525" cy="134938"/>
            </a:xfrm>
            <a:custGeom>
              <a:avLst/>
              <a:gdLst>
                <a:gd name="T0" fmla="*/ 168 w 168"/>
                <a:gd name="T1" fmla="*/ 84 h 168"/>
                <a:gd name="T2" fmla="*/ 143 w 168"/>
                <a:gd name="T3" fmla="*/ 59 h 168"/>
                <a:gd name="T4" fmla="*/ 143 w 168"/>
                <a:gd name="T5" fmla="*/ 59 h 168"/>
                <a:gd name="T6" fmla="*/ 120 w 168"/>
                <a:gd name="T7" fmla="*/ 74 h 168"/>
                <a:gd name="T8" fmla="*/ 94 w 168"/>
                <a:gd name="T9" fmla="*/ 74 h 168"/>
                <a:gd name="T10" fmla="*/ 94 w 168"/>
                <a:gd name="T11" fmla="*/ 48 h 168"/>
                <a:gd name="T12" fmla="*/ 109 w 168"/>
                <a:gd name="T13" fmla="*/ 25 h 168"/>
                <a:gd name="T14" fmla="*/ 109 w 168"/>
                <a:gd name="T15" fmla="*/ 25 h 168"/>
                <a:gd name="T16" fmla="*/ 84 w 168"/>
                <a:gd name="T17" fmla="*/ 0 h 168"/>
                <a:gd name="T18" fmla="*/ 59 w 168"/>
                <a:gd name="T19" fmla="*/ 25 h 168"/>
                <a:gd name="T20" fmla="*/ 59 w 168"/>
                <a:gd name="T21" fmla="*/ 25 h 168"/>
                <a:gd name="T22" fmla="*/ 74 w 168"/>
                <a:gd name="T23" fmla="*/ 48 h 168"/>
                <a:gd name="T24" fmla="*/ 74 w 168"/>
                <a:gd name="T25" fmla="*/ 74 h 168"/>
                <a:gd name="T26" fmla="*/ 48 w 168"/>
                <a:gd name="T27" fmla="*/ 74 h 168"/>
                <a:gd name="T28" fmla="*/ 25 w 168"/>
                <a:gd name="T29" fmla="*/ 59 h 168"/>
                <a:gd name="T30" fmla="*/ 25 w 168"/>
                <a:gd name="T31" fmla="*/ 59 h 168"/>
                <a:gd name="T32" fmla="*/ 0 w 168"/>
                <a:gd name="T33" fmla="*/ 84 h 168"/>
                <a:gd name="T34" fmla="*/ 25 w 168"/>
                <a:gd name="T35" fmla="*/ 109 h 168"/>
                <a:gd name="T36" fmla="*/ 25 w 168"/>
                <a:gd name="T37" fmla="*/ 109 h 168"/>
                <a:gd name="T38" fmla="*/ 48 w 168"/>
                <a:gd name="T39" fmla="*/ 94 h 168"/>
                <a:gd name="T40" fmla="*/ 74 w 168"/>
                <a:gd name="T41" fmla="*/ 94 h 168"/>
                <a:gd name="T42" fmla="*/ 74 w 168"/>
                <a:gd name="T43" fmla="*/ 120 h 168"/>
                <a:gd name="T44" fmla="*/ 59 w 168"/>
                <a:gd name="T45" fmla="*/ 143 h 168"/>
                <a:gd name="T46" fmla="*/ 59 w 168"/>
                <a:gd name="T47" fmla="*/ 143 h 168"/>
                <a:gd name="T48" fmla="*/ 84 w 168"/>
                <a:gd name="T49" fmla="*/ 168 h 168"/>
                <a:gd name="T50" fmla="*/ 109 w 168"/>
                <a:gd name="T51" fmla="*/ 143 h 168"/>
                <a:gd name="T52" fmla="*/ 109 w 168"/>
                <a:gd name="T53" fmla="*/ 143 h 168"/>
                <a:gd name="T54" fmla="*/ 94 w 168"/>
                <a:gd name="T55" fmla="*/ 120 h 168"/>
                <a:gd name="T56" fmla="*/ 94 w 168"/>
                <a:gd name="T57" fmla="*/ 94 h 168"/>
                <a:gd name="T58" fmla="*/ 120 w 168"/>
                <a:gd name="T59" fmla="*/ 94 h 168"/>
                <a:gd name="T60" fmla="*/ 143 w 168"/>
                <a:gd name="T61" fmla="*/ 109 h 168"/>
                <a:gd name="T62" fmla="*/ 143 w 168"/>
                <a:gd name="T63" fmla="*/ 109 h 168"/>
                <a:gd name="T64" fmla="*/ 168 w 168"/>
                <a:gd name="T65" fmla="*/ 8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8">
                  <a:moveTo>
                    <a:pt x="168" y="84"/>
                  </a:moveTo>
                  <a:cubicBezTo>
                    <a:pt x="168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5"/>
                    <a:pt x="120" y="74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4" y="48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4" y="65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65" y="124"/>
                    <a:pt x="59" y="13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9" y="157"/>
                    <a:pt x="70" y="168"/>
                    <a:pt x="84" y="168"/>
                  </a:cubicBezTo>
                  <a:cubicBezTo>
                    <a:pt x="98" y="168"/>
                    <a:pt x="109" y="157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9" name="Freeform 124"/>
            <p:cNvSpPr>
              <a:spLocks/>
            </p:cNvSpPr>
            <p:nvPr/>
          </p:nvSpPr>
          <p:spPr bwMode="auto">
            <a:xfrm>
              <a:off x="4513263" y="2646363"/>
              <a:ext cx="134938" cy="134938"/>
            </a:xfrm>
            <a:custGeom>
              <a:avLst/>
              <a:gdLst>
                <a:gd name="T0" fmla="*/ 168 w 168"/>
                <a:gd name="T1" fmla="*/ 84 h 168"/>
                <a:gd name="T2" fmla="*/ 143 w 168"/>
                <a:gd name="T3" fmla="*/ 59 h 168"/>
                <a:gd name="T4" fmla="*/ 143 w 168"/>
                <a:gd name="T5" fmla="*/ 59 h 168"/>
                <a:gd name="T6" fmla="*/ 120 w 168"/>
                <a:gd name="T7" fmla="*/ 74 h 168"/>
                <a:gd name="T8" fmla="*/ 94 w 168"/>
                <a:gd name="T9" fmla="*/ 74 h 168"/>
                <a:gd name="T10" fmla="*/ 94 w 168"/>
                <a:gd name="T11" fmla="*/ 48 h 168"/>
                <a:gd name="T12" fmla="*/ 109 w 168"/>
                <a:gd name="T13" fmla="*/ 25 h 168"/>
                <a:gd name="T14" fmla="*/ 109 w 168"/>
                <a:gd name="T15" fmla="*/ 25 h 168"/>
                <a:gd name="T16" fmla="*/ 84 w 168"/>
                <a:gd name="T17" fmla="*/ 0 h 168"/>
                <a:gd name="T18" fmla="*/ 59 w 168"/>
                <a:gd name="T19" fmla="*/ 25 h 168"/>
                <a:gd name="T20" fmla="*/ 59 w 168"/>
                <a:gd name="T21" fmla="*/ 25 h 168"/>
                <a:gd name="T22" fmla="*/ 74 w 168"/>
                <a:gd name="T23" fmla="*/ 48 h 168"/>
                <a:gd name="T24" fmla="*/ 74 w 168"/>
                <a:gd name="T25" fmla="*/ 74 h 168"/>
                <a:gd name="T26" fmla="*/ 48 w 168"/>
                <a:gd name="T27" fmla="*/ 74 h 168"/>
                <a:gd name="T28" fmla="*/ 25 w 168"/>
                <a:gd name="T29" fmla="*/ 59 h 168"/>
                <a:gd name="T30" fmla="*/ 25 w 168"/>
                <a:gd name="T31" fmla="*/ 59 h 168"/>
                <a:gd name="T32" fmla="*/ 0 w 168"/>
                <a:gd name="T33" fmla="*/ 84 h 168"/>
                <a:gd name="T34" fmla="*/ 25 w 168"/>
                <a:gd name="T35" fmla="*/ 109 h 168"/>
                <a:gd name="T36" fmla="*/ 25 w 168"/>
                <a:gd name="T37" fmla="*/ 109 h 168"/>
                <a:gd name="T38" fmla="*/ 48 w 168"/>
                <a:gd name="T39" fmla="*/ 94 h 168"/>
                <a:gd name="T40" fmla="*/ 74 w 168"/>
                <a:gd name="T41" fmla="*/ 94 h 168"/>
                <a:gd name="T42" fmla="*/ 74 w 168"/>
                <a:gd name="T43" fmla="*/ 120 h 168"/>
                <a:gd name="T44" fmla="*/ 59 w 168"/>
                <a:gd name="T45" fmla="*/ 143 h 168"/>
                <a:gd name="T46" fmla="*/ 59 w 168"/>
                <a:gd name="T47" fmla="*/ 143 h 168"/>
                <a:gd name="T48" fmla="*/ 84 w 168"/>
                <a:gd name="T49" fmla="*/ 168 h 168"/>
                <a:gd name="T50" fmla="*/ 109 w 168"/>
                <a:gd name="T51" fmla="*/ 143 h 168"/>
                <a:gd name="T52" fmla="*/ 109 w 168"/>
                <a:gd name="T53" fmla="*/ 143 h 168"/>
                <a:gd name="T54" fmla="*/ 94 w 168"/>
                <a:gd name="T55" fmla="*/ 120 h 168"/>
                <a:gd name="T56" fmla="*/ 94 w 168"/>
                <a:gd name="T57" fmla="*/ 94 h 168"/>
                <a:gd name="T58" fmla="*/ 120 w 168"/>
                <a:gd name="T59" fmla="*/ 94 h 168"/>
                <a:gd name="T60" fmla="*/ 143 w 168"/>
                <a:gd name="T61" fmla="*/ 109 h 168"/>
                <a:gd name="T62" fmla="*/ 143 w 168"/>
                <a:gd name="T63" fmla="*/ 109 h 168"/>
                <a:gd name="T64" fmla="*/ 168 w 168"/>
                <a:gd name="T65" fmla="*/ 8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8">
                  <a:moveTo>
                    <a:pt x="168" y="84"/>
                  </a:moveTo>
                  <a:cubicBezTo>
                    <a:pt x="168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5"/>
                    <a:pt x="120" y="74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4" y="48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4" y="65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65" y="124"/>
                    <a:pt x="59" y="13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9" y="157"/>
                    <a:pt x="70" y="168"/>
                    <a:pt x="84" y="168"/>
                  </a:cubicBezTo>
                  <a:cubicBezTo>
                    <a:pt x="98" y="168"/>
                    <a:pt x="109" y="157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8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dirty="0"/>
              <a:t>Large image and text </a:t>
            </a:r>
            <a:r>
              <a:rPr lang="en-GB" sz="3200" b="1" dirty="0">
                <a:solidFill>
                  <a:schemeClr val="accent2"/>
                </a:solidFill>
              </a:rPr>
              <a:t>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F181F82E-4229-4B85-9C5B-19DF0FEBE8C1}" type="datetime1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154103" y="1752600"/>
            <a:ext cx="257999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</a:t>
            </a:r>
            <a:br>
              <a:rPr lang="en-US" dirty="0"/>
            </a:br>
            <a:r>
              <a:rPr lang="en-US" dirty="0"/>
              <a:t>(Calibri 28pt): click to add text</a:t>
            </a:r>
          </a:p>
          <a:p>
            <a:pPr lvl="1"/>
            <a:r>
              <a:rPr lang="en-US" dirty="0"/>
              <a:t>Subtitle </a:t>
            </a:r>
            <a:br>
              <a:rPr lang="en-US" dirty="0"/>
            </a:br>
            <a:r>
              <a:rPr lang="en-US" dirty="0"/>
              <a:t>(Calibri 28pt)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4"/>
            <a:r>
              <a:rPr lang="en-US" dirty="0"/>
              <a:t>Bulleted source (Calibri 16pt)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55296" y="1752600"/>
            <a:ext cx="8236031" cy="46291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76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Chart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48F17F00-436D-4E16-8EA1-A44A258A9A1F}" type="datetime1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57200" y="1752600"/>
            <a:ext cx="11277600" cy="46291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8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Picture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D6D2E878-AFFD-45F5-82C1-E8B0F927A273}" type="datetime1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57200" y="1752600"/>
            <a:ext cx="11277600" cy="46291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50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Two column text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09FA9C54-8F12-4863-9C84-4908B9946469}" type="datetime1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4253" y="1752600"/>
            <a:ext cx="5184000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(Calibri 28pt): click to add text</a:t>
            </a:r>
          </a:p>
          <a:p>
            <a:pPr lvl="1"/>
            <a:r>
              <a:rPr lang="en-US" dirty="0"/>
              <a:t>Subtitle (Calibri 28pt)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4"/>
            <a:r>
              <a:rPr lang="en-US" dirty="0"/>
              <a:t>Bulleted source (Calibri 16pt)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11306" y="1752600"/>
            <a:ext cx="5184000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(Calibri 28pt): click to add text</a:t>
            </a:r>
          </a:p>
          <a:p>
            <a:pPr lvl="1"/>
            <a:r>
              <a:rPr lang="en-US" dirty="0"/>
              <a:t>Subtitle (Calibri 28pt)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4"/>
            <a:r>
              <a:rPr lang="en-US" dirty="0"/>
              <a:t>Bulleted source (Calibri 16pt)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615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Narrow bulleted text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1B006F01-3A9F-41E2-9184-F53347E2F190}" type="datetime1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55052" y="1752600"/>
            <a:ext cx="609212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1pPr>
            <a:lvl2pPr>
              <a:defRPr baseline="0">
                <a:solidFill>
                  <a:schemeClr val="accent2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(Calibri 28pt): click to add text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4"/>
            <a:r>
              <a:rPr lang="en-US" dirty="0"/>
              <a:t>Bulleted source (Calibri 16pt)</a:t>
            </a:r>
          </a:p>
        </p:txBody>
      </p:sp>
    </p:spTree>
    <p:extLst>
      <p:ext uri="{BB962C8B-B14F-4D97-AF65-F5344CB8AC3E}">
        <p14:creationId xmlns:p14="http://schemas.microsoft.com/office/powerpoint/2010/main" val="3341495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Wide bulleted text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0680C892-F0F9-4FEB-8C35-0F1FD8D413EE}" type="datetime1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1752600"/>
            <a:ext cx="8890000" cy="4629150"/>
          </a:xfrm>
          <a:prstGeom prst="rect">
            <a:avLst/>
          </a:prstGeom>
        </p:spPr>
        <p:txBody>
          <a:bodyPr>
            <a:noAutofit/>
          </a:bodyPr>
          <a:lstStyle>
            <a:lvl1pPr marL="288000" indent="-288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1pPr>
            <a:lvl2pPr>
              <a:defRPr baseline="0">
                <a:solidFill>
                  <a:schemeClr val="accent2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(Calibri 28pt): click to add text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4"/>
            <a:r>
              <a:rPr lang="en-US" dirty="0"/>
              <a:t>Bulleted source (Calibri 16pt)</a:t>
            </a:r>
          </a:p>
        </p:txBody>
      </p:sp>
    </p:spTree>
    <p:extLst>
      <p:ext uri="{BB962C8B-B14F-4D97-AF65-F5344CB8AC3E}">
        <p14:creationId xmlns:p14="http://schemas.microsoft.com/office/powerpoint/2010/main" val="55873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Two icons and text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3AA23140-AC1A-40E2-A7D2-65CCCED1FCFD}" type="datetime1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9" y="1752600"/>
            <a:ext cx="1271019" cy="12710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" y="1752600"/>
            <a:ext cx="1271019" cy="1271019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378200"/>
            <a:ext cx="5638096" cy="3003550"/>
          </a:xfrm>
        </p:spPr>
        <p:txBody>
          <a:bodyPr rIns="457200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Subtitle (Calibri 28pt): click to add text</a:t>
            </a:r>
          </a:p>
          <a:p>
            <a:pPr lvl="0"/>
            <a:r>
              <a:rPr lang="en-US" dirty="0"/>
              <a:t>Bulleted subtitle (Calibri 28pt)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4"/>
            <a:r>
              <a:rPr lang="en-US" dirty="0"/>
              <a:t>Bulleted source (Calibri 16pt)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3378199"/>
            <a:ext cx="5638096" cy="3003551"/>
          </a:xfrm>
        </p:spPr>
        <p:txBody>
          <a:bodyPr rIns="457200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Subtitle (Calibri 28pt): click to add text</a:t>
            </a:r>
          </a:p>
          <a:p>
            <a:pPr lvl="0"/>
            <a:r>
              <a:rPr lang="en-US" dirty="0"/>
              <a:t>Bulleted subtitle (Calibri 28pt)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4"/>
            <a:r>
              <a:rPr lang="en-US" dirty="0"/>
              <a:t>Bulleted source (Calibri 16pt)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2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Three icons and text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A4465121-566D-4E7C-94DC-DB9644E0F763}" type="datetime1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5894" y="3378708"/>
            <a:ext cx="3380212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 (Calibri 28pt)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91" y="1752600"/>
            <a:ext cx="1271019" cy="12710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77" y="1752600"/>
            <a:ext cx="1271019" cy="12710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97" y="1752600"/>
            <a:ext cx="1271019" cy="1271019"/>
          </a:xfrm>
          <a:prstGeom prst="rect">
            <a:avLst/>
          </a:prstGeom>
        </p:spPr>
      </p:pic>
      <p:sp>
        <p:nvSpPr>
          <p:cNvPr id="1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217482" y="3378708"/>
            <a:ext cx="3380212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 (Calibri 28pt)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406688" y="3378708"/>
            <a:ext cx="3380212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 (Calibri 28pt)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36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Four icons and text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BF150544-1A6F-4535-8361-4ED391160675}" type="datetime1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0750" y="3378708"/>
            <a:ext cx="2340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</a:t>
            </a:r>
            <a:br>
              <a:rPr lang="en-US" dirty="0"/>
            </a:br>
            <a:r>
              <a:rPr lang="en-US" dirty="0"/>
              <a:t>(Calibri 28pt)</a:t>
            </a:r>
          </a:p>
          <a:p>
            <a:pPr lvl="3"/>
            <a:r>
              <a:rPr lang="en-US" dirty="0"/>
              <a:t>Body text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90" y="1752600"/>
            <a:ext cx="1271019" cy="12710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90" y="1752600"/>
            <a:ext cx="1271019" cy="12710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40" y="1752600"/>
            <a:ext cx="1271019" cy="12710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840" y="1752600"/>
            <a:ext cx="1271019" cy="1271019"/>
          </a:xfrm>
          <a:prstGeom prst="rect">
            <a:avLst/>
          </a:prstGeom>
        </p:spPr>
      </p:pic>
      <p:sp>
        <p:nvSpPr>
          <p:cNvPr id="2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402000" y="3378708"/>
            <a:ext cx="2340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</a:t>
            </a:r>
            <a:br>
              <a:rPr lang="en-US" dirty="0"/>
            </a:br>
            <a:r>
              <a:rPr lang="en-US" dirty="0"/>
              <a:t>(Calibri 28pt)</a:t>
            </a:r>
          </a:p>
          <a:p>
            <a:pPr lvl="3"/>
            <a:r>
              <a:rPr lang="en-US" dirty="0"/>
              <a:t>Body text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451551" y="3378708"/>
            <a:ext cx="2340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</a:t>
            </a:r>
            <a:br>
              <a:rPr lang="en-US" dirty="0"/>
            </a:br>
            <a:r>
              <a:rPr lang="en-US" dirty="0"/>
              <a:t>(Calibri 28pt)</a:t>
            </a:r>
          </a:p>
          <a:p>
            <a:pPr lvl="3"/>
            <a:r>
              <a:rPr lang="en-US" dirty="0"/>
              <a:t>Body text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02801" y="3378708"/>
            <a:ext cx="2340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</a:t>
            </a:r>
            <a:br>
              <a:rPr lang="en-US" dirty="0"/>
            </a:br>
            <a:r>
              <a:rPr lang="en-US" dirty="0"/>
              <a:t>(Calibri 28pt)</a:t>
            </a:r>
          </a:p>
          <a:p>
            <a:pPr lvl="3"/>
            <a:r>
              <a:rPr lang="en-US" dirty="0"/>
              <a:t>Body text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595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Five icons and text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B7799657-1DF8-4D42-B702-4612DF05A95D}" type="datetime1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0000" y="3378708"/>
            <a:ext cx="1908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 (Calibri 28pt)</a:t>
            </a:r>
          </a:p>
          <a:p>
            <a:pPr lvl="3"/>
            <a:r>
              <a:rPr lang="en-US" dirty="0"/>
              <a:t>Body text 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90" y="1752600"/>
            <a:ext cx="1271019" cy="1271019"/>
          </a:xfrm>
          <a:prstGeom prst="rect">
            <a:avLst/>
          </a:prstGeom>
        </p:spPr>
      </p:pic>
      <p:sp>
        <p:nvSpPr>
          <p:cNvPr id="2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142000" y="3378708"/>
            <a:ext cx="1908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 (Calibri 28pt)</a:t>
            </a:r>
          </a:p>
          <a:p>
            <a:pPr lvl="3"/>
            <a:r>
              <a:rPr lang="en-US" dirty="0"/>
              <a:t>Body text 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90" y="1752600"/>
            <a:ext cx="1271019" cy="1271019"/>
          </a:xfrm>
          <a:prstGeom prst="rect">
            <a:avLst/>
          </a:prstGeom>
        </p:spPr>
      </p:pic>
      <p:sp>
        <p:nvSpPr>
          <p:cNvPr id="2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20350" y="3378708"/>
            <a:ext cx="1908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 (Calibri 28pt)</a:t>
            </a:r>
          </a:p>
          <a:p>
            <a:pPr lvl="3"/>
            <a:r>
              <a:rPr lang="en-US" dirty="0"/>
              <a:t>Body text 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40" y="1752600"/>
            <a:ext cx="1271019" cy="1271019"/>
          </a:xfrm>
          <a:prstGeom prst="rect">
            <a:avLst/>
          </a:prstGeom>
        </p:spPr>
      </p:pic>
      <p:sp>
        <p:nvSpPr>
          <p:cNvPr id="24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431174" y="3378708"/>
            <a:ext cx="1908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 (Calibri 28pt)</a:t>
            </a:r>
          </a:p>
          <a:p>
            <a:pPr lvl="3"/>
            <a:r>
              <a:rPr lang="en-US" dirty="0"/>
              <a:t>Body text 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64" y="1752600"/>
            <a:ext cx="1271019" cy="1271019"/>
          </a:xfrm>
          <a:prstGeom prst="rect">
            <a:avLst/>
          </a:prstGeom>
        </p:spPr>
      </p:pic>
      <p:sp>
        <p:nvSpPr>
          <p:cNvPr id="2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52911" y="3378708"/>
            <a:ext cx="1908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 (Calibri 28pt)</a:t>
            </a:r>
          </a:p>
          <a:p>
            <a:pPr lvl="3"/>
            <a:r>
              <a:rPr lang="en-US" dirty="0"/>
              <a:t>Body text 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01" y="1752600"/>
            <a:ext cx="1271019" cy="12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382794" y="1371600"/>
            <a:ext cx="3809603" cy="4116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8382661" y="5487988"/>
            <a:ext cx="3810927" cy="137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7623175" y="1371600"/>
            <a:ext cx="759619" cy="4116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0669588" y="0"/>
            <a:ext cx="1522412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 Placeholder 278"/>
          <p:cNvSpPr>
            <a:spLocks noGrp="1"/>
          </p:cNvSpPr>
          <p:nvPr>
            <p:ph type="body" sz="quarter" idx="11" hasCustomPrompt="1"/>
          </p:nvPr>
        </p:nvSpPr>
        <p:spPr>
          <a:xfrm>
            <a:off x="5618888" y="501480"/>
            <a:ext cx="4795111" cy="3672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 algn="r">
              <a:spcAft>
                <a:spcPts val="0"/>
              </a:spcAft>
              <a:buNone/>
              <a:defRPr lang="en-US" sz="2400" dirty="0" smtClean="0">
                <a:solidFill>
                  <a:srgbClr val="002B4C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GB" sz="1800" dirty="0"/>
            </a:lvl5pPr>
          </a:lstStyle>
          <a:p>
            <a:pPr marL="0" lvl="0" algn="r"/>
            <a:r>
              <a:rPr lang="en-US" sz="2400" dirty="0">
                <a:solidFill>
                  <a:srgbClr val="002B4C"/>
                </a:solidFill>
              </a:rPr>
              <a:t>Click to add Presentation title signpost </a:t>
            </a:r>
            <a:endParaRPr lang="en-US" dirty="0"/>
          </a:p>
        </p:txBody>
      </p:sp>
      <p:pic>
        <p:nvPicPr>
          <p:cNvPr id="280" name="Picture 2" descr="BoE logo_A4 mas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6300"/>
            <a:ext cx="2995962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" name="Text Placeholder 28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487988"/>
            <a:ext cx="7165974" cy="982800"/>
          </a:xfr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4"/>
                </a:solidFill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290" name="Picture Placeholder 289"/>
          <p:cNvSpPr>
            <a:spLocks noGrp="1" noChangeAspect="1"/>
          </p:cNvSpPr>
          <p:nvPr>
            <p:ph type="pic" sz="quarter" idx="14"/>
          </p:nvPr>
        </p:nvSpPr>
        <p:spPr>
          <a:xfrm>
            <a:off x="10961688" y="190785"/>
            <a:ext cx="964800" cy="96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276"/>
          <p:cNvSpPr>
            <a:spLocks noGrp="1"/>
          </p:cNvSpPr>
          <p:nvPr>
            <p:ph type="pic" sz="quarter" idx="10"/>
          </p:nvPr>
        </p:nvSpPr>
        <p:spPr>
          <a:xfrm>
            <a:off x="8382794" y="1371600"/>
            <a:ext cx="3808800" cy="41148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1752600"/>
            <a:ext cx="7165975" cy="3735387"/>
          </a:xfr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4800"/>
            </a:lvl1pPr>
            <a:lvl2pPr marL="0" indent="0">
              <a:buFont typeface="Arial" panose="020B0604020202020204" pitchFamily="34" charset="0"/>
              <a:buNone/>
              <a:defRPr sz="3200"/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 title </a:t>
            </a:r>
            <a:br>
              <a:rPr lang="en-GB" dirty="0"/>
            </a:br>
            <a:r>
              <a:rPr lang="en-GB" dirty="0"/>
              <a:t>(Calibri 48pt)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(Calibri 32pt)</a:t>
            </a:r>
          </a:p>
          <a:p>
            <a:pPr lvl="1"/>
            <a:endParaRPr lang="en-US" dirty="0"/>
          </a:p>
        </p:txBody>
      </p:sp>
      <p:grpSp>
        <p:nvGrpSpPr>
          <p:cNvPr id="598" name="Group 597"/>
          <p:cNvGrpSpPr>
            <a:grpSpLocks noChangeAspect="1"/>
          </p:cNvGrpSpPr>
          <p:nvPr userDrawn="1"/>
        </p:nvGrpSpPr>
        <p:grpSpPr>
          <a:xfrm>
            <a:off x="8473922" y="5587197"/>
            <a:ext cx="3616629" cy="1205543"/>
            <a:chOff x="5970588" y="1308100"/>
            <a:chExt cx="1671638" cy="557213"/>
          </a:xfrm>
          <a:solidFill>
            <a:srgbClr val="FFFFFF">
              <a:alpha val="25098"/>
            </a:srgbClr>
          </a:solidFill>
        </p:grpSpPr>
        <p:sp>
          <p:nvSpPr>
            <p:cNvPr id="600" name="Freeform 125"/>
            <p:cNvSpPr>
              <a:spLocks/>
            </p:cNvSpPr>
            <p:nvPr/>
          </p:nvSpPr>
          <p:spPr bwMode="auto">
            <a:xfrm>
              <a:off x="5970588" y="1308100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5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0 w 78"/>
                <a:gd name="T13" fmla="*/ 12 h 78"/>
                <a:gd name="T14" fmla="*/ 50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4 w 78"/>
                <a:gd name="T23" fmla="*/ 23 h 78"/>
                <a:gd name="T24" fmla="*/ 34 w 78"/>
                <a:gd name="T25" fmla="*/ 35 h 78"/>
                <a:gd name="T26" fmla="*/ 22 w 78"/>
                <a:gd name="T27" fmla="*/ 35 h 78"/>
                <a:gd name="T28" fmla="*/ 11 w 78"/>
                <a:gd name="T29" fmla="*/ 28 h 78"/>
                <a:gd name="T30" fmla="*/ 11 w 78"/>
                <a:gd name="T31" fmla="*/ 28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4 h 78"/>
                <a:gd name="T40" fmla="*/ 34 w 78"/>
                <a:gd name="T41" fmla="*/ 44 h 78"/>
                <a:gd name="T42" fmla="*/ 34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0 w 78"/>
                <a:gd name="T51" fmla="*/ 67 h 78"/>
                <a:gd name="T52" fmla="*/ 50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5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5" y="0"/>
                    <a:pt x="39" y="0"/>
                  </a:cubicBezTo>
                  <a:cubicBezTo>
                    <a:pt x="32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1" name="Freeform 126"/>
            <p:cNvSpPr>
              <a:spLocks/>
            </p:cNvSpPr>
            <p:nvPr/>
          </p:nvSpPr>
          <p:spPr bwMode="auto">
            <a:xfrm>
              <a:off x="6092825" y="130810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6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2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6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2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5" y="0"/>
                    <a:pt x="39" y="0"/>
                  </a:cubicBezTo>
                  <a:cubicBezTo>
                    <a:pt x="33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2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2" name="Freeform 127"/>
            <p:cNvSpPr>
              <a:spLocks/>
            </p:cNvSpPr>
            <p:nvPr/>
          </p:nvSpPr>
          <p:spPr bwMode="auto">
            <a:xfrm>
              <a:off x="6216650" y="130810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8 w 78"/>
                <a:gd name="T19" fmla="*/ 12 h 78"/>
                <a:gd name="T20" fmla="*/ 28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3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8 w 78"/>
                <a:gd name="T45" fmla="*/ 67 h 78"/>
                <a:gd name="T46" fmla="*/ 28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3" name="Freeform 128"/>
            <p:cNvSpPr>
              <a:spLocks/>
            </p:cNvSpPr>
            <p:nvPr/>
          </p:nvSpPr>
          <p:spPr bwMode="auto">
            <a:xfrm>
              <a:off x="6340475" y="1308100"/>
              <a:ext cx="63500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8 h 78"/>
                <a:gd name="T4" fmla="*/ 67 w 79"/>
                <a:gd name="T5" fmla="*/ 28 h 78"/>
                <a:gd name="T6" fmla="*/ 56 w 79"/>
                <a:gd name="T7" fmla="*/ 35 h 78"/>
                <a:gd name="T8" fmla="*/ 44 w 79"/>
                <a:gd name="T9" fmla="*/ 35 h 78"/>
                <a:gd name="T10" fmla="*/ 44 w 79"/>
                <a:gd name="T11" fmla="*/ 23 h 78"/>
                <a:gd name="T12" fmla="*/ 51 w 79"/>
                <a:gd name="T13" fmla="*/ 12 h 78"/>
                <a:gd name="T14" fmla="*/ 51 w 79"/>
                <a:gd name="T15" fmla="*/ 12 h 78"/>
                <a:gd name="T16" fmla="*/ 40 w 79"/>
                <a:gd name="T17" fmla="*/ 0 h 78"/>
                <a:gd name="T18" fmla="*/ 28 w 79"/>
                <a:gd name="T19" fmla="*/ 12 h 78"/>
                <a:gd name="T20" fmla="*/ 28 w 79"/>
                <a:gd name="T21" fmla="*/ 12 h 78"/>
                <a:gd name="T22" fmla="*/ 35 w 79"/>
                <a:gd name="T23" fmla="*/ 23 h 78"/>
                <a:gd name="T24" fmla="*/ 35 w 79"/>
                <a:gd name="T25" fmla="*/ 35 h 78"/>
                <a:gd name="T26" fmla="*/ 23 w 79"/>
                <a:gd name="T27" fmla="*/ 35 h 78"/>
                <a:gd name="T28" fmla="*/ 12 w 79"/>
                <a:gd name="T29" fmla="*/ 28 h 78"/>
                <a:gd name="T30" fmla="*/ 12 w 79"/>
                <a:gd name="T31" fmla="*/ 28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4 h 78"/>
                <a:gd name="T40" fmla="*/ 35 w 79"/>
                <a:gd name="T41" fmla="*/ 44 h 78"/>
                <a:gd name="T42" fmla="*/ 35 w 79"/>
                <a:gd name="T43" fmla="*/ 56 h 78"/>
                <a:gd name="T44" fmla="*/ 28 w 79"/>
                <a:gd name="T45" fmla="*/ 67 h 78"/>
                <a:gd name="T46" fmla="*/ 28 w 79"/>
                <a:gd name="T47" fmla="*/ 67 h 78"/>
                <a:gd name="T48" fmla="*/ 40 w 79"/>
                <a:gd name="T49" fmla="*/ 78 h 78"/>
                <a:gd name="T50" fmla="*/ 51 w 79"/>
                <a:gd name="T51" fmla="*/ 67 h 78"/>
                <a:gd name="T52" fmla="*/ 51 w 79"/>
                <a:gd name="T53" fmla="*/ 67 h 78"/>
                <a:gd name="T54" fmla="*/ 44 w 79"/>
                <a:gd name="T55" fmla="*/ 56 h 78"/>
                <a:gd name="T56" fmla="*/ 44 w 79"/>
                <a:gd name="T57" fmla="*/ 44 h 78"/>
                <a:gd name="T58" fmla="*/ 56 w 79"/>
                <a:gd name="T59" fmla="*/ 44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40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39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40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4" name="Freeform 129"/>
            <p:cNvSpPr>
              <a:spLocks/>
            </p:cNvSpPr>
            <p:nvPr/>
          </p:nvSpPr>
          <p:spPr bwMode="auto">
            <a:xfrm>
              <a:off x="6464300" y="130810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6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4 w 78"/>
                <a:gd name="T23" fmla="*/ 23 h 78"/>
                <a:gd name="T24" fmla="*/ 34 w 78"/>
                <a:gd name="T25" fmla="*/ 35 h 78"/>
                <a:gd name="T26" fmla="*/ 22 w 78"/>
                <a:gd name="T27" fmla="*/ 35 h 78"/>
                <a:gd name="T28" fmla="*/ 11 w 78"/>
                <a:gd name="T29" fmla="*/ 28 h 78"/>
                <a:gd name="T30" fmla="*/ 11 w 78"/>
                <a:gd name="T31" fmla="*/ 28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4 h 78"/>
                <a:gd name="T40" fmla="*/ 34 w 78"/>
                <a:gd name="T41" fmla="*/ 44 h 78"/>
                <a:gd name="T42" fmla="*/ 34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6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5" y="0"/>
                    <a:pt x="39" y="0"/>
                  </a:cubicBezTo>
                  <a:cubicBezTo>
                    <a:pt x="32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5" name="Freeform 130"/>
            <p:cNvSpPr>
              <a:spLocks/>
            </p:cNvSpPr>
            <p:nvPr/>
          </p:nvSpPr>
          <p:spPr bwMode="auto">
            <a:xfrm>
              <a:off x="6588125" y="130810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8 w 78"/>
                <a:gd name="T19" fmla="*/ 12 h 78"/>
                <a:gd name="T20" fmla="*/ 28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2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8 w 78"/>
                <a:gd name="T45" fmla="*/ 67 h 78"/>
                <a:gd name="T46" fmla="*/ 28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6" name="Freeform 131"/>
            <p:cNvSpPr>
              <a:spLocks/>
            </p:cNvSpPr>
            <p:nvPr/>
          </p:nvSpPr>
          <p:spPr bwMode="auto">
            <a:xfrm>
              <a:off x="6711950" y="1308100"/>
              <a:ext cx="63500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8 h 78"/>
                <a:gd name="T4" fmla="*/ 67 w 79"/>
                <a:gd name="T5" fmla="*/ 28 h 78"/>
                <a:gd name="T6" fmla="*/ 56 w 79"/>
                <a:gd name="T7" fmla="*/ 35 h 78"/>
                <a:gd name="T8" fmla="*/ 44 w 79"/>
                <a:gd name="T9" fmla="*/ 35 h 78"/>
                <a:gd name="T10" fmla="*/ 44 w 79"/>
                <a:gd name="T11" fmla="*/ 23 h 78"/>
                <a:gd name="T12" fmla="*/ 51 w 79"/>
                <a:gd name="T13" fmla="*/ 12 h 78"/>
                <a:gd name="T14" fmla="*/ 51 w 79"/>
                <a:gd name="T15" fmla="*/ 12 h 78"/>
                <a:gd name="T16" fmla="*/ 39 w 79"/>
                <a:gd name="T17" fmla="*/ 0 h 78"/>
                <a:gd name="T18" fmla="*/ 28 w 79"/>
                <a:gd name="T19" fmla="*/ 12 h 78"/>
                <a:gd name="T20" fmla="*/ 28 w 79"/>
                <a:gd name="T21" fmla="*/ 12 h 78"/>
                <a:gd name="T22" fmla="*/ 35 w 79"/>
                <a:gd name="T23" fmla="*/ 23 h 78"/>
                <a:gd name="T24" fmla="*/ 35 w 79"/>
                <a:gd name="T25" fmla="*/ 35 h 78"/>
                <a:gd name="T26" fmla="*/ 23 w 79"/>
                <a:gd name="T27" fmla="*/ 35 h 78"/>
                <a:gd name="T28" fmla="*/ 12 w 79"/>
                <a:gd name="T29" fmla="*/ 28 h 78"/>
                <a:gd name="T30" fmla="*/ 12 w 79"/>
                <a:gd name="T31" fmla="*/ 28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4 h 78"/>
                <a:gd name="T40" fmla="*/ 35 w 79"/>
                <a:gd name="T41" fmla="*/ 44 h 78"/>
                <a:gd name="T42" fmla="*/ 35 w 79"/>
                <a:gd name="T43" fmla="*/ 56 h 78"/>
                <a:gd name="T44" fmla="*/ 28 w 79"/>
                <a:gd name="T45" fmla="*/ 67 h 78"/>
                <a:gd name="T46" fmla="*/ 28 w 79"/>
                <a:gd name="T47" fmla="*/ 67 h 78"/>
                <a:gd name="T48" fmla="*/ 39 w 79"/>
                <a:gd name="T49" fmla="*/ 78 h 78"/>
                <a:gd name="T50" fmla="*/ 51 w 79"/>
                <a:gd name="T51" fmla="*/ 67 h 78"/>
                <a:gd name="T52" fmla="*/ 51 w 79"/>
                <a:gd name="T53" fmla="*/ 67 h 78"/>
                <a:gd name="T54" fmla="*/ 44 w 79"/>
                <a:gd name="T55" fmla="*/ 56 h 78"/>
                <a:gd name="T56" fmla="*/ 44 w 79"/>
                <a:gd name="T57" fmla="*/ 44 h 78"/>
                <a:gd name="T58" fmla="*/ 56 w 79"/>
                <a:gd name="T59" fmla="*/ 44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39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7" name="Freeform 132"/>
            <p:cNvSpPr>
              <a:spLocks/>
            </p:cNvSpPr>
            <p:nvPr/>
          </p:nvSpPr>
          <p:spPr bwMode="auto">
            <a:xfrm>
              <a:off x="6835775" y="130810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5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0 w 78"/>
                <a:gd name="T13" fmla="*/ 12 h 78"/>
                <a:gd name="T14" fmla="*/ 50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4 w 78"/>
                <a:gd name="T23" fmla="*/ 23 h 78"/>
                <a:gd name="T24" fmla="*/ 34 w 78"/>
                <a:gd name="T25" fmla="*/ 35 h 78"/>
                <a:gd name="T26" fmla="*/ 22 w 78"/>
                <a:gd name="T27" fmla="*/ 35 h 78"/>
                <a:gd name="T28" fmla="*/ 11 w 78"/>
                <a:gd name="T29" fmla="*/ 28 h 78"/>
                <a:gd name="T30" fmla="*/ 11 w 78"/>
                <a:gd name="T31" fmla="*/ 28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4 h 78"/>
                <a:gd name="T40" fmla="*/ 34 w 78"/>
                <a:gd name="T41" fmla="*/ 44 h 78"/>
                <a:gd name="T42" fmla="*/ 34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0 w 78"/>
                <a:gd name="T51" fmla="*/ 67 h 78"/>
                <a:gd name="T52" fmla="*/ 50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5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5" y="0"/>
                    <a:pt x="39" y="0"/>
                  </a:cubicBezTo>
                  <a:cubicBezTo>
                    <a:pt x="32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8" name="Freeform 133"/>
            <p:cNvSpPr>
              <a:spLocks/>
            </p:cNvSpPr>
            <p:nvPr/>
          </p:nvSpPr>
          <p:spPr bwMode="auto">
            <a:xfrm>
              <a:off x="6959600" y="130810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2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5" y="0"/>
                    <a:pt x="39" y="0"/>
                  </a:cubicBezTo>
                  <a:cubicBezTo>
                    <a:pt x="33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9" name="Freeform 134"/>
            <p:cNvSpPr>
              <a:spLocks/>
            </p:cNvSpPr>
            <p:nvPr/>
          </p:nvSpPr>
          <p:spPr bwMode="auto">
            <a:xfrm>
              <a:off x="7083425" y="1308100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8 w 78"/>
                <a:gd name="T19" fmla="*/ 12 h 78"/>
                <a:gd name="T20" fmla="*/ 28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3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8 w 78"/>
                <a:gd name="T45" fmla="*/ 67 h 78"/>
                <a:gd name="T46" fmla="*/ 28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39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0" name="Freeform 135"/>
            <p:cNvSpPr>
              <a:spLocks/>
            </p:cNvSpPr>
            <p:nvPr/>
          </p:nvSpPr>
          <p:spPr bwMode="auto">
            <a:xfrm>
              <a:off x="7207250" y="130810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5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0 w 78"/>
                <a:gd name="T13" fmla="*/ 12 h 78"/>
                <a:gd name="T14" fmla="*/ 50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4 w 78"/>
                <a:gd name="T23" fmla="*/ 23 h 78"/>
                <a:gd name="T24" fmla="*/ 34 w 78"/>
                <a:gd name="T25" fmla="*/ 35 h 78"/>
                <a:gd name="T26" fmla="*/ 22 w 78"/>
                <a:gd name="T27" fmla="*/ 35 h 78"/>
                <a:gd name="T28" fmla="*/ 11 w 78"/>
                <a:gd name="T29" fmla="*/ 28 h 78"/>
                <a:gd name="T30" fmla="*/ 11 w 78"/>
                <a:gd name="T31" fmla="*/ 28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4 h 78"/>
                <a:gd name="T40" fmla="*/ 34 w 78"/>
                <a:gd name="T41" fmla="*/ 44 h 78"/>
                <a:gd name="T42" fmla="*/ 34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0 w 78"/>
                <a:gd name="T51" fmla="*/ 67 h 78"/>
                <a:gd name="T52" fmla="*/ 50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5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5" y="0"/>
                    <a:pt x="39" y="0"/>
                  </a:cubicBezTo>
                  <a:cubicBezTo>
                    <a:pt x="32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1" name="Freeform 136"/>
            <p:cNvSpPr>
              <a:spLocks/>
            </p:cNvSpPr>
            <p:nvPr/>
          </p:nvSpPr>
          <p:spPr bwMode="auto">
            <a:xfrm>
              <a:off x="7331075" y="1308100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6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2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6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2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5" y="0"/>
                    <a:pt x="39" y="0"/>
                  </a:cubicBezTo>
                  <a:cubicBezTo>
                    <a:pt x="33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2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2" name="Freeform 137"/>
            <p:cNvSpPr>
              <a:spLocks/>
            </p:cNvSpPr>
            <p:nvPr/>
          </p:nvSpPr>
          <p:spPr bwMode="auto">
            <a:xfrm>
              <a:off x="7454900" y="1308100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8 w 78"/>
                <a:gd name="T19" fmla="*/ 12 h 78"/>
                <a:gd name="T20" fmla="*/ 28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3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8 w 78"/>
                <a:gd name="T45" fmla="*/ 67 h 78"/>
                <a:gd name="T46" fmla="*/ 28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3" name="Freeform 138"/>
            <p:cNvSpPr>
              <a:spLocks/>
            </p:cNvSpPr>
            <p:nvPr/>
          </p:nvSpPr>
          <p:spPr bwMode="auto">
            <a:xfrm>
              <a:off x="7577138" y="1308100"/>
              <a:ext cx="65088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8 h 78"/>
                <a:gd name="T4" fmla="*/ 67 w 79"/>
                <a:gd name="T5" fmla="*/ 28 h 78"/>
                <a:gd name="T6" fmla="*/ 56 w 79"/>
                <a:gd name="T7" fmla="*/ 35 h 78"/>
                <a:gd name="T8" fmla="*/ 44 w 79"/>
                <a:gd name="T9" fmla="*/ 35 h 78"/>
                <a:gd name="T10" fmla="*/ 44 w 79"/>
                <a:gd name="T11" fmla="*/ 23 h 78"/>
                <a:gd name="T12" fmla="*/ 51 w 79"/>
                <a:gd name="T13" fmla="*/ 12 h 78"/>
                <a:gd name="T14" fmla="*/ 51 w 79"/>
                <a:gd name="T15" fmla="*/ 12 h 78"/>
                <a:gd name="T16" fmla="*/ 40 w 79"/>
                <a:gd name="T17" fmla="*/ 0 h 78"/>
                <a:gd name="T18" fmla="*/ 28 w 79"/>
                <a:gd name="T19" fmla="*/ 12 h 78"/>
                <a:gd name="T20" fmla="*/ 28 w 79"/>
                <a:gd name="T21" fmla="*/ 12 h 78"/>
                <a:gd name="T22" fmla="*/ 35 w 79"/>
                <a:gd name="T23" fmla="*/ 23 h 78"/>
                <a:gd name="T24" fmla="*/ 35 w 79"/>
                <a:gd name="T25" fmla="*/ 35 h 78"/>
                <a:gd name="T26" fmla="*/ 23 w 79"/>
                <a:gd name="T27" fmla="*/ 35 h 78"/>
                <a:gd name="T28" fmla="*/ 12 w 79"/>
                <a:gd name="T29" fmla="*/ 28 h 78"/>
                <a:gd name="T30" fmla="*/ 12 w 79"/>
                <a:gd name="T31" fmla="*/ 28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4 h 78"/>
                <a:gd name="T40" fmla="*/ 35 w 79"/>
                <a:gd name="T41" fmla="*/ 44 h 78"/>
                <a:gd name="T42" fmla="*/ 35 w 79"/>
                <a:gd name="T43" fmla="*/ 56 h 78"/>
                <a:gd name="T44" fmla="*/ 28 w 79"/>
                <a:gd name="T45" fmla="*/ 67 h 78"/>
                <a:gd name="T46" fmla="*/ 28 w 79"/>
                <a:gd name="T47" fmla="*/ 67 h 78"/>
                <a:gd name="T48" fmla="*/ 40 w 79"/>
                <a:gd name="T49" fmla="*/ 78 h 78"/>
                <a:gd name="T50" fmla="*/ 51 w 79"/>
                <a:gd name="T51" fmla="*/ 67 h 78"/>
                <a:gd name="T52" fmla="*/ 51 w 79"/>
                <a:gd name="T53" fmla="*/ 67 h 78"/>
                <a:gd name="T54" fmla="*/ 44 w 79"/>
                <a:gd name="T55" fmla="*/ 56 h 78"/>
                <a:gd name="T56" fmla="*/ 44 w 79"/>
                <a:gd name="T57" fmla="*/ 44 h 78"/>
                <a:gd name="T58" fmla="*/ 56 w 79"/>
                <a:gd name="T59" fmla="*/ 44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40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39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40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4" name="Freeform 139"/>
            <p:cNvSpPr>
              <a:spLocks/>
            </p:cNvSpPr>
            <p:nvPr/>
          </p:nvSpPr>
          <p:spPr bwMode="auto">
            <a:xfrm>
              <a:off x="5970588" y="1431925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5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0 w 78"/>
                <a:gd name="T13" fmla="*/ 11 h 78"/>
                <a:gd name="T14" fmla="*/ 50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4 w 78"/>
                <a:gd name="T23" fmla="*/ 22 h 78"/>
                <a:gd name="T24" fmla="*/ 34 w 78"/>
                <a:gd name="T25" fmla="*/ 34 h 78"/>
                <a:gd name="T26" fmla="*/ 22 w 78"/>
                <a:gd name="T27" fmla="*/ 34 h 78"/>
                <a:gd name="T28" fmla="*/ 11 w 78"/>
                <a:gd name="T29" fmla="*/ 27 h 78"/>
                <a:gd name="T30" fmla="*/ 11 w 78"/>
                <a:gd name="T31" fmla="*/ 27 h 78"/>
                <a:gd name="T32" fmla="*/ 0 w 78"/>
                <a:gd name="T33" fmla="*/ 39 h 78"/>
                <a:gd name="T34" fmla="*/ 11 w 78"/>
                <a:gd name="T35" fmla="*/ 50 h 78"/>
                <a:gd name="T36" fmla="*/ 11 w 78"/>
                <a:gd name="T37" fmla="*/ 50 h 78"/>
                <a:gd name="T38" fmla="*/ 22 w 78"/>
                <a:gd name="T39" fmla="*/ 43 h 78"/>
                <a:gd name="T40" fmla="*/ 34 w 78"/>
                <a:gd name="T41" fmla="*/ 43 h 78"/>
                <a:gd name="T42" fmla="*/ 34 w 78"/>
                <a:gd name="T43" fmla="*/ 55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0 w 78"/>
                <a:gd name="T51" fmla="*/ 66 h 78"/>
                <a:gd name="T52" fmla="*/ 50 w 78"/>
                <a:gd name="T53" fmla="*/ 66 h 78"/>
                <a:gd name="T54" fmla="*/ 43 w 78"/>
                <a:gd name="T55" fmla="*/ 55 h 78"/>
                <a:gd name="T56" fmla="*/ 43 w 78"/>
                <a:gd name="T57" fmla="*/ 43 h 78"/>
                <a:gd name="T58" fmla="*/ 55 w 78"/>
                <a:gd name="T59" fmla="*/ 43 h 78"/>
                <a:gd name="T60" fmla="*/ 66 w 78"/>
                <a:gd name="T61" fmla="*/ 50 h 78"/>
                <a:gd name="T62" fmla="*/ 66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1" y="27"/>
                    <a:pt x="57" y="30"/>
                    <a:pt x="55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7" y="20"/>
                    <a:pt x="50" y="16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4" y="2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0"/>
                    <a:pt x="16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6" y="50"/>
                    <a:pt x="20" y="47"/>
                    <a:pt x="22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0" y="57"/>
                    <a:pt x="27" y="61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1"/>
                    <a:pt x="47" y="57"/>
                    <a:pt x="43" y="5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7" y="47"/>
                    <a:pt x="61" y="50"/>
                    <a:pt x="66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5" name="Freeform 140"/>
            <p:cNvSpPr>
              <a:spLocks/>
            </p:cNvSpPr>
            <p:nvPr/>
          </p:nvSpPr>
          <p:spPr bwMode="auto">
            <a:xfrm>
              <a:off x="6092825" y="1431925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6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2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0 h 78"/>
                <a:gd name="T36" fmla="*/ 12 w 78"/>
                <a:gd name="T37" fmla="*/ 50 h 78"/>
                <a:gd name="T38" fmla="*/ 22 w 78"/>
                <a:gd name="T39" fmla="*/ 43 h 78"/>
                <a:gd name="T40" fmla="*/ 35 w 78"/>
                <a:gd name="T41" fmla="*/ 43 h 78"/>
                <a:gd name="T42" fmla="*/ 35 w 78"/>
                <a:gd name="T43" fmla="*/ 55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3 w 78"/>
                <a:gd name="T55" fmla="*/ 55 h 78"/>
                <a:gd name="T56" fmla="*/ 43 w 78"/>
                <a:gd name="T57" fmla="*/ 43 h 78"/>
                <a:gd name="T58" fmla="*/ 56 w 78"/>
                <a:gd name="T59" fmla="*/ 43 h 78"/>
                <a:gd name="T60" fmla="*/ 66 w 78"/>
                <a:gd name="T61" fmla="*/ 50 h 78"/>
                <a:gd name="T62" fmla="*/ 66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2" y="27"/>
                    <a:pt x="57" y="30"/>
                    <a:pt x="56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0"/>
                    <a:pt x="16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6" y="50"/>
                    <a:pt x="21" y="47"/>
                    <a:pt x="22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0" y="57"/>
                    <a:pt x="27" y="61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3" y="5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7"/>
                    <a:pt x="62" y="50"/>
                    <a:pt x="66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6" name="Freeform 141"/>
            <p:cNvSpPr>
              <a:spLocks/>
            </p:cNvSpPr>
            <p:nvPr/>
          </p:nvSpPr>
          <p:spPr bwMode="auto">
            <a:xfrm>
              <a:off x="6216650" y="1431925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8 w 78"/>
                <a:gd name="T19" fmla="*/ 11 h 78"/>
                <a:gd name="T20" fmla="*/ 28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3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0 h 78"/>
                <a:gd name="T36" fmla="*/ 12 w 78"/>
                <a:gd name="T37" fmla="*/ 50 h 78"/>
                <a:gd name="T38" fmla="*/ 23 w 78"/>
                <a:gd name="T39" fmla="*/ 43 h 78"/>
                <a:gd name="T40" fmla="*/ 35 w 78"/>
                <a:gd name="T41" fmla="*/ 43 h 78"/>
                <a:gd name="T42" fmla="*/ 35 w 78"/>
                <a:gd name="T43" fmla="*/ 55 h 78"/>
                <a:gd name="T44" fmla="*/ 28 w 78"/>
                <a:gd name="T45" fmla="*/ 66 h 78"/>
                <a:gd name="T46" fmla="*/ 28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5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0 h 78"/>
                <a:gd name="T62" fmla="*/ 67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7" y="50"/>
                    <a:pt x="21" y="47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1" y="57"/>
                    <a:pt x="28" y="61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4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7"/>
                    <a:pt x="62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7" name="Freeform 142"/>
            <p:cNvSpPr>
              <a:spLocks/>
            </p:cNvSpPr>
            <p:nvPr/>
          </p:nvSpPr>
          <p:spPr bwMode="auto">
            <a:xfrm>
              <a:off x="6340475" y="1431925"/>
              <a:ext cx="63500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7 h 78"/>
                <a:gd name="T4" fmla="*/ 67 w 79"/>
                <a:gd name="T5" fmla="*/ 27 h 78"/>
                <a:gd name="T6" fmla="*/ 56 w 79"/>
                <a:gd name="T7" fmla="*/ 34 h 78"/>
                <a:gd name="T8" fmla="*/ 44 w 79"/>
                <a:gd name="T9" fmla="*/ 34 h 78"/>
                <a:gd name="T10" fmla="*/ 44 w 79"/>
                <a:gd name="T11" fmla="*/ 22 h 78"/>
                <a:gd name="T12" fmla="*/ 51 w 79"/>
                <a:gd name="T13" fmla="*/ 11 h 78"/>
                <a:gd name="T14" fmla="*/ 51 w 79"/>
                <a:gd name="T15" fmla="*/ 11 h 78"/>
                <a:gd name="T16" fmla="*/ 40 w 79"/>
                <a:gd name="T17" fmla="*/ 0 h 78"/>
                <a:gd name="T18" fmla="*/ 28 w 79"/>
                <a:gd name="T19" fmla="*/ 11 h 78"/>
                <a:gd name="T20" fmla="*/ 28 w 79"/>
                <a:gd name="T21" fmla="*/ 11 h 78"/>
                <a:gd name="T22" fmla="*/ 35 w 79"/>
                <a:gd name="T23" fmla="*/ 22 h 78"/>
                <a:gd name="T24" fmla="*/ 35 w 79"/>
                <a:gd name="T25" fmla="*/ 34 h 78"/>
                <a:gd name="T26" fmla="*/ 23 w 79"/>
                <a:gd name="T27" fmla="*/ 34 h 78"/>
                <a:gd name="T28" fmla="*/ 12 w 79"/>
                <a:gd name="T29" fmla="*/ 27 h 78"/>
                <a:gd name="T30" fmla="*/ 12 w 79"/>
                <a:gd name="T31" fmla="*/ 27 h 78"/>
                <a:gd name="T32" fmla="*/ 0 w 79"/>
                <a:gd name="T33" fmla="*/ 39 h 78"/>
                <a:gd name="T34" fmla="*/ 12 w 79"/>
                <a:gd name="T35" fmla="*/ 50 h 78"/>
                <a:gd name="T36" fmla="*/ 12 w 79"/>
                <a:gd name="T37" fmla="*/ 50 h 78"/>
                <a:gd name="T38" fmla="*/ 23 w 79"/>
                <a:gd name="T39" fmla="*/ 43 h 78"/>
                <a:gd name="T40" fmla="*/ 35 w 79"/>
                <a:gd name="T41" fmla="*/ 43 h 78"/>
                <a:gd name="T42" fmla="*/ 35 w 79"/>
                <a:gd name="T43" fmla="*/ 55 h 78"/>
                <a:gd name="T44" fmla="*/ 28 w 79"/>
                <a:gd name="T45" fmla="*/ 66 h 78"/>
                <a:gd name="T46" fmla="*/ 28 w 79"/>
                <a:gd name="T47" fmla="*/ 66 h 78"/>
                <a:gd name="T48" fmla="*/ 40 w 79"/>
                <a:gd name="T49" fmla="*/ 78 h 78"/>
                <a:gd name="T50" fmla="*/ 51 w 79"/>
                <a:gd name="T51" fmla="*/ 66 h 78"/>
                <a:gd name="T52" fmla="*/ 51 w 79"/>
                <a:gd name="T53" fmla="*/ 66 h 78"/>
                <a:gd name="T54" fmla="*/ 44 w 79"/>
                <a:gd name="T55" fmla="*/ 55 h 78"/>
                <a:gd name="T56" fmla="*/ 44 w 79"/>
                <a:gd name="T57" fmla="*/ 43 h 78"/>
                <a:gd name="T58" fmla="*/ 56 w 79"/>
                <a:gd name="T59" fmla="*/ 43 h 78"/>
                <a:gd name="T60" fmla="*/ 67 w 79"/>
                <a:gd name="T61" fmla="*/ 50 h 78"/>
                <a:gd name="T62" fmla="*/ 67 w 79"/>
                <a:gd name="T63" fmla="*/ 50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2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6" y="27"/>
                    <a:pt x="0" y="32"/>
                    <a:pt x="0" y="39"/>
                  </a:cubicBezTo>
                  <a:cubicBezTo>
                    <a:pt x="0" y="45"/>
                    <a:pt x="6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7" y="50"/>
                    <a:pt x="21" y="47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1" y="57"/>
                    <a:pt x="28" y="61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40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4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7"/>
                    <a:pt x="62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3" y="50"/>
                    <a:pt x="79" y="45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8" name="Freeform 143"/>
            <p:cNvSpPr>
              <a:spLocks/>
            </p:cNvSpPr>
            <p:nvPr/>
          </p:nvSpPr>
          <p:spPr bwMode="auto">
            <a:xfrm>
              <a:off x="6464300" y="1431925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6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4 w 78"/>
                <a:gd name="T23" fmla="*/ 22 h 78"/>
                <a:gd name="T24" fmla="*/ 34 w 78"/>
                <a:gd name="T25" fmla="*/ 34 h 78"/>
                <a:gd name="T26" fmla="*/ 22 w 78"/>
                <a:gd name="T27" fmla="*/ 34 h 78"/>
                <a:gd name="T28" fmla="*/ 11 w 78"/>
                <a:gd name="T29" fmla="*/ 27 h 78"/>
                <a:gd name="T30" fmla="*/ 11 w 78"/>
                <a:gd name="T31" fmla="*/ 27 h 78"/>
                <a:gd name="T32" fmla="*/ 0 w 78"/>
                <a:gd name="T33" fmla="*/ 39 h 78"/>
                <a:gd name="T34" fmla="*/ 11 w 78"/>
                <a:gd name="T35" fmla="*/ 50 h 78"/>
                <a:gd name="T36" fmla="*/ 11 w 78"/>
                <a:gd name="T37" fmla="*/ 50 h 78"/>
                <a:gd name="T38" fmla="*/ 22 w 78"/>
                <a:gd name="T39" fmla="*/ 43 h 78"/>
                <a:gd name="T40" fmla="*/ 34 w 78"/>
                <a:gd name="T41" fmla="*/ 43 h 78"/>
                <a:gd name="T42" fmla="*/ 34 w 78"/>
                <a:gd name="T43" fmla="*/ 55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3 w 78"/>
                <a:gd name="T55" fmla="*/ 55 h 78"/>
                <a:gd name="T56" fmla="*/ 43 w 78"/>
                <a:gd name="T57" fmla="*/ 43 h 78"/>
                <a:gd name="T58" fmla="*/ 56 w 78"/>
                <a:gd name="T59" fmla="*/ 43 h 78"/>
                <a:gd name="T60" fmla="*/ 66 w 78"/>
                <a:gd name="T61" fmla="*/ 50 h 78"/>
                <a:gd name="T62" fmla="*/ 66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1" y="27"/>
                    <a:pt x="57" y="30"/>
                    <a:pt x="56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2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4" y="2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0"/>
                    <a:pt x="16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6" y="50"/>
                    <a:pt x="20" y="47"/>
                    <a:pt x="22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0" y="57"/>
                    <a:pt x="27" y="61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3" y="5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7"/>
                    <a:pt x="61" y="50"/>
                    <a:pt x="66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9" name="Freeform 144"/>
            <p:cNvSpPr>
              <a:spLocks/>
            </p:cNvSpPr>
            <p:nvPr/>
          </p:nvSpPr>
          <p:spPr bwMode="auto">
            <a:xfrm>
              <a:off x="6588125" y="1431925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8 w 78"/>
                <a:gd name="T19" fmla="*/ 11 h 78"/>
                <a:gd name="T20" fmla="*/ 28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2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0 h 78"/>
                <a:gd name="T36" fmla="*/ 12 w 78"/>
                <a:gd name="T37" fmla="*/ 50 h 78"/>
                <a:gd name="T38" fmla="*/ 22 w 78"/>
                <a:gd name="T39" fmla="*/ 43 h 78"/>
                <a:gd name="T40" fmla="*/ 35 w 78"/>
                <a:gd name="T41" fmla="*/ 43 h 78"/>
                <a:gd name="T42" fmla="*/ 35 w 78"/>
                <a:gd name="T43" fmla="*/ 55 h 78"/>
                <a:gd name="T44" fmla="*/ 28 w 78"/>
                <a:gd name="T45" fmla="*/ 66 h 78"/>
                <a:gd name="T46" fmla="*/ 28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5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0 h 78"/>
                <a:gd name="T62" fmla="*/ 67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0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7" y="50"/>
                    <a:pt x="21" y="47"/>
                    <a:pt x="22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0" y="57"/>
                    <a:pt x="28" y="61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4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7"/>
                    <a:pt x="62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0" name="Freeform 145"/>
            <p:cNvSpPr>
              <a:spLocks/>
            </p:cNvSpPr>
            <p:nvPr/>
          </p:nvSpPr>
          <p:spPr bwMode="auto">
            <a:xfrm>
              <a:off x="6711950" y="1431925"/>
              <a:ext cx="63500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7 h 78"/>
                <a:gd name="T4" fmla="*/ 67 w 79"/>
                <a:gd name="T5" fmla="*/ 27 h 78"/>
                <a:gd name="T6" fmla="*/ 56 w 79"/>
                <a:gd name="T7" fmla="*/ 34 h 78"/>
                <a:gd name="T8" fmla="*/ 44 w 79"/>
                <a:gd name="T9" fmla="*/ 34 h 78"/>
                <a:gd name="T10" fmla="*/ 44 w 79"/>
                <a:gd name="T11" fmla="*/ 22 h 78"/>
                <a:gd name="T12" fmla="*/ 51 w 79"/>
                <a:gd name="T13" fmla="*/ 11 h 78"/>
                <a:gd name="T14" fmla="*/ 51 w 79"/>
                <a:gd name="T15" fmla="*/ 11 h 78"/>
                <a:gd name="T16" fmla="*/ 39 w 79"/>
                <a:gd name="T17" fmla="*/ 0 h 78"/>
                <a:gd name="T18" fmla="*/ 28 w 79"/>
                <a:gd name="T19" fmla="*/ 11 h 78"/>
                <a:gd name="T20" fmla="*/ 28 w 79"/>
                <a:gd name="T21" fmla="*/ 11 h 78"/>
                <a:gd name="T22" fmla="*/ 35 w 79"/>
                <a:gd name="T23" fmla="*/ 22 h 78"/>
                <a:gd name="T24" fmla="*/ 35 w 79"/>
                <a:gd name="T25" fmla="*/ 34 h 78"/>
                <a:gd name="T26" fmla="*/ 23 w 79"/>
                <a:gd name="T27" fmla="*/ 34 h 78"/>
                <a:gd name="T28" fmla="*/ 12 w 79"/>
                <a:gd name="T29" fmla="*/ 27 h 78"/>
                <a:gd name="T30" fmla="*/ 12 w 79"/>
                <a:gd name="T31" fmla="*/ 27 h 78"/>
                <a:gd name="T32" fmla="*/ 0 w 79"/>
                <a:gd name="T33" fmla="*/ 39 h 78"/>
                <a:gd name="T34" fmla="*/ 12 w 79"/>
                <a:gd name="T35" fmla="*/ 50 h 78"/>
                <a:gd name="T36" fmla="*/ 12 w 79"/>
                <a:gd name="T37" fmla="*/ 50 h 78"/>
                <a:gd name="T38" fmla="*/ 23 w 79"/>
                <a:gd name="T39" fmla="*/ 43 h 78"/>
                <a:gd name="T40" fmla="*/ 35 w 79"/>
                <a:gd name="T41" fmla="*/ 43 h 78"/>
                <a:gd name="T42" fmla="*/ 35 w 79"/>
                <a:gd name="T43" fmla="*/ 55 h 78"/>
                <a:gd name="T44" fmla="*/ 28 w 79"/>
                <a:gd name="T45" fmla="*/ 66 h 78"/>
                <a:gd name="T46" fmla="*/ 28 w 79"/>
                <a:gd name="T47" fmla="*/ 66 h 78"/>
                <a:gd name="T48" fmla="*/ 39 w 79"/>
                <a:gd name="T49" fmla="*/ 78 h 78"/>
                <a:gd name="T50" fmla="*/ 51 w 79"/>
                <a:gd name="T51" fmla="*/ 66 h 78"/>
                <a:gd name="T52" fmla="*/ 51 w 79"/>
                <a:gd name="T53" fmla="*/ 66 h 78"/>
                <a:gd name="T54" fmla="*/ 44 w 79"/>
                <a:gd name="T55" fmla="*/ 55 h 78"/>
                <a:gd name="T56" fmla="*/ 44 w 79"/>
                <a:gd name="T57" fmla="*/ 43 h 78"/>
                <a:gd name="T58" fmla="*/ 56 w 79"/>
                <a:gd name="T59" fmla="*/ 43 h 78"/>
                <a:gd name="T60" fmla="*/ 67 w 79"/>
                <a:gd name="T61" fmla="*/ 50 h 78"/>
                <a:gd name="T62" fmla="*/ 67 w 79"/>
                <a:gd name="T63" fmla="*/ 50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2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6" y="27"/>
                    <a:pt x="0" y="32"/>
                    <a:pt x="0" y="39"/>
                  </a:cubicBezTo>
                  <a:cubicBezTo>
                    <a:pt x="0" y="45"/>
                    <a:pt x="6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7" y="50"/>
                    <a:pt x="21" y="47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1" y="57"/>
                    <a:pt x="28" y="61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4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7"/>
                    <a:pt x="62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3" y="50"/>
                    <a:pt x="79" y="45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1" name="Freeform 146"/>
            <p:cNvSpPr>
              <a:spLocks/>
            </p:cNvSpPr>
            <p:nvPr/>
          </p:nvSpPr>
          <p:spPr bwMode="auto">
            <a:xfrm>
              <a:off x="6835775" y="1431925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5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0 w 78"/>
                <a:gd name="T13" fmla="*/ 11 h 78"/>
                <a:gd name="T14" fmla="*/ 50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4 w 78"/>
                <a:gd name="T23" fmla="*/ 22 h 78"/>
                <a:gd name="T24" fmla="*/ 34 w 78"/>
                <a:gd name="T25" fmla="*/ 34 h 78"/>
                <a:gd name="T26" fmla="*/ 22 w 78"/>
                <a:gd name="T27" fmla="*/ 34 h 78"/>
                <a:gd name="T28" fmla="*/ 11 w 78"/>
                <a:gd name="T29" fmla="*/ 27 h 78"/>
                <a:gd name="T30" fmla="*/ 11 w 78"/>
                <a:gd name="T31" fmla="*/ 27 h 78"/>
                <a:gd name="T32" fmla="*/ 0 w 78"/>
                <a:gd name="T33" fmla="*/ 39 h 78"/>
                <a:gd name="T34" fmla="*/ 11 w 78"/>
                <a:gd name="T35" fmla="*/ 50 h 78"/>
                <a:gd name="T36" fmla="*/ 11 w 78"/>
                <a:gd name="T37" fmla="*/ 50 h 78"/>
                <a:gd name="T38" fmla="*/ 22 w 78"/>
                <a:gd name="T39" fmla="*/ 43 h 78"/>
                <a:gd name="T40" fmla="*/ 34 w 78"/>
                <a:gd name="T41" fmla="*/ 43 h 78"/>
                <a:gd name="T42" fmla="*/ 34 w 78"/>
                <a:gd name="T43" fmla="*/ 55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0 w 78"/>
                <a:gd name="T51" fmla="*/ 66 h 78"/>
                <a:gd name="T52" fmla="*/ 50 w 78"/>
                <a:gd name="T53" fmla="*/ 66 h 78"/>
                <a:gd name="T54" fmla="*/ 43 w 78"/>
                <a:gd name="T55" fmla="*/ 55 h 78"/>
                <a:gd name="T56" fmla="*/ 43 w 78"/>
                <a:gd name="T57" fmla="*/ 43 h 78"/>
                <a:gd name="T58" fmla="*/ 55 w 78"/>
                <a:gd name="T59" fmla="*/ 43 h 78"/>
                <a:gd name="T60" fmla="*/ 66 w 78"/>
                <a:gd name="T61" fmla="*/ 50 h 78"/>
                <a:gd name="T62" fmla="*/ 66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1" y="27"/>
                    <a:pt x="57" y="30"/>
                    <a:pt x="55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7" y="20"/>
                    <a:pt x="50" y="16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4" y="2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0"/>
                    <a:pt x="16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6" y="50"/>
                    <a:pt x="20" y="47"/>
                    <a:pt x="22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0" y="57"/>
                    <a:pt x="27" y="61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1"/>
                    <a:pt x="47" y="57"/>
                    <a:pt x="43" y="5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7" y="47"/>
                    <a:pt x="61" y="50"/>
                    <a:pt x="66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2" name="Freeform 147"/>
            <p:cNvSpPr>
              <a:spLocks/>
            </p:cNvSpPr>
            <p:nvPr/>
          </p:nvSpPr>
          <p:spPr bwMode="auto">
            <a:xfrm>
              <a:off x="6959600" y="1431925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2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0 h 78"/>
                <a:gd name="T36" fmla="*/ 12 w 78"/>
                <a:gd name="T37" fmla="*/ 50 h 78"/>
                <a:gd name="T38" fmla="*/ 22 w 78"/>
                <a:gd name="T39" fmla="*/ 43 h 78"/>
                <a:gd name="T40" fmla="*/ 35 w 78"/>
                <a:gd name="T41" fmla="*/ 43 h 78"/>
                <a:gd name="T42" fmla="*/ 35 w 78"/>
                <a:gd name="T43" fmla="*/ 55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5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0 h 78"/>
                <a:gd name="T62" fmla="*/ 67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0"/>
                    <a:pt x="16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6" y="50"/>
                    <a:pt x="21" y="47"/>
                    <a:pt x="22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0" y="57"/>
                    <a:pt x="27" y="61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4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7"/>
                    <a:pt x="62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3" name="Freeform 148"/>
            <p:cNvSpPr>
              <a:spLocks/>
            </p:cNvSpPr>
            <p:nvPr/>
          </p:nvSpPr>
          <p:spPr bwMode="auto">
            <a:xfrm>
              <a:off x="7083425" y="1431925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8 w 78"/>
                <a:gd name="T19" fmla="*/ 11 h 78"/>
                <a:gd name="T20" fmla="*/ 28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3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0 h 78"/>
                <a:gd name="T36" fmla="*/ 12 w 78"/>
                <a:gd name="T37" fmla="*/ 50 h 78"/>
                <a:gd name="T38" fmla="*/ 23 w 78"/>
                <a:gd name="T39" fmla="*/ 43 h 78"/>
                <a:gd name="T40" fmla="*/ 35 w 78"/>
                <a:gd name="T41" fmla="*/ 43 h 78"/>
                <a:gd name="T42" fmla="*/ 35 w 78"/>
                <a:gd name="T43" fmla="*/ 55 h 78"/>
                <a:gd name="T44" fmla="*/ 28 w 78"/>
                <a:gd name="T45" fmla="*/ 66 h 78"/>
                <a:gd name="T46" fmla="*/ 28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5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0 h 78"/>
                <a:gd name="T62" fmla="*/ 67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6" y="27"/>
                    <a:pt x="0" y="32"/>
                    <a:pt x="0" y="39"/>
                  </a:cubicBezTo>
                  <a:cubicBezTo>
                    <a:pt x="0" y="45"/>
                    <a:pt x="6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7" y="50"/>
                    <a:pt x="21" y="47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1" y="57"/>
                    <a:pt x="28" y="61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4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7"/>
                    <a:pt x="62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4" name="Freeform 149"/>
            <p:cNvSpPr>
              <a:spLocks/>
            </p:cNvSpPr>
            <p:nvPr/>
          </p:nvSpPr>
          <p:spPr bwMode="auto">
            <a:xfrm>
              <a:off x="7207250" y="1431925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5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0 w 78"/>
                <a:gd name="T13" fmla="*/ 11 h 78"/>
                <a:gd name="T14" fmla="*/ 50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4 w 78"/>
                <a:gd name="T23" fmla="*/ 22 h 78"/>
                <a:gd name="T24" fmla="*/ 34 w 78"/>
                <a:gd name="T25" fmla="*/ 34 h 78"/>
                <a:gd name="T26" fmla="*/ 22 w 78"/>
                <a:gd name="T27" fmla="*/ 34 h 78"/>
                <a:gd name="T28" fmla="*/ 11 w 78"/>
                <a:gd name="T29" fmla="*/ 27 h 78"/>
                <a:gd name="T30" fmla="*/ 11 w 78"/>
                <a:gd name="T31" fmla="*/ 27 h 78"/>
                <a:gd name="T32" fmla="*/ 0 w 78"/>
                <a:gd name="T33" fmla="*/ 39 h 78"/>
                <a:gd name="T34" fmla="*/ 11 w 78"/>
                <a:gd name="T35" fmla="*/ 50 h 78"/>
                <a:gd name="T36" fmla="*/ 11 w 78"/>
                <a:gd name="T37" fmla="*/ 50 h 78"/>
                <a:gd name="T38" fmla="*/ 22 w 78"/>
                <a:gd name="T39" fmla="*/ 43 h 78"/>
                <a:gd name="T40" fmla="*/ 34 w 78"/>
                <a:gd name="T41" fmla="*/ 43 h 78"/>
                <a:gd name="T42" fmla="*/ 34 w 78"/>
                <a:gd name="T43" fmla="*/ 55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0 w 78"/>
                <a:gd name="T51" fmla="*/ 66 h 78"/>
                <a:gd name="T52" fmla="*/ 50 w 78"/>
                <a:gd name="T53" fmla="*/ 66 h 78"/>
                <a:gd name="T54" fmla="*/ 43 w 78"/>
                <a:gd name="T55" fmla="*/ 55 h 78"/>
                <a:gd name="T56" fmla="*/ 43 w 78"/>
                <a:gd name="T57" fmla="*/ 43 h 78"/>
                <a:gd name="T58" fmla="*/ 55 w 78"/>
                <a:gd name="T59" fmla="*/ 43 h 78"/>
                <a:gd name="T60" fmla="*/ 66 w 78"/>
                <a:gd name="T61" fmla="*/ 50 h 78"/>
                <a:gd name="T62" fmla="*/ 66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1" y="27"/>
                    <a:pt x="57" y="30"/>
                    <a:pt x="55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7" y="20"/>
                    <a:pt x="50" y="16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4" y="2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0"/>
                    <a:pt x="16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6" y="50"/>
                    <a:pt x="20" y="47"/>
                    <a:pt x="22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0" y="57"/>
                    <a:pt x="27" y="61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1"/>
                    <a:pt x="47" y="57"/>
                    <a:pt x="43" y="5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7" y="47"/>
                    <a:pt x="61" y="50"/>
                    <a:pt x="66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5" name="Freeform 150"/>
            <p:cNvSpPr>
              <a:spLocks/>
            </p:cNvSpPr>
            <p:nvPr/>
          </p:nvSpPr>
          <p:spPr bwMode="auto">
            <a:xfrm>
              <a:off x="7331075" y="1431925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6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2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0 h 78"/>
                <a:gd name="T36" fmla="*/ 12 w 78"/>
                <a:gd name="T37" fmla="*/ 50 h 78"/>
                <a:gd name="T38" fmla="*/ 22 w 78"/>
                <a:gd name="T39" fmla="*/ 43 h 78"/>
                <a:gd name="T40" fmla="*/ 35 w 78"/>
                <a:gd name="T41" fmla="*/ 43 h 78"/>
                <a:gd name="T42" fmla="*/ 35 w 78"/>
                <a:gd name="T43" fmla="*/ 55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3 w 78"/>
                <a:gd name="T55" fmla="*/ 55 h 78"/>
                <a:gd name="T56" fmla="*/ 43 w 78"/>
                <a:gd name="T57" fmla="*/ 43 h 78"/>
                <a:gd name="T58" fmla="*/ 56 w 78"/>
                <a:gd name="T59" fmla="*/ 43 h 78"/>
                <a:gd name="T60" fmla="*/ 66 w 78"/>
                <a:gd name="T61" fmla="*/ 50 h 78"/>
                <a:gd name="T62" fmla="*/ 66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2" y="27"/>
                    <a:pt x="57" y="30"/>
                    <a:pt x="56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0"/>
                    <a:pt x="16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6" y="50"/>
                    <a:pt x="21" y="47"/>
                    <a:pt x="22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0" y="57"/>
                    <a:pt x="27" y="61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3" y="5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7"/>
                    <a:pt x="62" y="50"/>
                    <a:pt x="66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6" name="Freeform 151"/>
            <p:cNvSpPr>
              <a:spLocks/>
            </p:cNvSpPr>
            <p:nvPr/>
          </p:nvSpPr>
          <p:spPr bwMode="auto">
            <a:xfrm>
              <a:off x="7454900" y="1431925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8 w 78"/>
                <a:gd name="T19" fmla="*/ 11 h 78"/>
                <a:gd name="T20" fmla="*/ 28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3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0 h 78"/>
                <a:gd name="T36" fmla="*/ 12 w 78"/>
                <a:gd name="T37" fmla="*/ 50 h 78"/>
                <a:gd name="T38" fmla="*/ 23 w 78"/>
                <a:gd name="T39" fmla="*/ 43 h 78"/>
                <a:gd name="T40" fmla="*/ 35 w 78"/>
                <a:gd name="T41" fmla="*/ 43 h 78"/>
                <a:gd name="T42" fmla="*/ 35 w 78"/>
                <a:gd name="T43" fmla="*/ 55 h 78"/>
                <a:gd name="T44" fmla="*/ 28 w 78"/>
                <a:gd name="T45" fmla="*/ 66 h 78"/>
                <a:gd name="T46" fmla="*/ 28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5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0 h 78"/>
                <a:gd name="T62" fmla="*/ 67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7" y="50"/>
                    <a:pt x="21" y="47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1" y="57"/>
                    <a:pt x="28" y="61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4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7"/>
                    <a:pt x="62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7" name="Freeform 152"/>
            <p:cNvSpPr>
              <a:spLocks/>
            </p:cNvSpPr>
            <p:nvPr/>
          </p:nvSpPr>
          <p:spPr bwMode="auto">
            <a:xfrm>
              <a:off x="7577138" y="1431925"/>
              <a:ext cx="65088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7 h 78"/>
                <a:gd name="T4" fmla="*/ 67 w 79"/>
                <a:gd name="T5" fmla="*/ 27 h 78"/>
                <a:gd name="T6" fmla="*/ 56 w 79"/>
                <a:gd name="T7" fmla="*/ 34 h 78"/>
                <a:gd name="T8" fmla="*/ 44 w 79"/>
                <a:gd name="T9" fmla="*/ 34 h 78"/>
                <a:gd name="T10" fmla="*/ 44 w 79"/>
                <a:gd name="T11" fmla="*/ 22 h 78"/>
                <a:gd name="T12" fmla="*/ 51 w 79"/>
                <a:gd name="T13" fmla="*/ 11 h 78"/>
                <a:gd name="T14" fmla="*/ 51 w 79"/>
                <a:gd name="T15" fmla="*/ 11 h 78"/>
                <a:gd name="T16" fmla="*/ 40 w 79"/>
                <a:gd name="T17" fmla="*/ 0 h 78"/>
                <a:gd name="T18" fmla="*/ 28 w 79"/>
                <a:gd name="T19" fmla="*/ 11 h 78"/>
                <a:gd name="T20" fmla="*/ 28 w 79"/>
                <a:gd name="T21" fmla="*/ 11 h 78"/>
                <a:gd name="T22" fmla="*/ 35 w 79"/>
                <a:gd name="T23" fmla="*/ 22 h 78"/>
                <a:gd name="T24" fmla="*/ 35 w 79"/>
                <a:gd name="T25" fmla="*/ 34 h 78"/>
                <a:gd name="T26" fmla="*/ 23 w 79"/>
                <a:gd name="T27" fmla="*/ 34 h 78"/>
                <a:gd name="T28" fmla="*/ 12 w 79"/>
                <a:gd name="T29" fmla="*/ 27 h 78"/>
                <a:gd name="T30" fmla="*/ 12 w 79"/>
                <a:gd name="T31" fmla="*/ 27 h 78"/>
                <a:gd name="T32" fmla="*/ 0 w 79"/>
                <a:gd name="T33" fmla="*/ 39 h 78"/>
                <a:gd name="T34" fmla="*/ 12 w 79"/>
                <a:gd name="T35" fmla="*/ 50 h 78"/>
                <a:gd name="T36" fmla="*/ 12 w 79"/>
                <a:gd name="T37" fmla="*/ 50 h 78"/>
                <a:gd name="T38" fmla="*/ 23 w 79"/>
                <a:gd name="T39" fmla="*/ 43 h 78"/>
                <a:gd name="T40" fmla="*/ 35 w 79"/>
                <a:gd name="T41" fmla="*/ 43 h 78"/>
                <a:gd name="T42" fmla="*/ 35 w 79"/>
                <a:gd name="T43" fmla="*/ 55 h 78"/>
                <a:gd name="T44" fmla="*/ 28 w 79"/>
                <a:gd name="T45" fmla="*/ 66 h 78"/>
                <a:gd name="T46" fmla="*/ 28 w 79"/>
                <a:gd name="T47" fmla="*/ 66 h 78"/>
                <a:gd name="T48" fmla="*/ 40 w 79"/>
                <a:gd name="T49" fmla="*/ 78 h 78"/>
                <a:gd name="T50" fmla="*/ 51 w 79"/>
                <a:gd name="T51" fmla="*/ 66 h 78"/>
                <a:gd name="T52" fmla="*/ 51 w 79"/>
                <a:gd name="T53" fmla="*/ 66 h 78"/>
                <a:gd name="T54" fmla="*/ 44 w 79"/>
                <a:gd name="T55" fmla="*/ 55 h 78"/>
                <a:gd name="T56" fmla="*/ 44 w 79"/>
                <a:gd name="T57" fmla="*/ 43 h 78"/>
                <a:gd name="T58" fmla="*/ 56 w 79"/>
                <a:gd name="T59" fmla="*/ 43 h 78"/>
                <a:gd name="T60" fmla="*/ 67 w 79"/>
                <a:gd name="T61" fmla="*/ 50 h 78"/>
                <a:gd name="T62" fmla="*/ 67 w 79"/>
                <a:gd name="T63" fmla="*/ 50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2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6" y="27"/>
                    <a:pt x="0" y="32"/>
                    <a:pt x="0" y="39"/>
                  </a:cubicBezTo>
                  <a:cubicBezTo>
                    <a:pt x="0" y="45"/>
                    <a:pt x="6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7" y="50"/>
                    <a:pt x="21" y="47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1" y="57"/>
                    <a:pt x="28" y="61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40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4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7"/>
                    <a:pt x="62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3" y="50"/>
                    <a:pt x="79" y="45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8" name="Freeform 153"/>
            <p:cNvSpPr>
              <a:spLocks/>
            </p:cNvSpPr>
            <p:nvPr/>
          </p:nvSpPr>
          <p:spPr bwMode="auto">
            <a:xfrm>
              <a:off x="5970588" y="1555750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5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0 w 78"/>
                <a:gd name="T13" fmla="*/ 11 h 78"/>
                <a:gd name="T14" fmla="*/ 50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4 w 78"/>
                <a:gd name="T23" fmla="*/ 22 h 78"/>
                <a:gd name="T24" fmla="*/ 34 w 78"/>
                <a:gd name="T25" fmla="*/ 34 h 78"/>
                <a:gd name="T26" fmla="*/ 22 w 78"/>
                <a:gd name="T27" fmla="*/ 34 h 78"/>
                <a:gd name="T28" fmla="*/ 11 w 78"/>
                <a:gd name="T29" fmla="*/ 27 h 78"/>
                <a:gd name="T30" fmla="*/ 11 w 78"/>
                <a:gd name="T31" fmla="*/ 27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3 h 78"/>
                <a:gd name="T40" fmla="*/ 34 w 78"/>
                <a:gd name="T41" fmla="*/ 43 h 78"/>
                <a:gd name="T42" fmla="*/ 34 w 78"/>
                <a:gd name="T43" fmla="*/ 56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0 w 78"/>
                <a:gd name="T51" fmla="*/ 66 h 78"/>
                <a:gd name="T52" fmla="*/ 50 w 78"/>
                <a:gd name="T53" fmla="*/ 66 h 78"/>
                <a:gd name="T54" fmla="*/ 43 w 78"/>
                <a:gd name="T55" fmla="*/ 56 h 78"/>
                <a:gd name="T56" fmla="*/ 43 w 78"/>
                <a:gd name="T57" fmla="*/ 43 h 78"/>
                <a:gd name="T58" fmla="*/ 55 w 78"/>
                <a:gd name="T59" fmla="*/ 43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1" y="27"/>
                    <a:pt x="57" y="30"/>
                    <a:pt x="55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7" y="20"/>
                    <a:pt x="50" y="16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4" y="2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0"/>
                    <a:pt x="16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7"/>
                    <a:pt x="27" y="62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2"/>
                    <a:pt x="47" y="57"/>
                    <a:pt x="43" y="56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9" name="Freeform 154"/>
            <p:cNvSpPr>
              <a:spLocks/>
            </p:cNvSpPr>
            <p:nvPr/>
          </p:nvSpPr>
          <p:spPr bwMode="auto">
            <a:xfrm>
              <a:off x="6092825" y="155575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6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2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3 h 78"/>
                <a:gd name="T40" fmla="*/ 35 w 78"/>
                <a:gd name="T41" fmla="*/ 43 h 78"/>
                <a:gd name="T42" fmla="*/ 35 w 78"/>
                <a:gd name="T43" fmla="*/ 56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3 w 78"/>
                <a:gd name="T55" fmla="*/ 56 h 78"/>
                <a:gd name="T56" fmla="*/ 43 w 78"/>
                <a:gd name="T57" fmla="*/ 43 h 78"/>
                <a:gd name="T58" fmla="*/ 56 w 78"/>
                <a:gd name="T59" fmla="*/ 43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2" y="27"/>
                    <a:pt x="57" y="30"/>
                    <a:pt x="56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0"/>
                    <a:pt x="16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7"/>
                    <a:pt x="27" y="62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3" y="56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8"/>
                    <a:pt x="62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0" name="Freeform 155"/>
            <p:cNvSpPr>
              <a:spLocks/>
            </p:cNvSpPr>
            <p:nvPr/>
          </p:nvSpPr>
          <p:spPr bwMode="auto">
            <a:xfrm>
              <a:off x="6216650" y="155575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8 w 78"/>
                <a:gd name="T19" fmla="*/ 11 h 78"/>
                <a:gd name="T20" fmla="*/ 28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3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3 h 78"/>
                <a:gd name="T40" fmla="*/ 35 w 78"/>
                <a:gd name="T41" fmla="*/ 43 h 78"/>
                <a:gd name="T42" fmla="*/ 35 w 78"/>
                <a:gd name="T43" fmla="*/ 56 h 78"/>
                <a:gd name="T44" fmla="*/ 28 w 78"/>
                <a:gd name="T45" fmla="*/ 66 h 78"/>
                <a:gd name="T46" fmla="*/ 28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6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7"/>
                    <a:pt x="28" y="62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4" y="5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1" name="Freeform 156"/>
            <p:cNvSpPr>
              <a:spLocks/>
            </p:cNvSpPr>
            <p:nvPr/>
          </p:nvSpPr>
          <p:spPr bwMode="auto">
            <a:xfrm>
              <a:off x="6340475" y="1555750"/>
              <a:ext cx="63500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7 h 78"/>
                <a:gd name="T4" fmla="*/ 67 w 79"/>
                <a:gd name="T5" fmla="*/ 27 h 78"/>
                <a:gd name="T6" fmla="*/ 56 w 79"/>
                <a:gd name="T7" fmla="*/ 34 h 78"/>
                <a:gd name="T8" fmla="*/ 44 w 79"/>
                <a:gd name="T9" fmla="*/ 34 h 78"/>
                <a:gd name="T10" fmla="*/ 44 w 79"/>
                <a:gd name="T11" fmla="*/ 22 h 78"/>
                <a:gd name="T12" fmla="*/ 51 w 79"/>
                <a:gd name="T13" fmla="*/ 11 h 78"/>
                <a:gd name="T14" fmla="*/ 51 w 79"/>
                <a:gd name="T15" fmla="*/ 11 h 78"/>
                <a:gd name="T16" fmla="*/ 40 w 79"/>
                <a:gd name="T17" fmla="*/ 0 h 78"/>
                <a:gd name="T18" fmla="*/ 28 w 79"/>
                <a:gd name="T19" fmla="*/ 11 h 78"/>
                <a:gd name="T20" fmla="*/ 28 w 79"/>
                <a:gd name="T21" fmla="*/ 11 h 78"/>
                <a:gd name="T22" fmla="*/ 35 w 79"/>
                <a:gd name="T23" fmla="*/ 22 h 78"/>
                <a:gd name="T24" fmla="*/ 35 w 79"/>
                <a:gd name="T25" fmla="*/ 34 h 78"/>
                <a:gd name="T26" fmla="*/ 23 w 79"/>
                <a:gd name="T27" fmla="*/ 34 h 78"/>
                <a:gd name="T28" fmla="*/ 12 w 79"/>
                <a:gd name="T29" fmla="*/ 27 h 78"/>
                <a:gd name="T30" fmla="*/ 12 w 79"/>
                <a:gd name="T31" fmla="*/ 27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3 h 78"/>
                <a:gd name="T40" fmla="*/ 35 w 79"/>
                <a:gd name="T41" fmla="*/ 43 h 78"/>
                <a:gd name="T42" fmla="*/ 35 w 79"/>
                <a:gd name="T43" fmla="*/ 56 h 78"/>
                <a:gd name="T44" fmla="*/ 28 w 79"/>
                <a:gd name="T45" fmla="*/ 66 h 78"/>
                <a:gd name="T46" fmla="*/ 28 w 79"/>
                <a:gd name="T47" fmla="*/ 66 h 78"/>
                <a:gd name="T48" fmla="*/ 40 w 79"/>
                <a:gd name="T49" fmla="*/ 78 h 78"/>
                <a:gd name="T50" fmla="*/ 51 w 79"/>
                <a:gd name="T51" fmla="*/ 66 h 78"/>
                <a:gd name="T52" fmla="*/ 51 w 79"/>
                <a:gd name="T53" fmla="*/ 66 h 78"/>
                <a:gd name="T54" fmla="*/ 44 w 79"/>
                <a:gd name="T55" fmla="*/ 56 h 78"/>
                <a:gd name="T56" fmla="*/ 44 w 79"/>
                <a:gd name="T57" fmla="*/ 43 h 78"/>
                <a:gd name="T58" fmla="*/ 56 w 79"/>
                <a:gd name="T59" fmla="*/ 43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6" y="27"/>
                    <a:pt x="0" y="33"/>
                    <a:pt x="0" y="39"/>
                  </a:cubicBezTo>
                  <a:cubicBezTo>
                    <a:pt x="0" y="45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7"/>
                    <a:pt x="28" y="62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40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4" y="5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5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2" name="Freeform 157"/>
            <p:cNvSpPr>
              <a:spLocks/>
            </p:cNvSpPr>
            <p:nvPr/>
          </p:nvSpPr>
          <p:spPr bwMode="auto">
            <a:xfrm>
              <a:off x="6464300" y="155575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6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4 w 78"/>
                <a:gd name="T23" fmla="*/ 22 h 78"/>
                <a:gd name="T24" fmla="*/ 34 w 78"/>
                <a:gd name="T25" fmla="*/ 34 h 78"/>
                <a:gd name="T26" fmla="*/ 22 w 78"/>
                <a:gd name="T27" fmla="*/ 34 h 78"/>
                <a:gd name="T28" fmla="*/ 11 w 78"/>
                <a:gd name="T29" fmla="*/ 27 h 78"/>
                <a:gd name="T30" fmla="*/ 11 w 78"/>
                <a:gd name="T31" fmla="*/ 27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3 h 78"/>
                <a:gd name="T40" fmla="*/ 34 w 78"/>
                <a:gd name="T41" fmla="*/ 43 h 78"/>
                <a:gd name="T42" fmla="*/ 34 w 78"/>
                <a:gd name="T43" fmla="*/ 56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3 w 78"/>
                <a:gd name="T55" fmla="*/ 56 h 78"/>
                <a:gd name="T56" fmla="*/ 43 w 78"/>
                <a:gd name="T57" fmla="*/ 43 h 78"/>
                <a:gd name="T58" fmla="*/ 56 w 78"/>
                <a:gd name="T59" fmla="*/ 43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1" y="27"/>
                    <a:pt x="57" y="30"/>
                    <a:pt x="56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2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4" y="2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0"/>
                    <a:pt x="16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7"/>
                    <a:pt x="27" y="62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3" y="56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3" name="Freeform 158"/>
            <p:cNvSpPr>
              <a:spLocks/>
            </p:cNvSpPr>
            <p:nvPr/>
          </p:nvSpPr>
          <p:spPr bwMode="auto">
            <a:xfrm>
              <a:off x="6588125" y="155575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8 w 78"/>
                <a:gd name="T19" fmla="*/ 11 h 78"/>
                <a:gd name="T20" fmla="*/ 28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2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3 h 78"/>
                <a:gd name="T40" fmla="*/ 35 w 78"/>
                <a:gd name="T41" fmla="*/ 43 h 78"/>
                <a:gd name="T42" fmla="*/ 35 w 78"/>
                <a:gd name="T43" fmla="*/ 56 h 78"/>
                <a:gd name="T44" fmla="*/ 28 w 78"/>
                <a:gd name="T45" fmla="*/ 66 h 78"/>
                <a:gd name="T46" fmla="*/ 28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6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0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2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7"/>
                    <a:pt x="28" y="62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4" y="5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4" name="Freeform 159"/>
            <p:cNvSpPr>
              <a:spLocks/>
            </p:cNvSpPr>
            <p:nvPr/>
          </p:nvSpPr>
          <p:spPr bwMode="auto">
            <a:xfrm>
              <a:off x="6711950" y="1555750"/>
              <a:ext cx="63500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7 h 78"/>
                <a:gd name="T4" fmla="*/ 67 w 79"/>
                <a:gd name="T5" fmla="*/ 27 h 78"/>
                <a:gd name="T6" fmla="*/ 56 w 79"/>
                <a:gd name="T7" fmla="*/ 34 h 78"/>
                <a:gd name="T8" fmla="*/ 44 w 79"/>
                <a:gd name="T9" fmla="*/ 34 h 78"/>
                <a:gd name="T10" fmla="*/ 44 w 79"/>
                <a:gd name="T11" fmla="*/ 22 h 78"/>
                <a:gd name="T12" fmla="*/ 51 w 79"/>
                <a:gd name="T13" fmla="*/ 11 h 78"/>
                <a:gd name="T14" fmla="*/ 51 w 79"/>
                <a:gd name="T15" fmla="*/ 11 h 78"/>
                <a:gd name="T16" fmla="*/ 39 w 79"/>
                <a:gd name="T17" fmla="*/ 0 h 78"/>
                <a:gd name="T18" fmla="*/ 28 w 79"/>
                <a:gd name="T19" fmla="*/ 11 h 78"/>
                <a:gd name="T20" fmla="*/ 28 w 79"/>
                <a:gd name="T21" fmla="*/ 11 h 78"/>
                <a:gd name="T22" fmla="*/ 35 w 79"/>
                <a:gd name="T23" fmla="*/ 22 h 78"/>
                <a:gd name="T24" fmla="*/ 35 w 79"/>
                <a:gd name="T25" fmla="*/ 34 h 78"/>
                <a:gd name="T26" fmla="*/ 23 w 79"/>
                <a:gd name="T27" fmla="*/ 34 h 78"/>
                <a:gd name="T28" fmla="*/ 12 w 79"/>
                <a:gd name="T29" fmla="*/ 27 h 78"/>
                <a:gd name="T30" fmla="*/ 12 w 79"/>
                <a:gd name="T31" fmla="*/ 27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3 h 78"/>
                <a:gd name="T40" fmla="*/ 35 w 79"/>
                <a:gd name="T41" fmla="*/ 43 h 78"/>
                <a:gd name="T42" fmla="*/ 35 w 79"/>
                <a:gd name="T43" fmla="*/ 56 h 78"/>
                <a:gd name="T44" fmla="*/ 28 w 79"/>
                <a:gd name="T45" fmla="*/ 66 h 78"/>
                <a:gd name="T46" fmla="*/ 28 w 79"/>
                <a:gd name="T47" fmla="*/ 66 h 78"/>
                <a:gd name="T48" fmla="*/ 39 w 79"/>
                <a:gd name="T49" fmla="*/ 78 h 78"/>
                <a:gd name="T50" fmla="*/ 51 w 79"/>
                <a:gd name="T51" fmla="*/ 66 h 78"/>
                <a:gd name="T52" fmla="*/ 51 w 79"/>
                <a:gd name="T53" fmla="*/ 66 h 78"/>
                <a:gd name="T54" fmla="*/ 44 w 79"/>
                <a:gd name="T55" fmla="*/ 56 h 78"/>
                <a:gd name="T56" fmla="*/ 44 w 79"/>
                <a:gd name="T57" fmla="*/ 43 h 78"/>
                <a:gd name="T58" fmla="*/ 56 w 79"/>
                <a:gd name="T59" fmla="*/ 43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6" y="27"/>
                    <a:pt x="0" y="33"/>
                    <a:pt x="0" y="39"/>
                  </a:cubicBezTo>
                  <a:cubicBezTo>
                    <a:pt x="0" y="45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7"/>
                    <a:pt x="28" y="62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4" y="5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5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5" name="Freeform 160"/>
            <p:cNvSpPr>
              <a:spLocks/>
            </p:cNvSpPr>
            <p:nvPr/>
          </p:nvSpPr>
          <p:spPr bwMode="auto">
            <a:xfrm>
              <a:off x="6835775" y="155575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5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0 w 78"/>
                <a:gd name="T13" fmla="*/ 11 h 78"/>
                <a:gd name="T14" fmla="*/ 50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4 w 78"/>
                <a:gd name="T23" fmla="*/ 22 h 78"/>
                <a:gd name="T24" fmla="*/ 34 w 78"/>
                <a:gd name="T25" fmla="*/ 34 h 78"/>
                <a:gd name="T26" fmla="*/ 22 w 78"/>
                <a:gd name="T27" fmla="*/ 34 h 78"/>
                <a:gd name="T28" fmla="*/ 11 w 78"/>
                <a:gd name="T29" fmla="*/ 27 h 78"/>
                <a:gd name="T30" fmla="*/ 11 w 78"/>
                <a:gd name="T31" fmla="*/ 27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3 h 78"/>
                <a:gd name="T40" fmla="*/ 34 w 78"/>
                <a:gd name="T41" fmla="*/ 43 h 78"/>
                <a:gd name="T42" fmla="*/ 34 w 78"/>
                <a:gd name="T43" fmla="*/ 56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0 w 78"/>
                <a:gd name="T51" fmla="*/ 66 h 78"/>
                <a:gd name="T52" fmla="*/ 50 w 78"/>
                <a:gd name="T53" fmla="*/ 66 h 78"/>
                <a:gd name="T54" fmla="*/ 43 w 78"/>
                <a:gd name="T55" fmla="*/ 56 h 78"/>
                <a:gd name="T56" fmla="*/ 43 w 78"/>
                <a:gd name="T57" fmla="*/ 43 h 78"/>
                <a:gd name="T58" fmla="*/ 55 w 78"/>
                <a:gd name="T59" fmla="*/ 43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1" y="27"/>
                    <a:pt x="57" y="30"/>
                    <a:pt x="55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7" y="20"/>
                    <a:pt x="50" y="16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4" y="2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0"/>
                    <a:pt x="16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7"/>
                    <a:pt x="27" y="62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2"/>
                    <a:pt x="47" y="57"/>
                    <a:pt x="43" y="56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6" name="Freeform 161"/>
            <p:cNvSpPr>
              <a:spLocks/>
            </p:cNvSpPr>
            <p:nvPr/>
          </p:nvSpPr>
          <p:spPr bwMode="auto">
            <a:xfrm>
              <a:off x="6959600" y="155575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2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3 h 78"/>
                <a:gd name="T40" fmla="*/ 35 w 78"/>
                <a:gd name="T41" fmla="*/ 43 h 78"/>
                <a:gd name="T42" fmla="*/ 35 w 78"/>
                <a:gd name="T43" fmla="*/ 56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6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0"/>
                    <a:pt x="16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7"/>
                    <a:pt x="27" y="62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4" y="5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7" name="Freeform 162"/>
            <p:cNvSpPr>
              <a:spLocks/>
            </p:cNvSpPr>
            <p:nvPr/>
          </p:nvSpPr>
          <p:spPr bwMode="auto">
            <a:xfrm>
              <a:off x="7083425" y="1555750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8 w 78"/>
                <a:gd name="T19" fmla="*/ 11 h 78"/>
                <a:gd name="T20" fmla="*/ 28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3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3 h 78"/>
                <a:gd name="T40" fmla="*/ 35 w 78"/>
                <a:gd name="T41" fmla="*/ 43 h 78"/>
                <a:gd name="T42" fmla="*/ 35 w 78"/>
                <a:gd name="T43" fmla="*/ 56 h 78"/>
                <a:gd name="T44" fmla="*/ 28 w 78"/>
                <a:gd name="T45" fmla="*/ 66 h 78"/>
                <a:gd name="T46" fmla="*/ 28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6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6" y="27"/>
                    <a:pt x="0" y="33"/>
                    <a:pt x="0" y="39"/>
                  </a:cubicBezTo>
                  <a:cubicBezTo>
                    <a:pt x="0" y="45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7"/>
                    <a:pt x="28" y="62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4" y="5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8" name="Freeform 163"/>
            <p:cNvSpPr>
              <a:spLocks/>
            </p:cNvSpPr>
            <p:nvPr/>
          </p:nvSpPr>
          <p:spPr bwMode="auto">
            <a:xfrm>
              <a:off x="7207250" y="155575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5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0 w 78"/>
                <a:gd name="T13" fmla="*/ 11 h 78"/>
                <a:gd name="T14" fmla="*/ 50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4 w 78"/>
                <a:gd name="T23" fmla="*/ 22 h 78"/>
                <a:gd name="T24" fmla="*/ 34 w 78"/>
                <a:gd name="T25" fmla="*/ 34 h 78"/>
                <a:gd name="T26" fmla="*/ 22 w 78"/>
                <a:gd name="T27" fmla="*/ 34 h 78"/>
                <a:gd name="T28" fmla="*/ 11 w 78"/>
                <a:gd name="T29" fmla="*/ 27 h 78"/>
                <a:gd name="T30" fmla="*/ 11 w 78"/>
                <a:gd name="T31" fmla="*/ 27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3 h 78"/>
                <a:gd name="T40" fmla="*/ 34 w 78"/>
                <a:gd name="T41" fmla="*/ 43 h 78"/>
                <a:gd name="T42" fmla="*/ 34 w 78"/>
                <a:gd name="T43" fmla="*/ 56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0 w 78"/>
                <a:gd name="T51" fmla="*/ 66 h 78"/>
                <a:gd name="T52" fmla="*/ 50 w 78"/>
                <a:gd name="T53" fmla="*/ 66 h 78"/>
                <a:gd name="T54" fmla="*/ 43 w 78"/>
                <a:gd name="T55" fmla="*/ 56 h 78"/>
                <a:gd name="T56" fmla="*/ 43 w 78"/>
                <a:gd name="T57" fmla="*/ 43 h 78"/>
                <a:gd name="T58" fmla="*/ 55 w 78"/>
                <a:gd name="T59" fmla="*/ 43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1" y="27"/>
                    <a:pt x="57" y="30"/>
                    <a:pt x="55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7" y="20"/>
                    <a:pt x="50" y="16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4" y="2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0"/>
                    <a:pt x="16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7"/>
                    <a:pt x="27" y="62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2"/>
                    <a:pt x="47" y="57"/>
                    <a:pt x="43" y="56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9" name="Freeform 164"/>
            <p:cNvSpPr>
              <a:spLocks/>
            </p:cNvSpPr>
            <p:nvPr/>
          </p:nvSpPr>
          <p:spPr bwMode="auto">
            <a:xfrm>
              <a:off x="7331075" y="1555750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6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2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3 h 78"/>
                <a:gd name="T40" fmla="*/ 35 w 78"/>
                <a:gd name="T41" fmla="*/ 43 h 78"/>
                <a:gd name="T42" fmla="*/ 35 w 78"/>
                <a:gd name="T43" fmla="*/ 56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3 w 78"/>
                <a:gd name="T55" fmla="*/ 56 h 78"/>
                <a:gd name="T56" fmla="*/ 43 w 78"/>
                <a:gd name="T57" fmla="*/ 43 h 78"/>
                <a:gd name="T58" fmla="*/ 56 w 78"/>
                <a:gd name="T59" fmla="*/ 43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2" y="27"/>
                    <a:pt x="57" y="30"/>
                    <a:pt x="56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0"/>
                    <a:pt x="16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7"/>
                    <a:pt x="27" y="62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3" y="56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8"/>
                    <a:pt x="62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0" name="Freeform 165"/>
            <p:cNvSpPr>
              <a:spLocks/>
            </p:cNvSpPr>
            <p:nvPr/>
          </p:nvSpPr>
          <p:spPr bwMode="auto">
            <a:xfrm>
              <a:off x="7454900" y="1555750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8 w 78"/>
                <a:gd name="T19" fmla="*/ 11 h 78"/>
                <a:gd name="T20" fmla="*/ 28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3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3 h 78"/>
                <a:gd name="T40" fmla="*/ 35 w 78"/>
                <a:gd name="T41" fmla="*/ 43 h 78"/>
                <a:gd name="T42" fmla="*/ 35 w 78"/>
                <a:gd name="T43" fmla="*/ 56 h 78"/>
                <a:gd name="T44" fmla="*/ 28 w 78"/>
                <a:gd name="T45" fmla="*/ 66 h 78"/>
                <a:gd name="T46" fmla="*/ 28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6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7"/>
                    <a:pt x="28" y="62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4" y="5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1" name="Freeform 166"/>
            <p:cNvSpPr>
              <a:spLocks/>
            </p:cNvSpPr>
            <p:nvPr/>
          </p:nvSpPr>
          <p:spPr bwMode="auto">
            <a:xfrm>
              <a:off x="7577138" y="1555750"/>
              <a:ext cx="65088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7 h 78"/>
                <a:gd name="T4" fmla="*/ 67 w 79"/>
                <a:gd name="T5" fmla="*/ 27 h 78"/>
                <a:gd name="T6" fmla="*/ 56 w 79"/>
                <a:gd name="T7" fmla="*/ 34 h 78"/>
                <a:gd name="T8" fmla="*/ 44 w 79"/>
                <a:gd name="T9" fmla="*/ 34 h 78"/>
                <a:gd name="T10" fmla="*/ 44 w 79"/>
                <a:gd name="T11" fmla="*/ 22 h 78"/>
                <a:gd name="T12" fmla="*/ 51 w 79"/>
                <a:gd name="T13" fmla="*/ 11 h 78"/>
                <a:gd name="T14" fmla="*/ 51 w 79"/>
                <a:gd name="T15" fmla="*/ 11 h 78"/>
                <a:gd name="T16" fmla="*/ 40 w 79"/>
                <a:gd name="T17" fmla="*/ 0 h 78"/>
                <a:gd name="T18" fmla="*/ 28 w 79"/>
                <a:gd name="T19" fmla="*/ 11 h 78"/>
                <a:gd name="T20" fmla="*/ 28 w 79"/>
                <a:gd name="T21" fmla="*/ 11 h 78"/>
                <a:gd name="T22" fmla="*/ 35 w 79"/>
                <a:gd name="T23" fmla="*/ 22 h 78"/>
                <a:gd name="T24" fmla="*/ 35 w 79"/>
                <a:gd name="T25" fmla="*/ 34 h 78"/>
                <a:gd name="T26" fmla="*/ 23 w 79"/>
                <a:gd name="T27" fmla="*/ 34 h 78"/>
                <a:gd name="T28" fmla="*/ 12 w 79"/>
                <a:gd name="T29" fmla="*/ 27 h 78"/>
                <a:gd name="T30" fmla="*/ 12 w 79"/>
                <a:gd name="T31" fmla="*/ 27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3 h 78"/>
                <a:gd name="T40" fmla="*/ 35 w 79"/>
                <a:gd name="T41" fmla="*/ 43 h 78"/>
                <a:gd name="T42" fmla="*/ 35 w 79"/>
                <a:gd name="T43" fmla="*/ 56 h 78"/>
                <a:gd name="T44" fmla="*/ 28 w 79"/>
                <a:gd name="T45" fmla="*/ 66 h 78"/>
                <a:gd name="T46" fmla="*/ 28 w 79"/>
                <a:gd name="T47" fmla="*/ 66 h 78"/>
                <a:gd name="T48" fmla="*/ 40 w 79"/>
                <a:gd name="T49" fmla="*/ 78 h 78"/>
                <a:gd name="T50" fmla="*/ 51 w 79"/>
                <a:gd name="T51" fmla="*/ 66 h 78"/>
                <a:gd name="T52" fmla="*/ 51 w 79"/>
                <a:gd name="T53" fmla="*/ 66 h 78"/>
                <a:gd name="T54" fmla="*/ 44 w 79"/>
                <a:gd name="T55" fmla="*/ 56 h 78"/>
                <a:gd name="T56" fmla="*/ 44 w 79"/>
                <a:gd name="T57" fmla="*/ 43 h 78"/>
                <a:gd name="T58" fmla="*/ 56 w 79"/>
                <a:gd name="T59" fmla="*/ 43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6" y="27"/>
                    <a:pt x="0" y="33"/>
                    <a:pt x="0" y="39"/>
                  </a:cubicBezTo>
                  <a:cubicBezTo>
                    <a:pt x="0" y="45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7"/>
                    <a:pt x="28" y="62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40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4" y="5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5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2" name="Freeform 167"/>
            <p:cNvSpPr>
              <a:spLocks/>
            </p:cNvSpPr>
            <p:nvPr/>
          </p:nvSpPr>
          <p:spPr bwMode="auto">
            <a:xfrm>
              <a:off x="5970588" y="1677988"/>
              <a:ext cx="61913" cy="63500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5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0 w 78"/>
                <a:gd name="T13" fmla="*/ 12 h 78"/>
                <a:gd name="T14" fmla="*/ 50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4 w 78"/>
                <a:gd name="T23" fmla="*/ 23 h 78"/>
                <a:gd name="T24" fmla="*/ 34 w 78"/>
                <a:gd name="T25" fmla="*/ 35 h 78"/>
                <a:gd name="T26" fmla="*/ 22 w 78"/>
                <a:gd name="T27" fmla="*/ 35 h 78"/>
                <a:gd name="T28" fmla="*/ 11 w 78"/>
                <a:gd name="T29" fmla="*/ 28 h 78"/>
                <a:gd name="T30" fmla="*/ 11 w 78"/>
                <a:gd name="T31" fmla="*/ 28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4 h 78"/>
                <a:gd name="T40" fmla="*/ 34 w 78"/>
                <a:gd name="T41" fmla="*/ 44 h 78"/>
                <a:gd name="T42" fmla="*/ 34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0 w 78"/>
                <a:gd name="T51" fmla="*/ 67 h 78"/>
                <a:gd name="T52" fmla="*/ 50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5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3" name="Freeform 168"/>
            <p:cNvSpPr>
              <a:spLocks/>
            </p:cNvSpPr>
            <p:nvPr/>
          </p:nvSpPr>
          <p:spPr bwMode="auto">
            <a:xfrm>
              <a:off x="6092825" y="1677988"/>
              <a:ext cx="63500" cy="63500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6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2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6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2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2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4" name="Freeform 169"/>
            <p:cNvSpPr>
              <a:spLocks/>
            </p:cNvSpPr>
            <p:nvPr/>
          </p:nvSpPr>
          <p:spPr bwMode="auto">
            <a:xfrm>
              <a:off x="6216650" y="1677988"/>
              <a:ext cx="63500" cy="63500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8 w 78"/>
                <a:gd name="T19" fmla="*/ 12 h 78"/>
                <a:gd name="T20" fmla="*/ 28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3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8 w 78"/>
                <a:gd name="T45" fmla="*/ 67 h 78"/>
                <a:gd name="T46" fmla="*/ 28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5" name="Freeform 170"/>
            <p:cNvSpPr>
              <a:spLocks/>
            </p:cNvSpPr>
            <p:nvPr/>
          </p:nvSpPr>
          <p:spPr bwMode="auto">
            <a:xfrm>
              <a:off x="6340475" y="1677988"/>
              <a:ext cx="63500" cy="63500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8 h 78"/>
                <a:gd name="T4" fmla="*/ 67 w 79"/>
                <a:gd name="T5" fmla="*/ 28 h 78"/>
                <a:gd name="T6" fmla="*/ 56 w 79"/>
                <a:gd name="T7" fmla="*/ 35 h 78"/>
                <a:gd name="T8" fmla="*/ 44 w 79"/>
                <a:gd name="T9" fmla="*/ 35 h 78"/>
                <a:gd name="T10" fmla="*/ 44 w 79"/>
                <a:gd name="T11" fmla="*/ 23 h 78"/>
                <a:gd name="T12" fmla="*/ 51 w 79"/>
                <a:gd name="T13" fmla="*/ 12 h 78"/>
                <a:gd name="T14" fmla="*/ 51 w 79"/>
                <a:gd name="T15" fmla="*/ 12 h 78"/>
                <a:gd name="T16" fmla="*/ 40 w 79"/>
                <a:gd name="T17" fmla="*/ 0 h 78"/>
                <a:gd name="T18" fmla="*/ 28 w 79"/>
                <a:gd name="T19" fmla="*/ 12 h 78"/>
                <a:gd name="T20" fmla="*/ 28 w 79"/>
                <a:gd name="T21" fmla="*/ 12 h 78"/>
                <a:gd name="T22" fmla="*/ 35 w 79"/>
                <a:gd name="T23" fmla="*/ 23 h 78"/>
                <a:gd name="T24" fmla="*/ 35 w 79"/>
                <a:gd name="T25" fmla="*/ 35 h 78"/>
                <a:gd name="T26" fmla="*/ 23 w 79"/>
                <a:gd name="T27" fmla="*/ 35 h 78"/>
                <a:gd name="T28" fmla="*/ 12 w 79"/>
                <a:gd name="T29" fmla="*/ 28 h 78"/>
                <a:gd name="T30" fmla="*/ 12 w 79"/>
                <a:gd name="T31" fmla="*/ 28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4 h 78"/>
                <a:gd name="T40" fmla="*/ 35 w 79"/>
                <a:gd name="T41" fmla="*/ 44 h 78"/>
                <a:gd name="T42" fmla="*/ 35 w 79"/>
                <a:gd name="T43" fmla="*/ 56 h 78"/>
                <a:gd name="T44" fmla="*/ 28 w 79"/>
                <a:gd name="T45" fmla="*/ 67 h 78"/>
                <a:gd name="T46" fmla="*/ 28 w 79"/>
                <a:gd name="T47" fmla="*/ 67 h 78"/>
                <a:gd name="T48" fmla="*/ 40 w 79"/>
                <a:gd name="T49" fmla="*/ 78 h 78"/>
                <a:gd name="T50" fmla="*/ 51 w 79"/>
                <a:gd name="T51" fmla="*/ 67 h 78"/>
                <a:gd name="T52" fmla="*/ 51 w 79"/>
                <a:gd name="T53" fmla="*/ 67 h 78"/>
                <a:gd name="T54" fmla="*/ 44 w 79"/>
                <a:gd name="T55" fmla="*/ 56 h 78"/>
                <a:gd name="T56" fmla="*/ 44 w 79"/>
                <a:gd name="T57" fmla="*/ 44 h 78"/>
                <a:gd name="T58" fmla="*/ 56 w 79"/>
                <a:gd name="T59" fmla="*/ 44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33" y="0"/>
                    <a:pt x="28" y="5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39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40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6" name="Freeform 171"/>
            <p:cNvSpPr>
              <a:spLocks/>
            </p:cNvSpPr>
            <p:nvPr/>
          </p:nvSpPr>
          <p:spPr bwMode="auto">
            <a:xfrm>
              <a:off x="6464300" y="1677988"/>
              <a:ext cx="63500" cy="63500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6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4 w 78"/>
                <a:gd name="T23" fmla="*/ 23 h 78"/>
                <a:gd name="T24" fmla="*/ 34 w 78"/>
                <a:gd name="T25" fmla="*/ 35 h 78"/>
                <a:gd name="T26" fmla="*/ 22 w 78"/>
                <a:gd name="T27" fmla="*/ 35 h 78"/>
                <a:gd name="T28" fmla="*/ 11 w 78"/>
                <a:gd name="T29" fmla="*/ 28 h 78"/>
                <a:gd name="T30" fmla="*/ 11 w 78"/>
                <a:gd name="T31" fmla="*/ 28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4 h 78"/>
                <a:gd name="T40" fmla="*/ 34 w 78"/>
                <a:gd name="T41" fmla="*/ 44 h 78"/>
                <a:gd name="T42" fmla="*/ 34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6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2" y="0"/>
                    <a:pt x="27" y="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7" name="Freeform 172"/>
            <p:cNvSpPr>
              <a:spLocks/>
            </p:cNvSpPr>
            <p:nvPr/>
          </p:nvSpPr>
          <p:spPr bwMode="auto">
            <a:xfrm>
              <a:off x="6588125" y="1677988"/>
              <a:ext cx="63500" cy="63500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8 w 78"/>
                <a:gd name="T19" fmla="*/ 12 h 78"/>
                <a:gd name="T20" fmla="*/ 28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2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8 w 78"/>
                <a:gd name="T45" fmla="*/ 67 h 78"/>
                <a:gd name="T46" fmla="*/ 28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8" name="Freeform 173"/>
            <p:cNvSpPr>
              <a:spLocks/>
            </p:cNvSpPr>
            <p:nvPr/>
          </p:nvSpPr>
          <p:spPr bwMode="auto">
            <a:xfrm>
              <a:off x="6711950" y="1677988"/>
              <a:ext cx="63500" cy="63500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8 h 78"/>
                <a:gd name="T4" fmla="*/ 67 w 79"/>
                <a:gd name="T5" fmla="*/ 28 h 78"/>
                <a:gd name="T6" fmla="*/ 56 w 79"/>
                <a:gd name="T7" fmla="*/ 35 h 78"/>
                <a:gd name="T8" fmla="*/ 44 w 79"/>
                <a:gd name="T9" fmla="*/ 35 h 78"/>
                <a:gd name="T10" fmla="*/ 44 w 79"/>
                <a:gd name="T11" fmla="*/ 23 h 78"/>
                <a:gd name="T12" fmla="*/ 51 w 79"/>
                <a:gd name="T13" fmla="*/ 12 h 78"/>
                <a:gd name="T14" fmla="*/ 51 w 79"/>
                <a:gd name="T15" fmla="*/ 12 h 78"/>
                <a:gd name="T16" fmla="*/ 39 w 79"/>
                <a:gd name="T17" fmla="*/ 0 h 78"/>
                <a:gd name="T18" fmla="*/ 28 w 79"/>
                <a:gd name="T19" fmla="*/ 12 h 78"/>
                <a:gd name="T20" fmla="*/ 28 w 79"/>
                <a:gd name="T21" fmla="*/ 12 h 78"/>
                <a:gd name="T22" fmla="*/ 35 w 79"/>
                <a:gd name="T23" fmla="*/ 23 h 78"/>
                <a:gd name="T24" fmla="*/ 35 w 79"/>
                <a:gd name="T25" fmla="*/ 35 h 78"/>
                <a:gd name="T26" fmla="*/ 23 w 79"/>
                <a:gd name="T27" fmla="*/ 35 h 78"/>
                <a:gd name="T28" fmla="*/ 12 w 79"/>
                <a:gd name="T29" fmla="*/ 28 h 78"/>
                <a:gd name="T30" fmla="*/ 12 w 79"/>
                <a:gd name="T31" fmla="*/ 28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4 h 78"/>
                <a:gd name="T40" fmla="*/ 35 w 79"/>
                <a:gd name="T41" fmla="*/ 44 h 78"/>
                <a:gd name="T42" fmla="*/ 35 w 79"/>
                <a:gd name="T43" fmla="*/ 56 h 78"/>
                <a:gd name="T44" fmla="*/ 28 w 79"/>
                <a:gd name="T45" fmla="*/ 67 h 78"/>
                <a:gd name="T46" fmla="*/ 28 w 79"/>
                <a:gd name="T47" fmla="*/ 67 h 78"/>
                <a:gd name="T48" fmla="*/ 39 w 79"/>
                <a:gd name="T49" fmla="*/ 78 h 78"/>
                <a:gd name="T50" fmla="*/ 51 w 79"/>
                <a:gd name="T51" fmla="*/ 67 h 78"/>
                <a:gd name="T52" fmla="*/ 51 w 79"/>
                <a:gd name="T53" fmla="*/ 67 h 78"/>
                <a:gd name="T54" fmla="*/ 44 w 79"/>
                <a:gd name="T55" fmla="*/ 56 h 78"/>
                <a:gd name="T56" fmla="*/ 44 w 79"/>
                <a:gd name="T57" fmla="*/ 44 h 78"/>
                <a:gd name="T58" fmla="*/ 56 w 79"/>
                <a:gd name="T59" fmla="*/ 44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39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9" name="Freeform 174"/>
            <p:cNvSpPr>
              <a:spLocks/>
            </p:cNvSpPr>
            <p:nvPr/>
          </p:nvSpPr>
          <p:spPr bwMode="auto">
            <a:xfrm>
              <a:off x="6835775" y="1677988"/>
              <a:ext cx="63500" cy="63500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5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0 w 78"/>
                <a:gd name="T13" fmla="*/ 12 h 78"/>
                <a:gd name="T14" fmla="*/ 50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4 w 78"/>
                <a:gd name="T23" fmla="*/ 23 h 78"/>
                <a:gd name="T24" fmla="*/ 34 w 78"/>
                <a:gd name="T25" fmla="*/ 35 h 78"/>
                <a:gd name="T26" fmla="*/ 22 w 78"/>
                <a:gd name="T27" fmla="*/ 35 h 78"/>
                <a:gd name="T28" fmla="*/ 11 w 78"/>
                <a:gd name="T29" fmla="*/ 28 h 78"/>
                <a:gd name="T30" fmla="*/ 11 w 78"/>
                <a:gd name="T31" fmla="*/ 28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4 h 78"/>
                <a:gd name="T40" fmla="*/ 34 w 78"/>
                <a:gd name="T41" fmla="*/ 44 h 78"/>
                <a:gd name="T42" fmla="*/ 34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0 w 78"/>
                <a:gd name="T51" fmla="*/ 67 h 78"/>
                <a:gd name="T52" fmla="*/ 50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5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0" name="Freeform 175"/>
            <p:cNvSpPr>
              <a:spLocks/>
            </p:cNvSpPr>
            <p:nvPr/>
          </p:nvSpPr>
          <p:spPr bwMode="auto">
            <a:xfrm>
              <a:off x="6959600" y="1677988"/>
              <a:ext cx="63500" cy="63500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2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1" name="Freeform 176"/>
            <p:cNvSpPr>
              <a:spLocks/>
            </p:cNvSpPr>
            <p:nvPr/>
          </p:nvSpPr>
          <p:spPr bwMode="auto">
            <a:xfrm>
              <a:off x="7083425" y="1677988"/>
              <a:ext cx="61913" cy="63500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8 w 78"/>
                <a:gd name="T19" fmla="*/ 12 h 78"/>
                <a:gd name="T20" fmla="*/ 28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3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8 w 78"/>
                <a:gd name="T45" fmla="*/ 67 h 78"/>
                <a:gd name="T46" fmla="*/ 28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39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2" name="Freeform 177"/>
            <p:cNvSpPr>
              <a:spLocks/>
            </p:cNvSpPr>
            <p:nvPr/>
          </p:nvSpPr>
          <p:spPr bwMode="auto">
            <a:xfrm>
              <a:off x="7207250" y="1677988"/>
              <a:ext cx="63500" cy="63500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5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0 w 78"/>
                <a:gd name="T13" fmla="*/ 12 h 78"/>
                <a:gd name="T14" fmla="*/ 50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4 w 78"/>
                <a:gd name="T23" fmla="*/ 23 h 78"/>
                <a:gd name="T24" fmla="*/ 34 w 78"/>
                <a:gd name="T25" fmla="*/ 35 h 78"/>
                <a:gd name="T26" fmla="*/ 22 w 78"/>
                <a:gd name="T27" fmla="*/ 35 h 78"/>
                <a:gd name="T28" fmla="*/ 11 w 78"/>
                <a:gd name="T29" fmla="*/ 28 h 78"/>
                <a:gd name="T30" fmla="*/ 11 w 78"/>
                <a:gd name="T31" fmla="*/ 28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4 h 78"/>
                <a:gd name="T40" fmla="*/ 34 w 78"/>
                <a:gd name="T41" fmla="*/ 44 h 78"/>
                <a:gd name="T42" fmla="*/ 34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0 w 78"/>
                <a:gd name="T51" fmla="*/ 67 h 78"/>
                <a:gd name="T52" fmla="*/ 50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5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3" name="Freeform 178"/>
            <p:cNvSpPr>
              <a:spLocks/>
            </p:cNvSpPr>
            <p:nvPr/>
          </p:nvSpPr>
          <p:spPr bwMode="auto">
            <a:xfrm>
              <a:off x="7331075" y="1677988"/>
              <a:ext cx="61913" cy="63500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6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2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6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2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2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4" name="Freeform 179"/>
            <p:cNvSpPr>
              <a:spLocks/>
            </p:cNvSpPr>
            <p:nvPr/>
          </p:nvSpPr>
          <p:spPr bwMode="auto">
            <a:xfrm>
              <a:off x="7454900" y="1677988"/>
              <a:ext cx="61913" cy="63500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8 w 78"/>
                <a:gd name="T19" fmla="*/ 12 h 78"/>
                <a:gd name="T20" fmla="*/ 28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3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8 w 78"/>
                <a:gd name="T45" fmla="*/ 67 h 78"/>
                <a:gd name="T46" fmla="*/ 28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5" name="Freeform 180"/>
            <p:cNvSpPr>
              <a:spLocks/>
            </p:cNvSpPr>
            <p:nvPr/>
          </p:nvSpPr>
          <p:spPr bwMode="auto">
            <a:xfrm>
              <a:off x="7577138" y="1677988"/>
              <a:ext cx="65088" cy="63500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8 h 78"/>
                <a:gd name="T4" fmla="*/ 67 w 79"/>
                <a:gd name="T5" fmla="*/ 28 h 78"/>
                <a:gd name="T6" fmla="*/ 56 w 79"/>
                <a:gd name="T7" fmla="*/ 35 h 78"/>
                <a:gd name="T8" fmla="*/ 44 w 79"/>
                <a:gd name="T9" fmla="*/ 35 h 78"/>
                <a:gd name="T10" fmla="*/ 44 w 79"/>
                <a:gd name="T11" fmla="*/ 23 h 78"/>
                <a:gd name="T12" fmla="*/ 51 w 79"/>
                <a:gd name="T13" fmla="*/ 12 h 78"/>
                <a:gd name="T14" fmla="*/ 51 w 79"/>
                <a:gd name="T15" fmla="*/ 12 h 78"/>
                <a:gd name="T16" fmla="*/ 40 w 79"/>
                <a:gd name="T17" fmla="*/ 0 h 78"/>
                <a:gd name="T18" fmla="*/ 28 w 79"/>
                <a:gd name="T19" fmla="*/ 12 h 78"/>
                <a:gd name="T20" fmla="*/ 28 w 79"/>
                <a:gd name="T21" fmla="*/ 12 h 78"/>
                <a:gd name="T22" fmla="*/ 35 w 79"/>
                <a:gd name="T23" fmla="*/ 23 h 78"/>
                <a:gd name="T24" fmla="*/ 35 w 79"/>
                <a:gd name="T25" fmla="*/ 35 h 78"/>
                <a:gd name="T26" fmla="*/ 23 w 79"/>
                <a:gd name="T27" fmla="*/ 35 h 78"/>
                <a:gd name="T28" fmla="*/ 12 w 79"/>
                <a:gd name="T29" fmla="*/ 28 h 78"/>
                <a:gd name="T30" fmla="*/ 12 w 79"/>
                <a:gd name="T31" fmla="*/ 28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4 h 78"/>
                <a:gd name="T40" fmla="*/ 35 w 79"/>
                <a:gd name="T41" fmla="*/ 44 h 78"/>
                <a:gd name="T42" fmla="*/ 35 w 79"/>
                <a:gd name="T43" fmla="*/ 56 h 78"/>
                <a:gd name="T44" fmla="*/ 28 w 79"/>
                <a:gd name="T45" fmla="*/ 67 h 78"/>
                <a:gd name="T46" fmla="*/ 28 w 79"/>
                <a:gd name="T47" fmla="*/ 67 h 78"/>
                <a:gd name="T48" fmla="*/ 40 w 79"/>
                <a:gd name="T49" fmla="*/ 78 h 78"/>
                <a:gd name="T50" fmla="*/ 51 w 79"/>
                <a:gd name="T51" fmla="*/ 67 h 78"/>
                <a:gd name="T52" fmla="*/ 51 w 79"/>
                <a:gd name="T53" fmla="*/ 67 h 78"/>
                <a:gd name="T54" fmla="*/ 44 w 79"/>
                <a:gd name="T55" fmla="*/ 56 h 78"/>
                <a:gd name="T56" fmla="*/ 44 w 79"/>
                <a:gd name="T57" fmla="*/ 44 h 78"/>
                <a:gd name="T58" fmla="*/ 56 w 79"/>
                <a:gd name="T59" fmla="*/ 44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33" y="0"/>
                    <a:pt x="28" y="5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39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40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6" name="Freeform 181"/>
            <p:cNvSpPr>
              <a:spLocks/>
            </p:cNvSpPr>
            <p:nvPr/>
          </p:nvSpPr>
          <p:spPr bwMode="auto">
            <a:xfrm>
              <a:off x="5970588" y="1801813"/>
              <a:ext cx="61913" cy="63500"/>
            </a:xfrm>
            <a:custGeom>
              <a:avLst/>
              <a:gdLst>
                <a:gd name="T0" fmla="*/ 78 w 78"/>
                <a:gd name="T1" fmla="*/ 40 h 79"/>
                <a:gd name="T2" fmla="*/ 66 w 78"/>
                <a:gd name="T3" fmla="*/ 28 h 79"/>
                <a:gd name="T4" fmla="*/ 66 w 78"/>
                <a:gd name="T5" fmla="*/ 28 h 79"/>
                <a:gd name="T6" fmla="*/ 55 w 78"/>
                <a:gd name="T7" fmla="*/ 35 h 79"/>
                <a:gd name="T8" fmla="*/ 43 w 78"/>
                <a:gd name="T9" fmla="*/ 35 h 79"/>
                <a:gd name="T10" fmla="*/ 43 w 78"/>
                <a:gd name="T11" fmla="*/ 23 h 79"/>
                <a:gd name="T12" fmla="*/ 50 w 78"/>
                <a:gd name="T13" fmla="*/ 12 h 79"/>
                <a:gd name="T14" fmla="*/ 50 w 78"/>
                <a:gd name="T15" fmla="*/ 12 h 79"/>
                <a:gd name="T16" fmla="*/ 39 w 78"/>
                <a:gd name="T17" fmla="*/ 0 h 79"/>
                <a:gd name="T18" fmla="*/ 27 w 78"/>
                <a:gd name="T19" fmla="*/ 12 h 79"/>
                <a:gd name="T20" fmla="*/ 27 w 78"/>
                <a:gd name="T21" fmla="*/ 12 h 79"/>
                <a:gd name="T22" fmla="*/ 34 w 78"/>
                <a:gd name="T23" fmla="*/ 23 h 79"/>
                <a:gd name="T24" fmla="*/ 34 w 78"/>
                <a:gd name="T25" fmla="*/ 35 h 79"/>
                <a:gd name="T26" fmla="*/ 22 w 78"/>
                <a:gd name="T27" fmla="*/ 35 h 79"/>
                <a:gd name="T28" fmla="*/ 11 w 78"/>
                <a:gd name="T29" fmla="*/ 28 h 79"/>
                <a:gd name="T30" fmla="*/ 11 w 78"/>
                <a:gd name="T31" fmla="*/ 28 h 79"/>
                <a:gd name="T32" fmla="*/ 0 w 78"/>
                <a:gd name="T33" fmla="*/ 40 h 79"/>
                <a:gd name="T34" fmla="*/ 11 w 78"/>
                <a:gd name="T35" fmla="*/ 51 h 79"/>
                <a:gd name="T36" fmla="*/ 11 w 78"/>
                <a:gd name="T37" fmla="*/ 51 h 79"/>
                <a:gd name="T38" fmla="*/ 22 w 78"/>
                <a:gd name="T39" fmla="*/ 44 h 79"/>
                <a:gd name="T40" fmla="*/ 34 w 78"/>
                <a:gd name="T41" fmla="*/ 44 h 79"/>
                <a:gd name="T42" fmla="*/ 34 w 78"/>
                <a:gd name="T43" fmla="*/ 56 h 79"/>
                <a:gd name="T44" fmla="*/ 27 w 78"/>
                <a:gd name="T45" fmla="*/ 67 h 79"/>
                <a:gd name="T46" fmla="*/ 27 w 78"/>
                <a:gd name="T47" fmla="*/ 67 h 79"/>
                <a:gd name="T48" fmla="*/ 39 w 78"/>
                <a:gd name="T49" fmla="*/ 79 h 79"/>
                <a:gd name="T50" fmla="*/ 50 w 78"/>
                <a:gd name="T51" fmla="*/ 67 h 79"/>
                <a:gd name="T52" fmla="*/ 50 w 78"/>
                <a:gd name="T53" fmla="*/ 67 h 79"/>
                <a:gd name="T54" fmla="*/ 43 w 78"/>
                <a:gd name="T55" fmla="*/ 56 h 79"/>
                <a:gd name="T56" fmla="*/ 43 w 78"/>
                <a:gd name="T57" fmla="*/ 44 h 79"/>
                <a:gd name="T58" fmla="*/ 55 w 78"/>
                <a:gd name="T59" fmla="*/ 44 h 79"/>
                <a:gd name="T60" fmla="*/ 66 w 78"/>
                <a:gd name="T61" fmla="*/ 51 h 79"/>
                <a:gd name="T62" fmla="*/ 66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5" y="0"/>
                    <a:pt x="39" y="0"/>
                  </a:cubicBezTo>
                  <a:cubicBezTo>
                    <a:pt x="32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9"/>
                    <a:pt x="39" y="79"/>
                  </a:cubicBezTo>
                  <a:cubicBezTo>
                    <a:pt x="45" y="79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7" name="Freeform 182"/>
            <p:cNvSpPr>
              <a:spLocks/>
            </p:cNvSpPr>
            <p:nvPr/>
          </p:nvSpPr>
          <p:spPr bwMode="auto">
            <a:xfrm>
              <a:off x="6092825" y="1801813"/>
              <a:ext cx="63500" cy="63500"/>
            </a:xfrm>
            <a:custGeom>
              <a:avLst/>
              <a:gdLst>
                <a:gd name="T0" fmla="*/ 78 w 78"/>
                <a:gd name="T1" fmla="*/ 40 h 79"/>
                <a:gd name="T2" fmla="*/ 66 w 78"/>
                <a:gd name="T3" fmla="*/ 28 h 79"/>
                <a:gd name="T4" fmla="*/ 66 w 78"/>
                <a:gd name="T5" fmla="*/ 28 h 79"/>
                <a:gd name="T6" fmla="*/ 56 w 78"/>
                <a:gd name="T7" fmla="*/ 35 h 79"/>
                <a:gd name="T8" fmla="*/ 43 w 78"/>
                <a:gd name="T9" fmla="*/ 35 h 79"/>
                <a:gd name="T10" fmla="*/ 43 w 78"/>
                <a:gd name="T11" fmla="*/ 23 h 79"/>
                <a:gd name="T12" fmla="*/ 51 w 78"/>
                <a:gd name="T13" fmla="*/ 12 h 79"/>
                <a:gd name="T14" fmla="*/ 51 w 78"/>
                <a:gd name="T15" fmla="*/ 12 h 79"/>
                <a:gd name="T16" fmla="*/ 39 w 78"/>
                <a:gd name="T17" fmla="*/ 0 h 79"/>
                <a:gd name="T18" fmla="*/ 27 w 78"/>
                <a:gd name="T19" fmla="*/ 12 h 79"/>
                <a:gd name="T20" fmla="*/ 27 w 78"/>
                <a:gd name="T21" fmla="*/ 12 h 79"/>
                <a:gd name="T22" fmla="*/ 35 w 78"/>
                <a:gd name="T23" fmla="*/ 23 h 79"/>
                <a:gd name="T24" fmla="*/ 35 w 78"/>
                <a:gd name="T25" fmla="*/ 35 h 79"/>
                <a:gd name="T26" fmla="*/ 22 w 78"/>
                <a:gd name="T27" fmla="*/ 35 h 79"/>
                <a:gd name="T28" fmla="*/ 12 w 78"/>
                <a:gd name="T29" fmla="*/ 28 h 79"/>
                <a:gd name="T30" fmla="*/ 12 w 78"/>
                <a:gd name="T31" fmla="*/ 28 h 79"/>
                <a:gd name="T32" fmla="*/ 0 w 78"/>
                <a:gd name="T33" fmla="*/ 40 h 79"/>
                <a:gd name="T34" fmla="*/ 12 w 78"/>
                <a:gd name="T35" fmla="*/ 51 h 79"/>
                <a:gd name="T36" fmla="*/ 12 w 78"/>
                <a:gd name="T37" fmla="*/ 51 h 79"/>
                <a:gd name="T38" fmla="*/ 22 w 78"/>
                <a:gd name="T39" fmla="*/ 44 h 79"/>
                <a:gd name="T40" fmla="*/ 35 w 78"/>
                <a:gd name="T41" fmla="*/ 44 h 79"/>
                <a:gd name="T42" fmla="*/ 35 w 78"/>
                <a:gd name="T43" fmla="*/ 56 h 79"/>
                <a:gd name="T44" fmla="*/ 27 w 78"/>
                <a:gd name="T45" fmla="*/ 67 h 79"/>
                <a:gd name="T46" fmla="*/ 27 w 78"/>
                <a:gd name="T47" fmla="*/ 67 h 79"/>
                <a:gd name="T48" fmla="*/ 39 w 78"/>
                <a:gd name="T49" fmla="*/ 79 h 79"/>
                <a:gd name="T50" fmla="*/ 51 w 78"/>
                <a:gd name="T51" fmla="*/ 67 h 79"/>
                <a:gd name="T52" fmla="*/ 51 w 78"/>
                <a:gd name="T53" fmla="*/ 67 h 79"/>
                <a:gd name="T54" fmla="*/ 43 w 78"/>
                <a:gd name="T55" fmla="*/ 56 h 79"/>
                <a:gd name="T56" fmla="*/ 43 w 78"/>
                <a:gd name="T57" fmla="*/ 44 h 79"/>
                <a:gd name="T58" fmla="*/ 56 w 78"/>
                <a:gd name="T59" fmla="*/ 44 h 79"/>
                <a:gd name="T60" fmla="*/ 66 w 78"/>
                <a:gd name="T61" fmla="*/ 51 h 79"/>
                <a:gd name="T62" fmla="*/ 66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2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5" y="0"/>
                    <a:pt x="39" y="0"/>
                  </a:cubicBezTo>
                  <a:cubicBezTo>
                    <a:pt x="33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9"/>
                    <a:pt x="39" y="79"/>
                  </a:cubicBezTo>
                  <a:cubicBezTo>
                    <a:pt x="45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2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8" name="Freeform 183"/>
            <p:cNvSpPr>
              <a:spLocks/>
            </p:cNvSpPr>
            <p:nvPr/>
          </p:nvSpPr>
          <p:spPr bwMode="auto">
            <a:xfrm>
              <a:off x="6216650" y="1801813"/>
              <a:ext cx="63500" cy="63500"/>
            </a:xfrm>
            <a:custGeom>
              <a:avLst/>
              <a:gdLst>
                <a:gd name="T0" fmla="*/ 78 w 78"/>
                <a:gd name="T1" fmla="*/ 40 h 79"/>
                <a:gd name="T2" fmla="*/ 67 w 78"/>
                <a:gd name="T3" fmla="*/ 28 h 79"/>
                <a:gd name="T4" fmla="*/ 67 w 78"/>
                <a:gd name="T5" fmla="*/ 28 h 79"/>
                <a:gd name="T6" fmla="*/ 56 w 78"/>
                <a:gd name="T7" fmla="*/ 35 h 79"/>
                <a:gd name="T8" fmla="*/ 44 w 78"/>
                <a:gd name="T9" fmla="*/ 35 h 79"/>
                <a:gd name="T10" fmla="*/ 44 w 78"/>
                <a:gd name="T11" fmla="*/ 23 h 79"/>
                <a:gd name="T12" fmla="*/ 51 w 78"/>
                <a:gd name="T13" fmla="*/ 12 h 79"/>
                <a:gd name="T14" fmla="*/ 51 w 78"/>
                <a:gd name="T15" fmla="*/ 12 h 79"/>
                <a:gd name="T16" fmla="*/ 39 w 78"/>
                <a:gd name="T17" fmla="*/ 0 h 79"/>
                <a:gd name="T18" fmla="*/ 28 w 78"/>
                <a:gd name="T19" fmla="*/ 12 h 79"/>
                <a:gd name="T20" fmla="*/ 28 w 78"/>
                <a:gd name="T21" fmla="*/ 12 h 79"/>
                <a:gd name="T22" fmla="*/ 35 w 78"/>
                <a:gd name="T23" fmla="*/ 23 h 79"/>
                <a:gd name="T24" fmla="*/ 35 w 78"/>
                <a:gd name="T25" fmla="*/ 35 h 79"/>
                <a:gd name="T26" fmla="*/ 23 w 78"/>
                <a:gd name="T27" fmla="*/ 35 h 79"/>
                <a:gd name="T28" fmla="*/ 12 w 78"/>
                <a:gd name="T29" fmla="*/ 28 h 79"/>
                <a:gd name="T30" fmla="*/ 12 w 78"/>
                <a:gd name="T31" fmla="*/ 28 h 79"/>
                <a:gd name="T32" fmla="*/ 0 w 78"/>
                <a:gd name="T33" fmla="*/ 40 h 79"/>
                <a:gd name="T34" fmla="*/ 12 w 78"/>
                <a:gd name="T35" fmla="*/ 51 h 79"/>
                <a:gd name="T36" fmla="*/ 12 w 78"/>
                <a:gd name="T37" fmla="*/ 51 h 79"/>
                <a:gd name="T38" fmla="*/ 23 w 78"/>
                <a:gd name="T39" fmla="*/ 44 h 79"/>
                <a:gd name="T40" fmla="*/ 35 w 78"/>
                <a:gd name="T41" fmla="*/ 44 h 79"/>
                <a:gd name="T42" fmla="*/ 35 w 78"/>
                <a:gd name="T43" fmla="*/ 56 h 79"/>
                <a:gd name="T44" fmla="*/ 28 w 78"/>
                <a:gd name="T45" fmla="*/ 67 h 79"/>
                <a:gd name="T46" fmla="*/ 28 w 78"/>
                <a:gd name="T47" fmla="*/ 67 h 79"/>
                <a:gd name="T48" fmla="*/ 39 w 78"/>
                <a:gd name="T49" fmla="*/ 79 h 79"/>
                <a:gd name="T50" fmla="*/ 51 w 78"/>
                <a:gd name="T51" fmla="*/ 67 h 79"/>
                <a:gd name="T52" fmla="*/ 51 w 78"/>
                <a:gd name="T53" fmla="*/ 67 h 79"/>
                <a:gd name="T54" fmla="*/ 44 w 78"/>
                <a:gd name="T55" fmla="*/ 56 h 79"/>
                <a:gd name="T56" fmla="*/ 44 w 78"/>
                <a:gd name="T57" fmla="*/ 44 h 79"/>
                <a:gd name="T58" fmla="*/ 56 w 78"/>
                <a:gd name="T59" fmla="*/ 44 h 79"/>
                <a:gd name="T60" fmla="*/ 67 w 78"/>
                <a:gd name="T61" fmla="*/ 51 h 79"/>
                <a:gd name="T62" fmla="*/ 67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9"/>
                    <a:pt x="39" y="79"/>
                  </a:cubicBezTo>
                  <a:cubicBezTo>
                    <a:pt x="46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9" name="Freeform 184"/>
            <p:cNvSpPr>
              <a:spLocks/>
            </p:cNvSpPr>
            <p:nvPr/>
          </p:nvSpPr>
          <p:spPr bwMode="auto">
            <a:xfrm>
              <a:off x="6340475" y="1801813"/>
              <a:ext cx="63500" cy="63500"/>
            </a:xfrm>
            <a:custGeom>
              <a:avLst/>
              <a:gdLst>
                <a:gd name="T0" fmla="*/ 79 w 79"/>
                <a:gd name="T1" fmla="*/ 40 h 79"/>
                <a:gd name="T2" fmla="*/ 67 w 79"/>
                <a:gd name="T3" fmla="*/ 28 h 79"/>
                <a:gd name="T4" fmla="*/ 67 w 79"/>
                <a:gd name="T5" fmla="*/ 28 h 79"/>
                <a:gd name="T6" fmla="*/ 56 w 79"/>
                <a:gd name="T7" fmla="*/ 35 h 79"/>
                <a:gd name="T8" fmla="*/ 44 w 79"/>
                <a:gd name="T9" fmla="*/ 35 h 79"/>
                <a:gd name="T10" fmla="*/ 44 w 79"/>
                <a:gd name="T11" fmla="*/ 23 h 79"/>
                <a:gd name="T12" fmla="*/ 51 w 79"/>
                <a:gd name="T13" fmla="*/ 12 h 79"/>
                <a:gd name="T14" fmla="*/ 51 w 79"/>
                <a:gd name="T15" fmla="*/ 12 h 79"/>
                <a:gd name="T16" fmla="*/ 40 w 79"/>
                <a:gd name="T17" fmla="*/ 0 h 79"/>
                <a:gd name="T18" fmla="*/ 28 w 79"/>
                <a:gd name="T19" fmla="*/ 12 h 79"/>
                <a:gd name="T20" fmla="*/ 28 w 79"/>
                <a:gd name="T21" fmla="*/ 12 h 79"/>
                <a:gd name="T22" fmla="*/ 35 w 79"/>
                <a:gd name="T23" fmla="*/ 23 h 79"/>
                <a:gd name="T24" fmla="*/ 35 w 79"/>
                <a:gd name="T25" fmla="*/ 35 h 79"/>
                <a:gd name="T26" fmla="*/ 23 w 79"/>
                <a:gd name="T27" fmla="*/ 35 h 79"/>
                <a:gd name="T28" fmla="*/ 12 w 79"/>
                <a:gd name="T29" fmla="*/ 28 h 79"/>
                <a:gd name="T30" fmla="*/ 12 w 79"/>
                <a:gd name="T31" fmla="*/ 28 h 79"/>
                <a:gd name="T32" fmla="*/ 0 w 79"/>
                <a:gd name="T33" fmla="*/ 40 h 79"/>
                <a:gd name="T34" fmla="*/ 12 w 79"/>
                <a:gd name="T35" fmla="*/ 51 h 79"/>
                <a:gd name="T36" fmla="*/ 12 w 79"/>
                <a:gd name="T37" fmla="*/ 51 h 79"/>
                <a:gd name="T38" fmla="*/ 23 w 79"/>
                <a:gd name="T39" fmla="*/ 44 h 79"/>
                <a:gd name="T40" fmla="*/ 35 w 79"/>
                <a:gd name="T41" fmla="*/ 44 h 79"/>
                <a:gd name="T42" fmla="*/ 35 w 79"/>
                <a:gd name="T43" fmla="*/ 56 h 79"/>
                <a:gd name="T44" fmla="*/ 28 w 79"/>
                <a:gd name="T45" fmla="*/ 67 h 79"/>
                <a:gd name="T46" fmla="*/ 28 w 79"/>
                <a:gd name="T47" fmla="*/ 67 h 79"/>
                <a:gd name="T48" fmla="*/ 40 w 79"/>
                <a:gd name="T49" fmla="*/ 79 h 79"/>
                <a:gd name="T50" fmla="*/ 51 w 79"/>
                <a:gd name="T51" fmla="*/ 67 h 79"/>
                <a:gd name="T52" fmla="*/ 51 w 79"/>
                <a:gd name="T53" fmla="*/ 67 h 79"/>
                <a:gd name="T54" fmla="*/ 44 w 79"/>
                <a:gd name="T55" fmla="*/ 56 h 79"/>
                <a:gd name="T56" fmla="*/ 44 w 79"/>
                <a:gd name="T57" fmla="*/ 44 h 79"/>
                <a:gd name="T58" fmla="*/ 56 w 79"/>
                <a:gd name="T59" fmla="*/ 44 h 79"/>
                <a:gd name="T60" fmla="*/ 67 w 79"/>
                <a:gd name="T61" fmla="*/ 51 h 79"/>
                <a:gd name="T62" fmla="*/ 67 w 79"/>
                <a:gd name="T63" fmla="*/ 51 h 79"/>
                <a:gd name="T64" fmla="*/ 79 w 79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9">
                  <a:moveTo>
                    <a:pt x="79" y="40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40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40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9"/>
                    <a:pt x="40" y="79"/>
                  </a:cubicBezTo>
                  <a:cubicBezTo>
                    <a:pt x="46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0" name="Freeform 185"/>
            <p:cNvSpPr>
              <a:spLocks/>
            </p:cNvSpPr>
            <p:nvPr/>
          </p:nvSpPr>
          <p:spPr bwMode="auto">
            <a:xfrm>
              <a:off x="6464300" y="1801813"/>
              <a:ext cx="63500" cy="63500"/>
            </a:xfrm>
            <a:custGeom>
              <a:avLst/>
              <a:gdLst>
                <a:gd name="T0" fmla="*/ 78 w 78"/>
                <a:gd name="T1" fmla="*/ 40 h 79"/>
                <a:gd name="T2" fmla="*/ 66 w 78"/>
                <a:gd name="T3" fmla="*/ 28 h 79"/>
                <a:gd name="T4" fmla="*/ 66 w 78"/>
                <a:gd name="T5" fmla="*/ 28 h 79"/>
                <a:gd name="T6" fmla="*/ 56 w 78"/>
                <a:gd name="T7" fmla="*/ 35 h 79"/>
                <a:gd name="T8" fmla="*/ 43 w 78"/>
                <a:gd name="T9" fmla="*/ 35 h 79"/>
                <a:gd name="T10" fmla="*/ 43 w 78"/>
                <a:gd name="T11" fmla="*/ 23 h 79"/>
                <a:gd name="T12" fmla="*/ 51 w 78"/>
                <a:gd name="T13" fmla="*/ 12 h 79"/>
                <a:gd name="T14" fmla="*/ 51 w 78"/>
                <a:gd name="T15" fmla="*/ 12 h 79"/>
                <a:gd name="T16" fmla="*/ 39 w 78"/>
                <a:gd name="T17" fmla="*/ 0 h 79"/>
                <a:gd name="T18" fmla="*/ 27 w 78"/>
                <a:gd name="T19" fmla="*/ 12 h 79"/>
                <a:gd name="T20" fmla="*/ 27 w 78"/>
                <a:gd name="T21" fmla="*/ 12 h 79"/>
                <a:gd name="T22" fmla="*/ 34 w 78"/>
                <a:gd name="T23" fmla="*/ 23 h 79"/>
                <a:gd name="T24" fmla="*/ 34 w 78"/>
                <a:gd name="T25" fmla="*/ 35 h 79"/>
                <a:gd name="T26" fmla="*/ 22 w 78"/>
                <a:gd name="T27" fmla="*/ 35 h 79"/>
                <a:gd name="T28" fmla="*/ 11 w 78"/>
                <a:gd name="T29" fmla="*/ 28 h 79"/>
                <a:gd name="T30" fmla="*/ 11 w 78"/>
                <a:gd name="T31" fmla="*/ 28 h 79"/>
                <a:gd name="T32" fmla="*/ 0 w 78"/>
                <a:gd name="T33" fmla="*/ 40 h 79"/>
                <a:gd name="T34" fmla="*/ 11 w 78"/>
                <a:gd name="T35" fmla="*/ 51 h 79"/>
                <a:gd name="T36" fmla="*/ 11 w 78"/>
                <a:gd name="T37" fmla="*/ 51 h 79"/>
                <a:gd name="T38" fmla="*/ 22 w 78"/>
                <a:gd name="T39" fmla="*/ 44 h 79"/>
                <a:gd name="T40" fmla="*/ 34 w 78"/>
                <a:gd name="T41" fmla="*/ 44 h 79"/>
                <a:gd name="T42" fmla="*/ 34 w 78"/>
                <a:gd name="T43" fmla="*/ 56 h 79"/>
                <a:gd name="T44" fmla="*/ 27 w 78"/>
                <a:gd name="T45" fmla="*/ 67 h 79"/>
                <a:gd name="T46" fmla="*/ 27 w 78"/>
                <a:gd name="T47" fmla="*/ 67 h 79"/>
                <a:gd name="T48" fmla="*/ 39 w 78"/>
                <a:gd name="T49" fmla="*/ 79 h 79"/>
                <a:gd name="T50" fmla="*/ 51 w 78"/>
                <a:gd name="T51" fmla="*/ 67 h 79"/>
                <a:gd name="T52" fmla="*/ 51 w 78"/>
                <a:gd name="T53" fmla="*/ 67 h 79"/>
                <a:gd name="T54" fmla="*/ 43 w 78"/>
                <a:gd name="T55" fmla="*/ 56 h 79"/>
                <a:gd name="T56" fmla="*/ 43 w 78"/>
                <a:gd name="T57" fmla="*/ 44 h 79"/>
                <a:gd name="T58" fmla="*/ 56 w 78"/>
                <a:gd name="T59" fmla="*/ 44 h 79"/>
                <a:gd name="T60" fmla="*/ 66 w 78"/>
                <a:gd name="T61" fmla="*/ 51 h 79"/>
                <a:gd name="T62" fmla="*/ 66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5" y="0"/>
                    <a:pt x="39" y="0"/>
                  </a:cubicBezTo>
                  <a:cubicBezTo>
                    <a:pt x="32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9"/>
                    <a:pt x="39" y="79"/>
                  </a:cubicBezTo>
                  <a:cubicBezTo>
                    <a:pt x="45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1" name="Freeform 186"/>
            <p:cNvSpPr>
              <a:spLocks/>
            </p:cNvSpPr>
            <p:nvPr/>
          </p:nvSpPr>
          <p:spPr bwMode="auto">
            <a:xfrm>
              <a:off x="6588125" y="1801813"/>
              <a:ext cx="63500" cy="63500"/>
            </a:xfrm>
            <a:custGeom>
              <a:avLst/>
              <a:gdLst>
                <a:gd name="T0" fmla="*/ 78 w 78"/>
                <a:gd name="T1" fmla="*/ 40 h 79"/>
                <a:gd name="T2" fmla="*/ 67 w 78"/>
                <a:gd name="T3" fmla="*/ 28 h 79"/>
                <a:gd name="T4" fmla="*/ 67 w 78"/>
                <a:gd name="T5" fmla="*/ 28 h 79"/>
                <a:gd name="T6" fmla="*/ 56 w 78"/>
                <a:gd name="T7" fmla="*/ 35 h 79"/>
                <a:gd name="T8" fmla="*/ 44 w 78"/>
                <a:gd name="T9" fmla="*/ 35 h 79"/>
                <a:gd name="T10" fmla="*/ 44 w 78"/>
                <a:gd name="T11" fmla="*/ 23 h 79"/>
                <a:gd name="T12" fmla="*/ 51 w 78"/>
                <a:gd name="T13" fmla="*/ 12 h 79"/>
                <a:gd name="T14" fmla="*/ 51 w 78"/>
                <a:gd name="T15" fmla="*/ 12 h 79"/>
                <a:gd name="T16" fmla="*/ 39 w 78"/>
                <a:gd name="T17" fmla="*/ 0 h 79"/>
                <a:gd name="T18" fmla="*/ 28 w 78"/>
                <a:gd name="T19" fmla="*/ 12 h 79"/>
                <a:gd name="T20" fmla="*/ 28 w 78"/>
                <a:gd name="T21" fmla="*/ 12 h 79"/>
                <a:gd name="T22" fmla="*/ 35 w 78"/>
                <a:gd name="T23" fmla="*/ 23 h 79"/>
                <a:gd name="T24" fmla="*/ 35 w 78"/>
                <a:gd name="T25" fmla="*/ 35 h 79"/>
                <a:gd name="T26" fmla="*/ 22 w 78"/>
                <a:gd name="T27" fmla="*/ 35 h 79"/>
                <a:gd name="T28" fmla="*/ 12 w 78"/>
                <a:gd name="T29" fmla="*/ 28 h 79"/>
                <a:gd name="T30" fmla="*/ 12 w 78"/>
                <a:gd name="T31" fmla="*/ 28 h 79"/>
                <a:gd name="T32" fmla="*/ 0 w 78"/>
                <a:gd name="T33" fmla="*/ 40 h 79"/>
                <a:gd name="T34" fmla="*/ 12 w 78"/>
                <a:gd name="T35" fmla="*/ 51 h 79"/>
                <a:gd name="T36" fmla="*/ 12 w 78"/>
                <a:gd name="T37" fmla="*/ 51 h 79"/>
                <a:gd name="T38" fmla="*/ 22 w 78"/>
                <a:gd name="T39" fmla="*/ 44 h 79"/>
                <a:gd name="T40" fmla="*/ 35 w 78"/>
                <a:gd name="T41" fmla="*/ 44 h 79"/>
                <a:gd name="T42" fmla="*/ 35 w 78"/>
                <a:gd name="T43" fmla="*/ 56 h 79"/>
                <a:gd name="T44" fmla="*/ 28 w 78"/>
                <a:gd name="T45" fmla="*/ 67 h 79"/>
                <a:gd name="T46" fmla="*/ 28 w 78"/>
                <a:gd name="T47" fmla="*/ 67 h 79"/>
                <a:gd name="T48" fmla="*/ 39 w 78"/>
                <a:gd name="T49" fmla="*/ 79 h 79"/>
                <a:gd name="T50" fmla="*/ 51 w 78"/>
                <a:gd name="T51" fmla="*/ 67 h 79"/>
                <a:gd name="T52" fmla="*/ 51 w 78"/>
                <a:gd name="T53" fmla="*/ 67 h 79"/>
                <a:gd name="T54" fmla="*/ 44 w 78"/>
                <a:gd name="T55" fmla="*/ 56 h 79"/>
                <a:gd name="T56" fmla="*/ 44 w 78"/>
                <a:gd name="T57" fmla="*/ 44 h 79"/>
                <a:gd name="T58" fmla="*/ 56 w 78"/>
                <a:gd name="T59" fmla="*/ 44 h 79"/>
                <a:gd name="T60" fmla="*/ 67 w 78"/>
                <a:gd name="T61" fmla="*/ 51 h 79"/>
                <a:gd name="T62" fmla="*/ 67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9"/>
                    <a:pt x="39" y="79"/>
                  </a:cubicBezTo>
                  <a:cubicBezTo>
                    <a:pt x="46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2" name="Freeform 187"/>
            <p:cNvSpPr>
              <a:spLocks/>
            </p:cNvSpPr>
            <p:nvPr/>
          </p:nvSpPr>
          <p:spPr bwMode="auto">
            <a:xfrm>
              <a:off x="6711950" y="1801813"/>
              <a:ext cx="63500" cy="63500"/>
            </a:xfrm>
            <a:custGeom>
              <a:avLst/>
              <a:gdLst>
                <a:gd name="T0" fmla="*/ 79 w 79"/>
                <a:gd name="T1" fmla="*/ 40 h 79"/>
                <a:gd name="T2" fmla="*/ 67 w 79"/>
                <a:gd name="T3" fmla="*/ 28 h 79"/>
                <a:gd name="T4" fmla="*/ 67 w 79"/>
                <a:gd name="T5" fmla="*/ 28 h 79"/>
                <a:gd name="T6" fmla="*/ 56 w 79"/>
                <a:gd name="T7" fmla="*/ 35 h 79"/>
                <a:gd name="T8" fmla="*/ 44 w 79"/>
                <a:gd name="T9" fmla="*/ 35 h 79"/>
                <a:gd name="T10" fmla="*/ 44 w 79"/>
                <a:gd name="T11" fmla="*/ 23 h 79"/>
                <a:gd name="T12" fmla="*/ 51 w 79"/>
                <a:gd name="T13" fmla="*/ 12 h 79"/>
                <a:gd name="T14" fmla="*/ 51 w 79"/>
                <a:gd name="T15" fmla="*/ 12 h 79"/>
                <a:gd name="T16" fmla="*/ 39 w 79"/>
                <a:gd name="T17" fmla="*/ 0 h 79"/>
                <a:gd name="T18" fmla="*/ 28 w 79"/>
                <a:gd name="T19" fmla="*/ 12 h 79"/>
                <a:gd name="T20" fmla="*/ 28 w 79"/>
                <a:gd name="T21" fmla="*/ 12 h 79"/>
                <a:gd name="T22" fmla="*/ 35 w 79"/>
                <a:gd name="T23" fmla="*/ 23 h 79"/>
                <a:gd name="T24" fmla="*/ 35 w 79"/>
                <a:gd name="T25" fmla="*/ 35 h 79"/>
                <a:gd name="T26" fmla="*/ 23 w 79"/>
                <a:gd name="T27" fmla="*/ 35 h 79"/>
                <a:gd name="T28" fmla="*/ 12 w 79"/>
                <a:gd name="T29" fmla="*/ 28 h 79"/>
                <a:gd name="T30" fmla="*/ 12 w 79"/>
                <a:gd name="T31" fmla="*/ 28 h 79"/>
                <a:gd name="T32" fmla="*/ 0 w 79"/>
                <a:gd name="T33" fmla="*/ 40 h 79"/>
                <a:gd name="T34" fmla="*/ 12 w 79"/>
                <a:gd name="T35" fmla="*/ 51 h 79"/>
                <a:gd name="T36" fmla="*/ 12 w 79"/>
                <a:gd name="T37" fmla="*/ 51 h 79"/>
                <a:gd name="T38" fmla="*/ 23 w 79"/>
                <a:gd name="T39" fmla="*/ 44 h 79"/>
                <a:gd name="T40" fmla="*/ 35 w 79"/>
                <a:gd name="T41" fmla="*/ 44 h 79"/>
                <a:gd name="T42" fmla="*/ 35 w 79"/>
                <a:gd name="T43" fmla="*/ 56 h 79"/>
                <a:gd name="T44" fmla="*/ 28 w 79"/>
                <a:gd name="T45" fmla="*/ 67 h 79"/>
                <a:gd name="T46" fmla="*/ 28 w 79"/>
                <a:gd name="T47" fmla="*/ 67 h 79"/>
                <a:gd name="T48" fmla="*/ 39 w 79"/>
                <a:gd name="T49" fmla="*/ 79 h 79"/>
                <a:gd name="T50" fmla="*/ 51 w 79"/>
                <a:gd name="T51" fmla="*/ 67 h 79"/>
                <a:gd name="T52" fmla="*/ 51 w 79"/>
                <a:gd name="T53" fmla="*/ 67 h 79"/>
                <a:gd name="T54" fmla="*/ 44 w 79"/>
                <a:gd name="T55" fmla="*/ 56 h 79"/>
                <a:gd name="T56" fmla="*/ 44 w 79"/>
                <a:gd name="T57" fmla="*/ 44 h 79"/>
                <a:gd name="T58" fmla="*/ 56 w 79"/>
                <a:gd name="T59" fmla="*/ 44 h 79"/>
                <a:gd name="T60" fmla="*/ 67 w 79"/>
                <a:gd name="T61" fmla="*/ 51 h 79"/>
                <a:gd name="T62" fmla="*/ 67 w 79"/>
                <a:gd name="T63" fmla="*/ 51 h 79"/>
                <a:gd name="T64" fmla="*/ 79 w 79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9">
                  <a:moveTo>
                    <a:pt x="79" y="40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40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9"/>
                    <a:pt x="39" y="79"/>
                  </a:cubicBezTo>
                  <a:cubicBezTo>
                    <a:pt x="46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3" name="Freeform 188"/>
            <p:cNvSpPr>
              <a:spLocks/>
            </p:cNvSpPr>
            <p:nvPr/>
          </p:nvSpPr>
          <p:spPr bwMode="auto">
            <a:xfrm>
              <a:off x="6835775" y="1801813"/>
              <a:ext cx="63500" cy="63500"/>
            </a:xfrm>
            <a:custGeom>
              <a:avLst/>
              <a:gdLst>
                <a:gd name="T0" fmla="*/ 78 w 78"/>
                <a:gd name="T1" fmla="*/ 40 h 79"/>
                <a:gd name="T2" fmla="*/ 66 w 78"/>
                <a:gd name="T3" fmla="*/ 28 h 79"/>
                <a:gd name="T4" fmla="*/ 66 w 78"/>
                <a:gd name="T5" fmla="*/ 28 h 79"/>
                <a:gd name="T6" fmla="*/ 55 w 78"/>
                <a:gd name="T7" fmla="*/ 35 h 79"/>
                <a:gd name="T8" fmla="*/ 43 w 78"/>
                <a:gd name="T9" fmla="*/ 35 h 79"/>
                <a:gd name="T10" fmla="*/ 43 w 78"/>
                <a:gd name="T11" fmla="*/ 23 h 79"/>
                <a:gd name="T12" fmla="*/ 50 w 78"/>
                <a:gd name="T13" fmla="*/ 12 h 79"/>
                <a:gd name="T14" fmla="*/ 50 w 78"/>
                <a:gd name="T15" fmla="*/ 12 h 79"/>
                <a:gd name="T16" fmla="*/ 39 w 78"/>
                <a:gd name="T17" fmla="*/ 0 h 79"/>
                <a:gd name="T18" fmla="*/ 27 w 78"/>
                <a:gd name="T19" fmla="*/ 12 h 79"/>
                <a:gd name="T20" fmla="*/ 27 w 78"/>
                <a:gd name="T21" fmla="*/ 12 h 79"/>
                <a:gd name="T22" fmla="*/ 34 w 78"/>
                <a:gd name="T23" fmla="*/ 23 h 79"/>
                <a:gd name="T24" fmla="*/ 34 w 78"/>
                <a:gd name="T25" fmla="*/ 35 h 79"/>
                <a:gd name="T26" fmla="*/ 22 w 78"/>
                <a:gd name="T27" fmla="*/ 35 h 79"/>
                <a:gd name="T28" fmla="*/ 11 w 78"/>
                <a:gd name="T29" fmla="*/ 28 h 79"/>
                <a:gd name="T30" fmla="*/ 11 w 78"/>
                <a:gd name="T31" fmla="*/ 28 h 79"/>
                <a:gd name="T32" fmla="*/ 0 w 78"/>
                <a:gd name="T33" fmla="*/ 40 h 79"/>
                <a:gd name="T34" fmla="*/ 11 w 78"/>
                <a:gd name="T35" fmla="*/ 51 h 79"/>
                <a:gd name="T36" fmla="*/ 11 w 78"/>
                <a:gd name="T37" fmla="*/ 51 h 79"/>
                <a:gd name="T38" fmla="*/ 22 w 78"/>
                <a:gd name="T39" fmla="*/ 44 h 79"/>
                <a:gd name="T40" fmla="*/ 34 w 78"/>
                <a:gd name="T41" fmla="*/ 44 h 79"/>
                <a:gd name="T42" fmla="*/ 34 w 78"/>
                <a:gd name="T43" fmla="*/ 56 h 79"/>
                <a:gd name="T44" fmla="*/ 27 w 78"/>
                <a:gd name="T45" fmla="*/ 67 h 79"/>
                <a:gd name="T46" fmla="*/ 27 w 78"/>
                <a:gd name="T47" fmla="*/ 67 h 79"/>
                <a:gd name="T48" fmla="*/ 39 w 78"/>
                <a:gd name="T49" fmla="*/ 79 h 79"/>
                <a:gd name="T50" fmla="*/ 50 w 78"/>
                <a:gd name="T51" fmla="*/ 67 h 79"/>
                <a:gd name="T52" fmla="*/ 50 w 78"/>
                <a:gd name="T53" fmla="*/ 67 h 79"/>
                <a:gd name="T54" fmla="*/ 43 w 78"/>
                <a:gd name="T55" fmla="*/ 56 h 79"/>
                <a:gd name="T56" fmla="*/ 43 w 78"/>
                <a:gd name="T57" fmla="*/ 44 h 79"/>
                <a:gd name="T58" fmla="*/ 55 w 78"/>
                <a:gd name="T59" fmla="*/ 44 h 79"/>
                <a:gd name="T60" fmla="*/ 66 w 78"/>
                <a:gd name="T61" fmla="*/ 51 h 79"/>
                <a:gd name="T62" fmla="*/ 66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5" y="0"/>
                    <a:pt x="39" y="0"/>
                  </a:cubicBezTo>
                  <a:cubicBezTo>
                    <a:pt x="32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9"/>
                    <a:pt x="39" y="79"/>
                  </a:cubicBezTo>
                  <a:cubicBezTo>
                    <a:pt x="45" y="79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4" name="Freeform 189"/>
            <p:cNvSpPr>
              <a:spLocks/>
            </p:cNvSpPr>
            <p:nvPr/>
          </p:nvSpPr>
          <p:spPr bwMode="auto">
            <a:xfrm>
              <a:off x="6959600" y="1801813"/>
              <a:ext cx="63500" cy="63500"/>
            </a:xfrm>
            <a:custGeom>
              <a:avLst/>
              <a:gdLst>
                <a:gd name="T0" fmla="*/ 78 w 78"/>
                <a:gd name="T1" fmla="*/ 40 h 79"/>
                <a:gd name="T2" fmla="*/ 67 w 78"/>
                <a:gd name="T3" fmla="*/ 28 h 79"/>
                <a:gd name="T4" fmla="*/ 67 w 78"/>
                <a:gd name="T5" fmla="*/ 28 h 79"/>
                <a:gd name="T6" fmla="*/ 56 w 78"/>
                <a:gd name="T7" fmla="*/ 35 h 79"/>
                <a:gd name="T8" fmla="*/ 44 w 78"/>
                <a:gd name="T9" fmla="*/ 35 h 79"/>
                <a:gd name="T10" fmla="*/ 44 w 78"/>
                <a:gd name="T11" fmla="*/ 23 h 79"/>
                <a:gd name="T12" fmla="*/ 51 w 78"/>
                <a:gd name="T13" fmla="*/ 12 h 79"/>
                <a:gd name="T14" fmla="*/ 51 w 78"/>
                <a:gd name="T15" fmla="*/ 12 h 79"/>
                <a:gd name="T16" fmla="*/ 39 w 78"/>
                <a:gd name="T17" fmla="*/ 0 h 79"/>
                <a:gd name="T18" fmla="*/ 27 w 78"/>
                <a:gd name="T19" fmla="*/ 12 h 79"/>
                <a:gd name="T20" fmla="*/ 27 w 78"/>
                <a:gd name="T21" fmla="*/ 12 h 79"/>
                <a:gd name="T22" fmla="*/ 35 w 78"/>
                <a:gd name="T23" fmla="*/ 23 h 79"/>
                <a:gd name="T24" fmla="*/ 35 w 78"/>
                <a:gd name="T25" fmla="*/ 35 h 79"/>
                <a:gd name="T26" fmla="*/ 22 w 78"/>
                <a:gd name="T27" fmla="*/ 35 h 79"/>
                <a:gd name="T28" fmla="*/ 12 w 78"/>
                <a:gd name="T29" fmla="*/ 28 h 79"/>
                <a:gd name="T30" fmla="*/ 12 w 78"/>
                <a:gd name="T31" fmla="*/ 28 h 79"/>
                <a:gd name="T32" fmla="*/ 0 w 78"/>
                <a:gd name="T33" fmla="*/ 40 h 79"/>
                <a:gd name="T34" fmla="*/ 12 w 78"/>
                <a:gd name="T35" fmla="*/ 51 h 79"/>
                <a:gd name="T36" fmla="*/ 12 w 78"/>
                <a:gd name="T37" fmla="*/ 51 h 79"/>
                <a:gd name="T38" fmla="*/ 22 w 78"/>
                <a:gd name="T39" fmla="*/ 44 h 79"/>
                <a:gd name="T40" fmla="*/ 35 w 78"/>
                <a:gd name="T41" fmla="*/ 44 h 79"/>
                <a:gd name="T42" fmla="*/ 35 w 78"/>
                <a:gd name="T43" fmla="*/ 56 h 79"/>
                <a:gd name="T44" fmla="*/ 27 w 78"/>
                <a:gd name="T45" fmla="*/ 67 h 79"/>
                <a:gd name="T46" fmla="*/ 27 w 78"/>
                <a:gd name="T47" fmla="*/ 67 h 79"/>
                <a:gd name="T48" fmla="*/ 39 w 78"/>
                <a:gd name="T49" fmla="*/ 79 h 79"/>
                <a:gd name="T50" fmla="*/ 51 w 78"/>
                <a:gd name="T51" fmla="*/ 67 h 79"/>
                <a:gd name="T52" fmla="*/ 51 w 78"/>
                <a:gd name="T53" fmla="*/ 67 h 79"/>
                <a:gd name="T54" fmla="*/ 44 w 78"/>
                <a:gd name="T55" fmla="*/ 56 h 79"/>
                <a:gd name="T56" fmla="*/ 44 w 78"/>
                <a:gd name="T57" fmla="*/ 44 h 79"/>
                <a:gd name="T58" fmla="*/ 56 w 78"/>
                <a:gd name="T59" fmla="*/ 44 h 79"/>
                <a:gd name="T60" fmla="*/ 67 w 78"/>
                <a:gd name="T61" fmla="*/ 51 h 79"/>
                <a:gd name="T62" fmla="*/ 67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5" y="0"/>
                    <a:pt x="39" y="0"/>
                  </a:cubicBezTo>
                  <a:cubicBezTo>
                    <a:pt x="33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9"/>
                    <a:pt x="39" y="79"/>
                  </a:cubicBezTo>
                  <a:cubicBezTo>
                    <a:pt x="45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5" name="Freeform 190"/>
            <p:cNvSpPr>
              <a:spLocks/>
            </p:cNvSpPr>
            <p:nvPr/>
          </p:nvSpPr>
          <p:spPr bwMode="auto">
            <a:xfrm>
              <a:off x="7083425" y="1801813"/>
              <a:ext cx="61913" cy="63500"/>
            </a:xfrm>
            <a:custGeom>
              <a:avLst/>
              <a:gdLst>
                <a:gd name="T0" fmla="*/ 78 w 78"/>
                <a:gd name="T1" fmla="*/ 40 h 79"/>
                <a:gd name="T2" fmla="*/ 67 w 78"/>
                <a:gd name="T3" fmla="*/ 28 h 79"/>
                <a:gd name="T4" fmla="*/ 67 w 78"/>
                <a:gd name="T5" fmla="*/ 28 h 79"/>
                <a:gd name="T6" fmla="*/ 56 w 78"/>
                <a:gd name="T7" fmla="*/ 35 h 79"/>
                <a:gd name="T8" fmla="*/ 44 w 78"/>
                <a:gd name="T9" fmla="*/ 35 h 79"/>
                <a:gd name="T10" fmla="*/ 44 w 78"/>
                <a:gd name="T11" fmla="*/ 23 h 79"/>
                <a:gd name="T12" fmla="*/ 51 w 78"/>
                <a:gd name="T13" fmla="*/ 12 h 79"/>
                <a:gd name="T14" fmla="*/ 51 w 78"/>
                <a:gd name="T15" fmla="*/ 12 h 79"/>
                <a:gd name="T16" fmla="*/ 39 w 78"/>
                <a:gd name="T17" fmla="*/ 0 h 79"/>
                <a:gd name="T18" fmla="*/ 28 w 78"/>
                <a:gd name="T19" fmla="*/ 12 h 79"/>
                <a:gd name="T20" fmla="*/ 28 w 78"/>
                <a:gd name="T21" fmla="*/ 12 h 79"/>
                <a:gd name="T22" fmla="*/ 35 w 78"/>
                <a:gd name="T23" fmla="*/ 23 h 79"/>
                <a:gd name="T24" fmla="*/ 35 w 78"/>
                <a:gd name="T25" fmla="*/ 35 h 79"/>
                <a:gd name="T26" fmla="*/ 23 w 78"/>
                <a:gd name="T27" fmla="*/ 35 h 79"/>
                <a:gd name="T28" fmla="*/ 12 w 78"/>
                <a:gd name="T29" fmla="*/ 28 h 79"/>
                <a:gd name="T30" fmla="*/ 12 w 78"/>
                <a:gd name="T31" fmla="*/ 28 h 79"/>
                <a:gd name="T32" fmla="*/ 0 w 78"/>
                <a:gd name="T33" fmla="*/ 40 h 79"/>
                <a:gd name="T34" fmla="*/ 12 w 78"/>
                <a:gd name="T35" fmla="*/ 51 h 79"/>
                <a:gd name="T36" fmla="*/ 12 w 78"/>
                <a:gd name="T37" fmla="*/ 51 h 79"/>
                <a:gd name="T38" fmla="*/ 23 w 78"/>
                <a:gd name="T39" fmla="*/ 44 h 79"/>
                <a:gd name="T40" fmla="*/ 35 w 78"/>
                <a:gd name="T41" fmla="*/ 44 h 79"/>
                <a:gd name="T42" fmla="*/ 35 w 78"/>
                <a:gd name="T43" fmla="*/ 56 h 79"/>
                <a:gd name="T44" fmla="*/ 28 w 78"/>
                <a:gd name="T45" fmla="*/ 67 h 79"/>
                <a:gd name="T46" fmla="*/ 28 w 78"/>
                <a:gd name="T47" fmla="*/ 67 h 79"/>
                <a:gd name="T48" fmla="*/ 39 w 78"/>
                <a:gd name="T49" fmla="*/ 79 h 79"/>
                <a:gd name="T50" fmla="*/ 51 w 78"/>
                <a:gd name="T51" fmla="*/ 67 h 79"/>
                <a:gd name="T52" fmla="*/ 51 w 78"/>
                <a:gd name="T53" fmla="*/ 67 h 79"/>
                <a:gd name="T54" fmla="*/ 44 w 78"/>
                <a:gd name="T55" fmla="*/ 56 h 79"/>
                <a:gd name="T56" fmla="*/ 44 w 78"/>
                <a:gd name="T57" fmla="*/ 44 h 79"/>
                <a:gd name="T58" fmla="*/ 56 w 78"/>
                <a:gd name="T59" fmla="*/ 44 h 79"/>
                <a:gd name="T60" fmla="*/ 67 w 78"/>
                <a:gd name="T61" fmla="*/ 51 h 79"/>
                <a:gd name="T62" fmla="*/ 67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40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9"/>
                    <a:pt x="39" y="79"/>
                  </a:cubicBezTo>
                  <a:cubicBezTo>
                    <a:pt x="46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6" name="Freeform 191"/>
            <p:cNvSpPr>
              <a:spLocks/>
            </p:cNvSpPr>
            <p:nvPr/>
          </p:nvSpPr>
          <p:spPr bwMode="auto">
            <a:xfrm>
              <a:off x="7207250" y="1801813"/>
              <a:ext cx="63500" cy="63500"/>
            </a:xfrm>
            <a:custGeom>
              <a:avLst/>
              <a:gdLst>
                <a:gd name="T0" fmla="*/ 78 w 78"/>
                <a:gd name="T1" fmla="*/ 40 h 79"/>
                <a:gd name="T2" fmla="*/ 66 w 78"/>
                <a:gd name="T3" fmla="*/ 28 h 79"/>
                <a:gd name="T4" fmla="*/ 66 w 78"/>
                <a:gd name="T5" fmla="*/ 28 h 79"/>
                <a:gd name="T6" fmla="*/ 55 w 78"/>
                <a:gd name="T7" fmla="*/ 35 h 79"/>
                <a:gd name="T8" fmla="*/ 43 w 78"/>
                <a:gd name="T9" fmla="*/ 35 h 79"/>
                <a:gd name="T10" fmla="*/ 43 w 78"/>
                <a:gd name="T11" fmla="*/ 23 h 79"/>
                <a:gd name="T12" fmla="*/ 50 w 78"/>
                <a:gd name="T13" fmla="*/ 12 h 79"/>
                <a:gd name="T14" fmla="*/ 50 w 78"/>
                <a:gd name="T15" fmla="*/ 12 h 79"/>
                <a:gd name="T16" fmla="*/ 39 w 78"/>
                <a:gd name="T17" fmla="*/ 0 h 79"/>
                <a:gd name="T18" fmla="*/ 27 w 78"/>
                <a:gd name="T19" fmla="*/ 12 h 79"/>
                <a:gd name="T20" fmla="*/ 27 w 78"/>
                <a:gd name="T21" fmla="*/ 12 h 79"/>
                <a:gd name="T22" fmla="*/ 34 w 78"/>
                <a:gd name="T23" fmla="*/ 23 h 79"/>
                <a:gd name="T24" fmla="*/ 34 w 78"/>
                <a:gd name="T25" fmla="*/ 35 h 79"/>
                <a:gd name="T26" fmla="*/ 22 w 78"/>
                <a:gd name="T27" fmla="*/ 35 h 79"/>
                <a:gd name="T28" fmla="*/ 11 w 78"/>
                <a:gd name="T29" fmla="*/ 28 h 79"/>
                <a:gd name="T30" fmla="*/ 11 w 78"/>
                <a:gd name="T31" fmla="*/ 28 h 79"/>
                <a:gd name="T32" fmla="*/ 0 w 78"/>
                <a:gd name="T33" fmla="*/ 40 h 79"/>
                <a:gd name="T34" fmla="*/ 11 w 78"/>
                <a:gd name="T35" fmla="*/ 51 h 79"/>
                <a:gd name="T36" fmla="*/ 11 w 78"/>
                <a:gd name="T37" fmla="*/ 51 h 79"/>
                <a:gd name="T38" fmla="*/ 22 w 78"/>
                <a:gd name="T39" fmla="*/ 44 h 79"/>
                <a:gd name="T40" fmla="*/ 34 w 78"/>
                <a:gd name="T41" fmla="*/ 44 h 79"/>
                <a:gd name="T42" fmla="*/ 34 w 78"/>
                <a:gd name="T43" fmla="*/ 56 h 79"/>
                <a:gd name="T44" fmla="*/ 27 w 78"/>
                <a:gd name="T45" fmla="*/ 67 h 79"/>
                <a:gd name="T46" fmla="*/ 27 w 78"/>
                <a:gd name="T47" fmla="*/ 67 h 79"/>
                <a:gd name="T48" fmla="*/ 39 w 78"/>
                <a:gd name="T49" fmla="*/ 79 h 79"/>
                <a:gd name="T50" fmla="*/ 50 w 78"/>
                <a:gd name="T51" fmla="*/ 67 h 79"/>
                <a:gd name="T52" fmla="*/ 50 w 78"/>
                <a:gd name="T53" fmla="*/ 67 h 79"/>
                <a:gd name="T54" fmla="*/ 43 w 78"/>
                <a:gd name="T55" fmla="*/ 56 h 79"/>
                <a:gd name="T56" fmla="*/ 43 w 78"/>
                <a:gd name="T57" fmla="*/ 44 h 79"/>
                <a:gd name="T58" fmla="*/ 55 w 78"/>
                <a:gd name="T59" fmla="*/ 44 h 79"/>
                <a:gd name="T60" fmla="*/ 66 w 78"/>
                <a:gd name="T61" fmla="*/ 51 h 79"/>
                <a:gd name="T62" fmla="*/ 66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5" y="0"/>
                    <a:pt x="39" y="0"/>
                  </a:cubicBezTo>
                  <a:cubicBezTo>
                    <a:pt x="32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9"/>
                    <a:pt x="39" y="79"/>
                  </a:cubicBezTo>
                  <a:cubicBezTo>
                    <a:pt x="45" y="79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7" name="Freeform 192"/>
            <p:cNvSpPr>
              <a:spLocks/>
            </p:cNvSpPr>
            <p:nvPr/>
          </p:nvSpPr>
          <p:spPr bwMode="auto">
            <a:xfrm>
              <a:off x="7331075" y="1801813"/>
              <a:ext cx="61913" cy="63500"/>
            </a:xfrm>
            <a:custGeom>
              <a:avLst/>
              <a:gdLst>
                <a:gd name="T0" fmla="*/ 78 w 78"/>
                <a:gd name="T1" fmla="*/ 40 h 79"/>
                <a:gd name="T2" fmla="*/ 66 w 78"/>
                <a:gd name="T3" fmla="*/ 28 h 79"/>
                <a:gd name="T4" fmla="*/ 66 w 78"/>
                <a:gd name="T5" fmla="*/ 28 h 79"/>
                <a:gd name="T6" fmla="*/ 56 w 78"/>
                <a:gd name="T7" fmla="*/ 35 h 79"/>
                <a:gd name="T8" fmla="*/ 43 w 78"/>
                <a:gd name="T9" fmla="*/ 35 h 79"/>
                <a:gd name="T10" fmla="*/ 43 w 78"/>
                <a:gd name="T11" fmla="*/ 23 h 79"/>
                <a:gd name="T12" fmla="*/ 51 w 78"/>
                <a:gd name="T13" fmla="*/ 12 h 79"/>
                <a:gd name="T14" fmla="*/ 51 w 78"/>
                <a:gd name="T15" fmla="*/ 12 h 79"/>
                <a:gd name="T16" fmla="*/ 39 w 78"/>
                <a:gd name="T17" fmla="*/ 0 h 79"/>
                <a:gd name="T18" fmla="*/ 27 w 78"/>
                <a:gd name="T19" fmla="*/ 12 h 79"/>
                <a:gd name="T20" fmla="*/ 27 w 78"/>
                <a:gd name="T21" fmla="*/ 12 h 79"/>
                <a:gd name="T22" fmla="*/ 35 w 78"/>
                <a:gd name="T23" fmla="*/ 23 h 79"/>
                <a:gd name="T24" fmla="*/ 35 w 78"/>
                <a:gd name="T25" fmla="*/ 35 h 79"/>
                <a:gd name="T26" fmla="*/ 22 w 78"/>
                <a:gd name="T27" fmla="*/ 35 h 79"/>
                <a:gd name="T28" fmla="*/ 12 w 78"/>
                <a:gd name="T29" fmla="*/ 28 h 79"/>
                <a:gd name="T30" fmla="*/ 12 w 78"/>
                <a:gd name="T31" fmla="*/ 28 h 79"/>
                <a:gd name="T32" fmla="*/ 0 w 78"/>
                <a:gd name="T33" fmla="*/ 40 h 79"/>
                <a:gd name="T34" fmla="*/ 12 w 78"/>
                <a:gd name="T35" fmla="*/ 51 h 79"/>
                <a:gd name="T36" fmla="*/ 12 w 78"/>
                <a:gd name="T37" fmla="*/ 51 h 79"/>
                <a:gd name="T38" fmla="*/ 22 w 78"/>
                <a:gd name="T39" fmla="*/ 44 h 79"/>
                <a:gd name="T40" fmla="*/ 35 w 78"/>
                <a:gd name="T41" fmla="*/ 44 h 79"/>
                <a:gd name="T42" fmla="*/ 35 w 78"/>
                <a:gd name="T43" fmla="*/ 56 h 79"/>
                <a:gd name="T44" fmla="*/ 27 w 78"/>
                <a:gd name="T45" fmla="*/ 67 h 79"/>
                <a:gd name="T46" fmla="*/ 27 w 78"/>
                <a:gd name="T47" fmla="*/ 67 h 79"/>
                <a:gd name="T48" fmla="*/ 39 w 78"/>
                <a:gd name="T49" fmla="*/ 79 h 79"/>
                <a:gd name="T50" fmla="*/ 51 w 78"/>
                <a:gd name="T51" fmla="*/ 67 h 79"/>
                <a:gd name="T52" fmla="*/ 51 w 78"/>
                <a:gd name="T53" fmla="*/ 67 h 79"/>
                <a:gd name="T54" fmla="*/ 43 w 78"/>
                <a:gd name="T55" fmla="*/ 56 h 79"/>
                <a:gd name="T56" fmla="*/ 43 w 78"/>
                <a:gd name="T57" fmla="*/ 44 h 79"/>
                <a:gd name="T58" fmla="*/ 56 w 78"/>
                <a:gd name="T59" fmla="*/ 44 h 79"/>
                <a:gd name="T60" fmla="*/ 66 w 78"/>
                <a:gd name="T61" fmla="*/ 51 h 79"/>
                <a:gd name="T62" fmla="*/ 66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2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5" y="0"/>
                    <a:pt x="39" y="0"/>
                  </a:cubicBezTo>
                  <a:cubicBezTo>
                    <a:pt x="33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9"/>
                    <a:pt x="39" y="79"/>
                  </a:cubicBezTo>
                  <a:cubicBezTo>
                    <a:pt x="45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2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8" name="Freeform 193"/>
            <p:cNvSpPr>
              <a:spLocks/>
            </p:cNvSpPr>
            <p:nvPr/>
          </p:nvSpPr>
          <p:spPr bwMode="auto">
            <a:xfrm>
              <a:off x="7454900" y="1801813"/>
              <a:ext cx="61913" cy="63500"/>
            </a:xfrm>
            <a:custGeom>
              <a:avLst/>
              <a:gdLst>
                <a:gd name="T0" fmla="*/ 78 w 78"/>
                <a:gd name="T1" fmla="*/ 40 h 79"/>
                <a:gd name="T2" fmla="*/ 67 w 78"/>
                <a:gd name="T3" fmla="*/ 28 h 79"/>
                <a:gd name="T4" fmla="*/ 67 w 78"/>
                <a:gd name="T5" fmla="*/ 28 h 79"/>
                <a:gd name="T6" fmla="*/ 56 w 78"/>
                <a:gd name="T7" fmla="*/ 35 h 79"/>
                <a:gd name="T8" fmla="*/ 44 w 78"/>
                <a:gd name="T9" fmla="*/ 35 h 79"/>
                <a:gd name="T10" fmla="*/ 44 w 78"/>
                <a:gd name="T11" fmla="*/ 23 h 79"/>
                <a:gd name="T12" fmla="*/ 51 w 78"/>
                <a:gd name="T13" fmla="*/ 12 h 79"/>
                <a:gd name="T14" fmla="*/ 51 w 78"/>
                <a:gd name="T15" fmla="*/ 12 h 79"/>
                <a:gd name="T16" fmla="*/ 39 w 78"/>
                <a:gd name="T17" fmla="*/ 0 h 79"/>
                <a:gd name="T18" fmla="*/ 28 w 78"/>
                <a:gd name="T19" fmla="*/ 12 h 79"/>
                <a:gd name="T20" fmla="*/ 28 w 78"/>
                <a:gd name="T21" fmla="*/ 12 h 79"/>
                <a:gd name="T22" fmla="*/ 35 w 78"/>
                <a:gd name="T23" fmla="*/ 23 h 79"/>
                <a:gd name="T24" fmla="*/ 35 w 78"/>
                <a:gd name="T25" fmla="*/ 35 h 79"/>
                <a:gd name="T26" fmla="*/ 23 w 78"/>
                <a:gd name="T27" fmla="*/ 35 h 79"/>
                <a:gd name="T28" fmla="*/ 12 w 78"/>
                <a:gd name="T29" fmla="*/ 28 h 79"/>
                <a:gd name="T30" fmla="*/ 12 w 78"/>
                <a:gd name="T31" fmla="*/ 28 h 79"/>
                <a:gd name="T32" fmla="*/ 0 w 78"/>
                <a:gd name="T33" fmla="*/ 40 h 79"/>
                <a:gd name="T34" fmla="*/ 12 w 78"/>
                <a:gd name="T35" fmla="*/ 51 h 79"/>
                <a:gd name="T36" fmla="*/ 12 w 78"/>
                <a:gd name="T37" fmla="*/ 51 h 79"/>
                <a:gd name="T38" fmla="*/ 23 w 78"/>
                <a:gd name="T39" fmla="*/ 44 h 79"/>
                <a:gd name="T40" fmla="*/ 35 w 78"/>
                <a:gd name="T41" fmla="*/ 44 h 79"/>
                <a:gd name="T42" fmla="*/ 35 w 78"/>
                <a:gd name="T43" fmla="*/ 56 h 79"/>
                <a:gd name="T44" fmla="*/ 28 w 78"/>
                <a:gd name="T45" fmla="*/ 67 h 79"/>
                <a:gd name="T46" fmla="*/ 28 w 78"/>
                <a:gd name="T47" fmla="*/ 67 h 79"/>
                <a:gd name="T48" fmla="*/ 39 w 78"/>
                <a:gd name="T49" fmla="*/ 79 h 79"/>
                <a:gd name="T50" fmla="*/ 51 w 78"/>
                <a:gd name="T51" fmla="*/ 67 h 79"/>
                <a:gd name="T52" fmla="*/ 51 w 78"/>
                <a:gd name="T53" fmla="*/ 67 h 79"/>
                <a:gd name="T54" fmla="*/ 44 w 78"/>
                <a:gd name="T55" fmla="*/ 56 h 79"/>
                <a:gd name="T56" fmla="*/ 44 w 78"/>
                <a:gd name="T57" fmla="*/ 44 h 79"/>
                <a:gd name="T58" fmla="*/ 56 w 78"/>
                <a:gd name="T59" fmla="*/ 44 h 79"/>
                <a:gd name="T60" fmla="*/ 67 w 78"/>
                <a:gd name="T61" fmla="*/ 51 h 79"/>
                <a:gd name="T62" fmla="*/ 67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9"/>
                    <a:pt x="39" y="79"/>
                  </a:cubicBezTo>
                  <a:cubicBezTo>
                    <a:pt x="46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9" name="Freeform 194"/>
            <p:cNvSpPr>
              <a:spLocks/>
            </p:cNvSpPr>
            <p:nvPr/>
          </p:nvSpPr>
          <p:spPr bwMode="auto">
            <a:xfrm>
              <a:off x="7577138" y="1801813"/>
              <a:ext cx="65088" cy="63500"/>
            </a:xfrm>
            <a:custGeom>
              <a:avLst/>
              <a:gdLst>
                <a:gd name="T0" fmla="*/ 79 w 79"/>
                <a:gd name="T1" fmla="*/ 40 h 79"/>
                <a:gd name="T2" fmla="*/ 67 w 79"/>
                <a:gd name="T3" fmla="*/ 28 h 79"/>
                <a:gd name="T4" fmla="*/ 67 w 79"/>
                <a:gd name="T5" fmla="*/ 28 h 79"/>
                <a:gd name="T6" fmla="*/ 56 w 79"/>
                <a:gd name="T7" fmla="*/ 35 h 79"/>
                <a:gd name="T8" fmla="*/ 44 w 79"/>
                <a:gd name="T9" fmla="*/ 35 h 79"/>
                <a:gd name="T10" fmla="*/ 44 w 79"/>
                <a:gd name="T11" fmla="*/ 23 h 79"/>
                <a:gd name="T12" fmla="*/ 51 w 79"/>
                <a:gd name="T13" fmla="*/ 12 h 79"/>
                <a:gd name="T14" fmla="*/ 51 w 79"/>
                <a:gd name="T15" fmla="*/ 12 h 79"/>
                <a:gd name="T16" fmla="*/ 40 w 79"/>
                <a:gd name="T17" fmla="*/ 0 h 79"/>
                <a:gd name="T18" fmla="*/ 28 w 79"/>
                <a:gd name="T19" fmla="*/ 12 h 79"/>
                <a:gd name="T20" fmla="*/ 28 w 79"/>
                <a:gd name="T21" fmla="*/ 12 h 79"/>
                <a:gd name="T22" fmla="*/ 35 w 79"/>
                <a:gd name="T23" fmla="*/ 23 h 79"/>
                <a:gd name="T24" fmla="*/ 35 w 79"/>
                <a:gd name="T25" fmla="*/ 35 h 79"/>
                <a:gd name="T26" fmla="*/ 23 w 79"/>
                <a:gd name="T27" fmla="*/ 35 h 79"/>
                <a:gd name="T28" fmla="*/ 12 w 79"/>
                <a:gd name="T29" fmla="*/ 28 h 79"/>
                <a:gd name="T30" fmla="*/ 12 w 79"/>
                <a:gd name="T31" fmla="*/ 28 h 79"/>
                <a:gd name="T32" fmla="*/ 0 w 79"/>
                <a:gd name="T33" fmla="*/ 40 h 79"/>
                <a:gd name="T34" fmla="*/ 12 w 79"/>
                <a:gd name="T35" fmla="*/ 51 h 79"/>
                <a:gd name="T36" fmla="*/ 12 w 79"/>
                <a:gd name="T37" fmla="*/ 51 h 79"/>
                <a:gd name="T38" fmla="*/ 23 w 79"/>
                <a:gd name="T39" fmla="*/ 44 h 79"/>
                <a:gd name="T40" fmla="*/ 35 w 79"/>
                <a:gd name="T41" fmla="*/ 44 h 79"/>
                <a:gd name="T42" fmla="*/ 35 w 79"/>
                <a:gd name="T43" fmla="*/ 56 h 79"/>
                <a:gd name="T44" fmla="*/ 28 w 79"/>
                <a:gd name="T45" fmla="*/ 67 h 79"/>
                <a:gd name="T46" fmla="*/ 28 w 79"/>
                <a:gd name="T47" fmla="*/ 67 h 79"/>
                <a:gd name="T48" fmla="*/ 40 w 79"/>
                <a:gd name="T49" fmla="*/ 79 h 79"/>
                <a:gd name="T50" fmla="*/ 51 w 79"/>
                <a:gd name="T51" fmla="*/ 67 h 79"/>
                <a:gd name="T52" fmla="*/ 51 w 79"/>
                <a:gd name="T53" fmla="*/ 67 h 79"/>
                <a:gd name="T54" fmla="*/ 44 w 79"/>
                <a:gd name="T55" fmla="*/ 56 h 79"/>
                <a:gd name="T56" fmla="*/ 44 w 79"/>
                <a:gd name="T57" fmla="*/ 44 h 79"/>
                <a:gd name="T58" fmla="*/ 56 w 79"/>
                <a:gd name="T59" fmla="*/ 44 h 79"/>
                <a:gd name="T60" fmla="*/ 67 w 79"/>
                <a:gd name="T61" fmla="*/ 51 h 79"/>
                <a:gd name="T62" fmla="*/ 67 w 79"/>
                <a:gd name="T63" fmla="*/ 51 h 79"/>
                <a:gd name="T64" fmla="*/ 79 w 79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9">
                  <a:moveTo>
                    <a:pt x="79" y="40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40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40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9"/>
                    <a:pt x="40" y="79"/>
                  </a:cubicBezTo>
                  <a:cubicBezTo>
                    <a:pt x="46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61739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55296" y="16"/>
            <a:ext cx="11279504" cy="2741596"/>
            <a:chOff x="455296" y="0"/>
            <a:chExt cx="11279504" cy="289560"/>
          </a:xfrm>
        </p:grpSpPr>
        <p:sp>
          <p:nvSpPr>
            <p:cNvPr id="45" name="Rectangle 44"/>
            <p:cNvSpPr/>
            <p:nvPr/>
          </p:nvSpPr>
          <p:spPr>
            <a:xfrm>
              <a:off x="455296" y="0"/>
              <a:ext cx="6508722" cy="289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64018" y="0"/>
              <a:ext cx="2855754" cy="2895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9819772" y="0"/>
              <a:ext cx="1915028" cy="2895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4" name="Group 133"/>
          <p:cNvGrpSpPr>
            <a:grpSpLocks noChangeAspect="1"/>
          </p:cNvGrpSpPr>
          <p:nvPr userDrawn="1"/>
        </p:nvGrpSpPr>
        <p:grpSpPr>
          <a:xfrm>
            <a:off x="9853495" y="46203"/>
            <a:ext cx="1854000" cy="2661516"/>
            <a:chOff x="17487900" y="958850"/>
            <a:chExt cx="714376" cy="1025525"/>
          </a:xfrm>
          <a:solidFill>
            <a:srgbClr val="FFFFFF">
              <a:alpha val="20000"/>
            </a:srgbClr>
          </a:solidFill>
        </p:grpSpPr>
        <p:sp>
          <p:nvSpPr>
            <p:cNvPr id="135" name="Freeform 865"/>
            <p:cNvSpPr>
              <a:spLocks/>
            </p:cNvSpPr>
            <p:nvPr/>
          </p:nvSpPr>
          <p:spPr bwMode="auto">
            <a:xfrm>
              <a:off x="17487900" y="958850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5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5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5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6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1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1" y="73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6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8" y="73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866"/>
            <p:cNvSpPr>
              <a:spLocks/>
            </p:cNvSpPr>
            <p:nvPr/>
          </p:nvSpPr>
          <p:spPr bwMode="auto">
            <a:xfrm>
              <a:off x="17645063" y="958850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3"/>
                    <a:pt x="3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3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867"/>
            <p:cNvSpPr>
              <a:spLocks/>
            </p:cNvSpPr>
            <p:nvPr/>
          </p:nvSpPr>
          <p:spPr bwMode="auto">
            <a:xfrm>
              <a:off x="17803813" y="958850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3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3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868"/>
            <p:cNvSpPr>
              <a:spLocks/>
            </p:cNvSpPr>
            <p:nvPr/>
          </p:nvSpPr>
          <p:spPr bwMode="auto">
            <a:xfrm>
              <a:off x="17962563" y="958850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3 w 120"/>
                <a:gd name="T19" fmla="*/ 18 h 120"/>
                <a:gd name="T20" fmla="*/ 43 w 120"/>
                <a:gd name="T21" fmla="*/ 18 h 120"/>
                <a:gd name="T22" fmla="*/ 54 w 120"/>
                <a:gd name="T23" fmla="*/ 35 h 120"/>
                <a:gd name="T24" fmla="*/ 54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4 w 120"/>
                <a:gd name="T41" fmla="*/ 67 h 120"/>
                <a:gd name="T42" fmla="*/ 54 w 120"/>
                <a:gd name="T43" fmla="*/ 86 h 120"/>
                <a:gd name="T44" fmla="*/ 43 w 120"/>
                <a:gd name="T45" fmla="*/ 102 h 120"/>
                <a:gd name="T46" fmla="*/ 43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5"/>
                    <a:pt x="47" y="32"/>
                    <a:pt x="54" y="3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3"/>
                    <a:pt x="35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47" y="89"/>
                    <a:pt x="43" y="95"/>
                    <a:pt x="43" y="10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12"/>
                    <a:pt x="51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3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869"/>
            <p:cNvSpPr>
              <a:spLocks/>
            </p:cNvSpPr>
            <p:nvPr/>
          </p:nvSpPr>
          <p:spPr bwMode="auto">
            <a:xfrm>
              <a:off x="18121313" y="958850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3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3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Freeform 870"/>
            <p:cNvSpPr>
              <a:spLocks/>
            </p:cNvSpPr>
            <p:nvPr/>
          </p:nvSpPr>
          <p:spPr bwMode="auto">
            <a:xfrm>
              <a:off x="17487900" y="1116013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5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5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5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6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1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1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6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Freeform 871"/>
            <p:cNvSpPr>
              <a:spLocks/>
            </p:cNvSpPr>
            <p:nvPr/>
          </p:nvSpPr>
          <p:spPr bwMode="auto">
            <a:xfrm>
              <a:off x="17645063" y="1116013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872"/>
            <p:cNvSpPr>
              <a:spLocks/>
            </p:cNvSpPr>
            <p:nvPr/>
          </p:nvSpPr>
          <p:spPr bwMode="auto">
            <a:xfrm>
              <a:off x="17803813" y="1116013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873"/>
            <p:cNvSpPr>
              <a:spLocks/>
            </p:cNvSpPr>
            <p:nvPr/>
          </p:nvSpPr>
          <p:spPr bwMode="auto">
            <a:xfrm>
              <a:off x="17962563" y="1116013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3 w 120"/>
                <a:gd name="T19" fmla="*/ 18 h 120"/>
                <a:gd name="T20" fmla="*/ 43 w 120"/>
                <a:gd name="T21" fmla="*/ 18 h 120"/>
                <a:gd name="T22" fmla="*/ 54 w 120"/>
                <a:gd name="T23" fmla="*/ 35 h 120"/>
                <a:gd name="T24" fmla="*/ 54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4 w 120"/>
                <a:gd name="T41" fmla="*/ 67 h 120"/>
                <a:gd name="T42" fmla="*/ 54 w 120"/>
                <a:gd name="T43" fmla="*/ 86 h 120"/>
                <a:gd name="T44" fmla="*/ 43 w 120"/>
                <a:gd name="T45" fmla="*/ 102 h 120"/>
                <a:gd name="T46" fmla="*/ 43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5"/>
                    <a:pt x="47" y="32"/>
                    <a:pt x="54" y="3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47" y="89"/>
                    <a:pt x="43" y="95"/>
                    <a:pt x="43" y="10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12"/>
                    <a:pt x="51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874"/>
            <p:cNvSpPr>
              <a:spLocks/>
            </p:cNvSpPr>
            <p:nvPr/>
          </p:nvSpPr>
          <p:spPr bwMode="auto">
            <a:xfrm>
              <a:off x="18121313" y="1116013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Freeform 875"/>
            <p:cNvSpPr>
              <a:spLocks/>
            </p:cNvSpPr>
            <p:nvPr/>
          </p:nvSpPr>
          <p:spPr bwMode="auto">
            <a:xfrm>
              <a:off x="17487900" y="1274763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5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5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5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6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1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1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6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Freeform 876"/>
            <p:cNvSpPr>
              <a:spLocks/>
            </p:cNvSpPr>
            <p:nvPr/>
          </p:nvSpPr>
          <p:spPr bwMode="auto">
            <a:xfrm>
              <a:off x="17645063" y="1274763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Freeform 877"/>
            <p:cNvSpPr>
              <a:spLocks/>
            </p:cNvSpPr>
            <p:nvPr/>
          </p:nvSpPr>
          <p:spPr bwMode="auto">
            <a:xfrm>
              <a:off x="17803813" y="1274763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Freeform 878"/>
            <p:cNvSpPr>
              <a:spLocks/>
            </p:cNvSpPr>
            <p:nvPr/>
          </p:nvSpPr>
          <p:spPr bwMode="auto">
            <a:xfrm>
              <a:off x="17962563" y="1274763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3 w 120"/>
                <a:gd name="T19" fmla="*/ 18 h 120"/>
                <a:gd name="T20" fmla="*/ 43 w 120"/>
                <a:gd name="T21" fmla="*/ 18 h 120"/>
                <a:gd name="T22" fmla="*/ 54 w 120"/>
                <a:gd name="T23" fmla="*/ 35 h 120"/>
                <a:gd name="T24" fmla="*/ 54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4 w 120"/>
                <a:gd name="T41" fmla="*/ 67 h 120"/>
                <a:gd name="T42" fmla="*/ 54 w 120"/>
                <a:gd name="T43" fmla="*/ 86 h 120"/>
                <a:gd name="T44" fmla="*/ 43 w 120"/>
                <a:gd name="T45" fmla="*/ 102 h 120"/>
                <a:gd name="T46" fmla="*/ 43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6"/>
                    <a:pt x="47" y="32"/>
                    <a:pt x="54" y="3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47" y="89"/>
                    <a:pt x="43" y="95"/>
                    <a:pt x="43" y="10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12"/>
                    <a:pt x="51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879"/>
            <p:cNvSpPr>
              <a:spLocks/>
            </p:cNvSpPr>
            <p:nvPr/>
          </p:nvSpPr>
          <p:spPr bwMode="auto">
            <a:xfrm>
              <a:off x="18121313" y="1274763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880"/>
            <p:cNvSpPr>
              <a:spLocks/>
            </p:cNvSpPr>
            <p:nvPr/>
          </p:nvSpPr>
          <p:spPr bwMode="auto">
            <a:xfrm>
              <a:off x="17487900" y="1431925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5 w 120"/>
                <a:gd name="T7" fmla="*/ 54 h 120"/>
                <a:gd name="T8" fmla="*/ 67 w 120"/>
                <a:gd name="T9" fmla="*/ 54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4 h 120"/>
                <a:gd name="T26" fmla="*/ 34 w 120"/>
                <a:gd name="T27" fmla="*/ 54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3 h 120"/>
                <a:gd name="T46" fmla="*/ 42 w 120"/>
                <a:gd name="T47" fmla="*/ 103 h 120"/>
                <a:gd name="T48" fmla="*/ 60 w 120"/>
                <a:gd name="T49" fmla="*/ 120 h 120"/>
                <a:gd name="T50" fmla="*/ 78 w 120"/>
                <a:gd name="T51" fmla="*/ 103 h 120"/>
                <a:gd name="T52" fmla="*/ 78 w 120"/>
                <a:gd name="T53" fmla="*/ 103 h 120"/>
                <a:gd name="T54" fmla="*/ 67 w 120"/>
                <a:gd name="T55" fmla="*/ 86 h 120"/>
                <a:gd name="T56" fmla="*/ 67 w 120"/>
                <a:gd name="T57" fmla="*/ 67 h 120"/>
                <a:gd name="T58" fmla="*/ 85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1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6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1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1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6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881"/>
            <p:cNvSpPr>
              <a:spLocks/>
            </p:cNvSpPr>
            <p:nvPr/>
          </p:nvSpPr>
          <p:spPr bwMode="auto">
            <a:xfrm>
              <a:off x="17645063" y="1431925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4 h 120"/>
                <a:gd name="T8" fmla="*/ 67 w 120"/>
                <a:gd name="T9" fmla="*/ 54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4 h 120"/>
                <a:gd name="T26" fmla="*/ 35 w 120"/>
                <a:gd name="T27" fmla="*/ 54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3 h 120"/>
                <a:gd name="T46" fmla="*/ 42 w 120"/>
                <a:gd name="T47" fmla="*/ 103 h 120"/>
                <a:gd name="T48" fmla="*/ 60 w 120"/>
                <a:gd name="T49" fmla="*/ 120 h 120"/>
                <a:gd name="T50" fmla="*/ 78 w 120"/>
                <a:gd name="T51" fmla="*/ 103 h 120"/>
                <a:gd name="T52" fmla="*/ 78 w 120"/>
                <a:gd name="T53" fmla="*/ 103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1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882"/>
            <p:cNvSpPr>
              <a:spLocks/>
            </p:cNvSpPr>
            <p:nvPr/>
          </p:nvSpPr>
          <p:spPr bwMode="auto">
            <a:xfrm>
              <a:off x="17803813" y="1431925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4 h 120"/>
                <a:gd name="T8" fmla="*/ 67 w 120"/>
                <a:gd name="T9" fmla="*/ 54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4 h 120"/>
                <a:gd name="T26" fmla="*/ 34 w 120"/>
                <a:gd name="T27" fmla="*/ 54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3 h 120"/>
                <a:gd name="T46" fmla="*/ 42 w 120"/>
                <a:gd name="T47" fmla="*/ 103 h 120"/>
                <a:gd name="T48" fmla="*/ 60 w 120"/>
                <a:gd name="T49" fmla="*/ 120 h 120"/>
                <a:gd name="T50" fmla="*/ 78 w 120"/>
                <a:gd name="T51" fmla="*/ 103 h 120"/>
                <a:gd name="T52" fmla="*/ 78 w 120"/>
                <a:gd name="T53" fmla="*/ 103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1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883"/>
            <p:cNvSpPr>
              <a:spLocks/>
            </p:cNvSpPr>
            <p:nvPr/>
          </p:nvSpPr>
          <p:spPr bwMode="auto">
            <a:xfrm>
              <a:off x="17962563" y="1431925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4 h 120"/>
                <a:gd name="T8" fmla="*/ 67 w 120"/>
                <a:gd name="T9" fmla="*/ 54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3 w 120"/>
                <a:gd name="T19" fmla="*/ 18 h 120"/>
                <a:gd name="T20" fmla="*/ 43 w 120"/>
                <a:gd name="T21" fmla="*/ 18 h 120"/>
                <a:gd name="T22" fmla="*/ 54 w 120"/>
                <a:gd name="T23" fmla="*/ 35 h 120"/>
                <a:gd name="T24" fmla="*/ 54 w 120"/>
                <a:gd name="T25" fmla="*/ 54 h 120"/>
                <a:gd name="T26" fmla="*/ 35 w 120"/>
                <a:gd name="T27" fmla="*/ 54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4 w 120"/>
                <a:gd name="T41" fmla="*/ 67 h 120"/>
                <a:gd name="T42" fmla="*/ 54 w 120"/>
                <a:gd name="T43" fmla="*/ 86 h 120"/>
                <a:gd name="T44" fmla="*/ 43 w 120"/>
                <a:gd name="T45" fmla="*/ 103 h 120"/>
                <a:gd name="T46" fmla="*/ 43 w 120"/>
                <a:gd name="T47" fmla="*/ 103 h 120"/>
                <a:gd name="T48" fmla="*/ 60 w 120"/>
                <a:gd name="T49" fmla="*/ 120 h 120"/>
                <a:gd name="T50" fmla="*/ 78 w 120"/>
                <a:gd name="T51" fmla="*/ 103 h 120"/>
                <a:gd name="T52" fmla="*/ 78 w 120"/>
                <a:gd name="T53" fmla="*/ 103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1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6"/>
                    <a:pt x="47" y="32"/>
                    <a:pt x="54" y="3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47" y="89"/>
                    <a:pt x="43" y="95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12"/>
                    <a:pt x="51" y="120"/>
                    <a:pt x="60" y="120"/>
                  </a:cubicBezTo>
                  <a:cubicBezTo>
                    <a:pt x="70" y="120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884"/>
            <p:cNvSpPr>
              <a:spLocks/>
            </p:cNvSpPr>
            <p:nvPr/>
          </p:nvSpPr>
          <p:spPr bwMode="auto">
            <a:xfrm>
              <a:off x="18121313" y="1431925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4 h 120"/>
                <a:gd name="T8" fmla="*/ 67 w 120"/>
                <a:gd name="T9" fmla="*/ 54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4 h 120"/>
                <a:gd name="T26" fmla="*/ 34 w 120"/>
                <a:gd name="T27" fmla="*/ 54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3 h 120"/>
                <a:gd name="T46" fmla="*/ 42 w 120"/>
                <a:gd name="T47" fmla="*/ 103 h 120"/>
                <a:gd name="T48" fmla="*/ 60 w 120"/>
                <a:gd name="T49" fmla="*/ 120 h 120"/>
                <a:gd name="T50" fmla="*/ 78 w 120"/>
                <a:gd name="T51" fmla="*/ 103 h 120"/>
                <a:gd name="T52" fmla="*/ 78 w 120"/>
                <a:gd name="T53" fmla="*/ 103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1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885"/>
            <p:cNvSpPr>
              <a:spLocks/>
            </p:cNvSpPr>
            <p:nvPr/>
          </p:nvSpPr>
          <p:spPr bwMode="auto">
            <a:xfrm>
              <a:off x="17487900" y="1589088"/>
              <a:ext cx="80963" cy="80963"/>
            </a:xfrm>
            <a:custGeom>
              <a:avLst/>
              <a:gdLst>
                <a:gd name="T0" fmla="*/ 120 w 120"/>
                <a:gd name="T1" fmla="*/ 60 h 121"/>
                <a:gd name="T2" fmla="*/ 102 w 120"/>
                <a:gd name="T3" fmla="*/ 43 h 121"/>
                <a:gd name="T4" fmla="*/ 102 w 120"/>
                <a:gd name="T5" fmla="*/ 43 h 121"/>
                <a:gd name="T6" fmla="*/ 85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2 w 120"/>
                <a:gd name="T19" fmla="*/ 18 h 121"/>
                <a:gd name="T20" fmla="*/ 42 w 120"/>
                <a:gd name="T21" fmla="*/ 18 h 121"/>
                <a:gd name="T22" fmla="*/ 53 w 120"/>
                <a:gd name="T23" fmla="*/ 35 h 121"/>
                <a:gd name="T24" fmla="*/ 53 w 120"/>
                <a:gd name="T25" fmla="*/ 54 h 121"/>
                <a:gd name="T26" fmla="*/ 34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0 h 121"/>
                <a:gd name="T34" fmla="*/ 18 w 120"/>
                <a:gd name="T35" fmla="*/ 78 h 121"/>
                <a:gd name="T36" fmla="*/ 18 w 120"/>
                <a:gd name="T37" fmla="*/ 78 h 121"/>
                <a:gd name="T38" fmla="*/ 34 w 120"/>
                <a:gd name="T39" fmla="*/ 67 h 121"/>
                <a:gd name="T40" fmla="*/ 53 w 120"/>
                <a:gd name="T41" fmla="*/ 67 h 121"/>
                <a:gd name="T42" fmla="*/ 53 w 120"/>
                <a:gd name="T43" fmla="*/ 86 h 121"/>
                <a:gd name="T44" fmla="*/ 42 w 120"/>
                <a:gd name="T45" fmla="*/ 103 h 121"/>
                <a:gd name="T46" fmla="*/ 42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5 w 120"/>
                <a:gd name="T59" fmla="*/ 67 h 121"/>
                <a:gd name="T60" fmla="*/ 102 w 120"/>
                <a:gd name="T61" fmla="*/ 78 h 121"/>
                <a:gd name="T62" fmla="*/ 102 w 120"/>
                <a:gd name="T63" fmla="*/ 78 h 121"/>
                <a:gd name="T64" fmla="*/ 120 w 120"/>
                <a:gd name="T65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0"/>
                  </a:moveTo>
                  <a:cubicBezTo>
                    <a:pt x="120" y="51"/>
                    <a:pt x="11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95" y="43"/>
                    <a:pt x="88" y="47"/>
                    <a:pt x="8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6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1" y="47"/>
                    <a:pt x="25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1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6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2"/>
                    <a:pt x="50" y="121"/>
                    <a:pt x="60" y="121"/>
                  </a:cubicBezTo>
                  <a:cubicBezTo>
                    <a:pt x="70" y="121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886"/>
            <p:cNvSpPr>
              <a:spLocks/>
            </p:cNvSpPr>
            <p:nvPr/>
          </p:nvSpPr>
          <p:spPr bwMode="auto">
            <a:xfrm>
              <a:off x="17645063" y="1589088"/>
              <a:ext cx="80963" cy="80963"/>
            </a:xfrm>
            <a:custGeom>
              <a:avLst/>
              <a:gdLst>
                <a:gd name="T0" fmla="*/ 120 w 120"/>
                <a:gd name="T1" fmla="*/ 60 h 121"/>
                <a:gd name="T2" fmla="*/ 103 w 120"/>
                <a:gd name="T3" fmla="*/ 43 h 121"/>
                <a:gd name="T4" fmla="*/ 103 w 120"/>
                <a:gd name="T5" fmla="*/ 43 h 121"/>
                <a:gd name="T6" fmla="*/ 86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2 w 120"/>
                <a:gd name="T19" fmla="*/ 18 h 121"/>
                <a:gd name="T20" fmla="*/ 42 w 120"/>
                <a:gd name="T21" fmla="*/ 18 h 121"/>
                <a:gd name="T22" fmla="*/ 53 w 120"/>
                <a:gd name="T23" fmla="*/ 35 h 121"/>
                <a:gd name="T24" fmla="*/ 53 w 120"/>
                <a:gd name="T25" fmla="*/ 54 h 121"/>
                <a:gd name="T26" fmla="*/ 35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0 h 121"/>
                <a:gd name="T34" fmla="*/ 18 w 120"/>
                <a:gd name="T35" fmla="*/ 78 h 121"/>
                <a:gd name="T36" fmla="*/ 18 w 120"/>
                <a:gd name="T37" fmla="*/ 78 h 121"/>
                <a:gd name="T38" fmla="*/ 35 w 120"/>
                <a:gd name="T39" fmla="*/ 67 h 121"/>
                <a:gd name="T40" fmla="*/ 53 w 120"/>
                <a:gd name="T41" fmla="*/ 67 h 121"/>
                <a:gd name="T42" fmla="*/ 53 w 120"/>
                <a:gd name="T43" fmla="*/ 86 h 121"/>
                <a:gd name="T44" fmla="*/ 42 w 120"/>
                <a:gd name="T45" fmla="*/ 103 h 121"/>
                <a:gd name="T46" fmla="*/ 42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6 w 120"/>
                <a:gd name="T59" fmla="*/ 67 h 121"/>
                <a:gd name="T60" fmla="*/ 103 w 120"/>
                <a:gd name="T61" fmla="*/ 78 h 121"/>
                <a:gd name="T62" fmla="*/ 103 w 120"/>
                <a:gd name="T63" fmla="*/ 78 h 121"/>
                <a:gd name="T64" fmla="*/ 120 w 120"/>
                <a:gd name="T65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0"/>
                  </a:moveTo>
                  <a:cubicBezTo>
                    <a:pt x="120" y="51"/>
                    <a:pt x="112" y="43"/>
                    <a:pt x="103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5" y="43"/>
                    <a:pt x="89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2" y="47"/>
                    <a:pt x="26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2"/>
                    <a:pt x="50" y="121"/>
                    <a:pt x="60" y="121"/>
                  </a:cubicBezTo>
                  <a:cubicBezTo>
                    <a:pt x="70" y="121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887"/>
            <p:cNvSpPr>
              <a:spLocks/>
            </p:cNvSpPr>
            <p:nvPr/>
          </p:nvSpPr>
          <p:spPr bwMode="auto">
            <a:xfrm>
              <a:off x="17803813" y="1589088"/>
              <a:ext cx="80963" cy="80963"/>
            </a:xfrm>
            <a:custGeom>
              <a:avLst/>
              <a:gdLst>
                <a:gd name="T0" fmla="*/ 120 w 120"/>
                <a:gd name="T1" fmla="*/ 60 h 121"/>
                <a:gd name="T2" fmla="*/ 102 w 120"/>
                <a:gd name="T3" fmla="*/ 43 h 121"/>
                <a:gd name="T4" fmla="*/ 102 w 120"/>
                <a:gd name="T5" fmla="*/ 43 h 121"/>
                <a:gd name="T6" fmla="*/ 86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2 w 120"/>
                <a:gd name="T19" fmla="*/ 18 h 121"/>
                <a:gd name="T20" fmla="*/ 42 w 120"/>
                <a:gd name="T21" fmla="*/ 18 h 121"/>
                <a:gd name="T22" fmla="*/ 53 w 120"/>
                <a:gd name="T23" fmla="*/ 35 h 121"/>
                <a:gd name="T24" fmla="*/ 53 w 120"/>
                <a:gd name="T25" fmla="*/ 54 h 121"/>
                <a:gd name="T26" fmla="*/ 34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0 h 121"/>
                <a:gd name="T34" fmla="*/ 18 w 120"/>
                <a:gd name="T35" fmla="*/ 78 h 121"/>
                <a:gd name="T36" fmla="*/ 18 w 120"/>
                <a:gd name="T37" fmla="*/ 78 h 121"/>
                <a:gd name="T38" fmla="*/ 34 w 120"/>
                <a:gd name="T39" fmla="*/ 67 h 121"/>
                <a:gd name="T40" fmla="*/ 53 w 120"/>
                <a:gd name="T41" fmla="*/ 67 h 121"/>
                <a:gd name="T42" fmla="*/ 53 w 120"/>
                <a:gd name="T43" fmla="*/ 86 h 121"/>
                <a:gd name="T44" fmla="*/ 42 w 120"/>
                <a:gd name="T45" fmla="*/ 103 h 121"/>
                <a:gd name="T46" fmla="*/ 42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6 w 120"/>
                <a:gd name="T59" fmla="*/ 67 h 121"/>
                <a:gd name="T60" fmla="*/ 102 w 120"/>
                <a:gd name="T61" fmla="*/ 78 h 121"/>
                <a:gd name="T62" fmla="*/ 102 w 120"/>
                <a:gd name="T63" fmla="*/ 78 h 121"/>
                <a:gd name="T64" fmla="*/ 120 w 120"/>
                <a:gd name="T65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0"/>
                  </a:moveTo>
                  <a:cubicBezTo>
                    <a:pt x="120" y="51"/>
                    <a:pt x="11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95" y="43"/>
                    <a:pt x="88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2" y="47"/>
                    <a:pt x="25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2"/>
                    <a:pt x="50" y="121"/>
                    <a:pt x="60" y="121"/>
                  </a:cubicBezTo>
                  <a:cubicBezTo>
                    <a:pt x="70" y="121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888"/>
            <p:cNvSpPr>
              <a:spLocks/>
            </p:cNvSpPr>
            <p:nvPr/>
          </p:nvSpPr>
          <p:spPr bwMode="auto">
            <a:xfrm>
              <a:off x="17962563" y="1589088"/>
              <a:ext cx="80963" cy="80963"/>
            </a:xfrm>
            <a:custGeom>
              <a:avLst/>
              <a:gdLst>
                <a:gd name="T0" fmla="*/ 120 w 120"/>
                <a:gd name="T1" fmla="*/ 60 h 121"/>
                <a:gd name="T2" fmla="*/ 103 w 120"/>
                <a:gd name="T3" fmla="*/ 43 h 121"/>
                <a:gd name="T4" fmla="*/ 103 w 120"/>
                <a:gd name="T5" fmla="*/ 43 h 121"/>
                <a:gd name="T6" fmla="*/ 86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3 w 120"/>
                <a:gd name="T19" fmla="*/ 18 h 121"/>
                <a:gd name="T20" fmla="*/ 43 w 120"/>
                <a:gd name="T21" fmla="*/ 18 h 121"/>
                <a:gd name="T22" fmla="*/ 54 w 120"/>
                <a:gd name="T23" fmla="*/ 35 h 121"/>
                <a:gd name="T24" fmla="*/ 54 w 120"/>
                <a:gd name="T25" fmla="*/ 54 h 121"/>
                <a:gd name="T26" fmla="*/ 35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0 h 121"/>
                <a:gd name="T34" fmla="*/ 18 w 120"/>
                <a:gd name="T35" fmla="*/ 78 h 121"/>
                <a:gd name="T36" fmla="*/ 18 w 120"/>
                <a:gd name="T37" fmla="*/ 78 h 121"/>
                <a:gd name="T38" fmla="*/ 35 w 120"/>
                <a:gd name="T39" fmla="*/ 67 h 121"/>
                <a:gd name="T40" fmla="*/ 54 w 120"/>
                <a:gd name="T41" fmla="*/ 67 h 121"/>
                <a:gd name="T42" fmla="*/ 54 w 120"/>
                <a:gd name="T43" fmla="*/ 86 h 121"/>
                <a:gd name="T44" fmla="*/ 43 w 120"/>
                <a:gd name="T45" fmla="*/ 103 h 121"/>
                <a:gd name="T46" fmla="*/ 43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6 w 120"/>
                <a:gd name="T59" fmla="*/ 67 h 121"/>
                <a:gd name="T60" fmla="*/ 103 w 120"/>
                <a:gd name="T61" fmla="*/ 78 h 121"/>
                <a:gd name="T62" fmla="*/ 103 w 120"/>
                <a:gd name="T63" fmla="*/ 78 h 121"/>
                <a:gd name="T64" fmla="*/ 120 w 120"/>
                <a:gd name="T65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0"/>
                  </a:moveTo>
                  <a:cubicBezTo>
                    <a:pt x="120" y="51"/>
                    <a:pt x="112" y="43"/>
                    <a:pt x="103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5" y="43"/>
                    <a:pt x="89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6"/>
                    <a:pt x="47" y="32"/>
                    <a:pt x="54" y="3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2" y="47"/>
                    <a:pt x="26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47" y="89"/>
                    <a:pt x="43" y="95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12"/>
                    <a:pt x="51" y="121"/>
                    <a:pt x="60" y="121"/>
                  </a:cubicBezTo>
                  <a:cubicBezTo>
                    <a:pt x="70" y="121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889"/>
            <p:cNvSpPr>
              <a:spLocks/>
            </p:cNvSpPr>
            <p:nvPr/>
          </p:nvSpPr>
          <p:spPr bwMode="auto">
            <a:xfrm>
              <a:off x="18121313" y="1589088"/>
              <a:ext cx="80963" cy="80963"/>
            </a:xfrm>
            <a:custGeom>
              <a:avLst/>
              <a:gdLst>
                <a:gd name="T0" fmla="*/ 120 w 120"/>
                <a:gd name="T1" fmla="*/ 60 h 121"/>
                <a:gd name="T2" fmla="*/ 102 w 120"/>
                <a:gd name="T3" fmla="*/ 43 h 121"/>
                <a:gd name="T4" fmla="*/ 102 w 120"/>
                <a:gd name="T5" fmla="*/ 43 h 121"/>
                <a:gd name="T6" fmla="*/ 86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2 w 120"/>
                <a:gd name="T19" fmla="*/ 18 h 121"/>
                <a:gd name="T20" fmla="*/ 42 w 120"/>
                <a:gd name="T21" fmla="*/ 18 h 121"/>
                <a:gd name="T22" fmla="*/ 53 w 120"/>
                <a:gd name="T23" fmla="*/ 35 h 121"/>
                <a:gd name="T24" fmla="*/ 53 w 120"/>
                <a:gd name="T25" fmla="*/ 54 h 121"/>
                <a:gd name="T26" fmla="*/ 34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0 h 121"/>
                <a:gd name="T34" fmla="*/ 18 w 120"/>
                <a:gd name="T35" fmla="*/ 78 h 121"/>
                <a:gd name="T36" fmla="*/ 18 w 120"/>
                <a:gd name="T37" fmla="*/ 78 h 121"/>
                <a:gd name="T38" fmla="*/ 34 w 120"/>
                <a:gd name="T39" fmla="*/ 67 h 121"/>
                <a:gd name="T40" fmla="*/ 53 w 120"/>
                <a:gd name="T41" fmla="*/ 67 h 121"/>
                <a:gd name="T42" fmla="*/ 53 w 120"/>
                <a:gd name="T43" fmla="*/ 86 h 121"/>
                <a:gd name="T44" fmla="*/ 42 w 120"/>
                <a:gd name="T45" fmla="*/ 103 h 121"/>
                <a:gd name="T46" fmla="*/ 42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6 w 120"/>
                <a:gd name="T59" fmla="*/ 67 h 121"/>
                <a:gd name="T60" fmla="*/ 102 w 120"/>
                <a:gd name="T61" fmla="*/ 78 h 121"/>
                <a:gd name="T62" fmla="*/ 102 w 120"/>
                <a:gd name="T63" fmla="*/ 78 h 121"/>
                <a:gd name="T64" fmla="*/ 120 w 120"/>
                <a:gd name="T65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0"/>
                  </a:moveTo>
                  <a:cubicBezTo>
                    <a:pt x="120" y="51"/>
                    <a:pt x="11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95" y="43"/>
                    <a:pt x="88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2" y="47"/>
                    <a:pt x="25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2"/>
                    <a:pt x="50" y="121"/>
                    <a:pt x="60" y="121"/>
                  </a:cubicBezTo>
                  <a:cubicBezTo>
                    <a:pt x="70" y="121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890"/>
            <p:cNvSpPr>
              <a:spLocks/>
            </p:cNvSpPr>
            <p:nvPr/>
          </p:nvSpPr>
          <p:spPr bwMode="auto">
            <a:xfrm>
              <a:off x="17487900" y="1746250"/>
              <a:ext cx="80963" cy="80963"/>
            </a:xfrm>
            <a:custGeom>
              <a:avLst/>
              <a:gdLst>
                <a:gd name="T0" fmla="*/ 120 w 120"/>
                <a:gd name="T1" fmla="*/ 61 h 121"/>
                <a:gd name="T2" fmla="*/ 102 w 120"/>
                <a:gd name="T3" fmla="*/ 43 h 121"/>
                <a:gd name="T4" fmla="*/ 102 w 120"/>
                <a:gd name="T5" fmla="*/ 43 h 121"/>
                <a:gd name="T6" fmla="*/ 85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2 w 120"/>
                <a:gd name="T19" fmla="*/ 18 h 121"/>
                <a:gd name="T20" fmla="*/ 42 w 120"/>
                <a:gd name="T21" fmla="*/ 18 h 121"/>
                <a:gd name="T22" fmla="*/ 53 w 120"/>
                <a:gd name="T23" fmla="*/ 35 h 121"/>
                <a:gd name="T24" fmla="*/ 53 w 120"/>
                <a:gd name="T25" fmla="*/ 54 h 121"/>
                <a:gd name="T26" fmla="*/ 34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1 h 121"/>
                <a:gd name="T34" fmla="*/ 18 w 120"/>
                <a:gd name="T35" fmla="*/ 78 h 121"/>
                <a:gd name="T36" fmla="*/ 18 w 120"/>
                <a:gd name="T37" fmla="*/ 78 h 121"/>
                <a:gd name="T38" fmla="*/ 34 w 120"/>
                <a:gd name="T39" fmla="*/ 67 h 121"/>
                <a:gd name="T40" fmla="*/ 53 w 120"/>
                <a:gd name="T41" fmla="*/ 67 h 121"/>
                <a:gd name="T42" fmla="*/ 53 w 120"/>
                <a:gd name="T43" fmla="*/ 86 h 121"/>
                <a:gd name="T44" fmla="*/ 42 w 120"/>
                <a:gd name="T45" fmla="*/ 103 h 121"/>
                <a:gd name="T46" fmla="*/ 42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5 w 120"/>
                <a:gd name="T59" fmla="*/ 67 h 121"/>
                <a:gd name="T60" fmla="*/ 102 w 120"/>
                <a:gd name="T61" fmla="*/ 78 h 121"/>
                <a:gd name="T62" fmla="*/ 102 w 120"/>
                <a:gd name="T63" fmla="*/ 78 h 121"/>
                <a:gd name="T64" fmla="*/ 120 w 120"/>
                <a:gd name="T6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1"/>
                  </a:moveTo>
                  <a:cubicBezTo>
                    <a:pt x="120" y="51"/>
                    <a:pt x="11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95" y="43"/>
                    <a:pt x="88" y="47"/>
                    <a:pt x="8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9"/>
                    <a:pt x="70" y="0"/>
                    <a:pt x="60" y="0"/>
                  </a:cubicBezTo>
                  <a:cubicBezTo>
                    <a:pt x="50" y="0"/>
                    <a:pt x="42" y="9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6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1" y="47"/>
                    <a:pt x="25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1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1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6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3"/>
                    <a:pt x="50" y="121"/>
                    <a:pt x="60" y="121"/>
                  </a:cubicBezTo>
                  <a:cubicBezTo>
                    <a:pt x="70" y="121"/>
                    <a:pt x="78" y="113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891"/>
            <p:cNvSpPr>
              <a:spLocks/>
            </p:cNvSpPr>
            <p:nvPr/>
          </p:nvSpPr>
          <p:spPr bwMode="auto">
            <a:xfrm>
              <a:off x="17645063" y="1746250"/>
              <a:ext cx="80963" cy="80963"/>
            </a:xfrm>
            <a:custGeom>
              <a:avLst/>
              <a:gdLst>
                <a:gd name="T0" fmla="*/ 120 w 120"/>
                <a:gd name="T1" fmla="*/ 61 h 121"/>
                <a:gd name="T2" fmla="*/ 103 w 120"/>
                <a:gd name="T3" fmla="*/ 43 h 121"/>
                <a:gd name="T4" fmla="*/ 103 w 120"/>
                <a:gd name="T5" fmla="*/ 43 h 121"/>
                <a:gd name="T6" fmla="*/ 86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2 w 120"/>
                <a:gd name="T19" fmla="*/ 18 h 121"/>
                <a:gd name="T20" fmla="*/ 42 w 120"/>
                <a:gd name="T21" fmla="*/ 18 h 121"/>
                <a:gd name="T22" fmla="*/ 53 w 120"/>
                <a:gd name="T23" fmla="*/ 35 h 121"/>
                <a:gd name="T24" fmla="*/ 53 w 120"/>
                <a:gd name="T25" fmla="*/ 54 h 121"/>
                <a:gd name="T26" fmla="*/ 35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1 h 121"/>
                <a:gd name="T34" fmla="*/ 18 w 120"/>
                <a:gd name="T35" fmla="*/ 78 h 121"/>
                <a:gd name="T36" fmla="*/ 18 w 120"/>
                <a:gd name="T37" fmla="*/ 78 h 121"/>
                <a:gd name="T38" fmla="*/ 35 w 120"/>
                <a:gd name="T39" fmla="*/ 67 h 121"/>
                <a:gd name="T40" fmla="*/ 53 w 120"/>
                <a:gd name="T41" fmla="*/ 67 h 121"/>
                <a:gd name="T42" fmla="*/ 53 w 120"/>
                <a:gd name="T43" fmla="*/ 86 h 121"/>
                <a:gd name="T44" fmla="*/ 42 w 120"/>
                <a:gd name="T45" fmla="*/ 103 h 121"/>
                <a:gd name="T46" fmla="*/ 42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6 w 120"/>
                <a:gd name="T59" fmla="*/ 67 h 121"/>
                <a:gd name="T60" fmla="*/ 103 w 120"/>
                <a:gd name="T61" fmla="*/ 78 h 121"/>
                <a:gd name="T62" fmla="*/ 103 w 120"/>
                <a:gd name="T63" fmla="*/ 78 h 121"/>
                <a:gd name="T64" fmla="*/ 120 w 120"/>
                <a:gd name="T6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1"/>
                  </a:moveTo>
                  <a:cubicBezTo>
                    <a:pt x="120" y="51"/>
                    <a:pt x="112" y="43"/>
                    <a:pt x="103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5" y="43"/>
                    <a:pt x="89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9"/>
                    <a:pt x="70" y="0"/>
                    <a:pt x="60" y="0"/>
                  </a:cubicBezTo>
                  <a:cubicBezTo>
                    <a:pt x="50" y="0"/>
                    <a:pt x="42" y="9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2" y="47"/>
                    <a:pt x="26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1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3"/>
                    <a:pt x="50" y="121"/>
                    <a:pt x="60" y="121"/>
                  </a:cubicBezTo>
                  <a:cubicBezTo>
                    <a:pt x="70" y="121"/>
                    <a:pt x="78" y="113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892"/>
            <p:cNvSpPr>
              <a:spLocks/>
            </p:cNvSpPr>
            <p:nvPr/>
          </p:nvSpPr>
          <p:spPr bwMode="auto">
            <a:xfrm>
              <a:off x="17803813" y="1746250"/>
              <a:ext cx="80963" cy="80963"/>
            </a:xfrm>
            <a:custGeom>
              <a:avLst/>
              <a:gdLst>
                <a:gd name="T0" fmla="*/ 120 w 120"/>
                <a:gd name="T1" fmla="*/ 61 h 121"/>
                <a:gd name="T2" fmla="*/ 102 w 120"/>
                <a:gd name="T3" fmla="*/ 43 h 121"/>
                <a:gd name="T4" fmla="*/ 102 w 120"/>
                <a:gd name="T5" fmla="*/ 43 h 121"/>
                <a:gd name="T6" fmla="*/ 86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2 w 120"/>
                <a:gd name="T19" fmla="*/ 18 h 121"/>
                <a:gd name="T20" fmla="*/ 42 w 120"/>
                <a:gd name="T21" fmla="*/ 18 h 121"/>
                <a:gd name="T22" fmla="*/ 53 w 120"/>
                <a:gd name="T23" fmla="*/ 35 h 121"/>
                <a:gd name="T24" fmla="*/ 53 w 120"/>
                <a:gd name="T25" fmla="*/ 54 h 121"/>
                <a:gd name="T26" fmla="*/ 34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1 h 121"/>
                <a:gd name="T34" fmla="*/ 18 w 120"/>
                <a:gd name="T35" fmla="*/ 78 h 121"/>
                <a:gd name="T36" fmla="*/ 18 w 120"/>
                <a:gd name="T37" fmla="*/ 78 h 121"/>
                <a:gd name="T38" fmla="*/ 34 w 120"/>
                <a:gd name="T39" fmla="*/ 67 h 121"/>
                <a:gd name="T40" fmla="*/ 53 w 120"/>
                <a:gd name="T41" fmla="*/ 67 h 121"/>
                <a:gd name="T42" fmla="*/ 53 w 120"/>
                <a:gd name="T43" fmla="*/ 86 h 121"/>
                <a:gd name="T44" fmla="*/ 42 w 120"/>
                <a:gd name="T45" fmla="*/ 103 h 121"/>
                <a:gd name="T46" fmla="*/ 42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6 w 120"/>
                <a:gd name="T59" fmla="*/ 67 h 121"/>
                <a:gd name="T60" fmla="*/ 102 w 120"/>
                <a:gd name="T61" fmla="*/ 78 h 121"/>
                <a:gd name="T62" fmla="*/ 102 w 120"/>
                <a:gd name="T63" fmla="*/ 78 h 121"/>
                <a:gd name="T64" fmla="*/ 120 w 120"/>
                <a:gd name="T6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1"/>
                  </a:moveTo>
                  <a:cubicBezTo>
                    <a:pt x="120" y="51"/>
                    <a:pt x="11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95" y="43"/>
                    <a:pt x="88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9"/>
                    <a:pt x="70" y="0"/>
                    <a:pt x="60" y="0"/>
                  </a:cubicBezTo>
                  <a:cubicBezTo>
                    <a:pt x="50" y="0"/>
                    <a:pt x="42" y="9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2" y="47"/>
                    <a:pt x="25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1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3"/>
                    <a:pt x="50" y="121"/>
                    <a:pt x="60" y="121"/>
                  </a:cubicBezTo>
                  <a:cubicBezTo>
                    <a:pt x="70" y="121"/>
                    <a:pt x="78" y="113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893"/>
            <p:cNvSpPr>
              <a:spLocks/>
            </p:cNvSpPr>
            <p:nvPr/>
          </p:nvSpPr>
          <p:spPr bwMode="auto">
            <a:xfrm>
              <a:off x="17962563" y="1746250"/>
              <a:ext cx="80963" cy="80963"/>
            </a:xfrm>
            <a:custGeom>
              <a:avLst/>
              <a:gdLst>
                <a:gd name="T0" fmla="*/ 120 w 120"/>
                <a:gd name="T1" fmla="*/ 61 h 121"/>
                <a:gd name="T2" fmla="*/ 103 w 120"/>
                <a:gd name="T3" fmla="*/ 43 h 121"/>
                <a:gd name="T4" fmla="*/ 103 w 120"/>
                <a:gd name="T5" fmla="*/ 43 h 121"/>
                <a:gd name="T6" fmla="*/ 86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3 w 120"/>
                <a:gd name="T19" fmla="*/ 18 h 121"/>
                <a:gd name="T20" fmla="*/ 43 w 120"/>
                <a:gd name="T21" fmla="*/ 18 h 121"/>
                <a:gd name="T22" fmla="*/ 54 w 120"/>
                <a:gd name="T23" fmla="*/ 35 h 121"/>
                <a:gd name="T24" fmla="*/ 54 w 120"/>
                <a:gd name="T25" fmla="*/ 54 h 121"/>
                <a:gd name="T26" fmla="*/ 35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1 h 121"/>
                <a:gd name="T34" fmla="*/ 18 w 120"/>
                <a:gd name="T35" fmla="*/ 78 h 121"/>
                <a:gd name="T36" fmla="*/ 18 w 120"/>
                <a:gd name="T37" fmla="*/ 78 h 121"/>
                <a:gd name="T38" fmla="*/ 35 w 120"/>
                <a:gd name="T39" fmla="*/ 67 h 121"/>
                <a:gd name="T40" fmla="*/ 54 w 120"/>
                <a:gd name="T41" fmla="*/ 67 h 121"/>
                <a:gd name="T42" fmla="*/ 54 w 120"/>
                <a:gd name="T43" fmla="*/ 86 h 121"/>
                <a:gd name="T44" fmla="*/ 43 w 120"/>
                <a:gd name="T45" fmla="*/ 103 h 121"/>
                <a:gd name="T46" fmla="*/ 43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6 w 120"/>
                <a:gd name="T59" fmla="*/ 67 h 121"/>
                <a:gd name="T60" fmla="*/ 103 w 120"/>
                <a:gd name="T61" fmla="*/ 78 h 121"/>
                <a:gd name="T62" fmla="*/ 103 w 120"/>
                <a:gd name="T63" fmla="*/ 78 h 121"/>
                <a:gd name="T64" fmla="*/ 120 w 120"/>
                <a:gd name="T6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1"/>
                  </a:moveTo>
                  <a:cubicBezTo>
                    <a:pt x="120" y="51"/>
                    <a:pt x="112" y="43"/>
                    <a:pt x="103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5" y="43"/>
                    <a:pt x="89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9"/>
                    <a:pt x="70" y="0"/>
                    <a:pt x="60" y="0"/>
                  </a:cubicBezTo>
                  <a:cubicBezTo>
                    <a:pt x="51" y="0"/>
                    <a:pt x="43" y="9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6"/>
                    <a:pt x="47" y="32"/>
                    <a:pt x="54" y="3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2" y="47"/>
                    <a:pt x="26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1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47" y="89"/>
                    <a:pt x="43" y="95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13"/>
                    <a:pt x="51" y="121"/>
                    <a:pt x="60" y="121"/>
                  </a:cubicBezTo>
                  <a:cubicBezTo>
                    <a:pt x="70" y="121"/>
                    <a:pt x="78" y="113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894"/>
            <p:cNvSpPr>
              <a:spLocks/>
            </p:cNvSpPr>
            <p:nvPr/>
          </p:nvSpPr>
          <p:spPr bwMode="auto">
            <a:xfrm>
              <a:off x="18121313" y="1746250"/>
              <a:ext cx="80963" cy="80963"/>
            </a:xfrm>
            <a:custGeom>
              <a:avLst/>
              <a:gdLst>
                <a:gd name="T0" fmla="*/ 120 w 120"/>
                <a:gd name="T1" fmla="*/ 61 h 121"/>
                <a:gd name="T2" fmla="*/ 102 w 120"/>
                <a:gd name="T3" fmla="*/ 43 h 121"/>
                <a:gd name="T4" fmla="*/ 102 w 120"/>
                <a:gd name="T5" fmla="*/ 43 h 121"/>
                <a:gd name="T6" fmla="*/ 86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2 w 120"/>
                <a:gd name="T19" fmla="*/ 18 h 121"/>
                <a:gd name="T20" fmla="*/ 42 w 120"/>
                <a:gd name="T21" fmla="*/ 18 h 121"/>
                <a:gd name="T22" fmla="*/ 53 w 120"/>
                <a:gd name="T23" fmla="*/ 35 h 121"/>
                <a:gd name="T24" fmla="*/ 53 w 120"/>
                <a:gd name="T25" fmla="*/ 54 h 121"/>
                <a:gd name="T26" fmla="*/ 34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1 h 121"/>
                <a:gd name="T34" fmla="*/ 18 w 120"/>
                <a:gd name="T35" fmla="*/ 78 h 121"/>
                <a:gd name="T36" fmla="*/ 18 w 120"/>
                <a:gd name="T37" fmla="*/ 78 h 121"/>
                <a:gd name="T38" fmla="*/ 34 w 120"/>
                <a:gd name="T39" fmla="*/ 67 h 121"/>
                <a:gd name="T40" fmla="*/ 53 w 120"/>
                <a:gd name="T41" fmla="*/ 67 h 121"/>
                <a:gd name="T42" fmla="*/ 53 w 120"/>
                <a:gd name="T43" fmla="*/ 86 h 121"/>
                <a:gd name="T44" fmla="*/ 42 w 120"/>
                <a:gd name="T45" fmla="*/ 103 h 121"/>
                <a:gd name="T46" fmla="*/ 42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6 w 120"/>
                <a:gd name="T59" fmla="*/ 67 h 121"/>
                <a:gd name="T60" fmla="*/ 102 w 120"/>
                <a:gd name="T61" fmla="*/ 78 h 121"/>
                <a:gd name="T62" fmla="*/ 102 w 120"/>
                <a:gd name="T63" fmla="*/ 78 h 121"/>
                <a:gd name="T64" fmla="*/ 120 w 120"/>
                <a:gd name="T6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1"/>
                  </a:moveTo>
                  <a:cubicBezTo>
                    <a:pt x="120" y="51"/>
                    <a:pt x="11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95" y="43"/>
                    <a:pt x="88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9"/>
                    <a:pt x="70" y="0"/>
                    <a:pt x="60" y="0"/>
                  </a:cubicBezTo>
                  <a:cubicBezTo>
                    <a:pt x="50" y="0"/>
                    <a:pt x="42" y="9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2" y="47"/>
                    <a:pt x="25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1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3"/>
                    <a:pt x="50" y="121"/>
                    <a:pt x="60" y="121"/>
                  </a:cubicBezTo>
                  <a:cubicBezTo>
                    <a:pt x="70" y="121"/>
                    <a:pt x="78" y="113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895"/>
            <p:cNvSpPr>
              <a:spLocks/>
            </p:cNvSpPr>
            <p:nvPr/>
          </p:nvSpPr>
          <p:spPr bwMode="auto">
            <a:xfrm>
              <a:off x="17487900" y="1905000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5 w 120"/>
                <a:gd name="T7" fmla="*/ 53 h 120"/>
                <a:gd name="T8" fmla="*/ 67 w 120"/>
                <a:gd name="T9" fmla="*/ 53 h 120"/>
                <a:gd name="T10" fmla="*/ 67 w 120"/>
                <a:gd name="T11" fmla="*/ 34 h 120"/>
                <a:gd name="T12" fmla="*/ 78 w 120"/>
                <a:gd name="T13" fmla="*/ 17 h 120"/>
                <a:gd name="T14" fmla="*/ 78 w 120"/>
                <a:gd name="T15" fmla="*/ 17 h 120"/>
                <a:gd name="T16" fmla="*/ 60 w 120"/>
                <a:gd name="T17" fmla="*/ 0 h 120"/>
                <a:gd name="T18" fmla="*/ 42 w 120"/>
                <a:gd name="T19" fmla="*/ 17 h 120"/>
                <a:gd name="T20" fmla="*/ 42 w 120"/>
                <a:gd name="T21" fmla="*/ 17 h 120"/>
                <a:gd name="T22" fmla="*/ 53 w 120"/>
                <a:gd name="T23" fmla="*/ 34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7 h 120"/>
                <a:gd name="T36" fmla="*/ 18 w 120"/>
                <a:gd name="T37" fmla="*/ 77 h 120"/>
                <a:gd name="T38" fmla="*/ 34 w 120"/>
                <a:gd name="T39" fmla="*/ 66 h 120"/>
                <a:gd name="T40" fmla="*/ 53 w 120"/>
                <a:gd name="T41" fmla="*/ 66 h 120"/>
                <a:gd name="T42" fmla="*/ 53 w 120"/>
                <a:gd name="T43" fmla="*/ 85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5 h 120"/>
                <a:gd name="T56" fmla="*/ 67 w 120"/>
                <a:gd name="T57" fmla="*/ 66 h 120"/>
                <a:gd name="T58" fmla="*/ 85 w 120"/>
                <a:gd name="T59" fmla="*/ 66 h 120"/>
                <a:gd name="T60" fmla="*/ 102 w 120"/>
                <a:gd name="T61" fmla="*/ 77 h 120"/>
                <a:gd name="T62" fmla="*/ 102 w 120"/>
                <a:gd name="T63" fmla="*/ 77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6"/>
                    <a:pt x="85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73" y="31"/>
                    <a:pt x="78" y="25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25"/>
                    <a:pt x="46" y="31"/>
                    <a:pt x="53" y="34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1" y="46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69"/>
                    <a:pt x="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25" y="77"/>
                    <a:pt x="31" y="73"/>
                    <a:pt x="34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6" y="88"/>
                    <a:pt x="42" y="94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4"/>
                    <a:pt x="73" y="88"/>
                    <a:pt x="67" y="8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8" y="73"/>
                    <a:pt x="95" y="77"/>
                    <a:pt x="102" y="77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12" y="77"/>
                    <a:pt x="120" y="69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896"/>
            <p:cNvSpPr>
              <a:spLocks/>
            </p:cNvSpPr>
            <p:nvPr/>
          </p:nvSpPr>
          <p:spPr bwMode="auto">
            <a:xfrm>
              <a:off x="17645063" y="1905000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4 h 120"/>
                <a:gd name="T12" fmla="*/ 78 w 120"/>
                <a:gd name="T13" fmla="*/ 17 h 120"/>
                <a:gd name="T14" fmla="*/ 78 w 120"/>
                <a:gd name="T15" fmla="*/ 17 h 120"/>
                <a:gd name="T16" fmla="*/ 60 w 120"/>
                <a:gd name="T17" fmla="*/ 0 h 120"/>
                <a:gd name="T18" fmla="*/ 42 w 120"/>
                <a:gd name="T19" fmla="*/ 17 h 120"/>
                <a:gd name="T20" fmla="*/ 42 w 120"/>
                <a:gd name="T21" fmla="*/ 17 h 120"/>
                <a:gd name="T22" fmla="*/ 53 w 120"/>
                <a:gd name="T23" fmla="*/ 34 h 120"/>
                <a:gd name="T24" fmla="*/ 53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7 h 120"/>
                <a:gd name="T36" fmla="*/ 18 w 120"/>
                <a:gd name="T37" fmla="*/ 77 h 120"/>
                <a:gd name="T38" fmla="*/ 35 w 120"/>
                <a:gd name="T39" fmla="*/ 66 h 120"/>
                <a:gd name="T40" fmla="*/ 53 w 120"/>
                <a:gd name="T41" fmla="*/ 66 h 120"/>
                <a:gd name="T42" fmla="*/ 53 w 120"/>
                <a:gd name="T43" fmla="*/ 85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5 h 120"/>
                <a:gd name="T56" fmla="*/ 67 w 120"/>
                <a:gd name="T57" fmla="*/ 66 h 120"/>
                <a:gd name="T58" fmla="*/ 86 w 120"/>
                <a:gd name="T59" fmla="*/ 66 h 120"/>
                <a:gd name="T60" fmla="*/ 103 w 120"/>
                <a:gd name="T61" fmla="*/ 77 h 120"/>
                <a:gd name="T62" fmla="*/ 103 w 120"/>
                <a:gd name="T63" fmla="*/ 77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6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74" y="31"/>
                    <a:pt x="78" y="25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25"/>
                    <a:pt x="47" y="31"/>
                    <a:pt x="53" y="34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6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69"/>
                    <a:pt x="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26" y="77"/>
                    <a:pt x="32" y="73"/>
                    <a:pt x="35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88"/>
                    <a:pt x="42" y="94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4"/>
                    <a:pt x="74" y="88"/>
                    <a:pt x="67" y="8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9" y="73"/>
                    <a:pt x="95" y="77"/>
                    <a:pt x="103" y="77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112" y="77"/>
                    <a:pt x="120" y="69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897"/>
            <p:cNvSpPr>
              <a:spLocks/>
            </p:cNvSpPr>
            <p:nvPr/>
          </p:nvSpPr>
          <p:spPr bwMode="auto">
            <a:xfrm>
              <a:off x="17803813" y="1905000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4 h 120"/>
                <a:gd name="T12" fmla="*/ 78 w 120"/>
                <a:gd name="T13" fmla="*/ 17 h 120"/>
                <a:gd name="T14" fmla="*/ 78 w 120"/>
                <a:gd name="T15" fmla="*/ 17 h 120"/>
                <a:gd name="T16" fmla="*/ 60 w 120"/>
                <a:gd name="T17" fmla="*/ 0 h 120"/>
                <a:gd name="T18" fmla="*/ 42 w 120"/>
                <a:gd name="T19" fmla="*/ 17 h 120"/>
                <a:gd name="T20" fmla="*/ 42 w 120"/>
                <a:gd name="T21" fmla="*/ 17 h 120"/>
                <a:gd name="T22" fmla="*/ 53 w 120"/>
                <a:gd name="T23" fmla="*/ 34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7 h 120"/>
                <a:gd name="T36" fmla="*/ 18 w 120"/>
                <a:gd name="T37" fmla="*/ 77 h 120"/>
                <a:gd name="T38" fmla="*/ 34 w 120"/>
                <a:gd name="T39" fmla="*/ 66 h 120"/>
                <a:gd name="T40" fmla="*/ 53 w 120"/>
                <a:gd name="T41" fmla="*/ 66 h 120"/>
                <a:gd name="T42" fmla="*/ 53 w 120"/>
                <a:gd name="T43" fmla="*/ 85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5 h 120"/>
                <a:gd name="T56" fmla="*/ 67 w 120"/>
                <a:gd name="T57" fmla="*/ 66 h 120"/>
                <a:gd name="T58" fmla="*/ 86 w 120"/>
                <a:gd name="T59" fmla="*/ 66 h 120"/>
                <a:gd name="T60" fmla="*/ 102 w 120"/>
                <a:gd name="T61" fmla="*/ 77 h 120"/>
                <a:gd name="T62" fmla="*/ 102 w 120"/>
                <a:gd name="T63" fmla="*/ 77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6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73" y="31"/>
                    <a:pt x="78" y="25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25"/>
                    <a:pt x="47" y="31"/>
                    <a:pt x="53" y="34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6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69"/>
                    <a:pt x="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25" y="77"/>
                    <a:pt x="32" y="73"/>
                    <a:pt x="34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88"/>
                    <a:pt x="42" y="94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4"/>
                    <a:pt x="73" y="88"/>
                    <a:pt x="67" y="8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8" y="73"/>
                    <a:pt x="95" y="77"/>
                    <a:pt x="102" y="77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12" y="77"/>
                    <a:pt x="120" y="69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Freeform 898"/>
            <p:cNvSpPr>
              <a:spLocks/>
            </p:cNvSpPr>
            <p:nvPr/>
          </p:nvSpPr>
          <p:spPr bwMode="auto">
            <a:xfrm>
              <a:off x="17962563" y="1905000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4 h 120"/>
                <a:gd name="T12" fmla="*/ 78 w 120"/>
                <a:gd name="T13" fmla="*/ 17 h 120"/>
                <a:gd name="T14" fmla="*/ 78 w 120"/>
                <a:gd name="T15" fmla="*/ 17 h 120"/>
                <a:gd name="T16" fmla="*/ 60 w 120"/>
                <a:gd name="T17" fmla="*/ 0 h 120"/>
                <a:gd name="T18" fmla="*/ 43 w 120"/>
                <a:gd name="T19" fmla="*/ 17 h 120"/>
                <a:gd name="T20" fmla="*/ 43 w 120"/>
                <a:gd name="T21" fmla="*/ 17 h 120"/>
                <a:gd name="T22" fmla="*/ 54 w 120"/>
                <a:gd name="T23" fmla="*/ 34 h 120"/>
                <a:gd name="T24" fmla="*/ 54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7 h 120"/>
                <a:gd name="T36" fmla="*/ 18 w 120"/>
                <a:gd name="T37" fmla="*/ 77 h 120"/>
                <a:gd name="T38" fmla="*/ 35 w 120"/>
                <a:gd name="T39" fmla="*/ 66 h 120"/>
                <a:gd name="T40" fmla="*/ 54 w 120"/>
                <a:gd name="T41" fmla="*/ 66 h 120"/>
                <a:gd name="T42" fmla="*/ 54 w 120"/>
                <a:gd name="T43" fmla="*/ 85 h 120"/>
                <a:gd name="T44" fmla="*/ 43 w 120"/>
                <a:gd name="T45" fmla="*/ 102 h 120"/>
                <a:gd name="T46" fmla="*/ 43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5 h 120"/>
                <a:gd name="T56" fmla="*/ 67 w 120"/>
                <a:gd name="T57" fmla="*/ 66 h 120"/>
                <a:gd name="T58" fmla="*/ 86 w 120"/>
                <a:gd name="T59" fmla="*/ 66 h 120"/>
                <a:gd name="T60" fmla="*/ 103 w 120"/>
                <a:gd name="T61" fmla="*/ 77 h 120"/>
                <a:gd name="T62" fmla="*/ 103 w 120"/>
                <a:gd name="T63" fmla="*/ 77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6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74" y="31"/>
                    <a:pt x="78" y="25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25"/>
                    <a:pt x="47" y="31"/>
                    <a:pt x="54" y="3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6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69"/>
                    <a:pt x="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26" y="77"/>
                    <a:pt x="32" y="73"/>
                    <a:pt x="35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7" y="88"/>
                    <a:pt x="43" y="94"/>
                    <a:pt x="43" y="10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12"/>
                    <a:pt x="51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4"/>
                    <a:pt x="74" y="88"/>
                    <a:pt x="67" y="8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9" y="73"/>
                    <a:pt x="95" y="77"/>
                    <a:pt x="103" y="77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112" y="77"/>
                    <a:pt x="120" y="69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Freeform 899"/>
            <p:cNvSpPr>
              <a:spLocks/>
            </p:cNvSpPr>
            <p:nvPr/>
          </p:nvSpPr>
          <p:spPr bwMode="auto">
            <a:xfrm>
              <a:off x="18121313" y="1905000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4 h 120"/>
                <a:gd name="T12" fmla="*/ 78 w 120"/>
                <a:gd name="T13" fmla="*/ 17 h 120"/>
                <a:gd name="T14" fmla="*/ 78 w 120"/>
                <a:gd name="T15" fmla="*/ 17 h 120"/>
                <a:gd name="T16" fmla="*/ 60 w 120"/>
                <a:gd name="T17" fmla="*/ 0 h 120"/>
                <a:gd name="T18" fmla="*/ 42 w 120"/>
                <a:gd name="T19" fmla="*/ 17 h 120"/>
                <a:gd name="T20" fmla="*/ 42 w 120"/>
                <a:gd name="T21" fmla="*/ 17 h 120"/>
                <a:gd name="T22" fmla="*/ 53 w 120"/>
                <a:gd name="T23" fmla="*/ 34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7 h 120"/>
                <a:gd name="T36" fmla="*/ 18 w 120"/>
                <a:gd name="T37" fmla="*/ 77 h 120"/>
                <a:gd name="T38" fmla="*/ 34 w 120"/>
                <a:gd name="T39" fmla="*/ 66 h 120"/>
                <a:gd name="T40" fmla="*/ 53 w 120"/>
                <a:gd name="T41" fmla="*/ 66 h 120"/>
                <a:gd name="T42" fmla="*/ 53 w 120"/>
                <a:gd name="T43" fmla="*/ 85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5 h 120"/>
                <a:gd name="T56" fmla="*/ 67 w 120"/>
                <a:gd name="T57" fmla="*/ 66 h 120"/>
                <a:gd name="T58" fmla="*/ 86 w 120"/>
                <a:gd name="T59" fmla="*/ 66 h 120"/>
                <a:gd name="T60" fmla="*/ 102 w 120"/>
                <a:gd name="T61" fmla="*/ 77 h 120"/>
                <a:gd name="T62" fmla="*/ 102 w 120"/>
                <a:gd name="T63" fmla="*/ 77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6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73" y="31"/>
                    <a:pt x="78" y="25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25"/>
                    <a:pt x="47" y="31"/>
                    <a:pt x="53" y="34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6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69"/>
                    <a:pt x="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25" y="77"/>
                    <a:pt x="32" y="73"/>
                    <a:pt x="34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88"/>
                    <a:pt x="42" y="94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4"/>
                    <a:pt x="73" y="88"/>
                    <a:pt x="67" y="8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8" y="73"/>
                    <a:pt x="95" y="77"/>
                    <a:pt x="102" y="77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12" y="77"/>
                    <a:pt x="120" y="69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5296" y="2741612"/>
            <a:ext cx="11279504" cy="1538287"/>
          </a:xfrm>
        </p:spPr>
        <p:txBody>
          <a:bodyPr anchor="b"/>
          <a:lstStyle>
            <a:lvl1pPr>
              <a:defRPr sz="48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4381500"/>
            <a:ext cx="11277600" cy="11938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2D3576A4-9308-4731-A78B-00B291139F2B}" type="datetime1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47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D5A1-5FDB-42F5-B66C-AFD404B06C0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22F4-0206-489E-9B86-DCFE12742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2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 userDrawn="1"/>
        </p:nvSpPr>
        <p:spPr>
          <a:xfrm>
            <a:off x="10669588" y="1371600"/>
            <a:ext cx="1524000" cy="548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/>
          <p:cNvSpPr/>
          <p:nvPr userDrawn="1"/>
        </p:nvSpPr>
        <p:spPr>
          <a:xfrm>
            <a:off x="7623174" y="1371600"/>
            <a:ext cx="3046413" cy="54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0669588" y="0"/>
            <a:ext cx="1522412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 Placeholder 278"/>
          <p:cNvSpPr>
            <a:spLocks noGrp="1"/>
          </p:cNvSpPr>
          <p:nvPr>
            <p:ph type="body" sz="quarter" idx="11" hasCustomPrompt="1"/>
          </p:nvPr>
        </p:nvSpPr>
        <p:spPr>
          <a:xfrm>
            <a:off x="5618888" y="501480"/>
            <a:ext cx="4795111" cy="3672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 algn="r">
              <a:spcAft>
                <a:spcPts val="0"/>
              </a:spcAft>
              <a:buNone/>
              <a:defRPr lang="en-US" sz="2400" dirty="0" smtClean="0">
                <a:solidFill>
                  <a:srgbClr val="002B4C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GB" sz="1800" dirty="0"/>
            </a:lvl5pPr>
          </a:lstStyle>
          <a:p>
            <a:pPr marL="0" lvl="0" algn="r"/>
            <a:r>
              <a:rPr lang="en-US" sz="2400" dirty="0">
                <a:solidFill>
                  <a:srgbClr val="002B4C"/>
                </a:solidFill>
              </a:rPr>
              <a:t>Click to add Presentation title signpost </a:t>
            </a:r>
            <a:endParaRPr lang="en-US" dirty="0"/>
          </a:p>
        </p:txBody>
      </p:sp>
      <p:pic>
        <p:nvPicPr>
          <p:cNvPr id="280" name="Picture 2" descr="BoE logo_A4 mas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6300"/>
            <a:ext cx="2995962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" name="Text Placeholder 28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487988"/>
            <a:ext cx="7165974" cy="982800"/>
          </a:xfr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4"/>
                </a:solidFill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290" name="Picture Placeholder 289"/>
          <p:cNvSpPr>
            <a:spLocks noGrp="1" noChangeAspect="1"/>
          </p:cNvSpPr>
          <p:nvPr>
            <p:ph type="pic" sz="quarter" idx="14"/>
          </p:nvPr>
        </p:nvSpPr>
        <p:spPr>
          <a:xfrm>
            <a:off x="10961688" y="190785"/>
            <a:ext cx="964800" cy="96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0" name="Picture Placeholder 276"/>
          <p:cNvSpPr>
            <a:spLocks noGrp="1"/>
          </p:cNvSpPr>
          <p:nvPr>
            <p:ph type="pic" sz="quarter" idx="10"/>
          </p:nvPr>
        </p:nvSpPr>
        <p:spPr>
          <a:xfrm>
            <a:off x="7623987" y="1371599"/>
            <a:ext cx="3045600" cy="548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1752600"/>
            <a:ext cx="7165975" cy="3735387"/>
          </a:xfr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4800"/>
            </a:lvl1pPr>
            <a:lvl2pPr marL="0" indent="0">
              <a:buFont typeface="Arial" panose="020B0604020202020204" pitchFamily="34" charset="0"/>
              <a:buNone/>
              <a:defRPr sz="3200"/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 title </a:t>
            </a:r>
            <a:br>
              <a:rPr lang="en-GB" dirty="0"/>
            </a:br>
            <a:r>
              <a:rPr lang="en-GB" dirty="0"/>
              <a:t>(Calibri 48pt)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(Calibri 32pt)</a:t>
            </a:r>
          </a:p>
          <a:p>
            <a:pPr lvl="1"/>
            <a:endParaRPr lang="en-US" dirty="0"/>
          </a:p>
        </p:txBody>
      </p:sp>
      <p:grpSp>
        <p:nvGrpSpPr>
          <p:cNvPr id="96" name="Group 95"/>
          <p:cNvGrpSpPr>
            <a:grpSpLocks noChangeAspect="1"/>
          </p:cNvGrpSpPr>
          <p:nvPr userDrawn="1"/>
        </p:nvGrpSpPr>
        <p:grpSpPr>
          <a:xfrm>
            <a:off x="10785061" y="1481534"/>
            <a:ext cx="1281421" cy="5290581"/>
            <a:chOff x="9299575" y="50800"/>
            <a:chExt cx="592138" cy="2444751"/>
          </a:xfrm>
          <a:solidFill>
            <a:srgbClr val="FFFFFF">
              <a:alpha val="25098"/>
            </a:srgbClr>
          </a:solidFill>
        </p:grpSpPr>
        <p:sp>
          <p:nvSpPr>
            <p:cNvPr id="98" name="Freeform 195"/>
            <p:cNvSpPr>
              <a:spLocks/>
            </p:cNvSpPr>
            <p:nvPr/>
          </p:nvSpPr>
          <p:spPr bwMode="auto">
            <a:xfrm>
              <a:off x="9299575" y="50800"/>
              <a:ext cx="85725" cy="84138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6 h 106"/>
                <a:gd name="T14" fmla="*/ 69 w 106"/>
                <a:gd name="T15" fmla="*/ 16 h 106"/>
                <a:gd name="T16" fmla="*/ 53 w 106"/>
                <a:gd name="T17" fmla="*/ 0 h 106"/>
                <a:gd name="T18" fmla="*/ 37 w 106"/>
                <a:gd name="T19" fmla="*/ 16 h 106"/>
                <a:gd name="T20" fmla="*/ 37 w 106"/>
                <a:gd name="T21" fmla="*/ 16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6 h 106"/>
                <a:gd name="T44" fmla="*/ 37 w 106"/>
                <a:gd name="T45" fmla="*/ 91 h 106"/>
                <a:gd name="T46" fmla="*/ 37 w 106"/>
                <a:gd name="T47" fmla="*/ 91 h 106"/>
                <a:gd name="T48" fmla="*/ 53 w 106"/>
                <a:gd name="T49" fmla="*/ 106 h 106"/>
                <a:gd name="T50" fmla="*/ 69 w 106"/>
                <a:gd name="T51" fmla="*/ 91 h 106"/>
                <a:gd name="T52" fmla="*/ 69 w 106"/>
                <a:gd name="T53" fmla="*/ 91 h 106"/>
                <a:gd name="T54" fmla="*/ 59 w 106"/>
                <a:gd name="T55" fmla="*/ 76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8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196"/>
            <p:cNvSpPr>
              <a:spLocks/>
            </p:cNvSpPr>
            <p:nvPr/>
          </p:nvSpPr>
          <p:spPr bwMode="auto">
            <a:xfrm>
              <a:off x="9467850" y="50800"/>
              <a:ext cx="85725" cy="84138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6 h 106"/>
                <a:gd name="T14" fmla="*/ 70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4 w 107"/>
                <a:gd name="T49" fmla="*/ 106 h 106"/>
                <a:gd name="T50" fmla="*/ 70 w 107"/>
                <a:gd name="T51" fmla="*/ 91 h 106"/>
                <a:gd name="T52" fmla="*/ 70 w 107"/>
                <a:gd name="T53" fmla="*/ 91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197"/>
            <p:cNvSpPr>
              <a:spLocks/>
            </p:cNvSpPr>
            <p:nvPr/>
          </p:nvSpPr>
          <p:spPr bwMode="auto">
            <a:xfrm>
              <a:off x="9636125" y="50800"/>
              <a:ext cx="87313" cy="84138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4 w 107"/>
                <a:gd name="T49" fmla="*/ 106 h 106"/>
                <a:gd name="T50" fmla="*/ 69 w 107"/>
                <a:gd name="T51" fmla="*/ 91 h 106"/>
                <a:gd name="T52" fmla="*/ 69 w 107"/>
                <a:gd name="T53" fmla="*/ 91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198"/>
            <p:cNvSpPr>
              <a:spLocks/>
            </p:cNvSpPr>
            <p:nvPr/>
          </p:nvSpPr>
          <p:spPr bwMode="auto">
            <a:xfrm>
              <a:off x="9804400" y="50800"/>
              <a:ext cx="87313" cy="84138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3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3 w 107"/>
                <a:gd name="T49" fmla="*/ 106 h 106"/>
                <a:gd name="T50" fmla="*/ 69 w 107"/>
                <a:gd name="T51" fmla="*/ 91 h 106"/>
                <a:gd name="T52" fmla="*/ 69 w 107"/>
                <a:gd name="T53" fmla="*/ 91 h 106"/>
                <a:gd name="T54" fmla="*/ 59 w 107"/>
                <a:gd name="T55" fmla="*/ 76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199"/>
            <p:cNvSpPr>
              <a:spLocks/>
            </p:cNvSpPr>
            <p:nvPr/>
          </p:nvSpPr>
          <p:spPr bwMode="auto">
            <a:xfrm>
              <a:off x="9299575" y="219075"/>
              <a:ext cx="85725" cy="85725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6 h 106"/>
                <a:gd name="T14" fmla="*/ 69 w 106"/>
                <a:gd name="T15" fmla="*/ 16 h 106"/>
                <a:gd name="T16" fmla="*/ 53 w 106"/>
                <a:gd name="T17" fmla="*/ 0 h 106"/>
                <a:gd name="T18" fmla="*/ 37 w 106"/>
                <a:gd name="T19" fmla="*/ 16 h 106"/>
                <a:gd name="T20" fmla="*/ 37 w 106"/>
                <a:gd name="T21" fmla="*/ 16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6 h 106"/>
                <a:gd name="T44" fmla="*/ 37 w 106"/>
                <a:gd name="T45" fmla="*/ 90 h 106"/>
                <a:gd name="T46" fmla="*/ 37 w 106"/>
                <a:gd name="T47" fmla="*/ 90 h 106"/>
                <a:gd name="T48" fmla="*/ 53 w 106"/>
                <a:gd name="T49" fmla="*/ 106 h 106"/>
                <a:gd name="T50" fmla="*/ 69 w 106"/>
                <a:gd name="T51" fmla="*/ 90 h 106"/>
                <a:gd name="T52" fmla="*/ 69 w 106"/>
                <a:gd name="T53" fmla="*/ 90 h 106"/>
                <a:gd name="T54" fmla="*/ 59 w 106"/>
                <a:gd name="T55" fmla="*/ 76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8"/>
                    <a:pt x="37" y="84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200"/>
            <p:cNvSpPr>
              <a:spLocks/>
            </p:cNvSpPr>
            <p:nvPr/>
          </p:nvSpPr>
          <p:spPr bwMode="auto">
            <a:xfrm>
              <a:off x="9467850" y="219075"/>
              <a:ext cx="85725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6 h 106"/>
                <a:gd name="T14" fmla="*/ 70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70 w 107"/>
                <a:gd name="T51" fmla="*/ 90 h 106"/>
                <a:gd name="T52" fmla="*/ 70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84"/>
                    <a:pt x="66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201"/>
            <p:cNvSpPr>
              <a:spLocks/>
            </p:cNvSpPr>
            <p:nvPr/>
          </p:nvSpPr>
          <p:spPr bwMode="auto">
            <a:xfrm>
              <a:off x="9636125" y="219075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202"/>
            <p:cNvSpPr>
              <a:spLocks/>
            </p:cNvSpPr>
            <p:nvPr/>
          </p:nvSpPr>
          <p:spPr bwMode="auto">
            <a:xfrm>
              <a:off x="9804400" y="219075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3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3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59 w 107"/>
                <a:gd name="T55" fmla="*/ 76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203"/>
            <p:cNvSpPr>
              <a:spLocks/>
            </p:cNvSpPr>
            <p:nvPr/>
          </p:nvSpPr>
          <p:spPr bwMode="auto">
            <a:xfrm>
              <a:off x="9299575" y="387350"/>
              <a:ext cx="85725" cy="85725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5 h 106"/>
                <a:gd name="T14" fmla="*/ 69 w 106"/>
                <a:gd name="T15" fmla="*/ 15 h 106"/>
                <a:gd name="T16" fmla="*/ 53 w 106"/>
                <a:gd name="T17" fmla="*/ 0 h 106"/>
                <a:gd name="T18" fmla="*/ 37 w 106"/>
                <a:gd name="T19" fmla="*/ 15 h 106"/>
                <a:gd name="T20" fmla="*/ 37 w 106"/>
                <a:gd name="T21" fmla="*/ 15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5 h 106"/>
                <a:gd name="T44" fmla="*/ 37 w 106"/>
                <a:gd name="T45" fmla="*/ 90 h 106"/>
                <a:gd name="T46" fmla="*/ 37 w 106"/>
                <a:gd name="T47" fmla="*/ 90 h 106"/>
                <a:gd name="T48" fmla="*/ 53 w 106"/>
                <a:gd name="T49" fmla="*/ 106 h 106"/>
                <a:gd name="T50" fmla="*/ 69 w 106"/>
                <a:gd name="T51" fmla="*/ 90 h 106"/>
                <a:gd name="T52" fmla="*/ 69 w 106"/>
                <a:gd name="T53" fmla="*/ 90 h 106"/>
                <a:gd name="T54" fmla="*/ 59 w 106"/>
                <a:gd name="T55" fmla="*/ 75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1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1" y="78"/>
                    <a:pt x="37" y="84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5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1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204"/>
            <p:cNvSpPr>
              <a:spLocks/>
            </p:cNvSpPr>
            <p:nvPr/>
          </p:nvSpPr>
          <p:spPr bwMode="auto">
            <a:xfrm>
              <a:off x="9467850" y="387350"/>
              <a:ext cx="85725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5 h 106"/>
                <a:gd name="T14" fmla="*/ 70 w 107"/>
                <a:gd name="T15" fmla="*/ 15 h 106"/>
                <a:gd name="T16" fmla="*/ 54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5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70 w 107"/>
                <a:gd name="T51" fmla="*/ 90 h 106"/>
                <a:gd name="T52" fmla="*/ 70 w 107"/>
                <a:gd name="T53" fmla="*/ 90 h 106"/>
                <a:gd name="T54" fmla="*/ 60 w 107"/>
                <a:gd name="T55" fmla="*/ 75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1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84"/>
                    <a:pt x="66" y="78"/>
                    <a:pt x="60" y="7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1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206"/>
            <p:cNvSpPr>
              <a:spLocks/>
            </p:cNvSpPr>
            <p:nvPr/>
          </p:nvSpPr>
          <p:spPr bwMode="auto">
            <a:xfrm>
              <a:off x="9636125" y="387350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5 h 106"/>
                <a:gd name="T14" fmla="*/ 69 w 107"/>
                <a:gd name="T15" fmla="*/ 15 h 106"/>
                <a:gd name="T16" fmla="*/ 54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5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60 w 107"/>
                <a:gd name="T55" fmla="*/ 75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1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60" y="7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1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207"/>
            <p:cNvSpPr>
              <a:spLocks/>
            </p:cNvSpPr>
            <p:nvPr/>
          </p:nvSpPr>
          <p:spPr bwMode="auto">
            <a:xfrm>
              <a:off x="9804400" y="387350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5 h 106"/>
                <a:gd name="T14" fmla="*/ 69 w 107"/>
                <a:gd name="T15" fmla="*/ 15 h 106"/>
                <a:gd name="T16" fmla="*/ 53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5 h 106"/>
                <a:gd name="T44" fmla="*/ 38 w 107"/>
                <a:gd name="T45" fmla="*/ 90 h 106"/>
                <a:gd name="T46" fmla="*/ 38 w 107"/>
                <a:gd name="T47" fmla="*/ 90 h 106"/>
                <a:gd name="T48" fmla="*/ 53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59 w 107"/>
                <a:gd name="T55" fmla="*/ 75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1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5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1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208"/>
            <p:cNvSpPr>
              <a:spLocks/>
            </p:cNvSpPr>
            <p:nvPr/>
          </p:nvSpPr>
          <p:spPr bwMode="auto">
            <a:xfrm>
              <a:off x="9299575" y="555625"/>
              <a:ext cx="85725" cy="85725"/>
            </a:xfrm>
            <a:custGeom>
              <a:avLst/>
              <a:gdLst>
                <a:gd name="T0" fmla="*/ 106 w 106"/>
                <a:gd name="T1" fmla="*/ 54 h 107"/>
                <a:gd name="T2" fmla="*/ 90 w 106"/>
                <a:gd name="T3" fmla="*/ 38 h 107"/>
                <a:gd name="T4" fmla="*/ 90 w 106"/>
                <a:gd name="T5" fmla="*/ 38 h 107"/>
                <a:gd name="T6" fmla="*/ 76 w 106"/>
                <a:gd name="T7" fmla="*/ 47 h 107"/>
                <a:gd name="T8" fmla="*/ 59 w 106"/>
                <a:gd name="T9" fmla="*/ 47 h 107"/>
                <a:gd name="T10" fmla="*/ 59 w 106"/>
                <a:gd name="T11" fmla="*/ 31 h 107"/>
                <a:gd name="T12" fmla="*/ 69 w 106"/>
                <a:gd name="T13" fmla="*/ 16 h 107"/>
                <a:gd name="T14" fmla="*/ 69 w 106"/>
                <a:gd name="T15" fmla="*/ 16 h 107"/>
                <a:gd name="T16" fmla="*/ 53 w 106"/>
                <a:gd name="T17" fmla="*/ 0 h 107"/>
                <a:gd name="T18" fmla="*/ 37 w 106"/>
                <a:gd name="T19" fmla="*/ 16 h 107"/>
                <a:gd name="T20" fmla="*/ 37 w 106"/>
                <a:gd name="T21" fmla="*/ 16 h 107"/>
                <a:gd name="T22" fmla="*/ 47 w 106"/>
                <a:gd name="T23" fmla="*/ 31 h 107"/>
                <a:gd name="T24" fmla="*/ 47 w 106"/>
                <a:gd name="T25" fmla="*/ 47 h 107"/>
                <a:gd name="T26" fmla="*/ 30 w 106"/>
                <a:gd name="T27" fmla="*/ 47 h 107"/>
                <a:gd name="T28" fmla="*/ 15 w 106"/>
                <a:gd name="T29" fmla="*/ 38 h 107"/>
                <a:gd name="T30" fmla="*/ 15 w 106"/>
                <a:gd name="T31" fmla="*/ 38 h 107"/>
                <a:gd name="T32" fmla="*/ 0 w 106"/>
                <a:gd name="T33" fmla="*/ 54 h 107"/>
                <a:gd name="T34" fmla="*/ 15 w 106"/>
                <a:gd name="T35" fmla="*/ 69 h 107"/>
                <a:gd name="T36" fmla="*/ 15 w 106"/>
                <a:gd name="T37" fmla="*/ 69 h 107"/>
                <a:gd name="T38" fmla="*/ 30 w 106"/>
                <a:gd name="T39" fmla="*/ 60 h 107"/>
                <a:gd name="T40" fmla="*/ 47 w 106"/>
                <a:gd name="T41" fmla="*/ 60 h 107"/>
                <a:gd name="T42" fmla="*/ 47 w 106"/>
                <a:gd name="T43" fmla="*/ 76 h 107"/>
                <a:gd name="T44" fmla="*/ 37 w 106"/>
                <a:gd name="T45" fmla="*/ 91 h 107"/>
                <a:gd name="T46" fmla="*/ 37 w 106"/>
                <a:gd name="T47" fmla="*/ 91 h 107"/>
                <a:gd name="T48" fmla="*/ 53 w 106"/>
                <a:gd name="T49" fmla="*/ 107 h 107"/>
                <a:gd name="T50" fmla="*/ 69 w 106"/>
                <a:gd name="T51" fmla="*/ 91 h 107"/>
                <a:gd name="T52" fmla="*/ 69 w 106"/>
                <a:gd name="T53" fmla="*/ 91 h 107"/>
                <a:gd name="T54" fmla="*/ 59 w 106"/>
                <a:gd name="T55" fmla="*/ 76 h 107"/>
                <a:gd name="T56" fmla="*/ 59 w 106"/>
                <a:gd name="T57" fmla="*/ 60 h 107"/>
                <a:gd name="T58" fmla="*/ 76 w 106"/>
                <a:gd name="T59" fmla="*/ 60 h 107"/>
                <a:gd name="T60" fmla="*/ 90 w 106"/>
                <a:gd name="T61" fmla="*/ 69 h 107"/>
                <a:gd name="T62" fmla="*/ 90 w 106"/>
                <a:gd name="T63" fmla="*/ 69 h 107"/>
                <a:gd name="T64" fmla="*/ 106 w 106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7">
                  <a:moveTo>
                    <a:pt x="106" y="54"/>
                  </a:moveTo>
                  <a:cubicBezTo>
                    <a:pt x="106" y="45"/>
                    <a:pt x="99" y="38"/>
                    <a:pt x="9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84" y="38"/>
                    <a:pt x="78" y="42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3"/>
                    <a:pt x="41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2"/>
                    <a:pt x="22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9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00"/>
                    <a:pt x="44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209"/>
            <p:cNvSpPr>
              <a:spLocks/>
            </p:cNvSpPr>
            <p:nvPr/>
          </p:nvSpPr>
          <p:spPr bwMode="auto">
            <a:xfrm>
              <a:off x="9467850" y="555625"/>
              <a:ext cx="85725" cy="85725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60 w 107"/>
                <a:gd name="T9" fmla="*/ 47 h 107"/>
                <a:gd name="T10" fmla="*/ 60 w 107"/>
                <a:gd name="T11" fmla="*/ 31 h 107"/>
                <a:gd name="T12" fmla="*/ 70 w 107"/>
                <a:gd name="T13" fmla="*/ 16 h 107"/>
                <a:gd name="T14" fmla="*/ 70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8 w 107"/>
                <a:gd name="T23" fmla="*/ 31 h 107"/>
                <a:gd name="T24" fmla="*/ 48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8 w 107"/>
                <a:gd name="T41" fmla="*/ 60 h 107"/>
                <a:gd name="T42" fmla="*/ 48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70 w 107"/>
                <a:gd name="T51" fmla="*/ 91 h 107"/>
                <a:gd name="T52" fmla="*/ 70 w 107"/>
                <a:gd name="T53" fmla="*/ 91 h 107"/>
                <a:gd name="T54" fmla="*/ 60 w 107"/>
                <a:gd name="T55" fmla="*/ 76 h 107"/>
                <a:gd name="T56" fmla="*/ 60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5" y="38"/>
                    <a:pt x="79" y="42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6" y="28"/>
                    <a:pt x="70" y="23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8" y="3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0" y="45"/>
                    <a:pt x="0" y="54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70" y="100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9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210"/>
            <p:cNvSpPr>
              <a:spLocks/>
            </p:cNvSpPr>
            <p:nvPr/>
          </p:nvSpPr>
          <p:spPr bwMode="auto">
            <a:xfrm>
              <a:off x="9636125" y="555625"/>
              <a:ext cx="87313" cy="85725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60 w 107"/>
                <a:gd name="T9" fmla="*/ 47 h 107"/>
                <a:gd name="T10" fmla="*/ 60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7 w 107"/>
                <a:gd name="T41" fmla="*/ 60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60 w 107"/>
                <a:gd name="T55" fmla="*/ 76 h 107"/>
                <a:gd name="T56" fmla="*/ 60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211"/>
            <p:cNvSpPr>
              <a:spLocks/>
            </p:cNvSpPr>
            <p:nvPr/>
          </p:nvSpPr>
          <p:spPr bwMode="auto">
            <a:xfrm>
              <a:off x="9804400" y="555625"/>
              <a:ext cx="87313" cy="85725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59 w 107"/>
                <a:gd name="T9" fmla="*/ 47 h 107"/>
                <a:gd name="T10" fmla="*/ 59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3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7 w 107"/>
                <a:gd name="T41" fmla="*/ 60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3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59 w 107"/>
                <a:gd name="T55" fmla="*/ 76 h 107"/>
                <a:gd name="T56" fmla="*/ 59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99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212"/>
            <p:cNvSpPr>
              <a:spLocks/>
            </p:cNvSpPr>
            <p:nvPr/>
          </p:nvSpPr>
          <p:spPr bwMode="auto">
            <a:xfrm>
              <a:off x="9299575" y="723900"/>
              <a:ext cx="85725" cy="85725"/>
            </a:xfrm>
            <a:custGeom>
              <a:avLst/>
              <a:gdLst>
                <a:gd name="T0" fmla="*/ 106 w 106"/>
                <a:gd name="T1" fmla="*/ 53 h 107"/>
                <a:gd name="T2" fmla="*/ 90 w 106"/>
                <a:gd name="T3" fmla="*/ 38 h 107"/>
                <a:gd name="T4" fmla="*/ 90 w 106"/>
                <a:gd name="T5" fmla="*/ 38 h 107"/>
                <a:gd name="T6" fmla="*/ 76 w 106"/>
                <a:gd name="T7" fmla="*/ 47 h 107"/>
                <a:gd name="T8" fmla="*/ 59 w 106"/>
                <a:gd name="T9" fmla="*/ 47 h 107"/>
                <a:gd name="T10" fmla="*/ 59 w 106"/>
                <a:gd name="T11" fmla="*/ 31 h 107"/>
                <a:gd name="T12" fmla="*/ 69 w 106"/>
                <a:gd name="T13" fmla="*/ 16 h 107"/>
                <a:gd name="T14" fmla="*/ 69 w 106"/>
                <a:gd name="T15" fmla="*/ 16 h 107"/>
                <a:gd name="T16" fmla="*/ 53 w 106"/>
                <a:gd name="T17" fmla="*/ 0 h 107"/>
                <a:gd name="T18" fmla="*/ 37 w 106"/>
                <a:gd name="T19" fmla="*/ 16 h 107"/>
                <a:gd name="T20" fmla="*/ 37 w 106"/>
                <a:gd name="T21" fmla="*/ 16 h 107"/>
                <a:gd name="T22" fmla="*/ 47 w 106"/>
                <a:gd name="T23" fmla="*/ 31 h 107"/>
                <a:gd name="T24" fmla="*/ 47 w 106"/>
                <a:gd name="T25" fmla="*/ 47 h 107"/>
                <a:gd name="T26" fmla="*/ 30 w 106"/>
                <a:gd name="T27" fmla="*/ 47 h 107"/>
                <a:gd name="T28" fmla="*/ 15 w 106"/>
                <a:gd name="T29" fmla="*/ 38 h 107"/>
                <a:gd name="T30" fmla="*/ 15 w 106"/>
                <a:gd name="T31" fmla="*/ 38 h 107"/>
                <a:gd name="T32" fmla="*/ 0 w 106"/>
                <a:gd name="T33" fmla="*/ 53 h 107"/>
                <a:gd name="T34" fmla="*/ 15 w 106"/>
                <a:gd name="T35" fmla="*/ 69 h 107"/>
                <a:gd name="T36" fmla="*/ 15 w 106"/>
                <a:gd name="T37" fmla="*/ 69 h 107"/>
                <a:gd name="T38" fmla="*/ 30 w 106"/>
                <a:gd name="T39" fmla="*/ 59 h 107"/>
                <a:gd name="T40" fmla="*/ 47 w 106"/>
                <a:gd name="T41" fmla="*/ 59 h 107"/>
                <a:gd name="T42" fmla="*/ 47 w 106"/>
                <a:gd name="T43" fmla="*/ 76 h 107"/>
                <a:gd name="T44" fmla="*/ 37 w 106"/>
                <a:gd name="T45" fmla="*/ 91 h 107"/>
                <a:gd name="T46" fmla="*/ 37 w 106"/>
                <a:gd name="T47" fmla="*/ 91 h 107"/>
                <a:gd name="T48" fmla="*/ 53 w 106"/>
                <a:gd name="T49" fmla="*/ 107 h 107"/>
                <a:gd name="T50" fmla="*/ 69 w 106"/>
                <a:gd name="T51" fmla="*/ 91 h 107"/>
                <a:gd name="T52" fmla="*/ 69 w 106"/>
                <a:gd name="T53" fmla="*/ 91 h 107"/>
                <a:gd name="T54" fmla="*/ 59 w 106"/>
                <a:gd name="T55" fmla="*/ 76 h 107"/>
                <a:gd name="T56" fmla="*/ 59 w 106"/>
                <a:gd name="T57" fmla="*/ 59 h 107"/>
                <a:gd name="T58" fmla="*/ 76 w 106"/>
                <a:gd name="T59" fmla="*/ 59 h 107"/>
                <a:gd name="T60" fmla="*/ 90 w 106"/>
                <a:gd name="T61" fmla="*/ 69 h 107"/>
                <a:gd name="T62" fmla="*/ 90 w 106"/>
                <a:gd name="T63" fmla="*/ 69 h 107"/>
                <a:gd name="T64" fmla="*/ 106 w 106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7">
                  <a:moveTo>
                    <a:pt x="106" y="53"/>
                  </a:moveTo>
                  <a:cubicBezTo>
                    <a:pt x="106" y="45"/>
                    <a:pt x="99" y="38"/>
                    <a:pt x="9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84" y="38"/>
                    <a:pt x="78" y="42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3"/>
                    <a:pt x="41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2"/>
                    <a:pt x="22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9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99"/>
                    <a:pt x="44" y="107"/>
                    <a:pt x="53" y="107"/>
                  </a:cubicBezTo>
                  <a:cubicBezTo>
                    <a:pt x="62" y="107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Freeform 213"/>
            <p:cNvSpPr>
              <a:spLocks/>
            </p:cNvSpPr>
            <p:nvPr/>
          </p:nvSpPr>
          <p:spPr bwMode="auto">
            <a:xfrm>
              <a:off x="9467850" y="723900"/>
              <a:ext cx="85725" cy="85725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60 w 107"/>
                <a:gd name="T9" fmla="*/ 47 h 107"/>
                <a:gd name="T10" fmla="*/ 60 w 107"/>
                <a:gd name="T11" fmla="*/ 31 h 107"/>
                <a:gd name="T12" fmla="*/ 70 w 107"/>
                <a:gd name="T13" fmla="*/ 16 h 107"/>
                <a:gd name="T14" fmla="*/ 70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8 w 107"/>
                <a:gd name="T23" fmla="*/ 31 h 107"/>
                <a:gd name="T24" fmla="*/ 48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59 h 107"/>
                <a:gd name="T40" fmla="*/ 48 w 107"/>
                <a:gd name="T41" fmla="*/ 59 h 107"/>
                <a:gd name="T42" fmla="*/ 48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70 w 107"/>
                <a:gd name="T51" fmla="*/ 91 h 107"/>
                <a:gd name="T52" fmla="*/ 70 w 107"/>
                <a:gd name="T53" fmla="*/ 91 h 107"/>
                <a:gd name="T54" fmla="*/ 60 w 107"/>
                <a:gd name="T55" fmla="*/ 76 h 107"/>
                <a:gd name="T56" fmla="*/ 60 w 107"/>
                <a:gd name="T57" fmla="*/ 59 h 107"/>
                <a:gd name="T58" fmla="*/ 76 w 107"/>
                <a:gd name="T59" fmla="*/ 59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5" y="38"/>
                    <a:pt x="79" y="42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6" y="28"/>
                    <a:pt x="70" y="23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8" y="3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0" y="45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7"/>
                    <a:pt x="54" y="107"/>
                  </a:cubicBezTo>
                  <a:cubicBezTo>
                    <a:pt x="62" y="107"/>
                    <a:pt x="70" y="99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9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Freeform 214"/>
            <p:cNvSpPr>
              <a:spLocks/>
            </p:cNvSpPr>
            <p:nvPr/>
          </p:nvSpPr>
          <p:spPr bwMode="auto">
            <a:xfrm>
              <a:off x="9636125" y="723900"/>
              <a:ext cx="87313" cy="85725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60 w 107"/>
                <a:gd name="T9" fmla="*/ 47 h 107"/>
                <a:gd name="T10" fmla="*/ 60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59 h 107"/>
                <a:gd name="T40" fmla="*/ 47 w 107"/>
                <a:gd name="T41" fmla="*/ 59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60 w 107"/>
                <a:gd name="T55" fmla="*/ 76 h 107"/>
                <a:gd name="T56" fmla="*/ 60 w 107"/>
                <a:gd name="T57" fmla="*/ 59 h 107"/>
                <a:gd name="T58" fmla="*/ 76 w 107"/>
                <a:gd name="T59" fmla="*/ 59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7"/>
                    <a:pt x="54" y="107"/>
                  </a:cubicBezTo>
                  <a:cubicBezTo>
                    <a:pt x="62" y="107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Freeform 215"/>
            <p:cNvSpPr>
              <a:spLocks/>
            </p:cNvSpPr>
            <p:nvPr/>
          </p:nvSpPr>
          <p:spPr bwMode="auto">
            <a:xfrm>
              <a:off x="9804400" y="723900"/>
              <a:ext cx="87313" cy="85725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59 w 107"/>
                <a:gd name="T9" fmla="*/ 47 h 107"/>
                <a:gd name="T10" fmla="*/ 59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3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59 h 107"/>
                <a:gd name="T40" fmla="*/ 47 w 107"/>
                <a:gd name="T41" fmla="*/ 59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3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59 w 107"/>
                <a:gd name="T55" fmla="*/ 76 h 107"/>
                <a:gd name="T56" fmla="*/ 59 w 107"/>
                <a:gd name="T57" fmla="*/ 59 h 107"/>
                <a:gd name="T58" fmla="*/ 76 w 107"/>
                <a:gd name="T59" fmla="*/ 59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99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7"/>
                    <a:pt x="53" y="107"/>
                  </a:cubicBezTo>
                  <a:cubicBezTo>
                    <a:pt x="62" y="107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Freeform 216"/>
            <p:cNvSpPr>
              <a:spLocks/>
            </p:cNvSpPr>
            <p:nvPr/>
          </p:nvSpPr>
          <p:spPr bwMode="auto">
            <a:xfrm>
              <a:off x="9299575" y="892175"/>
              <a:ext cx="85725" cy="85725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6 h 106"/>
                <a:gd name="T14" fmla="*/ 69 w 106"/>
                <a:gd name="T15" fmla="*/ 16 h 106"/>
                <a:gd name="T16" fmla="*/ 53 w 106"/>
                <a:gd name="T17" fmla="*/ 0 h 106"/>
                <a:gd name="T18" fmla="*/ 37 w 106"/>
                <a:gd name="T19" fmla="*/ 16 h 106"/>
                <a:gd name="T20" fmla="*/ 37 w 106"/>
                <a:gd name="T21" fmla="*/ 16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6 h 106"/>
                <a:gd name="T44" fmla="*/ 37 w 106"/>
                <a:gd name="T45" fmla="*/ 91 h 106"/>
                <a:gd name="T46" fmla="*/ 37 w 106"/>
                <a:gd name="T47" fmla="*/ 91 h 106"/>
                <a:gd name="T48" fmla="*/ 53 w 106"/>
                <a:gd name="T49" fmla="*/ 106 h 106"/>
                <a:gd name="T50" fmla="*/ 69 w 106"/>
                <a:gd name="T51" fmla="*/ 91 h 106"/>
                <a:gd name="T52" fmla="*/ 69 w 106"/>
                <a:gd name="T53" fmla="*/ 91 h 106"/>
                <a:gd name="T54" fmla="*/ 59 w 106"/>
                <a:gd name="T55" fmla="*/ 76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8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Freeform 217"/>
            <p:cNvSpPr>
              <a:spLocks/>
            </p:cNvSpPr>
            <p:nvPr/>
          </p:nvSpPr>
          <p:spPr bwMode="auto">
            <a:xfrm>
              <a:off x="9467850" y="892175"/>
              <a:ext cx="85725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6 h 106"/>
                <a:gd name="T14" fmla="*/ 70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4 w 107"/>
                <a:gd name="T49" fmla="*/ 106 h 106"/>
                <a:gd name="T50" fmla="*/ 70 w 107"/>
                <a:gd name="T51" fmla="*/ 91 h 106"/>
                <a:gd name="T52" fmla="*/ 70 w 107"/>
                <a:gd name="T53" fmla="*/ 91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218"/>
            <p:cNvSpPr>
              <a:spLocks/>
            </p:cNvSpPr>
            <p:nvPr/>
          </p:nvSpPr>
          <p:spPr bwMode="auto">
            <a:xfrm>
              <a:off x="9636125" y="892175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4 w 107"/>
                <a:gd name="T49" fmla="*/ 106 h 106"/>
                <a:gd name="T50" fmla="*/ 69 w 107"/>
                <a:gd name="T51" fmla="*/ 91 h 106"/>
                <a:gd name="T52" fmla="*/ 69 w 107"/>
                <a:gd name="T53" fmla="*/ 91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219"/>
            <p:cNvSpPr>
              <a:spLocks/>
            </p:cNvSpPr>
            <p:nvPr/>
          </p:nvSpPr>
          <p:spPr bwMode="auto">
            <a:xfrm>
              <a:off x="9804400" y="892175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3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3 w 107"/>
                <a:gd name="T49" fmla="*/ 106 h 106"/>
                <a:gd name="T50" fmla="*/ 69 w 107"/>
                <a:gd name="T51" fmla="*/ 91 h 106"/>
                <a:gd name="T52" fmla="*/ 69 w 107"/>
                <a:gd name="T53" fmla="*/ 91 h 106"/>
                <a:gd name="T54" fmla="*/ 59 w 107"/>
                <a:gd name="T55" fmla="*/ 76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220"/>
            <p:cNvSpPr>
              <a:spLocks/>
            </p:cNvSpPr>
            <p:nvPr/>
          </p:nvSpPr>
          <p:spPr bwMode="auto">
            <a:xfrm>
              <a:off x="9299575" y="1060450"/>
              <a:ext cx="85725" cy="85725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6 h 106"/>
                <a:gd name="T14" fmla="*/ 69 w 106"/>
                <a:gd name="T15" fmla="*/ 16 h 106"/>
                <a:gd name="T16" fmla="*/ 53 w 106"/>
                <a:gd name="T17" fmla="*/ 0 h 106"/>
                <a:gd name="T18" fmla="*/ 37 w 106"/>
                <a:gd name="T19" fmla="*/ 16 h 106"/>
                <a:gd name="T20" fmla="*/ 37 w 106"/>
                <a:gd name="T21" fmla="*/ 16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6 h 106"/>
                <a:gd name="T44" fmla="*/ 37 w 106"/>
                <a:gd name="T45" fmla="*/ 90 h 106"/>
                <a:gd name="T46" fmla="*/ 37 w 106"/>
                <a:gd name="T47" fmla="*/ 90 h 106"/>
                <a:gd name="T48" fmla="*/ 53 w 106"/>
                <a:gd name="T49" fmla="*/ 106 h 106"/>
                <a:gd name="T50" fmla="*/ 69 w 106"/>
                <a:gd name="T51" fmla="*/ 90 h 106"/>
                <a:gd name="T52" fmla="*/ 69 w 106"/>
                <a:gd name="T53" fmla="*/ 90 h 106"/>
                <a:gd name="T54" fmla="*/ 59 w 106"/>
                <a:gd name="T55" fmla="*/ 76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8"/>
                    <a:pt x="37" y="84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221"/>
            <p:cNvSpPr>
              <a:spLocks/>
            </p:cNvSpPr>
            <p:nvPr/>
          </p:nvSpPr>
          <p:spPr bwMode="auto">
            <a:xfrm>
              <a:off x="9467850" y="1060450"/>
              <a:ext cx="85725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6 h 106"/>
                <a:gd name="T14" fmla="*/ 70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70 w 107"/>
                <a:gd name="T51" fmla="*/ 90 h 106"/>
                <a:gd name="T52" fmla="*/ 70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84"/>
                    <a:pt x="66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222"/>
            <p:cNvSpPr>
              <a:spLocks/>
            </p:cNvSpPr>
            <p:nvPr/>
          </p:nvSpPr>
          <p:spPr bwMode="auto">
            <a:xfrm>
              <a:off x="9636125" y="1060450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223"/>
            <p:cNvSpPr>
              <a:spLocks/>
            </p:cNvSpPr>
            <p:nvPr/>
          </p:nvSpPr>
          <p:spPr bwMode="auto">
            <a:xfrm>
              <a:off x="9804400" y="1060450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3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3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59 w 107"/>
                <a:gd name="T55" fmla="*/ 76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224"/>
            <p:cNvSpPr>
              <a:spLocks/>
            </p:cNvSpPr>
            <p:nvPr/>
          </p:nvSpPr>
          <p:spPr bwMode="auto">
            <a:xfrm>
              <a:off x="9299575" y="1230313"/>
              <a:ext cx="85725" cy="85725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5 h 106"/>
                <a:gd name="T14" fmla="*/ 69 w 106"/>
                <a:gd name="T15" fmla="*/ 15 h 106"/>
                <a:gd name="T16" fmla="*/ 53 w 106"/>
                <a:gd name="T17" fmla="*/ 0 h 106"/>
                <a:gd name="T18" fmla="*/ 37 w 106"/>
                <a:gd name="T19" fmla="*/ 15 h 106"/>
                <a:gd name="T20" fmla="*/ 37 w 106"/>
                <a:gd name="T21" fmla="*/ 15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6 h 106"/>
                <a:gd name="T44" fmla="*/ 37 w 106"/>
                <a:gd name="T45" fmla="*/ 90 h 106"/>
                <a:gd name="T46" fmla="*/ 37 w 106"/>
                <a:gd name="T47" fmla="*/ 90 h 106"/>
                <a:gd name="T48" fmla="*/ 53 w 106"/>
                <a:gd name="T49" fmla="*/ 106 h 106"/>
                <a:gd name="T50" fmla="*/ 69 w 106"/>
                <a:gd name="T51" fmla="*/ 90 h 106"/>
                <a:gd name="T52" fmla="*/ 69 w 106"/>
                <a:gd name="T53" fmla="*/ 90 h 106"/>
                <a:gd name="T54" fmla="*/ 59 w 106"/>
                <a:gd name="T55" fmla="*/ 76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8"/>
                    <a:pt x="37" y="84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225"/>
            <p:cNvSpPr>
              <a:spLocks/>
            </p:cNvSpPr>
            <p:nvPr/>
          </p:nvSpPr>
          <p:spPr bwMode="auto">
            <a:xfrm>
              <a:off x="9467850" y="1230313"/>
              <a:ext cx="85725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5 h 106"/>
                <a:gd name="T14" fmla="*/ 70 w 107"/>
                <a:gd name="T15" fmla="*/ 15 h 106"/>
                <a:gd name="T16" fmla="*/ 54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70 w 107"/>
                <a:gd name="T51" fmla="*/ 90 h 106"/>
                <a:gd name="T52" fmla="*/ 70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84"/>
                    <a:pt x="66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226"/>
            <p:cNvSpPr>
              <a:spLocks/>
            </p:cNvSpPr>
            <p:nvPr/>
          </p:nvSpPr>
          <p:spPr bwMode="auto">
            <a:xfrm>
              <a:off x="9636125" y="1230313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5 h 106"/>
                <a:gd name="T14" fmla="*/ 69 w 107"/>
                <a:gd name="T15" fmla="*/ 15 h 106"/>
                <a:gd name="T16" fmla="*/ 54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227"/>
            <p:cNvSpPr>
              <a:spLocks/>
            </p:cNvSpPr>
            <p:nvPr/>
          </p:nvSpPr>
          <p:spPr bwMode="auto">
            <a:xfrm>
              <a:off x="9804400" y="1230313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5 h 106"/>
                <a:gd name="T14" fmla="*/ 69 w 107"/>
                <a:gd name="T15" fmla="*/ 15 h 106"/>
                <a:gd name="T16" fmla="*/ 53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3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59 w 107"/>
                <a:gd name="T55" fmla="*/ 76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228"/>
            <p:cNvSpPr>
              <a:spLocks/>
            </p:cNvSpPr>
            <p:nvPr/>
          </p:nvSpPr>
          <p:spPr bwMode="auto">
            <a:xfrm>
              <a:off x="9299575" y="1397000"/>
              <a:ext cx="85725" cy="87313"/>
            </a:xfrm>
            <a:custGeom>
              <a:avLst/>
              <a:gdLst>
                <a:gd name="T0" fmla="*/ 106 w 106"/>
                <a:gd name="T1" fmla="*/ 54 h 107"/>
                <a:gd name="T2" fmla="*/ 90 w 106"/>
                <a:gd name="T3" fmla="*/ 38 h 107"/>
                <a:gd name="T4" fmla="*/ 90 w 106"/>
                <a:gd name="T5" fmla="*/ 38 h 107"/>
                <a:gd name="T6" fmla="*/ 76 w 106"/>
                <a:gd name="T7" fmla="*/ 48 h 107"/>
                <a:gd name="T8" fmla="*/ 59 w 106"/>
                <a:gd name="T9" fmla="*/ 48 h 107"/>
                <a:gd name="T10" fmla="*/ 59 w 106"/>
                <a:gd name="T11" fmla="*/ 31 h 107"/>
                <a:gd name="T12" fmla="*/ 69 w 106"/>
                <a:gd name="T13" fmla="*/ 16 h 107"/>
                <a:gd name="T14" fmla="*/ 69 w 106"/>
                <a:gd name="T15" fmla="*/ 16 h 107"/>
                <a:gd name="T16" fmla="*/ 53 w 106"/>
                <a:gd name="T17" fmla="*/ 0 h 107"/>
                <a:gd name="T18" fmla="*/ 37 w 106"/>
                <a:gd name="T19" fmla="*/ 16 h 107"/>
                <a:gd name="T20" fmla="*/ 37 w 106"/>
                <a:gd name="T21" fmla="*/ 16 h 107"/>
                <a:gd name="T22" fmla="*/ 47 w 106"/>
                <a:gd name="T23" fmla="*/ 31 h 107"/>
                <a:gd name="T24" fmla="*/ 47 w 106"/>
                <a:gd name="T25" fmla="*/ 48 h 107"/>
                <a:gd name="T26" fmla="*/ 30 w 106"/>
                <a:gd name="T27" fmla="*/ 48 h 107"/>
                <a:gd name="T28" fmla="*/ 15 w 106"/>
                <a:gd name="T29" fmla="*/ 38 h 107"/>
                <a:gd name="T30" fmla="*/ 15 w 106"/>
                <a:gd name="T31" fmla="*/ 38 h 107"/>
                <a:gd name="T32" fmla="*/ 0 w 106"/>
                <a:gd name="T33" fmla="*/ 54 h 107"/>
                <a:gd name="T34" fmla="*/ 15 w 106"/>
                <a:gd name="T35" fmla="*/ 69 h 107"/>
                <a:gd name="T36" fmla="*/ 15 w 106"/>
                <a:gd name="T37" fmla="*/ 69 h 107"/>
                <a:gd name="T38" fmla="*/ 30 w 106"/>
                <a:gd name="T39" fmla="*/ 60 h 107"/>
                <a:gd name="T40" fmla="*/ 47 w 106"/>
                <a:gd name="T41" fmla="*/ 60 h 107"/>
                <a:gd name="T42" fmla="*/ 47 w 106"/>
                <a:gd name="T43" fmla="*/ 76 h 107"/>
                <a:gd name="T44" fmla="*/ 37 w 106"/>
                <a:gd name="T45" fmla="*/ 91 h 107"/>
                <a:gd name="T46" fmla="*/ 37 w 106"/>
                <a:gd name="T47" fmla="*/ 91 h 107"/>
                <a:gd name="T48" fmla="*/ 53 w 106"/>
                <a:gd name="T49" fmla="*/ 107 h 107"/>
                <a:gd name="T50" fmla="*/ 69 w 106"/>
                <a:gd name="T51" fmla="*/ 91 h 107"/>
                <a:gd name="T52" fmla="*/ 69 w 106"/>
                <a:gd name="T53" fmla="*/ 91 h 107"/>
                <a:gd name="T54" fmla="*/ 59 w 106"/>
                <a:gd name="T55" fmla="*/ 76 h 107"/>
                <a:gd name="T56" fmla="*/ 59 w 106"/>
                <a:gd name="T57" fmla="*/ 60 h 107"/>
                <a:gd name="T58" fmla="*/ 76 w 106"/>
                <a:gd name="T59" fmla="*/ 60 h 107"/>
                <a:gd name="T60" fmla="*/ 90 w 106"/>
                <a:gd name="T61" fmla="*/ 69 h 107"/>
                <a:gd name="T62" fmla="*/ 90 w 106"/>
                <a:gd name="T63" fmla="*/ 69 h 107"/>
                <a:gd name="T64" fmla="*/ 106 w 106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7">
                  <a:moveTo>
                    <a:pt x="106" y="54"/>
                  </a:moveTo>
                  <a:cubicBezTo>
                    <a:pt x="106" y="45"/>
                    <a:pt x="99" y="38"/>
                    <a:pt x="9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84" y="38"/>
                    <a:pt x="78" y="42"/>
                    <a:pt x="76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3"/>
                    <a:pt x="41" y="28"/>
                    <a:pt x="47" y="31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2"/>
                    <a:pt x="22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9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00"/>
                    <a:pt x="44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Freeform 229"/>
            <p:cNvSpPr>
              <a:spLocks/>
            </p:cNvSpPr>
            <p:nvPr/>
          </p:nvSpPr>
          <p:spPr bwMode="auto">
            <a:xfrm>
              <a:off x="9467850" y="1397000"/>
              <a:ext cx="85725" cy="87313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8 h 107"/>
                <a:gd name="T8" fmla="*/ 60 w 107"/>
                <a:gd name="T9" fmla="*/ 48 h 107"/>
                <a:gd name="T10" fmla="*/ 60 w 107"/>
                <a:gd name="T11" fmla="*/ 31 h 107"/>
                <a:gd name="T12" fmla="*/ 70 w 107"/>
                <a:gd name="T13" fmla="*/ 16 h 107"/>
                <a:gd name="T14" fmla="*/ 70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8 w 107"/>
                <a:gd name="T23" fmla="*/ 31 h 107"/>
                <a:gd name="T24" fmla="*/ 48 w 107"/>
                <a:gd name="T25" fmla="*/ 48 h 107"/>
                <a:gd name="T26" fmla="*/ 31 w 107"/>
                <a:gd name="T27" fmla="*/ 48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8 w 107"/>
                <a:gd name="T41" fmla="*/ 60 h 107"/>
                <a:gd name="T42" fmla="*/ 48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70 w 107"/>
                <a:gd name="T51" fmla="*/ 91 h 107"/>
                <a:gd name="T52" fmla="*/ 70 w 107"/>
                <a:gd name="T53" fmla="*/ 91 h 107"/>
                <a:gd name="T54" fmla="*/ 60 w 107"/>
                <a:gd name="T55" fmla="*/ 76 h 107"/>
                <a:gd name="T56" fmla="*/ 60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5" y="38"/>
                    <a:pt x="79" y="42"/>
                    <a:pt x="76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6" y="28"/>
                    <a:pt x="70" y="23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8" y="3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9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0" y="45"/>
                    <a:pt x="0" y="54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70" y="100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9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Freeform 230"/>
            <p:cNvSpPr>
              <a:spLocks/>
            </p:cNvSpPr>
            <p:nvPr/>
          </p:nvSpPr>
          <p:spPr bwMode="auto">
            <a:xfrm>
              <a:off x="9636125" y="1397000"/>
              <a:ext cx="87313" cy="87313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8 h 107"/>
                <a:gd name="T8" fmla="*/ 60 w 107"/>
                <a:gd name="T9" fmla="*/ 48 h 107"/>
                <a:gd name="T10" fmla="*/ 60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8 h 107"/>
                <a:gd name="T26" fmla="*/ 31 w 107"/>
                <a:gd name="T27" fmla="*/ 48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7 w 107"/>
                <a:gd name="T41" fmla="*/ 60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60 w 107"/>
                <a:gd name="T55" fmla="*/ 76 h 107"/>
                <a:gd name="T56" fmla="*/ 60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231"/>
            <p:cNvSpPr>
              <a:spLocks/>
            </p:cNvSpPr>
            <p:nvPr/>
          </p:nvSpPr>
          <p:spPr bwMode="auto">
            <a:xfrm>
              <a:off x="9804400" y="1397000"/>
              <a:ext cx="87313" cy="87313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8 h 107"/>
                <a:gd name="T8" fmla="*/ 59 w 107"/>
                <a:gd name="T9" fmla="*/ 48 h 107"/>
                <a:gd name="T10" fmla="*/ 59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3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8 h 107"/>
                <a:gd name="T26" fmla="*/ 31 w 107"/>
                <a:gd name="T27" fmla="*/ 48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7 w 107"/>
                <a:gd name="T41" fmla="*/ 60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3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59 w 107"/>
                <a:gd name="T55" fmla="*/ 76 h 107"/>
                <a:gd name="T56" fmla="*/ 59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99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232"/>
            <p:cNvSpPr>
              <a:spLocks/>
            </p:cNvSpPr>
            <p:nvPr/>
          </p:nvSpPr>
          <p:spPr bwMode="auto">
            <a:xfrm>
              <a:off x="9299575" y="1566863"/>
              <a:ext cx="85725" cy="85725"/>
            </a:xfrm>
            <a:custGeom>
              <a:avLst/>
              <a:gdLst>
                <a:gd name="T0" fmla="*/ 106 w 106"/>
                <a:gd name="T1" fmla="*/ 53 h 107"/>
                <a:gd name="T2" fmla="*/ 90 w 106"/>
                <a:gd name="T3" fmla="*/ 38 h 107"/>
                <a:gd name="T4" fmla="*/ 90 w 106"/>
                <a:gd name="T5" fmla="*/ 38 h 107"/>
                <a:gd name="T6" fmla="*/ 76 w 106"/>
                <a:gd name="T7" fmla="*/ 47 h 107"/>
                <a:gd name="T8" fmla="*/ 59 w 106"/>
                <a:gd name="T9" fmla="*/ 47 h 107"/>
                <a:gd name="T10" fmla="*/ 59 w 106"/>
                <a:gd name="T11" fmla="*/ 31 h 107"/>
                <a:gd name="T12" fmla="*/ 69 w 106"/>
                <a:gd name="T13" fmla="*/ 16 h 107"/>
                <a:gd name="T14" fmla="*/ 69 w 106"/>
                <a:gd name="T15" fmla="*/ 16 h 107"/>
                <a:gd name="T16" fmla="*/ 53 w 106"/>
                <a:gd name="T17" fmla="*/ 0 h 107"/>
                <a:gd name="T18" fmla="*/ 37 w 106"/>
                <a:gd name="T19" fmla="*/ 16 h 107"/>
                <a:gd name="T20" fmla="*/ 37 w 106"/>
                <a:gd name="T21" fmla="*/ 16 h 107"/>
                <a:gd name="T22" fmla="*/ 47 w 106"/>
                <a:gd name="T23" fmla="*/ 31 h 107"/>
                <a:gd name="T24" fmla="*/ 47 w 106"/>
                <a:gd name="T25" fmla="*/ 47 h 107"/>
                <a:gd name="T26" fmla="*/ 30 w 106"/>
                <a:gd name="T27" fmla="*/ 47 h 107"/>
                <a:gd name="T28" fmla="*/ 15 w 106"/>
                <a:gd name="T29" fmla="*/ 38 h 107"/>
                <a:gd name="T30" fmla="*/ 15 w 106"/>
                <a:gd name="T31" fmla="*/ 38 h 107"/>
                <a:gd name="T32" fmla="*/ 0 w 106"/>
                <a:gd name="T33" fmla="*/ 53 h 107"/>
                <a:gd name="T34" fmla="*/ 15 w 106"/>
                <a:gd name="T35" fmla="*/ 69 h 107"/>
                <a:gd name="T36" fmla="*/ 15 w 106"/>
                <a:gd name="T37" fmla="*/ 69 h 107"/>
                <a:gd name="T38" fmla="*/ 30 w 106"/>
                <a:gd name="T39" fmla="*/ 59 h 107"/>
                <a:gd name="T40" fmla="*/ 47 w 106"/>
                <a:gd name="T41" fmla="*/ 59 h 107"/>
                <a:gd name="T42" fmla="*/ 47 w 106"/>
                <a:gd name="T43" fmla="*/ 76 h 107"/>
                <a:gd name="T44" fmla="*/ 37 w 106"/>
                <a:gd name="T45" fmla="*/ 91 h 107"/>
                <a:gd name="T46" fmla="*/ 37 w 106"/>
                <a:gd name="T47" fmla="*/ 91 h 107"/>
                <a:gd name="T48" fmla="*/ 53 w 106"/>
                <a:gd name="T49" fmla="*/ 107 h 107"/>
                <a:gd name="T50" fmla="*/ 69 w 106"/>
                <a:gd name="T51" fmla="*/ 91 h 107"/>
                <a:gd name="T52" fmla="*/ 69 w 106"/>
                <a:gd name="T53" fmla="*/ 91 h 107"/>
                <a:gd name="T54" fmla="*/ 59 w 106"/>
                <a:gd name="T55" fmla="*/ 76 h 107"/>
                <a:gd name="T56" fmla="*/ 59 w 106"/>
                <a:gd name="T57" fmla="*/ 59 h 107"/>
                <a:gd name="T58" fmla="*/ 76 w 106"/>
                <a:gd name="T59" fmla="*/ 59 h 107"/>
                <a:gd name="T60" fmla="*/ 90 w 106"/>
                <a:gd name="T61" fmla="*/ 69 h 107"/>
                <a:gd name="T62" fmla="*/ 90 w 106"/>
                <a:gd name="T63" fmla="*/ 69 h 107"/>
                <a:gd name="T64" fmla="*/ 106 w 106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7">
                  <a:moveTo>
                    <a:pt x="106" y="53"/>
                  </a:moveTo>
                  <a:cubicBezTo>
                    <a:pt x="106" y="45"/>
                    <a:pt x="99" y="38"/>
                    <a:pt x="9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84" y="38"/>
                    <a:pt x="78" y="42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3"/>
                    <a:pt x="41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2"/>
                    <a:pt x="22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9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00"/>
                    <a:pt x="44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233"/>
            <p:cNvSpPr>
              <a:spLocks/>
            </p:cNvSpPr>
            <p:nvPr/>
          </p:nvSpPr>
          <p:spPr bwMode="auto">
            <a:xfrm>
              <a:off x="9467850" y="1566863"/>
              <a:ext cx="85725" cy="85725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60 w 107"/>
                <a:gd name="T9" fmla="*/ 47 h 107"/>
                <a:gd name="T10" fmla="*/ 60 w 107"/>
                <a:gd name="T11" fmla="*/ 31 h 107"/>
                <a:gd name="T12" fmla="*/ 70 w 107"/>
                <a:gd name="T13" fmla="*/ 16 h 107"/>
                <a:gd name="T14" fmla="*/ 70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8 w 107"/>
                <a:gd name="T23" fmla="*/ 31 h 107"/>
                <a:gd name="T24" fmla="*/ 48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59 h 107"/>
                <a:gd name="T40" fmla="*/ 48 w 107"/>
                <a:gd name="T41" fmla="*/ 59 h 107"/>
                <a:gd name="T42" fmla="*/ 48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70 w 107"/>
                <a:gd name="T51" fmla="*/ 91 h 107"/>
                <a:gd name="T52" fmla="*/ 70 w 107"/>
                <a:gd name="T53" fmla="*/ 91 h 107"/>
                <a:gd name="T54" fmla="*/ 60 w 107"/>
                <a:gd name="T55" fmla="*/ 76 h 107"/>
                <a:gd name="T56" fmla="*/ 60 w 107"/>
                <a:gd name="T57" fmla="*/ 59 h 107"/>
                <a:gd name="T58" fmla="*/ 76 w 107"/>
                <a:gd name="T59" fmla="*/ 59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5" y="38"/>
                    <a:pt x="79" y="42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6" y="28"/>
                    <a:pt x="70" y="23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8" y="3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0" y="45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70" y="100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9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234"/>
            <p:cNvSpPr>
              <a:spLocks/>
            </p:cNvSpPr>
            <p:nvPr/>
          </p:nvSpPr>
          <p:spPr bwMode="auto">
            <a:xfrm>
              <a:off x="9636125" y="1566863"/>
              <a:ext cx="87313" cy="85725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60 w 107"/>
                <a:gd name="T9" fmla="*/ 47 h 107"/>
                <a:gd name="T10" fmla="*/ 60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59 h 107"/>
                <a:gd name="T40" fmla="*/ 47 w 107"/>
                <a:gd name="T41" fmla="*/ 59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60 w 107"/>
                <a:gd name="T55" fmla="*/ 76 h 107"/>
                <a:gd name="T56" fmla="*/ 60 w 107"/>
                <a:gd name="T57" fmla="*/ 59 h 107"/>
                <a:gd name="T58" fmla="*/ 76 w 107"/>
                <a:gd name="T59" fmla="*/ 59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235"/>
            <p:cNvSpPr>
              <a:spLocks/>
            </p:cNvSpPr>
            <p:nvPr/>
          </p:nvSpPr>
          <p:spPr bwMode="auto">
            <a:xfrm>
              <a:off x="9804400" y="1566863"/>
              <a:ext cx="87313" cy="85725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59 w 107"/>
                <a:gd name="T9" fmla="*/ 47 h 107"/>
                <a:gd name="T10" fmla="*/ 59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3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59 h 107"/>
                <a:gd name="T40" fmla="*/ 47 w 107"/>
                <a:gd name="T41" fmla="*/ 59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3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59 w 107"/>
                <a:gd name="T55" fmla="*/ 76 h 107"/>
                <a:gd name="T56" fmla="*/ 59 w 107"/>
                <a:gd name="T57" fmla="*/ 59 h 107"/>
                <a:gd name="T58" fmla="*/ 76 w 107"/>
                <a:gd name="T59" fmla="*/ 59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99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236"/>
            <p:cNvSpPr>
              <a:spLocks/>
            </p:cNvSpPr>
            <p:nvPr/>
          </p:nvSpPr>
          <p:spPr bwMode="auto">
            <a:xfrm>
              <a:off x="9299575" y="1735138"/>
              <a:ext cx="85725" cy="85725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6 h 106"/>
                <a:gd name="T14" fmla="*/ 69 w 106"/>
                <a:gd name="T15" fmla="*/ 16 h 106"/>
                <a:gd name="T16" fmla="*/ 53 w 106"/>
                <a:gd name="T17" fmla="*/ 0 h 106"/>
                <a:gd name="T18" fmla="*/ 37 w 106"/>
                <a:gd name="T19" fmla="*/ 16 h 106"/>
                <a:gd name="T20" fmla="*/ 37 w 106"/>
                <a:gd name="T21" fmla="*/ 16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6 h 106"/>
                <a:gd name="T44" fmla="*/ 37 w 106"/>
                <a:gd name="T45" fmla="*/ 91 h 106"/>
                <a:gd name="T46" fmla="*/ 37 w 106"/>
                <a:gd name="T47" fmla="*/ 91 h 106"/>
                <a:gd name="T48" fmla="*/ 53 w 106"/>
                <a:gd name="T49" fmla="*/ 106 h 106"/>
                <a:gd name="T50" fmla="*/ 69 w 106"/>
                <a:gd name="T51" fmla="*/ 91 h 106"/>
                <a:gd name="T52" fmla="*/ 69 w 106"/>
                <a:gd name="T53" fmla="*/ 91 h 106"/>
                <a:gd name="T54" fmla="*/ 59 w 106"/>
                <a:gd name="T55" fmla="*/ 76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8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237"/>
            <p:cNvSpPr>
              <a:spLocks/>
            </p:cNvSpPr>
            <p:nvPr/>
          </p:nvSpPr>
          <p:spPr bwMode="auto">
            <a:xfrm>
              <a:off x="9467850" y="1735138"/>
              <a:ext cx="85725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6 h 106"/>
                <a:gd name="T14" fmla="*/ 70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4 w 107"/>
                <a:gd name="T49" fmla="*/ 106 h 106"/>
                <a:gd name="T50" fmla="*/ 70 w 107"/>
                <a:gd name="T51" fmla="*/ 91 h 106"/>
                <a:gd name="T52" fmla="*/ 70 w 107"/>
                <a:gd name="T53" fmla="*/ 91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Freeform 238"/>
            <p:cNvSpPr>
              <a:spLocks/>
            </p:cNvSpPr>
            <p:nvPr/>
          </p:nvSpPr>
          <p:spPr bwMode="auto">
            <a:xfrm>
              <a:off x="9636125" y="1735138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4 w 107"/>
                <a:gd name="T49" fmla="*/ 106 h 106"/>
                <a:gd name="T50" fmla="*/ 69 w 107"/>
                <a:gd name="T51" fmla="*/ 91 h 106"/>
                <a:gd name="T52" fmla="*/ 69 w 107"/>
                <a:gd name="T53" fmla="*/ 91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Freeform 239"/>
            <p:cNvSpPr>
              <a:spLocks/>
            </p:cNvSpPr>
            <p:nvPr/>
          </p:nvSpPr>
          <p:spPr bwMode="auto">
            <a:xfrm>
              <a:off x="9804400" y="1735138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3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3 w 107"/>
                <a:gd name="T49" fmla="*/ 106 h 106"/>
                <a:gd name="T50" fmla="*/ 69 w 107"/>
                <a:gd name="T51" fmla="*/ 91 h 106"/>
                <a:gd name="T52" fmla="*/ 69 w 107"/>
                <a:gd name="T53" fmla="*/ 91 h 106"/>
                <a:gd name="T54" fmla="*/ 59 w 107"/>
                <a:gd name="T55" fmla="*/ 76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240"/>
            <p:cNvSpPr>
              <a:spLocks/>
            </p:cNvSpPr>
            <p:nvPr/>
          </p:nvSpPr>
          <p:spPr bwMode="auto">
            <a:xfrm>
              <a:off x="9299575" y="1903413"/>
              <a:ext cx="85725" cy="85725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6 h 106"/>
                <a:gd name="T14" fmla="*/ 69 w 106"/>
                <a:gd name="T15" fmla="*/ 16 h 106"/>
                <a:gd name="T16" fmla="*/ 53 w 106"/>
                <a:gd name="T17" fmla="*/ 0 h 106"/>
                <a:gd name="T18" fmla="*/ 37 w 106"/>
                <a:gd name="T19" fmla="*/ 16 h 106"/>
                <a:gd name="T20" fmla="*/ 37 w 106"/>
                <a:gd name="T21" fmla="*/ 16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6 h 106"/>
                <a:gd name="T44" fmla="*/ 37 w 106"/>
                <a:gd name="T45" fmla="*/ 90 h 106"/>
                <a:gd name="T46" fmla="*/ 37 w 106"/>
                <a:gd name="T47" fmla="*/ 90 h 106"/>
                <a:gd name="T48" fmla="*/ 53 w 106"/>
                <a:gd name="T49" fmla="*/ 106 h 106"/>
                <a:gd name="T50" fmla="*/ 69 w 106"/>
                <a:gd name="T51" fmla="*/ 90 h 106"/>
                <a:gd name="T52" fmla="*/ 69 w 106"/>
                <a:gd name="T53" fmla="*/ 90 h 106"/>
                <a:gd name="T54" fmla="*/ 59 w 106"/>
                <a:gd name="T55" fmla="*/ 76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8"/>
                    <a:pt x="37" y="84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241"/>
            <p:cNvSpPr>
              <a:spLocks/>
            </p:cNvSpPr>
            <p:nvPr/>
          </p:nvSpPr>
          <p:spPr bwMode="auto">
            <a:xfrm>
              <a:off x="9467850" y="1903413"/>
              <a:ext cx="85725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6 h 106"/>
                <a:gd name="T14" fmla="*/ 70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70 w 107"/>
                <a:gd name="T51" fmla="*/ 90 h 106"/>
                <a:gd name="T52" fmla="*/ 70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84"/>
                    <a:pt x="66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242"/>
            <p:cNvSpPr>
              <a:spLocks/>
            </p:cNvSpPr>
            <p:nvPr/>
          </p:nvSpPr>
          <p:spPr bwMode="auto">
            <a:xfrm>
              <a:off x="9636125" y="1903413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Freeform 243"/>
            <p:cNvSpPr>
              <a:spLocks/>
            </p:cNvSpPr>
            <p:nvPr/>
          </p:nvSpPr>
          <p:spPr bwMode="auto">
            <a:xfrm>
              <a:off x="9804400" y="1903413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3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3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59 w 107"/>
                <a:gd name="T55" fmla="*/ 76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Freeform 244"/>
            <p:cNvSpPr>
              <a:spLocks/>
            </p:cNvSpPr>
            <p:nvPr/>
          </p:nvSpPr>
          <p:spPr bwMode="auto">
            <a:xfrm>
              <a:off x="9299575" y="2071688"/>
              <a:ext cx="85725" cy="85725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5 h 106"/>
                <a:gd name="T14" fmla="*/ 69 w 106"/>
                <a:gd name="T15" fmla="*/ 15 h 106"/>
                <a:gd name="T16" fmla="*/ 53 w 106"/>
                <a:gd name="T17" fmla="*/ 0 h 106"/>
                <a:gd name="T18" fmla="*/ 37 w 106"/>
                <a:gd name="T19" fmla="*/ 15 h 106"/>
                <a:gd name="T20" fmla="*/ 37 w 106"/>
                <a:gd name="T21" fmla="*/ 15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6 h 106"/>
                <a:gd name="T44" fmla="*/ 37 w 106"/>
                <a:gd name="T45" fmla="*/ 90 h 106"/>
                <a:gd name="T46" fmla="*/ 37 w 106"/>
                <a:gd name="T47" fmla="*/ 90 h 106"/>
                <a:gd name="T48" fmla="*/ 53 w 106"/>
                <a:gd name="T49" fmla="*/ 106 h 106"/>
                <a:gd name="T50" fmla="*/ 69 w 106"/>
                <a:gd name="T51" fmla="*/ 90 h 106"/>
                <a:gd name="T52" fmla="*/ 69 w 106"/>
                <a:gd name="T53" fmla="*/ 90 h 106"/>
                <a:gd name="T54" fmla="*/ 59 w 106"/>
                <a:gd name="T55" fmla="*/ 76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8"/>
                    <a:pt x="37" y="84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245"/>
            <p:cNvSpPr>
              <a:spLocks/>
            </p:cNvSpPr>
            <p:nvPr/>
          </p:nvSpPr>
          <p:spPr bwMode="auto">
            <a:xfrm>
              <a:off x="9467850" y="2071688"/>
              <a:ext cx="85725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5 h 106"/>
                <a:gd name="T14" fmla="*/ 70 w 107"/>
                <a:gd name="T15" fmla="*/ 15 h 106"/>
                <a:gd name="T16" fmla="*/ 54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70 w 107"/>
                <a:gd name="T51" fmla="*/ 90 h 106"/>
                <a:gd name="T52" fmla="*/ 70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84"/>
                    <a:pt x="66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246"/>
            <p:cNvSpPr>
              <a:spLocks/>
            </p:cNvSpPr>
            <p:nvPr/>
          </p:nvSpPr>
          <p:spPr bwMode="auto">
            <a:xfrm>
              <a:off x="9636125" y="2071688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5 h 106"/>
                <a:gd name="T14" fmla="*/ 69 w 107"/>
                <a:gd name="T15" fmla="*/ 15 h 106"/>
                <a:gd name="T16" fmla="*/ 54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247"/>
            <p:cNvSpPr>
              <a:spLocks/>
            </p:cNvSpPr>
            <p:nvPr/>
          </p:nvSpPr>
          <p:spPr bwMode="auto">
            <a:xfrm>
              <a:off x="9804400" y="2071688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5 h 106"/>
                <a:gd name="T14" fmla="*/ 69 w 107"/>
                <a:gd name="T15" fmla="*/ 15 h 106"/>
                <a:gd name="T16" fmla="*/ 53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3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59 w 107"/>
                <a:gd name="T55" fmla="*/ 76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248"/>
            <p:cNvSpPr>
              <a:spLocks/>
            </p:cNvSpPr>
            <p:nvPr/>
          </p:nvSpPr>
          <p:spPr bwMode="auto">
            <a:xfrm>
              <a:off x="9299575" y="2239963"/>
              <a:ext cx="85725" cy="87313"/>
            </a:xfrm>
            <a:custGeom>
              <a:avLst/>
              <a:gdLst>
                <a:gd name="T0" fmla="*/ 106 w 106"/>
                <a:gd name="T1" fmla="*/ 54 h 107"/>
                <a:gd name="T2" fmla="*/ 90 w 106"/>
                <a:gd name="T3" fmla="*/ 38 h 107"/>
                <a:gd name="T4" fmla="*/ 90 w 106"/>
                <a:gd name="T5" fmla="*/ 38 h 107"/>
                <a:gd name="T6" fmla="*/ 76 w 106"/>
                <a:gd name="T7" fmla="*/ 48 h 107"/>
                <a:gd name="T8" fmla="*/ 59 w 106"/>
                <a:gd name="T9" fmla="*/ 48 h 107"/>
                <a:gd name="T10" fmla="*/ 59 w 106"/>
                <a:gd name="T11" fmla="*/ 31 h 107"/>
                <a:gd name="T12" fmla="*/ 69 w 106"/>
                <a:gd name="T13" fmla="*/ 16 h 107"/>
                <a:gd name="T14" fmla="*/ 69 w 106"/>
                <a:gd name="T15" fmla="*/ 16 h 107"/>
                <a:gd name="T16" fmla="*/ 53 w 106"/>
                <a:gd name="T17" fmla="*/ 0 h 107"/>
                <a:gd name="T18" fmla="*/ 37 w 106"/>
                <a:gd name="T19" fmla="*/ 16 h 107"/>
                <a:gd name="T20" fmla="*/ 37 w 106"/>
                <a:gd name="T21" fmla="*/ 16 h 107"/>
                <a:gd name="T22" fmla="*/ 47 w 106"/>
                <a:gd name="T23" fmla="*/ 31 h 107"/>
                <a:gd name="T24" fmla="*/ 47 w 106"/>
                <a:gd name="T25" fmla="*/ 48 h 107"/>
                <a:gd name="T26" fmla="*/ 30 w 106"/>
                <a:gd name="T27" fmla="*/ 48 h 107"/>
                <a:gd name="T28" fmla="*/ 15 w 106"/>
                <a:gd name="T29" fmla="*/ 38 h 107"/>
                <a:gd name="T30" fmla="*/ 15 w 106"/>
                <a:gd name="T31" fmla="*/ 38 h 107"/>
                <a:gd name="T32" fmla="*/ 0 w 106"/>
                <a:gd name="T33" fmla="*/ 54 h 107"/>
                <a:gd name="T34" fmla="*/ 15 w 106"/>
                <a:gd name="T35" fmla="*/ 69 h 107"/>
                <a:gd name="T36" fmla="*/ 15 w 106"/>
                <a:gd name="T37" fmla="*/ 69 h 107"/>
                <a:gd name="T38" fmla="*/ 30 w 106"/>
                <a:gd name="T39" fmla="*/ 60 h 107"/>
                <a:gd name="T40" fmla="*/ 47 w 106"/>
                <a:gd name="T41" fmla="*/ 60 h 107"/>
                <a:gd name="T42" fmla="*/ 47 w 106"/>
                <a:gd name="T43" fmla="*/ 76 h 107"/>
                <a:gd name="T44" fmla="*/ 37 w 106"/>
                <a:gd name="T45" fmla="*/ 91 h 107"/>
                <a:gd name="T46" fmla="*/ 37 w 106"/>
                <a:gd name="T47" fmla="*/ 91 h 107"/>
                <a:gd name="T48" fmla="*/ 53 w 106"/>
                <a:gd name="T49" fmla="*/ 107 h 107"/>
                <a:gd name="T50" fmla="*/ 69 w 106"/>
                <a:gd name="T51" fmla="*/ 91 h 107"/>
                <a:gd name="T52" fmla="*/ 69 w 106"/>
                <a:gd name="T53" fmla="*/ 91 h 107"/>
                <a:gd name="T54" fmla="*/ 59 w 106"/>
                <a:gd name="T55" fmla="*/ 76 h 107"/>
                <a:gd name="T56" fmla="*/ 59 w 106"/>
                <a:gd name="T57" fmla="*/ 60 h 107"/>
                <a:gd name="T58" fmla="*/ 76 w 106"/>
                <a:gd name="T59" fmla="*/ 60 h 107"/>
                <a:gd name="T60" fmla="*/ 90 w 106"/>
                <a:gd name="T61" fmla="*/ 69 h 107"/>
                <a:gd name="T62" fmla="*/ 90 w 106"/>
                <a:gd name="T63" fmla="*/ 69 h 107"/>
                <a:gd name="T64" fmla="*/ 106 w 106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7">
                  <a:moveTo>
                    <a:pt x="106" y="54"/>
                  </a:moveTo>
                  <a:cubicBezTo>
                    <a:pt x="106" y="45"/>
                    <a:pt x="99" y="38"/>
                    <a:pt x="9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84" y="38"/>
                    <a:pt x="78" y="42"/>
                    <a:pt x="76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8"/>
                    <a:pt x="62" y="0"/>
                    <a:pt x="53" y="0"/>
                  </a:cubicBezTo>
                  <a:cubicBezTo>
                    <a:pt x="44" y="0"/>
                    <a:pt x="37" y="8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3"/>
                    <a:pt x="41" y="28"/>
                    <a:pt x="47" y="31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2"/>
                    <a:pt x="22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9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00"/>
                    <a:pt x="44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249"/>
            <p:cNvSpPr>
              <a:spLocks/>
            </p:cNvSpPr>
            <p:nvPr/>
          </p:nvSpPr>
          <p:spPr bwMode="auto">
            <a:xfrm>
              <a:off x="9467850" y="2239963"/>
              <a:ext cx="85725" cy="87313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8 h 107"/>
                <a:gd name="T8" fmla="*/ 60 w 107"/>
                <a:gd name="T9" fmla="*/ 48 h 107"/>
                <a:gd name="T10" fmla="*/ 60 w 107"/>
                <a:gd name="T11" fmla="*/ 31 h 107"/>
                <a:gd name="T12" fmla="*/ 70 w 107"/>
                <a:gd name="T13" fmla="*/ 16 h 107"/>
                <a:gd name="T14" fmla="*/ 70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8 w 107"/>
                <a:gd name="T23" fmla="*/ 31 h 107"/>
                <a:gd name="T24" fmla="*/ 48 w 107"/>
                <a:gd name="T25" fmla="*/ 48 h 107"/>
                <a:gd name="T26" fmla="*/ 31 w 107"/>
                <a:gd name="T27" fmla="*/ 48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8 w 107"/>
                <a:gd name="T41" fmla="*/ 60 h 107"/>
                <a:gd name="T42" fmla="*/ 48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70 w 107"/>
                <a:gd name="T51" fmla="*/ 91 h 107"/>
                <a:gd name="T52" fmla="*/ 70 w 107"/>
                <a:gd name="T53" fmla="*/ 91 h 107"/>
                <a:gd name="T54" fmla="*/ 60 w 107"/>
                <a:gd name="T55" fmla="*/ 76 h 107"/>
                <a:gd name="T56" fmla="*/ 60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5" y="38"/>
                    <a:pt x="79" y="42"/>
                    <a:pt x="76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6" y="28"/>
                    <a:pt x="70" y="23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8"/>
                    <a:pt x="62" y="0"/>
                    <a:pt x="54" y="0"/>
                  </a:cubicBezTo>
                  <a:cubicBezTo>
                    <a:pt x="45" y="0"/>
                    <a:pt x="38" y="8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8" y="3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9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0" y="45"/>
                    <a:pt x="0" y="54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70" y="100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9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250"/>
            <p:cNvSpPr>
              <a:spLocks/>
            </p:cNvSpPr>
            <p:nvPr/>
          </p:nvSpPr>
          <p:spPr bwMode="auto">
            <a:xfrm>
              <a:off x="9636125" y="2239963"/>
              <a:ext cx="87313" cy="87313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8 h 107"/>
                <a:gd name="T8" fmla="*/ 60 w 107"/>
                <a:gd name="T9" fmla="*/ 48 h 107"/>
                <a:gd name="T10" fmla="*/ 60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8 h 107"/>
                <a:gd name="T26" fmla="*/ 31 w 107"/>
                <a:gd name="T27" fmla="*/ 48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7 w 107"/>
                <a:gd name="T41" fmla="*/ 60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60 w 107"/>
                <a:gd name="T55" fmla="*/ 76 h 107"/>
                <a:gd name="T56" fmla="*/ 60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8"/>
                    <a:pt x="62" y="0"/>
                    <a:pt x="54" y="0"/>
                  </a:cubicBezTo>
                  <a:cubicBezTo>
                    <a:pt x="45" y="0"/>
                    <a:pt x="38" y="8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251"/>
            <p:cNvSpPr>
              <a:spLocks/>
            </p:cNvSpPr>
            <p:nvPr/>
          </p:nvSpPr>
          <p:spPr bwMode="auto">
            <a:xfrm>
              <a:off x="9804400" y="2239963"/>
              <a:ext cx="87313" cy="87313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8 h 107"/>
                <a:gd name="T8" fmla="*/ 59 w 107"/>
                <a:gd name="T9" fmla="*/ 48 h 107"/>
                <a:gd name="T10" fmla="*/ 59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3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8 h 107"/>
                <a:gd name="T26" fmla="*/ 31 w 107"/>
                <a:gd name="T27" fmla="*/ 48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7 w 107"/>
                <a:gd name="T41" fmla="*/ 60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3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59 w 107"/>
                <a:gd name="T55" fmla="*/ 76 h 107"/>
                <a:gd name="T56" fmla="*/ 59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99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8"/>
                    <a:pt x="62" y="0"/>
                    <a:pt x="53" y="0"/>
                  </a:cubicBezTo>
                  <a:cubicBezTo>
                    <a:pt x="45" y="0"/>
                    <a:pt x="38" y="8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252"/>
            <p:cNvSpPr>
              <a:spLocks/>
            </p:cNvSpPr>
            <p:nvPr/>
          </p:nvSpPr>
          <p:spPr bwMode="auto">
            <a:xfrm>
              <a:off x="9299575" y="2408238"/>
              <a:ext cx="85725" cy="87313"/>
            </a:xfrm>
            <a:custGeom>
              <a:avLst/>
              <a:gdLst>
                <a:gd name="T0" fmla="*/ 106 w 106"/>
                <a:gd name="T1" fmla="*/ 53 h 107"/>
                <a:gd name="T2" fmla="*/ 90 w 106"/>
                <a:gd name="T3" fmla="*/ 38 h 107"/>
                <a:gd name="T4" fmla="*/ 90 w 106"/>
                <a:gd name="T5" fmla="*/ 38 h 107"/>
                <a:gd name="T6" fmla="*/ 76 w 106"/>
                <a:gd name="T7" fmla="*/ 47 h 107"/>
                <a:gd name="T8" fmla="*/ 59 w 106"/>
                <a:gd name="T9" fmla="*/ 47 h 107"/>
                <a:gd name="T10" fmla="*/ 59 w 106"/>
                <a:gd name="T11" fmla="*/ 31 h 107"/>
                <a:gd name="T12" fmla="*/ 69 w 106"/>
                <a:gd name="T13" fmla="*/ 16 h 107"/>
                <a:gd name="T14" fmla="*/ 69 w 106"/>
                <a:gd name="T15" fmla="*/ 16 h 107"/>
                <a:gd name="T16" fmla="*/ 53 w 106"/>
                <a:gd name="T17" fmla="*/ 0 h 107"/>
                <a:gd name="T18" fmla="*/ 37 w 106"/>
                <a:gd name="T19" fmla="*/ 16 h 107"/>
                <a:gd name="T20" fmla="*/ 37 w 106"/>
                <a:gd name="T21" fmla="*/ 16 h 107"/>
                <a:gd name="T22" fmla="*/ 47 w 106"/>
                <a:gd name="T23" fmla="*/ 31 h 107"/>
                <a:gd name="T24" fmla="*/ 47 w 106"/>
                <a:gd name="T25" fmla="*/ 47 h 107"/>
                <a:gd name="T26" fmla="*/ 30 w 106"/>
                <a:gd name="T27" fmla="*/ 47 h 107"/>
                <a:gd name="T28" fmla="*/ 15 w 106"/>
                <a:gd name="T29" fmla="*/ 38 h 107"/>
                <a:gd name="T30" fmla="*/ 15 w 106"/>
                <a:gd name="T31" fmla="*/ 38 h 107"/>
                <a:gd name="T32" fmla="*/ 0 w 106"/>
                <a:gd name="T33" fmla="*/ 53 h 107"/>
                <a:gd name="T34" fmla="*/ 15 w 106"/>
                <a:gd name="T35" fmla="*/ 69 h 107"/>
                <a:gd name="T36" fmla="*/ 15 w 106"/>
                <a:gd name="T37" fmla="*/ 69 h 107"/>
                <a:gd name="T38" fmla="*/ 30 w 106"/>
                <a:gd name="T39" fmla="*/ 60 h 107"/>
                <a:gd name="T40" fmla="*/ 47 w 106"/>
                <a:gd name="T41" fmla="*/ 60 h 107"/>
                <a:gd name="T42" fmla="*/ 47 w 106"/>
                <a:gd name="T43" fmla="*/ 76 h 107"/>
                <a:gd name="T44" fmla="*/ 37 w 106"/>
                <a:gd name="T45" fmla="*/ 91 h 107"/>
                <a:gd name="T46" fmla="*/ 37 w 106"/>
                <a:gd name="T47" fmla="*/ 91 h 107"/>
                <a:gd name="T48" fmla="*/ 53 w 106"/>
                <a:gd name="T49" fmla="*/ 107 h 107"/>
                <a:gd name="T50" fmla="*/ 69 w 106"/>
                <a:gd name="T51" fmla="*/ 91 h 107"/>
                <a:gd name="T52" fmla="*/ 69 w 106"/>
                <a:gd name="T53" fmla="*/ 91 h 107"/>
                <a:gd name="T54" fmla="*/ 59 w 106"/>
                <a:gd name="T55" fmla="*/ 76 h 107"/>
                <a:gd name="T56" fmla="*/ 59 w 106"/>
                <a:gd name="T57" fmla="*/ 60 h 107"/>
                <a:gd name="T58" fmla="*/ 76 w 106"/>
                <a:gd name="T59" fmla="*/ 60 h 107"/>
                <a:gd name="T60" fmla="*/ 90 w 106"/>
                <a:gd name="T61" fmla="*/ 69 h 107"/>
                <a:gd name="T62" fmla="*/ 90 w 106"/>
                <a:gd name="T63" fmla="*/ 69 h 107"/>
                <a:gd name="T64" fmla="*/ 106 w 106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7">
                  <a:moveTo>
                    <a:pt x="106" y="53"/>
                  </a:moveTo>
                  <a:cubicBezTo>
                    <a:pt x="106" y="45"/>
                    <a:pt x="99" y="38"/>
                    <a:pt x="9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84" y="38"/>
                    <a:pt x="78" y="42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3"/>
                    <a:pt x="41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2"/>
                    <a:pt x="22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9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00"/>
                    <a:pt x="44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253"/>
            <p:cNvSpPr>
              <a:spLocks/>
            </p:cNvSpPr>
            <p:nvPr/>
          </p:nvSpPr>
          <p:spPr bwMode="auto">
            <a:xfrm>
              <a:off x="9467850" y="2408238"/>
              <a:ext cx="85725" cy="87313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60 w 107"/>
                <a:gd name="T9" fmla="*/ 47 h 107"/>
                <a:gd name="T10" fmla="*/ 60 w 107"/>
                <a:gd name="T11" fmla="*/ 31 h 107"/>
                <a:gd name="T12" fmla="*/ 70 w 107"/>
                <a:gd name="T13" fmla="*/ 16 h 107"/>
                <a:gd name="T14" fmla="*/ 70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8 w 107"/>
                <a:gd name="T23" fmla="*/ 31 h 107"/>
                <a:gd name="T24" fmla="*/ 48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8 w 107"/>
                <a:gd name="T41" fmla="*/ 60 h 107"/>
                <a:gd name="T42" fmla="*/ 48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70 w 107"/>
                <a:gd name="T51" fmla="*/ 91 h 107"/>
                <a:gd name="T52" fmla="*/ 70 w 107"/>
                <a:gd name="T53" fmla="*/ 91 h 107"/>
                <a:gd name="T54" fmla="*/ 60 w 107"/>
                <a:gd name="T55" fmla="*/ 76 h 107"/>
                <a:gd name="T56" fmla="*/ 60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5" y="38"/>
                    <a:pt x="79" y="42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6" y="28"/>
                    <a:pt x="70" y="23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8" y="3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0" y="45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70" y="100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9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254"/>
            <p:cNvSpPr>
              <a:spLocks/>
            </p:cNvSpPr>
            <p:nvPr/>
          </p:nvSpPr>
          <p:spPr bwMode="auto">
            <a:xfrm>
              <a:off x="9636125" y="2408238"/>
              <a:ext cx="87313" cy="87313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60 w 107"/>
                <a:gd name="T9" fmla="*/ 47 h 107"/>
                <a:gd name="T10" fmla="*/ 60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7 w 107"/>
                <a:gd name="T41" fmla="*/ 60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60 w 107"/>
                <a:gd name="T55" fmla="*/ 76 h 107"/>
                <a:gd name="T56" fmla="*/ 60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255"/>
            <p:cNvSpPr>
              <a:spLocks/>
            </p:cNvSpPr>
            <p:nvPr/>
          </p:nvSpPr>
          <p:spPr bwMode="auto">
            <a:xfrm>
              <a:off x="9804400" y="2408238"/>
              <a:ext cx="87313" cy="87313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59 w 107"/>
                <a:gd name="T9" fmla="*/ 47 h 107"/>
                <a:gd name="T10" fmla="*/ 59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3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7 w 107"/>
                <a:gd name="T41" fmla="*/ 60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3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59 w 107"/>
                <a:gd name="T55" fmla="*/ 76 h 107"/>
                <a:gd name="T56" fmla="*/ 59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99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3996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6857735" y="5487988"/>
            <a:ext cx="5335853" cy="137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0669588" y="0"/>
            <a:ext cx="1522412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 Placeholder 278"/>
          <p:cNvSpPr>
            <a:spLocks noGrp="1"/>
          </p:cNvSpPr>
          <p:nvPr>
            <p:ph type="body" sz="quarter" idx="11" hasCustomPrompt="1"/>
          </p:nvPr>
        </p:nvSpPr>
        <p:spPr>
          <a:xfrm>
            <a:off x="5618888" y="501480"/>
            <a:ext cx="4795111" cy="3672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 algn="r">
              <a:spcAft>
                <a:spcPts val="0"/>
              </a:spcAft>
              <a:buNone/>
              <a:defRPr lang="en-US" sz="2400" dirty="0" smtClean="0">
                <a:solidFill>
                  <a:srgbClr val="002B4C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GB" sz="1800" dirty="0"/>
            </a:lvl5pPr>
          </a:lstStyle>
          <a:p>
            <a:pPr marL="0" lvl="0" algn="r"/>
            <a:r>
              <a:rPr lang="en-US" sz="2400" dirty="0">
                <a:solidFill>
                  <a:srgbClr val="002B4C"/>
                </a:solidFill>
              </a:rPr>
              <a:t>Click to add Presentation title signpost </a:t>
            </a:r>
            <a:endParaRPr lang="en-US" dirty="0"/>
          </a:p>
        </p:txBody>
      </p:sp>
      <p:pic>
        <p:nvPicPr>
          <p:cNvPr id="280" name="Picture 2" descr="BoE logo_A4 mas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6300"/>
            <a:ext cx="2995962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" name="Text Placeholder 28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487988"/>
            <a:ext cx="5634678" cy="982800"/>
          </a:xfr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4"/>
                </a:solidFill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290" name="Picture Placeholder 289"/>
          <p:cNvSpPr>
            <a:spLocks noGrp="1" noChangeAspect="1"/>
          </p:cNvSpPr>
          <p:nvPr>
            <p:ph type="pic" sz="quarter" idx="14"/>
          </p:nvPr>
        </p:nvSpPr>
        <p:spPr>
          <a:xfrm>
            <a:off x="10961688" y="190785"/>
            <a:ext cx="964800" cy="96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858000" y="1371600"/>
            <a:ext cx="5334000" cy="4116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6097588" y="1371600"/>
            <a:ext cx="763587" cy="4116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icture Placeholder 276"/>
          <p:cNvSpPr>
            <a:spLocks noGrp="1"/>
          </p:cNvSpPr>
          <p:nvPr>
            <p:ph type="pic" sz="quarter" idx="10"/>
          </p:nvPr>
        </p:nvSpPr>
        <p:spPr>
          <a:xfrm>
            <a:off x="6858000" y="1371600"/>
            <a:ext cx="5334000" cy="41148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6" name="Rectangle 145"/>
          <p:cNvSpPr/>
          <p:nvPr userDrawn="1"/>
        </p:nvSpPr>
        <p:spPr>
          <a:xfrm>
            <a:off x="6096000" y="1371600"/>
            <a:ext cx="762000" cy="548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752600"/>
            <a:ext cx="5638800" cy="3735387"/>
          </a:xfrm>
        </p:spPr>
        <p:txBody>
          <a:bodyPr/>
          <a:lstStyle>
            <a:lvl1pPr marL="0" indent="0">
              <a:spcAft>
                <a:spcPts val="2400"/>
              </a:spcAft>
              <a:buNone/>
              <a:defRPr sz="4800"/>
            </a:lvl1pPr>
            <a:lvl2pPr marL="0" indent="0">
              <a:buFont typeface="Arial" panose="020B0604020202020204" pitchFamily="34" charset="0"/>
              <a:buNone/>
              <a:defRPr sz="3200"/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 title  (Calibri 48pt)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(Calibri 32pt)</a:t>
            </a:r>
          </a:p>
          <a:p>
            <a:pPr lvl="1"/>
            <a:endParaRPr lang="en-US" dirty="0"/>
          </a:p>
        </p:txBody>
      </p:sp>
      <p:grpSp>
        <p:nvGrpSpPr>
          <p:cNvPr id="139" name="Group 138"/>
          <p:cNvGrpSpPr>
            <a:grpSpLocks noChangeAspect="1"/>
          </p:cNvGrpSpPr>
          <p:nvPr userDrawn="1"/>
        </p:nvGrpSpPr>
        <p:grpSpPr>
          <a:xfrm>
            <a:off x="6913355" y="5624682"/>
            <a:ext cx="5159993" cy="1095898"/>
            <a:chOff x="2266950" y="4587875"/>
            <a:chExt cx="2384425" cy="506413"/>
          </a:xfrm>
          <a:solidFill>
            <a:srgbClr val="FFFFFF">
              <a:alpha val="25098"/>
            </a:srgbClr>
          </a:solidFill>
        </p:grpSpPr>
        <p:sp>
          <p:nvSpPr>
            <p:cNvPr id="141" name="Freeform 256"/>
            <p:cNvSpPr>
              <a:spLocks/>
            </p:cNvSpPr>
            <p:nvPr/>
          </p:nvSpPr>
          <p:spPr bwMode="auto">
            <a:xfrm>
              <a:off x="2266950" y="4587875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1 h 91"/>
                <a:gd name="T8" fmla="*/ 51 w 92"/>
                <a:gd name="T9" fmla="*/ 41 h 91"/>
                <a:gd name="T10" fmla="*/ 51 w 92"/>
                <a:gd name="T11" fmla="*/ 26 h 91"/>
                <a:gd name="T12" fmla="*/ 60 w 92"/>
                <a:gd name="T13" fmla="*/ 14 h 91"/>
                <a:gd name="T14" fmla="*/ 60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1 h 91"/>
                <a:gd name="T26" fmla="*/ 26 w 92"/>
                <a:gd name="T27" fmla="*/ 41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"/>
                    <a:pt x="53" y="0"/>
                    <a:pt x="46" y="0"/>
                  </a:cubicBezTo>
                  <a:cubicBezTo>
                    <a:pt x="39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9" y="91"/>
                    <a:pt x="46" y="91"/>
                  </a:cubicBezTo>
                  <a:cubicBezTo>
                    <a:pt x="53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257"/>
            <p:cNvSpPr>
              <a:spLocks/>
            </p:cNvSpPr>
            <p:nvPr/>
          </p:nvSpPr>
          <p:spPr bwMode="auto">
            <a:xfrm>
              <a:off x="2411413" y="4587875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1 h 91"/>
                <a:gd name="T8" fmla="*/ 51 w 92"/>
                <a:gd name="T9" fmla="*/ 41 h 91"/>
                <a:gd name="T10" fmla="*/ 51 w 92"/>
                <a:gd name="T11" fmla="*/ 26 h 91"/>
                <a:gd name="T12" fmla="*/ 59 w 92"/>
                <a:gd name="T13" fmla="*/ 14 h 91"/>
                <a:gd name="T14" fmla="*/ 59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1 h 91"/>
                <a:gd name="T26" fmla="*/ 26 w 92"/>
                <a:gd name="T27" fmla="*/ 41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59 w 92"/>
                <a:gd name="T51" fmla="*/ 78 h 91"/>
                <a:gd name="T52" fmla="*/ 59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258"/>
            <p:cNvSpPr>
              <a:spLocks/>
            </p:cNvSpPr>
            <p:nvPr/>
          </p:nvSpPr>
          <p:spPr bwMode="auto">
            <a:xfrm>
              <a:off x="2555875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1 w 91"/>
                <a:gd name="T23" fmla="*/ 26 h 91"/>
                <a:gd name="T24" fmla="*/ 41 w 91"/>
                <a:gd name="T25" fmla="*/ 41 h 91"/>
                <a:gd name="T26" fmla="*/ 26 w 91"/>
                <a:gd name="T27" fmla="*/ 41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259"/>
            <p:cNvSpPr>
              <a:spLocks/>
            </p:cNvSpPr>
            <p:nvPr/>
          </p:nvSpPr>
          <p:spPr bwMode="auto">
            <a:xfrm>
              <a:off x="2700338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1 w 91"/>
                <a:gd name="T23" fmla="*/ 26 h 91"/>
                <a:gd name="T24" fmla="*/ 41 w 91"/>
                <a:gd name="T25" fmla="*/ 41 h 91"/>
                <a:gd name="T26" fmla="*/ 26 w 91"/>
                <a:gd name="T27" fmla="*/ 41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Freeform 260"/>
            <p:cNvSpPr>
              <a:spLocks/>
            </p:cNvSpPr>
            <p:nvPr/>
          </p:nvSpPr>
          <p:spPr bwMode="auto">
            <a:xfrm>
              <a:off x="2844800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1 h 91"/>
                <a:gd name="T26" fmla="*/ 26 w 91"/>
                <a:gd name="T27" fmla="*/ 41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0" y="26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Freeform 261"/>
            <p:cNvSpPr>
              <a:spLocks/>
            </p:cNvSpPr>
            <p:nvPr/>
          </p:nvSpPr>
          <p:spPr bwMode="auto">
            <a:xfrm>
              <a:off x="2989263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1 h 91"/>
                <a:gd name="T26" fmla="*/ 26 w 91"/>
                <a:gd name="T27" fmla="*/ 41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Freeform 262"/>
            <p:cNvSpPr>
              <a:spLocks/>
            </p:cNvSpPr>
            <p:nvPr/>
          </p:nvSpPr>
          <p:spPr bwMode="auto">
            <a:xfrm>
              <a:off x="3133725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1 h 91"/>
                <a:gd name="T26" fmla="*/ 26 w 91"/>
                <a:gd name="T27" fmla="*/ 41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263"/>
            <p:cNvSpPr>
              <a:spLocks/>
            </p:cNvSpPr>
            <p:nvPr/>
          </p:nvSpPr>
          <p:spPr bwMode="auto">
            <a:xfrm>
              <a:off x="3278188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1 h 91"/>
                <a:gd name="T26" fmla="*/ 26 w 91"/>
                <a:gd name="T27" fmla="*/ 41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264"/>
            <p:cNvSpPr>
              <a:spLocks/>
            </p:cNvSpPr>
            <p:nvPr/>
          </p:nvSpPr>
          <p:spPr bwMode="auto">
            <a:xfrm>
              <a:off x="3422650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1 h 91"/>
                <a:gd name="T26" fmla="*/ 26 w 91"/>
                <a:gd name="T27" fmla="*/ 41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5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265"/>
            <p:cNvSpPr>
              <a:spLocks/>
            </p:cNvSpPr>
            <p:nvPr/>
          </p:nvSpPr>
          <p:spPr bwMode="auto">
            <a:xfrm>
              <a:off x="3567113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1 h 91"/>
                <a:gd name="T8" fmla="*/ 50 w 91"/>
                <a:gd name="T9" fmla="*/ 41 h 91"/>
                <a:gd name="T10" fmla="*/ 50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1 h 91"/>
                <a:gd name="T26" fmla="*/ 26 w 91"/>
                <a:gd name="T27" fmla="*/ 41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0 w 91"/>
                <a:gd name="T55" fmla="*/ 65 h 91"/>
                <a:gd name="T56" fmla="*/ 50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5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0" y="6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266"/>
            <p:cNvSpPr>
              <a:spLocks/>
            </p:cNvSpPr>
            <p:nvPr/>
          </p:nvSpPr>
          <p:spPr bwMode="auto">
            <a:xfrm>
              <a:off x="3711575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1 h 91"/>
                <a:gd name="T8" fmla="*/ 50 w 91"/>
                <a:gd name="T9" fmla="*/ 41 h 91"/>
                <a:gd name="T10" fmla="*/ 50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1 h 91"/>
                <a:gd name="T26" fmla="*/ 26 w 91"/>
                <a:gd name="T27" fmla="*/ 41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0 w 91"/>
                <a:gd name="T55" fmla="*/ 65 h 91"/>
                <a:gd name="T56" fmla="*/ 50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5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0" y="6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267"/>
            <p:cNvSpPr>
              <a:spLocks/>
            </p:cNvSpPr>
            <p:nvPr/>
          </p:nvSpPr>
          <p:spPr bwMode="auto">
            <a:xfrm>
              <a:off x="3856038" y="4587875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6 w 92"/>
                <a:gd name="T7" fmla="*/ 41 h 91"/>
                <a:gd name="T8" fmla="*/ 51 w 92"/>
                <a:gd name="T9" fmla="*/ 41 h 91"/>
                <a:gd name="T10" fmla="*/ 51 w 92"/>
                <a:gd name="T11" fmla="*/ 26 h 91"/>
                <a:gd name="T12" fmla="*/ 60 w 92"/>
                <a:gd name="T13" fmla="*/ 14 h 91"/>
                <a:gd name="T14" fmla="*/ 60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1 h 91"/>
                <a:gd name="T26" fmla="*/ 27 w 92"/>
                <a:gd name="T27" fmla="*/ 41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7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6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6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6"/>
                    <a:pt x="66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"/>
                    <a:pt x="54" y="0"/>
                    <a:pt x="46" y="0"/>
                  </a:cubicBezTo>
                  <a:cubicBezTo>
                    <a:pt x="39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5" y="36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7" y="32"/>
                    <a:pt x="0" y="38"/>
                    <a:pt x="0" y="46"/>
                  </a:cubicBezTo>
                  <a:cubicBezTo>
                    <a:pt x="0" y="53"/>
                    <a:pt x="7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5" y="56"/>
                    <a:pt x="27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9" y="91"/>
                    <a:pt x="46" y="91"/>
                  </a:cubicBezTo>
                  <a:cubicBezTo>
                    <a:pt x="54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6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268"/>
            <p:cNvSpPr>
              <a:spLocks/>
            </p:cNvSpPr>
            <p:nvPr/>
          </p:nvSpPr>
          <p:spPr bwMode="auto">
            <a:xfrm>
              <a:off x="4000500" y="4587875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1 h 91"/>
                <a:gd name="T8" fmla="*/ 51 w 92"/>
                <a:gd name="T9" fmla="*/ 41 h 91"/>
                <a:gd name="T10" fmla="*/ 51 w 92"/>
                <a:gd name="T11" fmla="*/ 26 h 91"/>
                <a:gd name="T12" fmla="*/ 60 w 92"/>
                <a:gd name="T13" fmla="*/ 14 h 91"/>
                <a:gd name="T14" fmla="*/ 60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1 h 91"/>
                <a:gd name="T26" fmla="*/ 26 w 92"/>
                <a:gd name="T27" fmla="*/ 41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269"/>
            <p:cNvSpPr>
              <a:spLocks/>
            </p:cNvSpPr>
            <p:nvPr/>
          </p:nvSpPr>
          <p:spPr bwMode="auto">
            <a:xfrm>
              <a:off x="4144963" y="4587875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1 h 91"/>
                <a:gd name="T8" fmla="*/ 51 w 92"/>
                <a:gd name="T9" fmla="*/ 41 h 91"/>
                <a:gd name="T10" fmla="*/ 51 w 92"/>
                <a:gd name="T11" fmla="*/ 26 h 91"/>
                <a:gd name="T12" fmla="*/ 59 w 92"/>
                <a:gd name="T13" fmla="*/ 14 h 91"/>
                <a:gd name="T14" fmla="*/ 59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1 h 91"/>
                <a:gd name="T26" fmla="*/ 26 w 92"/>
                <a:gd name="T27" fmla="*/ 41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59 w 92"/>
                <a:gd name="T51" fmla="*/ 78 h 91"/>
                <a:gd name="T52" fmla="*/ 59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270"/>
            <p:cNvSpPr>
              <a:spLocks/>
            </p:cNvSpPr>
            <p:nvPr/>
          </p:nvSpPr>
          <p:spPr bwMode="auto">
            <a:xfrm>
              <a:off x="4289425" y="4587875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1 w 91"/>
                <a:gd name="T23" fmla="*/ 26 h 91"/>
                <a:gd name="T24" fmla="*/ 41 w 91"/>
                <a:gd name="T25" fmla="*/ 41 h 91"/>
                <a:gd name="T26" fmla="*/ 26 w 91"/>
                <a:gd name="T27" fmla="*/ 41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271"/>
            <p:cNvSpPr>
              <a:spLocks/>
            </p:cNvSpPr>
            <p:nvPr/>
          </p:nvSpPr>
          <p:spPr bwMode="auto">
            <a:xfrm>
              <a:off x="4433888" y="4587875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1 w 91"/>
                <a:gd name="T23" fmla="*/ 26 h 91"/>
                <a:gd name="T24" fmla="*/ 41 w 91"/>
                <a:gd name="T25" fmla="*/ 41 h 91"/>
                <a:gd name="T26" fmla="*/ 26 w 91"/>
                <a:gd name="T27" fmla="*/ 41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272"/>
            <p:cNvSpPr>
              <a:spLocks/>
            </p:cNvSpPr>
            <p:nvPr/>
          </p:nvSpPr>
          <p:spPr bwMode="auto">
            <a:xfrm>
              <a:off x="4578350" y="4587875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1 h 91"/>
                <a:gd name="T26" fmla="*/ 26 w 91"/>
                <a:gd name="T27" fmla="*/ 41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0" y="26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273"/>
            <p:cNvSpPr>
              <a:spLocks/>
            </p:cNvSpPr>
            <p:nvPr/>
          </p:nvSpPr>
          <p:spPr bwMode="auto">
            <a:xfrm>
              <a:off x="2266950" y="4732338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4 h 91"/>
                <a:gd name="T14" fmla="*/ 60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"/>
                    <a:pt x="53" y="0"/>
                    <a:pt x="46" y="0"/>
                  </a:cubicBezTo>
                  <a:cubicBezTo>
                    <a:pt x="39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9" y="91"/>
                    <a:pt x="46" y="91"/>
                  </a:cubicBezTo>
                  <a:cubicBezTo>
                    <a:pt x="53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274"/>
            <p:cNvSpPr>
              <a:spLocks/>
            </p:cNvSpPr>
            <p:nvPr/>
          </p:nvSpPr>
          <p:spPr bwMode="auto">
            <a:xfrm>
              <a:off x="2411413" y="4732338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59 w 92"/>
                <a:gd name="T13" fmla="*/ 14 h 91"/>
                <a:gd name="T14" fmla="*/ 59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59 w 92"/>
                <a:gd name="T51" fmla="*/ 78 h 91"/>
                <a:gd name="T52" fmla="*/ 59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275"/>
            <p:cNvSpPr>
              <a:spLocks/>
            </p:cNvSpPr>
            <p:nvPr/>
          </p:nvSpPr>
          <p:spPr bwMode="auto">
            <a:xfrm>
              <a:off x="2555875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276"/>
            <p:cNvSpPr>
              <a:spLocks/>
            </p:cNvSpPr>
            <p:nvPr/>
          </p:nvSpPr>
          <p:spPr bwMode="auto">
            <a:xfrm>
              <a:off x="2700338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277"/>
            <p:cNvSpPr>
              <a:spLocks/>
            </p:cNvSpPr>
            <p:nvPr/>
          </p:nvSpPr>
          <p:spPr bwMode="auto">
            <a:xfrm>
              <a:off x="2844800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278"/>
            <p:cNvSpPr>
              <a:spLocks/>
            </p:cNvSpPr>
            <p:nvPr/>
          </p:nvSpPr>
          <p:spPr bwMode="auto">
            <a:xfrm>
              <a:off x="2989263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279"/>
            <p:cNvSpPr>
              <a:spLocks/>
            </p:cNvSpPr>
            <p:nvPr/>
          </p:nvSpPr>
          <p:spPr bwMode="auto">
            <a:xfrm>
              <a:off x="3133725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280"/>
            <p:cNvSpPr>
              <a:spLocks/>
            </p:cNvSpPr>
            <p:nvPr/>
          </p:nvSpPr>
          <p:spPr bwMode="auto">
            <a:xfrm>
              <a:off x="3278188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281"/>
            <p:cNvSpPr>
              <a:spLocks/>
            </p:cNvSpPr>
            <p:nvPr/>
          </p:nvSpPr>
          <p:spPr bwMode="auto">
            <a:xfrm>
              <a:off x="3422650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5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Freeform 282"/>
            <p:cNvSpPr>
              <a:spLocks/>
            </p:cNvSpPr>
            <p:nvPr/>
          </p:nvSpPr>
          <p:spPr bwMode="auto">
            <a:xfrm>
              <a:off x="3567113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0 w 91"/>
                <a:gd name="T9" fmla="*/ 40 h 91"/>
                <a:gd name="T10" fmla="*/ 50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0 w 91"/>
                <a:gd name="T55" fmla="*/ 65 h 91"/>
                <a:gd name="T56" fmla="*/ 50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5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0" y="6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Freeform 283"/>
            <p:cNvSpPr>
              <a:spLocks/>
            </p:cNvSpPr>
            <p:nvPr/>
          </p:nvSpPr>
          <p:spPr bwMode="auto">
            <a:xfrm>
              <a:off x="3711575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0 w 91"/>
                <a:gd name="T9" fmla="*/ 40 h 91"/>
                <a:gd name="T10" fmla="*/ 50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0 w 91"/>
                <a:gd name="T55" fmla="*/ 65 h 91"/>
                <a:gd name="T56" fmla="*/ 50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5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0" y="6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Freeform 284"/>
            <p:cNvSpPr>
              <a:spLocks/>
            </p:cNvSpPr>
            <p:nvPr/>
          </p:nvSpPr>
          <p:spPr bwMode="auto">
            <a:xfrm>
              <a:off x="3856038" y="4732338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6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4 h 91"/>
                <a:gd name="T14" fmla="*/ 60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0 h 91"/>
                <a:gd name="T26" fmla="*/ 27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7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6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6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6"/>
                    <a:pt x="66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"/>
                    <a:pt x="54" y="0"/>
                    <a:pt x="46" y="0"/>
                  </a:cubicBezTo>
                  <a:cubicBezTo>
                    <a:pt x="39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36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7" y="32"/>
                    <a:pt x="0" y="38"/>
                    <a:pt x="0" y="46"/>
                  </a:cubicBezTo>
                  <a:cubicBezTo>
                    <a:pt x="0" y="53"/>
                    <a:pt x="7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5" y="56"/>
                    <a:pt x="27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9" y="91"/>
                    <a:pt x="46" y="91"/>
                  </a:cubicBezTo>
                  <a:cubicBezTo>
                    <a:pt x="54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6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Freeform 285"/>
            <p:cNvSpPr>
              <a:spLocks/>
            </p:cNvSpPr>
            <p:nvPr/>
          </p:nvSpPr>
          <p:spPr bwMode="auto">
            <a:xfrm>
              <a:off x="4000500" y="4732338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4 h 91"/>
                <a:gd name="T14" fmla="*/ 60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Freeform 286"/>
            <p:cNvSpPr>
              <a:spLocks/>
            </p:cNvSpPr>
            <p:nvPr/>
          </p:nvSpPr>
          <p:spPr bwMode="auto">
            <a:xfrm>
              <a:off x="4144963" y="4732338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59 w 92"/>
                <a:gd name="T13" fmla="*/ 14 h 91"/>
                <a:gd name="T14" fmla="*/ 59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59 w 92"/>
                <a:gd name="T51" fmla="*/ 78 h 91"/>
                <a:gd name="T52" fmla="*/ 59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Freeform 287"/>
            <p:cNvSpPr>
              <a:spLocks/>
            </p:cNvSpPr>
            <p:nvPr/>
          </p:nvSpPr>
          <p:spPr bwMode="auto">
            <a:xfrm>
              <a:off x="4289425" y="4732338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Freeform 288"/>
            <p:cNvSpPr>
              <a:spLocks/>
            </p:cNvSpPr>
            <p:nvPr/>
          </p:nvSpPr>
          <p:spPr bwMode="auto">
            <a:xfrm>
              <a:off x="4433888" y="4732338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Freeform 289"/>
            <p:cNvSpPr>
              <a:spLocks/>
            </p:cNvSpPr>
            <p:nvPr/>
          </p:nvSpPr>
          <p:spPr bwMode="auto">
            <a:xfrm>
              <a:off x="4578350" y="4732338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Freeform 290"/>
            <p:cNvSpPr>
              <a:spLocks/>
            </p:cNvSpPr>
            <p:nvPr/>
          </p:nvSpPr>
          <p:spPr bwMode="auto">
            <a:xfrm>
              <a:off x="2266950" y="4876800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3 h 91"/>
                <a:gd name="T14" fmla="*/ 60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6"/>
                    <a:pt x="53" y="0"/>
                    <a:pt x="46" y="0"/>
                  </a:cubicBezTo>
                  <a:cubicBezTo>
                    <a:pt x="39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9" y="91"/>
                    <a:pt x="46" y="91"/>
                  </a:cubicBezTo>
                  <a:cubicBezTo>
                    <a:pt x="53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Freeform 291"/>
            <p:cNvSpPr>
              <a:spLocks/>
            </p:cNvSpPr>
            <p:nvPr/>
          </p:nvSpPr>
          <p:spPr bwMode="auto">
            <a:xfrm>
              <a:off x="2411413" y="4876800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59 w 92"/>
                <a:gd name="T13" fmla="*/ 13 h 91"/>
                <a:gd name="T14" fmla="*/ 59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59 w 92"/>
                <a:gd name="T51" fmla="*/ 78 h 91"/>
                <a:gd name="T52" fmla="*/ 59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Freeform 292"/>
            <p:cNvSpPr>
              <a:spLocks/>
            </p:cNvSpPr>
            <p:nvPr/>
          </p:nvSpPr>
          <p:spPr bwMode="auto">
            <a:xfrm>
              <a:off x="2555875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Freeform 293"/>
            <p:cNvSpPr>
              <a:spLocks/>
            </p:cNvSpPr>
            <p:nvPr/>
          </p:nvSpPr>
          <p:spPr bwMode="auto">
            <a:xfrm>
              <a:off x="2700338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0" name="Freeform 294"/>
            <p:cNvSpPr>
              <a:spLocks/>
            </p:cNvSpPr>
            <p:nvPr/>
          </p:nvSpPr>
          <p:spPr bwMode="auto">
            <a:xfrm>
              <a:off x="2844800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Freeform 295"/>
            <p:cNvSpPr>
              <a:spLocks/>
            </p:cNvSpPr>
            <p:nvPr/>
          </p:nvSpPr>
          <p:spPr bwMode="auto">
            <a:xfrm>
              <a:off x="2989263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2" name="Freeform 296"/>
            <p:cNvSpPr>
              <a:spLocks/>
            </p:cNvSpPr>
            <p:nvPr/>
          </p:nvSpPr>
          <p:spPr bwMode="auto">
            <a:xfrm>
              <a:off x="3133725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Freeform 297"/>
            <p:cNvSpPr>
              <a:spLocks/>
            </p:cNvSpPr>
            <p:nvPr/>
          </p:nvSpPr>
          <p:spPr bwMode="auto">
            <a:xfrm>
              <a:off x="3278188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" name="Freeform 298"/>
            <p:cNvSpPr>
              <a:spLocks/>
            </p:cNvSpPr>
            <p:nvPr/>
          </p:nvSpPr>
          <p:spPr bwMode="auto">
            <a:xfrm>
              <a:off x="3422650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5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Freeform 299"/>
            <p:cNvSpPr>
              <a:spLocks/>
            </p:cNvSpPr>
            <p:nvPr/>
          </p:nvSpPr>
          <p:spPr bwMode="auto">
            <a:xfrm>
              <a:off x="3567113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0 w 91"/>
                <a:gd name="T9" fmla="*/ 40 h 91"/>
                <a:gd name="T10" fmla="*/ 50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0 w 91"/>
                <a:gd name="T55" fmla="*/ 65 h 91"/>
                <a:gd name="T56" fmla="*/ 50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5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0" y="6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6" name="Freeform 300"/>
            <p:cNvSpPr>
              <a:spLocks/>
            </p:cNvSpPr>
            <p:nvPr/>
          </p:nvSpPr>
          <p:spPr bwMode="auto">
            <a:xfrm>
              <a:off x="3711575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0 w 91"/>
                <a:gd name="T9" fmla="*/ 40 h 91"/>
                <a:gd name="T10" fmla="*/ 50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0 w 91"/>
                <a:gd name="T55" fmla="*/ 65 h 91"/>
                <a:gd name="T56" fmla="*/ 50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5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0" y="6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Freeform 301"/>
            <p:cNvSpPr>
              <a:spLocks/>
            </p:cNvSpPr>
            <p:nvPr/>
          </p:nvSpPr>
          <p:spPr bwMode="auto">
            <a:xfrm>
              <a:off x="3856038" y="4876800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6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3 h 91"/>
                <a:gd name="T14" fmla="*/ 60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7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7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6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6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5"/>
                    <a:pt x="66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6"/>
                    <a:pt x="54" y="0"/>
                    <a:pt x="46" y="0"/>
                  </a:cubicBezTo>
                  <a:cubicBezTo>
                    <a:pt x="39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35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7" y="32"/>
                    <a:pt x="0" y="38"/>
                    <a:pt x="0" y="46"/>
                  </a:cubicBezTo>
                  <a:cubicBezTo>
                    <a:pt x="0" y="53"/>
                    <a:pt x="7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5" y="56"/>
                    <a:pt x="27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9" y="91"/>
                    <a:pt x="46" y="91"/>
                  </a:cubicBezTo>
                  <a:cubicBezTo>
                    <a:pt x="54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6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Freeform 302"/>
            <p:cNvSpPr>
              <a:spLocks/>
            </p:cNvSpPr>
            <p:nvPr/>
          </p:nvSpPr>
          <p:spPr bwMode="auto">
            <a:xfrm>
              <a:off x="4000500" y="4876800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3 h 91"/>
                <a:gd name="T14" fmla="*/ 60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0" name="Freeform 303"/>
            <p:cNvSpPr>
              <a:spLocks/>
            </p:cNvSpPr>
            <p:nvPr/>
          </p:nvSpPr>
          <p:spPr bwMode="auto">
            <a:xfrm>
              <a:off x="4144963" y="4876800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59 w 92"/>
                <a:gd name="T13" fmla="*/ 13 h 91"/>
                <a:gd name="T14" fmla="*/ 59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59 w 92"/>
                <a:gd name="T51" fmla="*/ 78 h 91"/>
                <a:gd name="T52" fmla="*/ 59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0" name="Freeform 304"/>
            <p:cNvSpPr>
              <a:spLocks/>
            </p:cNvSpPr>
            <p:nvPr/>
          </p:nvSpPr>
          <p:spPr bwMode="auto">
            <a:xfrm>
              <a:off x="4289425" y="4876800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1" name="Freeform 305"/>
            <p:cNvSpPr>
              <a:spLocks/>
            </p:cNvSpPr>
            <p:nvPr/>
          </p:nvSpPr>
          <p:spPr bwMode="auto">
            <a:xfrm>
              <a:off x="4433888" y="4876800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2" name="Freeform 306"/>
            <p:cNvSpPr>
              <a:spLocks/>
            </p:cNvSpPr>
            <p:nvPr/>
          </p:nvSpPr>
          <p:spPr bwMode="auto">
            <a:xfrm>
              <a:off x="4578350" y="4876800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3" name="Freeform 307"/>
            <p:cNvSpPr>
              <a:spLocks/>
            </p:cNvSpPr>
            <p:nvPr/>
          </p:nvSpPr>
          <p:spPr bwMode="auto">
            <a:xfrm>
              <a:off x="2266950" y="5021263"/>
              <a:ext cx="74613" cy="73025"/>
            </a:xfrm>
            <a:custGeom>
              <a:avLst/>
              <a:gdLst>
                <a:gd name="T0" fmla="*/ 92 w 92"/>
                <a:gd name="T1" fmla="*/ 45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3 h 91"/>
                <a:gd name="T14" fmla="*/ 60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5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7 h 91"/>
                <a:gd name="T46" fmla="*/ 32 w 92"/>
                <a:gd name="T47" fmla="*/ 77 h 91"/>
                <a:gd name="T48" fmla="*/ 46 w 92"/>
                <a:gd name="T49" fmla="*/ 91 h 91"/>
                <a:gd name="T50" fmla="*/ 60 w 92"/>
                <a:gd name="T51" fmla="*/ 77 h 91"/>
                <a:gd name="T52" fmla="*/ 60 w 92"/>
                <a:gd name="T53" fmla="*/ 77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5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6"/>
                    <a:pt x="53" y="0"/>
                    <a:pt x="46" y="0"/>
                  </a:cubicBezTo>
                  <a:cubicBezTo>
                    <a:pt x="39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9" y="91"/>
                    <a:pt x="46" y="91"/>
                  </a:cubicBezTo>
                  <a:cubicBezTo>
                    <a:pt x="53" y="91"/>
                    <a:pt x="60" y="85"/>
                    <a:pt x="60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4" name="Freeform 308"/>
            <p:cNvSpPr>
              <a:spLocks/>
            </p:cNvSpPr>
            <p:nvPr/>
          </p:nvSpPr>
          <p:spPr bwMode="auto">
            <a:xfrm>
              <a:off x="2411413" y="5021263"/>
              <a:ext cx="74613" cy="73025"/>
            </a:xfrm>
            <a:custGeom>
              <a:avLst/>
              <a:gdLst>
                <a:gd name="T0" fmla="*/ 92 w 92"/>
                <a:gd name="T1" fmla="*/ 45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59 w 92"/>
                <a:gd name="T13" fmla="*/ 13 h 91"/>
                <a:gd name="T14" fmla="*/ 59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5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7 h 91"/>
                <a:gd name="T46" fmla="*/ 32 w 92"/>
                <a:gd name="T47" fmla="*/ 77 h 91"/>
                <a:gd name="T48" fmla="*/ 46 w 92"/>
                <a:gd name="T49" fmla="*/ 91 h 91"/>
                <a:gd name="T50" fmla="*/ 59 w 92"/>
                <a:gd name="T51" fmla="*/ 77 h 91"/>
                <a:gd name="T52" fmla="*/ 59 w 92"/>
                <a:gd name="T53" fmla="*/ 77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5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5" name="Freeform 309"/>
            <p:cNvSpPr>
              <a:spLocks/>
            </p:cNvSpPr>
            <p:nvPr/>
          </p:nvSpPr>
          <p:spPr bwMode="auto">
            <a:xfrm>
              <a:off x="2555875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5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6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6" name="Freeform 310"/>
            <p:cNvSpPr>
              <a:spLocks/>
            </p:cNvSpPr>
            <p:nvPr/>
          </p:nvSpPr>
          <p:spPr bwMode="auto">
            <a:xfrm>
              <a:off x="2700338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5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6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7" name="Freeform 311"/>
            <p:cNvSpPr>
              <a:spLocks/>
            </p:cNvSpPr>
            <p:nvPr/>
          </p:nvSpPr>
          <p:spPr bwMode="auto">
            <a:xfrm>
              <a:off x="2844800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5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6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8" name="Freeform 312"/>
            <p:cNvSpPr>
              <a:spLocks/>
            </p:cNvSpPr>
            <p:nvPr/>
          </p:nvSpPr>
          <p:spPr bwMode="auto">
            <a:xfrm>
              <a:off x="2989263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5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6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9" name="Freeform 313"/>
            <p:cNvSpPr>
              <a:spLocks/>
            </p:cNvSpPr>
            <p:nvPr/>
          </p:nvSpPr>
          <p:spPr bwMode="auto">
            <a:xfrm>
              <a:off x="3133725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5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5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Freeform 314"/>
            <p:cNvSpPr>
              <a:spLocks/>
            </p:cNvSpPr>
            <p:nvPr/>
          </p:nvSpPr>
          <p:spPr bwMode="auto">
            <a:xfrm>
              <a:off x="3278188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5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5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Freeform 315"/>
            <p:cNvSpPr>
              <a:spLocks/>
            </p:cNvSpPr>
            <p:nvPr/>
          </p:nvSpPr>
          <p:spPr bwMode="auto">
            <a:xfrm>
              <a:off x="3422650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5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5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5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5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2" name="Freeform 316"/>
            <p:cNvSpPr>
              <a:spLocks/>
            </p:cNvSpPr>
            <p:nvPr/>
          </p:nvSpPr>
          <p:spPr bwMode="auto">
            <a:xfrm>
              <a:off x="3567113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0 w 91"/>
                <a:gd name="T9" fmla="*/ 40 h 91"/>
                <a:gd name="T10" fmla="*/ 50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5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5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0 w 91"/>
                <a:gd name="T55" fmla="*/ 65 h 91"/>
                <a:gd name="T56" fmla="*/ 50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5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5" y="67"/>
                    <a:pt x="50" y="6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Freeform 317"/>
            <p:cNvSpPr>
              <a:spLocks/>
            </p:cNvSpPr>
            <p:nvPr/>
          </p:nvSpPr>
          <p:spPr bwMode="auto">
            <a:xfrm>
              <a:off x="3711575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0 w 91"/>
                <a:gd name="T9" fmla="*/ 40 h 91"/>
                <a:gd name="T10" fmla="*/ 50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5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5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0 w 91"/>
                <a:gd name="T55" fmla="*/ 65 h 91"/>
                <a:gd name="T56" fmla="*/ 50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5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5" y="67"/>
                    <a:pt x="50" y="6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Freeform 318"/>
            <p:cNvSpPr>
              <a:spLocks/>
            </p:cNvSpPr>
            <p:nvPr/>
          </p:nvSpPr>
          <p:spPr bwMode="auto">
            <a:xfrm>
              <a:off x="3856038" y="5021263"/>
              <a:ext cx="74613" cy="73025"/>
            </a:xfrm>
            <a:custGeom>
              <a:avLst/>
              <a:gdLst>
                <a:gd name="T0" fmla="*/ 92 w 92"/>
                <a:gd name="T1" fmla="*/ 45 h 91"/>
                <a:gd name="T2" fmla="*/ 78 w 92"/>
                <a:gd name="T3" fmla="*/ 32 h 91"/>
                <a:gd name="T4" fmla="*/ 78 w 92"/>
                <a:gd name="T5" fmla="*/ 32 h 91"/>
                <a:gd name="T6" fmla="*/ 66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3 h 91"/>
                <a:gd name="T14" fmla="*/ 60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7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5 h 91"/>
                <a:gd name="T34" fmla="*/ 14 w 92"/>
                <a:gd name="T35" fmla="*/ 59 h 91"/>
                <a:gd name="T36" fmla="*/ 14 w 92"/>
                <a:gd name="T37" fmla="*/ 59 h 91"/>
                <a:gd name="T38" fmla="*/ 27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7 h 91"/>
                <a:gd name="T46" fmla="*/ 32 w 92"/>
                <a:gd name="T47" fmla="*/ 77 h 91"/>
                <a:gd name="T48" fmla="*/ 46 w 92"/>
                <a:gd name="T49" fmla="*/ 91 h 91"/>
                <a:gd name="T50" fmla="*/ 60 w 92"/>
                <a:gd name="T51" fmla="*/ 77 h 91"/>
                <a:gd name="T52" fmla="*/ 60 w 92"/>
                <a:gd name="T53" fmla="*/ 77 h 91"/>
                <a:gd name="T54" fmla="*/ 51 w 92"/>
                <a:gd name="T55" fmla="*/ 65 h 91"/>
                <a:gd name="T56" fmla="*/ 51 w 92"/>
                <a:gd name="T57" fmla="*/ 51 h 91"/>
                <a:gd name="T58" fmla="*/ 66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5"/>
                  </a:moveTo>
                  <a:cubicBezTo>
                    <a:pt x="92" y="38"/>
                    <a:pt x="86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5"/>
                    <a:pt x="66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6"/>
                    <a:pt x="54" y="0"/>
                    <a:pt x="46" y="0"/>
                  </a:cubicBezTo>
                  <a:cubicBezTo>
                    <a:pt x="39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35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7" y="32"/>
                    <a:pt x="0" y="38"/>
                    <a:pt x="0" y="45"/>
                  </a:cubicBezTo>
                  <a:cubicBezTo>
                    <a:pt x="0" y="53"/>
                    <a:pt x="7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5" y="56"/>
                    <a:pt x="27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9" y="91"/>
                    <a:pt x="46" y="91"/>
                  </a:cubicBezTo>
                  <a:cubicBezTo>
                    <a:pt x="54" y="91"/>
                    <a:pt x="60" y="85"/>
                    <a:pt x="60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6" y="59"/>
                    <a:pt x="92" y="53"/>
                    <a:pt x="9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5" name="Freeform 319"/>
            <p:cNvSpPr>
              <a:spLocks/>
            </p:cNvSpPr>
            <p:nvPr/>
          </p:nvSpPr>
          <p:spPr bwMode="auto">
            <a:xfrm>
              <a:off x="4000500" y="5021263"/>
              <a:ext cx="74613" cy="73025"/>
            </a:xfrm>
            <a:custGeom>
              <a:avLst/>
              <a:gdLst>
                <a:gd name="T0" fmla="*/ 92 w 92"/>
                <a:gd name="T1" fmla="*/ 45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3 h 91"/>
                <a:gd name="T14" fmla="*/ 60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5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7 h 91"/>
                <a:gd name="T46" fmla="*/ 32 w 92"/>
                <a:gd name="T47" fmla="*/ 77 h 91"/>
                <a:gd name="T48" fmla="*/ 46 w 92"/>
                <a:gd name="T49" fmla="*/ 91 h 91"/>
                <a:gd name="T50" fmla="*/ 60 w 92"/>
                <a:gd name="T51" fmla="*/ 77 h 91"/>
                <a:gd name="T52" fmla="*/ 60 w 92"/>
                <a:gd name="T53" fmla="*/ 77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5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60" y="85"/>
                    <a:pt x="60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Freeform 320"/>
            <p:cNvSpPr>
              <a:spLocks/>
            </p:cNvSpPr>
            <p:nvPr/>
          </p:nvSpPr>
          <p:spPr bwMode="auto">
            <a:xfrm>
              <a:off x="4144963" y="5021263"/>
              <a:ext cx="74613" cy="73025"/>
            </a:xfrm>
            <a:custGeom>
              <a:avLst/>
              <a:gdLst>
                <a:gd name="T0" fmla="*/ 92 w 92"/>
                <a:gd name="T1" fmla="*/ 45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59 w 92"/>
                <a:gd name="T13" fmla="*/ 13 h 91"/>
                <a:gd name="T14" fmla="*/ 59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5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7 h 91"/>
                <a:gd name="T46" fmla="*/ 32 w 92"/>
                <a:gd name="T47" fmla="*/ 77 h 91"/>
                <a:gd name="T48" fmla="*/ 46 w 92"/>
                <a:gd name="T49" fmla="*/ 91 h 91"/>
                <a:gd name="T50" fmla="*/ 59 w 92"/>
                <a:gd name="T51" fmla="*/ 77 h 91"/>
                <a:gd name="T52" fmla="*/ 59 w 92"/>
                <a:gd name="T53" fmla="*/ 77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5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7" name="Freeform 321"/>
            <p:cNvSpPr>
              <a:spLocks/>
            </p:cNvSpPr>
            <p:nvPr/>
          </p:nvSpPr>
          <p:spPr bwMode="auto">
            <a:xfrm>
              <a:off x="4289425" y="5021263"/>
              <a:ext cx="73025" cy="73025"/>
            </a:xfrm>
            <a:custGeom>
              <a:avLst/>
              <a:gdLst>
                <a:gd name="T0" fmla="*/ 91 w 91"/>
                <a:gd name="T1" fmla="*/ 45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5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6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8" name="Freeform 322"/>
            <p:cNvSpPr>
              <a:spLocks/>
            </p:cNvSpPr>
            <p:nvPr/>
          </p:nvSpPr>
          <p:spPr bwMode="auto">
            <a:xfrm>
              <a:off x="4433888" y="5021263"/>
              <a:ext cx="73025" cy="73025"/>
            </a:xfrm>
            <a:custGeom>
              <a:avLst/>
              <a:gdLst>
                <a:gd name="T0" fmla="*/ 91 w 91"/>
                <a:gd name="T1" fmla="*/ 45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5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6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Freeform 323"/>
            <p:cNvSpPr>
              <a:spLocks/>
            </p:cNvSpPr>
            <p:nvPr/>
          </p:nvSpPr>
          <p:spPr bwMode="auto">
            <a:xfrm>
              <a:off x="4578350" y="5021263"/>
              <a:ext cx="73025" cy="73025"/>
            </a:xfrm>
            <a:custGeom>
              <a:avLst/>
              <a:gdLst>
                <a:gd name="T0" fmla="*/ 91 w 91"/>
                <a:gd name="T1" fmla="*/ 45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5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6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3101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9145588" y="4113212"/>
            <a:ext cx="3049588" cy="2744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 userDrawn="1"/>
        </p:nvSpPr>
        <p:spPr>
          <a:xfrm>
            <a:off x="9145588" y="1371599"/>
            <a:ext cx="3049588" cy="2741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0669588" y="0"/>
            <a:ext cx="1522412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 Placeholder 278"/>
          <p:cNvSpPr>
            <a:spLocks noGrp="1"/>
          </p:cNvSpPr>
          <p:nvPr>
            <p:ph type="body" sz="quarter" idx="11" hasCustomPrompt="1"/>
          </p:nvPr>
        </p:nvSpPr>
        <p:spPr>
          <a:xfrm>
            <a:off x="5618888" y="501480"/>
            <a:ext cx="4795111" cy="3672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 algn="r">
              <a:spcAft>
                <a:spcPts val="0"/>
              </a:spcAft>
              <a:buNone/>
              <a:defRPr lang="en-US" sz="2400" dirty="0" smtClean="0">
                <a:solidFill>
                  <a:srgbClr val="002B4C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GB" sz="1800" dirty="0"/>
            </a:lvl5pPr>
          </a:lstStyle>
          <a:p>
            <a:pPr marL="0" lvl="0" algn="r"/>
            <a:r>
              <a:rPr lang="en-US" sz="2400" dirty="0">
                <a:solidFill>
                  <a:srgbClr val="002B4C"/>
                </a:solidFill>
              </a:rPr>
              <a:t>Click to add Presentation title signpost </a:t>
            </a:r>
            <a:endParaRPr lang="en-US" dirty="0"/>
          </a:p>
        </p:txBody>
      </p:sp>
      <p:pic>
        <p:nvPicPr>
          <p:cNvPr id="280" name="Picture 2" descr="BoE logo_A4 mas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6300"/>
            <a:ext cx="2995962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" name="Text Placeholder 28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487988"/>
            <a:ext cx="5634678" cy="982800"/>
          </a:xfr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4"/>
                </a:solidFill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290" name="Picture Placeholder 289"/>
          <p:cNvSpPr>
            <a:spLocks noGrp="1" noChangeAspect="1"/>
          </p:cNvSpPr>
          <p:nvPr>
            <p:ph type="pic" sz="quarter" idx="14"/>
          </p:nvPr>
        </p:nvSpPr>
        <p:spPr>
          <a:xfrm>
            <a:off x="10961688" y="190785"/>
            <a:ext cx="964800" cy="96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4" name="Rectangle 63"/>
          <p:cNvSpPr/>
          <p:nvPr userDrawn="1"/>
        </p:nvSpPr>
        <p:spPr>
          <a:xfrm>
            <a:off x="6097588" y="1371600"/>
            <a:ext cx="3048000" cy="54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Picture Placeholder 276"/>
          <p:cNvSpPr>
            <a:spLocks noGrp="1"/>
          </p:cNvSpPr>
          <p:nvPr userDrawn="1">
            <p:ph type="pic" sz="quarter" idx="15"/>
          </p:nvPr>
        </p:nvSpPr>
        <p:spPr>
          <a:xfrm>
            <a:off x="6097975" y="1374774"/>
            <a:ext cx="3049200" cy="5480049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1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7200" y="1752600"/>
            <a:ext cx="5638800" cy="3735387"/>
          </a:xfrm>
        </p:spPr>
        <p:txBody>
          <a:bodyPr/>
          <a:lstStyle>
            <a:lvl1pPr marL="0" indent="0">
              <a:spcAft>
                <a:spcPts val="2400"/>
              </a:spcAft>
              <a:buNone/>
              <a:defRPr sz="4800"/>
            </a:lvl1pPr>
            <a:lvl2pPr marL="0" indent="0">
              <a:buFont typeface="Arial" panose="020B0604020202020204" pitchFamily="34" charset="0"/>
              <a:buNone/>
              <a:defRPr sz="3200"/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 title  (Calibri 48pt)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(Calibri 32pt)</a:t>
            </a:r>
          </a:p>
          <a:p>
            <a:pPr lvl="1"/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9237261" y="1588031"/>
            <a:ext cx="2916690" cy="5160032"/>
            <a:chOff x="6146800" y="3298825"/>
            <a:chExt cx="1347788" cy="2384425"/>
          </a:xfrm>
        </p:grpSpPr>
        <p:sp>
          <p:nvSpPr>
            <p:cNvPr id="101" name="Freeform 328"/>
            <p:cNvSpPr>
              <a:spLocks/>
            </p:cNvSpPr>
            <p:nvPr/>
          </p:nvSpPr>
          <p:spPr bwMode="auto">
            <a:xfrm>
              <a:off x="6146800" y="4494213"/>
              <a:ext cx="79375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329"/>
            <p:cNvSpPr>
              <a:spLocks/>
            </p:cNvSpPr>
            <p:nvPr/>
          </p:nvSpPr>
          <p:spPr bwMode="auto">
            <a:xfrm>
              <a:off x="6303963" y="449421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9 h 100"/>
                <a:gd name="T24" fmla="*/ 45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5 w 100"/>
                <a:gd name="T41" fmla="*/ 56 h 100"/>
                <a:gd name="T42" fmla="*/ 45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2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5" y="29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330"/>
            <p:cNvSpPr>
              <a:spLocks/>
            </p:cNvSpPr>
            <p:nvPr/>
          </p:nvSpPr>
          <p:spPr bwMode="auto">
            <a:xfrm>
              <a:off x="6462713" y="4494213"/>
              <a:ext cx="80963" cy="80963"/>
            </a:xfrm>
            <a:custGeom>
              <a:avLst/>
              <a:gdLst>
                <a:gd name="T0" fmla="*/ 101 w 101"/>
                <a:gd name="T1" fmla="*/ 50 h 100"/>
                <a:gd name="T2" fmla="*/ 86 w 101"/>
                <a:gd name="T3" fmla="*/ 35 h 100"/>
                <a:gd name="T4" fmla="*/ 86 w 101"/>
                <a:gd name="T5" fmla="*/ 35 h 100"/>
                <a:gd name="T6" fmla="*/ 72 w 101"/>
                <a:gd name="T7" fmla="*/ 44 h 100"/>
                <a:gd name="T8" fmla="*/ 56 w 101"/>
                <a:gd name="T9" fmla="*/ 44 h 100"/>
                <a:gd name="T10" fmla="*/ 56 w 101"/>
                <a:gd name="T11" fmla="*/ 29 h 100"/>
                <a:gd name="T12" fmla="*/ 65 w 101"/>
                <a:gd name="T13" fmla="*/ 15 h 100"/>
                <a:gd name="T14" fmla="*/ 65 w 101"/>
                <a:gd name="T15" fmla="*/ 15 h 100"/>
                <a:gd name="T16" fmla="*/ 51 w 101"/>
                <a:gd name="T17" fmla="*/ 0 h 100"/>
                <a:gd name="T18" fmla="*/ 36 w 101"/>
                <a:gd name="T19" fmla="*/ 15 h 100"/>
                <a:gd name="T20" fmla="*/ 36 w 101"/>
                <a:gd name="T21" fmla="*/ 15 h 100"/>
                <a:gd name="T22" fmla="*/ 45 w 101"/>
                <a:gd name="T23" fmla="*/ 29 h 100"/>
                <a:gd name="T24" fmla="*/ 45 w 101"/>
                <a:gd name="T25" fmla="*/ 44 h 100"/>
                <a:gd name="T26" fmla="*/ 29 w 101"/>
                <a:gd name="T27" fmla="*/ 44 h 100"/>
                <a:gd name="T28" fmla="*/ 15 w 101"/>
                <a:gd name="T29" fmla="*/ 35 h 100"/>
                <a:gd name="T30" fmla="*/ 15 w 101"/>
                <a:gd name="T31" fmla="*/ 35 h 100"/>
                <a:gd name="T32" fmla="*/ 0 w 101"/>
                <a:gd name="T33" fmla="*/ 50 h 100"/>
                <a:gd name="T34" fmla="*/ 15 w 101"/>
                <a:gd name="T35" fmla="*/ 65 h 100"/>
                <a:gd name="T36" fmla="*/ 15 w 101"/>
                <a:gd name="T37" fmla="*/ 65 h 100"/>
                <a:gd name="T38" fmla="*/ 29 w 101"/>
                <a:gd name="T39" fmla="*/ 56 h 100"/>
                <a:gd name="T40" fmla="*/ 45 w 101"/>
                <a:gd name="T41" fmla="*/ 56 h 100"/>
                <a:gd name="T42" fmla="*/ 45 w 101"/>
                <a:gd name="T43" fmla="*/ 71 h 100"/>
                <a:gd name="T44" fmla="*/ 36 w 101"/>
                <a:gd name="T45" fmla="*/ 85 h 100"/>
                <a:gd name="T46" fmla="*/ 36 w 101"/>
                <a:gd name="T47" fmla="*/ 85 h 100"/>
                <a:gd name="T48" fmla="*/ 51 w 101"/>
                <a:gd name="T49" fmla="*/ 100 h 100"/>
                <a:gd name="T50" fmla="*/ 65 w 101"/>
                <a:gd name="T51" fmla="*/ 85 h 100"/>
                <a:gd name="T52" fmla="*/ 65 w 101"/>
                <a:gd name="T53" fmla="*/ 85 h 100"/>
                <a:gd name="T54" fmla="*/ 56 w 101"/>
                <a:gd name="T55" fmla="*/ 71 h 100"/>
                <a:gd name="T56" fmla="*/ 56 w 101"/>
                <a:gd name="T57" fmla="*/ 56 h 100"/>
                <a:gd name="T58" fmla="*/ 72 w 101"/>
                <a:gd name="T59" fmla="*/ 56 h 100"/>
                <a:gd name="T60" fmla="*/ 86 w 101"/>
                <a:gd name="T61" fmla="*/ 65 h 100"/>
                <a:gd name="T62" fmla="*/ 86 w 101"/>
                <a:gd name="T63" fmla="*/ 65 h 100"/>
                <a:gd name="T64" fmla="*/ 101 w 101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100">
                  <a:moveTo>
                    <a:pt x="101" y="50"/>
                  </a:moveTo>
                  <a:cubicBezTo>
                    <a:pt x="101" y="42"/>
                    <a:pt x="94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0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2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1" y="0"/>
                  </a:cubicBezTo>
                  <a:cubicBezTo>
                    <a:pt x="42" y="0"/>
                    <a:pt x="36" y="7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1"/>
                    <a:pt x="39" y="26"/>
                    <a:pt x="45" y="29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2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2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4"/>
                    <a:pt x="36" y="79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6" y="93"/>
                    <a:pt x="42" y="100"/>
                    <a:pt x="51" y="100"/>
                  </a:cubicBezTo>
                  <a:cubicBezTo>
                    <a:pt x="59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2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80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4" y="65"/>
                    <a:pt x="101" y="58"/>
                    <a:pt x="101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331"/>
            <p:cNvSpPr>
              <a:spLocks/>
            </p:cNvSpPr>
            <p:nvPr/>
          </p:nvSpPr>
          <p:spPr bwMode="auto">
            <a:xfrm>
              <a:off x="6621463" y="449421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8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8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332"/>
            <p:cNvSpPr>
              <a:spLocks/>
            </p:cNvSpPr>
            <p:nvPr/>
          </p:nvSpPr>
          <p:spPr bwMode="auto">
            <a:xfrm>
              <a:off x="6780213" y="4494213"/>
              <a:ext cx="79375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333"/>
            <p:cNvSpPr>
              <a:spLocks/>
            </p:cNvSpPr>
            <p:nvPr/>
          </p:nvSpPr>
          <p:spPr bwMode="auto">
            <a:xfrm>
              <a:off x="6937375" y="449421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9 h 100"/>
                <a:gd name="T24" fmla="*/ 45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5 w 100"/>
                <a:gd name="T41" fmla="*/ 56 h 100"/>
                <a:gd name="T42" fmla="*/ 45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2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5" y="29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9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334"/>
            <p:cNvSpPr>
              <a:spLocks/>
            </p:cNvSpPr>
            <p:nvPr/>
          </p:nvSpPr>
          <p:spPr bwMode="auto">
            <a:xfrm>
              <a:off x="7096125" y="449421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5 w 100"/>
                <a:gd name="T9" fmla="*/ 44 h 100"/>
                <a:gd name="T10" fmla="*/ 55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8 w 100"/>
                <a:gd name="T27" fmla="*/ 44 h 100"/>
                <a:gd name="T28" fmla="*/ 14 w 100"/>
                <a:gd name="T29" fmla="*/ 35 h 100"/>
                <a:gd name="T30" fmla="*/ 14 w 100"/>
                <a:gd name="T31" fmla="*/ 35 h 100"/>
                <a:gd name="T32" fmla="*/ 0 w 100"/>
                <a:gd name="T33" fmla="*/ 50 h 100"/>
                <a:gd name="T34" fmla="*/ 14 w 100"/>
                <a:gd name="T35" fmla="*/ 65 h 100"/>
                <a:gd name="T36" fmla="*/ 14 w 100"/>
                <a:gd name="T37" fmla="*/ 65 h 100"/>
                <a:gd name="T38" fmla="*/ 28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5 w 100"/>
                <a:gd name="T55" fmla="*/ 71 h 100"/>
                <a:gd name="T56" fmla="*/ 55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1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39"/>
                    <a:pt x="21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65"/>
                    <a:pt x="26" y="61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1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5" y="71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335"/>
            <p:cNvSpPr>
              <a:spLocks/>
            </p:cNvSpPr>
            <p:nvPr/>
          </p:nvSpPr>
          <p:spPr bwMode="auto">
            <a:xfrm>
              <a:off x="7254875" y="449421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336"/>
            <p:cNvSpPr>
              <a:spLocks/>
            </p:cNvSpPr>
            <p:nvPr/>
          </p:nvSpPr>
          <p:spPr bwMode="auto">
            <a:xfrm>
              <a:off x="7413625" y="4494213"/>
              <a:ext cx="80963" cy="80963"/>
            </a:xfrm>
            <a:custGeom>
              <a:avLst/>
              <a:gdLst>
                <a:gd name="T0" fmla="*/ 85 w 100"/>
                <a:gd name="T1" fmla="*/ 35 h 100"/>
                <a:gd name="T2" fmla="*/ 85 w 100"/>
                <a:gd name="T3" fmla="*/ 35 h 100"/>
                <a:gd name="T4" fmla="*/ 72 w 100"/>
                <a:gd name="T5" fmla="*/ 44 h 100"/>
                <a:gd name="T6" fmla="*/ 56 w 100"/>
                <a:gd name="T7" fmla="*/ 44 h 100"/>
                <a:gd name="T8" fmla="*/ 56 w 100"/>
                <a:gd name="T9" fmla="*/ 29 h 100"/>
                <a:gd name="T10" fmla="*/ 65 w 100"/>
                <a:gd name="T11" fmla="*/ 15 h 100"/>
                <a:gd name="T12" fmla="*/ 65 w 100"/>
                <a:gd name="T13" fmla="*/ 15 h 100"/>
                <a:gd name="T14" fmla="*/ 50 w 100"/>
                <a:gd name="T15" fmla="*/ 0 h 100"/>
                <a:gd name="T16" fmla="*/ 35 w 100"/>
                <a:gd name="T17" fmla="*/ 15 h 100"/>
                <a:gd name="T18" fmla="*/ 35 w 100"/>
                <a:gd name="T19" fmla="*/ 15 h 100"/>
                <a:gd name="T20" fmla="*/ 44 w 100"/>
                <a:gd name="T21" fmla="*/ 29 h 100"/>
                <a:gd name="T22" fmla="*/ 44 w 100"/>
                <a:gd name="T23" fmla="*/ 44 h 100"/>
                <a:gd name="T24" fmla="*/ 29 w 100"/>
                <a:gd name="T25" fmla="*/ 44 h 100"/>
                <a:gd name="T26" fmla="*/ 15 w 100"/>
                <a:gd name="T27" fmla="*/ 35 h 100"/>
                <a:gd name="T28" fmla="*/ 15 w 100"/>
                <a:gd name="T29" fmla="*/ 35 h 100"/>
                <a:gd name="T30" fmla="*/ 0 w 100"/>
                <a:gd name="T31" fmla="*/ 50 h 100"/>
                <a:gd name="T32" fmla="*/ 15 w 100"/>
                <a:gd name="T33" fmla="*/ 65 h 100"/>
                <a:gd name="T34" fmla="*/ 15 w 100"/>
                <a:gd name="T35" fmla="*/ 65 h 100"/>
                <a:gd name="T36" fmla="*/ 29 w 100"/>
                <a:gd name="T37" fmla="*/ 56 h 100"/>
                <a:gd name="T38" fmla="*/ 44 w 100"/>
                <a:gd name="T39" fmla="*/ 56 h 100"/>
                <a:gd name="T40" fmla="*/ 44 w 100"/>
                <a:gd name="T41" fmla="*/ 71 h 100"/>
                <a:gd name="T42" fmla="*/ 35 w 100"/>
                <a:gd name="T43" fmla="*/ 85 h 100"/>
                <a:gd name="T44" fmla="*/ 35 w 100"/>
                <a:gd name="T45" fmla="*/ 85 h 100"/>
                <a:gd name="T46" fmla="*/ 50 w 100"/>
                <a:gd name="T47" fmla="*/ 100 h 100"/>
                <a:gd name="T48" fmla="*/ 65 w 100"/>
                <a:gd name="T49" fmla="*/ 85 h 100"/>
                <a:gd name="T50" fmla="*/ 65 w 100"/>
                <a:gd name="T51" fmla="*/ 85 h 100"/>
                <a:gd name="T52" fmla="*/ 56 w 100"/>
                <a:gd name="T53" fmla="*/ 71 h 100"/>
                <a:gd name="T54" fmla="*/ 56 w 100"/>
                <a:gd name="T55" fmla="*/ 56 h 100"/>
                <a:gd name="T56" fmla="*/ 72 w 100"/>
                <a:gd name="T57" fmla="*/ 56 h 100"/>
                <a:gd name="T58" fmla="*/ 85 w 100"/>
                <a:gd name="T59" fmla="*/ 65 h 100"/>
                <a:gd name="T60" fmla="*/ 85 w 100"/>
                <a:gd name="T61" fmla="*/ 65 h 100"/>
                <a:gd name="T62" fmla="*/ 100 w 100"/>
                <a:gd name="T63" fmla="*/ 50 h 100"/>
                <a:gd name="T64" fmla="*/ 85 w 100"/>
                <a:gd name="T65" fmla="*/ 3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85" y="35"/>
                  </a:move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ubicBezTo>
                    <a:pt x="100" y="42"/>
                    <a:pt x="93" y="35"/>
                    <a:pt x="85" y="3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337"/>
            <p:cNvSpPr>
              <a:spLocks/>
            </p:cNvSpPr>
            <p:nvPr/>
          </p:nvSpPr>
          <p:spPr bwMode="auto">
            <a:xfrm>
              <a:off x="6146800" y="4652963"/>
              <a:ext cx="79375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338"/>
            <p:cNvSpPr>
              <a:spLocks/>
            </p:cNvSpPr>
            <p:nvPr/>
          </p:nvSpPr>
          <p:spPr bwMode="auto">
            <a:xfrm>
              <a:off x="6303963" y="465296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9 h 100"/>
                <a:gd name="T24" fmla="*/ 45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5 w 100"/>
                <a:gd name="T41" fmla="*/ 56 h 100"/>
                <a:gd name="T42" fmla="*/ 45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2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339"/>
            <p:cNvSpPr>
              <a:spLocks/>
            </p:cNvSpPr>
            <p:nvPr/>
          </p:nvSpPr>
          <p:spPr bwMode="auto">
            <a:xfrm>
              <a:off x="6462713" y="4652963"/>
              <a:ext cx="80963" cy="80963"/>
            </a:xfrm>
            <a:custGeom>
              <a:avLst/>
              <a:gdLst>
                <a:gd name="T0" fmla="*/ 101 w 101"/>
                <a:gd name="T1" fmla="*/ 50 h 100"/>
                <a:gd name="T2" fmla="*/ 86 w 101"/>
                <a:gd name="T3" fmla="*/ 35 h 100"/>
                <a:gd name="T4" fmla="*/ 86 w 101"/>
                <a:gd name="T5" fmla="*/ 35 h 100"/>
                <a:gd name="T6" fmla="*/ 72 w 101"/>
                <a:gd name="T7" fmla="*/ 45 h 100"/>
                <a:gd name="T8" fmla="*/ 56 w 101"/>
                <a:gd name="T9" fmla="*/ 45 h 100"/>
                <a:gd name="T10" fmla="*/ 56 w 101"/>
                <a:gd name="T11" fmla="*/ 29 h 100"/>
                <a:gd name="T12" fmla="*/ 65 w 101"/>
                <a:gd name="T13" fmla="*/ 15 h 100"/>
                <a:gd name="T14" fmla="*/ 65 w 101"/>
                <a:gd name="T15" fmla="*/ 15 h 100"/>
                <a:gd name="T16" fmla="*/ 51 w 101"/>
                <a:gd name="T17" fmla="*/ 0 h 100"/>
                <a:gd name="T18" fmla="*/ 36 w 101"/>
                <a:gd name="T19" fmla="*/ 15 h 100"/>
                <a:gd name="T20" fmla="*/ 36 w 101"/>
                <a:gd name="T21" fmla="*/ 15 h 100"/>
                <a:gd name="T22" fmla="*/ 45 w 101"/>
                <a:gd name="T23" fmla="*/ 29 h 100"/>
                <a:gd name="T24" fmla="*/ 45 w 101"/>
                <a:gd name="T25" fmla="*/ 45 h 100"/>
                <a:gd name="T26" fmla="*/ 29 w 101"/>
                <a:gd name="T27" fmla="*/ 45 h 100"/>
                <a:gd name="T28" fmla="*/ 15 w 101"/>
                <a:gd name="T29" fmla="*/ 35 h 100"/>
                <a:gd name="T30" fmla="*/ 15 w 101"/>
                <a:gd name="T31" fmla="*/ 35 h 100"/>
                <a:gd name="T32" fmla="*/ 0 w 101"/>
                <a:gd name="T33" fmla="*/ 50 h 100"/>
                <a:gd name="T34" fmla="*/ 15 w 101"/>
                <a:gd name="T35" fmla="*/ 65 h 100"/>
                <a:gd name="T36" fmla="*/ 15 w 101"/>
                <a:gd name="T37" fmla="*/ 65 h 100"/>
                <a:gd name="T38" fmla="*/ 29 w 101"/>
                <a:gd name="T39" fmla="*/ 56 h 100"/>
                <a:gd name="T40" fmla="*/ 45 w 101"/>
                <a:gd name="T41" fmla="*/ 56 h 100"/>
                <a:gd name="T42" fmla="*/ 45 w 101"/>
                <a:gd name="T43" fmla="*/ 72 h 100"/>
                <a:gd name="T44" fmla="*/ 36 w 101"/>
                <a:gd name="T45" fmla="*/ 85 h 100"/>
                <a:gd name="T46" fmla="*/ 36 w 101"/>
                <a:gd name="T47" fmla="*/ 85 h 100"/>
                <a:gd name="T48" fmla="*/ 51 w 101"/>
                <a:gd name="T49" fmla="*/ 100 h 100"/>
                <a:gd name="T50" fmla="*/ 65 w 101"/>
                <a:gd name="T51" fmla="*/ 85 h 100"/>
                <a:gd name="T52" fmla="*/ 65 w 101"/>
                <a:gd name="T53" fmla="*/ 85 h 100"/>
                <a:gd name="T54" fmla="*/ 56 w 101"/>
                <a:gd name="T55" fmla="*/ 72 h 100"/>
                <a:gd name="T56" fmla="*/ 56 w 101"/>
                <a:gd name="T57" fmla="*/ 56 h 100"/>
                <a:gd name="T58" fmla="*/ 72 w 101"/>
                <a:gd name="T59" fmla="*/ 56 h 100"/>
                <a:gd name="T60" fmla="*/ 86 w 101"/>
                <a:gd name="T61" fmla="*/ 65 h 100"/>
                <a:gd name="T62" fmla="*/ 86 w 101"/>
                <a:gd name="T63" fmla="*/ 65 h 100"/>
                <a:gd name="T64" fmla="*/ 101 w 101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100">
                  <a:moveTo>
                    <a:pt x="101" y="50"/>
                  </a:moveTo>
                  <a:cubicBezTo>
                    <a:pt x="101" y="42"/>
                    <a:pt x="94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0" y="35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2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1" y="0"/>
                  </a:cubicBezTo>
                  <a:cubicBezTo>
                    <a:pt x="42" y="0"/>
                    <a:pt x="36" y="7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1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2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2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6" y="79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6" y="94"/>
                    <a:pt x="42" y="100"/>
                    <a:pt x="51" y="100"/>
                  </a:cubicBezTo>
                  <a:cubicBezTo>
                    <a:pt x="59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2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80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4" y="65"/>
                    <a:pt x="101" y="58"/>
                    <a:pt x="101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340"/>
            <p:cNvSpPr>
              <a:spLocks/>
            </p:cNvSpPr>
            <p:nvPr/>
          </p:nvSpPr>
          <p:spPr bwMode="auto">
            <a:xfrm>
              <a:off x="6621463" y="465296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8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8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341"/>
            <p:cNvSpPr>
              <a:spLocks/>
            </p:cNvSpPr>
            <p:nvPr/>
          </p:nvSpPr>
          <p:spPr bwMode="auto">
            <a:xfrm>
              <a:off x="6780213" y="4652963"/>
              <a:ext cx="79375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Freeform 342"/>
            <p:cNvSpPr>
              <a:spLocks/>
            </p:cNvSpPr>
            <p:nvPr/>
          </p:nvSpPr>
          <p:spPr bwMode="auto">
            <a:xfrm>
              <a:off x="6937375" y="465296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9 h 100"/>
                <a:gd name="T24" fmla="*/ 45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5 w 100"/>
                <a:gd name="T41" fmla="*/ 56 h 100"/>
                <a:gd name="T42" fmla="*/ 45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2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9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Freeform 343"/>
            <p:cNvSpPr>
              <a:spLocks/>
            </p:cNvSpPr>
            <p:nvPr/>
          </p:nvSpPr>
          <p:spPr bwMode="auto">
            <a:xfrm>
              <a:off x="7096125" y="465296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5 w 100"/>
                <a:gd name="T9" fmla="*/ 45 h 100"/>
                <a:gd name="T10" fmla="*/ 55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8 w 100"/>
                <a:gd name="T27" fmla="*/ 45 h 100"/>
                <a:gd name="T28" fmla="*/ 14 w 100"/>
                <a:gd name="T29" fmla="*/ 35 h 100"/>
                <a:gd name="T30" fmla="*/ 14 w 100"/>
                <a:gd name="T31" fmla="*/ 35 h 100"/>
                <a:gd name="T32" fmla="*/ 0 w 100"/>
                <a:gd name="T33" fmla="*/ 50 h 100"/>
                <a:gd name="T34" fmla="*/ 14 w 100"/>
                <a:gd name="T35" fmla="*/ 65 h 100"/>
                <a:gd name="T36" fmla="*/ 14 w 100"/>
                <a:gd name="T37" fmla="*/ 65 h 100"/>
                <a:gd name="T38" fmla="*/ 28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5 w 100"/>
                <a:gd name="T55" fmla="*/ 72 h 100"/>
                <a:gd name="T56" fmla="*/ 55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1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39"/>
                    <a:pt x="21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65"/>
                    <a:pt x="26" y="61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1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5" y="72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Freeform 344"/>
            <p:cNvSpPr>
              <a:spLocks/>
            </p:cNvSpPr>
            <p:nvPr/>
          </p:nvSpPr>
          <p:spPr bwMode="auto">
            <a:xfrm>
              <a:off x="7254875" y="465296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Freeform 345"/>
            <p:cNvSpPr>
              <a:spLocks/>
            </p:cNvSpPr>
            <p:nvPr/>
          </p:nvSpPr>
          <p:spPr bwMode="auto">
            <a:xfrm>
              <a:off x="7413625" y="4652963"/>
              <a:ext cx="80963" cy="80963"/>
            </a:xfrm>
            <a:custGeom>
              <a:avLst/>
              <a:gdLst>
                <a:gd name="T0" fmla="*/ 85 w 100"/>
                <a:gd name="T1" fmla="*/ 35 h 100"/>
                <a:gd name="T2" fmla="*/ 85 w 100"/>
                <a:gd name="T3" fmla="*/ 35 h 100"/>
                <a:gd name="T4" fmla="*/ 72 w 100"/>
                <a:gd name="T5" fmla="*/ 45 h 100"/>
                <a:gd name="T6" fmla="*/ 56 w 100"/>
                <a:gd name="T7" fmla="*/ 45 h 100"/>
                <a:gd name="T8" fmla="*/ 56 w 100"/>
                <a:gd name="T9" fmla="*/ 29 h 100"/>
                <a:gd name="T10" fmla="*/ 65 w 100"/>
                <a:gd name="T11" fmla="*/ 15 h 100"/>
                <a:gd name="T12" fmla="*/ 65 w 100"/>
                <a:gd name="T13" fmla="*/ 15 h 100"/>
                <a:gd name="T14" fmla="*/ 50 w 100"/>
                <a:gd name="T15" fmla="*/ 0 h 100"/>
                <a:gd name="T16" fmla="*/ 35 w 100"/>
                <a:gd name="T17" fmla="*/ 15 h 100"/>
                <a:gd name="T18" fmla="*/ 35 w 100"/>
                <a:gd name="T19" fmla="*/ 15 h 100"/>
                <a:gd name="T20" fmla="*/ 44 w 100"/>
                <a:gd name="T21" fmla="*/ 29 h 100"/>
                <a:gd name="T22" fmla="*/ 44 w 100"/>
                <a:gd name="T23" fmla="*/ 45 h 100"/>
                <a:gd name="T24" fmla="*/ 29 w 100"/>
                <a:gd name="T25" fmla="*/ 45 h 100"/>
                <a:gd name="T26" fmla="*/ 15 w 100"/>
                <a:gd name="T27" fmla="*/ 35 h 100"/>
                <a:gd name="T28" fmla="*/ 15 w 100"/>
                <a:gd name="T29" fmla="*/ 35 h 100"/>
                <a:gd name="T30" fmla="*/ 0 w 100"/>
                <a:gd name="T31" fmla="*/ 50 h 100"/>
                <a:gd name="T32" fmla="*/ 15 w 100"/>
                <a:gd name="T33" fmla="*/ 65 h 100"/>
                <a:gd name="T34" fmla="*/ 15 w 100"/>
                <a:gd name="T35" fmla="*/ 65 h 100"/>
                <a:gd name="T36" fmla="*/ 29 w 100"/>
                <a:gd name="T37" fmla="*/ 56 h 100"/>
                <a:gd name="T38" fmla="*/ 44 w 100"/>
                <a:gd name="T39" fmla="*/ 56 h 100"/>
                <a:gd name="T40" fmla="*/ 44 w 100"/>
                <a:gd name="T41" fmla="*/ 72 h 100"/>
                <a:gd name="T42" fmla="*/ 35 w 100"/>
                <a:gd name="T43" fmla="*/ 85 h 100"/>
                <a:gd name="T44" fmla="*/ 35 w 100"/>
                <a:gd name="T45" fmla="*/ 85 h 100"/>
                <a:gd name="T46" fmla="*/ 50 w 100"/>
                <a:gd name="T47" fmla="*/ 100 h 100"/>
                <a:gd name="T48" fmla="*/ 65 w 100"/>
                <a:gd name="T49" fmla="*/ 85 h 100"/>
                <a:gd name="T50" fmla="*/ 65 w 100"/>
                <a:gd name="T51" fmla="*/ 85 h 100"/>
                <a:gd name="T52" fmla="*/ 56 w 100"/>
                <a:gd name="T53" fmla="*/ 72 h 100"/>
                <a:gd name="T54" fmla="*/ 56 w 100"/>
                <a:gd name="T55" fmla="*/ 56 h 100"/>
                <a:gd name="T56" fmla="*/ 72 w 100"/>
                <a:gd name="T57" fmla="*/ 56 h 100"/>
                <a:gd name="T58" fmla="*/ 85 w 100"/>
                <a:gd name="T59" fmla="*/ 65 h 100"/>
                <a:gd name="T60" fmla="*/ 85 w 100"/>
                <a:gd name="T61" fmla="*/ 65 h 100"/>
                <a:gd name="T62" fmla="*/ 100 w 100"/>
                <a:gd name="T63" fmla="*/ 50 h 100"/>
                <a:gd name="T64" fmla="*/ 85 w 100"/>
                <a:gd name="T65" fmla="*/ 3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85" y="35"/>
                  </a:move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ubicBezTo>
                    <a:pt x="100" y="42"/>
                    <a:pt x="93" y="35"/>
                    <a:pt x="85" y="3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Freeform 346"/>
            <p:cNvSpPr>
              <a:spLocks/>
            </p:cNvSpPr>
            <p:nvPr/>
          </p:nvSpPr>
          <p:spPr bwMode="auto">
            <a:xfrm>
              <a:off x="6146800" y="4810125"/>
              <a:ext cx="79375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2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347"/>
            <p:cNvSpPr>
              <a:spLocks/>
            </p:cNvSpPr>
            <p:nvPr/>
          </p:nvSpPr>
          <p:spPr bwMode="auto">
            <a:xfrm>
              <a:off x="6303963" y="4810125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2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5 w 100"/>
                <a:gd name="T23" fmla="*/ 29 h 101"/>
                <a:gd name="T24" fmla="*/ 45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5 w 100"/>
                <a:gd name="T41" fmla="*/ 56 h 101"/>
                <a:gd name="T42" fmla="*/ 45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2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4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2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348"/>
            <p:cNvSpPr>
              <a:spLocks/>
            </p:cNvSpPr>
            <p:nvPr/>
          </p:nvSpPr>
          <p:spPr bwMode="auto">
            <a:xfrm>
              <a:off x="6462713" y="4810125"/>
              <a:ext cx="80963" cy="82550"/>
            </a:xfrm>
            <a:custGeom>
              <a:avLst/>
              <a:gdLst>
                <a:gd name="T0" fmla="*/ 101 w 101"/>
                <a:gd name="T1" fmla="*/ 50 h 101"/>
                <a:gd name="T2" fmla="*/ 86 w 101"/>
                <a:gd name="T3" fmla="*/ 36 h 101"/>
                <a:gd name="T4" fmla="*/ 86 w 101"/>
                <a:gd name="T5" fmla="*/ 36 h 101"/>
                <a:gd name="T6" fmla="*/ 72 w 101"/>
                <a:gd name="T7" fmla="*/ 45 h 101"/>
                <a:gd name="T8" fmla="*/ 56 w 101"/>
                <a:gd name="T9" fmla="*/ 45 h 101"/>
                <a:gd name="T10" fmla="*/ 56 w 101"/>
                <a:gd name="T11" fmla="*/ 29 h 101"/>
                <a:gd name="T12" fmla="*/ 65 w 101"/>
                <a:gd name="T13" fmla="*/ 15 h 101"/>
                <a:gd name="T14" fmla="*/ 65 w 101"/>
                <a:gd name="T15" fmla="*/ 15 h 101"/>
                <a:gd name="T16" fmla="*/ 51 w 101"/>
                <a:gd name="T17" fmla="*/ 0 h 101"/>
                <a:gd name="T18" fmla="*/ 36 w 101"/>
                <a:gd name="T19" fmla="*/ 15 h 101"/>
                <a:gd name="T20" fmla="*/ 36 w 101"/>
                <a:gd name="T21" fmla="*/ 15 h 101"/>
                <a:gd name="T22" fmla="*/ 45 w 101"/>
                <a:gd name="T23" fmla="*/ 29 h 101"/>
                <a:gd name="T24" fmla="*/ 45 w 101"/>
                <a:gd name="T25" fmla="*/ 45 h 101"/>
                <a:gd name="T26" fmla="*/ 29 w 101"/>
                <a:gd name="T27" fmla="*/ 45 h 101"/>
                <a:gd name="T28" fmla="*/ 15 w 101"/>
                <a:gd name="T29" fmla="*/ 36 h 101"/>
                <a:gd name="T30" fmla="*/ 15 w 101"/>
                <a:gd name="T31" fmla="*/ 36 h 101"/>
                <a:gd name="T32" fmla="*/ 0 w 101"/>
                <a:gd name="T33" fmla="*/ 50 h 101"/>
                <a:gd name="T34" fmla="*/ 15 w 101"/>
                <a:gd name="T35" fmla="*/ 65 h 101"/>
                <a:gd name="T36" fmla="*/ 15 w 101"/>
                <a:gd name="T37" fmla="*/ 65 h 101"/>
                <a:gd name="T38" fmla="*/ 29 w 101"/>
                <a:gd name="T39" fmla="*/ 56 h 101"/>
                <a:gd name="T40" fmla="*/ 45 w 101"/>
                <a:gd name="T41" fmla="*/ 56 h 101"/>
                <a:gd name="T42" fmla="*/ 45 w 101"/>
                <a:gd name="T43" fmla="*/ 72 h 101"/>
                <a:gd name="T44" fmla="*/ 36 w 101"/>
                <a:gd name="T45" fmla="*/ 86 h 101"/>
                <a:gd name="T46" fmla="*/ 36 w 101"/>
                <a:gd name="T47" fmla="*/ 86 h 101"/>
                <a:gd name="T48" fmla="*/ 51 w 101"/>
                <a:gd name="T49" fmla="*/ 101 h 101"/>
                <a:gd name="T50" fmla="*/ 65 w 101"/>
                <a:gd name="T51" fmla="*/ 86 h 101"/>
                <a:gd name="T52" fmla="*/ 65 w 101"/>
                <a:gd name="T53" fmla="*/ 86 h 101"/>
                <a:gd name="T54" fmla="*/ 56 w 101"/>
                <a:gd name="T55" fmla="*/ 72 h 101"/>
                <a:gd name="T56" fmla="*/ 56 w 101"/>
                <a:gd name="T57" fmla="*/ 56 h 101"/>
                <a:gd name="T58" fmla="*/ 72 w 101"/>
                <a:gd name="T59" fmla="*/ 56 h 101"/>
                <a:gd name="T60" fmla="*/ 86 w 101"/>
                <a:gd name="T61" fmla="*/ 65 h 101"/>
                <a:gd name="T62" fmla="*/ 86 w 101"/>
                <a:gd name="T63" fmla="*/ 65 h 101"/>
                <a:gd name="T64" fmla="*/ 101 w 101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101">
                  <a:moveTo>
                    <a:pt x="101" y="50"/>
                  </a:moveTo>
                  <a:cubicBezTo>
                    <a:pt x="101" y="42"/>
                    <a:pt x="94" y="36"/>
                    <a:pt x="86" y="36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0" y="36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2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1" y="0"/>
                  </a:cubicBezTo>
                  <a:cubicBezTo>
                    <a:pt x="42" y="0"/>
                    <a:pt x="36" y="7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2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2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2" y="65"/>
                    <a:pt x="27" y="62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6" y="79"/>
                    <a:pt x="36" y="8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94"/>
                    <a:pt x="42" y="101"/>
                    <a:pt x="51" y="101"/>
                  </a:cubicBezTo>
                  <a:cubicBezTo>
                    <a:pt x="59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2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2"/>
                    <a:pt x="80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4" y="65"/>
                    <a:pt x="101" y="59"/>
                    <a:pt x="101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349"/>
            <p:cNvSpPr>
              <a:spLocks/>
            </p:cNvSpPr>
            <p:nvPr/>
          </p:nvSpPr>
          <p:spPr bwMode="auto">
            <a:xfrm>
              <a:off x="6621463" y="4810125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8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8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3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6" y="36"/>
                    <a:pt x="0" y="42"/>
                    <a:pt x="0" y="50"/>
                  </a:cubicBezTo>
                  <a:cubicBezTo>
                    <a:pt x="0" y="59"/>
                    <a:pt x="6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2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350"/>
            <p:cNvSpPr>
              <a:spLocks/>
            </p:cNvSpPr>
            <p:nvPr/>
          </p:nvSpPr>
          <p:spPr bwMode="auto">
            <a:xfrm>
              <a:off x="6780213" y="4810125"/>
              <a:ext cx="79375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2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351"/>
            <p:cNvSpPr>
              <a:spLocks/>
            </p:cNvSpPr>
            <p:nvPr/>
          </p:nvSpPr>
          <p:spPr bwMode="auto">
            <a:xfrm>
              <a:off x="6937375" y="4810125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2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5 w 100"/>
                <a:gd name="T23" fmla="*/ 29 h 101"/>
                <a:gd name="T24" fmla="*/ 45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5 w 100"/>
                <a:gd name="T41" fmla="*/ 56 h 101"/>
                <a:gd name="T42" fmla="*/ 45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2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4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2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9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352"/>
            <p:cNvSpPr>
              <a:spLocks/>
            </p:cNvSpPr>
            <p:nvPr/>
          </p:nvSpPr>
          <p:spPr bwMode="auto">
            <a:xfrm>
              <a:off x="7096125" y="4810125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5 w 100"/>
                <a:gd name="T9" fmla="*/ 45 h 101"/>
                <a:gd name="T10" fmla="*/ 55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8 w 100"/>
                <a:gd name="T27" fmla="*/ 45 h 101"/>
                <a:gd name="T28" fmla="*/ 14 w 100"/>
                <a:gd name="T29" fmla="*/ 36 h 101"/>
                <a:gd name="T30" fmla="*/ 14 w 100"/>
                <a:gd name="T31" fmla="*/ 36 h 101"/>
                <a:gd name="T32" fmla="*/ 0 w 100"/>
                <a:gd name="T33" fmla="*/ 50 h 101"/>
                <a:gd name="T34" fmla="*/ 14 w 100"/>
                <a:gd name="T35" fmla="*/ 65 h 101"/>
                <a:gd name="T36" fmla="*/ 14 w 100"/>
                <a:gd name="T37" fmla="*/ 65 h 101"/>
                <a:gd name="T38" fmla="*/ 28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5 w 100"/>
                <a:gd name="T55" fmla="*/ 72 h 101"/>
                <a:gd name="T56" fmla="*/ 55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3" y="39"/>
                    <a:pt x="71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1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39"/>
                    <a:pt x="21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6" y="36"/>
                    <a:pt x="0" y="42"/>
                    <a:pt x="0" y="50"/>
                  </a:cubicBezTo>
                  <a:cubicBezTo>
                    <a:pt x="0" y="59"/>
                    <a:pt x="6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65"/>
                    <a:pt x="26" y="62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1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5" y="72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353"/>
            <p:cNvSpPr>
              <a:spLocks/>
            </p:cNvSpPr>
            <p:nvPr/>
          </p:nvSpPr>
          <p:spPr bwMode="auto">
            <a:xfrm>
              <a:off x="7254875" y="4810125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2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354"/>
            <p:cNvSpPr>
              <a:spLocks/>
            </p:cNvSpPr>
            <p:nvPr/>
          </p:nvSpPr>
          <p:spPr bwMode="auto">
            <a:xfrm>
              <a:off x="7413625" y="4810125"/>
              <a:ext cx="80963" cy="82550"/>
            </a:xfrm>
            <a:custGeom>
              <a:avLst/>
              <a:gdLst>
                <a:gd name="T0" fmla="*/ 85 w 100"/>
                <a:gd name="T1" fmla="*/ 36 h 101"/>
                <a:gd name="T2" fmla="*/ 85 w 100"/>
                <a:gd name="T3" fmla="*/ 36 h 101"/>
                <a:gd name="T4" fmla="*/ 72 w 100"/>
                <a:gd name="T5" fmla="*/ 45 h 101"/>
                <a:gd name="T6" fmla="*/ 56 w 100"/>
                <a:gd name="T7" fmla="*/ 45 h 101"/>
                <a:gd name="T8" fmla="*/ 56 w 100"/>
                <a:gd name="T9" fmla="*/ 29 h 101"/>
                <a:gd name="T10" fmla="*/ 65 w 100"/>
                <a:gd name="T11" fmla="*/ 15 h 101"/>
                <a:gd name="T12" fmla="*/ 65 w 100"/>
                <a:gd name="T13" fmla="*/ 15 h 101"/>
                <a:gd name="T14" fmla="*/ 50 w 100"/>
                <a:gd name="T15" fmla="*/ 0 h 101"/>
                <a:gd name="T16" fmla="*/ 35 w 100"/>
                <a:gd name="T17" fmla="*/ 15 h 101"/>
                <a:gd name="T18" fmla="*/ 35 w 100"/>
                <a:gd name="T19" fmla="*/ 15 h 101"/>
                <a:gd name="T20" fmla="*/ 44 w 100"/>
                <a:gd name="T21" fmla="*/ 29 h 101"/>
                <a:gd name="T22" fmla="*/ 44 w 100"/>
                <a:gd name="T23" fmla="*/ 45 h 101"/>
                <a:gd name="T24" fmla="*/ 29 w 100"/>
                <a:gd name="T25" fmla="*/ 45 h 101"/>
                <a:gd name="T26" fmla="*/ 15 w 100"/>
                <a:gd name="T27" fmla="*/ 36 h 101"/>
                <a:gd name="T28" fmla="*/ 15 w 100"/>
                <a:gd name="T29" fmla="*/ 36 h 101"/>
                <a:gd name="T30" fmla="*/ 0 w 100"/>
                <a:gd name="T31" fmla="*/ 50 h 101"/>
                <a:gd name="T32" fmla="*/ 15 w 100"/>
                <a:gd name="T33" fmla="*/ 65 h 101"/>
                <a:gd name="T34" fmla="*/ 15 w 100"/>
                <a:gd name="T35" fmla="*/ 65 h 101"/>
                <a:gd name="T36" fmla="*/ 29 w 100"/>
                <a:gd name="T37" fmla="*/ 56 h 101"/>
                <a:gd name="T38" fmla="*/ 44 w 100"/>
                <a:gd name="T39" fmla="*/ 56 h 101"/>
                <a:gd name="T40" fmla="*/ 44 w 100"/>
                <a:gd name="T41" fmla="*/ 72 h 101"/>
                <a:gd name="T42" fmla="*/ 35 w 100"/>
                <a:gd name="T43" fmla="*/ 86 h 101"/>
                <a:gd name="T44" fmla="*/ 35 w 100"/>
                <a:gd name="T45" fmla="*/ 86 h 101"/>
                <a:gd name="T46" fmla="*/ 50 w 100"/>
                <a:gd name="T47" fmla="*/ 101 h 101"/>
                <a:gd name="T48" fmla="*/ 65 w 100"/>
                <a:gd name="T49" fmla="*/ 86 h 101"/>
                <a:gd name="T50" fmla="*/ 65 w 100"/>
                <a:gd name="T51" fmla="*/ 86 h 101"/>
                <a:gd name="T52" fmla="*/ 56 w 100"/>
                <a:gd name="T53" fmla="*/ 72 h 101"/>
                <a:gd name="T54" fmla="*/ 56 w 100"/>
                <a:gd name="T55" fmla="*/ 56 h 101"/>
                <a:gd name="T56" fmla="*/ 72 w 100"/>
                <a:gd name="T57" fmla="*/ 56 h 101"/>
                <a:gd name="T58" fmla="*/ 85 w 100"/>
                <a:gd name="T59" fmla="*/ 65 h 101"/>
                <a:gd name="T60" fmla="*/ 85 w 100"/>
                <a:gd name="T61" fmla="*/ 65 h 101"/>
                <a:gd name="T62" fmla="*/ 100 w 100"/>
                <a:gd name="T63" fmla="*/ 50 h 101"/>
                <a:gd name="T64" fmla="*/ 85 w 100"/>
                <a:gd name="T65" fmla="*/ 3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2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ubicBezTo>
                    <a:pt x="100" y="42"/>
                    <a:pt x="93" y="36"/>
                    <a:pt x="85" y="3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355"/>
            <p:cNvSpPr>
              <a:spLocks/>
            </p:cNvSpPr>
            <p:nvPr/>
          </p:nvSpPr>
          <p:spPr bwMode="auto">
            <a:xfrm>
              <a:off x="6146800" y="4970463"/>
              <a:ext cx="79375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356"/>
            <p:cNvSpPr>
              <a:spLocks/>
            </p:cNvSpPr>
            <p:nvPr/>
          </p:nvSpPr>
          <p:spPr bwMode="auto">
            <a:xfrm>
              <a:off x="6303963" y="4970463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8 h 100"/>
                <a:gd name="T24" fmla="*/ 45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5 w 100"/>
                <a:gd name="T41" fmla="*/ 55 h 100"/>
                <a:gd name="T42" fmla="*/ 45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2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5" y="28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357"/>
            <p:cNvSpPr>
              <a:spLocks/>
            </p:cNvSpPr>
            <p:nvPr/>
          </p:nvSpPr>
          <p:spPr bwMode="auto">
            <a:xfrm>
              <a:off x="6462713" y="4970463"/>
              <a:ext cx="80963" cy="79375"/>
            </a:xfrm>
            <a:custGeom>
              <a:avLst/>
              <a:gdLst>
                <a:gd name="T0" fmla="*/ 101 w 101"/>
                <a:gd name="T1" fmla="*/ 50 h 100"/>
                <a:gd name="T2" fmla="*/ 86 w 101"/>
                <a:gd name="T3" fmla="*/ 35 h 100"/>
                <a:gd name="T4" fmla="*/ 86 w 101"/>
                <a:gd name="T5" fmla="*/ 35 h 100"/>
                <a:gd name="T6" fmla="*/ 72 w 101"/>
                <a:gd name="T7" fmla="*/ 44 h 100"/>
                <a:gd name="T8" fmla="*/ 56 w 101"/>
                <a:gd name="T9" fmla="*/ 44 h 100"/>
                <a:gd name="T10" fmla="*/ 56 w 101"/>
                <a:gd name="T11" fmla="*/ 28 h 100"/>
                <a:gd name="T12" fmla="*/ 65 w 101"/>
                <a:gd name="T13" fmla="*/ 15 h 100"/>
                <a:gd name="T14" fmla="*/ 65 w 101"/>
                <a:gd name="T15" fmla="*/ 15 h 100"/>
                <a:gd name="T16" fmla="*/ 51 w 101"/>
                <a:gd name="T17" fmla="*/ 0 h 100"/>
                <a:gd name="T18" fmla="*/ 36 w 101"/>
                <a:gd name="T19" fmla="*/ 15 h 100"/>
                <a:gd name="T20" fmla="*/ 36 w 101"/>
                <a:gd name="T21" fmla="*/ 15 h 100"/>
                <a:gd name="T22" fmla="*/ 45 w 101"/>
                <a:gd name="T23" fmla="*/ 28 h 100"/>
                <a:gd name="T24" fmla="*/ 45 w 101"/>
                <a:gd name="T25" fmla="*/ 44 h 100"/>
                <a:gd name="T26" fmla="*/ 29 w 101"/>
                <a:gd name="T27" fmla="*/ 44 h 100"/>
                <a:gd name="T28" fmla="*/ 15 w 101"/>
                <a:gd name="T29" fmla="*/ 35 h 100"/>
                <a:gd name="T30" fmla="*/ 15 w 101"/>
                <a:gd name="T31" fmla="*/ 35 h 100"/>
                <a:gd name="T32" fmla="*/ 0 w 101"/>
                <a:gd name="T33" fmla="*/ 50 h 100"/>
                <a:gd name="T34" fmla="*/ 15 w 101"/>
                <a:gd name="T35" fmla="*/ 65 h 100"/>
                <a:gd name="T36" fmla="*/ 15 w 101"/>
                <a:gd name="T37" fmla="*/ 65 h 100"/>
                <a:gd name="T38" fmla="*/ 29 w 101"/>
                <a:gd name="T39" fmla="*/ 55 h 100"/>
                <a:gd name="T40" fmla="*/ 45 w 101"/>
                <a:gd name="T41" fmla="*/ 55 h 100"/>
                <a:gd name="T42" fmla="*/ 45 w 101"/>
                <a:gd name="T43" fmla="*/ 71 h 100"/>
                <a:gd name="T44" fmla="*/ 36 w 101"/>
                <a:gd name="T45" fmla="*/ 85 h 100"/>
                <a:gd name="T46" fmla="*/ 36 w 101"/>
                <a:gd name="T47" fmla="*/ 85 h 100"/>
                <a:gd name="T48" fmla="*/ 51 w 101"/>
                <a:gd name="T49" fmla="*/ 100 h 100"/>
                <a:gd name="T50" fmla="*/ 65 w 101"/>
                <a:gd name="T51" fmla="*/ 85 h 100"/>
                <a:gd name="T52" fmla="*/ 65 w 101"/>
                <a:gd name="T53" fmla="*/ 85 h 100"/>
                <a:gd name="T54" fmla="*/ 56 w 101"/>
                <a:gd name="T55" fmla="*/ 71 h 100"/>
                <a:gd name="T56" fmla="*/ 56 w 101"/>
                <a:gd name="T57" fmla="*/ 55 h 100"/>
                <a:gd name="T58" fmla="*/ 72 w 101"/>
                <a:gd name="T59" fmla="*/ 55 h 100"/>
                <a:gd name="T60" fmla="*/ 86 w 101"/>
                <a:gd name="T61" fmla="*/ 65 h 100"/>
                <a:gd name="T62" fmla="*/ 86 w 101"/>
                <a:gd name="T63" fmla="*/ 65 h 100"/>
                <a:gd name="T64" fmla="*/ 101 w 101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100">
                  <a:moveTo>
                    <a:pt x="101" y="50"/>
                  </a:moveTo>
                  <a:cubicBezTo>
                    <a:pt x="101" y="42"/>
                    <a:pt x="94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0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2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9" y="0"/>
                    <a:pt x="51" y="0"/>
                  </a:cubicBezTo>
                  <a:cubicBezTo>
                    <a:pt x="42" y="0"/>
                    <a:pt x="36" y="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1"/>
                    <a:pt x="39" y="26"/>
                    <a:pt x="45" y="28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2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2" y="65"/>
                    <a:pt x="27" y="61"/>
                    <a:pt x="29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3"/>
                    <a:pt x="36" y="79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6" y="93"/>
                    <a:pt x="42" y="100"/>
                    <a:pt x="51" y="100"/>
                  </a:cubicBezTo>
                  <a:cubicBezTo>
                    <a:pt x="59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2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4" y="61"/>
                    <a:pt x="80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4" y="65"/>
                    <a:pt x="101" y="58"/>
                    <a:pt x="101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Freeform 358"/>
            <p:cNvSpPr>
              <a:spLocks/>
            </p:cNvSpPr>
            <p:nvPr/>
          </p:nvSpPr>
          <p:spPr bwMode="auto">
            <a:xfrm>
              <a:off x="6621463" y="4970463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8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8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8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359"/>
            <p:cNvSpPr>
              <a:spLocks/>
            </p:cNvSpPr>
            <p:nvPr/>
          </p:nvSpPr>
          <p:spPr bwMode="auto">
            <a:xfrm>
              <a:off x="6780213" y="4970463"/>
              <a:ext cx="79375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360"/>
            <p:cNvSpPr>
              <a:spLocks/>
            </p:cNvSpPr>
            <p:nvPr/>
          </p:nvSpPr>
          <p:spPr bwMode="auto">
            <a:xfrm>
              <a:off x="6937375" y="4970463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8 h 100"/>
                <a:gd name="T24" fmla="*/ 45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5 w 100"/>
                <a:gd name="T41" fmla="*/ 55 h 100"/>
                <a:gd name="T42" fmla="*/ 45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2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9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5" y="28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9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361"/>
            <p:cNvSpPr>
              <a:spLocks/>
            </p:cNvSpPr>
            <p:nvPr/>
          </p:nvSpPr>
          <p:spPr bwMode="auto">
            <a:xfrm>
              <a:off x="7096125" y="4970463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5 w 100"/>
                <a:gd name="T9" fmla="*/ 44 h 100"/>
                <a:gd name="T10" fmla="*/ 55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8 w 100"/>
                <a:gd name="T27" fmla="*/ 44 h 100"/>
                <a:gd name="T28" fmla="*/ 14 w 100"/>
                <a:gd name="T29" fmla="*/ 35 h 100"/>
                <a:gd name="T30" fmla="*/ 14 w 100"/>
                <a:gd name="T31" fmla="*/ 35 h 100"/>
                <a:gd name="T32" fmla="*/ 0 w 100"/>
                <a:gd name="T33" fmla="*/ 50 h 100"/>
                <a:gd name="T34" fmla="*/ 14 w 100"/>
                <a:gd name="T35" fmla="*/ 65 h 100"/>
                <a:gd name="T36" fmla="*/ 14 w 100"/>
                <a:gd name="T37" fmla="*/ 65 h 100"/>
                <a:gd name="T38" fmla="*/ 28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5 w 100"/>
                <a:gd name="T55" fmla="*/ 71 h 100"/>
                <a:gd name="T56" fmla="*/ 55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1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39"/>
                    <a:pt x="21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65"/>
                    <a:pt x="26" y="61"/>
                    <a:pt x="28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1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5" y="71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362"/>
            <p:cNvSpPr>
              <a:spLocks/>
            </p:cNvSpPr>
            <p:nvPr/>
          </p:nvSpPr>
          <p:spPr bwMode="auto">
            <a:xfrm>
              <a:off x="7254875" y="4970463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363"/>
            <p:cNvSpPr>
              <a:spLocks/>
            </p:cNvSpPr>
            <p:nvPr/>
          </p:nvSpPr>
          <p:spPr bwMode="auto">
            <a:xfrm>
              <a:off x="7413625" y="4970463"/>
              <a:ext cx="80963" cy="79375"/>
            </a:xfrm>
            <a:custGeom>
              <a:avLst/>
              <a:gdLst>
                <a:gd name="T0" fmla="*/ 85 w 100"/>
                <a:gd name="T1" fmla="*/ 35 h 100"/>
                <a:gd name="T2" fmla="*/ 85 w 100"/>
                <a:gd name="T3" fmla="*/ 35 h 100"/>
                <a:gd name="T4" fmla="*/ 72 w 100"/>
                <a:gd name="T5" fmla="*/ 44 h 100"/>
                <a:gd name="T6" fmla="*/ 56 w 100"/>
                <a:gd name="T7" fmla="*/ 44 h 100"/>
                <a:gd name="T8" fmla="*/ 56 w 100"/>
                <a:gd name="T9" fmla="*/ 28 h 100"/>
                <a:gd name="T10" fmla="*/ 65 w 100"/>
                <a:gd name="T11" fmla="*/ 15 h 100"/>
                <a:gd name="T12" fmla="*/ 65 w 100"/>
                <a:gd name="T13" fmla="*/ 15 h 100"/>
                <a:gd name="T14" fmla="*/ 50 w 100"/>
                <a:gd name="T15" fmla="*/ 0 h 100"/>
                <a:gd name="T16" fmla="*/ 35 w 100"/>
                <a:gd name="T17" fmla="*/ 15 h 100"/>
                <a:gd name="T18" fmla="*/ 35 w 100"/>
                <a:gd name="T19" fmla="*/ 15 h 100"/>
                <a:gd name="T20" fmla="*/ 44 w 100"/>
                <a:gd name="T21" fmla="*/ 28 h 100"/>
                <a:gd name="T22" fmla="*/ 44 w 100"/>
                <a:gd name="T23" fmla="*/ 44 h 100"/>
                <a:gd name="T24" fmla="*/ 29 w 100"/>
                <a:gd name="T25" fmla="*/ 44 h 100"/>
                <a:gd name="T26" fmla="*/ 15 w 100"/>
                <a:gd name="T27" fmla="*/ 35 h 100"/>
                <a:gd name="T28" fmla="*/ 15 w 100"/>
                <a:gd name="T29" fmla="*/ 35 h 100"/>
                <a:gd name="T30" fmla="*/ 0 w 100"/>
                <a:gd name="T31" fmla="*/ 50 h 100"/>
                <a:gd name="T32" fmla="*/ 15 w 100"/>
                <a:gd name="T33" fmla="*/ 65 h 100"/>
                <a:gd name="T34" fmla="*/ 15 w 100"/>
                <a:gd name="T35" fmla="*/ 65 h 100"/>
                <a:gd name="T36" fmla="*/ 29 w 100"/>
                <a:gd name="T37" fmla="*/ 55 h 100"/>
                <a:gd name="T38" fmla="*/ 44 w 100"/>
                <a:gd name="T39" fmla="*/ 55 h 100"/>
                <a:gd name="T40" fmla="*/ 44 w 100"/>
                <a:gd name="T41" fmla="*/ 71 h 100"/>
                <a:gd name="T42" fmla="*/ 35 w 100"/>
                <a:gd name="T43" fmla="*/ 85 h 100"/>
                <a:gd name="T44" fmla="*/ 35 w 100"/>
                <a:gd name="T45" fmla="*/ 85 h 100"/>
                <a:gd name="T46" fmla="*/ 50 w 100"/>
                <a:gd name="T47" fmla="*/ 100 h 100"/>
                <a:gd name="T48" fmla="*/ 65 w 100"/>
                <a:gd name="T49" fmla="*/ 85 h 100"/>
                <a:gd name="T50" fmla="*/ 65 w 100"/>
                <a:gd name="T51" fmla="*/ 85 h 100"/>
                <a:gd name="T52" fmla="*/ 56 w 100"/>
                <a:gd name="T53" fmla="*/ 71 h 100"/>
                <a:gd name="T54" fmla="*/ 56 w 100"/>
                <a:gd name="T55" fmla="*/ 55 h 100"/>
                <a:gd name="T56" fmla="*/ 72 w 100"/>
                <a:gd name="T57" fmla="*/ 55 h 100"/>
                <a:gd name="T58" fmla="*/ 85 w 100"/>
                <a:gd name="T59" fmla="*/ 65 h 100"/>
                <a:gd name="T60" fmla="*/ 85 w 100"/>
                <a:gd name="T61" fmla="*/ 65 h 100"/>
                <a:gd name="T62" fmla="*/ 100 w 100"/>
                <a:gd name="T63" fmla="*/ 50 h 100"/>
                <a:gd name="T64" fmla="*/ 85 w 100"/>
                <a:gd name="T65" fmla="*/ 3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85" y="35"/>
                  </a:move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ubicBezTo>
                    <a:pt x="100" y="42"/>
                    <a:pt x="93" y="35"/>
                    <a:pt x="85" y="3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364"/>
            <p:cNvSpPr>
              <a:spLocks/>
            </p:cNvSpPr>
            <p:nvPr/>
          </p:nvSpPr>
          <p:spPr bwMode="auto">
            <a:xfrm>
              <a:off x="6146800" y="5127625"/>
              <a:ext cx="79375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365"/>
            <p:cNvSpPr>
              <a:spLocks/>
            </p:cNvSpPr>
            <p:nvPr/>
          </p:nvSpPr>
          <p:spPr bwMode="auto">
            <a:xfrm>
              <a:off x="6303963" y="512762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9 h 100"/>
                <a:gd name="T24" fmla="*/ 45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5 w 100"/>
                <a:gd name="T41" fmla="*/ 56 h 100"/>
                <a:gd name="T42" fmla="*/ 45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2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5" y="29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Freeform 366"/>
            <p:cNvSpPr>
              <a:spLocks/>
            </p:cNvSpPr>
            <p:nvPr/>
          </p:nvSpPr>
          <p:spPr bwMode="auto">
            <a:xfrm>
              <a:off x="6462713" y="5127625"/>
              <a:ext cx="80963" cy="80963"/>
            </a:xfrm>
            <a:custGeom>
              <a:avLst/>
              <a:gdLst>
                <a:gd name="T0" fmla="*/ 101 w 101"/>
                <a:gd name="T1" fmla="*/ 50 h 100"/>
                <a:gd name="T2" fmla="*/ 86 w 101"/>
                <a:gd name="T3" fmla="*/ 35 h 100"/>
                <a:gd name="T4" fmla="*/ 86 w 101"/>
                <a:gd name="T5" fmla="*/ 35 h 100"/>
                <a:gd name="T6" fmla="*/ 72 w 101"/>
                <a:gd name="T7" fmla="*/ 44 h 100"/>
                <a:gd name="T8" fmla="*/ 56 w 101"/>
                <a:gd name="T9" fmla="*/ 44 h 100"/>
                <a:gd name="T10" fmla="*/ 56 w 101"/>
                <a:gd name="T11" fmla="*/ 29 h 100"/>
                <a:gd name="T12" fmla="*/ 65 w 101"/>
                <a:gd name="T13" fmla="*/ 15 h 100"/>
                <a:gd name="T14" fmla="*/ 65 w 101"/>
                <a:gd name="T15" fmla="*/ 15 h 100"/>
                <a:gd name="T16" fmla="*/ 51 w 101"/>
                <a:gd name="T17" fmla="*/ 0 h 100"/>
                <a:gd name="T18" fmla="*/ 36 w 101"/>
                <a:gd name="T19" fmla="*/ 15 h 100"/>
                <a:gd name="T20" fmla="*/ 36 w 101"/>
                <a:gd name="T21" fmla="*/ 15 h 100"/>
                <a:gd name="T22" fmla="*/ 45 w 101"/>
                <a:gd name="T23" fmla="*/ 29 h 100"/>
                <a:gd name="T24" fmla="*/ 45 w 101"/>
                <a:gd name="T25" fmla="*/ 44 h 100"/>
                <a:gd name="T26" fmla="*/ 29 w 101"/>
                <a:gd name="T27" fmla="*/ 44 h 100"/>
                <a:gd name="T28" fmla="*/ 15 w 101"/>
                <a:gd name="T29" fmla="*/ 35 h 100"/>
                <a:gd name="T30" fmla="*/ 15 w 101"/>
                <a:gd name="T31" fmla="*/ 35 h 100"/>
                <a:gd name="T32" fmla="*/ 0 w 101"/>
                <a:gd name="T33" fmla="*/ 50 h 100"/>
                <a:gd name="T34" fmla="*/ 15 w 101"/>
                <a:gd name="T35" fmla="*/ 65 h 100"/>
                <a:gd name="T36" fmla="*/ 15 w 101"/>
                <a:gd name="T37" fmla="*/ 65 h 100"/>
                <a:gd name="T38" fmla="*/ 29 w 101"/>
                <a:gd name="T39" fmla="*/ 56 h 100"/>
                <a:gd name="T40" fmla="*/ 45 w 101"/>
                <a:gd name="T41" fmla="*/ 56 h 100"/>
                <a:gd name="T42" fmla="*/ 45 w 101"/>
                <a:gd name="T43" fmla="*/ 71 h 100"/>
                <a:gd name="T44" fmla="*/ 36 w 101"/>
                <a:gd name="T45" fmla="*/ 85 h 100"/>
                <a:gd name="T46" fmla="*/ 36 w 101"/>
                <a:gd name="T47" fmla="*/ 85 h 100"/>
                <a:gd name="T48" fmla="*/ 51 w 101"/>
                <a:gd name="T49" fmla="*/ 100 h 100"/>
                <a:gd name="T50" fmla="*/ 65 w 101"/>
                <a:gd name="T51" fmla="*/ 85 h 100"/>
                <a:gd name="T52" fmla="*/ 65 w 101"/>
                <a:gd name="T53" fmla="*/ 85 h 100"/>
                <a:gd name="T54" fmla="*/ 56 w 101"/>
                <a:gd name="T55" fmla="*/ 71 h 100"/>
                <a:gd name="T56" fmla="*/ 56 w 101"/>
                <a:gd name="T57" fmla="*/ 56 h 100"/>
                <a:gd name="T58" fmla="*/ 72 w 101"/>
                <a:gd name="T59" fmla="*/ 56 h 100"/>
                <a:gd name="T60" fmla="*/ 86 w 101"/>
                <a:gd name="T61" fmla="*/ 65 h 100"/>
                <a:gd name="T62" fmla="*/ 86 w 101"/>
                <a:gd name="T63" fmla="*/ 65 h 100"/>
                <a:gd name="T64" fmla="*/ 101 w 101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100">
                  <a:moveTo>
                    <a:pt x="101" y="50"/>
                  </a:moveTo>
                  <a:cubicBezTo>
                    <a:pt x="101" y="42"/>
                    <a:pt x="94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0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2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1" y="0"/>
                  </a:cubicBezTo>
                  <a:cubicBezTo>
                    <a:pt x="42" y="0"/>
                    <a:pt x="36" y="7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1"/>
                    <a:pt x="39" y="26"/>
                    <a:pt x="45" y="29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2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2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4"/>
                    <a:pt x="36" y="79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6" y="93"/>
                    <a:pt x="42" y="100"/>
                    <a:pt x="51" y="100"/>
                  </a:cubicBezTo>
                  <a:cubicBezTo>
                    <a:pt x="59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2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80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4" y="65"/>
                    <a:pt x="101" y="58"/>
                    <a:pt x="101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Freeform 367"/>
            <p:cNvSpPr>
              <a:spLocks/>
            </p:cNvSpPr>
            <p:nvPr/>
          </p:nvSpPr>
          <p:spPr bwMode="auto">
            <a:xfrm>
              <a:off x="6621463" y="512762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8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8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368"/>
            <p:cNvSpPr>
              <a:spLocks/>
            </p:cNvSpPr>
            <p:nvPr/>
          </p:nvSpPr>
          <p:spPr bwMode="auto">
            <a:xfrm>
              <a:off x="6780213" y="5127625"/>
              <a:ext cx="79375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369"/>
            <p:cNvSpPr>
              <a:spLocks/>
            </p:cNvSpPr>
            <p:nvPr/>
          </p:nvSpPr>
          <p:spPr bwMode="auto">
            <a:xfrm>
              <a:off x="6937375" y="512762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9 h 100"/>
                <a:gd name="T24" fmla="*/ 45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5 w 100"/>
                <a:gd name="T41" fmla="*/ 56 h 100"/>
                <a:gd name="T42" fmla="*/ 45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2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5" y="29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9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370"/>
            <p:cNvSpPr>
              <a:spLocks/>
            </p:cNvSpPr>
            <p:nvPr/>
          </p:nvSpPr>
          <p:spPr bwMode="auto">
            <a:xfrm>
              <a:off x="7096125" y="512762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5 w 100"/>
                <a:gd name="T9" fmla="*/ 44 h 100"/>
                <a:gd name="T10" fmla="*/ 55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8 w 100"/>
                <a:gd name="T27" fmla="*/ 44 h 100"/>
                <a:gd name="T28" fmla="*/ 14 w 100"/>
                <a:gd name="T29" fmla="*/ 35 h 100"/>
                <a:gd name="T30" fmla="*/ 14 w 100"/>
                <a:gd name="T31" fmla="*/ 35 h 100"/>
                <a:gd name="T32" fmla="*/ 0 w 100"/>
                <a:gd name="T33" fmla="*/ 50 h 100"/>
                <a:gd name="T34" fmla="*/ 14 w 100"/>
                <a:gd name="T35" fmla="*/ 65 h 100"/>
                <a:gd name="T36" fmla="*/ 14 w 100"/>
                <a:gd name="T37" fmla="*/ 65 h 100"/>
                <a:gd name="T38" fmla="*/ 28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5 w 100"/>
                <a:gd name="T55" fmla="*/ 71 h 100"/>
                <a:gd name="T56" fmla="*/ 55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1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39"/>
                    <a:pt x="21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65"/>
                    <a:pt x="26" y="61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1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5" y="71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Freeform 371"/>
            <p:cNvSpPr>
              <a:spLocks/>
            </p:cNvSpPr>
            <p:nvPr/>
          </p:nvSpPr>
          <p:spPr bwMode="auto">
            <a:xfrm>
              <a:off x="7254875" y="512762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Freeform 372"/>
            <p:cNvSpPr>
              <a:spLocks/>
            </p:cNvSpPr>
            <p:nvPr/>
          </p:nvSpPr>
          <p:spPr bwMode="auto">
            <a:xfrm>
              <a:off x="7413625" y="5127625"/>
              <a:ext cx="80963" cy="80963"/>
            </a:xfrm>
            <a:custGeom>
              <a:avLst/>
              <a:gdLst>
                <a:gd name="T0" fmla="*/ 85 w 100"/>
                <a:gd name="T1" fmla="*/ 35 h 100"/>
                <a:gd name="T2" fmla="*/ 85 w 100"/>
                <a:gd name="T3" fmla="*/ 35 h 100"/>
                <a:gd name="T4" fmla="*/ 72 w 100"/>
                <a:gd name="T5" fmla="*/ 44 h 100"/>
                <a:gd name="T6" fmla="*/ 56 w 100"/>
                <a:gd name="T7" fmla="*/ 44 h 100"/>
                <a:gd name="T8" fmla="*/ 56 w 100"/>
                <a:gd name="T9" fmla="*/ 29 h 100"/>
                <a:gd name="T10" fmla="*/ 65 w 100"/>
                <a:gd name="T11" fmla="*/ 15 h 100"/>
                <a:gd name="T12" fmla="*/ 65 w 100"/>
                <a:gd name="T13" fmla="*/ 15 h 100"/>
                <a:gd name="T14" fmla="*/ 50 w 100"/>
                <a:gd name="T15" fmla="*/ 0 h 100"/>
                <a:gd name="T16" fmla="*/ 35 w 100"/>
                <a:gd name="T17" fmla="*/ 15 h 100"/>
                <a:gd name="T18" fmla="*/ 35 w 100"/>
                <a:gd name="T19" fmla="*/ 15 h 100"/>
                <a:gd name="T20" fmla="*/ 44 w 100"/>
                <a:gd name="T21" fmla="*/ 29 h 100"/>
                <a:gd name="T22" fmla="*/ 44 w 100"/>
                <a:gd name="T23" fmla="*/ 44 h 100"/>
                <a:gd name="T24" fmla="*/ 29 w 100"/>
                <a:gd name="T25" fmla="*/ 44 h 100"/>
                <a:gd name="T26" fmla="*/ 15 w 100"/>
                <a:gd name="T27" fmla="*/ 35 h 100"/>
                <a:gd name="T28" fmla="*/ 15 w 100"/>
                <a:gd name="T29" fmla="*/ 35 h 100"/>
                <a:gd name="T30" fmla="*/ 0 w 100"/>
                <a:gd name="T31" fmla="*/ 50 h 100"/>
                <a:gd name="T32" fmla="*/ 15 w 100"/>
                <a:gd name="T33" fmla="*/ 65 h 100"/>
                <a:gd name="T34" fmla="*/ 15 w 100"/>
                <a:gd name="T35" fmla="*/ 65 h 100"/>
                <a:gd name="T36" fmla="*/ 29 w 100"/>
                <a:gd name="T37" fmla="*/ 56 h 100"/>
                <a:gd name="T38" fmla="*/ 44 w 100"/>
                <a:gd name="T39" fmla="*/ 56 h 100"/>
                <a:gd name="T40" fmla="*/ 44 w 100"/>
                <a:gd name="T41" fmla="*/ 71 h 100"/>
                <a:gd name="T42" fmla="*/ 35 w 100"/>
                <a:gd name="T43" fmla="*/ 85 h 100"/>
                <a:gd name="T44" fmla="*/ 35 w 100"/>
                <a:gd name="T45" fmla="*/ 85 h 100"/>
                <a:gd name="T46" fmla="*/ 50 w 100"/>
                <a:gd name="T47" fmla="*/ 100 h 100"/>
                <a:gd name="T48" fmla="*/ 65 w 100"/>
                <a:gd name="T49" fmla="*/ 85 h 100"/>
                <a:gd name="T50" fmla="*/ 65 w 100"/>
                <a:gd name="T51" fmla="*/ 85 h 100"/>
                <a:gd name="T52" fmla="*/ 56 w 100"/>
                <a:gd name="T53" fmla="*/ 71 h 100"/>
                <a:gd name="T54" fmla="*/ 56 w 100"/>
                <a:gd name="T55" fmla="*/ 56 h 100"/>
                <a:gd name="T56" fmla="*/ 72 w 100"/>
                <a:gd name="T57" fmla="*/ 56 h 100"/>
                <a:gd name="T58" fmla="*/ 85 w 100"/>
                <a:gd name="T59" fmla="*/ 65 h 100"/>
                <a:gd name="T60" fmla="*/ 85 w 100"/>
                <a:gd name="T61" fmla="*/ 65 h 100"/>
                <a:gd name="T62" fmla="*/ 100 w 100"/>
                <a:gd name="T63" fmla="*/ 50 h 100"/>
                <a:gd name="T64" fmla="*/ 85 w 100"/>
                <a:gd name="T65" fmla="*/ 3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85" y="35"/>
                  </a:move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ubicBezTo>
                    <a:pt x="100" y="42"/>
                    <a:pt x="93" y="35"/>
                    <a:pt x="85" y="3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Freeform 373"/>
            <p:cNvSpPr>
              <a:spLocks/>
            </p:cNvSpPr>
            <p:nvPr/>
          </p:nvSpPr>
          <p:spPr bwMode="auto">
            <a:xfrm>
              <a:off x="6146800" y="5286375"/>
              <a:ext cx="79375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Freeform 374"/>
            <p:cNvSpPr>
              <a:spLocks/>
            </p:cNvSpPr>
            <p:nvPr/>
          </p:nvSpPr>
          <p:spPr bwMode="auto">
            <a:xfrm>
              <a:off x="6303963" y="528637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9 h 100"/>
                <a:gd name="T24" fmla="*/ 45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5 w 100"/>
                <a:gd name="T41" fmla="*/ 56 h 100"/>
                <a:gd name="T42" fmla="*/ 45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2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375"/>
            <p:cNvSpPr>
              <a:spLocks/>
            </p:cNvSpPr>
            <p:nvPr/>
          </p:nvSpPr>
          <p:spPr bwMode="auto">
            <a:xfrm>
              <a:off x="6462713" y="5286375"/>
              <a:ext cx="80963" cy="80963"/>
            </a:xfrm>
            <a:custGeom>
              <a:avLst/>
              <a:gdLst>
                <a:gd name="T0" fmla="*/ 101 w 101"/>
                <a:gd name="T1" fmla="*/ 50 h 100"/>
                <a:gd name="T2" fmla="*/ 86 w 101"/>
                <a:gd name="T3" fmla="*/ 35 h 100"/>
                <a:gd name="T4" fmla="*/ 86 w 101"/>
                <a:gd name="T5" fmla="*/ 35 h 100"/>
                <a:gd name="T6" fmla="*/ 72 w 101"/>
                <a:gd name="T7" fmla="*/ 45 h 100"/>
                <a:gd name="T8" fmla="*/ 56 w 101"/>
                <a:gd name="T9" fmla="*/ 45 h 100"/>
                <a:gd name="T10" fmla="*/ 56 w 101"/>
                <a:gd name="T11" fmla="*/ 29 h 100"/>
                <a:gd name="T12" fmla="*/ 65 w 101"/>
                <a:gd name="T13" fmla="*/ 15 h 100"/>
                <a:gd name="T14" fmla="*/ 65 w 101"/>
                <a:gd name="T15" fmla="*/ 15 h 100"/>
                <a:gd name="T16" fmla="*/ 51 w 101"/>
                <a:gd name="T17" fmla="*/ 0 h 100"/>
                <a:gd name="T18" fmla="*/ 36 w 101"/>
                <a:gd name="T19" fmla="*/ 15 h 100"/>
                <a:gd name="T20" fmla="*/ 36 w 101"/>
                <a:gd name="T21" fmla="*/ 15 h 100"/>
                <a:gd name="T22" fmla="*/ 45 w 101"/>
                <a:gd name="T23" fmla="*/ 29 h 100"/>
                <a:gd name="T24" fmla="*/ 45 w 101"/>
                <a:gd name="T25" fmla="*/ 45 h 100"/>
                <a:gd name="T26" fmla="*/ 29 w 101"/>
                <a:gd name="T27" fmla="*/ 45 h 100"/>
                <a:gd name="T28" fmla="*/ 15 w 101"/>
                <a:gd name="T29" fmla="*/ 35 h 100"/>
                <a:gd name="T30" fmla="*/ 15 w 101"/>
                <a:gd name="T31" fmla="*/ 35 h 100"/>
                <a:gd name="T32" fmla="*/ 0 w 101"/>
                <a:gd name="T33" fmla="*/ 50 h 100"/>
                <a:gd name="T34" fmla="*/ 15 w 101"/>
                <a:gd name="T35" fmla="*/ 65 h 100"/>
                <a:gd name="T36" fmla="*/ 15 w 101"/>
                <a:gd name="T37" fmla="*/ 65 h 100"/>
                <a:gd name="T38" fmla="*/ 29 w 101"/>
                <a:gd name="T39" fmla="*/ 56 h 100"/>
                <a:gd name="T40" fmla="*/ 45 w 101"/>
                <a:gd name="T41" fmla="*/ 56 h 100"/>
                <a:gd name="T42" fmla="*/ 45 w 101"/>
                <a:gd name="T43" fmla="*/ 72 h 100"/>
                <a:gd name="T44" fmla="*/ 36 w 101"/>
                <a:gd name="T45" fmla="*/ 85 h 100"/>
                <a:gd name="T46" fmla="*/ 36 w 101"/>
                <a:gd name="T47" fmla="*/ 85 h 100"/>
                <a:gd name="T48" fmla="*/ 51 w 101"/>
                <a:gd name="T49" fmla="*/ 100 h 100"/>
                <a:gd name="T50" fmla="*/ 65 w 101"/>
                <a:gd name="T51" fmla="*/ 85 h 100"/>
                <a:gd name="T52" fmla="*/ 65 w 101"/>
                <a:gd name="T53" fmla="*/ 85 h 100"/>
                <a:gd name="T54" fmla="*/ 56 w 101"/>
                <a:gd name="T55" fmla="*/ 72 h 100"/>
                <a:gd name="T56" fmla="*/ 56 w 101"/>
                <a:gd name="T57" fmla="*/ 56 h 100"/>
                <a:gd name="T58" fmla="*/ 72 w 101"/>
                <a:gd name="T59" fmla="*/ 56 h 100"/>
                <a:gd name="T60" fmla="*/ 86 w 101"/>
                <a:gd name="T61" fmla="*/ 65 h 100"/>
                <a:gd name="T62" fmla="*/ 86 w 101"/>
                <a:gd name="T63" fmla="*/ 65 h 100"/>
                <a:gd name="T64" fmla="*/ 101 w 101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100">
                  <a:moveTo>
                    <a:pt x="101" y="50"/>
                  </a:moveTo>
                  <a:cubicBezTo>
                    <a:pt x="101" y="42"/>
                    <a:pt x="94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0" y="35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2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1" y="0"/>
                  </a:cubicBezTo>
                  <a:cubicBezTo>
                    <a:pt x="42" y="0"/>
                    <a:pt x="36" y="7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1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2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2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6" y="79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6" y="94"/>
                    <a:pt x="42" y="100"/>
                    <a:pt x="51" y="100"/>
                  </a:cubicBezTo>
                  <a:cubicBezTo>
                    <a:pt x="59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2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80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4" y="65"/>
                    <a:pt x="101" y="58"/>
                    <a:pt x="101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376"/>
            <p:cNvSpPr>
              <a:spLocks/>
            </p:cNvSpPr>
            <p:nvPr/>
          </p:nvSpPr>
          <p:spPr bwMode="auto">
            <a:xfrm>
              <a:off x="6621463" y="528637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8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8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377"/>
            <p:cNvSpPr>
              <a:spLocks/>
            </p:cNvSpPr>
            <p:nvPr/>
          </p:nvSpPr>
          <p:spPr bwMode="auto">
            <a:xfrm>
              <a:off x="6780213" y="5286375"/>
              <a:ext cx="79375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378"/>
            <p:cNvSpPr>
              <a:spLocks/>
            </p:cNvSpPr>
            <p:nvPr/>
          </p:nvSpPr>
          <p:spPr bwMode="auto">
            <a:xfrm>
              <a:off x="6937375" y="528637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9 h 100"/>
                <a:gd name="T24" fmla="*/ 45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5 w 100"/>
                <a:gd name="T41" fmla="*/ 56 h 100"/>
                <a:gd name="T42" fmla="*/ 45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2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9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379"/>
            <p:cNvSpPr>
              <a:spLocks/>
            </p:cNvSpPr>
            <p:nvPr/>
          </p:nvSpPr>
          <p:spPr bwMode="auto">
            <a:xfrm>
              <a:off x="7096125" y="528637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5 w 100"/>
                <a:gd name="T9" fmla="*/ 45 h 100"/>
                <a:gd name="T10" fmla="*/ 55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8 w 100"/>
                <a:gd name="T27" fmla="*/ 45 h 100"/>
                <a:gd name="T28" fmla="*/ 14 w 100"/>
                <a:gd name="T29" fmla="*/ 35 h 100"/>
                <a:gd name="T30" fmla="*/ 14 w 100"/>
                <a:gd name="T31" fmla="*/ 35 h 100"/>
                <a:gd name="T32" fmla="*/ 0 w 100"/>
                <a:gd name="T33" fmla="*/ 50 h 100"/>
                <a:gd name="T34" fmla="*/ 14 w 100"/>
                <a:gd name="T35" fmla="*/ 65 h 100"/>
                <a:gd name="T36" fmla="*/ 14 w 100"/>
                <a:gd name="T37" fmla="*/ 65 h 100"/>
                <a:gd name="T38" fmla="*/ 28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5 w 100"/>
                <a:gd name="T55" fmla="*/ 72 h 100"/>
                <a:gd name="T56" fmla="*/ 55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1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39"/>
                    <a:pt x="21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65"/>
                    <a:pt x="26" y="61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1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5" y="72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380"/>
            <p:cNvSpPr>
              <a:spLocks/>
            </p:cNvSpPr>
            <p:nvPr/>
          </p:nvSpPr>
          <p:spPr bwMode="auto">
            <a:xfrm>
              <a:off x="7254875" y="528637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381"/>
            <p:cNvSpPr>
              <a:spLocks/>
            </p:cNvSpPr>
            <p:nvPr/>
          </p:nvSpPr>
          <p:spPr bwMode="auto">
            <a:xfrm>
              <a:off x="7413625" y="5286375"/>
              <a:ext cx="80963" cy="80963"/>
            </a:xfrm>
            <a:custGeom>
              <a:avLst/>
              <a:gdLst>
                <a:gd name="T0" fmla="*/ 85 w 100"/>
                <a:gd name="T1" fmla="*/ 35 h 100"/>
                <a:gd name="T2" fmla="*/ 85 w 100"/>
                <a:gd name="T3" fmla="*/ 35 h 100"/>
                <a:gd name="T4" fmla="*/ 72 w 100"/>
                <a:gd name="T5" fmla="*/ 45 h 100"/>
                <a:gd name="T6" fmla="*/ 56 w 100"/>
                <a:gd name="T7" fmla="*/ 45 h 100"/>
                <a:gd name="T8" fmla="*/ 56 w 100"/>
                <a:gd name="T9" fmla="*/ 29 h 100"/>
                <a:gd name="T10" fmla="*/ 65 w 100"/>
                <a:gd name="T11" fmla="*/ 15 h 100"/>
                <a:gd name="T12" fmla="*/ 65 w 100"/>
                <a:gd name="T13" fmla="*/ 15 h 100"/>
                <a:gd name="T14" fmla="*/ 50 w 100"/>
                <a:gd name="T15" fmla="*/ 0 h 100"/>
                <a:gd name="T16" fmla="*/ 35 w 100"/>
                <a:gd name="T17" fmla="*/ 15 h 100"/>
                <a:gd name="T18" fmla="*/ 35 w 100"/>
                <a:gd name="T19" fmla="*/ 15 h 100"/>
                <a:gd name="T20" fmla="*/ 44 w 100"/>
                <a:gd name="T21" fmla="*/ 29 h 100"/>
                <a:gd name="T22" fmla="*/ 44 w 100"/>
                <a:gd name="T23" fmla="*/ 45 h 100"/>
                <a:gd name="T24" fmla="*/ 29 w 100"/>
                <a:gd name="T25" fmla="*/ 45 h 100"/>
                <a:gd name="T26" fmla="*/ 15 w 100"/>
                <a:gd name="T27" fmla="*/ 35 h 100"/>
                <a:gd name="T28" fmla="*/ 15 w 100"/>
                <a:gd name="T29" fmla="*/ 35 h 100"/>
                <a:gd name="T30" fmla="*/ 0 w 100"/>
                <a:gd name="T31" fmla="*/ 50 h 100"/>
                <a:gd name="T32" fmla="*/ 15 w 100"/>
                <a:gd name="T33" fmla="*/ 65 h 100"/>
                <a:gd name="T34" fmla="*/ 15 w 100"/>
                <a:gd name="T35" fmla="*/ 65 h 100"/>
                <a:gd name="T36" fmla="*/ 29 w 100"/>
                <a:gd name="T37" fmla="*/ 56 h 100"/>
                <a:gd name="T38" fmla="*/ 44 w 100"/>
                <a:gd name="T39" fmla="*/ 56 h 100"/>
                <a:gd name="T40" fmla="*/ 44 w 100"/>
                <a:gd name="T41" fmla="*/ 72 h 100"/>
                <a:gd name="T42" fmla="*/ 35 w 100"/>
                <a:gd name="T43" fmla="*/ 85 h 100"/>
                <a:gd name="T44" fmla="*/ 35 w 100"/>
                <a:gd name="T45" fmla="*/ 85 h 100"/>
                <a:gd name="T46" fmla="*/ 50 w 100"/>
                <a:gd name="T47" fmla="*/ 100 h 100"/>
                <a:gd name="T48" fmla="*/ 65 w 100"/>
                <a:gd name="T49" fmla="*/ 85 h 100"/>
                <a:gd name="T50" fmla="*/ 65 w 100"/>
                <a:gd name="T51" fmla="*/ 85 h 100"/>
                <a:gd name="T52" fmla="*/ 56 w 100"/>
                <a:gd name="T53" fmla="*/ 72 h 100"/>
                <a:gd name="T54" fmla="*/ 56 w 100"/>
                <a:gd name="T55" fmla="*/ 56 h 100"/>
                <a:gd name="T56" fmla="*/ 72 w 100"/>
                <a:gd name="T57" fmla="*/ 56 h 100"/>
                <a:gd name="T58" fmla="*/ 85 w 100"/>
                <a:gd name="T59" fmla="*/ 65 h 100"/>
                <a:gd name="T60" fmla="*/ 85 w 100"/>
                <a:gd name="T61" fmla="*/ 65 h 100"/>
                <a:gd name="T62" fmla="*/ 100 w 100"/>
                <a:gd name="T63" fmla="*/ 50 h 100"/>
                <a:gd name="T64" fmla="*/ 85 w 100"/>
                <a:gd name="T65" fmla="*/ 3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85" y="35"/>
                  </a:move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ubicBezTo>
                    <a:pt x="100" y="42"/>
                    <a:pt x="93" y="35"/>
                    <a:pt x="85" y="3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382"/>
            <p:cNvSpPr>
              <a:spLocks/>
            </p:cNvSpPr>
            <p:nvPr/>
          </p:nvSpPr>
          <p:spPr bwMode="auto">
            <a:xfrm>
              <a:off x="6146800" y="5443538"/>
              <a:ext cx="79375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2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383"/>
            <p:cNvSpPr>
              <a:spLocks/>
            </p:cNvSpPr>
            <p:nvPr/>
          </p:nvSpPr>
          <p:spPr bwMode="auto">
            <a:xfrm>
              <a:off x="6303963" y="5443538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2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5 w 100"/>
                <a:gd name="T23" fmla="*/ 29 h 101"/>
                <a:gd name="T24" fmla="*/ 45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5 w 100"/>
                <a:gd name="T41" fmla="*/ 56 h 101"/>
                <a:gd name="T42" fmla="*/ 45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2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4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2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384"/>
            <p:cNvSpPr>
              <a:spLocks/>
            </p:cNvSpPr>
            <p:nvPr/>
          </p:nvSpPr>
          <p:spPr bwMode="auto">
            <a:xfrm>
              <a:off x="6462713" y="5443538"/>
              <a:ext cx="80963" cy="82550"/>
            </a:xfrm>
            <a:custGeom>
              <a:avLst/>
              <a:gdLst>
                <a:gd name="T0" fmla="*/ 101 w 101"/>
                <a:gd name="T1" fmla="*/ 50 h 101"/>
                <a:gd name="T2" fmla="*/ 86 w 101"/>
                <a:gd name="T3" fmla="*/ 36 h 101"/>
                <a:gd name="T4" fmla="*/ 86 w 101"/>
                <a:gd name="T5" fmla="*/ 36 h 101"/>
                <a:gd name="T6" fmla="*/ 72 w 101"/>
                <a:gd name="T7" fmla="*/ 45 h 101"/>
                <a:gd name="T8" fmla="*/ 56 w 101"/>
                <a:gd name="T9" fmla="*/ 45 h 101"/>
                <a:gd name="T10" fmla="*/ 56 w 101"/>
                <a:gd name="T11" fmla="*/ 29 h 101"/>
                <a:gd name="T12" fmla="*/ 65 w 101"/>
                <a:gd name="T13" fmla="*/ 15 h 101"/>
                <a:gd name="T14" fmla="*/ 65 w 101"/>
                <a:gd name="T15" fmla="*/ 15 h 101"/>
                <a:gd name="T16" fmla="*/ 51 w 101"/>
                <a:gd name="T17" fmla="*/ 0 h 101"/>
                <a:gd name="T18" fmla="*/ 36 w 101"/>
                <a:gd name="T19" fmla="*/ 15 h 101"/>
                <a:gd name="T20" fmla="*/ 36 w 101"/>
                <a:gd name="T21" fmla="*/ 15 h 101"/>
                <a:gd name="T22" fmla="*/ 45 w 101"/>
                <a:gd name="T23" fmla="*/ 29 h 101"/>
                <a:gd name="T24" fmla="*/ 45 w 101"/>
                <a:gd name="T25" fmla="*/ 45 h 101"/>
                <a:gd name="T26" fmla="*/ 29 w 101"/>
                <a:gd name="T27" fmla="*/ 45 h 101"/>
                <a:gd name="T28" fmla="*/ 15 w 101"/>
                <a:gd name="T29" fmla="*/ 36 h 101"/>
                <a:gd name="T30" fmla="*/ 15 w 101"/>
                <a:gd name="T31" fmla="*/ 36 h 101"/>
                <a:gd name="T32" fmla="*/ 0 w 101"/>
                <a:gd name="T33" fmla="*/ 50 h 101"/>
                <a:gd name="T34" fmla="*/ 15 w 101"/>
                <a:gd name="T35" fmla="*/ 65 h 101"/>
                <a:gd name="T36" fmla="*/ 15 w 101"/>
                <a:gd name="T37" fmla="*/ 65 h 101"/>
                <a:gd name="T38" fmla="*/ 29 w 101"/>
                <a:gd name="T39" fmla="*/ 56 h 101"/>
                <a:gd name="T40" fmla="*/ 45 w 101"/>
                <a:gd name="T41" fmla="*/ 56 h 101"/>
                <a:gd name="T42" fmla="*/ 45 w 101"/>
                <a:gd name="T43" fmla="*/ 72 h 101"/>
                <a:gd name="T44" fmla="*/ 36 w 101"/>
                <a:gd name="T45" fmla="*/ 86 h 101"/>
                <a:gd name="T46" fmla="*/ 36 w 101"/>
                <a:gd name="T47" fmla="*/ 86 h 101"/>
                <a:gd name="T48" fmla="*/ 51 w 101"/>
                <a:gd name="T49" fmla="*/ 101 h 101"/>
                <a:gd name="T50" fmla="*/ 65 w 101"/>
                <a:gd name="T51" fmla="*/ 86 h 101"/>
                <a:gd name="T52" fmla="*/ 65 w 101"/>
                <a:gd name="T53" fmla="*/ 86 h 101"/>
                <a:gd name="T54" fmla="*/ 56 w 101"/>
                <a:gd name="T55" fmla="*/ 72 h 101"/>
                <a:gd name="T56" fmla="*/ 56 w 101"/>
                <a:gd name="T57" fmla="*/ 56 h 101"/>
                <a:gd name="T58" fmla="*/ 72 w 101"/>
                <a:gd name="T59" fmla="*/ 56 h 101"/>
                <a:gd name="T60" fmla="*/ 86 w 101"/>
                <a:gd name="T61" fmla="*/ 65 h 101"/>
                <a:gd name="T62" fmla="*/ 86 w 101"/>
                <a:gd name="T63" fmla="*/ 65 h 101"/>
                <a:gd name="T64" fmla="*/ 101 w 101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101">
                  <a:moveTo>
                    <a:pt x="101" y="50"/>
                  </a:moveTo>
                  <a:cubicBezTo>
                    <a:pt x="101" y="42"/>
                    <a:pt x="94" y="36"/>
                    <a:pt x="86" y="36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0" y="36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2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1" y="0"/>
                  </a:cubicBezTo>
                  <a:cubicBezTo>
                    <a:pt x="42" y="0"/>
                    <a:pt x="36" y="7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2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2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2" y="65"/>
                    <a:pt x="27" y="62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6" y="79"/>
                    <a:pt x="36" y="8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94"/>
                    <a:pt x="42" y="101"/>
                    <a:pt x="51" y="101"/>
                  </a:cubicBezTo>
                  <a:cubicBezTo>
                    <a:pt x="59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2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2"/>
                    <a:pt x="80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4" y="65"/>
                    <a:pt x="101" y="59"/>
                    <a:pt x="101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385"/>
            <p:cNvSpPr>
              <a:spLocks/>
            </p:cNvSpPr>
            <p:nvPr/>
          </p:nvSpPr>
          <p:spPr bwMode="auto">
            <a:xfrm>
              <a:off x="6621463" y="5443538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8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8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3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6" y="36"/>
                    <a:pt x="0" y="42"/>
                    <a:pt x="0" y="50"/>
                  </a:cubicBezTo>
                  <a:cubicBezTo>
                    <a:pt x="0" y="59"/>
                    <a:pt x="6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2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386"/>
            <p:cNvSpPr>
              <a:spLocks/>
            </p:cNvSpPr>
            <p:nvPr/>
          </p:nvSpPr>
          <p:spPr bwMode="auto">
            <a:xfrm>
              <a:off x="6780213" y="5443538"/>
              <a:ext cx="79375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2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387"/>
            <p:cNvSpPr>
              <a:spLocks/>
            </p:cNvSpPr>
            <p:nvPr/>
          </p:nvSpPr>
          <p:spPr bwMode="auto">
            <a:xfrm>
              <a:off x="6937375" y="5443538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2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5 w 100"/>
                <a:gd name="T23" fmla="*/ 29 h 101"/>
                <a:gd name="T24" fmla="*/ 45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5 w 100"/>
                <a:gd name="T41" fmla="*/ 56 h 101"/>
                <a:gd name="T42" fmla="*/ 45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2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4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2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9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388"/>
            <p:cNvSpPr>
              <a:spLocks/>
            </p:cNvSpPr>
            <p:nvPr/>
          </p:nvSpPr>
          <p:spPr bwMode="auto">
            <a:xfrm>
              <a:off x="7096125" y="5443538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5 w 100"/>
                <a:gd name="T9" fmla="*/ 45 h 101"/>
                <a:gd name="T10" fmla="*/ 55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8 w 100"/>
                <a:gd name="T27" fmla="*/ 45 h 101"/>
                <a:gd name="T28" fmla="*/ 14 w 100"/>
                <a:gd name="T29" fmla="*/ 36 h 101"/>
                <a:gd name="T30" fmla="*/ 14 w 100"/>
                <a:gd name="T31" fmla="*/ 36 h 101"/>
                <a:gd name="T32" fmla="*/ 0 w 100"/>
                <a:gd name="T33" fmla="*/ 50 h 101"/>
                <a:gd name="T34" fmla="*/ 14 w 100"/>
                <a:gd name="T35" fmla="*/ 65 h 101"/>
                <a:gd name="T36" fmla="*/ 14 w 100"/>
                <a:gd name="T37" fmla="*/ 65 h 101"/>
                <a:gd name="T38" fmla="*/ 28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5 w 100"/>
                <a:gd name="T55" fmla="*/ 72 h 101"/>
                <a:gd name="T56" fmla="*/ 55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3" y="39"/>
                    <a:pt x="71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1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39"/>
                    <a:pt x="21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6" y="36"/>
                    <a:pt x="0" y="42"/>
                    <a:pt x="0" y="50"/>
                  </a:cubicBezTo>
                  <a:cubicBezTo>
                    <a:pt x="0" y="59"/>
                    <a:pt x="6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65"/>
                    <a:pt x="26" y="62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1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5" y="72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389"/>
            <p:cNvSpPr>
              <a:spLocks/>
            </p:cNvSpPr>
            <p:nvPr/>
          </p:nvSpPr>
          <p:spPr bwMode="auto">
            <a:xfrm>
              <a:off x="7254875" y="5443538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2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390"/>
            <p:cNvSpPr>
              <a:spLocks/>
            </p:cNvSpPr>
            <p:nvPr/>
          </p:nvSpPr>
          <p:spPr bwMode="auto">
            <a:xfrm>
              <a:off x="7413625" y="5443538"/>
              <a:ext cx="80963" cy="82550"/>
            </a:xfrm>
            <a:custGeom>
              <a:avLst/>
              <a:gdLst>
                <a:gd name="T0" fmla="*/ 85 w 100"/>
                <a:gd name="T1" fmla="*/ 36 h 101"/>
                <a:gd name="T2" fmla="*/ 85 w 100"/>
                <a:gd name="T3" fmla="*/ 36 h 101"/>
                <a:gd name="T4" fmla="*/ 72 w 100"/>
                <a:gd name="T5" fmla="*/ 45 h 101"/>
                <a:gd name="T6" fmla="*/ 56 w 100"/>
                <a:gd name="T7" fmla="*/ 45 h 101"/>
                <a:gd name="T8" fmla="*/ 56 w 100"/>
                <a:gd name="T9" fmla="*/ 29 h 101"/>
                <a:gd name="T10" fmla="*/ 65 w 100"/>
                <a:gd name="T11" fmla="*/ 15 h 101"/>
                <a:gd name="T12" fmla="*/ 65 w 100"/>
                <a:gd name="T13" fmla="*/ 15 h 101"/>
                <a:gd name="T14" fmla="*/ 50 w 100"/>
                <a:gd name="T15" fmla="*/ 0 h 101"/>
                <a:gd name="T16" fmla="*/ 35 w 100"/>
                <a:gd name="T17" fmla="*/ 15 h 101"/>
                <a:gd name="T18" fmla="*/ 35 w 100"/>
                <a:gd name="T19" fmla="*/ 15 h 101"/>
                <a:gd name="T20" fmla="*/ 44 w 100"/>
                <a:gd name="T21" fmla="*/ 29 h 101"/>
                <a:gd name="T22" fmla="*/ 44 w 100"/>
                <a:gd name="T23" fmla="*/ 45 h 101"/>
                <a:gd name="T24" fmla="*/ 29 w 100"/>
                <a:gd name="T25" fmla="*/ 45 h 101"/>
                <a:gd name="T26" fmla="*/ 15 w 100"/>
                <a:gd name="T27" fmla="*/ 36 h 101"/>
                <a:gd name="T28" fmla="*/ 15 w 100"/>
                <a:gd name="T29" fmla="*/ 36 h 101"/>
                <a:gd name="T30" fmla="*/ 0 w 100"/>
                <a:gd name="T31" fmla="*/ 50 h 101"/>
                <a:gd name="T32" fmla="*/ 15 w 100"/>
                <a:gd name="T33" fmla="*/ 65 h 101"/>
                <a:gd name="T34" fmla="*/ 15 w 100"/>
                <a:gd name="T35" fmla="*/ 65 h 101"/>
                <a:gd name="T36" fmla="*/ 29 w 100"/>
                <a:gd name="T37" fmla="*/ 56 h 101"/>
                <a:gd name="T38" fmla="*/ 44 w 100"/>
                <a:gd name="T39" fmla="*/ 56 h 101"/>
                <a:gd name="T40" fmla="*/ 44 w 100"/>
                <a:gd name="T41" fmla="*/ 72 h 101"/>
                <a:gd name="T42" fmla="*/ 35 w 100"/>
                <a:gd name="T43" fmla="*/ 86 h 101"/>
                <a:gd name="T44" fmla="*/ 35 w 100"/>
                <a:gd name="T45" fmla="*/ 86 h 101"/>
                <a:gd name="T46" fmla="*/ 50 w 100"/>
                <a:gd name="T47" fmla="*/ 101 h 101"/>
                <a:gd name="T48" fmla="*/ 65 w 100"/>
                <a:gd name="T49" fmla="*/ 86 h 101"/>
                <a:gd name="T50" fmla="*/ 65 w 100"/>
                <a:gd name="T51" fmla="*/ 86 h 101"/>
                <a:gd name="T52" fmla="*/ 56 w 100"/>
                <a:gd name="T53" fmla="*/ 72 h 101"/>
                <a:gd name="T54" fmla="*/ 56 w 100"/>
                <a:gd name="T55" fmla="*/ 56 h 101"/>
                <a:gd name="T56" fmla="*/ 72 w 100"/>
                <a:gd name="T57" fmla="*/ 56 h 101"/>
                <a:gd name="T58" fmla="*/ 85 w 100"/>
                <a:gd name="T59" fmla="*/ 65 h 101"/>
                <a:gd name="T60" fmla="*/ 85 w 100"/>
                <a:gd name="T61" fmla="*/ 65 h 101"/>
                <a:gd name="T62" fmla="*/ 100 w 100"/>
                <a:gd name="T63" fmla="*/ 50 h 101"/>
                <a:gd name="T64" fmla="*/ 85 w 100"/>
                <a:gd name="T65" fmla="*/ 3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2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ubicBezTo>
                    <a:pt x="100" y="42"/>
                    <a:pt x="93" y="36"/>
                    <a:pt x="85" y="3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391"/>
            <p:cNvSpPr>
              <a:spLocks/>
            </p:cNvSpPr>
            <p:nvPr/>
          </p:nvSpPr>
          <p:spPr bwMode="auto">
            <a:xfrm>
              <a:off x="6146800" y="5603875"/>
              <a:ext cx="79375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392"/>
            <p:cNvSpPr>
              <a:spLocks/>
            </p:cNvSpPr>
            <p:nvPr/>
          </p:nvSpPr>
          <p:spPr bwMode="auto">
            <a:xfrm>
              <a:off x="6303963" y="5603875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8 h 100"/>
                <a:gd name="T24" fmla="*/ 45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5 w 100"/>
                <a:gd name="T41" fmla="*/ 55 h 100"/>
                <a:gd name="T42" fmla="*/ 45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2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5" y="28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393"/>
            <p:cNvSpPr>
              <a:spLocks/>
            </p:cNvSpPr>
            <p:nvPr/>
          </p:nvSpPr>
          <p:spPr bwMode="auto">
            <a:xfrm>
              <a:off x="6462713" y="5603875"/>
              <a:ext cx="80963" cy="79375"/>
            </a:xfrm>
            <a:custGeom>
              <a:avLst/>
              <a:gdLst>
                <a:gd name="T0" fmla="*/ 101 w 101"/>
                <a:gd name="T1" fmla="*/ 50 h 100"/>
                <a:gd name="T2" fmla="*/ 86 w 101"/>
                <a:gd name="T3" fmla="*/ 35 h 100"/>
                <a:gd name="T4" fmla="*/ 86 w 101"/>
                <a:gd name="T5" fmla="*/ 35 h 100"/>
                <a:gd name="T6" fmla="*/ 72 w 101"/>
                <a:gd name="T7" fmla="*/ 44 h 100"/>
                <a:gd name="T8" fmla="*/ 56 w 101"/>
                <a:gd name="T9" fmla="*/ 44 h 100"/>
                <a:gd name="T10" fmla="*/ 56 w 101"/>
                <a:gd name="T11" fmla="*/ 28 h 100"/>
                <a:gd name="T12" fmla="*/ 65 w 101"/>
                <a:gd name="T13" fmla="*/ 15 h 100"/>
                <a:gd name="T14" fmla="*/ 65 w 101"/>
                <a:gd name="T15" fmla="*/ 15 h 100"/>
                <a:gd name="T16" fmla="*/ 51 w 101"/>
                <a:gd name="T17" fmla="*/ 0 h 100"/>
                <a:gd name="T18" fmla="*/ 36 w 101"/>
                <a:gd name="T19" fmla="*/ 15 h 100"/>
                <a:gd name="T20" fmla="*/ 36 w 101"/>
                <a:gd name="T21" fmla="*/ 15 h 100"/>
                <a:gd name="T22" fmla="*/ 45 w 101"/>
                <a:gd name="T23" fmla="*/ 28 h 100"/>
                <a:gd name="T24" fmla="*/ 45 w 101"/>
                <a:gd name="T25" fmla="*/ 44 h 100"/>
                <a:gd name="T26" fmla="*/ 29 w 101"/>
                <a:gd name="T27" fmla="*/ 44 h 100"/>
                <a:gd name="T28" fmla="*/ 15 w 101"/>
                <a:gd name="T29" fmla="*/ 35 h 100"/>
                <a:gd name="T30" fmla="*/ 15 w 101"/>
                <a:gd name="T31" fmla="*/ 35 h 100"/>
                <a:gd name="T32" fmla="*/ 0 w 101"/>
                <a:gd name="T33" fmla="*/ 50 h 100"/>
                <a:gd name="T34" fmla="*/ 15 w 101"/>
                <a:gd name="T35" fmla="*/ 65 h 100"/>
                <a:gd name="T36" fmla="*/ 15 w 101"/>
                <a:gd name="T37" fmla="*/ 65 h 100"/>
                <a:gd name="T38" fmla="*/ 29 w 101"/>
                <a:gd name="T39" fmla="*/ 55 h 100"/>
                <a:gd name="T40" fmla="*/ 45 w 101"/>
                <a:gd name="T41" fmla="*/ 55 h 100"/>
                <a:gd name="T42" fmla="*/ 45 w 101"/>
                <a:gd name="T43" fmla="*/ 71 h 100"/>
                <a:gd name="T44" fmla="*/ 36 w 101"/>
                <a:gd name="T45" fmla="*/ 85 h 100"/>
                <a:gd name="T46" fmla="*/ 36 w 101"/>
                <a:gd name="T47" fmla="*/ 85 h 100"/>
                <a:gd name="T48" fmla="*/ 51 w 101"/>
                <a:gd name="T49" fmla="*/ 100 h 100"/>
                <a:gd name="T50" fmla="*/ 65 w 101"/>
                <a:gd name="T51" fmla="*/ 85 h 100"/>
                <a:gd name="T52" fmla="*/ 65 w 101"/>
                <a:gd name="T53" fmla="*/ 85 h 100"/>
                <a:gd name="T54" fmla="*/ 56 w 101"/>
                <a:gd name="T55" fmla="*/ 71 h 100"/>
                <a:gd name="T56" fmla="*/ 56 w 101"/>
                <a:gd name="T57" fmla="*/ 55 h 100"/>
                <a:gd name="T58" fmla="*/ 72 w 101"/>
                <a:gd name="T59" fmla="*/ 55 h 100"/>
                <a:gd name="T60" fmla="*/ 86 w 101"/>
                <a:gd name="T61" fmla="*/ 65 h 100"/>
                <a:gd name="T62" fmla="*/ 86 w 101"/>
                <a:gd name="T63" fmla="*/ 65 h 100"/>
                <a:gd name="T64" fmla="*/ 101 w 101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100">
                  <a:moveTo>
                    <a:pt x="101" y="50"/>
                  </a:moveTo>
                  <a:cubicBezTo>
                    <a:pt x="101" y="42"/>
                    <a:pt x="94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0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2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9" y="0"/>
                    <a:pt x="51" y="0"/>
                  </a:cubicBezTo>
                  <a:cubicBezTo>
                    <a:pt x="42" y="0"/>
                    <a:pt x="36" y="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1"/>
                    <a:pt x="39" y="26"/>
                    <a:pt x="45" y="28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2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2" y="65"/>
                    <a:pt x="27" y="61"/>
                    <a:pt x="29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3"/>
                    <a:pt x="36" y="79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6" y="93"/>
                    <a:pt x="42" y="100"/>
                    <a:pt x="51" y="100"/>
                  </a:cubicBezTo>
                  <a:cubicBezTo>
                    <a:pt x="59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2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4" y="61"/>
                    <a:pt x="80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4" y="65"/>
                    <a:pt x="101" y="58"/>
                    <a:pt x="101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Freeform 394"/>
            <p:cNvSpPr>
              <a:spLocks/>
            </p:cNvSpPr>
            <p:nvPr/>
          </p:nvSpPr>
          <p:spPr bwMode="auto">
            <a:xfrm>
              <a:off x="6621463" y="5603875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8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8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8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Freeform 395"/>
            <p:cNvSpPr>
              <a:spLocks/>
            </p:cNvSpPr>
            <p:nvPr/>
          </p:nvSpPr>
          <p:spPr bwMode="auto">
            <a:xfrm>
              <a:off x="6780213" y="5603875"/>
              <a:ext cx="79375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Freeform 396"/>
            <p:cNvSpPr>
              <a:spLocks/>
            </p:cNvSpPr>
            <p:nvPr/>
          </p:nvSpPr>
          <p:spPr bwMode="auto">
            <a:xfrm>
              <a:off x="6937375" y="5603875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8 h 100"/>
                <a:gd name="T24" fmla="*/ 45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5 w 100"/>
                <a:gd name="T41" fmla="*/ 55 h 100"/>
                <a:gd name="T42" fmla="*/ 45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2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9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5" y="28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9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Freeform 397"/>
            <p:cNvSpPr>
              <a:spLocks/>
            </p:cNvSpPr>
            <p:nvPr/>
          </p:nvSpPr>
          <p:spPr bwMode="auto">
            <a:xfrm>
              <a:off x="7096125" y="5603875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5 w 100"/>
                <a:gd name="T9" fmla="*/ 44 h 100"/>
                <a:gd name="T10" fmla="*/ 55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8 w 100"/>
                <a:gd name="T27" fmla="*/ 44 h 100"/>
                <a:gd name="T28" fmla="*/ 14 w 100"/>
                <a:gd name="T29" fmla="*/ 35 h 100"/>
                <a:gd name="T30" fmla="*/ 14 w 100"/>
                <a:gd name="T31" fmla="*/ 35 h 100"/>
                <a:gd name="T32" fmla="*/ 0 w 100"/>
                <a:gd name="T33" fmla="*/ 50 h 100"/>
                <a:gd name="T34" fmla="*/ 14 w 100"/>
                <a:gd name="T35" fmla="*/ 65 h 100"/>
                <a:gd name="T36" fmla="*/ 14 w 100"/>
                <a:gd name="T37" fmla="*/ 65 h 100"/>
                <a:gd name="T38" fmla="*/ 28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5 w 100"/>
                <a:gd name="T55" fmla="*/ 71 h 100"/>
                <a:gd name="T56" fmla="*/ 55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1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39"/>
                    <a:pt x="21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65"/>
                    <a:pt x="26" y="61"/>
                    <a:pt x="28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1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5" y="71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Freeform 398"/>
            <p:cNvSpPr>
              <a:spLocks/>
            </p:cNvSpPr>
            <p:nvPr/>
          </p:nvSpPr>
          <p:spPr bwMode="auto">
            <a:xfrm>
              <a:off x="7254875" y="5603875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Freeform 399"/>
            <p:cNvSpPr>
              <a:spLocks/>
            </p:cNvSpPr>
            <p:nvPr/>
          </p:nvSpPr>
          <p:spPr bwMode="auto">
            <a:xfrm>
              <a:off x="7413625" y="5603875"/>
              <a:ext cx="80963" cy="79375"/>
            </a:xfrm>
            <a:custGeom>
              <a:avLst/>
              <a:gdLst>
                <a:gd name="T0" fmla="*/ 85 w 100"/>
                <a:gd name="T1" fmla="*/ 35 h 100"/>
                <a:gd name="T2" fmla="*/ 85 w 100"/>
                <a:gd name="T3" fmla="*/ 35 h 100"/>
                <a:gd name="T4" fmla="*/ 72 w 100"/>
                <a:gd name="T5" fmla="*/ 44 h 100"/>
                <a:gd name="T6" fmla="*/ 56 w 100"/>
                <a:gd name="T7" fmla="*/ 44 h 100"/>
                <a:gd name="T8" fmla="*/ 56 w 100"/>
                <a:gd name="T9" fmla="*/ 28 h 100"/>
                <a:gd name="T10" fmla="*/ 65 w 100"/>
                <a:gd name="T11" fmla="*/ 15 h 100"/>
                <a:gd name="T12" fmla="*/ 65 w 100"/>
                <a:gd name="T13" fmla="*/ 15 h 100"/>
                <a:gd name="T14" fmla="*/ 50 w 100"/>
                <a:gd name="T15" fmla="*/ 0 h 100"/>
                <a:gd name="T16" fmla="*/ 35 w 100"/>
                <a:gd name="T17" fmla="*/ 15 h 100"/>
                <a:gd name="T18" fmla="*/ 35 w 100"/>
                <a:gd name="T19" fmla="*/ 15 h 100"/>
                <a:gd name="T20" fmla="*/ 44 w 100"/>
                <a:gd name="T21" fmla="*/ 28 h 100"/>
                <a:gd name="T22" fmla="*/ 44 w 100"/>
                <a:gd name="T23" fmla="*/ 44 h 100"/>
                <a:gd name="T24" fmla="*/ 29 w 100"/>
                <a:gd name="T25" fmla="*/ 44 h 100"/>
                <a:gd name="T26" fmla="*/ 15 w 100"/>
                <a:gd name="T27" fmla="*/ 35 h 100"/>
                <a:gd name="T28" fmla="*/ 15 w 100"/>
                <a:gd name="T29" fmla="*/ 35 h 100"/>
                <a:gd name="T30" fmla="*/ 0 w 100"/>
                <a:gd name="T31" fmla="*/ 50 h 100"/>
                <a:gd name="T32" fmla="*/ 15 w 100"/>
                <a:gd name="T33" fmla="*/ 65 h 100"/>
                <a:gd name="T34" fmla="*/ 15 w 100"/>
                <a:gd name="T35" fmla="*/ 65 h 100"/>
                <a:gd name="T36" fmla="*/ 29 w 100"/>
                <a:gd name="T37" fmla="*/ 55 h 100"/>
                <a:gd name="T38" fmla="*/ 44 w 100"/>
                <a:gd name="T39" fmla="*/ 55 h 100"/>
                <a:gd name="T40" fmla="*/ 44 w 100"/>
                <a:gd name="T41" fmla="*/ 71 h 100"/>
                <a:gd name="T42" fmla="*/ 35 w 100"/>
                <a:gd name="T43" fmla="*/ 85 h 100"/>
                <a:gd name="T44" fmla="*/ 35 w 100"/>
                <a:gd name="T45" fmla="*/ 85 h 100"/>
                <a:gd name="T46" fmla="*/ 50 w 100"/>
                <a:gd name="T47" fmla="*/ 100 h 100"/>
                <a:gd name="T48" fmla="*/ 65 w 100"/>
                <a:gd name="T49" fmla="*/ 85 h 100"/>
                <a:gd name="T50" fmla="*/ 65 w 100"/>
                <a:gd name="T51" fmla="*/ 85 h 100"/>
                <a:gd name="T52" fmla="*/ 56 w 100"/>
                <a:gd name="T53" fmla="*/ 71 h 100"/>
                <a:gd name="T54" fmla="*/ 56 w 100"/>
                <a:gd name="T55" fmla="*/ 55 h 100"/>
                <a:gd name="T56" fmla="*/ 72 w 100"/>
                <a:gd name="T57" fmla="*/ 55 h 100"/>
                <a:gd name="T58" fmla="*/ 85 w 100"/>
                <a:gd name="T59" fmla="*/ 65 h 100"/>
                <a:gd name="T60" fmla="*/ 85 w 100"/>
                <a:gd name="T61" fmla="*/ 65 h 100"/>
                <a:gd name="T62" fmla="*/ 100 w 100"/>
                <a:gd name="T63" fmla="*/ 50 h 100"/>
                <a:gd name="T64" fmla="*/ 85 w 100"/>
                <a:gd name="T65" fmla="*/ 3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85" y="35"/>
                  </a:move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ubicBezTo>
                    <a:pt x="100" y="42"/>
                    <a:pt x="93" y="35"/>
                    <a:pt x="85" y="3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257926" y="3298825"/>
              <a:ext cx="1101725" cy="1101726"/>
              <a:chOff x="6205538" y="3298825"/>
              <a:chExt cx="1101725" cy="1101726"/>
            </a:xfrm>
            <a:solidFill>
              <a:srgbClr val="FFFFFF">
                <a:alpha val="20000"/>
              </a:srgbClr>
            </a:solidFill>
          </p:grpSpPr>
          <p:sp>
            <p:nvSpPr>
              <p:cNvPr id="175" name="Freeform 324"/>
              <p:cNvSpPr>
                <a:spLocks/>
              </p:cNvSpPr>
              <p:nvPr/>
            </p:nvSpPr>
            <p:spPr bwMode="auto">
              <a:xfrm>
                <a:off x="6205538" y="3298825"/>
                <a:ext cx="371475" cy="373063"/>
              </a:xfrm>
              <a:custGeom>
                <a:avLst/>
                <a:gdLst>
                  <a:gd name="T0" fmla="*/ 461 w 461"/>
                  <a:gd name="T1" fmla="*/ 230 h 461"/>
                  <a:gd name="T2" fmla="*/ 392 w 461"/>
                  <a:gd name="T3" fmla="*/ 162 h 461"/>
                  <a:gd name="T4" fmla="*/ 392 w 461"/>
                  <a:gd name="T5" fmla="*/ 162 h 461"/>
                  <a:gd name="T6" fmla="*/ 329 w 461"/>
                  <a:gd name="T7" fmla="*/ 204 h 461"/>
                  <a:gd name="T8" fmla="*/ 257 w 461"/>
                  <a:gd name="T9" fmla="*/ 204 h 461"/>
                  <a:gd name="T10" fmla="*/ 257 w 461"/>
                  <a:gd name="T11" fmla="*/ 132 h 461"/>
                  <a:gd name="T12" fmla="*/ 299 w 461"/>
                  <a:gd name="T13" fmla="*/ 68 h 461"/>
                  <a:gd name="T14" fmla="*/ 299 w 461"/>
                  <a:gd name="T15" fmla="*/ 68 h 461"/>
                  <a:gd name="T16" fmla="*/ 230 w 461"/>
                  <a:gd name="T17" fmla="*/ 0 h 461"/>
                  <a:gd name="T18" fmla="*/ 162 w 461"/>
                  <a:gd name="T19" fmla="*/ 68 h 461"/>
                  <a:gd name="T20" fmla="*/ 162 w 461"/>
                  <a:gd name="T21" fmla="*/ 68 h 461"/>
                  <a:gd name="T22" fmla="*/ 204 w 461"/>
                  <a:gd name="T23" fmla="*/ 132 h 461"/>
                  <a:gd name="T24" fmla="*/ 204 w 461"/>
                  <a:gd name="T25" fmla="*/ 204 h 461"/>
                  <a:gd name="T26" fmla="*/ 132 w 461"/>
                  <a:gd name="T27" fmla="*/ 204 h 461"/>
                  <a:gd name="T28" fmla="*/ 69 w 461"/>
                  <a:gd name="T29" fmla="*/ 162 h 461"/>
                  <a:gd name="T30" fmla="*/ 69 w 461"/>
                  <a:gd name="T31" fmla="*/ 162 h 461"/>
                  <a:gd name="T32" fmla="*/ 0 w 461"/>
                  <a:gd name="T33" fmla="*/ 230 h 461"/>
                  <a:gd name="T34" fmla="*/ 69 w 461"/>
                  <a:gd name="T35" fmla="*/ 299 h 461"/>
                  <a:gd name="T36" fmla="*/ 69 w 461"/>
                  <a:gd name="T37" fmla="*/ 299 h 461"/>
                  <a:gd name="T38" fmla="*/ 132 w 461"/>
                  <a:gd name="T39" fmla="*/ 257 h 461"/>
                  <a:gd name="T40" fmla="*/ 204 w 461"/>
                  <a:gd name="T41" fmla="*/ 257 h 461"/>
                  <a:gd name="T42" fmla="*/ 204 w 461"/>
                  <a:gd name="T43" fmla="*/ 329 h 461"/>
                  <a:gd name="T44" fmla="*/ 162 w 461"/>
                  <a:gd name="T45" fmla="*/ 392 h 461"/>
                  <a:gd name="T46" fmla="*/ 162 w 461"/>
                  <a:gd name="T47" fmla="*/ 392 h 461"/>
                  <a:gd name="T48" fmla="*/ 230 w 461"/>
                  <a:gd name="T49" fmla="*/ 461 h 461"/>
                  <a:gd name="T50" fmla="*/ 299 w 461"/>
                  <a:gd name="T51" fmla="*/ 392 h 461"/>
                  <a:gd name="T52" fmla="*/ 299 w 461"/>
                  <a:gd name="T53" fmla="*/ 392 h 461"/>
                  <a:gd name="T54" fmla="*/ 257 w 461"/>
                  <a:gd name="T55" fmla="*/ 329 h 461"/>
                  <a:gd name="T56" fmla="*/ 257 w 461"/>
                  <a:gd name="T57" fmla="*/ 257 h 461"/>
                  <a:gd name="T58" fmla="*/ 329 w 461"/>
                  <a:gd name="T59" fmla="*/ 257 h 461"/>
                  <a:gd name="T60" fmla="*/ 392 w 461"/>
                  <a:gd name="T61" fmla="*/ 299 h 461"/>
                  <a:gd name="T62" fmla="*/ 392 w 461"/>
                  <a:gd name="T63" fmla="*/ 299 h 461"/>
                  <a:gd name="T64" fmla="*/ 461 w 461"/>
                  <a:gd name="T65" fmla="*/ 23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1" h="461">
                    <a:moveTo>
                      <a:pt x="461" y="230"/>
                    </a:moveTo>
                    <a:cubicBezTo>
                      <a:pt x="461" y="193"/>
                      <a:pt x="430" y="162"/>
                      <a:pt x="392" y="162"/>
                    </a:cubicBezTo>
                    <a:cubicBezTo>
                      <a:pt x="392" y="162"/>
                      <a:pt x="392" y="162"/>
                      <a:pt x="392" y="162"/>
                    </a:cubicBezTo>
                    <a:cubicBezTo>
                      <a:pt x="364" y="162"/>
                      <a:pt x="339" y="179"/>
                      <a:pt x="329" y="204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7" y="132"/>
                      <a:pt x="257" y="132"/>
                      <a:pt x="257" y="132"/>
                    </a:cubicBezTo>
                    <a:cubicBezTo>
                      <a:pt x="282" y="121"/>
                      <a:pt x="299" y="97"/>
                      <a:pt x="299" y="68"/>
                    </a:cubicBezTo>
                    <a:cubicBezTo>
                      <a:pt x="299" y="68"/>
                      <a:pt x="299" y="68"/>
                      <a:pt x="299" y="68"/>
                    </a:cubicBezTo>
                    <a:cubicBezTo>
                      <a:pt x="299" y="31"/>
                      <a:pt x="268" y="0"/>
                      <a:pt x="230" y="0"/>
                    </a:cubicBezTo>
                    <a:cubicBezTo>
                      <a:pt x="193" y="0"/>
                      <a:pt x="162" y="31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97"/>
                      <a:pt x="179" y="121"/>
                      <a:pt x="204" y="132"/>
                    </a:cubicBezTo>
                    <a:cubicBezTo>
                      <a:pt x="204" y="204"/>
                      <a:pt x="204" y="204"/>
                      <a:pt x="204" y="204"/>
                    </a:cubicBezTo>
                    <a:cubicBezTo>
                      <a:pt x="132" y="204"/>
                      <a:pt x="132" y="204"/>
                      <a:pt x="132" y="204"/>
                    </a:cubicBezTo>
                    <a:cubicBezTo>
                      <a:pt x="122" y="179"/>
                      <a:pt x="97" y="162"/>
                      <a:pt x="69" y="162"/>
                    </a:cubicBezTo>
                    <a:cubicBezTo>
                      <a:pt x="69" y="162"/>
                      <a:pt x="69" y="162"/>
                      <a:pt x="69" y="162"/>
                    </a:cubicBezTo>
                    <a:cubicBezTo>
                      <a:pt x="31" y="162"/>
                      <a:pt x="0" y="193"/>
                      <a:pt x="0" y="230"/>
                    </a:cubicBezTo>
                    <a:cubicBezTo>
                      <a:pt x="0" y="268"/>
                      <a:pt x="31" y="299"/>
                      <a:pt x="69" y="299"/>
                    </a:cubicBezTo>
                    <a:cubicBezTo>
                      <a:pt x="69" y="299"/>
                      <a:pt x="69" y="299"/>
                      <a:pt x="69" y="299"/>
                    </a:cubicBezTo>
                    <a:cubicBezTo>
                      <a:pt x="97" y="299"/>
                      <a:pt x="122" y="281"/>
                      <a:pt x="132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329"/>
                      <a:pt x="204" y="329"/>
                      <a:pt x="204" y="329"/>
                    </a:cubicBezTo>
                    <a:cubicBezTo>
                      <a:pt x="179" y="339"/>
                      <a:pt x="162" y="364"/>
                      <a:pt x="162" y="392"/>
                    </a:cubicBezTo>
                    <a:cubicBezTo>
                      <a:pt x="162" y="392"/>
                      <a:pt x="162" y="392"/>
                      <a:pt x="162" y="392"/>
                    </a:cubicBezTo>
                    <a:cubicBezTo>
                      <a:pt x="162" y="430"/>
                      <a:pt x="193" y="461"/>
                      <a:pt x="230" y="461"/>
                    </a:cubicBezTo>
                    <a:cubicBezTo>
                      <a:pt x="268" y="461"/>
                      <a:pt x="299" y="430"/>
                      <a:pt x="299" y="392"/>
                    </a:cubicBezTo>
                    <a:cubicBezTo>
                      <a:pt x="299" y="392"/>
                      <a:pt x="299" y="392"/>
                      <a:pt x="299" y="392"/>
                    </a:cubicBezTo>
                    <a:cubicBezTo>
                      <a:pt x="299" y="364"/>
                      <a:pt x="282" y="339"/>
                      <a:pt x="257" y="329"/>
                    </a:cubicBezTo>
                    <a:cubicBezTo>
                      <a:pt x="257" y="257"/>
                      <a:pt x="257" y="257"/>
                      <a:pt x="257" y="257"/>
                    </a:cubicBezTo>
                    <a:cubicBezTo>
                      <a:pt x="329" y="257"/>
                      <a:pt x="329" y="257"/>
                      <a:pt x="329" y="257"/>
                    </a:cubicBezTo>
                    <a:cubicBezTo>
                      <a:pt x="339" y="281"/>
                      <a:pt x="364" y="299"/>
                      <a:pt x="392" y="299"/>
                    </a:cubicBezTo>
                    <a:cubicBezTo>
                      <a:pt x="392" y="299"/>
                      <a:pt x="392" y="299"/>
                      <a:pt x="392" y="299"/>
                    </a:cubicBezTo>
                    <a:cubicBezTo>
                      <a:pt x="430" y="299"/>
                      <a:pt x="461" y="268"/>
                      <a:pt x="461" y="2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Freeform 325"/>
              <p:cNvSpPr>
                <a:spLocks/>
              </p:cNvSpPr>
              <p:nvPr/>
            </p:nvSpPr>
            <p:spPr bwMode="auto">
              <a:xfrm>
                <a:off x="6934200" y="3298825"/>
                <a:ext cx="373063" cy="373063"/>
              </a:xfrm>
              <a:custGeom>
                <a:avLst/>
                <a:gdLst>
                  <a:gd name="T0" fmla="*/ 461 w 461"/>
                  <a:gd name="T1" fmla="*/ 230 h 461"/>
                  <a:gd name="T2" fmla="*/ 392 w 461"/>
                  <a:gd name="T3" fmla="*/ 162 h 461"/>
                  <a:gd name="T4" fmla="*/ 392 w 461"/>
                  <a:gd name="T5" fmla="*/ 162 h 461"/>
                  <a:gd name="T6" fmla="*/ 329 w 461"/>
                  <a:gd name="T7" fmla="*/ 204 h 461"/>
                  <a:gd name="T8" fmla="*/ 256 w 461"/>
                  <a:gd name="T9" fmla="*/ 204 h 461"/>
                  <a:gd name="T10" fmla="*/ 256 w 461"/>
                  <a:gd name="T11" fmla="*/ 132 h 461"/>
                  <a:gd name="T12" fmla="*/ 299 w 461"/>
                  <a:gd name="T13" fmla="*/ 68 h 461"/>
                  <a:gd name="T14" fmla="*/ 299 w 461"/>
                  <a:gd name="T15" fmla="*/ 68 h 461"/>
                  <a:gd name="T16" fmla="*/ 230 w 461"/>
                  <a:gd name="T17" fmla="*/ 0 h 461"/>
                  <a:gd name="T18" fmla="*/ 162 w 461"/>
                  <a:gd name="T19" fmla="*/ 68 h 461"/>
                  <a:gd name="T20" fmla="*/ 162 w 461"/>
                  <a:gd name="T21" fmla="*/ 68 h 461"/>
                  <a:gd name="T22" fmla="*/ 204 w 461"/>
                  <a:gd name="T23" fmla="*/ 132 h 461"/>
                  <a:gd name="T24" fmla="*/ 204 w 461"/>
                  <a:gd name="T25" fmla="*/ 204 h 461"/>
                  <a:gd name="T26" fmla="*/ 132 w 461"/>
                  <a:gd name="T27" fmla="*/ 204 h 461"/>
                  <a:gd name="T28" fmla="*/ 68 w 461"/>
                  <a:gd name="T29" fmla="*/ 162 h 461"/>
                  <a:gd name="T30" fmla="*/ 68 w 461"/>
                  <a:gd name="T31" fmla="*/ 162 h 461"/>
                  <a:gd name="T32" fmla="*/ 0 w 461"/>
                  <a:gd name="T33" fmla="*/ 230 h 461"/>
                  <a:gd name="T34" fmla="*/ 68 w 461"/>
                  <a:gd name="T35" fmla="*/ 299 h 461"/>
                  <a:gd name="T36" fmla="*/ 68 w 461"/>
                  <a:gd name="T37" fmla="*/ 299 h 461"/>
                  <a:gd name="T38" fmla="*/ 132 w 461"/>
                  <a:gd name="T39" fmla="*/ 257 h 461"/>
                  <a:gd name="T40" fmla="*/ 204 w 461"/>
                  <a:gd name="T41" fmla="*/ 257 h 461"/>
                  <a:gd name="T42" fmla="*/ 204 w 461"/>
                  <a:gd name="T43" fmla="*/ 329 h 461"/>
                  <a:gd name="T44" fmla="*/ 162 w 461"/>
                  <a:gd name="T45" fmla="*/ 392 h 461"/>
                  <a:gd name="T46" fmla="*/ 162 w 461"/>
                  <a:gd name="T47" fmla="*/ 392 h 461"/>
                  <a:gd name="T48" fmla="*/ 230 w 461"/>
                  <a:gd name="T49" fmla="*/ 461 h 461"/>
                  <a:gd name="T50" fmla="*/ 299 w 461"/>
                  <a:gd name="T51" fmla="*/ 392 h 461"/>
                  <a:gd name="T52" fmla="*/ 299 w 461"/>
                  <a:gd name="T53" fmla="*/ 392 h 461"/>
                  <a:gd name="T54" fmla="*/ 256 w 461"/>
                  <a:gd name="T55" fmla="*/ 329 h 461"/>
                  <a:gd name="T56" fmla="*/ 256 w 461"/>
                  <a:gd name="T57" fmla="*/ 257 h 461"/>
                  <a:gd name="T58" fmla="*/ 329 w 461"/>
                  <a:gd name="T59" fmla="*/ 257 h 461"/>
                  <a:gd name="T60" fmla="*/ 392 w 461"/>
                  <a:gd name="T61" fmla="*/ 299 h 461"/>
                  <a:gd name="T62" fmla="*/ 392 w 461"/>
                  <a:gd name="T63" fmla="*/ 299 h 461"/>
                  <a:gd name="T64" fmla="*/ 461 w 461"/>
                  <a:gd name="T65" fmla="*/ 23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1" h="461">
                    <a:moveTo>
                      <a:pt x="461" y="230"/>
                    </a:moveTo>
                    <a:cubicBezTo>
                      <a:pt x="461" y="193"/>
                      <a:pt x="430" y="162"/>
                      <a:pt x="392" y="162"/>
                    </a:cubicBezTo>
                    <a:cubicBezTo>
                      <a:pt x="392" y="162"/>
                      <a:pt x="392" y="162"/>
                      <a:pt x="392" y="162"/>
                    </a:cubicBezTo>
                    <a:cubicBezTo>
                      <a:pt x="364" y="162"/>
                      <a:pt x="339" y="179"/>
                      <a:pt x="329" y="204"/>
                    </a:cubicBezTo>
                    <a:cubicBezTo>
                      <a:pt x="256" y="204"/>
                      <a:pt x="256" y="204"/>
                      <a:pt x="256" y="204"/>
                    </a:cubicBezTo>
                    <a:cubicBezTo>
                      <a:pt x="256" y="132"/>
                      <a:pt x="256" y="132"/>
                      <a:pt x="256" y="132"/>
                    </a:cubicBezTo>
                    <a:cubicBezTo>
                      <a:pt x="281" y="121"/>
                      <a:pt x="299" y="97"/>
                      <a:pt x="299" y="68"/>
                    </a:cubicBezTo>
                    <a:cubicBezTo>
                      <a:pt x="299" y="68"/>
                      <a:pt x="299" y="68"/>
                      <a:pt x="299" y="68"/>
                    </a:cubicBezTo>
                    <a:cubicBezTo>
                      <a:pt x="299" y="31"/>
                      <a:pt x="268" y="0"/>
                      <a:pt x="230" y="0"/>
                    </a:cubicBezTo>
                    <a:cubicBezTo>
                      <a:pt x="192" y="0"/>
                      <a:pt x="162" y="31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97"/>
                      <a:pt x="179" y="121"/>
                      <a:pt x="204" y="132"/>
                    </a:cubicBezTo>
                    <a:cubicBezTo>
                      <a:pt x="204" y="204"/>
                      <a:pt x="204" y="204"/>
                      <a:pt x="204" y="204"/>
                    </a:cubicBezTo>
                    <a:cubicBezTo>
                      <a:pt x="132" y="204"/>
                      <a:pt x="132" y="204"/>
                      <a:pt x="132" y="204"/>
                    </a:cubicBezTo>
                    <a:cubicBezTo>
                      <a:pt x="121" y="179"/>
                      <a:pt x="97" y="162"/>
                      <a:pt x="68" y="162"/>
                    </a:cubicBezTo>
                    <a:cubicBezTo>
                      <a:pt x="68" y="162"/>
                      <a:pt x="68" y="162"/>
                      <a:pt x="68" y="162"/>
                    </a:cubicBezTo>
                    <a:cubicBezTo>
                      <a:pt x="31" y="162"/>
                      <a:pt x="0" y="193"/>
                      <a:pt x="0" y="230"/>
                    </a:cubicBezTo>
                    <a:cubicBezTo>
                      <a:pt x="0" y="268"/>
                      <a:pt x="31" y="299"/>
                      <a:pt x="68" y="299"/>
                    </a:cubicBezTo>
                    <a:cubicBezTo>
                      <a:pt x="68" y="299"/>
                      <a:pt x="68" y="299"/>
                      <a:pt x="68" y="299"/>
                    </a:cubicBezTo>
                    <a:cubicBezTo>
                      <a:pt x="97" y="299"/>
                      <a:pt x="121" y="281"/>
                      <a:pt x="132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329"/>
                      <a:pt x="204" y="329"/>
                      <a:pt x="204" y="329"/>
                    </a:cubicBezTo>
                    <a:cubicBezTo>
                      <a:pt x="179" y="339"/>
                      <a:pt x="162" y="364"/>
                      <a:pt x="162" y="392"/>
                    </a:cubicBezTo>
                    <a:cubicBezTo>
                      <a:pt x="162" y="392"/>
                      <a:pt x="162" y="392"/>
                      <a:pt x="162" y="392"/>
                    </a:cubicBezTo>
                    <a:cubicBezTo>
                      <a:pt x="162" y="430"/>
                      <a:pt x="192" y="461"/>
                      <a:pt x="230" y="461"/>
                    </a:cubicBezTo>
                    <a:cubicBezTo>
                      <a:pt x="268" y="461"/>
                      <a:pt x="299" y="430"/>
                      <a:pt x="299" y="392"/>
                    </a:cubicBezTo>
                    <a:cubicBezTo>
                      <a:pt x="299" y="392"/>
                      <a:pt x="299" y="392"/>
                      <a:pt x="299" y="392"/>
                    </a:cubicBezTo>
                    <a:cubicBezTo>
                      <a:pt x="299" y="364"/>
                      <a:pt x="281" y="339"/>
                      <a:pt x="256" y="329"/>
                    </a:cubicBezTo>
                    <a:cubicBezTo>
                      <a:pt x="256" y="257"/>
                      <a:pt x="256" y="257"/>
                      <a:pt x="256" y="257"/>
                    </a:cubicBezTo>
                    <a:cubicBezTo>
                      <a:pt x="329" y="257"/>
                      <a:pt x="329" y="257"/>
                      <a:pt x="329" y="257"/>
                    </a:cubicBezTo>
                    <a:cubicBezTo>
                      <a:pt x="339" y="281"/>
                      <a:pt x="364" y="299"/>
                      <a:pt x="392" y="299"/>
                    </a:cubicBezTo>
                    <a:cubicBezTo>
                      <a:pt x="392" y="299"/>
                      <a:pt x="392" y="299"/>
                      <a:pt x="392" y="299"/>
                    </a:cubicBezTo>
                    <a:cubicBezTo>
                      <a:pt x="430" y="299"/>
                      <a:pt x="461" y="268"/>
                      <a:pt x="461" y="2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326"/>
              <p:cNvSpPr>
                <a:spLocks/>
              </p:cNvSpPr>
              <p:nvPr/>
            </p:nvSpPr>
            <p:spPr bwMode="auto">
              <a:xfrm>
                <a:off x="6205538" y="4027488"/>
                <a:ext cx="371475" cy="373063"/>
              </a:xfrm>
              <a:custGeom>
                <a:avLst/>
                <a:gdLst>
                  <a:gd name="T0" fmla="*/ 461 w 461"/>
                  <a:gd name="T1" fmla="*/ 231 h 461"/>
                  <a:gd name="T2" fmla="*/ 392 w 461"/>
                  <a:gd name="T3" fmla="*/ 162 h 461"/>
                  <a:gd name="T4" fmla="*/ 392 w 461"/>
                  <a:gd name="T5" fmla="*/ 162 h 461"/>
                  <a:gd name="T6" fmla="*/ 329 w 461"/>
                  <a:gd name="T7" fmla="*/ 205 h 461"/>
                  <a:gd name="T8" fmla="*/ 257 w 461"/>
                  <a:gd name="T9" fmla="*/ 205 h 461"/>
                  <a:gd name="T10" fmla="*/ 257 w 461"/>
                  <a:gd name="T11" fmla="*/ 133 h 461"/>
                  <a:gd name="T12" fmla="*/ 299 w 461"/>
                  <a:gd name="T13" fmla="*/ 69 h 461"/>
                  <a:gd name="T14" fmla="*/ 299 w 461"/>
                  <a:gd name="T15" fmla="*/ 69 h 461"/>
                  <a:gd name="T16" fmla="*/ 230 w 461"/>
                  <a:gd name="T17" fmla="*/ 0 h 461"/>
                  <a:gd name="T18" fmla="*/ 162 w 461"/>
                  <a:gd name="T19" fmla="*/ 69 h 461"/>
                  <a:gd name="T20" fmla="*/ 162 w 461"/>
                  <a:gd name="T21" fmla="*/ 69 h 461"/>
                  <a:gd name="T22" fmla="*/ 204 w 461"/>
                  <a:gd name="T23" fmla="*/ 133 h 461"/>
                  <a:gd name="T24" fmla="*/ 204 w 461"/>
                  <a:gd name="T25" fmla="*/ 205 h 461"/>
                  <a:gd name="T26" fmla="*/ 132 w 461"/>
                  <a:gd name="T27" fmla="*/ 205 h 461"/>
                  <a:gd name="T28" fmla="*/ 69 w 461"/>
                  <a:gd name="T29" fmla="*/ 162 h 461"/>
                  <a:gd name="T30" fmla="*/ 69 w 461"/>
                  <a:gd name="T31" fmla="*/ 162 h 461"/>
                  <a:gd name="T32" fmla="*/ 0 w 461"/>
                  <a:gd name="T33" fmla="*/ 231 h 461"/>
                  <a:gd name="T34" fmla="*/ 69 w 461"/>
                  <a:gd name="T35" fmla="*/ 300 h 461"/>
                  <a:gd name="T36" fmla="*/ 69 w 461"/>
                  <a:gd name="T37" fmla="*/ 300 h 461"/>
                  <a:gd name="T38" fmla="*/ 132 w 461"/>
                  <a:gd name="T39" fmla="*/ 257 h 461"/>
                  <a:gd name="T40" fmla="*/ 204 w 461"/>
                  <a:gd name="T41" fmla="*/ 257 h 461"/>
                  <a:gd name="T42" fmla="*/ 204 w 461"/>
                  <a:gd name="T43" fmla="*/ 329 h 461"/>
                  <a:gd name="T44" fmla="*/ 162 w 461"/>
                  <a:gd name="T45" fmla="*/ 393 h 461"/>
                  <a:gd name="T46" fmla="*/ 162 w 461"/>
                  <a:gd name="T47" fmla="*/ 393 h 461"/>
                  <a:gd name="T48" fmla="*/ 230 w 461"/>
                  <a:gd name="T49" fmla="*/ 461 h 461"/>
                  <a:gd name="T50" fmla="*/ 299 w 461"/>
                  <a:gd name="T51" fmla="*/ 393 h 461"/>
                  <a:gd name="T52" fmla="*/ 299 w 461"/>
                  <a:gd name="T53" fmla="*/ 393 h 461"/>
                  <a:gd name="T54" fmla="*/ 257 w 461"/>
                  <a:gd name="T55" fmla="*/ 329 h 461"/>
                  <a:gd name="T56" fmla="*/ 257 w 461"/>
                  <a:gd name="T57" fmla="*/ 257 h 461"/>
                  <a:gd name="T58" fmla="*/ 329 w 461"/>
                  <a:gd name="T59" fmla="*/ 257 h 461"/>
                  <a:gd name="T60" fmla="*/ 392 w 461"/>
                  <a:gd name="T61" fmla="*/ 300 h 461"/>
                  <a:gd name="T62" fmla="*/ 392 w 461"/>
                  <a:gd name="T63" fmla="*/ 300 h 461"/>
                  <a:gd name="T64" fmla="*/ 461 w 461"/>
                  <a:gd name="T65" fmla="*/ 23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1" h="461">
                    <a:moveTo>
                      <a:pt x="461" y="231"/>
                    </a:moveTo>
                    <a:cubicBezTo>
                      <a:pt x="461" y="193"/>
                      <a:pt x="430" y="162"/>
                      <a:pt x="392" y="162"/>
                    </a:cubicBezTo>
                    <a:cubicBezTo>
                      <a:pt x="392" y="162"/>
                      <a:pt x="392" y="162"/>
                      <a:pt x="392" y="162"/>
                    </a:cubicBezTo>
                    <a:cubicBezTo>
                      <a:pt x="364" y="162"/>
                      <a:pt x="339" y="180"/>
                      <a:pt x="329" y="205"/>
                    </a:cubicBezTo>
                    <a:cubicBezTo>
                      <a:pt x="257" y="205"/>
                      <a:pt x="257" y="205"/>
                      <a:pt x="257" y="205"/>
                    </a:cubicBezTo>
                    <a:cubicBezTo>
                      <a:pt x="257" y="133"/>
                      <a:pt x="257" y="133"/>
                      <a:pt x="257" y="133"/>
                    </a:cubicBezTo>
                    <a:cubicBezTo>
                      <a:pt x="282" y="122"/>
                      <a:pt x="299" y="98"/>
                      <a:pt x="299" y="69"/>
                    </a:cubicBezTo>
                    <a:cubicBezTo>
                      <a:pt x="299" y="69"/>
                      <a:pt x="299" y="69"/>
                      <a:pt x="299" y="69"/>
                    </a:cubicBezTo>
                    <a:cubicBezTo>
                      <a:pt x="299" y="31"/>
                      <a:pt x="268" y="0"/>
                      <a:pt x="230" y="0"/>
                    </a:cubicBezTo>
                    <a:cubicBezTo>
                      <a:pt x="193" y="0"/>
                      <a:pt x="162" y="31"/>
                      <a:pt x="162" y="69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162" y="98"/>
                      <a:pt x="179" y="122"/>
                      <a:pt x="204" y="133"/>
                    </a:cubicBezTo>
                    <a:cubicBezTo>
                      <a:pt x="204" y="205"/>
                      <a:pt x="204" y="205"/>
                      <a:pt x="204" y="205"/>
                    </a:cubicBezTo>
                    <a:cubicBezTo>
                      <a:pt x="132" y="205"/>
                      <a:pt x="132" y="205"/>
                      <a:pt x="132" y="205"/>
                    </a:cubicBezTo>
                    <a:cubicBezTo>
                      <a:pt x="122" y="180"/>
                      <a:pt x="97" y="162"/>
                      <a:pt x="69" y="162"/>
                    </a:cubicBezTo>
                    <a:cubicBezTo>
                      <a:pt x="69" y="162"/>
                      <a:pt x="69" y="162"/>
                      <a:pt x="69" y="162"/>
                    </a:cubicBezTo>
                    <a:cubicBezTo>
                      <a:pt x="31" y="162"/>
                      <a:pt x="0" y="193"/>
                      <a:pt x="0" y="231"/>
                    </a:cubicBezTo>
                    <a:cubicBezTo>
                      <a:pt x="0" y="269"/>
                      <a:pt x="31" y="300"/>
                      <a:pt x="69" y="300"/>
                    </a:cubicBezTo>
                    <a:cubicBezTo>
                      <a:pt x="69" y="300"/>
                      <a:pt x="69" y="300"/>
                      <a:pt x="69" y="300"/>
                    </a:cubicBezTo>
                    <a:cubicBezTo>
                      <a:pt x="97" y="300"/>
                      <a:pt x="122" y="282"/>
                      <a:pt x="132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329"/>
                      <a:pt x="204" y="329"/>
                      <a:pt x="204" y="329"/>
                    </a:cubicBezTo>
                    <a:cubicBezTo>
                      <a:pt x="179" y="340"/>
                      <a:pt x="162" y="364"/>
                      <a:pt x="162" y="393"/>
                    </a:cubicBezTo>
                    <a:cubicBezTo>
                      <a:pt x="162" y="393"/>
                      <a:pt x="162" y="393"/>
                      <a:pt x="162" y="393"/>
                    </a:cubicBezTo>
                    <a:cubicBezTo>
                      <a:pt x="162" y="430"/>
                      <a:pt x="193" y="461"/>
                      <a:pt x="230" y="461"/>
                    </a:cubicBezTo>
                    <a:cubicBezTo>
                      <a:pt x="268" y="461"/>
                      <a:pt x="299" y="430"/>
                      <a:pt x="299" y="393"/>
                    </a:cubicBezTo>
                    <a:cubicBezTo>
                      <a:pt x="299" y="393"/>
                      <a:pt x="299" y="393"/>
                      <a:pt x="299" y="393"/>
                    </a:cubicBezTo>
                    <a:cubicBezTo>
                      <a:pt x="299" y="364"/>
                      <a:pt x="282" y="340"/>
                      <a:pt x="257" y="329"/>
                    </a:cubicBezTo>
                    <a:cubicBezTo>
                      <a:pt x="257" y="257"/>
                      <a:pt x="257" y="257"/>
                      <a:pt x="257" y="257"/>
                    </a:cubicBezTo>
                    <a:cubicBezTo>
                      <a:pt x="329" y="257"/>
                      <a:pt x="329" y="257"/>
                      <a:pt x="329" y="257"/>
                    </a:cubicBezTo>
                    <a:cubicBezTo>
                      <a:pt x="339" y="282"/>
                      <a:pt x="364" y="300"/>
                      <a:pt x="392" y="300"/>
                    </a:cubicBezTo>
                    <a:cubicBezTo>
                      <a:pt x="392" y="300"/>
                      <a:pt x="392" y="300"/>
                      <a:pt x="392" y="300"/>
                    </a:cubicBezTo>
                    <a:cubicBezTo>
                      <a:pt x="430" y="300"/>
                      <a:pt x="461" y="269"/>
                      <a:pt x="461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Freeform 327"/>
              <p:cNvSpPr>
                <a:spLocks/>
              </p:cNvSpPr>
              <p:nvPr/>
            </p:nvSpPr>
            <p:spPr bwMode="auto">
              <a:xfrm>
                <a:off x="6934200" y="4027488"/>
                <a:ext cx="373063" cy="373063"/>
              </a:xfrm>
              <a:custGeom>
                <a:avLst/>
                <a:gdLst>
                  <a:gd name="T0" fmla="*/ 461 w 461"/>
                  <a:gd name="T1" fmla="*/ 231 h 461"/>
                  <a:gd name="T2" fmla="*/ 392 w 461"/>
                  <a:gd name="T3" fmla="*/ 162 h 461"/>
                  <a:gd name="T4" fmla="*/ 392 w 461"/>
                  <a:gd name="T5" fmla="*/ 162 h 461"/>
                  <a:gd name="T6" fmla="*/ 329 w 461"/>
                  <a:gd name="T7" fmla="*/ 205 h 461"/>
                  <a:gd name="T8" fmla="*/ 256 w 461"/>
                  <a:gd name="T9" fmla="*/ 205 h 461"/>
                  <a:gd name="T10" fmla="*/ 256 w 461"/>
                  <a:gd name="T11" fmla="*/ 133 h 461"/>
                  <a:gd name="T12" fmla="*/ 299 w 461"/>
                  <a:gd name="T13" fmla="*/ 69 h 461"/>
                  <a:gd name="T14" fmla="*/ 299 w 461"/>
                  <a:gd name="T15" fmla="*/ 69 h 461"/>
                  <a:gd name="T16" fmla="*/ 230 w 461"/>
                  <a:gd name="T17" fmla="*/ 0 h 461"/>
                  <a:gd name="T18" fmla="*/ 162 w 461"/>
                  <a:gd name="T19" fmla="*/ 69 h 461"/>
                  <a:gd name="T20" fmla="*/ 162 w 461"/>
                  <a:gd name="T21" fmla="*/ 69 h 461"/>
                  <a:gd name="T22" fmla="*/ 204 w 461"/>
                  <a:gd name="T23" fmla="*/ 133 h 461"/>
                  <a:gd name="T24" fmla="*/ 204 w 461"/>
                  <a:gd name="T25" fmla="*/ 205 h 461"/>
                  <a:gd name="T26" fmla="*/ 132 w 461"/>
                  <a:gd name="T27" fmla="*/ 205 h 461"/>
                  <a:gd name="T28" fmla="*/ 68 w 461"/>
                  <a:gd name="T29" fmla="*/ 162 h 461"/>
                  <a:gd name="T30" fmla="*/ 68 w 461"/>
                  <a:gd name="T31" fmla="*/ 162 h 461"/>
                  <a:gd name="T32" fmla="*/ 0 w 461"/>
                  <a:gd name="T33" fmla="*/ 231 h 461"/>
                  <a:gd name="T34" fmla="*/ 68 w 461"/>
                  <a:gd name="T35" fmla="*/ 300 h 461"/>
                  <a:gd name="T36" fmla="*/ 68 w 461"/>
                  <a:gd name="T37" fmla="*/ 300 h 461"/>
                  <a:gd name="T38" fmla="*/ 132 w 461"/>
                  <a:gd name="T39" fmla="*/ 257 h 461"/>
                  <a:gd name="T40" fmla="*/ 204 w 461"/>
                  <a:gd name="T41" fmla="*/ 257 h 461"/>
                  <a:gd name="T42" fmla="*/ 204 w 461"/>
                  <a:gd name="T43" fmla="*/ 329 h 461"/>
                  <a:gd name="T44" fmla="*/ 162 w 461"/>
                  <a:gd name="T45" fmla="*/ 393 h 461"/>
                  <a:gd name="T46" fmla="*/ 162 w 461"/>
                  <a:gd name="T47" fmla="*/ 393 h 461"/>
                  <a:gd name="T48" fmla="*/ 230 w 461"/>
                  <a:gd name="T49" fmla="*/ 461 h 461"/>
                  <a:gd name="T50" fmla="*/ 299 w 461"/>
                  <a:gd name="T51" fmla="*/ 393 h 461"/>
                  <a:gd name="T52" fmla="*/ 299 w 461"/>
                  <a:gd name="T53" fmla="*/ 393 h 461"/>
                  <a:gd name="T54" fmla="*/ 256 w 461"/>
                  <a:gd name="T55" fmla="*/ 329 h 461"/>
                  <a:gd name="T56" fmla="*/ 256 w 461"/>
                  <a:gd name="T57" fmla="*/ 257 h 461"/>
                  <a:gd name="T58" fmla="*/ 329 w 461"/>
                  <a:gd name="T59" fmla="*/ 257 h 461"/>
                  <a:gd name="T60" fmla="*/ 392 w 461"/>
                  <a:gd name="T61" fmla="*/ 300 h 461"/>
                  <a:gd name="T62" fmla="*/ 392 w 461"/>
                  <a:gd name="T63" fmla="*/ 300 h 461"/>
                  <a:gd name="T64" fmla="*/ 461 w 461"/>
                  <a:gd name="T65" fmla="*/ 23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1" h="461">
                    <a:moveTo>
                      <a:pt x="461" y="231"/>
                    </a:moveTo>
                    <a:cubicBezTo>
                      <a:pt x="461" y="193"/>
                      <a:pt x="430" y="162"/>
                      <a:pt x="392" y="162"/>
                    </a:cubicBezTo>
                    <a:cubicBezTo>
                      <a:pt x="392" y="162"/>
                      <a:pt x="392" y="162"/>
                      <a:pt x="392" y="162"/>
                    </a:cubicBezTo>
                    <a:cubicBezTo>
                      <a:pt x="364" y="162"/>
                      <a:pt x="339" y="180"/>
                      <a:pt x="329" y="205"/>
                    </a:cubicBezTo>
                    <a:cubicBezTo>
                      <a:pt x="256" y="205"/>
                      <a:pt x="256" y="205"/>
                      <a:pt x="256" y="205"/>
                    </a:cubicBezTo>
                    <a:cubicBezTo>
                      <a:pt x="256" y="133"/>
                      <a:pt x="256" y="133"/>
                      <a:pt x="256" y="133"/>
                    </a:cubicBezTo>
                    <a:cubicBezTo>
                      <a:pt x="281" y="122"/>
                      <a:pt x="299" y="98"/>
                      <a:pt x="299" y="69"/>
                    </a:cubicBezTo>
                    <a:cubicBezTo>
                      <a:pt x="299" y="69"/>
                      <a:pt x="299" y="69"/>
                      <a:pt x="299" y="69"/>
                    </a:cubicBezTo>
                    <a:cubicBezTo>
                      <a:pt x="299" y="31"/>
                      <a:pt x="268" y="0"/>
                      <a:pt x="230" y="0"/>
                    </a:cubicBezTo>
                    <a:cubicBezTo>
                      <a:pt x="192" y="0"/>
                      <a:pt x="162" y="31"/>
                      <a:pt x="162" y="69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162" y="98"/>
                      <a:pt x="179" y="122"/>
                      <a:pt x="204" y="133"/>
                    </a:cubicBezTo>
                    <a:cubicBezTo>
                      <a:pt x="204" y="205"/>
                      <a:pt x="204" y="205"/>
                      <a:pt x="204" y="205"/>
                    </a:cubicBezTo>
                    <a:cubicBezTo>
                      <a:pt x="132" y="205"/>
                      <a:pt x="132" y="205"/>
                      <a:pt x="132" y="205"/>
                    </a:cubicBezTo>
                    <a:cubicBezTo>
                      <a:pt x="121" y="180"/>
                      <a:pt x="97" y="162"/>
                      <a:pt x="68" y="162"/>
                    </a:cubicBezTo>
                    <a:cubicBezTo>
                      <a:pt x="68" y="162"/>
                      <a:pt x="68" y="162"/>
                      <a:pt x="68" y="162"/>
                    </a:cubicBezTo>
                    <a:cubicBezTo>
                      <a:pt x="31" y="162"/>
                      <a:pt x="0" y="193"/>
                      <a:pt x="0" y="231"/>
                    </a:cubicBezTo>
                    <a:cubicBezTo>
                      <a:pt x="0" y="269"/>
                      <a:pt x="31" y="300"/>
                      <a:pt x="68" y="300"/>
                    </a:cubicBezTo>
                    <a:cubicBezTo>
                      <a:pt x="68" y="300"/>
                      <a:pt x="68" y="300"/>
                      <a:pt x="68" y="300"/>
                    </a:cubicBezTo>
                    <a:cubicBezTo>
                      <a:pt x="97" y="300"/>
                      <a:pt x="121" y="282"/>
                      <a:pt x="132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329"/>
                      <a:pt x="204" y="329"/>
                      <a:pt x="204" y="329"/>
                    </a:cubicBezTo>
                    <a:cubicBezTo>
                      <a:pt x="179" y="340"/>
                      <a:pt x="162" y="364"/>
                      <a:pt x="162" y="393"/>
                    </a:cubicBezTo>
                    <a:cubicBezTo>
                      <a:pt x="162" y="393"/>
                      <a:pt x="162" y="393"/>
                      <a:pt x="162" y="393"/>
                    </a:cubicBezTo>
                    <a:cubicBezTo>
                      <a:pt x="162" y="430"/>
                      <a:pt x="192" y="461"/>
                      <a:pt x="230" y="461"/>
                    </a:cubicBezTo>
                    <a:cubicBezTo>
                      <a:pt x="268" y="461"/>
                      <a:pt x="299" y="430"/>
                      <a:pt x="299" y="393"/>
                    </a:cubicBezTo>
                    <a:cubicBezTo>
                      <a:pt x="299" y="393"/>
                      <a:pt x="299" y="393"/>
                      <a:pt x="299" y="393"/>
                    </a:cubicBezTo>
                    <a:cubicBezTo>
                      <a:pt x="299" y="364"/>
                      <a:pt x="281" y="340"/>
                      <a:pt x="256" y="329"/>
                    </a:cubicBezTo>
                    <a:cubicBezTo>
                      <a:pt x="256" y="257"/>
                      <a:pt x="256" y="257"/>
                      <a:pt x="256" y="257"/>
                    </a:cubicBezTo>
                    <a:cubicBezTo>
                      <a:pt x="329" y="257"/>
                      <a:pt x="329" y="257"/>
                      <a:pt x="329" y="257"/>
                    </a:cubicBezTo>
                    <a:cubicBezTo>
                      <a:pt x="339" y="282"/>
                      <a:pt x="364" y="300"/>
                      <a:pt x="392" y="300"/>
                    </a:cubicBezTo>
                    <a:cubicBezTo>
                      <a:pt x="392" y="300"/>
                      <a:pt x="392" y="300"/>
                      <a:pt x="392" y="300"/>
                    </a:cubicBezTo>
                    <a:cubicBezTo>
                      <a:pt x="430" y="300"/>
                      <a:pt x="461" y="269"/>
                      <a:pt x="461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765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>
          <a:xfrm>
            <a:off x="6097588" y="4113212"/>
            <a:ext cx="3048000" cy="2744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0669588" y="0"/>
            <a:ext cx="1522412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 Placeholder 278"/>
          <p:cNvSpPr>
            <a:spLocks noGrp="1"/>
          </p:cNvSpPr>
          <p:nvPr>
            <p:ph type="body" sz="quarter" idx="11" hasCustomPrompt="1"/>
          </p:nvPr>
        </p:nvSpPr>
        <p:spPr>
          <a:xfrm>
            <a:off x="5618888" y="501480"/>
            <a:ext cx="4795111" cy="3672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 algn="r">
              <a:spcAft>
                <a:spcPts val="0"/>
              </a:spcAft>
              <a:buNone/>
              <a:defRPr lang="en-US" sz="2400" dirty="0" smtClean="0">
                <a:solidFill>
                  <a:srgbClr val="002B4C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GB" sz="1800" dirty="0"/>
            </a:lvl5pPr>
          </a:lstStyle>
          <a:p>
            <a:pPr marL="0" lvl="0" algn="r"/>
            <a:r>
              <a:rPr lang="en-US" sz="2400" dirty="0">
                <a:solidFill>
                  <a:srgbClr val="002B4C"/>
                </a:solidFill>
              </a:rPr>
              <a:t>Click to add Presentation title signpost </a:t>
            </a:r>
            <a:endParaRPr lang="en-US" dirty="0"/>
          </a:p>
        </p:txBody>
      </p:sp>
      <p:pic>
        <p:nvPicPr>
          <p:cNvPr id="280" name="Picture 2" descr="BoE logo_A4 mas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6300"/>
            <a:ext cx="2995962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" name="Text Placeholder 28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487988"/>
            <a:ext cx="5634678" cy="982800"/>
          </a:xfr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4"/>
                </a:solidFill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290" name="Picture Placeholder 289"/>
          <p:cNvSpPr>
            <a:spLocks noGrp="1" noChangeAspect="1"/>
          </p:cNvSpPr>
          <p:nvPr>
            <p:ph type="pic" sz="quarter" idx="14"/>
          </p:nvPr>
        </p:nvSpPr>
        <p:spPr>
          <a:xfrm>
            <a:off x="10961688" y="190785"/>
            <a:ext cx="964800" cy="96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3" name="Rectangle 62"/>
          <p:cNvSpPr/>
          <p:nvPr userDrawn="1"/>
        </p:nvSpPr>
        <p:spPr>
          <a:xfrm>
            <a:off x="6096000" y="1371599"/>
            <a:ext cx="3049588" cy="27416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 userDrawn="1"/>
        </p:nvSpPr>
        <p:spPr>
          <a:xfrm>
            <a:off x="9145588" y="4113212"/>
            <a:ext cx="3049588" cy="2744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 userDrawn="1"/>
        </p:nvSpPr>
        <p:spPr>
          <a:xfrm>
            <a:off x="9145588" y="1371599"/>
            <a:ext cx="3049588" cy="2741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Picture Placeholder 276"/>
          <p:cNvSpPr>
            <a:spLocks noGrp="1"/>
          </p:cNvSpPr>
          <p:nvPr>
            <p:ph type="pic" sz="quarter" idx="10"/>
          </p:nvPr>
        </p:nvSpPr>
        <p:spPr>
          <a:xfrm>
            <a:off x="6096000" y="1371599"/>
            <a:ext cx="3049200" cy="27432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8" name="Picture Placeholder 276"/>
          <p:cNvSpPr>
            <a:spLocks noGrp="1"/>
          </p:cNvSpPr>
          <p:nvPr>
            <p:ph type="pic" sz="quarter" idx="15"/>
          </p:nvPr>
        </p:nvSpPr>
        <p:spPr>
          <a:xfrm>
            <a:off x="9145976" y="4114799"/>
            <a:ext cx="3049200" cy="27432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752600"/>
            <a:ext cx="5638800" cy="3735387"/>
          </a:xfrm>
        </p:spPr>
        <p:txBody>
          <a:bodyPr/>
          <a:lstStyle>
            <a:lvl1pPr marL="0" indent="0">
              <a:spcAft>
                <a:spcPts val="2400"/>
              </a:spcAft>
              <a:buNone/>
              <a:defRPr sz="4800"/>
            </a:lvl1pPr>
            <a:lvl2pPr marL="0" indent="0">
              <a:buFont typeface="Arial" panose="020B0604020202020204" pitchFamily="34" charset="0"/>
              <a:buNone/>
              <a:defRPr sz="3200"/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 title  (Calibri 48pt)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(Calibri 32pt)</a:t>
            </a:r>
          </a:p>
          <a:p>
            <a:pPr lvl="1"/>
            <a:endParaRPr lang="en-US" dirty="0"/>
          </a:p>
        </p:txBody>
      </p:sp>
      <p:grpSp>
        <p:nvGrpSpPr>
          <p:cNvPr id="76" name="Group 75"/>
          <p:cNvGrpSpPr>
            <a:grpSpLocks noChangeAspect="1"/>
          </p:cNvGrpSpPr>
          <p:nvPr userDrawn="1"/>
        </p:nvGrpSpPr>
        <p:grpSpPr>
          <a:xfrm>
            <a:off x="6097588" y="4113212"/>
            <a:ext cx="3049200" cy="2743248"/>
            <a:chOff x="8489950" y="4483100"/>
            <a:chExt cx="1408113" cy="1266825"/>
          </a:xfrm>
          <a:solidFill>
            <a:srgbClr val="FFFFFF">
              <a:alpha val="25098"/>
            </a:srgbClr>
          </a:solidFill>
        </p:grpSpPr>
        <p:sp>
          <p:nvSpPr>
            <p:cNvPr id="78" name="Freeform 400"/>
            <p:cNvSpPr>
              <a:spLocks/>
            </p:cNvSpPr>
            <p:nvPr/>
          </p:nvSpPr>
          <p:spPr bwMode="auto">
            <a:xfrm>
              <a:off x="8489950" y="4483100"/>
              <a:ext cx="73025" cy="142875"/>
            </a:xfrm>
            <a:custGeom>
              <a:avLst/>
              <a:gdLst>
                <a:gd name="T0" fmla="*/ 28 w 90"/>
                <a:gd name="T1" fmla="*/ 151 h 177"/>
                <a:gd name="T2" fmla="*/ 28 w 90"/>
                <a:gd name="T3" fmla="*/ 151 h 177"/>
                <a:gd name="T4" fmla="*/ 11 w 90"/>
                <a:gd name="T5" fmla="*/ 126 h 177"/>
                <a:gd name="T6" fmla="*/ 11 w 90"/>
                <a:gd name="T7" fmla="*/ 99 h 177"/>
                <a:gd name="T8" fmla="*/ 39 w 90"/>
                <a:gd name="T9" fmla="*/ 99 h 177"/>
                <a:gd name="T10" fmla="*/ 64 w 90"/>
                <a:gd name="T11" fmla="*/ 115 h 177"/>
                <a:gd name="T12" fmla="*/ 90 w 90"/>
                <a:gd name="T13" fmla="*/ 89 h 177"/>
                <a:gd name="T14" fmla="*/ 64 w 90"/>
                <a:gd name="T15" fmla="*/ 62 h 177"/>
                <a:gd name="T16" fmla="*/ 39 w 90"/>
                <a:gd name="T17" fmla="*/ 78 h 177"/>
                <a:gd name="T18" fmla="*/ 11 w 90"/>
                <a:gd name="T19" fmla="*/ 78 h 177"/>
                <a:gd name="T20" fmla="*/ 11 w 90"/>
                <a:gd name="T21" fmla="*/ 51 h 177"/>
                <a:gd name="T22" fmla="*/ 28 w 90"/>
                <a:gd name="T23" fmla="*/ 26 h 177"/>
                <a:gd name="T24" fmla="*/ 1 w 90"/>
                <a:gd name="T25" fmla="*/ 0 h 177"/>
                <a:gd name="T26" fmla="*/ 0 w 90"/>
                <a:gd name="T27" fmla="*/ 0 h 177"/>
                <a:gd name="T28" fmla="*/ 0 w 90"/>
                <a:gd name="T29" fmla="*/ 177 h 177"/>
                <a:gd name="T30" fmla="*/ 1 w 90"/>
                <a:gd name="T31" fmla="*/ 177 h 177"/>
                <a:gd name="T32" fmla="*/ 28 w 90"/>
                <a:gd name="T33" fmla="*/ 15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77">
                  <a:moveTo>
                    <a:pt x="28" y="151"/>
                  </a:moveTo>
                  <a:cubicBezTo>
                    <a:pt x="28" y="151"/>
                    <a:pt x="28" y="151"/>
                    <a:pt x="28" y="151"/>
                  </a:cubicBezTo>
                  <a:cubicBezTo>
                    <a:pt x="28" y="140"/>
                    <a:pt x="21" y="130"/>
                    <a:pt x="11" y="126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3" y="108"/>
                    <a:pt x="53" y="115"/>
                    <a:pt x="64" y="115"/>
                  </a:cubicBezTo>
                  <a:cubicBezTo>
                    <a:pt x="78" y="115"/>
                    <a:pt x="90" y="103"/>
                    <a:pt x="90" y="89"/>
                  </a:cubicBezTo>
                  <a:cubicBezTo>
                    <a:pt x="90" y="74"/>
                    <a:pt x="78" y="62"/>
                    <a:pt x="64" y="62"/>
                  </a:cubicBezTo>
                  <a:cubicBezTo>
                    <a:pt x="53" y="62"/>
                    <a:pt x="43" y="69"/>
                    <a:pt x="39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21" y="47"/>
                    <a:pt x="28" y="37"/>
                    <a:pt x="28" y="26"/>
                  </a:cubicBezTo>
                  <a:cubicBezTo>
                    <a:pt x="28" y="12"/>
                    <a:pt x="1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" y="177"/>
                    <a:pt x="1" y="177"/>
                  </a:cubicBezTo>
                  <a:cubicBezTo>
                    <a:pt x="16" y="177"/>
                    <a:pt x="28" y="165"/>
                    <a:pt x="2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401"/>
            <p:cNvSpPr>
              <a:spLocks/>
            </p:cNvSpPr>
            <p:nvPr/>
          </p:nvSpPr>
          <p:spPr bwMode="auto">
            <a:xfrm>
              <a:off x="8701088" y="4483100"/>
              <a:ext cx="142875" cy="142875"/>
            </a:xfrm>
            <a:custGeom>
              <a:avLst/>
              <a:gdLst>
                <a:gd name="T0" fmla="*/ 151 w 178"/>
                <a:gd name="T1" fmla="*/ 62 h 177"/>
                <a:gd name="T2" fmla="*/ 127 w 178"/>
                <a:gd name="T3" fmla="*/ 78 h 177"/>
                <a:gd name="T4" fmla="*/ 99 w 178"/>
                <a:gd name="T5" fmla="*/ 78 h 177"/>
                <a:gd name="T6" fmla="*/ 99 w 178"/>
                <a:gd name="T7" fmla="*/ 51 h 177"/>
                <a:gd name="T8" fmla="*/ 115 w 178"/>
                <a:gd name="T9" fmla="*/ 26 h 177"/>
                <a:gd name="T10" fmla="*/ 89 w 178"/>
                <a:gd name="T11" fmla="*/ 0 h 177"/>
                <a:gd name="T12" fmla="*/ 62 w 178"/>
                <a:gd name="T13" fmla="*/ 26 h 177"/>
                <a:gd name="T14" fmla="*/ 79 w 178"/>
                <a:gd name="T15" fmla="*/ 51 h 177"/>
                <a:gd name="T16" fmla="*/ 79 w 178"/>
                <a:gd name="T17" fmla="*/ 78 h 177"/>
                <a:gd name="T18" fmla="*/ 51 w 178"/>
                <a:gd name="T19" fmla="*/ 78 h 177"/>
                <a:gd name="T20" fmla="*/ 26 w 178"/>
                <a:gd name="T21" fmla="*/ 62 h 177"/>
                <a:gd name="T22" fmla="*/ 0 w 178"/>
                <a:gd name="T23" fmla="*/ 89 h 177"/>
                <a:gd name="T24" fmla="*/ 26 w 178"/>
                <a:gd name="T25" fmla="*/ 115 h 177"/>
                <a:gd name="T26" fmla="*/ 51 w 178"/>
                <a:gd name="T27" fmla="*/ 99 h 177"/>
                <a:gd name="T28" fmla="*/ 79 w 178"/>
                <a:gd name="T29" fmla="*/ 99 h 177"/>
                <a:gd name="T30" fmla="*/ 79 w 178"/>
                <a:gd name="T31" fmla="*/ 126 h 177"/>
                <a:gd name="T32" fmla="*/ 62 w 178"/>
                <a:gd name="T33" fmla="*/ 151 h 177"/>
                <a:gd name="T34" fmla="*/ 62 w 178"/>
                <a:gd name="T35" fmla="*/ 151 h 177"/>
                <a:gd name="T36" fmla="*/ 89 w 178"/>
                <a:gd name="T37" fmla="*/ 177 h 177"/>
                <a:gd name="T38" fmla="*/ 115 w 178"/>
                <a:gd name="T39" fmla="*/ 151 h 177"/>
                <a:gd name="T40" fmla="*/ 115 w 178"/>
                <a:gd name="T41" fmla="*/ 151 h 177"/>
                <a:gd name="T42" fmla="*/ 99 w 178"/>
                <a:gd name="T43" fmla="*/ 126 h 177"/>
                <a:gd name="T44" fmla="*/ 99 w 178"/>
                <a:gd name="T45" fmla="*/ 99 h 177"/>
                <a:gd name="T46" fmla="*/ 127 w 178"/>
                <a:gd name="T47" fmla="*/ 99 h 177"/>
                <a:gd name="T48" fmla="*/ 151 w 178"/>
                <a:gd name="T49" fmla="*/ 115 h 177"/>
                <a:gd name="T50" fmla="*/ 178 w 178"/>
                <a:gd name="T51" fmla="*/ 89 h 177"/>
                <a:gd name="T52" fmla="*/ 151 w 178"/>
                <a:gd name="T53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7"/>
                    <a:pt x="115" y="26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7" y="62"/>
                    <a:pt x="26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6" y="115"/>
                  </a:cubicBezTo>
                  <a:cubicBezTo>
                    <a:pt x="37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69" y="130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5"/>
                    <a:pt x="74" y="177"/>
                    <a:pt x="89" y="177"/>
                  </a:cubicBezTo>
                  <a:cubicBezTo>
                    <a:pt x="103" y="177"/>
                    <a:pt x="115" y="165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9" y="130"/>
                    <a:pt x="99" y="126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8" y="103"/>
                    <a:pt x="178" y="89"/>
                  </a:cubicBezTo>
                  <a:cubicBezTo>
                    <a:pt x="178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402"/>
            <p:cNvSpPr>
              <a:spLocks/>
            </p:cNvSpPr>
            <p:nvPr/>
          </p:nvSpPr>
          <p:spPr bwMode="auto">
            <a:xfrm>
              <a:off x="8982075" y="4483100"/>
              <a:ext cx="142875" cy="142875"/>
            </a:xfrm>
            <a:custGeom>
              <a:avLst/>
              <a:gdLst>
                <a:gd name="T0" fmla="*/ 151 w 177"/>
                <a:gd name="T1" fmla="*/ 62 h 177"/>
                <a:gd name="T2" fmla="*/ 126 w 177"/>
                <a:gd name="T3" fmla="*/ 78 h 177"/>
                <a:gd name="T4" fmla="*/ 99 w 177"/>
                <a:gd name="T5" fmla="*/ 78 h 177"/>
                <a:gd name="T6" fmla="*/ 99 w 177"/>
                <a:gd name="T7" fmla="*/ 51 h 177"/>
                <a:gd name="T8" fmla="*/ 115 w 177"/>
                <a:gd name="T9" fmla="*/ 26 h 177"/>
                <a:gd name="T10" fmla="*/ 88 w 177"/>
                <a:gd name="T11" fmla="*/ 0 h 177"/>
                <a:gd name="T12" fmla="*/ 62 w 177"/>
                <a:gd name="T13" fmla="*/ 26 h 177"/>
                <a:gd name="T14" fmla="*/ 78 w 177"/>
                <a:gd name="T15" fmla="*/ 51 h 177"/>
                <a:gd name="T16" fmla="*/ 78 w 177"/>
                <a:gd name="T17" fmla="*/ 78 h 177"/>
                <a:gd name="T18" fmla="*/ 50 w 177"/>
                <a:gd name="T19" fmla="*/ 78 h 177"/>
                <a:gd name="T20" fmla="*/ 26 w 177"/>
                <a:gd name="T21" fmla="*/ 62 h 177"/>
                <a:gd name="T22" fmla="*/ 0 w 177"/>
                <a:gd name="T23" fmla="*/ 89 h 177"/>
                <a:gd name="T24" fmla="*/ 26 w 177"/>
                <a:gd name="T25" fmla="*/ 115 h 177"/>
                <a:gd name="T26" fmla="*/ 50 w 177"/>
                <a:gd name="T27" fmla="*/ 99 h 177"/>
                <a:gd name="T28" fmla="*/ 78 w 177"/>
                <a:gd name="T29" fmla="*/ 99 h 177"/>
                <a:gd name="T30" fmla="*/ 78 w 177"/>
                <a:gd name="T31" fmla="*/ 126 h 177"/>
                <a:gd name="T32" fmla="*/ 62 w 177"/>
                <a:gd name="T33" fmla="*/ 151 h 177"/>
                <a:gd name="T34" fmla="*/ 62 w 177"/>
                <a:gd name="T35" fmla="*/ 151 h 177"/>
                <a:gd name="T36" fmla="*/ 88 w 177"/>
                <a:gd name="T37" fmla="*/ 177 h 177"/>
                <a:gd name="T38" fmla="*/ 115 w 177"/>
                <a:gd name="T39" fmla="*/ 151 h 177"/>
                <a:gd name="T40" fmla="*/ 115 w 177"/>
                <a:gd name="T41" fmla="*/ 151 h 177"/>
                <a:gd name="T42" fmla="*/ 99 w 177"/>
                <a:gd name="T43" fmla="*/ 126 h 177"/>
                <a:gd name="T44" fmla="*/ 99 w 177"/>
                <a:gd name="T45" fmla="*/ 99 h 177"/>
                <a:gd name="T46" fmla="*/ 126 w 177"/>
                <a:gd name="T47" fmla="*/ 99 h 177"/>
                <a:gd name="T48" fmla="*/ 151 w 177"/>
                <a:gd name="T49" fmla="*/ 115 h 177"/>
                <a:gd name="T50" fmla="*/ 177 w 177"/>
                <a:gd name="T51" fmla="*/ 89 h 177"/>
                <a:gd name="T52" fmla="*/ 151 w 177"/>
                <a:gd name="T53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7" h="177">
                  <a:moveTo>
                    <a:pt x="151" y="62"/>
                  </a:moveTo>
                  <a:cubicBezTo>
                    <a:pt x="140" y="62"/>
                    <a:pt x="130" y="69"/>
                    <a:pt x="126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7"/>
                    <a:pt x="115" y="26"/>
                  </a:cubicBezTo>
                  <a:cubicBezTo>
                    <a:pt x="115" y="12"/>
                    <a:pt x="103" y="0"/>
                    <a:pt x="88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37"/>
                    <a:pt x="69" y="47"/>
                    <a:pt x="78" y="51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6" y="69"/>
                    <a:pt x="37" y="62"/>
                    <a:pt x="26" y="62"/>
                  </a:cubicBezTo>
                  <a:cubicBezTo>
                    <a:pt x="11" y="62"/>
                    <a:pt x="0" y="74"/>
                    <a:pt x="0" y="89"/>
                  </a:cubicBezTo>
                  <a:cubicBezTo>
                    <a:pt x="0" y="103"/>
                    <a:pt x="11" y="115"/>
                    <a:pt x="26" y="115"/>
                  </a:cubicBezTo>
                  <a:cubicBezTo>
                    <a:pt x="37" y="115"/>
                    <a:pt x="46" y="108"/>
                    <a:pt x="50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69" y="130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5"/>
                    <a:pt x="74" y="177"/>
                    <a:pt x="88" y="177"/>
                  </a:cubicBezTo>
                  <a:cubicBezTo>
                    <a:pt x="103" y="177"/>
                    <a:pt x="115" y="165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8" y="130"/>
                    <a:pt x="99" y="126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30" y="108"/>
                    <a:pt x="140" y="115"/>
                    <a:pt x="151" y="115"/>
                  </a:cubicBezTo>
                  <a:cubicBezTo>
                    <a:pt x="165" y="115"/>
                    <a:pt x="177" y="103"/>
                    <a:pt x="177" y="89"/>
                  </a:cubicBezTo>
                  <a:cubicBezTo>
                    <a:pt x="177" y="74"/>
                    <a:pt x="165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403"/>
            <p:cNvSpPr>
              <a:spLocks/>
            </p:cNvSpPr>
            <p:nvPr/>
          </p:nvSpPr>
          <p:spPr bwMode="auto">
            <a:xfrm>
              <a:off x="9263063" y="4483100"/>
              <a:ext cx="142875" cy="142875"/>
            </a:xfrm>
            <a:custGeom>
              <a:avLst/>
              <a:gdLst>
                <a:gd name="T0" fmla="*/ 151 w 178"/>
                <a:gd name="T1" fmla="*/ 62 h 177"/>
                <a:gd name="T2" fmla="*/ 127 w 178"/>
                <a:gd name="T3" fmla="*/ 78 h 177"/>
                <a:gd name="T4" fmla="*/ 99 w 178"/>
                <a:gd name="T5" fmla="*/ 78 h 177"/>
                <a:gd name="T6" fmla="*/ 99 w 178"/>
                <a:gd name="T7" fmla="*/ 51 h 177"/>
                <a:gd name="T8" fmla="*/ 115 w 178"/>
                <a:gd name="T9" fmla="*/ 26 h 177"/>
                <a:gd name="T10" fmla="*/ 89 w 178"/>
                <a:gd name="T11" fmla="*/ 0 h 177"/>
                <a:gd name="T12" fmla="*/ 63 w 178"/>
                <a:gd name="T13" fmla="*/ 26 h 177"/>
                <a:gd name="T14" fmla="*/ 79 w 178"/>
                <a:gd name="T15" fmla="*/ 51 h 177"/>
                <a:gd name="T16" fmla="*/ 79 w 178"/>
                <a:gd name="T17" fmla="*/ 78 h 177"/>
                <a:gd name="T18" fmla="*/ 51 w 178"/>
                <a:gd name="T19" fmla="*/ 78 h 177"/>
                <a:gd name="T20" fmla="*/ 27 w 178"/>
                <a:gd name="T21" fmla="*/ 62 h 177"/>
                <a:gd name="T22" fmla="*/ 0 w 178"/>
                <a:gd name="T23" fmla="*/ 89 h 177"/>
                <a:gd name="T24" fmla="*/ 27 w 178"/>
                <a:gd name="T25" fmla="*/ 115 h 177"/>
                <a:gd name="T26" fmla="*/ 51 w 178"/>
                <a:gd name="T27" fmla="*/ 99 h 177"/>
                <a:gd name="T28" fmla="*/ 79 w 178"/>
                <a:gd name="T29" fmla="*/ 99 h 177"/>
                <a:gd name="T30" fmla="*/ 79 w 178"/>
                <a:gd name="T31" fmla="*/ 126 h 177"/>
                <a:gd name="T32" fmla="*/ 63 w 178"/>
                <a:gd name="T33" fmla="*/ 151 h 177"/>
                <a:gd name="T34" fmla="*/ 63 w 178"/>
                <a:gd name="T35" fmla="*/ 151 h 177"/>
                <a:gd name="T36" fmla="*/ 89 w 178"/>
                <a:gd name="T37" fmla="*/ 177 h 177"/>
                <a:gd name="T38" fmla="*/ 115 w 178"/>
                <a:gd name="T39" fmla="*/ 151 h 177"/>
                <a:gd name="T40" fmla="*/ 115 w 178"/>
                <a:gd name="T41" fmla="*/ 151 h 177"/>
                <a:gd name="T42" fmla="*/ 99 w 178"/>
                <a:gd name="T43" fmla="*/ 126 h 177"/>
                <a:gd name="T44" fmla="*/ 99 w 178"/>
                <a:gd name="T45" fmla="*/ 99 h 177"/>
                <a:gd name="T46" fmla="*/ 127 w 178"/>
                <a:gd name="T47" fmla="*/ 99 h 177"/>
                <a:gd name="T48" fmla="*/ 151 w 178"/>
                <a:gd name="T49" fmla="*/ 115 h 177"/>
                <a:gd name="T50" fmla="*/ 178 w 178"/>
                <a:gd name="T51" fmla="*/ 89 h 177"/>
                <a:gd name="T52" fmla="*/ 151 w 178"/>
                <a:gd name="T53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7"/>
                    <a:pt x="115" y="26"/>
                  </a:cubicBezTo>
                  <a:cubicBezTo>
                    <a:pt x="115" y="12"/>
                    <a:pt x="104" y="0"/>
                    <a:pt x="89" y="0"/>
                  </a:cubicBezTo>
                  <a:cubicBezTo>
                    <a:pt x="74" y="0"/>
                    <a:pt x="63" y="12"/>
                    <a:pt x="63" y="26"/>
                  </a:cubicBezTo>
                  <a:cubicBezTo>
                    <a:pt x="63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8" y="62"/>
                    <a:pt x="27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7" y="115"/>
                  </a:cubicBezTo>
                  <a:cubicBezTo>
                    <a:pt x="38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69" y="130"/>
                    <a:pt x="63" y="140"/>
                    <a:pt x="63" y="151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3" y="165"/>
                    <a:pt x="74" y="177"/>
                    <a:pt x="89" y="177"/>
                  </a:cubicBezTo>
                  <a:cubicBezTo>
                    <a:pt x="104" y="177"/>
                    <a:pt x="115" y="165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9" y="130"/>
                    <a:pt x="99" y="126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8" y="103"/>
                    <a:pt x="178" y="89"/>
                  </a:cubicBezTo>
                  <a:cubicBezTo>
                    <a:pt x="178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404"/>
            <p:cNvSpPr>
              <a:spLocks/>
            </p:cNvSpPr>
            <p:nvPr/>
          </p:nvSpPr>
          <p:spPr bwMode="auto">
            <a:xfrm>
              <a:off x="9544050" y="4483100"/>
              <a:ext cx="142875" cy="142875"/>
            </a:xfrm>
            <a:custGeom>
              <a:avLst/>
              <a:gdLst>
                <a:gd name="T0" fmla="*/ 151 w 177"/>
                <a:gd name="T1" fmla="*/ 62 h 177"/>
                <a:gd name="T2" fmla="*/ 127 w 177"/>
                <a:gd name="T3" fmla="*/ 78 h 177"/>
                <a:gd name="T4" fmla="*/ 99 w 177"/>
                <a:gd name="T5" fmla="*/ 78 h 177"/>
                <a:gd name="T6" fmla="*/ 99 w 177"/>
                <a:gd name="T7" fmla="*/ 51 h 177"/>
                <a:gd name="T8" fmla="*/ 115 w 177"/>
                <a:gd name="T9" fmla="*/ 26 h 177"/>
                <a:gd name="T10" fmla="*/ 89 w 177"/>
                <a:gd name="T11" fmla="*/ 0 h 177"/>
                <a:gd name="T12" fmla="*/ 62 w 177"/>
                <a:gd name="T13" fmla="*/ 26 h 177"/>
                <a:gd name="T14" fmla="*/ 78 w 177"/>
                <a:gd name="T15" fmla="*/ 51 h 177"/>
                <a:gd name="T16" fmla="*/ 78 w 177"/>
                <a:gd name="T17" fmla="*/ 78 h 177"/>
                <a:gd name="T18" fmla="*/ 51 w 177"/>
                <a:gd name="T19" fmla="*/ 78 h 177"/>
                <a:gd name="T20" fmla="*/ 26 w 177"/>
                <a:gd name="T21" fmla="*/ 62 h 177"/>
                <a:gd name="T22" fmla="*/ 0 w 177"/>
                <a:gd name="T23" fmla="*/ 89 h 177"/>
                <a:gd name="T24" fmla="*/ 26 w 177"/>
                <a:gd name="T25" fmla="*/ 115 h 177"/>
                <a:gd name="T26" fmla="*/ 51 w 177"/>
                <a:gd name="T27" fmla="*/ 99 h 177"/>
                <a:gd name="T28" fmla="*/ 78 w 177"/>
                <a:gd name="T29" fmla="*/ 99 h 177"/>
                <a:gd name="T30" fmla="*/ 78 w 177"/>
                <a:gd name="T31" fmla="*/ 126 h 177"/>
                <a:gd name="T32" fmla="*/ 62 w 177"/>
                <a:gd name="T33" fmla="*/ 151 h 177"/>
                <a:gd name="T34" fmla="*/ 62 w 177"/>
                <a:gd name="T35" fmla="*/ 151 h 177"/>
                <a:gd name="T36" fmla="*/ 89 w 177"/>
                <a:gd name="T37" fmla="*/ 177 h 177"/>
                <a:gd name="T38" fmla="*/ 115 w 177"/>
                <a:gd name="T39" fmla="*/ 151 h 177"/>
                <a:gd name="T40" fmla="*/ 115 w 177"/>
                <a:gd name="T41" fmla="*/ 151 h 177"/>
                <a:gd name="T42" fmla="*/ 99 w 177"/>
                <a:gd name="T43" fmla="*/ 126 h 177"/>
                <a:gd name="T44" fmla="*/ 99 w 177"/>
                <a:gd name="T45" fmla="*/ 99 h 177"/>
                <a:gd name="T46" fmla="*/ 127 w 177"/>
                <a:gd name="T47" fmla="*/ 99 h 177"/>
                <a:gd name="T48" fmla="*/ 151 w 177"/>
                <a:gd name="T49" fmla="*/ 115 h 177"/>
                <a:gd name="T50" fmla="*/ 177 w 177"/>
                <a:gd name="T51" fmla="*/ 89 h 177"/>
                <a:gd name="T52" fmla="*/ 151 w 177"/>
                <a:gd name="T53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7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7"/>
                    <a:pt x="115" y="26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37"/>
                    <a:pt x="69" y="47"/>
                    <a:pt x="78" y="51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7" y="62"/>
                    <a:pt x="26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6" y="115"/>
                  </a:cubicBezTo>
                  <a:cubicBezTo>
                    <a:pt x="37" y="115"/>
                    <a:pt x="47" y="108"/>
                    <a:pt x="51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69" y="130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5"/>
                    <a:pt x="74" y="177"/>
                    <a:pt x="89" y="177"/>
                  </a:cubicBezTo>
                  <a:cubicBezTo>
                    <a:pt x="103" y="177"/>
                    <a:pt x="115" y="165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8" y="130"/>
                    <a:pt x="99" y="126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7" y="103"/>
                    <a:pt x="177" y="89"/>
                  </a:cubicBezTo>
                  <a:cubicBezTo>
                    <a:pt x="177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405"/>
            <p:cNvSpPr>
              <a:spLocks/>
            </p:cNvSpPr>
            <p:nvPr/>
          </p:nvSpPr>
          <p:spPr bwMode="auto">
            <a:xfrm>
              <a:off x="8489950" y="4762500"/>
              <a:ext cx="73025" cy="144463"/>
            </a:xfrm>
            <a:custGeom>
              <a:avLst/>
              <a:gdLst>
                <a:gd name="T0" fmla="*/ 28 w 90"/>
                <a:gd name="T1" fmla="*/ 151 h 178"/>
                <a:gd name="T2" fmla="*/ 28 w 90"/>
                <a:gd name="T3" fmla="*/ 151 h 178"/>
                <a:gd name="T4" fmla="*/ 11 w 90"/>
                <a:gd name="T5" fmla="*/ 127 h 178"/>
                <a:gd name="T6" fmla="*/ 11 w 90"/>
                <a:gd name="T7" fmla="*/ 99 h 178"/>
                <a:gd name="T8" fmla="*/ 39 w 90"/>
                <a:gd name="T9" fmla="*/ 99 h 178"/>
                <a:gd name="T10" fmla="*/ 64 w 90"/>
                <a:gd name="T11" fmla="*/ 116 h 178"/>
                <a:gd name="T12" fmla="*/ 90 w 90"/>
                <a:gd name="T13" fmla="*/ 89 h 178"/>
                <a:gd name="T14" fmla="*/ 64 w 90"/>
                <a:gd name="T15" fmla="*/ 63 h 178"/>
                <a:gd name="T16" fmla="*/ 39 w 90"/>
                <a:gd name="T17" fmla="*/ 79 h 178"/>
                <a:gd name="T18" fmla="*/ 11 w 90"/>
                <a:gd name="T19" fmla="*/ 79 h 178"/>
                <a:gd name="T20" fmla="*/ 11 w 90"/>
                <a:gd name="T21" fmla="*/ 51 h 178"/>
                <a:gd name="T22" fmla="*/ 28 w 90"/>
                <a:gd name="T23" fmla="*/ 27 h 178"/>
                <a:gd name="T24" fmla="*/ 1 w 90"/>
                <a:gd name="T25" fmla="*/ 0 h 178"/>
                <a:gd name="T26" fmla="*/ 0 w 90"/>
                <a:gd name="T27" fmla="*/ 0 h 178"/>
                <a:gd name="T28" fmla="*/ 0 w 90"/>
                <a:gd name="T29" fmla="*/ 178 h 178"/>
                <a:gd name="T30" fmla="*/ 1 w 90"/>
                <a:gd name="T31" fmla="*/ 178 h 178"/>
                <a:gd name="T32" fmla="*/ 28 w 90"/>
                <a:gd name="T33" fmla="*/ 15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78">
                  <a:moveTo>
                    <a:pt x="28" y="151"/>
                  </a:moveTo>
                  <a:cubicBezTo>
                    <a:pt x="28" y="151"/>
                    <a:pt x="28" y="151"/>
                    <a:pt x="28" y="151"/>
                  </a:cubicBezTo>
                  <a:cubicBezTo>
                    <a:pt x="28" y="140"/>
                    <a:pt x="21" y="131"/>
                    <a:pt x="11" y="127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3" y="109"/>
                    <a:pt x="53" y="116"/>
                    <a:pt x="64" y="116"/>
                  </a:cubicBezTo>
                  <a:cubicBezTo>
                    <a:pt x="78" y="116"/>
                    <a:pt x="90" y="104"/>
                    <a:pt x="90" y="89"/>
                  </a:cubicBezTo>
                  <a:cubicBezTo>
                    <a:pt x="90" y="74"/>
                    <a:pt x="78" y="63"/>
                    <a:pt x="64" y="63"/>
                  </a:cubicBezTo>
                  <a:cubicBezTo>
                    <a:pt x="53" y="63"/>
                    <a:pt x="43" y="69"/>
                    <a:pt x="39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21" y="47"/>
                    <a:pt x="28" y="38"/>
                    <a:pt x="28" y="27"/>
                  </a:cubicBezTo>
                  <a:cubicBezTo>
                    <a:pt x="28" y="12"/>
                    <a:pt x="1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1" y="178"/>
                    <a:pt x="1" y="178"/>
                  </a:cubicBezTo>
                  <a:cubicBezTo>
                    <a:pt x="16" y="178"/>
                    <a:pt x="28" y="166"/>
                    <a:pt x="2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407"/>
            <p:cNvSpPr>
              <a:spLocks/>
            </p:cNvSpPr>
            <p:nvPr/>
          </p:nvSpPr>
          <p:spPr bwMode="auto">
            <a:xfrm>
              <a:off x="8701088" y="4762500"/>
              <a:ext cx="142875" cy="144463"/>
            </a:xfrm>
            <a:custGeom>
              <a:avLst/>
              <a:gdLst>
                <a:gd name="T0" fmla="*/ 151 w 178"/>
                <a:gd name="T1" fmla="*/ 63 h 178"/>
                <a:gd name="T2" fmla="*/ 127 w 178"/>
                <a:gd name="T3" fmla="*/ 79 h 178"/>
                <a:gd name="T4" fmla="*/ 99 w 178"/>
                <a:gd name="T5" fmla="*/ 79 h 178"/>
                <a:gd name="T6" fmla="*/ 99 w 178"/>
                <a:gd name="T7" fmla="*/ 51 h 178"/>
                <a:gd name="T8" fmla="*/ 115 w 178"/>
                <a:gd name="T9" fmla="*/ 27 h 178"/>
                <a:gd name="T10" fmla="*/ 89 w 178"/>
                <a:gd name="T11" fmla="*/ 0 h 178"/>
                <a:gd name="T12" fmla="*/ 62 w 178"/>
                <a:gd name="T13" fmla="*/ 27 h 178"/>
                <a:gd name="T14" fmla="*/ 79 w 178"/>
                <a:gd name="T15" fmla="*/ 51 h 178"/>
                <a:gd name="T16" fmla="*/ 79 w 178"/>
                <a:gd name="T17" fmla="*/ 79 h 178"/>
                <a:gd name="T18" fmla="*/ 51 w 178"/>
                <a:gd name="T19" fmla="*/ 79 h 178"/>
                <a:gd name="T20" fmla="*/ 26 w 178"/>
                <a:gd name="T21" fmla="*/ 63 h 178"/>
                <a:gd name="T22" fmla="*/ 0 w 178"/>
                <a:gd name="T23" fmla="*/ 89 h 178"/>
                <a:gd name="T24" fmla="*/ 26 w 178"/>
                <a:gd name="T25" fmla="*/ 116 h 178"/>
                <a:gd name="T26" fmla="*/ 51 w 178"/>
                <a:gd name="T27" fmla="*/ 99 h 178"/>
                <a:gd name="T28" fmla="*/ 79 w 178"/>
                <a:gd name="T29" fmla="*/ 99 h 178"/>
                <a:gd name="T30" fmla="*/ 79 w 178"/>
                <a:gd name="T31" fmla="*/ 127 h 178"/>
                <a:gd name="T32" fmla="*/ 62 w 178"/>
                <a:gd name="T33" fmla="*/ 151 h 178"/>
                <a:gd name="T34" fmla="*/ 62 w 178"/>
                <a:gd name="T35" fmla="*/ 151 h 178"/>
                <a:gd name="T36" fmla="*/ 89 w 178"/>
                <a:gd name="T37" fmla="*/ 178 h 178"/>
                <a:gd name="T38" fmla="*/ 115 w 178"/>
                <a:gd name="T39" fmla="*/ 151 h 178"/>
                <a:gd name="T40" fmla="*/ 115 w 178"/>
                <a:gd name="T41" fmla="*/ 151 h 178"/>
                <a:gd name="T42" fmla="*/ 99 w 178"/>
                <a:gd name="T43" fmla="*/ 127 h 178"/>
                <a:gd name="T44" fmla="*/ 99 w 178"/>
                <a:gd name="T45" fmla="*/ 99 h 178"/>
                <a:gd name="T46" fmla="*/ 127 w 178"/>
                <a:gd name="T47" fmla="*/ 99 h 178"/>
                <a:gd name="T48" fmla="*/ 151 w 178"/>
                <a:gd name="T49" fmla="*/ 116 h 178"/>
                <a:gd name="T50" fmla="*/ 178 w 178"/>
                <a:gd name="T51" fmla="*/ 89 h 178"/>
                <a:gd name="T52" fmla="*/ 151 w 178"/>
                <a:gd name="T53" fmla="*/ 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178">
                  <a:moveTo>
                    <a:pt x="151" y="63"/>
                  </a:moveTo>
                  <a:cubicBezTo>
                    <a:pt x="140" y="63"/>
                    <a:pt x="131" y="69"/>
                    <a:pt x="127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8"/>
                    <a:pt x="115" y="27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7"/>
                  </a:cubicBezTo>
                  <a:cubicBezTo>
                    <a:pt x="62" y="38"/>
                    <a:pt x="69" y="47"/>
                    <a:pt x="79" y="51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7" y="69"/>
                    <a:pt x="37" y="63"/>
                    <a:pt x="26" y="63"/>
                  </a:cubicBezTo>
                  <a:cubicBezTo>
                    <a:pt x="12" y="63"/>
                    <a:pt x="0" y="74"/>
                    <a:pt x="0" y="89"/>
                  </a:cubicBezTo>
                  <a:cubicBezTo>
                    <a:pt x="0" y="104"/>
                    <a:pt x="12" y="116"/>
                    <a:pt x="26" y="116"/>
                  </a:cubicBezTo>
                  <a:cubicBezTo>
                    <a:pt x="37" y="116"/>
                    <a:pt x="47" y="109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6"/>
                    <a:pt x="74" y="178"/>
                    <a:pt x="89" y="178"/>
                  </a:cubicBezTo>
                  <a:cubicBezTo>
                    <a:pt x="103" y="178"/>
                    <a:pt x="115" y="166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9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9"/>
                    <a:pt x="140" y="116"/>
                    <a:pt x="151" y="116"/>
                  </a:cubicBezTo>
                  <a:cubicBezTo>
                    <a:pt x="166" y="116"/>
                    <a:pt x="178" y="104"/>
                    <a:pt x="178" y="89"/>
                  </a:cubicBezTo>
                  <a:cubicBezTo>
                    <a:pt x="178" y="74"/>
                    <a:pt x="166" y="63"/>
                    <a:pt x="15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408"/>
            <p:cNvSpPr>
              <a:spLocks/>
            </p:cNvSpPr>
            <p:nvPr/>
          </p:nvSpPr>
          <p:spPr bwMode="auto">
            <a:xfrm>
              <a:off x="8982075" y="4762500"/>
              <a:ext cx="142875" cy="144463"/>
            </a:xfrm>
            <a:custGeom>
              <a:avLst/>
              <a:gdLst>
                <a:gd name="T0" fmla="*/ 151 w 177"/>
                <a:gd name="T1" fmla="*/ 63 h 178"/>
                <a:gd name="T2" fmla="*/ 126 w 177"/>
                <a:gd name="T3" fmla="*/ 79 h 178"/>
                <a:gd name="T4" fmla="*/ 99 w 177"/>
                <a:gd name="T5" fmla="*/ 79 h 178"/>
                <a:gd name="T6" fmla="*/ 99 w 177"/>
                <a:gd name="T7" fmla="*/ 51 h 178"/>
                <a:gd name="T8" fmla="*/ 115 w 177"/>
                <a:gd name="T9" fmla="*/ 27 h 178"/>
                <a:gd name="T10" fmla="*/ 88 w 177"/>
                <a:gd name="T11" fmla="*/ 0 h 178"/>
                <a:gd name="T12" fmla="*/ 62 w 177"/>
                <a:gd name="T13" fmla="*/ 27 h 178"/>
                <a:gd name="T14" fmla="*/ 78 w 177"/>
                <a:gd name="T15" fmla="*/ 51 h 178"/>
                <a:gd name="T16" fmla="*/ 78 w 177"/>
                <a:gd name="T17" fmla="*/ 79 h 178"/>
                <a:gd name="T18" fmla="*/ 50 w 177"/>
                <a:gd name="T19" fmla="*/ 79 h 178"/>
                <a:gd name="T20" fmla="*/ 26 w 177"/>
                <a:gd name="T21" fmla="*/ 63 h 178"/>
                <a:gd name="T22" fmla="*/ 0 w 177"/>
                <a:gd name="T23" fmla="*/ 89 h 178"/>
                <a:gd name="T24" fmla="*/ 26 w 177"/>
                <a:gd name="T25" fmla="*/ 116 h 178"/>
                <a:gd name="T26" fmla="*/ 50 w 177"/>
                <a:gd name="T27" fmla="*/ 99 h 178"/>
                <a:gd name="T28" fmla="*/ 78 w 177"/>
                <a:gd name="T29" fmla="*/ 99 h 178"/>
                <a:gd name="T30" fmla="*/ 78 w 177"/>
                <a:gd name="T31" fmla="*/ 127 h 178"/>
                <a:gd name="T32" fmla="*/ 62 w 177"/>
                <a:gd name="T33" fmla="*/ 151 h 178"/>
                <a:gd name="T34" fmla="*/ 62 w 177"/>
                <a:gd name="T35" fmla="*/ 151 h 178"/>
                <a:gd name="T36" fmla="*/ 88 w 177"/>
                <a:gd name="T37" fmla="*/ 178 h 178"/>
                <a:gd name="T38" fmla="*/ 115 w 177"/>
                <a:gd name="T39" fmla="*/ 151 h 178"/>
                <a:gd name="T40" fmla="*/ 115 w 177"/>
                <a:gd name="T41" fmla="*/ 151 h 178"/>
                <a:gd name="T42" fmla="*/ 99 w 177"/>
                <a:gd name="T43" fmla="*/ 127 h 178"/>
                <a:gd name="T44" fmla="*/ 99 w 177"/>
                <a:gd name="T45" fmla="*/ 99 h 178"/>
                <a:gd name="T46" fmla="*/ 126 w 177"/>
                <a:gd name="T47" fmla="*/ 99 h 178"/>
                <a:gd name="T48" fmla="*/ 151 w 177"/>
                <a:gd name="T49" fmla="*/ 116 h 178"/>
                <a:gd name="T50" fmla="*/ 177 w 177"/>
                <a:gd name="T51" fmla="*/ 89 h 178"/>
                <a:gd name="T52" fmla="*/ 151 w 177"/>
                <a:gd name="T53" fmla="*/ 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7" h="178">
                  <a:moveTo>
                    <a:pt x="151" y="63"/>
                  </a:moveTo>
                  <a:cubicBezTo>
                    <a:pt x="140" y="63"/>
                    <a:pt x="130" y="69"/>
                    <a:pt x="126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8"/>
                    <a:pt x="115" y="27"/>
                  </a:cubicBezTo>
                  <a:cubicBezTo>
                    <a:pt x="115" y="12"/>
                    <a:pt x="103" y="0"/>
                    <a:pt x="88" y="0"/>
                  </a:cubicBezTo>
                  <a:cubicBezTo>
                    <a:pt x="74" y="0"/>
                    <a:pt x="62" y="12"/>
                    <a:pt x="62" y="27"/>
                  </a:cubicBezTo>
                  <a:cubicBezTo>
                    <a:pt x="62" y="38"/>
                    <a:pt x="69" y="47"/>
                    <a:pt x="78" y="51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46" y="69"/>
                    <a:pt x="37" y="63"/>
                    <a:pt x="26" y="63"/>
                  </a:cubicBezTo>
                  <a:cubicBezTo>
                    <a:pt x="11" y="63"/>
                    <a:pt x="0" y="74"/>
                    <a:pt x="0" y="89"/>
                  </a:cubicBezTo>
                  <a:cubicBezTo>
                    <a:pt x="0" y="104"/>
                    <a:pt x="11" y="116"/>
                    <a:pt x="26" y="116"/>
                  </a:cubicBezTo>
                  <a:cubicBezTo>
                    <a:pt x="37" y="116"/>
                    <a:pt x="46" y="109"/>
                    <a:pt x="50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6"/>
                    <a:pt x="74" y="178"/>
                    <a:pt x="88" y="178"/>
                  </a:cubicBezTo>
                  <a:cubicBezTo>
                    <a:pt x="103" y="178"/>
                    <a:pt x="115" y="166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8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30" y="109"/>
                    <a:pt x="140" y="116"/>
                    <a:pt x="151" y="116"/>
                  </a:cubicBezTo>
                  <a:cubicBezTo>
                    <a:pt x="165" y="116"/>
                    <a:pt x="177" y="104"/>
                    <a:pt x="177" y="89"/>
                  </a:cubicBezTo>
                  <a:cubicBezTo>
                    <a:pt x="177" y="74"/>
                    <a:pt x="165" y="63"/>
                    <a:pt x="15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409"/>
            <p:cNvSpPr>
              <a:spLocks/>
            </p:cNvSpPr>
            <p:nvPr/>
          </p:nvSpPr>
          <p:spPr bwMode="auto">
            <a:xfrm>
              <a:off x="9263063" y="4762500"/>
              <a:ext cx="142875" cy="144463"/>
            </a:xfrm>
            <a:custGeom>
              <a:avLst/>
              <a:gdLst>
                <a:gd name="T0" fmla="*/ 151 w 178"/>
                <a:gd name="T1" fmla="*/ 63 h 178"/>
                <a:gd name="T2" fmla="*/ 127 w 178"/>
                <a:gd name="T3" fmla="*/ 79 h 178"/>
                <a:gd name="T4" fmla="*/ 99 w 178"/>
                <a:gd name="T5" fmla="*/ 79 h 178"/>
                <a:gd name="T6" fmla="*/ 99 w 178"/>
                <a:gd name="T7" fmla="*/ 51 h 178"/>
                <a:gd name="T8" fmla="*/ 115 w 178"/>
                <a:gd name="T9" fmla="*/ 27 h 178"/>
                <a:gd name="T10" fmla="*/ 89 w 178"/>
                <a:gd name="T11" fmla="*/ 0 h 178"/>
                <a:gd name="T12" fmla="*/ 63 w 178"/>
                <a:gd name="T13" fmla="*/ 27 h 178"/>
                <a:gd name="T14" fmla="*/ 79 w 178"/>
                <a:gd name="T15" fmla="*/ 51 h 178"/>
                <a:gd name="T16" fmla="*/ 79 w 178"/>
                <a:gd name="T17" fmla="*/ 79 h 178"/>
                <a:gd name="T18" fmla="*/ 51 w 178"/>
                <a:gd name="T19" fmla="*/ 79 h 178"/>
                <a:gd name="T20" fmla="*/ 27 w 178"/>
                <a:gd name="T21" fmla="*/ 63 h 178"/>
                <a:gd name="T22" fmla="*/ 0 w 178"/>
                <a:gd name="T23" fmla="*/ 89 h 178"/>
                <a:gd name="T24" fmla="*/ 27 w 178"/>
                <a:gd name="T25" fmla="*/ 116 h 178"/>
                <a:gd name="T26" fmla="*/ 51 w 178"/>
                <a:gd name="T27" fmla="*/ 99 h 178"/>
                <a:gd name="T28" fmla="*/ 79 w 178"/>
                <a:gd name="T29" fmla="*/ 99 h 178"/>
                <a:gd name="T30" fmla="*/ 79 w 178"/>
                <a:gd name="T31" fmla="*/ 127 h 178"/>
                <a:gd name="T32" fmla="*/ 63 w 178"/>
                <a:gd name="T33" fmla="*/ 151 h 178"/>
                <a:gd name="T34" fmla="*/ 63 w 178"/>
                <a:gd name="T35" fmla="*/ 151 h 178"/>
                <a:gd name="T36" fmla="*/ 89 w 178"/>
                <a:gd name="T37" fmla="*/ 178 h 178"/>
                <a:gd name="T38" fmla="*/ 115 w 178"/>
                <a:gd name="T39" fmla="*/ 151 h 178"/>
                <a:gd name="T40" fmla="*/ 115 w 178"/>
                <a:gd name="T41" fmla="*/ 151 h 178"/>
                <a:gd name="T42" fmla="*/ 99 w 178"/>
                <a:gd name="T43" fmla="*/ 127 h 178"/>
                <a:gd name="T44" fmla="*/ 99 w 178"/>
                <a:gd name="T45" fmla="*/ 99 h 178"/>
                <a:gd name="T46" fmla="*/ 127 w 178"/>
                <a:gd name="T47" fmla="*/ 99 h 178"/>
                <a:gd name="T48" fmla="*/ 151 w 178"/>
                <a:gd name="T49" fmla="*/ 116 h 178"/>
                <a:gd name="T50" fmla="*/ 178 w 178"/>
                <a:gd name="T51" fmla="*/ 89 h 178"/>
                <a:gd name="T52" fmla="*/ 151 w 178"/>
                <a:gd name="T53" fmla="*/ 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178">
                  <a:moveTo>
                    <a:pt x="151" y="63"/>
                  </a:moveTo>
                  <a:cubicBezTo>
                    <a:pt x="140" y="63"/>
                    <a:pt x="131" y="69"/>
                    <a:pt x="127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8"/>
                    <a:pt x="115" y="27"/>
                  </a:cubicBezTo>
                  <a:cubicBezTo>
                    <a:pt x="115" y="12"/>
                    <a:pt x="104" y="0"/>
                    <a:pt x="89" y="0"/>
                  </a:cubicBezTo>
                  <a:cubicBezTo>
                    <a:pt x="74" y="0"/>
                    <a:pt x="63" y="12"/>
                    <a:pt x="63" y="27"/>
                  </a:cubicBezTo>
                  <a:cubicBezTo>
                    <a:pt x="63" y="38"/>
                    <a:pt x="69" y="47"/>
                    <a:pt x="79" y="51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7" y="69"/>
                    <a:pt x="38" y="63"/>
                    <a:pt x="27" y="63"/>
                  </a:cubicBezTo>
                  <a:cubicBezTo>
                    <a:pt x="12" y="63"/>
                    <a:pt x="0" y="74"/>
                    <a:pt x="0" y="89"/>
                  </a:cubicBezTo>
                  <a:cubicBezTo>
                    <a:pt x="0" y="104"/>
                    <a:pt x="12" y="116"/>
                    <a:pt x="27" y="116"/>
                  </a:cubicBezTo>
                  <a:cubicBezTo>
                    <a:pt x="38" y="116"/>
                    <a:pt x="47" y="109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3" y="140"/>
                    <a:pt x="63" y="151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3" y="166"/>
                    <a:pt x="74" y="178"/>
                    <a:pt x="89" y="178"/>
                  </a:cubicBezTo>
                  <a:cubicBezTo>
                    <a:pt x="104" y="178"/>
                    <a:pt x="115" y="166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9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9"/>
                    <a:pt x="140" y="116"/>
                    <a:pt x="151" y="116"/>
                  </a:cubicBezTo>
                  <a:cubicBezTo>
                    <a:pt x="166" y="116"/>
                    <a:pt x="178" y="104"/>
                    <a:pt x="178" y="89"/>
                  </a:cubicBezTo>
                  <a:cubicBezTo>
                    <a:pt x="178" y="74"/>
                    <a:pt x="166" y="63"/>
                    <a:pt x="15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410"/>
            <p:cNvSpPr>
              <a:spLocks/>
            </p:cNvSpPr>
            <p:nvPr/>
          </p:nvSpPr>
          <p:spPr bwMode="auto">
            <a:xfrm>
              <a:off x="9544050" y="4762500"/>
              <a:ext cx="142875" cy="144463"/>
            </a:xfrm>
            <a:custGeom>
              <a:avLst/>
              <a:gdLst>
                <a:gd name="T0" fmla="*/ 151 w 177"/>
                <a:gd name="T1" fmla="*/ 63 h 178"/>
                <a:gd name="T2" fmla="*/ 127 w 177"/>
                <a:gd name="T3" fmla="*/ 79 h 178"/>
                <a:gd name="T4" fmla="*/ 99 w 177"/>
                <a:gd name="T5" fmla="*/ 79 h 178"/>
                <a:gd name="T6" fmla="*/ 99 w 177"/>
                <a:gd name="T7" fmla="*/ 51 h 178"/>
                <a:gd name="T8" fmla="*/ 115 w 177"/>
                <a:gd name="T9" fmla="*/ 27 h 178"/>
                <a:gd name="T10" fmla="*/ 89 w 177"/>
                <a:gd name="T11" fmla="*/ 0 h 178"/>
                <a:gd name="T12" fmla="*/ 62 w 177"/>
                <a:gd name="T13" fmla="*/ 27 h 178"/>
                <a:gd name="T14" fmla="*/ 78 w 177"/>
                <a:gd name="T15" fmla="*/ 51 h 178"/>
                <a:gd name="T16" fmla="*/ 78 w 177"/>
                <a:gd name="T17" fmla="*/ 79 h 178"/>
                <a:gd name="T18" fmla="*/ 51 w 177"/>
                <a:gd name="T19" fmla="*/ 79 h 178"/>
                <a:gd name="T20" fmla="*/ 26 w 177"/>
                <a:gd name="T21" fmla="*/ 63 h 178"/>
                <a:gd name="T22" fmla="*/ 0 w 177"/>
                <a:gd name="T23" fmla="*/ 89 h 178"/>
                <a:gd name="T24" fmla="*/ 26 w 177"/>
                <a:gd name="T25" fmla="*/ 116 h 178"/>
                <a:gd name="T26" fmla="*/ 51 w 177"/>
                <a:gd name="T27" fmla="*/ 99 h 178"/>
                <a:gd name="T28" fmla="*/ 78 w 177"/>
                <a:gd name="T29" fmla="*/ 99 h 178"/>
                <a:gd name="T30" fmla="*/ 78 w 177"/>
                <a:gd name="T31" fmla="*/ 127 h 178"/>
                <a:gd name="T32" fmla="*/ 62 w 177"/>
                <a:gd name="T33" fmla="*/ 151 h 178"/>
                <a:gd name="T34" fmla="*/ 62 w 177"/>
                <a:gd name="T35" fmla="*/ 151 h 178"/>
                <a:gd name="T36" fmla="*/ 89 w 177"/>
                <a:gd name="T37" fmla="*/ 178 h 178"/>
                <a:gd name="T38" fmla="*/ 115 w 177"/>
                <a:gd name="T39" fmla="*/ 151 h 178"/>
                <a:gd name="T40" fmla="*/ 115 w 177"/>
                <a:gd name="T41" fmla="*/ 151 h 178"/>
                <a:gd name="T42" fmla="*/ 99 w 177"/>
                <a:gd name="T43" fmla="*/ 127 h 178"/>
                <a:gd name="T44" fmla="*/ 99 w 177"/>
                <a:gd name="T45" fmla="*/ 99 h 178"/>
                <a:gd name="T46" fmla="*/ 127 w 177"/>
                <a:gd name="T47" fmla="*/ 99 h 178"/>
                <a:gd name="T48" fmla="*/ 151 w 177"/>
                <a:gd name="T49" fmla="*/ 116 h 178"/>
                <a:gd name="T50" fmla="*/ 177 w 177"/>
                <a:gd name="T51" fmla="*/ 89 h 178"/>
                <a:gd name="T52" fmla="*/ 151 w 177"/>
                <a:gd name="T53" fmla="*/ 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7" h="178">
                  <a:moveTo>
                    <a:pt x="151" y="63"/>
                  </a:moveTo>
                  <a:cubicBezTo>
                    <a:pt x="140" y="63"/>
                    <a:pt x="131" y="69"/>
                    <a:pt x="127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8"/>
                    <a:pt x="115" y="27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7"/>
                  </a:cubicBezTo>
                  <a:cubicBezTo>
                    <a:pt x="62" y="38"/>
                    <a:pt x="69" y="47"/>
                    <a:pt x="78" y="51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7" y="69"/>
                    <a:pt x="37" y="63"/>
                    <a:pt x="26" y="63"/>
                  </a:cubicBezTo>
                  <a:cubicBezTo>
                    <a:pt x="12" y="63"/>
                    <a:pt x="0" y="74"/>
                    <a:pt x="0" y="89"/>
                  </a:cubicBezTo>
                  <a:cubicBezTo>
                    <a:pt x="0" y="104"/>
                    <a:pt x="12" y="116"/>
                    <a:pt x="26" y="116"/>
                  </a:cubicBezTo>
                  <a:cubicBezTo>
                    <a:pt x="37" y="116"/>
                    <a:pt x="47" y="109"/>
                    <a:pt x="51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6"/>
                    <a:pt x="74" y="178"/>
                    <a:pt x="89" y="178"/>
                  </a:cubicBezTo>
                  <a:cubicBezTo>
                    <a:pt x="103" y="178"/>
                    <a:pt x="115" y="166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8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9"/>
                    <a:pt x="140" y="116"/>
                    <a:pt x="151" y="116"/>
                  </a:cubicBezTo>
                  <a:cubicBezTo>
                    <a:pt x="166" y="116"/>
                    <a:pt x="177" y="104"/>
                    <a:pt x="177" y="89"/>
                  </a:cubicBezTo>
                  <a:cubicBezTo>
                    <a:pt x="177" y="74"/>
                    <a:pt x="166" y="63"/>
                    <a:pt x="15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411"/>
            <p:cNvSpPr>
              <a:spLocks/>
            </p:cNvSpPr>
            <p:nvPr/>
          </p:nvSpPr>
          <p:spPr bwMode="auto">
            <a:xfrm>
              <a:off x="8489950" y="5045075"/>
              <a:ext cx="73025" cy="142875"/>
            </a:xfrm>
            <a:custGeom>
              <a:avLst/>
              <a:gdLst>
                <a:gd name="T0" fmla="*/ 28 w 90"/>
                <a:gd name="T1" fmla="*/ 151 h 177"/>
                <a:gd name="T2" fmla="*/ 28 w 90"/>
                <a:gd name="T3" fmla="*/ 151 h 177"/>
                <a:gd name="T4" fmla="*/ 11 w 90"/>
                <a:gd name="T5" fmla="*/ 126 h 177"/>
                <a:gd name="T6" fmla="*/ 11 w 90"/>
                <a:gd name="T7" fmla="*/ 99 h 177"/>
                <a:gd name="T8" fmla="*/ 39 w 90"/>
                <a:gd name="T9" fmla="*/ 99 h 177"/>
                <a:gd name="T10" fmla="*/ 64 w 90"/>
                <a:gd name="T11" fmla="*/ 115 h 177"/>
                <a:gd name="T12" fmla="*/ 90 w 90"/>
                <a:gd name="T13" fmla="*/ 89 h 177"/>
                <a:gd name="T14" fmla="*/ 64 w 90"/>
                <a:gd name="T15" fmla="*/ 62 h 177"/>
                <a:gd name="T16" fmla="*/ 39 w 90"/>
                <a:gd name="T17" fmla="*/ 78 h 177"/>
                <a:gd name="T18" fmla="*/ 11 w 90"/>
                <a:gd name="T19" fmla="*/ 78 h 177"/>
                <a:gd name="T20" fmla="*/ 11 w 90"/>
                <a:gd name="T21" fmla="*/ 51 h 177"/>
                <a:gd name="T22" fmla="*/ 28 w 90"/>
                <a:gd name="T23" fmla="*/ 26 h 177"/>
                <a:gd name="T24" fmla="*/ 28 w 90"/>
                <a:gd name="T25" fmla="*/ 26 h 177"/>
                <a:gd name="T26" fmla="*/ 1 w 90"/>
                <a:gd name="T27" fmla="*/ 0 h 177"/>
                <a:gd name="T28" fmla="*/ 0 w 90"/>
                <a:gd name="T29" fmla="*/ 0 h 177"/>
                <a:gd name="T30" fmla="*/ 0 w 90"/>
                <a:gd name="T31" fmla="*/ 177 h 177"/>
                <a:gd name="T32" fmla="*/ 1 w 90"/>
                <a:gd name="T33" fmla="*/ 177 h 177"/>
                <a:gd name="T34" fmla="*/ 28 w 90"/>
                <a:gd name="T35" fmla="*/ 15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177">
                  <a:moveTo>
                    <a:pt x="28" y="151"/>
                  </a:moveTo>
                  <a:cubicBezTo>
                    <a:pt x="28" y="151"/>
                    <a:pt x="28" y="151"/>
                    <a:pt x="28" y="151"/>
                  </a:cubicBezTo>
                  <a:cubicBezTo>
                    <a:pt x="28" y="140"/>
                    <a:pt x="21" y="130"/>
                    <a:pt x="11" y="126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3" y="108"/>
                    <a:pt x="53" y="115"/>
                    <a:pt x="64" y="115"/>
                  </a:cubicBezTo>
                  <a:cubicBezTo>
                    <a:pt x="78" y="115"/>
                    <a:pt x="90" y="103"/>
                    <a:pt x="90" y="89"/>
                  </a:cubicBezTo>
                  <a:cubicBezTo>
                    <a:pt x="90" y="74"/>
                    <a:pt x="78" y="62"/>
                    <a:pt x="64" y="62"/>
                  </a:cubicBezTo>
                  <a:cubicBezTo>
                    <a:pt x="53" y="62"/>
                    <a:pt x="43" y="69"/>
                    <a:pt x="39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21" y="47"/>
                    <a:pt x="28" y="3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12"/>
                    <a:pt x="1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" y="177"/>
                    <a:pt x="1" y="177"/>
                  </a:cubicBezTo>
                  <a:cubicBezTo>
                    <a:pt x="16" y="177"/>
                    <a:pt x="28" y="166"/>
                    <a:pt x="2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412"/>
            <p:cNvSpPr>
              <a:spLocks/>
            </p:cNvSpPr>
            <p:nvPr/>
          </p:nvSpPr>
          <p:spPr bwMode="auto">
            <a:xfrm>
              <a:off x="8701088" y="5045075"/>
              <a:ext cx="142875" cy="142875"/>
            </a:xfrm>
            <a:custGeom>
              <a:avLst/>
              <a:gdLst>
                <a:gd name="T0" fmla="*/ 151 w 178"/>
                <a:gd name="T1" fmla="*/ 62 h 177"/>
                <a:gd name="T2" fmla="*/ 127 w 178"/>
                <a:gd name="T3" fmla="*/ 78 h 177"/>
                <a:gd name="T4" fmla="*/ 99 w 178"/>
                <a:gd name="T5" fmla="*/ 78 h 177"/>
                <a:gd name="T6" fmla="*/ 99 w 178"/>
                <a:gd name="T7" fmla="*/ 51 h 177"/>
                <a:gd name="T8" fmla="*/ 115 w 178"/>
                <a:gd name="T9" fmla="*/ 26 h 177"/>
                <a:gd name="T10" fmla="*/ 115 w 178"/>
                <a:gd name="T11" fmla="*/ 26 h 177"/>
                <a:gd name="T12" fmla="*/ 89 w 178"/>
                <a:gd name="T13" fmla="*/ 0 h 177"/>
                <a:gd name="T14" fmla="*/ 62 w 178"/>
                <a:gd name="T15" fmla="*/ 26 h 177"/>
                <a:gd name="T16" fmla="*/ 62 w 178"/>
                <a:gd name="T17" fmla="*/ 26 h 177"/>
                <a:gd name="T18" fmla="*/ 79 w 178"/>
                <a:gd name="T19" fmla="*/ 51 h 177"/>
                <a:gd name="T20" fmla="*/ 79 w 178"/>
                <a:gd name="T21" fmla="*/ 78 h 177"/>
                <a:gd name="T22" fmla="*/ 51 w 178"/>
                <a:gd name="T23" fmla="*/ 78 h 177"/>
                <a:gd name="T24" fmla="*/ 26 w 178"/>
                <a:gd name="T25" fmla="*/ 62 h 177"/>
                <a:gd name="T26" fmla="*/ 0 w 178"/>
                <a:gd name="T27" fmla="*/ 89 h 177"/>
                <a:gd name="T28" fmla="*/ 26 w 178"/>
                <a:gd name="T29" fmla="*/ 115 h 177"/>
                <a:gd name="T30" fmla="*/ 51 w 178"/>
                <a:gd name="T31" fmla="*/ 99 h 177"/>
                <a:gd name="T32" fmla="*/ 79 w 178"/>
                <a:gd name="T33" fmla="*/ 99 h 177"/>
                <a:gd name="T34" fmla="*/ 79 w 178"/>
                <a:gd name="T35" fmla="*/ 126 h 177"/>
                <a:gd name="T36" fmla="*/ 62 w 178"/>
                <a:gd name="T37" fmla="*/ 151 h 177"/>
                <a:gd name="T38" fmla="*/ 62 w 178"/>
                <a:gd name="T39" fmla="*/ 151 h 177"/>
                <a:gd name="T40" fmla="*/ 89 w 178"/>
                <a:gd name="T41" fmla="*/ 177 h 177"/>
                <a:gd name="T42" fmla="*/ 115 w 178"/>
                <a:gd name="T43" fmla="*/ 151 h 177"/>
                <a:gd name="T44" fmla="*/ 115 w 178"/>
                <a:gd name="T45" fmla="*/ 151 h 177"/>
                <a:gd name="T46" fmla="*/ 99 w 178"/>
                <a:gd name="T47" fmla="*/ 126 h 177"/>
                <a:gd name="T48" fmla="*/ 99 w 178"/>
                <a:gd name="T49" fmla="*/ 99 h 177"/>
                <a:gd name="T50" fmla="*/ 127 w 178"/>
                <a:gd name="T51" fmla="*/ 99 h 177"/>
                <a:gd name="T52" fmla="*/ 151 w 178"/>
                <a:gd name="T53" fmla="*/ 115 h 177"/>
                <a:gd name="T54" fmla="*/ 178 w 178"/>
                <a:gd name="T55" fmla="*/ 89 h 177"/>
                <a:gd name="T56" fmla="*/ 151 w 178"/>
                <a:gd name="T57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8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7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7" y="62"/>
                    <a:pt x="26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6" y="115"/>
                  </a:cubicBezTo>
                  <a:cubicBezTo>
                    <a:pt x="37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69" y="130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6"/>
                    <a:pt x="74" y="177"/>
                    <a:pt x="89" y="177"/>
                  </a:cubicBezTo>
                  <a:cubicBezTo>
                    <a:pt x="103" y="177"/>
                    <a:pt x="115" y="166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9" y="130"/>
                    <a:pt x="99" y="126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8" y="103"/>
                    <a:pt x="178" y="89"/>
                  </a:cubicBezTo>
                  <a:cubicBezTo>
                    <a:pt x="178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413"/>
            <p:cNvSpPr>
              <a:spLocks/>
            </p:cNvSpPr>
            <p:nvPr/>
          </p:nvSpPr>
          <p:spPr bwMode="auto">
            <a:xfrm>
              <a:off x="8982075" y="5045075"/>
              <a:ext cx="142875" cy="142875"/>
            </a:xfrm>
            <a:custGeom>
              <a:avLst/>
              <a:gdLst>
                <a:gd name="T0" fmla="*/ 151 w 177"/>
                <a:gd name="T1" fmla="*/ 62 h 177"/>
                <a:gd name="T2" fmla="*/ 126 w 177"/>
                <a:gd name="T3" fmla="*/ 78 h 177"/>
                <a:gd name="T4" fmla="*/ 99 w 177"/>
                <a:gd name="T5" fmla="*/ 78 h 177"/>
                <a:gd name="T6" fmla="*/ 99 w 177"/>
                <a:gd name="T7" fmla="*/ 51 h 177"/>
                <a:gd name="T8" fmla="*/ 115 w 177"/>
                <a:gd name="T9" fmla="*/ 26 h 177"/>
                <a:gd name="T10" fmla="*/ 115 w 177"/>
                <a:gd name="T11" fmla="*/ 26 h 177"/>
                <a:gd name="T12" fmla="*/ 88 w 177"/>
                <a:gd name="T13" fmla="*/ 0 h 177"/>
                <a:gd name="T14" fmla="*/ 62 w 177"/>
                <a:gd name="T15" fmla="*/ 26 h 177"/>
                <a:gd name="T16" fmla="*/ 62 w 177"/>
                <a:gd name="T17" fmla="*/ 26 h 177"/>
                <a:gd name="T18" fmla="*/ 78 w 177"/>
                <a:gd name="T19" fmla="*/ 51 h 177"/>
                <a:gd name="T20" fmla="*/ 78 w 177"/>
                <a:gd name="T21" fmla="*/ 78 h 177"/>
                <a:gd name="T22" fmla="*/ 50 w 177"/>
                <a:gd name="T23" fmla="*/ 78 h 177"/>
                <a:gd name="T24" fmla="*/ 26 w 177"/>
                <a:gd name="T25" fmla="*/ 62 h 177"/>
                <a:gd name="T26" fmla="*/ 0 w 177"/>
                <a:gd name="T27" fmla="*/ 89 h 177"/>
                <a:gd name="T28" fmla="*/ 26 w 177"/>
                <a:gd name="T29" fmla="*/ 115 h 177"/>
                <a:gd name="T30" fmla="*/ 50 w 177"/>
                <a:gd name="T31" fmla="*/ 99 h 177"/>
                <a:gd name="T32" fmla="*/ 78 w 177"/>
                <a:gd name="T33" fmla="*/ 99 h 177"/>
                <a:gd name="T34" fmla="*/ 78 w 177"/>
                <a:gd name="T35" fmla="*/ 126 h 177"/>
                <a:gd name="T36" fmla="*/ 62 w 177"/>
                <a:gd name="T37" fmla="*/ 151 h 177"/>
                <a:gd name="T38" fmla="*/ 62 w 177"/>
                <a:gd name="T39" fmla="*/ 151 h 177"/>
                <a:gd name="T40" fmla="*/ 88 w 177"/>
                <a:gd name="T41" fmla="*/ 177 h 177"/>
                <a:gd name="T42" fmla="*/ 115 w 177"/>
                <a:gd name="T43" fmla="*/ 151 h 177"/>
                <a:gd name="T44" fmla="*/ 115 w 177"/>
                <a:gd name="T45" fmla="*/ 151 h 177"/>
                <a:gd name="T46" fmla="*/ 99 w 177"/>
                <a:gd name="T47" fmla="*/ 126 h 177"/>
                <a:gd name="T48" fmla="*/ 99 w 177"/>
                <a:gd name="T49" fmla="*/ 99 h 177"/>
                <a:gd name="T50" fmla="*/ 126 w 177"/>
                <a:gd name="T51" fmla="*/ 99 h 177"/>
                <a:gd name="T52" fmla="*/ 151 w 177"/>
                <a:gd name="T53" fmla="*/ 115 h 177"/>
                <a:gd name="T54" fmla="*/ 177 w 177"/>
                <a:gd name="T55" fmla="*/ 89 h 177"/>
                <a:gd name="T56" fmla="*/ 151 w 177"/>
                <a:gd name="T57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177">
                  <a:moveTo>
                    <a:pt x="151" y="62"/>
                  </a:moveTo>
                  <a:cubicBezTo>
                    <a:pt x="140" y="62"/>
                    <a:pt x="130" y="69"/>
                    <a:pt x="126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7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12"/>
                    <a:pt x="103" y="0"/>
                    <a:pt x="88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37"/>
                    <a:pt x="69" y="47"/>
                    <a:pt x="78" y="51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6" y="69"/>
                    <a:pt x="37" y="62"/>
                    <a:pt x="26" y="62"/>
                  </a:cubicBezTo>
                  <a:cubicBezTo>
                    <a:pt x="11" y="62"/>
                    <a:pt x="0" y="74"/>
                    <a:pt x="0" y="89"/>
                  </a:cubicBezTo>
                  <a:cubicBezTo>
                    <a:pt x="0" y="103"/>
                    <a:pt x="11" y="115"/>
                    <a:pt x="26" y="115"/>
                  </a:cubicBezTo>
                  <a:cubicBezTo>
                    <a:pt x="37" y="115"/>
                    <a:pt x="46" y="108"/>
                    <a:pt x="50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69" y="130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6"/>
                    <a:pt x="74" y="177"/>
                    <a:pt x="88" y="177"/>
                  </a:cubicBezTo>
                  <a:cubicBezTo>
                    <a:pt x="103" y="177"/>
                    <a:pt x="115" y="166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8" y="130"/>
                    <a:pt x="99" y="126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30" y="108"/>
                    <a:pt x="140" y="115"/>
                    <a:pt x="151" y="115"/>
                  </a:cubicBezTo>
                  <a:cubicBezTo>
                    <a:pt x="165" y="115"/>
                    <a:pt x="177" y="103"/>
                    <a:pt x="177" y="89"/>
                  </a:cubicBezTo>
                  <a:cubicBezTo>
                    <a:pt x="177" y="74"/>
                    <a:pt x="165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414"/>
            <p:cNvSpPr>
              <a:spLocks/>
            </p:cNvSpPr>
            <p:nvPr/>
          </p:nvSpPr>
          <p:spPr bwMode="auto">
            <a:xfrm>
              <a:off x="9263063" y="5045075"/>
              <a:ext cx="142875" cy="142875"/>
            </a:xfrm>
            <a:custGeom>
              <a:avLst/>
              <a:gdLst>
                <a:gd name="T0" fmla="*/ 151 w 178"/>
                <a:gd name="T1" fmla="*/ 62 h 177"/>
                <a:gd name="T2" fmla="*/ 127 w 178"/>
                <a:gd name="T3" fmla="*/ 78 h 177"/>
                <a:gd name="T4" fmla="*/ 99 w 178"/>
                <a:gd name="T5" fmla="*/ 78 h 177"/>
                <a:gd name="T6" fmla="*/ 99 w 178"/>
                <a:gd name="T7" fmla="*/ 51 h 177"/>
                <a:gd name="T8" fmla="*/ 115 w 178"/>
                <a:gd name="T9" fmla="*/ 26 h 177"/>
                <a:gd name="T10" fmla="*/ 115 w 178"/>
                <a:gd name="T11" fmla="*/ 26 h 177"/>
                <a:gd name="T12" fmla="*/ 89 w 178"/>
                <a:gd name="T13" fmla="*/ 0 h 177"/>
                <a:gd name="T14" fmla="*/ 63 w 178"/>
                <a:gd name="T15" fmla="*/ 26 h 177"/>
                <a:gd name="T16" fmla="*/ 63 w 178"/>
                <a:gd name="T17" fmla="*/ 26 h 177"/>
                <a:gd name="T18" fmla="*/ 79 w 178"/>
                <a:gd name="T19" fmla="*/ 51 h 177"/>
                <a:gd name="T20" fmla="*/ 79 w 178"/>
                <a:gd name="T21" fmla="*/ 78 h 177"/>
                <a:gd name="T22" fmla="*/ 51 w 178"/>
                <a:gd name="T23" fmla="*/ 78 h 177"/>
                <a:gd name="T24" fmla="*/ 27 w 178"/>
                <a:gd name="T25" fmla="*/ 62 h 177"/>
                <a:gd name="T26" fmla="*/ 0 w 178"/>
                <a:gd name="T27" fmla="*/ 89 h 177"/>
                <a:gd name="T28" fmla="*/ 27 w 178"/>
                <a:gd name="T29" fmla="*/ 115 h 177"/>
                <a:gd name="T30" fmla="*/ 51 w 178"/>
                <a:gd name="T31" fmla="*/ 99 h 177"/>
                <a:gd name="T32" fmla="*/ 79 w 178"/>
                <a:gd name="T33" fmla="*/ 99 h 177"/>
                <a:gd name="T34" fmla="*/ 79 w 178"/>
                <a:gd name="T35" fmla="*/ 126 h 177"/>
                <a:gd name="T36" fmla="*/ 63 w 178"/>
                <a:gd name="T37" fmla="*/ 151 h 177"/>
                <a:gd name="T38" fmla="*/ 63 w 178"/>
                <a:gd name="T39" fmla="*/ 151 h 177"/>
                <a:gd name="T40" fmla="*/ 89 w 178"/>
                <a:gd name="T41" fmla="*/ 177 h 177"/>
                <a:gd name="T42" fmla="*/ 115 w 178"/>
                <a:gd name="T43" fmla="*/ 151 h 177"/>
                <a:gd name="T44" fmla="*/ 115 w 178"/>
                <a:gd name="T45" fmla="*/ 151 h 177"/>
                <a:gd name="T46" fmla="*/ 99 w 178"/>
                <a:gd name="T47" fmla="*/ 126 h 177"/>
                <a:gd name="T48" fmla="*/ 99 w 178"/>
                <a:gd name="T49" fmla="*/ 99 h 177"/>
                <a:gd name="T50" fmla="*/ 127 w 178"/>
                <a:gd name="T51" fmla="*/ 99 h 177"/>
                <a:gd name="T52" fmla="*/ 151 w 178"/>
                <a:gd name="T53" fmla="*/ 115 h 177"/>
                <a:gd name="T54" fmla="*/ 178 w 178"/>
                <a:gd name="T55" fmla="*/ 89 h 177"/>
                <a:gd name="T56" fmla="*/ 151 w 178"/>
                <a:gd name="T57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8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7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12"/>
                    <a:pt x="104" y="0"/>
                    <a:pt x="89" y="0"/>
                  </a:cubicBezTo>
                  <a:cubicBezTo>
                    <a:pt x="74" y="0"/>
                    <a:pt x="63" y="12"/>
                    <a:pt x="63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3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8" y="62"/>
                    <a:pt x="27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7" y="115"/>
                  </a:cubicBezTo>
                  <a:cubicBezTo>
                    <a:pt x="38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69" y="130"/>
                    <a:pt x="63" y="140"/>
                    <a:pt x="63" y="151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3" y="166"/>
                    <a:pt x="74" y="177"/>
                    <a:pt x="89" y="177"/>
                  </a:cubicBezTo>
                  <a:cubicBezTo>
                    <a:pt x="104" y="177"/>
                    <a:pt x="115" y="166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9" y="130"/>
                    <a:pt x="99" y="126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8" y="103"/>
                    <a:pt x="178" y="89"/>
                  </a:cubicBezTo>
                  <a:cubicBezTo>
                    <a:pt x="178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415"/>
            <p:cNvSpPr>
              <a:spLocks/>
            </p:cNvSpPr>
            <p:nvPr/>
          </p:nvSpPr>
          <p:spPr bwMode="auto">
            <a:xfrm>
              <a:off x="9544050" y="5045075"/>
              <a:ext cx="142875" cy="142875"/>
            </a:xfrm>
            <a:custGeom>
              <a:avLst/>
              <a:gdLst>
                <a:gd name="T0" fmla="*/ 151 w 177"/>
                <a:gd name="T1" fmla="*/ 62 h 177"/>
                <a:gd name="T2" fmla="*/ 127 w 177"/>
                <a:gd name="T3" fmla="*/ 78 h 177"/>
                <a:gd name="T4" fmla="*/ 99 w 177"/>
                <a:gd name="T5" fmla="*/ 78 h 177"/>
                <a:gd name="T6" fmla="*/ 99 w 177"/>
                <a:gd name="T7" fmla="*/ 51 h 177"/>
                <a:gd name="T8" fmla="*/ 115 w 177"/>
                <a:gd name="T9" fmla="*/ 26 h 177"/>
                <a:gd name="T10" fmla="*/ 115 w 177"/>
                <a:gd name="T11" fmla="*/ 26 h 177"/>
                <a:gd name="T12" fmla="*/ 89 w 177"/>
                <a:gd name="T13" fmla="*/ 0 h 177"/>
                <a:gd name="T14" fmla="*/ 62 w 177"/>
                <a:gd name="T15" fmla="*/ 26 h 177"/>
                <a:gd name="T16" fmla="*/ 62 w 177"/>
                <a:gd name="T17" fmla="*/ 26 h 177"/>
                <a:gd name="T18" fmla="*/ 78 w 177"/>
                <a:gd name="T19" fmla="*/ 51 h 177"/>
                <a:gd name="T20" fmla="*/ 78 w 177"/>
                <a:gd name="T21" fmla="*/ 78 h 177"/>
                <a:gd name="T22" fmla="*/ 51 w 177"/>
                <a:gd name="T23" fmla="*/ 78 h 177"/>
                <a:gd name="T24" fmla="*/ 26 w 177"/>
                <a:gd name="T25" fmla="*/ 62 h 177"/>
                <a:gd name="T26" fmla="*/ 0 w 177"/>
                <a:gd name="T27" fmla="*/ 89 h 177"/>
                <a:gd name="T28" fmla="*/ 26 w 177"/>
                <a:gd name="T29" fmla="*/ 115 h 177"/>
                <a:gd name="T30" fmla="*/ 51 w 177"/>
                <a:gd name="T31" fmla="*/ 99 h 177"/>
                <a:gd name="T32" fmla="*/ 78 w 177"/>
                <a:gd name="T33" fmla="*/ 99 h 177"/>
                <a:gd name="T34" fmla="*/ 78 w 177"/>
                <a:gd name="T35" fmla="*/ 126 h 177"/>
                <a:gd name="T36" fmla="*/ 62 w 177"/>
                <a:gd name="T37" fmla="*/ 151 h 177"/>
                <a:gd name="T38" fmla="*/ 62 w 177"/>
                <a:gd name="T39" fmla="*/ 151 h 177"/>
                <a:gd name="T40" fmla="*/ 89 w 177"/>
                <a:gd name="T41" fmla="*/ 177 h 177"/>
                <a:gd name="T42" fmla="*/ 115 w 177"/>
                <a:gd name="T43" fmla="*/ 151 h 177"/>
                <a:gd name="T44" fmla="*/ 115 w 177"/>
                <a:gd name="T45" fmla="*/ 151 h 177"/>
                <a:gd name="T46" fmla="*/ 99 w 177"/>
                <a:gd name="T47" fmla="*/ 126 h 177"/>
                <a:gd name="T48" fmla="*/ 99 w 177"/>
                <a:gd name="T49" fmla="*/ 99 h 177"/>
                <a:gd name="T50" fmla="*/ 127 w 177"/>
                <a:gd name="T51" fmla="*/ 99 h 177"/>
                <a:gd name="T52" fmla="*/ 151 w 177"/>
                <a:gd name="T53" fmla="*/ 115 h 177"/>
                <a:gd name="T54" fmla="*/ 177 w 177"/>
                <a:gd name="T55" fmla="*/ 89 h 177"/>
                <a:gd name="T56" fmla="*/ 151 w 177"/>
                <a:gd name="T57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7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37"/>
                    <a:pt x="69" y="47"/>
                    <a:pt x="78" y="51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7" y="62"/>
                    <a:pt x="26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6" y="115"/>
                  </a:cubicBezTo>
                  <a:cubicBezTo>
                    <a:pt x="37" y="115"/>
                    <a:pt x="47" y="108"/>
                    <a:pt x="51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69" y="130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6"/>
                    <a:pt x="74" y="177"/>
                    <a:pt x="89" y="177"/>
                  </a:cubicBezTo>
                  <a:cubicBezTo>
                    <a:pt x="103" y="177"/>
                    <a:pt x="115" y="166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8" y="130"/>
                    <a:pt x="99" y="126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7" y="103"/>
                    <a:pt x="177" y="89"/>
                  </a:cubicBezTo>
                  <a:cubicBezTo>
                    <a:pt x="177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416"/>
            <p:cNvSpPr>
              <a:spLocks/>
            </p:cNvSpPr>
            <p:nvPr/>
          </p:nvSpPr>
          <p:spPr bwMode="auto">
            <a:xfrm>
              <a:off x="8489950" y="5326063"/>
              <a:ext cx="73025" cy="142875"/>
            </a:xfrm>
            <a:custGeom>
              <a:avLst/>
              <a:gdLst>
                <a:gd name="T0" fmla="*/ 28 w 90"/>
                <a:gd name="T1" fmla="*/ 151 h 178"/>
                <a:gd name="T2" fmla="*/ 11 w 90"/>
                <a:gd name="T3" fmla="*/ 127 h 178"/>
                <a:gd name="T4" fmla="*/ 11 w 90"/>
                <a:gd name="T5" fmla="*/ 99 h 178"/>
                <a:gd name="T6" fmla="*/ 39 w 90"/>
                <a:gd name="T7" fmla="*/ 99 h 178"/>
                <a:gd name="T8" fmla="*/ 64 w 90"/>
                <a:gd name="T9" fmla="*/ 116 h 178"/>
                <a:gd name="T10" fmla="*/ 90 w 90"/>
                <a:gd name="T11" fmla="*/ 89 h 178"/>
                <a:gd name="T12" fmla="*/ 64 w 90"/>
                <a:gd name="T13" fmla="*/ 63 h 178"/>
                <a:gd name="T14" fmla="*/ 39 w 90"/>
                <a:gd name="T15" fmla="*/ 79 h 178"/>
                <a:gd name="T16" fmla="*/ 11 w 90"/>
                <a:gd name="T17" fmla="*/ 79 h 178"/>
                <a:gd name="T18" fmla="*/ 11 w 90"/>
                <a:gd name="T19" fmla="*/ 51 h 178"/>
                <a:gd name="T20" fmla="*/ 28 w 90"/>
                <a:gd name="T21" fmla="*/ 27 h 178"/>
                <a:gd name="T22" fmla="*/ 28 w 90"/>
                <a:gd name="T23" fmla="*/ 27 h 178"/>
                <a:gd name="T24" fmla="*/ 1 w 90"/>
                <a:gd name="T25" fmla="*/ 0 h 178"/>
                <a:gd name="T26" fmla="*/ 0 w 90"/>
                <a:gd name="T27" fmla="*/ 0 h 178"/>
                <a:gd name="T28" fmla="*/ 0 w 90"/>
                <a:gd name="T29" fmla="*/ 178 h 178"/>
                <a:gd name="T30" fmla="*/ 1 w 90"/>
                <a:gd name="T31" fmla="*/ 178 h 178"/>
                <a:gd name="T32" fmla="*/ 28 w 90"/>
                <a:gd name="T33" fmla="*/ 15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78">
                  <a:moveTo>
                    <a:pt x="28" y="151"/>
                  </a:moveTo>
                  <a:cubicBezTo>
                    <a:pt x="28" y="140"/>
                    <a:pt x="21" y="131"/>
                    <a:pt x="11" y="127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3" y="109"/>
                    <a:pt x="53" y="116"/>
                    <a:pt x="64" y="116"/>
                  </a:cubicBezTo>
                  <a:cubicBezTo>
                    <a:pt x="78" y="116"/>
                    <a:pt x="90" y="104"/>
                    <a:pt x="90" y="89"/>
                  </a:cubicBezTo>
                  <a:cubicBezTo>
                    <a:pt x="90" y="74"/>
                    <a:pt x="78" y="63"/>
                    <a:pt x="64" y="63"/>
                  </a:cubicBezTo>
                  <a:cubicBezTo>
                    <a:pt x="53" y="63"/>
                    <a:pt x="43" y="69"/>
                    <a:pt x="39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21" y="47"/>
                    <a:pt x="28" y="38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12"/>
                    <a:pt x="1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1" y="178"/>
                    <a:pt x="1" y="178"/>
                  </a:cubicBezTo>
                  <a:cubicBezTo>
                    <a:pt x="16" y="178"/>
                    <a:pt x="28" y="166"/>
                    <a:pt x="2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417"/>
            <p:cNvSpPr>
              <a:spLocks/>
            </p:cNvSpPr>
            <p:nvPr/>
          </p:nvSpPr>
          <p:spPr bwMode="auto">
            <a:xfrm>
              <a:off x="8701088" y="5326063"/>
              <a:ext cx="142875" cy="142875"/>
            </a:xfrm>
            <a:custGeom>
              <a:avLst/>
              <a:gdLst>
                <a:gd name="T0" fmla="*/ 151 w 178"/>
                <a:gd name="T1" fmla="*/ 63 h 178"/>
                <a:gd name="T2" fmla="*/ 127 w 178"/>
                <a:gd name="T3" fmla="*/ 79 h 178"/>
                <a:gd name="T4" fmla="*/ 99 w 178"/>
                <a:gd name="T5" fmla="*/ 79 h 178"/>
                <a:gd name="T6" fmla="*/ 99 w 178"/>
                <a:gd name="T7" fmla="*/ 51 h 178"/>
                <a:gd name="T8" fmla="*/ 115 w 178"/>
                <a:gd name="T9" fmla="*/ 27 h 178"/>
                <a:gd name="T10" fmla="*/ 115 w 178"/>
                <a:gd name="T11" fmla="*/ 27 h 178"/>
                <a:gd name="T12" fmla="*/ 89 w 178"/>
                <a:gd name="T13" fmla="*/ 0 h 178"/>
                <a:gd name="T14" fmla="*/ 62 w 178"/>
                <a:gd name="T15" fmla="*/ 27 h 178"/>
                <a:gd name="T16" fmla="*/ 62 w 178"/>
                <a:gd name="T17" fmla="*/ 27 h 178"/>
                <a:gd name="T18" fmla="*/ 79 w 178"/>
                <a:gd name="T19" fmla="*/ 51 h 178"/>
                <a:gd name="T20" fmla="*/ 79 w 178"/>
                <a:gd name="T21" fmla="*/ 79 h 178"/>
                <a:gd name="T22" fmla="*/ 51 w 178"/>
                <a:gd name="T23" fmla="*/ 79 h 178"/>
                <a:gd name="T24" fmla="*/ 26 w 178"/>
                <a:gd name="T25" fmla="*/ 63 h 178"/>
                <a:gd name="T26" fmla="*/ 0 w 178"/>
                <a:gd name="T27" fmla="*/ 89 h 178"/>
                <a:gd name="T28" fmla="*/ 26 w 178"/>
                <a:gd name="T29" fmla="*/ 116 h 178"/>
                <a:gd name="T30" fmla="*/ 51 w 178"/>
                <a:gd name="T31" fmla="*/ 99 h 178"/>
                <a:gd name="T32" fmla="*/ 79 w 178"/>
                <a:gd name="T33" fmla="*/ 99 h 178"/>
                <a:gd name="T34" fmla="*/ 79 w 178"/>
                <a:gd name="T35" fmla="*/ 127 h 178"/>
                <a:gd name="T36" fmla="*/ 62 w 178"/>
                <a:gd name="T37" fmla="*/ 151 h 178"/>
                <a:gd name="T38" fmla="*/ 89 w 178"/>
                <a:gd name="T39" fmla="*/ 178 h 178"/>
                <a:gd name="T40" fmla="*/ 115 w 178"/>
                <a:gd name="T41" fmla="*/ 151 h 178"/>
                <a:gd name="T42" fmla="*/ 99 w 178"/>
                <a:gd name="T43" fmla="*/ 127 h 178"/>
                <a:gd name="T44" fmla="*/ 99 w 178"/>
                <a:gd name="T45" fmla="*/ 99 h 178"/>
                <a:gd name="T46" fmla="*/ 127 w 178"/>
                <a:gd name="T47" fmla="*/ 99 h 178"/>
                <a:gd name="T48" fmla="*/ 151 w 178"/>
                <a:gd name="T49" fmla="*/ 116 h 178"/>
                <a:gd name="T50" fmla="*/ 178 w 178"/>
                <a:gd name="T51" fmla="*/ 89 h 178"/>
                <a:gd name="T52" fmla="*/ 151 w 178"/>
                <a:gd name="T53" fmla="*/ 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178">
                  <a:moveTo>
                    <a:pt x="151" y="63"/>
                  </a:moveTo>
                  <a:cubicBezTo>
                    <a:pt x="140" y="63"/>
                    <a:pt x="131" y="69"/>
                    <a:pt x="127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8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8"/>
                    <a:pt x="69" y="47"/>
                    <a:pt x="79" y="51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7" y="69"/>
                    <a:pt x="37" y="63"/>
                    <a:pt x="26" y="63"/>
                  </a:cubicBezTo>
                  <a:cubicBezTo>
                    <a:pt x="12" y="63"/>
                    <a:pt x="0" y="74"/>
                    <a:pt x="0" y="89"/>
                  </a:cubicBezTo>
                  <a:cubicBezTo>
                    <a:pt x="0" y="104"/>
                    <a:pt x="12" y="116"/>
                    <a:pt x="26" y="116"/>
                  </a:cubicBezTo>
                  <a:cubicBezTo>
                    <a:pt x="37" y="116"/>
                    <a:pt x="47" y="109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66"/>
                    <a:pt x="74" y="178"/>
                    <a:pt x="89" y="178"/>
                  </a:cubicBezTo>
                  <a:cubicBezTo>
                    <a:pt x="103" y="178"/>
                    <a:pt x="115" y="166"/>
                    <a:pt x="115" y="151"/>
                  </a:cubicBezTo>
                  <a:cubicBezTo>
                    <a:pt x="115" y="140"/>
                    <a:pt x="109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9"/>
                    <a:pt x="140" y="116"/>
                    <a:pt x="151" y="116"/>
                  </a:cubicBezTo>
                  <a:cubicBezTo>
                    <a:pt x="166" y="116"/>
                    <a:pt x="178" y="104"/>
                    <a:pt x="178" y="89"/>
                  </a:cubicBezTo>
                  <a:cubicBezTo>
                    <a:pt x="178" y="74"/>
                    <a:pt x="166" y="63"/>
                    <a:pt x="15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418"/>
            <p:cNvSpPr>
              <a:spLocks/>
            </p:cNvSpPr>
            <p:nvPr/>
          </p:nvSpPr>
          <p:spPr bwMode="auto">
            <a:xfrm>
              <a:off x="8982075" y="5326063"/>
              <a:ext cx="142875" cy="142875"/>
            </a:xfrm>
            <a:custGeom>
              <a:avLst/>
              <a:gdLst>
                <a:gd name="T0" fmla="*/ 151 w 177"/>
                <a:gd name="T1" fmla="*/ 63 h 178"/>
                <a:gd name="T2" fmla="*/ 126 w 177"/>
                <a:gd name="T3" fmla="*/ 79 h 178"/>
                <a:gd name="T4" fmla="*/ 99 w 177"/>
                <a:gd name="T5" fmla="*/ 79 h 178"/>
                <a:gd name="T6" fmla="*/ 99 w 177"/>
                <a:gd name="T7" fmla="*/ 51 h 178"/>
                <a:gd name="T8" fmla="*/ 115 w 177"/>
                <a:gd name="T9" fmla="*/ 27 h 178"/>
                <a:gd name="T10" fmla="*/ 115 w 177"/>
                <a:gd name="T11" fmla="*/ 27 h 178"/>
                <a:gd name="T12" fmla="*/ 88 w 177"/>
                <a:gd name="T13" fmla="*/ 0 h 178"/>
                <a:gd name="T14" fmla="*/ 62 w 177"/>
                <a:gd name="T15" fmla="*/ 27 h 178"/>
                <a:gd name="T16" fmla="*/ 62 w 177"/>
                <a:gd name="T17" fmla="*/ 27 h 178"/>
                <a:gd name="T18" fmla="*/ 78 w 177"/>
                <a:gd name="T19" fmla="*/ 51 h 178"/>
                <a:gd name="T20" fmla="*/ 78 w 177"/>
                <a:gd name="T21" fmla="*/ 79 h 178"/>
                <a:gd name="T22" fmla="*/ 50 w 177"/>
                <a:gd name="T23" fmla="*/ 79 h 178"/>
                <a:gd name="T24" fmla="*/ 26 w 177"/>
                <a:gd name="T25" fmla="*/ 63 h 178"/>
                <a:gd name="T26" fmla="*/ 0 w 177"/>
                <a:gd name="T27" fmla="*/ 89 h 178"/>
                <a:gd name="T28" fmla="*/ 26 w 177"/>
                <a:gd name="T29" fmla="*/ 116 h 178"/>
                <a:gd name="T30" fmla="*/ 50 w 177"/>
                <a:gd name="T31" fmla="*/ 99 h 178"/>
                <a:gd name="T32" fmla="*/ 78 w 177"/>
                <a:gd name="T33" fmla="*/ 99 h 178"/>
                <a:gd name="T34" fmla="*/ 78 w 177"/>
                <a:gd name="T35" fmla="*/ 127 h 178"/>
                <a:gd name="T36" fmla="*/ 62 w 177"/>
                <a:gd name="T37" fmla="*/ 151 h 178"/>
                <a:gd name="T38" fmla="*/ 88 w 177"/>
                <a:gd name="T39" fmla="*/ 178 h 178"/>
                <a:gd name="T40" fmla="*/ 115 w 177"/>
                <a:gd name="T41" fmla="*/ 151 h 178"/>
                <a:gd name="T42" fmla="*/ 99 w 177"/>
                <a:gd name="T43" fmla="*/ 127 h 178"/>
                <a:gd name="T44" fmla="*/ 99 w 177"/>
                <a:gd name="T45" fmla="*/ 99 h 178"/>
                <a:gd name="T46" fmla="*/ 126 w 177"/>
                <a:gd name="T47" fmla="*/ 99 h 178"/>
                <a:gd name="T48" fmla="*/ 151 w 177"/>
                <a:gd name="T49" fmla="*/ 116 h 178"/>
                <a:gd name="T50" fmla="*/ 177 w 177"/>
                <a:gd name="T51" fmla="*/ 89 h 178"/>
                <a:gd name="T52" fmla="*/ 151 w 177"/>
                <a:gd name="T53" fmla="*/ 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7" h="178">
                  <a:moveTo>
                    <a:pt x="151" y="63"/>
                  </a:moveTo>
                  <a:cubicBezTo>
                    <a:pt x="140" y="63"/>
                    <a:pt x="130" y="69"/>
                    <a:pt x="126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8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12"/>
                    <a:pt x="103" y="0"/>
                    <a:pt x="88" y="0"/>
                  </a:cubicBezTo>
                  <a:cubicBezTo>
                    <a:pt x="74" y="0"/>
                    <a:pt x="62" y="12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8"/>
                    <a:pt x="69" y="47"/>
                    <a:pt x="78" y="51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46" y="69"/>
                    <a:pt x="37" y="63"/>
                    <a:pt x="26" y="63"/>
                  </a:cubicBezTo>
                  <a:cubicBezTo>
                    <a:pt x="11" y="63"/>
                    <a:pt x="0" y="74"/>
                    <a:pt x="0" y="89"/>
                  </a:cubicBezTo>
                  <a:cubicBezTo>
                    <a:pt x="0" y="104"/>
                    <a:pt x="11" y="116"/>
                    <a:pt x="26" y="116"/>
                  </a:cubicBezTo>
                  <a:cubicBezTo>
                    <a:pt x="37" y="116"/>
                    <a:pt x="46" y="109"/>
                    <a:pt x="50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66"/>
                    <a:pt x="74" y="178"/>
                    <a:pt x="88" y="178"/>
                  </a:cubicBezTo>
                  <a:cubicBezTo>
                    <a:pt x="103" y="178"/>
                    <a:pt x="115" y="166"/>
                    <a:pt x="115" y="151"/>
                  </a:cubicBezTo>
                  <a:cubicBezTo>
                    <a:pt x="115" y="140"/>
                    <a:pt x="108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30" y="109"/>
                    <a:pt x="140" y="116"/>
                    <a:pt x="151" y="116"/>
                  </a:cubicBezTo>
                  <a:cubicBezTo>
                    <a:pt x="165" y="116"/>
                    <a:pt x="177" y="104"/>
                    <a:pt x="177" y="89"/>
                  </a:cubicBezTo>
                  <a:cubicBezTo>
                    <a:pt x="177" y="74"/>
                    <a:pt x="165" y="63"/>
                    <a:pt x="15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419"/>
            <p:cNvSpPr>
              <a:spLocks/>
            </p:cNvSpPr>
            <p:nvPr/>
          </p:nvSpPr>
          <p:spPr bwMode="auto">
            <a:xfrm>
              <a:off x="9263063" y="5326063"/>
              <a:ext cx="142875" cy="142875"/>
            </a:xfrm>
            <a:custGeom>
              <a:avLst/>
              <a:gdLst>
                <a:gd name="T0" fmla="*/ 151 w 178"/>
                <a:gd name="T1" fmla="*/ 63 h 178"/>
                <a:gd name="T2" fmla="*/ 127 w 178"/>
                <a:gd name="T3" fmla="*/ 79 h 178"/>
                <a:gd name="T4" fmla="*/ 99 w 178"/>
                <a:gd name="T5" fmla="*/ 79 h 178"/>
                <a:gd name="T6" fmla="*/ 99 w 178"/>
                <a:gd name="T7" fmla="*/ 51 h 178"/>
                <a:gd name="T8" fmla="*/ 115 w 178"/>
                <a:gd name="T9" fmla="*/ 27 h 178"/>
                <a:gd name="T10" fmla="*/ 115 w 178"/>
                <a:gd name="T11" fmla="*/ 27 h 178"/>
                <a:gd name="T12" fmla="*/ 89 w 178"/>
                <a:gd name="T13" fmla="*/ 0 h 178"/>
                <a:gd name="T14" fmla="*/ 63 w 178"/>
                <a:gd name="T15" fmla="*/ 27 h 178"/>
                <a:gd name="T16" fmla="*/ 63 w 178"/>
                <a:gd name="T17" fmla="*/ 27 h 178"/>
                <a:gd name="T18" fmla="*/ 79 w 178"/>
                <a:gd name="T19" fmla="*/ 51 h 178"/>
                <a:gd name="T20" fmla="*/ 79 w 178"/>
                <a:gd name="T21" fmla="*/ 79 h 178"/>
                <a:gd name="T22" fmla="*/ 51 w 178"/>
                <a:gd name="T23" fmla="*/ 79 h 178"/>
                <a:gd name="T24" fmla="*/ 27 w 178"/>
                <a:gd name="T25" fmla="*/ 63 h 178"/>
                <a:gd name="T26" fmla="*/ 0 w 178"/>
                <a:gd name="T27" fmla="*/ 89 h 178"/>
                <a:gd name="T28" fmla="*/ 27 w 178"/>
                <a:gd name="T29" fmla="*/ 116 h 178"/>
                <a:gd name="T30" fmla="*/ 51 w 178"/>
                <a:gd name="T31" fmla="*/ 99 h 178"/>
                <a:gd name="T32" fmla="*/ 79 w 178"/>
                <a:gd name="T33" fmla="*/ 99 h 178"/>
                <a:gd name="T34" fmla="*/ 79 w 178"/>
                <a:gd name="T35" fmla="*/ 127 h 178"/>
                <a:gd name="T36" fmla="*/ 63 w 178"/>
                <a:gd name="T37" fmla="*/ 151 h 178"/>
                <a:gd name="T38" fmla="*/ 89 w 178"/>
                <a:gd name="T39" fmla="*/ 178 h 178"/>
                <a:gd name="T40" fmla="*/ 115 w 178"/>
                <a:gd name="T41" fmla="*/ 151 h 178"/>
                <a:gd name="T42" fmla="*/ 99 w 178"/>
                <a:gd name="T43" fmla="*/ 127 h 178"/>
                <a:gd name="T44" fmla="*/ 99 w 178"/>
                <a:gd name="T45" fmla="*/ 99 h 178"/>
                <a:gd name="T46" fmla="*/ 127 w 178"/>
                <a:gd name="T47" fmla="*/ 99 h 178"/>
                <a:gd name="T48" fmla="*/ 151 w 178"/>
                <a:gd name="T49" fmla="*/ 116 h 178"/>
                <a:gd name="T50" fmla="*/ 178 w 178"/>
                <a:gd name="T51" fmla="*/ 89 h 178"/>
                <a:gd name="T52" fmla="*/ 151 w 178"/>
                <a:gd name="T53" fmla="*/ 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178">
                  <a:moveTo>
                    <a:pt x="151" y="63"/>
                  </a:moveTo>
                  <a:cubicBezTo>
                    <a:pt x="140" y="63"/>
                    <a:pt x="131" y="69"/>
                    <a:pt x="127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8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12"/>
                    <a:pt x="104" y="0"/>
                    <a:pt x="89" y="0"/>
                  </a:cubicBezTo>
                  <a:cubicBezTo>
                    <a:pt x="74" y="0"/>
                    <a:pt x="63" y="12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38"/>
                    <a:pt x="69" y="47"/>
                    <a:pt x="79" y="51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7" y="69"/>
                    <a:pt x="38" y="63"/>
                    <a:pt x="27" y="63"/>
                  </a:cubicBezTo>
                  <a:cubicBezTo>
                    <a:pt x="12" y="63"/>
                    <a:pt x="0" y="74"/>
                    <a:pt x="0" y="89"/>
                  </a:cubicBezTo>
                  <a:cubicBezTo>
                    <a:pt x="0" y="104"/>
                    <a:pt x="12" y="116"/>
                    <a:pt x="27" y="116"/>
                  </a:cubicBezTo>
                  <a:cubicBezTo>
                    <a:pt x="38" y="116"/>
                    <a:pt x="47" y="109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3" y="140"/>
                    <a:pt x="63" y="151"/>
                  </a:cubicBezTo>
                  <a:cubicBezTo>
                    <a:pt x="63" y="166"/>
                    <a:pt x="74" y="178"/>
                    <a:pt x="89" y="178"/>
                  </a:cubicBezTo>
                  <a:cubicBezTo>
                    <a:pt x="104" y="178"/>
                    <a:pt x="115" y="166"/>
                    <a:pt x="115" y="151"/>
                  </a:cubicBezTo>
                  <a:cubicBezTo>
                    <a:pt x="115" y="140"/>
                    <a:pt x="109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9"/>
                    <a:pt x="140" y="116"/>
                    <a:pt x="151" y="116"/>
                  </a:cubicBezTo>
                  <a:cubicBezTo>
                    <a:pt x="166" y="116"/>
                    <a:pt x="178" y="104"/>
                    <a:pt x="178" y="89"/>
                  </a:cubicBezTo>
                  <a:cubicBezTo>
                    <a:pt x="178" y="74"/>
                    <a:pt x="166" y="63"/>
                    <a:pt x="15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420"/>
            <p:cNvSpPr>
              <a:spLocks/>
            </p:cNvSpPr>
            <p:nvPr/>
          </p:nvSpPr>
          <p:spPr bwMode="auto">
            <a:xfrm>
              <a:off x="9544050" y="5326063"/>
              <a:ext cx="142875" cy="142875"/>
            </a:xfrm>
            <a:custGeom>
              <a:avLst/>
              <a:gdLst>
                <a:gd name="T0" fmla="*/ 151 w 177"/>
                <a:gd name="T1" fmla="*/ 63 h 178"/>
                <a:gd name="T2" fmla="*/ 127 w 177"/>
                <a:gd name="T3" fmla="*/ 79 h 178"/>
                <a:gd name="T4" fmla="*/ 99 w 177"/>
                <a:gd name="T5" fmla="*/ 79 h 178"/>
                <a:gd name="T6" fmla="*/ 99 w 177"/>
                <a:gd name="T7" fmla="*/ 51 h 178"/>
                <a:gd name="T8" fmla="*/ 115 w 177"/>
                <a:gd name="T9" fmla="*/ 27 h 178"/>
                <a:gd name="T10" fmla="*/ 115 w 177"/>
                <a:gd name="T11" fmla="*/ 27 h 178"/>
                <a:gd name="T12" fmla="*/ 89 w 177"/>
                <a:gd name="T13" fmla="*/ 0 h 178"/>
                <a:gd name="T14" fmla="*/ 62 w 177"/>
                <a:gd name="T15" fmla="*/ 27 h 178"/>
                <a:gd name="T16" fmla="*/ 62 w 177"/>
                <a:gd name="T17" fmla="*/ 27 h 178"/>
                <a:gd name="T18" fmla="*/ 78 w 177"/>
                <a:gd name="T19" fmla="*/ 51 h 178"/>
                <a:gd name="T20" fmla="*/ 78 w 177"/>
                <a:gd name="T21" fmla="*/ 79 h 178"/>
                <a:gd name="T22" fmla="*/ 51 w 177"/>
                <a:gd name="T23" fmla="*/ 79 h 178"/>
                <a:gd name="T24" fmla="*/ 26 w 177"/>
                <a:gd name="T25" fmla="*/ 63 h 178"/>
                <a:gd name="T26" fmla="*/ 0 w 177"/>
                <a:gd name="T27" fmla="*/ 89 h 178"/>
                <a:gd name="T28" fmla="*/ 26 w 177"/>
                <a:gd name="T29" fmla="*/ 116 h 178"/>
                <a:gd name="T30" fmla="*/ 51 w 177"/>
                <a:gd name="T31" fmla="*/ 99 h 178"/>
                <a:gd name="T32" fmla="*/ 78 w 177"/>
                <a:gd name="T33" fmla="*/ 99 h 178"/>
                <a:gd name="T34" fmla="*/ 78 w 177"/>
                <a:gd name="T35" fmla="*/ 127 h 178"/>
                <a:gd name="T36" fmla="*/ 62 w 177"/>
                <a:gd name="T37" fmla="*/ 151 h 178"/>
                <a:gd name="T38" fmla="*/ 89 w 177"/>
                <a:gd name="T39" fmla="*/ 178 h 178"/>
                <a:gd name="T40" fmla="*/ 115 w 177"/>
                <a:gd name="T41" fmla="*/ 151 h 178"/>
                <a:gd name="T42" fmla="*/ 99 w 177"/>
                <a:gd name="T43" fmla="*/ 127 h 178"/>
                <a:gd name="T44" fmla="*/ 99 w 177"/>
                <a:gd name="T45" fmla="*/ 99 h 178"/>
                <a:gd name="T46" fmla="*/ 127 w 177"/>
                <a:gd name="T47" fmla="*/ 99 h 178"/>
                <a:gd name="T48" fmla="*/ 151 w 177"/>
                <a:gd name="T49" fmla="*/ 116 h 178"/>
                <a:gd name="T50" fmla="*/ 177 w 177"/>
                <a:gd name="T51" fmla="*/ 89 h 178"/>
                <a:gd name="T52" fmla="*/ 151 w 177"/>
                <a:gd name="T53" fmla="*/ 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7" h="178">
                  <a:moveTo>
                    <a:pt x="151" y="63"/>
                  </a:moveTo>
                  <a:cubicBezTo>
                    <a:pt x="140" y="63"/>
                    <a:pt x="131" y="69"/>
                    <a:pt x="127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8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8"/>
                    <a:pt x="69" y="47"/>
                    <a:pt x="78" y="51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7" y="69"/>
                    <a:pt x="37" y="63"/>
                    <a:pt x="26" y="63"/>
                  </a:cubicBezTo>
                  <a:cubicBezTo>
                    <a:pt x="12" y="63"/>
                    <a:pt x="0" y="74"/>
                    <a:pt x="0" y="89"/>
                  </a:cubicBezTo>
                  <a:cubicBezTo>
                    <a:pt x="0" y="104"/>
                    <a:pt x="12" y="116"/>
                    <a:pt x="26" y="116"/>
                  </a:cubicBezTo>
                  <a:cubicBezTo>
                    <a:pt x="37" y="116"/>
                    <a:pt x="47" y="109"/>
                    <a:pt x="51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66"/>
                    <a:pt x="74" y="178"/>
                    <a:pt x="89" y="178"/>
                  </a:cubicBezTo>
                  <a:cubicBezTo>
                    <a:pt x="103" y="178"/>
                    <a:pt x="115" y="166"/>
                    <a:pt x="115" y="151"/>
                  </a:cubicBezTo>
                  <a:cubicBezTo>
                    <a:pt x="115" y="140"/>
                    <a:pt x="108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9"/>
                    <a:pt x="140" y="116"/>
                    <a:pt x="151" y="116"/>
                  </a:cubicBezTo>
                  <a:cubicBezTo>
                    <a:pt x="166" y="116"/>
                    <a:pt x="177" y="104"/>
                    <a:pt x="177" y="89"/>
                  </a:cubicBezTo>
                  <a:cubicBezTo>
                    <a:pt x="177" y="74"/>
                    <a:pt x="166" y="63"/>
                    <a:pt x="15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421"/>
            <p:cNvSpPr>
              <a:spLocks/>
            </p:cNvSpPr>
            <p:nvPr/>
          </p:nvSpPr>
          <p:spPr bwMode="auto">
            <a:xfrm>
              <a:off x="8489950" y="5607050"/>
              <a:ext cx="73025" cy="142875"/>
            </a:xfrm>
            <a:custGeom>
              <a:avLst/>
              <a:gdLst>
                <a:gd name="T0" fmla="*/ 28 w 90"/>
                <a:gd name="T1" fmla="*/ 151 h 177"/>
                <a:gd name="T2" fmla="*/ 11 w 90"/>
                <a:gd name="T3" fmla="*/ 127 h 177"/>
                <a:gd name="T4" fmla="*/ 11 w 90"/>
                <a:gd name="T5" fmla="*/ 99 h 177"/>
                <a:gd name="T6" fmla="*/ 39 w 90"/>
                <a:gd name="T7" fmla="*/ 99 h 177"/>
                <a:gd name="T8" fmla="*/ 64 w 90"/>
                <a:gd name="T9" fmla="*/ 115 h 177"/>
                <a:gd name="T10" fmla="*/ 90 w 90"/>
                <a:gd name="T11" fmla="*/ 89 h 177"/>
                <a:gd name="T12" fmla="*/ 64 w 90"/>
                <a:gd name="T13" fmla="*/ 62 h 177"/>
                <a:gd name="T14" fmla="*/ 39 w 90"/>
                <a:gd name="T15" fmla="*/ 78 h 177"/>
                <a:gd name="T16" fmla="*/ 11 w 90"/>
                <a:gd name="T17" fmla="*/ 78 h 177"/>
                <a:gd name="T18" fmla="*/ 11 w 90"/>
                <a:gd name="T19" fmla="*/ 51 h 177"/>
                <a:gd name="T20" fmla="*/ 28 w 90"/>
                <a:gd name="T21" fmla="*/ 26 h 177"/>
                <a:gd name="T22" fmla="*/ 1 w 90"/>
                <a:gd name="T23" fmla="*/ 0 h 177"/>
                <a:gd name="T24" fmla="*/ 0 w 90"/>
                <a:gd name="T25" fmla="*/ 0 h 177"/>
                <a:gd name="T26" fmla="*/ 0 w 90"/>
                <a:gd name="T27" fmla="*/ 177 h 177"/>
                <a:gd name="T28" fmla="*/ 1 w 90"/>
                <a:gd name="T29" fmla="*/ 177 h 177"/>
                <a:gd name="T30" fmla="*/ 28 w 90"/>
                <a:gd name="T31" fmla="*/ 15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177">
                  <a:moveTo>
                    <a:pt x="28" y="151"/>
                  </a:moveTo>
                  <a:cubicBezTo>
                    <a:pt x="28" y="140"/>
                    <a:pt x="21" y="131"/>
                    <a:pt x="11" y="127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3" y="108"/>
                    <a:pt x="53" y="115"/>
                    <a:pt x="64" y="115"/>
                  </a:cubicBezTo>
                  <a:cubicBezTo>
                    <a:pt x="78" y="115"/>
                    <a:pt x="90" y="103"/>
                    <a:pt x="90" y="89"/>
                  </a:cubicBezTo>
                  <a:cubicBezTo>
                    <a:pt x="90" y="74"/>
                    <a:pt x="78" y="62"/>
                    <a:pt x="64" y="62"/>
                  </a:cubicBezTo>
                  <a:cubicBezTo>
                    <a:pt x="53" y="62"/>
                    <a:pt x="43" y="69"/>
                    <a:pt x="39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21" y="47"/>
                    <a:pt x="28" y="37"/>
                    <a:pt x="28" y="26"/>
                  </a:cubicBezTo>
                  <a:cubicBezTo>
                    <a:pt x="28" y="12"/>
                    <a:pt x="1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" y="177"/>
                    <a:pt x="1" y="177"/>
                  </a:cubicBezTo>
                  <a:cubicBezTo>
                    <a:pt x="16" y="177"/>
                    <a:pt x="28" y="166"/>
                    <a:pt x="2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422"/>
            <p:cNvSpPr>
              <a:spLocks/>
            </p:cNvSpPr>
            <p:nvPr/>
          </p:nvSpPr>
          <p:spPr bwMode="auto">
            <a:xfrm>
              <a:off x="8701088" y="5607050"/>
              <a:ext cx="142875" cy="142875"/>
            </a:xfrm>
            <a:custGeom>
              <a:avLst/>
              <a:gdLst>
                <a:gd name="T0" fmla="*/ 151 w 178"/>
                <a:gd name="T1" fmla="*/ 62 h 177"/>
                <a:gd name="T2" fmla="*/ 127 w 178"/>
                <a:gd name="T3" fmla="*/ 78 h 177"/>
                <a:gd name="T4" fmla="*/ 99 w 178"/>
                <a:gd name="T5" fmla="*/ 78 h 177"/>
                <a:gd name="T6" fmla="*/ 99 w 178"/>
                <a:gd name="T7" fmla="*/ 51 h 177"/>
                <a:gd name="T8" fmla="*/ 115 w 178"/>
                <a:gd name="T9" fmla="*/ 26 h 177"/>
                <a:gd name="T10" fmla="*/ 89 w 178"/>
                <a:gd name="T11" fmla="*/ 0 h 177"/>
                <a:gd name="T12" fmla="*/ 62 w 178"/>
                <a:gd name="T13" fmla="*/ 26 h 177"/>
                <a:gd name="T14" fmla="*/ 79 w 178"/>
                <a:gd name="T15" fmla="*/ 51 h 177"/>
                <a:gd name="T16" fmla="*/ 79 w 178"/>
                <a:gd name="T17" fmla="*/ 78 h 177"/>
                <a:gd name="T18" fmla="*/ 51 w 178"/>
                <a:gd name="T19" fmla="*/ 78 h 177"/>
                <a:gd name="T20" fmla="*/ 26 w 178"/>
                <a:gd name="T21" fmla="*/ 62 h 177"/>
                <a:gd name="T22" fmla="*/ 0 w 178"/>
                <a:gd name="T23" fmla="*/ 89 h 177"/>
                <a:gd name="T24" fmla="*/ 26 w 178"/>
                <a:gd name="T25" fmla="*/ 115 h 177"/>
                <a:gd name="T26" fmla="*/ 51 w 178"/>
                <a:gd name="T27" fmla="*/ 99 h 177"/>
                <a:gd name="T28" fmla="*/ 79 w 178"/>
                <a:gd name="T29" fmla="*/ 99 h 177"/>
                <a:gd name="T30" fmla="*/ 79 w 178"/>
                <a:gd name="T31" fmla="*/ 127 h 177"/>
                <a:gd name="T32" fmla="*/ 62 w 178"/>
                <a:gd name="T33" fmla="*/ 151 h 177"/>
                <a:gd name="T34" fmla="*/ 89 w 178"/>
                <a:gd name="T35" fmla="*/ 177 h 177"/>
                <a:gd name="T36" fmla="*/ 115 w 178"/>
                <a:gd name="T37" fmla="*/ 151 h 177"/>
                <a:gd name="T38" fmla="*/ 99 w 178"/>
                <a:gd name="T39" fmla="*/ 127 h 177"/>
                <a:gd name="T40" fmla="*/ 99 w 178"/>
                <a:gd name="T41" fmla="*/ 99 h 177"/>
                <a:gd name="T42" fmla="*/ 127 w 178"/>
                <a:gd name="T43" fmla="*/ 99 h 177"/>
                <a:gd name="T44" fmla="*/ 151 w 178"/>
                <a:gd name="T45" fmla="*/ 115 h 177"/>
                <a:gd name="T46" fmla="*/ 178 w 178"/>
                <a:gd name="T47" fmla="*/ 89 h 177"/>
                <a:gd name="T48" fmla="*/ 151 w 178"/>
                <a:gd name="T49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8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7"/>
                    <a:pt x="115" y="26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7" y="62"/>
                    <a:pt x="26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6" y="115"/>
                  </a:cubicBezTo>
                  <a:cubicBezTo>
                    <a:pt x="37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66"/>
                    <a:pt x="74" y="177"/>
                    <a:pt x="89" y="177"/>
                  </a:cubicBezTo>
                  <a:cubicBezTo>
                    <a:pt x="103" y="177"/>
                    <a:pt x="115" y="166"/>
                    <a:pt x="115" y="151"/>
                  </a:cubicBezTo>
                  <a:cubicBezTo>
                    <a:pt x="115" y="140"/>
                    <a:pt x="109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8" y="103"/>
                    <a:pt x="178" y="89"/>
                  </a:cubicBezTo>
                  <a:cubicBezTo>
                    <a:pt x="178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423"/>
            <p:cNvSpPr>
              <a:spLocks/>
            </p:cNvSpPr>
            <p:nvPr/>
          </p:nvSpPr>
          <p:spPr bwMode="auto">
            <a:xfrm>
              <a:off x="8982075" y="5607050"/>
              <a:ext cx="142875" cy="142875"/>
            </a:xfrm>
            <a:custGeom>
              <a:avLst/>
              <a:gdLst>
                <a:gd name="T0" fmla="*/ 151 w 177"/>
                <a:gd name="T1" fmla="*/ 62 h 177"/>
                <a:gd name="T2" fmla="*/ 126 w 177"/>
                <a:gd name="T3" fmla="*/ 78 h 177"/>
                <a:gd name="T4" fmla="*/ 99 w 177"/>
                <a:gd name="T5" fmla="*/ 78 h 177"/>
                <a:gd name="T6" fmla="*/ 99 w 177"/>
                <a:gd name="T7" fmla="*/ 51 h 177"/>
                <a:gd name="T8" fmla="*/ 115 w 177"/>
                <a:gd name="T9" fmla="*/ 26 h 177"/>
                <a:gd name="T10" fmla="*/ 88 w 177"/>
                <a:gd name="T11" fmla="*/ 0 h 177"/>
                <a:gd name="T12" fmla="*/ 62 w 177"/>
                <a:gd name="T13" fmla="*/ 26 h 177"/>
                <a:gd name="T14" fmla="*/ 78 w 177"/>
                <a:gd name="T15" fmla="*/ 51 h 177"/>
                <a:gd name="T16" fmla="*/ 78 w 177"/>
                <a:gd name="T17" fmla="*/ 78 h 177"/>
                <a:gd name="T18" fmla="*/ 50 w 177"/>
                <a:gd name="T19" fmla="*/ 78 h 177"/>
                <a:gd name="T20" fmla="*/ 26 w 177"/>
                <a:gd name="T21" fmla="*/ 62 h 177"/>
                <a:gd name="T22" fmla="*/ 0 w 177"/>
                <a:gd name="T23" fmla="*/ 89 h 177"/>
                <a:gd name="T24" fmla="*/ 26 w 177"/>
                <a:gd name="T25" fmla="*/ 115 h 177"/>
                <a:gd name="T26" fmla="*/ 50 w 177"/>
                <a:gd name="T27" fmla="*/ 99 h 177"/>
                <a:gd name="T28" fmla="*/ 78 w 177"/>
                <a:gd name="T29" fmla="*/ 99 h 177"/>
                <a:gd name="T30" fmla="*/ 78 w 177"/>
                <a:gd name="T31" fmla="*/ 127 h 177"/>
                <a:gd name="T32" fmla="*/ 62 w 177"/>
                <a:gd name="T33" fmla="*/ 151 h 177"/>
                <a:gd name="T34" fmla="*/ 88 w 177"/>
                <a:gd name="T35" fmla="*/ 177 h 177"/>
                <a:gd name="T36" fmla="*/ 115 w 177"/>
                <a:gd name="T37" fmla="*/ 151 h 177"/>
                <a:gd name="T38" fmla="*/ 99 w 177"/>
                <a:gd name="T39" fmla="*/ 127 h 177"/>
                <a:gd name="T40" fmla="*/ 99 w 177"/>
                <a:gd name="T41" fmla="*/ 99 h 177"/>
                <a:gd name="T42" fmla="*/ 126 w 177"/>
                <a:gd name="T43" fmla="*/ 99 h 177"/>
                <a:gd name="T44" fmla="*/ 151 w 177"/>
                <a:gd name="T45" fmla="*/ 115 h 177"/>
                <a:gd name="T46" fmla="*/ 177 w 177"/>
                <a:gd name="T47" fmla="*/ 89 h 177"/>
                <a:gd name="T48" fmla="*/ 151 w 177"/>
                <a:gd name="T49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177">
                  <a:moveTo>
                    <a:pt x="151" y="62"/>
                  </a:moveTo>
                  <a:cubicBezTo>
                    <a:pt x="140" y="62"/>
                    <a:pt x="130" y="69"/>
                    <a:pt x="126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7"/>
                    <a:pt x="115" y="26"/>
                  </a:cubicBezTo>
                  <a:cubicBezTo>
                    <a:pt x="115" y="12"/>
                    <a:pt x="103" y="0"/>
                    <a:pt x="88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37"/>
                    <a:pt x="69" y="47"/>
                    <a:pt x="78" y="51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6" y="69"/>
                    <a:pt x="37" y="62"/>
                    <a:pt x="26" y="62"/>
                  </a:cubicBezTo>
                  <a:cubicBezTo>
                    <a:pt x="11" y="62"/>
                    <a:pt x="0" y="74"/>
                    <a:pt x="0" y="89"/>
                  </a:cubicBezTo>
                  <a:cubicBezTo>
                    <a:pt x="0" y="103"/>
                    <a:pt x="11" y="115"/>
                    <a:pt x="26" y="115"/>
                  </a:cubicBezTo>
                  <a:cubicBezTo>
                    <a:pt x="37" y="115"/>
                    <a:pt x="46" y="108"/>
                    <a:pt x="50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66"/>
                    <a:pt x="74" y="177"/>
                    <a:pt x="88" y="177"/>
                  </a:cubicBezTo>
                  <a:cubicBezTo>
                    <a:pt x="103" y="177"/>
                    <a:pt x="115" y="166"/>
                    <a:pt x="115" y="151"/>
                  </a:cubicBezTo>
                  <a:cubicBezTo>
                    <a:pt x="115" y="140"/>
                    <a:pt x="108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30" y="108"/>
                    <a:pt x="140" y="115"/>
                    <a:pt x="151" y="115"/>
                  </a:cubicBezTo>
                  <a:cubicBezTo>
                    <a:pt x="165" y="115"/>
                    <a:pt x="177" y="103"/>
                    <a:pt x="177" y="89"/>
                  </a:cubicBezTo>
                  <a:cubicBezTo>
                    <a:pt x="177" y="74"/>
                    <a:pt x="165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424"/>
            <p:cNvSpPr>
              <a:spLocks/>
            </p:cNvSpPr>
            <p:nvPr/>
          </p:nvSpPr>
          <p:spPr bwMode="auto">
            <a:xfrm>
              <a:off x="9263063" y="5607050"/>
              <a:ext cx="142875" cy="142875"/>
            </a:xfrm>
            <a:custGeom>
              <a:avLst/>
              <a:gdLst>
                <a:gd name="T0" fmla="*/ 151 w 178"/>
                <a:gd name="T1" fmla="*/ 62 h 177"/>
                <a:gd name="T2" fmla="*/ 127 w 178"/>
                <a:gd name="T3" fmla="*/ 78 h 177"/>
                <a:gd name="T4" fmla="*/ 99 w 178"/>
                <a:gd name="T5" fmla="*/ 78 h 177"/>
                <a:gd name="T6" fmla="*/ 99 w 178"/>
                <a:gd name="T7" fmla="*/ 51 h 177"/>
                <a:gd name="T8" fmla="*/ 115 w 178"/>
                <a:gd name="T9" fmla="*/ 26 h 177"/>
                <a:gd name="T10" fmla="*/ 89 w 178"/>
                <a:gd name="T11" fmla="*/ 0 h 177"/>
                <a:gd name="T12" fmla="*/ 63 w 178"/>
                <a:gd name="T13" fmla="*/ 26 h 177"/>
                <a:gd name="T14" fmla="*/ 79 w 178"/>
                <a:gd name="T15" fmla="*/ 51 h 177"/>
                <a:gd name="T16" fmla="*/ 79 w 178"/>
                <a:gd name="T17" fmla="*/ 78 h 177"/>
                <a:gd name="T18" fmla="*/ 51 w 178"/>
                <a:gd name="T19" fmla="*/ 78 h 177"/>
                <a:gd name="T20" fmla="*/ 27 w 178"/>
                <a:gd name="T21" fmla="*/ 62 h 177"/>
                <a:gd name="T22" fmla="*/ 0 w 178"/>
                <a:gd name="T23" fmla="*/ 89 h 177"/>
                <a:gd name="T24" fmla="*/ 27 w 178"/>
                <a:gd name="T25" fmla="*/ 115 h 177"/>
                <a:gd name="T26" fmla="*/ 51 w 178"/>
                <a:gd name="T27" fmla="*/ 99 h 177"/>
                <a:gd name="T28" fmla="*/ 79 w 178"/>
                <a:gd name="T29" fmla="*/ 99 h 177"/>
                <a:gd name="T30" fmla="*/ 79 w 178"/>
                <a:gd name="T31" fmla="*/ 127 h 177"/>
                <a:gd name="T32" fmla="*/ 63 w 178"/>
                <a:gd name="T33" fmla="*/ 151 h 177"/>
                <a:gd name="T34" fmla="*/ 89 w 178"/>
                <a:gd name="T35" fmla="*/ 177 h 177"/>
                <a:gd name="T36" fmla="*/ 115 w 178"/>
                <a:gd name="T37" fmla="*/ 151 h 177"/>
                <a:gd name="T38" fmla="*/ 99 w 178"/>
                <a:gd name="T39" fmla="*/ 127 h 177"/>
                <a:gd name="T40" fmla="*/ 99 w 178"/>
                <a:gd name="T41" fmla="*/ 99 h 177"/>
                <a:gd name="T42" fmla="*/ 127 w 178"/>
                <a:gd name="T43" fmla="*/ 99 h 177"/>
                <a:gd name="T44" fmla="*/ 151 w 178"/>
                <a:gd name="T45" fmla="*/ 115 h 177"/>
                <a:gd name="T46" fmla="*/ 178 w 178"/>
                <a:gd name="T47" fmla="*/ 89 h 177"/>
                <a:gd name="T48" fmla="*/ 151 w 178"/>
                <a:gd name="T49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8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7"/>
                    <a:pt x="115" y="26"/>
                  </a:cubicBezTo>
                  <a:cubicBezTo>
                    <a:pt x="115" y="12"/>
                    <a:pt x="104" y="0"/>
                    <a:pt x="89" y="0"/>
                  </a:cubicBezTo>
                  <a:cubicBezTo>
                    <a:pt x="74" y="0"/>
                    <a:pt x="63" y="12"/>
                    <a:pt x="63" y="26"/>
                  </a:cubicBezTo>
                  <a:cubicBezTo>
                    <a:pt x="63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8" y="62"/>
                    <a:pt x="27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7" y="115"/>
                  </a:cubicBezTo>
                  <a:cubicBezTo>
                    <a:pt x="38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3" y="140"/>
                    <a:pt x="63" y="151"/>
                  </a:cubicBezTo>
                  <a:cubicBezTo>
                    <a:pt x="63" y="166"/>
                    <a:pt x="74" y="177"/>
                    <a:pt x="89" y="177"/>
                  </a:cubicBezTo>
                  <a:cubicBezTo>
                    <a:pt x="104" y="177"/>
                    <a:pt x="115" y="166"/>
                    <a:pt x="115" y="151"/>
                  </a:cubicBezTo>
                  <a:cubicBezTo>
                    <a:pt x="115" y="140"/>
                    <a:pt x="109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8" y="103"/>
                    <a:pt x="178" y="89"/>
                  </a:cubicBezTo>
                  <a:cubicBezTo>
                    <a:pt x="178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425"/>
            <p:cNvSpPr>
              <a:spLocks/>
            </p:cNvSpPr>
            <p:nvPr/>
          </p:nvSpPr>
          <p:spPr bwMode="auto">
            <a:xfrm>
              <a:off x="9544050" y="5607050"/>
              <a:ext cx="142875" cy="142875"/>
            </a:xfrm>
            <a:custGeom>
              <a:avLst/>
              <a:gdLst>
                <a:gd name="T0" fmla="*/ 151 w 177"/>
                <a:gd name="T1" fmla="*/ 62 h 177"/>
                <a:gd name="T2" fmla="*/ 127 w 177"/>
                <a:gd name="T3" fmla="*/ 78 h 177"/>
                <a:gd name="T4" fmla="*/ 99 w 177"/>
                <a:gd name="T5" fmla="*/ 78 h 177"/>
                <a:gd name="T6" fmla="*/ 99 w 177"/>
                <a:gd name="T7" fmla="*/ 51 h 177"/>
                <a:gd name="T8" fmla="*/ 115 w 177"/>
                <a:gd name="T9" fmla="*/ 26 h 177"/>
                <a:gd name="T10" fmla="*/ 89 w 177"/>
                <a:gd name="T11" fmla="*/ 0 h 177"/>
                <a:gd name="T12" fmla="*/ 62 w 177"/>
                <a:gd name="T13" fmla="*/ 26 h 177"/>
                <a:gd name="T14" fmla="*/ 78 w 177"/>
                <a:gd name="T15" fmla="*/ 51 h 177"/>
                <a:gd name="T16" fmla="*/ 78 w 177"/>
                <a:gd name="T17" fmla="*/ 78 h 177"/>
                <a:gd name="T18" fmla="*/ 51 w 177"/>
                <a:gd name="T19" fmla="*/ 78 h 177"/>
                <a:gd name="T20" fmla="*/ 26 w 177"/>
                <a:gd name="T21" fmla="*/ 62 h 177"/>
                <a:gd name="T22" fmla="*/ 0 w 177"/>
                <a:gd name="T23" fmla="*/ 89 h 177"/>
                <a:gd name="T24" fmla="*/ 26 w 177"/>
                <a:gd name="T25" fmla="*/ 115 h 177"/>
                <a:gd name="T26" fmla="*/ 51 w 177"/>
                <a:gd name="T27" fmla="*/ 99 h 177"/>
                <a:gd name="T28" fmla="*/ 78 w 177"/>
                <a:gd name="T29" fmla="*/ 99 h 177"/>
                <a:gd name="T30" fmla="*/ 78 w 177"/>
                <a:gd name="T31" fmla="*/ 127 h 177"/>
                <a:gd name="T32" fmla="*/ 62 w 177"/>
                <a:gd name="T33" fmla="*/ 151 h 177"/>
                <a:gd name="T34" fmla="*/ 89 w 177"/>
                <a:gd name="T35" fmla="*/ 177 h 177"/>
                <a:gd name="T36" fmla="*/ 115 w 177"/>
                <a:gd name="T37" fmla="*/ 151 h 177"/>
                <a:gd name="T38" fmla="*/ 99 w 177"/>
                <a:gd name="T39" fmla="*/ 127 h 177"/>
                <a:gd name="T40" fmla="*/ 99 w 177"/>
                <a:gd name="T41" fmla="*/ 99 h 177"/>
                <a:gd name="T42" fmla="*/ 127 w 177"/>
                <a:gd name="T43" fmla="*/ 99 h 177"/>
                <a:gd name="T44" fmla="*/ 151 w 177"/>
                <a:gd name="T45" fmla="*/ 115 h 177"/>
                <a:gd name="T46" fmla="*/ 177 w 177"/>
                <a:gd name="T47" fmla="*/ 89 h 177"/>
                <a:gd name="T48" fmla="*/ 151 w 177"/>
                <a:gd name="T49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7"/>
                    <a:pt x="115" y="26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37"/>
                    <a:pt x="69" y="47"/>
                    <a:pt x="78" y="51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7" y="62"/>
                    <a:pt x="26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6" y="115"/>
                  </a:cubicBezTo>
                  <a:cubicBezTo>
                    <a:pt x="37" y="115"/>
                    <a:pt x="47" y="108"/>
                    <a:pt x="51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66"/>
                    <a:pt x="74" y="177"/>
                    <a:pt x="89" y="177"/>
                  </a:cubicBezTo>
                  <a:cubicBezTo>
                    <a:pt x="103" y="177"/>
                    <a:pt x="115" y="166"/>
                    <a:pt x="115" y="151"/>
                  </a:cubicBezTo>
                  <a:cubicBezTo>
                    <a:pt x="115" y="140"/>
                    <a:pt x="108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7" y="103"/>
                    <a:pt x="177" y="89"/>
                  </a:cubicBezTo>
                  <a:cubicBezTo>
                    <a:pt x="177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426"/>
            <p:cNvSpPr>
              <a:spLocks/>
            </p:cNvSpPr>
            <p:nvPr/>
          </p:nvSpPr>
          <p:spPr bwMode="auto">
            <a:xfrm>
              <a:off x="9825038" y="4483100"/>
              <a:ext cx="73025" cy="142875"/>
            </a:xfrm>
            <a:custGeom>
              <a:avLst/>
              <a:gdLst>
                <a:gd name="T0" fmla="*/ 63 w 91"/>
                <a:gd name="T1" fmla="*/ 26 h 177"/>
                <a:gd name="T2" fmla="*/ 79 w 91"/>
                <a:gd name="T3" fmla="*/ 51 h 177"/>
                <a:gd name="T4" fmla="*/ 79 w 91"/>
                <a:gd name="T5" fmla="*/ 78 h 177"/>
                <a:gd name="T6" fmla="*/ 51 w 91"/>
                <a:gd name="T7" fmla="*/ 78 h 177"/>
                <a:gd name="T8" fmla="*/ 27 w 91"/>
                <a:gd name="T9" fmla="*/ 62 h 177"/>
                <a:gd name="T10" fmla="*/ 0 w 91"/>
                <a:gd name="T11" fmla="*/ 89 h 177"/>
                <a:gd name="T12" fmla="*/ 27 w 91"/>
                <a:gd name="T13" fmla="*/ 115 h 177"/>
                <a:gd name="T14" fmla="*/ 51 w 91"/>
                <a:gd name="T15" fmla="*/ 99 h 177"/>
                <a:gd name="T16" fmla="*/ 79 w 91"/>
                <a:gd name="T17" fmla="*/ 99 h 177"/>
                <a:gd name="T18" fmla="*/ 79 w 91"/>
                <a:gd name="T19" fmla="*/ 126 h 177"/>
                <a:gd name="T20" fmla="*/ 63 w 91"/>
                <a:gd name="T21" fmla="*/ 151 h 177"/>
                <a:gd name="T22" fmla="*/ 63 w 91"/>
                <a:gd name="T23" fmla="*/ 151 h 177"/>
                <a:gd name="T24" fmla="*/ 89 w 91"/>
                <a:gd name="T25" fmla="*/ 177 h 177"/>
                <a:gd name="T26" fmla="*/ 91 w 91"/>
                <a:gd name="T27" fmla="*/ 177 h 177"/>
                <a:gd name="T28" fmla="*/ 91 w 91"/>
                <a:gd name="T29" fmla="*/ 0 h 177"/>
                <a:gd name="T30" fmla="*/ 89 w 91"/>
                <a:gd name="T31" fmla="*/ 0 h 177"/>
                <a:gd name="T32" fmla="*/ 63 w 91"/>
                <a:gd name="T33" fmla="*/ 2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177">
                  <a:moveTo>
                    <a:pt x="63" y="26"/>
                  </a:moveTo>
                  <a:cubicBezTo>
                    <a:pt x="63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8" y="62"/>
                    <a:pt x="27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7" y="115"/>
                  </a:cubicBezTo>
                  <a:cubicBezTo>
                    <a:pt x="38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69" y="130"/>
                    <a:pt x="63" y="140"/>
                    <a:pt x="63" y="151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3" y="165"/>
                    <a:pt x="75" y="177"/>
                    <a:pt x="89" y="177"/>
                  </a:cubicBezTo>
                  <a:cubicBezTo>
                    <a:pt x="90" y="177"/>
                    <a:pt x="90" y="177"/>
                    <a:pt x="91" y="17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0" y="0"/>
                    <a:pt x="90" y="0"/>
                    <a:pt x="89" y="0"/>
                  </a:cubicBezTo>
                  <a:cubicBezTo>
                    <a:pt x="75" y="0"/>
                    <a:pt x="63" y="12"/>
                    <a:pt x="6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427"/>
            <p:cNvSpPr>
              <a:spLocks/>
            </p:cNvSpPr>
            <p:nvPr/>
          </p:nvSpPr>
          <p:spPr bwMode="auto">
            <a:xfrm>
              <a:off x="9825038" y="4762500"/>
              <a:ext cx="73025" cy="144463"/>
            </a:xfrm>
            <a:custGeom>
              <a:avLst/>
              <a:gdLst>
                <a:gd name="T0" fmla="*/ 89 w 91"/>
                <a:gd name="T1" fmla="*/ 0 h 178"/>
                <a:gd name="T2" fmla="*/ 63 w 91"/>
                <a:gd name="T3" fmla="*/ 27 h 178"/>
                <a:gd name="T4" fmla="*/ 79 w 91"/>
                <a:gd name="T5" fmla="*/ 51 h 178"/>
                <a:gd name="T6" fmla="*/ 79 w 91"/>
                <a:gd name="T7" fmla="*/ 79 h 178"/>
                <a:gd name="T8" fmla="*/ 51 w 91"/>
                <a:gd name="T9" fmla="*/ 79 h 178"/>
                <a:gd name="T10" fmla="*/ 27 w 91"/>
                <a:gd name="T11" fmla="*/ 63 h 178"/>
                <a:gd name="T12" fmla="*/ 0 w 91"/>
                <a:gd name="T13" fmla="*/ 89 h 178"/>
                <a:gd name="T14" fmla="*/ 27 w 91"/>
                <a:gd name="T15" fmla="*/ 116 h 178"/>
                <a:gd name="T16" fmla="*/ 51 w 91"/>
                <a:gd name="T17" fmla="*/ 99 h 178"/>
                <a:gd name="T18" fmla="*/ 79 w 91"/>
                <a:gd name="T19" fmla="*/ 99 h 178"/>
                <a:gd name="T20" fmla="*/ 79 w 91"/>
                <a:gd name="T21" fmla="*/ 127 h 178"/>
                <a:gd name="T22" fmla="*/ 63 w 91"/>
                <a:gd name="T23" fmla="*/ 151 h 178"/>
                <a:gd name="T24" fmla="*/ 63 w 91"/>
                <a:gd name="T25" fmla="*/ 151 h 178"/>
                <a:gd name="T26" fmla="*/ 89 w 91"/>
                <a:gd name="T27" fmla="*/ 178 h 178"/>
                <a:gd name="T28" fmla="*/ 91 w 91"/>
                <a:gd name="T29" fmla="*/ 178 h 178"/>
                <a:gd name="T30" fmla="*/ 91 w 91"/>
                <a:gd name="T31" fmla="*/ 0 h 178"/>
                <a:gd name="T32" fmla="*/ 89 w 91"/>
                <a:gd name="T3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178">
                  <a:moveTo>
                    <a:pt x="89" y="0"/>
                  </a:moveTo>
                  <a:cubicBezTo>
                    <a:pt x="75" y="0"/>
                    <a:pt x="63" y="12"/>
                    <a:pt x="63" y="27"/>
                  </a:cubicBezTo>
                  <a:cubicBezTo>
                    <a:pt x="63" y="38"/>
                    <a:pt x="69" y="47"/>
                    <a:pt x="79" y="51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7" y="69"/>
                    <a:pt x="38" y="63"/>
                    <a:pt x="27" y="63"/>
                  </a:cubicBezTo>
                  <a:cubicBezTo>
                    <a:pt x="12" y="63"/>
                    <a:pt x="0" y="74"/>
                    <a:pt x="0" y="89"/>
                  </a:cubicBezTo>
                  <a:cubicBezTo>
                    <a:pt x="0" y="104"/>
                    <a:pt x="12" y="116"/>
                    <a:pt x="27" y="116"/>
                  </a:cubicBezTo>
                  <a:cubicBezTo>
                    <a:pt x="38" y="116"/>
                    <a:pt x="47" y="109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3" y="140"/>
                    <a:pt x="63" y="151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3" y="166"/>
                    <a:pt x="75" y="178"/>
                    <a:pt x="89" y="178"/>
                  </a:cubicBezTo>
                  <a:cubicBezTo>
                    <a:pt x="90" y="178"/>
                    <a:pt x="90" y="178"/>
                    <a:pt x="91" y="17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0" y="0"/>
                    <a:pt x="90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428"/>
            <p:cNvSpPr>
              <a:spLocks/>
            </p:cNvSpPr>
            <p:nvPr/>
          </p:nvSpPr>
          <p:spPr bwMode="auto">
            <a:xfrm>
              <a:off x="9825038" y="5045075"/>
              <a:ext cx="73025" cy="142875"/>
            </a:xfrm>
            <a:custGeom>
              <a:avLst/>
              <a:gdLst>
                <a:gd name="T0" fmla="*/ 63 w 91"/>
                <a:gd name="T1" fmla="*/ 26 h 177"/>
                <a:gd name="T2" fmla="*/ 63 w 91"/>
                <a:gd name="T3" fmla="*/ 26 h 177"/>
                <a:gd name="T4" fmla="*/ 79 w 91"/>
                <a:gd name="T5" fmla="*/ 51 h 177"/>
                <a:gd name="T6" fmla="*/ 79 w 91"/>
                <a:gd name="T7" fmla="*/ 78 h 177"/>
                <a:gd name="T8" fmla="*/ 51 w 91"/>
                <a:gd name="T9" fmla="*/ 78 h 177"/>
                <a:gd name="T10" fmla="*/ 27 w 91"/>
                <a:gd name="T11" fmla="*/ 62 h 177"/>
                <a:gd name="T12" fmla="*/ 0 w 91"/>
                <a:gd name="T13" fmla="*/ 89 h 177"/>
                <a:gd name="T14" fmla="*/ 27 w 91"/>
                <a:gd name="T15" fmla="*/ 115 h 177"/>
                <a:gd name="T16" fmla="*/ 51 w 91"/>
                <a:gd name="T17" fmla="*/ 99 h 177"/>
                <a:gd name="T18" fmla="*/ 79 w 91"/>
                <a:gd name="T19" fmla="*/ 99 h 177"/>
                <a:gd name="T20" fmla="*/ 79 w 91"/>
                <a:gd name="T21" fmla="*/ 126 h 177"/>
                <a:gd name="T22" fmla="*/ 63 w 91"/>
                <a:gd name="T23" fmla="*/ 151 h 177"/>
                <a:gd name="T24" fmla="*/ 63 w 91"/>
                <a:gd name="T25" fmla="*/ 151 h 177"/>
                <a:gd name="T26" fmla="*/ 89 w 91"/>
                <a:gd name="T27" fmla="*/ 177 h 177"/>
                <a:gd name="T28" fmla="*/ 91 w 91"/>
                <a:gd name="T29" fmla="*/ 177 h 177"/>
                <a:gd name="T30" fmla="*/ 91 w 91"/>
                <a:gd name="T31" fmla="*/ 0 h 177"/>
                <a:gd name="T32" fmla="*/ 89 w 91"/>
                <a:gd name="T33" fmla="*/ 0 h 177"/>
                <a:gd name="T34" fmla="*/ 63 w 91"/>
                <a:gd name="T35" fmla="*/ 2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77">
                  <a:moveTo>
                    <a:pt x="63" y="26"/>
                  </a:moveTo>
                  <a:cubicBezTo>
                    <a:pt x="63" y="26"/>
                    <a:pt x="63" y="26"/>
                    <a:pt x="63" y="26"/>
                  </a:cubicBezTo>
                  <a:cubicBezTo>
                    <a:pt x="63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8" y="62"/>
                    <a:pt x="27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7" y="115"/>
                  </a:cubicBezTo>
                  <a:cubicBezTo>
                    <a:pt x="38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69" y="130"/>
                    <a:pt x="63" y="140"/>
                    <a:pt x="63" y="151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3" y="166"/>
                    <a:pt x="75" y="177"/>
                    <a:pt x="89" y="177"/>
                  </a:cubicBezTo>
                  <a:cubicBezTo>
                    <a:pt x="90" y="177"/>
                    <a:pt x="90" y="177"/>
                    <a:pt x="91" y="17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0" y="0"/>
                    <a:pt x="90" y="0"/>
                    <a:pt x="89" y="0"/>
                  </a:cubicBezTo>
                  <a:cubicBezTo>
                    <a:pt x="75" y="0"/>
                    <a:pt x="63" y="12"/>
                    <a:pt x="6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429"/>
            <p:cNvSpPr>
              <a:spLocks/>
            </p:cNvSpPr>
            <p:nvPr/>
          </p:nvSpPr>
          <p:spPr bwMode="auto">
            <a:xfrm>
              <a:off x="9825038" y="5326063"/>
              <a:ext cx="73025" cy="142875"/>
            </a:xfrm>
            <a:custGeom>
              <a:avLst/>
              <a:gdLst>
                <a:gd name="T0" fmla="*/ 63 w 91"/>
                <a:gd name="T1" fmla="*/ 27 h 178"/>
                <a:gd name="T2" fmla="*/ 63 w 91"/>
                <a:gd name="T3" fmla="*/ 27 h 178"/>
                <a:gd name="T4" fmla="*/ 79 w 91"/>
                <a:gd name="T5" fmla="*/ 51 h 178"/>
                <a:gd name="T6" fmla="*/ 79 w 91"/>
                <a:gd name="T7" fmla="*/ 79 h 178"/>
                <a:gd name="T8" fmla="*/ 51 w 91"/>
                <a:gd name="T9" fmla="*/ 79 h 178"/>
                <a:gd name="T10" fmla="*/ 27 w 91"/>
                <a:gd name="T11" fmla="*/ 63 h 178"/>
                <a:gd name="T12" fmla="*/ 0 w 91"/>
                <a:gd name="T13" fmla="*/ 89 h 178"/>
                <a:gd name="T14" fmla="*/ 27 w 91"/>
                <a:gd name="T15" fmla="*/ 116 h 178"/>
                <a:gd name="T16" fmla="*/ 51 w 91"/>
                <a:gd name="T17" fmla="*/ 99 h 178"/>
                <a:gd name="T18" fmla="*/ 79 w 91"/>
                <a:gd name="T19" fmla="*/ 99 h 178"/>
                <a:gd name="T20" fmla="*/ 79 w 91"/>
                <a:gd name="T21" fmla="*/ 127 h 178"/>
                <a:gd name="T22" fmla="*/ 63 w 91"/>
                <a:gd name="T23" fmla="*/ 151 h 178"/>
                <a:gd name="T24" fmla="*/ 89 w 91"/>
                <a:gd name="T25" fmla="*/ 178 h 178"/>
                <a:gd name="T26" fmla="*/ 91 w 91"/>
                <a:gd name="T27" fmla="*/ 178 h 178"/>
                <a:gd name="T28" fmla="*/ 91 w 91"/>
                <a:gd name="T29" fmla="*/ 0 h 178"/>
                <a:gd name="T30" fmla="*/ 89 w 91"/>
                <a:gd name="T31" fmla="*/ 0 h 178"/>
                <a:gd name="T32" fmla="*/ 63 w 91"/>
                <a:gd name="T33" fmla="*/ 2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178">
                  <a:moveTo>
                    <a:pt x="63" y="27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38"/>
                    <a:pt x="69" y="47"/>
                    <a:pt x="79" y="51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7" y="69"/>
                    <a:pt x="38" y="63"/>
                    <a:pt x="27" y="63"/>
                  </a:cubicBezTo>
                  <a:cubicBezTo>
                    <a:pt x="12" y="63"/>
                    <a:pt x="0" y="74"/>
                    <a:pt x="0" y="89"/>
                  </a:cubicBezTo>
                  <a:cubicBezTo>
                    <a:pt x="0" y="104"/>
                    <a:pt x="12" y="116"/>
                    <a:pt x="27" y="116"/>
                  </a:cubicBezTo>
                  <a:cubicBezTo>
                    <a:pt x="38" y="116"/>
                    <a:pt x="47" y="109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3" y="140"/>
                    <a:pt x="63" y="151"/>
                  </a:cubicBezTo>
                  <a:cubicBezTo>
                    <a:pt x="63" y="166"/>
                    <a:pt x="75" y="178"/>
                    <a:pt x="89" y="178"/>
                  </a:cubicBezTo>
                  <a:cubicBezTo>
                    <a:pt x="90" y="178"/>
                    <a:pt x="90" y="178"/>
                    <a:pt x="91" y="17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0" y="0"/>
                    <a:pt x="90" y="0"/>
                    <a:pt x="89" y="0"/>
                  </a:cubicBezTo>
                  <a:cubicBezTo>
                    <a:pt x="75" y="0"/>
                    <a:pt x="63" y="12"/>
                    <a:pt x="6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430"/>
            <p:cNvSpPr>
              <a:spLocks/>
            </p:cNvSpPr>
            <p:nvPr/>
          </p:nvSpPr>
          <p:spPr bwMode="auto">
            <a:xfrm>
              <a:off x="9825038" y="5607050"/>
              <a:ext cx="73025" cy="142875"/>
            </a:xfrm>
            <a:custGeom>
              <a:avLst/>
              <a:gdLst>
                <a:gd name="T0" fmla="*/ 63 w 91"/>
                <a:gd name="T1" fmla="*/ 26 h 177"/>
                <a:gd name="T2" fmla="*/ 79 w 91"/>
                <a:gd name="T3" fmla="*/ 51 h 177"/>
                <a:gd name="T4" fmla="*/ 79 w 91"/>
                <a:gd name="T5" fmla="*/ 78 h 177"/>
                <a:gd name="T6" fmla="*/ 51 w 91"/>
                <a:gd name="T7" fmla="*/ 78 h 177"/>
                <a:gd name="T8" fmla="*/ 27 w 91"/>
                <a:gd name="T9" fmla="*/ 62 h 177"/>
                <a:gd name="T10" fmla="*/ 0 w 91"/>
                <a:gd name="T11" fmla="*/ 89 h 177"/>
                <a:gd name="T12" fmla="*/ 27 w 91"/>
                <a:gd name="T13" fmla="*/ 115 h 177"/>
                <a:gd name="T14" fmla="*/ 51 w 91"/>
                <a:gd name="T15" fmla="*/ 99 h 177"/>
                <a:gd name="T16" fmla="*/ 79 w 91"/>
                <a:gd name="T17" fmla="*/ 99 h 177"/>
                <a:gd name="T18" fmla="*/ 79 w 91"/>
                <a:gd name="T19" fmla="*/ 127 h 177"/>
                <a:gd name="T20" fmla="*/ 63 w 91"/>
                <a:gd name="T21" fmla="*/ 151 h 177"/>
                <a:gd name="T22" fmla="*/ 89 w 91"/>
                <a:gd name="T23" fmla="*/ 177 h 177"/>
                <a:gd name="T24" fmla="*/ 91 w 91"/>
                <a:gd name="T25" fmla="*/ 177 h 177"/>
                <a:gd name="T26" fmla="*/ 91 w 91"/>
                <a:gd name="T27" fmla="*/ 0 h 177"/>
                <a:gd name="T28" fmla="*/ 89 w 91"/>
                <a:gd name="T29" fmla="*/ 0 h 177"/>
                <a:gd name="T30" fmla="*/ 63 w 91"/>
                <a:gd name="T31" fmla="*/ 2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77">
                  <a:moveTo>
                    <a:pt x="63" y="26"/>
                  </a:moveTo>
                  <a:cubicBezTo>
                    <a:pt x="63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8" y="62"/>
                    <a:pt x="27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7" y="115"/>
                  </a:cubicBezTo>
                  <a:cubicBezTo>
                    <a:pt x="38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3" y="140"/>
                    <a:pt x="63" y="151"/>
                  </a:cubicBezTo>
                  <a:cubicBezTo>
                    <a:pt x="63" y="166"/>
                    <a:pt x="75" y="177"/>
                    <a:pt x="89" y="177"/>
                  </a:cubicBezTo>
                  <a:cubicBezTo>
                    <a:pt x="90" y="177"/>
                    <a:pt x="90" y="177"/>
                    <a:pt x="91" y="17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0" y="0"/>
                    <a:pt x="90" y="0"/>
                    <a:pt x="89" y="0"/>
                  </a:cubicBezTo>
                  <a:cubicBezTo>
                    <a:pt x="75" y="0"/>
                    <a:pt x="63" y="12"/>
                    <a:pt x="6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5208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Main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086B54E2-146A-4074-9C89-30F85A30CDD3}" type="datetime1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4253" y="1752600"/>
            <a:ext cx="1126864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(Calibri 28pt): click to add text</a:t>
            </a:r>
          </a:p>
          <a:p>
            <a:pPr lvl="1"/>
            <a:r>
              <a:rPr lang="en-US" dirty="0"/>
              <a:t>Subtitle (Calibri 28pt)</a:t>
            </a:r>
          </a:p>
          <a:p>
            <a:pPr lvl="2"/>
            <a:r>
              <a:rPr lang="en-US" dirty="0"/>
              <a:t>Bulleted slide body text (Calibri 20pt)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4"/>
            <a:r>
              <a:rPr lang="en-US" dirty="0"/>
              <a:t>Bulleted source (Calibri 16pt)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1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dirty="0"/>
              <a:t>Small image and text </a:t>
            </a:r>
            <a:r>
              <a:rPr lang="en-GB" sz="3200" b="1" dirty="0">
                <a:solidFill>
                  <a:schemeClr val="accent2"/>
                </a:solidFill>
              </a:rPr>
              <a:t>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B4E39C60-8B06-4493-AB91-8FC624C5111C}" type="datetime1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51175" y="1752600"/>
            <a:ext cx="86817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(Calibri 28pt): click to add text</a:t>
            </a:r>
          </a:p>
          <a:p>
            <a:pPr lvl="1"/>
            <a:r>
              <a:rPr lang="en-US" dirty="0"/>
              <a:t>Subtitle (Calibri 28pt)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4"/>
            <a:r>
              <a:rPr lang="en-US" dirty="0"/>
              <a:t>Bulleted source (Calibri 16pt)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752600"/>
            <a:ext cx="2131200" cy="46291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58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dirty="0"/>
              <a:t>Medium image and text </a:t>
            </a:r>
            <a:r>
              <a:rPr lang="en-GB" sz="3200" b="1" dirty="0">
                <a:solidFill>
                  <a:schemeClr val="accent2"/>
                </a:solidFill>
              </a:rPr>
              <a:t>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2F383212-3F16-48EF-8FF1-E7E20A693F16}" type="datetime1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00024" y="1752600"/>
            <a:ext cx="56349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(Calibri 28pt): click to add text</a:t>
            </a:r>
          </a:p>
          <a:p>
            <a:pPr lvl="1"/>
            <a:r>
              <a:rPr lang="en-US" dirty="0"/>
              <a:t>Subtitle (Calibri 28pt)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4"/>
            <a:r>
              <a:rPr lang="en-US" dirty="0"/>
              <a:t>Bulleted source (Calibri 16pt)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5102" y="1752600"/>
            <a:ext cx="5172146" cy="46291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81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9128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83971"/>
            <a:ext cx="2593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CE5E9-58E6-40B2-BB8B-D5A000043BFC}" type="datetime1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1175" y="6391591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6394766"/>
            <a:ext cx="1060450" cy="369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 Placeholder 59"/>
          <p:cNvSpPr>
            <a:spLocks noGrp="1"/>
          </p:cNvSpPr>
          <p:nvPr>
            <p:ph type="body" idx="1"/>
          </p:nvPr>
        </p:nvSpPr>
        <p:spPr>
          <a:xfrm>
            <a:off x="457200" y="1752599"/>
            <a:ext cx="11277600" cy="46389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Sixth level</a:t>
            </a:r>
          </a:p>
          <a:p>
            <a:pPr lvl="7"/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55296" y="0"/>
            <a:ext cx="650872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9850658" y="41173"/>
            <a:ext cx="1853256" cy="209350"/>
            <a:chOff x="5868988" y="6743700"/>
            <a:chExt cx="857250" cy="96838"/>
          </a:xfrm>
          <a:solidFill>
            <a:srgbClr val="FFFFFF">
              <a:alpha val="20000"/>
            </a:srgbClr>
          </a:solidFill>
        </p:grpSpPr>
        <p:sp>
          <p:nvSpPr>
            <p:cNvPr id="22" name="Freeform 431"/>
            <p:cNvSpPr>
              <a:spLocks/>
            </p:cNvSpPr>
            <p:nvPr/>
          </p:nvSpPr>
          <p:spPr bwMode="auto">
            <a:xfrm>
              <a:off x="5868988" y="6743700"/>
              <a:ext cx="96838" cy="96838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5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5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5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6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1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1" y="73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6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8" y="73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432"/>
            <p:cNvSpPr>
              <a:spLocks/>
            </p:cNvSpPr>
            <p:nvPr/>
          </p:nvSpPr>
          <p:spPr bwMode="auto">
            <a:xfrm>
              <a:off x="6059488" y="6743700"/>
              <a:ext cx="96838" cy="96838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3"/>
                    <a:pt x="3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3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433"/>
            <p:cNvSpPr>
              <a:spLocks/>
            </p:cNvSpPr>
            <p:nvPr/>
          </p:nvSpPr>
          <p:spPr bwMode="auto">
            <a:xfrm>
              <a:off x="6249988" y="6743700"/>
              <a:ext cx="96838" cy="96838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3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3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434"/>
            <p:cNvSpPr>
              <a:spLocks/>
            </p:cNvSpPr>
            <p:nvPr/>
          </p:nvSpPr>
          <p:spPr bwMode="auto">
            <a:xfrm>
              <a:off x="6438900" y="6743700"/>
              <a:ext cx="96838" cy="96838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3 w 120"/>
                <a:gd name="T19" fmla="*/ 18 h 120"/>
                <a:gd name="T20" fmla="*/ 43 w 120"/>
                <a:gd name="T21" fmla="*/ 18 h 120"/>
                <a:gd name="T22" fmla="*/ 54 w 120"/>
                <a:gd name="T23" fmla="*/ 35 h 120"/>
                <a:gd name="T24" fmla="*/ 54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4 w 120"/>
                <a:gd name="T41" fmla="*/ 67 h 120"/>
                <a:gd name="T42" fmla="*/ 54 w 120"/>
                <a:gd name="T43" fmla="*/ 86 h 120"/>
                <a:gd name="T44" fmla="*/ 43 w 120"/>
                <a:gd name="T45" fmla="*/ 102 h 120"/>
                <a:gd name="T46" fmla="*/ 43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5"/>
                    <a:pt x="47" y="32"/>
                    <a:pt x="54" y="3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3"/>
                    <a:pt x="35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47" y="89"/>
                    <a:pt x="43" y="95"/>
                    <a:pt x="43" y="10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12"/>
                    <a:pt x="51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3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435"/>
            <p:cNvSpPr>
              <a:spLocks/>
            </p:cNvSpPr>
            <p:nvPr/>
          </p:nvSpPr>
          <p:spPr bwMode="auto">
            <a:xfrm>
              <a:off x="6629400" y="6743700"/>
              <a:ext cx="96838" cy="96838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3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3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480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31" r:id="rId20"/>
    <p:sldLayoutId id="2147483734" r:id="rId21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en-GB" sz="3200" b="1" kern="1200" baseline="0" noProof="0" dirty="0">
          <a:solidFill>
            <a:schemeClr val="accent2"/>
          </a:solidFill>
          <a:latin typeface="+mn-lt"/>
          <a:ea typeface="+mj-ea"/>
          <a:cs typeface="+mj-cs"/>
        </a:defRPr>
      </a:lvl1pPr>
    </p:titleStyle>
    <p:bodyStyle>
      <a:lvl1pPr marL="288000" marR="0" indent="-288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88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863">
          <p15:clr>
            <a:srgbClr val="F26B43"/>
          </p15:clr>
        </p15:guide>
        <p15:guide id="4" orient="horz" pos="1727">
          <p15:clr>
            <a:srgbClr val="F26B43"/>
          </p15:clr>
        </p15:guide>
        <p15:guide id="5" orient="horz" pos="3456">
          <p15:clr>
            <a:srgbClr val="F26B43"/>
          </p15:clr>
        </p15:guide>
        <p15:guide id="6" pos="4802">
          <p15:clr>
            <a:srgbClr val="F26B43"/>
          </p15:clr>
        </p15:guide>
        <p15:guide id="7" pos="5762">
          <p15:clr>
            <a:srgbClr val="F26B43"/>
          </p15:clr>
        </p15:guide>
        <p15:guide id="8" pos="6720">
          <p15:clr>
            <a:srgbClr val="F26B43"/>
          </p15:clr>
        </p15:guide>
        <p15:guide id="9" pos="7392">
          <p15:clr>
            <a:srgbClr val="F26B43"/>
          </p15:clr>
        </p15:guide>
        <p15:guide id="10" orient="horz" pos="288">
          <p15:clr>
            <a:srgbClr val="F26B43"/>
          </p15:clr>
        </p15:guide>
        <p15:guide id="11" orient="horz" pos="4020">
          <p15:clr>
            <a:srgbClr val="F26B43"/>
          </p15:clr>
        </p15:guide>
        <p15:guide id="12" pos="2880">
          <p15:clr>
            <a:srgbClr val="F26B43"/>
          </p15:clr>
        </p15:guide>
        <p15:guide id="13" pos="1922">
          <p15:clr>
            <a:srgbClr val="F26B43"/>
          </p15:clr>
        </p15:guide>
        <p15:guide id="14" pos="960">
          <p15:clr>
            <a:srgbClr val="F26B43"/>
          </p15:clr>
        </p15:guide>
        <p15:guide id="15" pos="288">
          <p15:clr>
            <a:srgbClr val="F26B43"/>
          </p15:clr>
        </p15:guide>
        <p15:guide id="16" pos="6560">
          <p15:clr>
            <a:srgbClr val="F26B43"/>
          </p15:clr>
        </p15:guide>
        <p15:guide id="18" orient="horz" pos="1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79" y="2057400"/>
            <a:ext cx="11372557" cy="2743199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4000" dirty="0"/>
              <a:t>Airbnb Listings Data</a:t>
            </a:r>
            <a:br>
              <a:rPr lang="en-GB" sz="4000" dirty="0"/>
            </a:br>
            <a:r>
              <a:rPr lang="en-GB" sz="3100" dirty="0"/>
              <a:t>Price Prediction and Improving Customer Reviews</a:t>
            </a:r>
            <a:r>
              <a:rPr lang="en-GB" sz="3100" b="1" i="1" dirty="0"/>
              <a:t/>
            </a:r>
            <a:br>
              <a:rPr lang="en-GB" sz="3100" b="1" i="1" dirty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2700" b="0" dirty="0"/>
              <a:t>Zahid Amadxarif</a:t>
            </a:r>
            <a:r>
              <a:rPr lang="en-GB" sz="2700" b="0"/>
              <a:t/>
            </a:r>
            <a:br>
              <a:rPr lang="en-GB" sz="2700" b="0"/>
            </a:br>
            <a:endParaRPr lang="en-GB" sz="2200" i="1" dirty="0"/>
          </a:p>
        </p:txBody>
      </p:sp>
    </p:spTree>
    <p:extLst>
      <p:ext uri="{BB962C8B-B14F-4D97-AF65-F5344CB8AC3E}">
        <p14:creationId xmlns:p14="http://schemas.microsoft.com/office/powerpoint/2010/main" val="198537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78B7-CE51-4992-881C-3D0BC734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8752C-3AE1-48ED-9DFF-FDB3BF37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10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42886-62F3-4899-BE8D-7B848CA5A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157" y="1370014"/>
            <a:ext cx="11268643" cy="4629150"/>
          </a:xfrm>
        </p:spPr>
        <p:txBody>
          <a:bodyPr/>
          <a:lstStyle/>
          <a:p>
            <a:r>
              <a:rPr lang="en-GB" sz="2000" dirty="0" smtClean="0"/>
              <a:t>N = 49,378</a:t>
            </a:r>
          </a:p>
          <a:p>
            <a:r>
              <a:rPr lang="en-GB" sz="2000" dirty="0" smtClean="0"/>
              <a:t>Target: Total Review Rating</a:t>
            </a:r>
          </a:p>
          <a:p>
            <a:r>
              <a:rPr lang="en-GB" sz="2000" dirty="0" smtClean="0"/>
              <a:t>Categorical features:</a:t>
            </a:r>
          </a:p>
          <a:p>
            <a:pPr marL="630900" lvl="2" indent="-342900"/>
            <a:r>
              <a:rPr lang="en-GB" dirty="0" smtClean="0"/>
              <a:t>Neighbourhood, Room Type, Amenities, Instant Bookable</a:t>
            </a:r>
          </a:p>
          <a:p>
            <a:r>
              <a:rPr lang="en-GB" sz="2000" dirty="0" smtClean="0"/>
              <a:t>Numerical </a:t>
            </a:r>
            <a:r>
              <a:rPr lang="en-GB" sz="2000" dirty="0"/>
              <a:t>features:</a:t>
            </a:r>
          </a:p>
          <a:p>
            <a:pPr marL="630900" lvl="2" indent="-342900"/>
            <a:r>
              <a:rPr lang="en-GB" dirty="0" smtClean="0"/>
              <a:t>Longitude, Latitude, Accommodates, Bathrooms, Bedrooms, Beds, Price, Minimum nights, Maximum Nights, Number of words in ‘Description’, Number of words in ‘Neighbourhood Overview’, Number of amenities, Review categories</a:t>
            </a:r>
          </a:p>
          <a:p>
            <a:r>
              <a:rPr lang="en-GB" sz="2000" dirty="0" smtClean="0"/>
              <a:t>Cleaning:</a:t>
            </a:r>
            <a:endParaRPr lang="en-GB" sz="2000" dirty="0"/>
          </a:p>
          <a:p>
            <a:pPr marL="630900" lvl="2" indent="-342900"/>
            <a:r>
              <a:rPr lang="en-GB" dirty="0" smtClean="0"/>
              <a:t>One-hot encoding of categorical features; extracting bathrooms quantity; removing currency from target</a:t>
            </a:r>
          </a:p>
          <a:p>
            <a:pPr marL="630900" lvl="2" indent="-342900"/>
            <a:r>
              <a:rPr lang="en-GB" dirty="0" smtClean="0"/>
              <a:t>Dropped host details, </a:t>
            </a:r>
            <a:r>
              <a:rPr lang="en-GB" dirty="0" err="1" smtClean="0"/>
              <a:t>urls</a:t>
            </a:r>
            <a:r>
              <a:rPr lang="en-GB" dirty="0" smtClean="0"/>
              <a:t>, property type and identifier variables</a:t>
            </a:r>
          </a:p>
          <a:p>
            <a:pPr marL="630900" lvl="2" indent="-342900"/>
            <a:r>
              <a:rPr lang="en-GB" dirty="0" smtClean="0"/>
              <a:t>Log transformation and normalisation of target and numerical features</a:t>
            </a:r>
            <a:endParaRPr lang="en-GB" dirty="0"/>
          </a:p>
          <a:p>
            <a:pPr marL="342900" lvl="1" indent="-34290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7463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review sub categories affect the overall review score?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11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51608"/>
            <a:ext cx="5205027" cy="4629150"/>
          </a:xfrm>
        </p:spPr>
        <p:txBody>
          <a:bodyPr/>
          <a:lstStyle/>
          <a:p>
            <a:r>
              <a:rPr lang="en-GB" dirty="0" smtClean="0"/>
              <a:t>All sub-categories significantly affect the overall review score except the location score.</a:t>
            </a:r>
          </a:p>
          <a:p>
            <a:r>
              <a:rPr lang="en-GB" dirty="0" smtClean="0"/>
              <a:t>Sub-category scores explain 99.7% of the variation in the overall review score.</a:t>
            </a:r>
          </a:p>
          <a:p>
            <a:r>
              <a:rPr lang="en-GB" dirty="0" smtClean="0"/>
              <a:t>An increase in score by 1 for cleanliness marginally improves the overall review score by 11%.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71608"/>
              </p:ext>
            </p:extLst>
          </p:nvPr>
        </p:nvGraphicFramePr>
        <p:xfrm>
          <a:off x="6865059" y="1523798"/>
          <a:ext cx="4956232" cy="499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684">
                  <a:extLst>
                    <a:ext uri="{9D8B030D-6E8A-4147-A177-3AD203B41FA5}">
                      <a16:colId xmlns:a16="http://schemas.microsoft.com/office/drawing/2014/main" val="4189466772"/>
                    </a:ext>
                  </a:extLst>
                </a:gridCol>
                <a:gridCol w="1896105">
                  <a:extLst>
                    <a:ext uri="{9D8B030D-6E8A-4147-A177-3AD203B41FA5}">
                      <a16:colId xmlns:a16="http://schemas.microsoft.com/office/drawing/2014/main" val="2537089462"/>
                    </a:ext>
                  </a:extLst>
                </a:gridCol>
                <a:gridCol w="1042443">
                  <a:extLst>
                    <a:ext uri="{9D8B030D-6E8A-4147-A177-3AD203B41FA5}">
                      <a16:colId xmlns:a16="http://schemas.microsoft.com/office/drawing/2014/main" val="1886623244"/>
                    </a:ext>
                  </a:extLst>
                </a:gridCol>
              </a:tblGrid>
              <a:tr h="614662"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Marginal impact</a:t>
                      </a:r>
                      <a:r>
                        <a:rPr lang="en-GB" baseline="30000" dirty="0" smtClean="0"/>
                        <a:t>1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62530"/>
                  </a:ext>
                </a:extLst>
              </a:tr>
              <a:tr h="623200">
                <a:tc>
                  <a:txBody>
                    <a:bodyPr/>
                    <a:lstStyle/>
                    <a:p>
                      <a:r>
                        <a:rPr lang="en-GB" dirty="0" smtClean="0"/>
                        <a:t>Value 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54769"/>
                  </a:ext>
                </a:extLst>
              </a:tr>
              <a:tr h="623200">
                <a:tc>
                  <a:txBody>
                    <a:bodyPr/>
                    <a:lstStyle/>
                    <a:p>
                      <a:r>
                        <a:rPr lang="en-GB" dirty="0" smtClean="0"/>
                        <a:t>Accuracy</a:t>
                      </a:r>
                      <a:r>
                        <a:rPr lang="en-GB" baseline="0" dirty="0" smtClean="0"/>
                        <a:t> 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58280"/>
                  </a:ext>
                </a:extLst>
              </a:tr>
              <a:tr h="623200">
                <a:tc>
                  <a:txBody>
                    <a:bodyPr/>
                    <a:lstStyle/>
                    <a:p>
                      <a:r>
                        <a:rPr lang="en-GB" dirty="0" smtClean="0"/>
                        <a:t>Cleanliness 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69629"/>
                  </a:ext>
                </a:extLst>
              </a:tr>
              <a:tr h="623200">
                <a:tc>
                  <a:txBody>
                    <a:bodyPr/>
                    <a:lstStyle/>
                    <a:p>
                      <a:r>
                        <a:rPr lang="en-GB" dirty="0" smtClean="0"/>
                        <a:t>Communication 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61265"/>
                  </a:ext>
                </a:extLst>
              </a:tr>
              <a:tr h="623200">
                <a:tc>
                  <a:txBody>
                    <a:bodyPr/>
                    <a:lstStyle/>
                    <a:p>
                      <a:r>
                        <a:rPr lang="en-GB" dirty="0" smtClean="0"/>
                        <a:t>Check in 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47491"/>
                  </a:ext>
                </a:extLst>
              </a:tr>
              <a:tr h="623200">
                <a:tc>
                  <a:txBody>
                    <a:bodyPr/>
                    <a:lstStyle/>
                    <a:p>
                      <a:r>
                        <a:rPr lang="en-GB" dirty="0" smtClean="0"/>
                        <a:t>Location 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86424"/>
                  </a:ext>
                </a:extLst>
              </a:tr>
              <a:tr h="623200">
                <a:tc gridSpan="3">
                  <a:txBody>
                    <a:bodyPr/>
                    <a:lstStyle/>
                    <a:p>
                      <a:r>
                        <a:rPr lang="en-GB" sz="1400" baseline="30000" dirty="0" smtClean="0"/>
                        <a:t>1</a:t>
                      </a:r>
                      <a:r>
                        <a:rPr lang="en-GB" sz="1100" baseline="0" dirty="0" smtClean="0"/>
                        <a:t>From a 1 unit increase in the dependent variable</a:t>
                      </a:r>
                    </a:p>
                    <a:p>
                      <a:endParaRPr lang="en-GB" sz="1100" baseline="0" dirty="0" smtClean="0"/>
                    </a:p>
                    <a:p>
                      <a:r>
                        <a:rPr lang="en-GB" sz="1100" baseline="0" dirty="0" smtClean="0"/>
                        <a:t>Specification: OLS for Log(overall review score) on review sub-categories</a:t>
                      </a:r>
                      <a:endParaRPr lang="en-GB" baseline="30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08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02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91139"/>
          </a:xfrm>
        </p:spPr>
        <p:txBody>
          <a:bodyPr/>
          <a:lstStyle/>
          <a:p>
            <a:r>
              <a:rPr lang="en-GB" sz="2800" dirty="0" smtClean="0"/>
              <a:t>Which prediction model performs best and which features are most important under the full specification?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54475"/>
              </p:ext>
            </p:extLst>
          </p:nvPr>
        </p:nvGraphicFramePr>
        <p:xfrm>
          <a:off x="457200" y="1248339"/>
          <a:ext cx="11277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20">
                  <a:extLst>
                    <a:ext uri="{9D8B030D-6E8A-4147-A177-3AD203B41FA5}">
                      <a16:colId xmlns:a16="http://schemas.microsoft.com/office/drawing/2014/main" val="3571626137"/>
                    </a:ext>
                  </a:extLst>
                </a:gridCol>
                <a:gridCol w="2028305">
                  <a:extLst>
                    <a:ext uri="{9D8B030D-6E8A-4147-A177-3AD203B41FA5}">
                      <a16:colId xmlns:a16="http://schemas.microsoft.com/office/drawing/2014/main" val="3208133613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2316377568"/>
                    </a:ext>
                  </a:extLst>
                </a:gridCol>
                <a:gridCol w="2094808">
                  <a:extLst>
                    <a:ext uri="{9D8B030D-6E8A-4147-A177-3AD203B41FA5}">
                      <a16:colId xmlns:a16="http://schemas.microsoft.com/office/drawing/2014/main" val="930673601"/>
                    </a:ext>
                  </a:extLst>
                </a:gridCol>
                <a:gridCol w="2058785">
                  <a:extLst>
                    <a:ext uri="{9D8B030D-6E8A-4147-A177-3AD203B41FA5}">
                      <a16:colId xmlns:a16="http://schemas.microsoft.com/office/drawing/2014/main" val="577388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R2 Train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R2 Test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MSE Train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MSE Test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0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Linear Regression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0.84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0.82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0.003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0.004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Gradient Boosting </a:t>
                      </a:r>
                      <a:r>
                        <a:rPr lang="en-GB" b="1" dirty="0" err="1" smtClean="0"/>
                        <a:t>Regressor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0.86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0.82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0.003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0.004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5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Linear SVR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7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Ridge CV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7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K Nearest</a:t>
                      </a:r>
                      <a:r>
                        <a:rPr lang="en-GB" baseline="0" dirty="0" smtClean="0"/>
                        <a:t> Neighbours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8995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04" y="3473379"/>
            <a:ext cx="10937192" cy="30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5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78B7-CE51-4992-881C-3D0BC734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improvements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8752C-3AE1-48ED-9DFF-FDB3BF37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13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42886-62F3-4899-BE8D-7B848CA5A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157" y="1370014"/>
            <a:ext cx="11268643" cy="4629150"/>
          </a:xfrm>
        </p:spPr>
        <p:txBody>
          <a:bodyPr/>
          <a:lstStyle/>
          <a:p>
            <a:r>
              <a:rPr lang="en-GB" sz="2400" dirty="0" smtClean="0"/>
              <a:t>Model 1 – Price Prediction:</a:t>
            </a:r>
          </a:p>
          <a:p>
            <a:pPr marL="630900" lvl="2" indent="-342900"/>
            <a:r>
              <a:rPr lang="en-GB" sz="2400" dirty="0" smtClean="0"/>
              <a:t>Image analysis for listing could help explain which features in images help drive the rental price.</a:t>
            </a:r>
          </a:p>
          <a:p>
            <a:pPr marL="630900" lvl="2" indent="-342900"/>
            <a:r>
              <a:rPr lang="en-GB" sz="2400" dirty="0"/>
              <a:t>Analysis of the amenities variable could yield categories which may further explain variation </a:t>
            </a:r>
            <a:r>
              <a:rPr lang="en-GB" sz="2400" dirty="0" smtClean="0"/>
              <a:t>in rental price.</a:t>
            </a:r>
          </a:p>
          <a:p>
            <a:pPr lvl="2" indent="0">
              <a:buNone/>
            </a:pPr>
            <a:endParaRPr lang="en-GB" sz="2400" dirty="0" smtClean="0"/>
          </a:p>
          <a:p>
            <a:r>
              <a:rPr lang="en-GB" sz="2400" dirty="0" smtClean="0"/>
              <a:t>Model 2 – Improving customer reviews:</a:t>
            </a:r>
            <a:endParaRPr lang="en-GB" sz="2400" dirty="0"/>
          </a:p>
          <a:p>
            <a:pPr marL="630900" lvl="2" indent="-342900"/>
            <a:r>
              <a:rPr lang="en-GB" sz="2400" dirty="0" smtClean="0"/>
              <a:t>LDA for description and neighbourhood overview variables could yield useful topics which further explain variation in customer review scores.</a:t>
            </a:r>
          </a:p>
          <a:p>
            <a:pPr marL="630900" lvl="2" indent="-342900"/>
            <a:r>
              <a:rPr lang="en-GB" sz="2400" dirty="0" smtClean="0"/>
              <a:t>Image analysis for listing could help investigate the effect of images on accuracy review scores.</a:t>
            </a:r>
          </a:p>
          <a:p>
            <a:pPr marL="630900" lvl="2" indent="-342900"/>
            <a:r>
              <a:rPr lang="en-GB" sz="2400" dirty="0" smtClean="0"/>
              <a:t>Analysis of the amenities variable could yield categories which may further explain variation in customer review scores.</a:t>
            </a:r>
          </a:p>
          <a:p>
            <a:pPr lvl="2" indent="0">
              <a:buNone/>
            </a:pPr>
            <a:endParaRPr lang="en-GB" sz="2800" dirty="0" smtClean="0"/>
          </a:p>
          <a:p>
            <a:pPr marL="342900" lvl="1" indent="-34290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8696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15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78B7-CE51-4992-881C-3D0BC734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8752C-3AE1-48ED-9DFF-FDB3BF37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2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42886-62F3-4899-BE8D-7B848CA5A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Price Prediction</a:t>
            </a:r>
          </a:p>
          <a:p>
            <a:pPr marL="630900" lvl="2" indent="-342900"/>
            <a:r>
              <a:rPr lang="en-GB" sz="2400" dirty="0"/>
              <a:t>The firm intends to use a model to advise their clients on how to set a competitive price for their first listing on Airbnb.</a:t>
            </a:r>
          </a:p>
          <a:p>
            <a:pPr lvl="2" indent="0">
              <a:buNone/>
            </a:pP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Improving Customer Reviews</a:t>
            </a:r>
          </a:p>
          <a:p>
            <a:pPr marL="630900" lvl="2" indent="-342900"/>
            <a:r>
              <a:rPr lang="en-GB" sz="2400" dirty="0"/>
              <a:t>The firm would like to use a second model to help advise their clients on how to maximise positive consumer response to their first Airbnb listing.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9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78B7-CE51-4992-881C-3D0BC734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8752C-3AE1-48ED-9DFF-FDB3BF37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3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42886-62F3-4899-BE8D-7B848CA5A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370014"/>
            <a:ext cx="11268643" cy="4629150"/>
          </a:xfrm>
        </p:spPr>
        <p:txBody>
          <a:bodyPr/>
          <a:lstStyle/>
          <a:p>
            <a:r>
              <a:rPr lang="en-GB" sz="2400" dirty="0" smtClean="0"/>
              <a:t>77135 observations and 76 variables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Variables include:</a:t>
            </a:r>
          </a:p>
          <a:p>
            <a:pPr marL="630900" lvl="2" indent="-342900"/>
            <a:r>
              <a:rPr lang="en-GB" sz="2400" dirty="0" smtClean="0"/>
              <a:t>Listing identifiers, </a:t>
            </a:r>
            <a:r>
              <a:rPr lang="en-GB" sz="2400" dirty="0"/>
              <a:t>h</a:t>
            </a:r>
            <a:r>
              <a:rPr lang="en-GB" sz="2400" dirty="0" smtClean="0"/>
              <a:t>ost details</a:t>
            </a:r>
          </a:p>
          <a:p>
            <a:pPr marL="630900" lvl="2" indent="-342900"/>
            <a:r>
              <a:rPr lang="en-GB" sz="2400" dirty="0" smtClean="0"/>
              <a:t>Location details</a:t>
            </a:r>
          </a:p>
          <a:p>
            <a:pPr marL="630900" lvl="2" indent="-342900"/>
            <a:r>
              <a:rPr lang="en-GB" sz="2400" dirty="0" smtClean="0"/>
              <a:t>Availability of listing</a:t>
            </a:r>
          </a:p>
          <a:p>
            <a:pPr marL="630900" lvl="2" indent="-342900"/>
            <a:r>
              <a:rPr lang="en-GB" sz="2400" dirty="0" smtClean="0"/>
              <a:t>Property details</a:t>
            </a:r>
          </a:p>
          <a:p>
            <a:pPr marL="630900" lvl="2" indent="-342900"/>
            <a:r>
              <a:rPr lang="en-GB" sz="2400" dirty="0" smtClean="0"/>
              <a:t>Review scores</a:t>
            </a:r>
          </a:p>
        </p:txBody>
      </p:sp>
    </p:spTree>
    <p:extLst>
      <p:ext uri="{BB962C8B-B14F-4D97-AF65-F5344CB8AC3E}">
        <p14:creationId xmlns:p14="http://schemas.microsoft.com/office/powerpoint/2010/main" val="155355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721" y="2346960"/>
            <a:ext cx="11372557" cy="1371599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Model 1: Predicting Rent Price</a:t>
            </a:r>
            <a:endParaRPr lang="en-GB" sz="2200" i="1" dirty="0"/>
          </a:p>
        </p:txBody>
      </p:sp>
    </p:spTree>
    <p:extLst>
      <p:ext uri="{BB962C8B-B14F-4D97-AF65-F5344CB8AC3E}">
        <p14:creationId xmlns:p14="http://schemas.microsoft.com/office/powerpoint/2010/main" val="155197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78B7-CE51-4992-881C-3D0BC734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8752C-3AE1-48ED-9DFF-FDB3BF37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5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42886-62F3-4899-BE8D-7B848CA5A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157" y="1370014"/>
            <a:ext cx="11268643" cy="4629150"/>
          </a:xfrm>
        </p:spPr>
        <p:txBody>
          <a:bodyPr/>
          <a:lstStyle/>
          <a:p>
            <a:r>
              <a:rPr lang="en-GB" sz="2400" dirty="0" smtClean="0"/>
              <a:t>N = 70,969</a:t>
            </a:r>
          </a:p>
          <a:p>
            <a:r>
              <a:rPr lang="en-GB" sz="2400" dirty="0" smtClean="0"/>
              <a:t>Target: Rent Price</a:t>
            </a:r>
          </a:p>
          <a:p>
            <a:r>
              <a:rPr lang="en-GB" sz="2400" dirty="0" smtClean="0"/>
              <a:t>Categorical features:</a:t>
            </a:r>
          </a:p>
          <a:p>
            <a:pPr marL="630900" lvl="2" indent="-342900"/>
            <a:r>
              <a:rPr lang="en-GB" sz="2400" dirty="0" smtClean="0"/>
              <a:t>Neighbourhood, Room Type, Amenities, Instant Bookable</a:t>
            </a:r>
          </a:p>
          <a:p>
            <a:r>
              <a:rPr lang="en-GB" sz="2400" dirty="0" smtClean="0"/>
              <a:t>Numerical </a:t>
            </a:r>
            <a:r>
              <a:rPr lang="en-GB" sz="2400" dirty="0"/>
              <a:t>features:</a:t>
            </a:r>
          </a:p>
          <a:p>
            <a:pPr marL="630900" lvl="2" indent="-342900"/>
            <a:r>
              <a:rPr lang="en-GB" sz="2400" dirty="0" smtClean="0"/>
              <a:t>Longitude, Latitude, Accommodates, Bathrooms, Bedrooms, Beds, Price, Minimum nights, Maximum Nights</a:t>
            </a:r>
          </a:p>
          <a:p>
            <a:r>
              <a:rPr lang="en-GB" sz="2400" dirty="0" smtClean="0"/>
              <a:t>Cleaning:</a:t>
            </a:r>
            <a:endParaRPr lang="en-GB" sz="2400" dirty="0"/>
          </a:p>
          <a:p>
            <a:pPr marL="630900" lvl="2" indent="-342900"/>
            <a:r>
              <a:rPr lang="en-GB" sz="2400" dirty="0" smtClean="0"/>
              <a:t>One-hot encoding of categorical features; extracting bathrooms quantity; removing currency from target</a:t>
            </a:r>
          </a:p>
          <a:p>
            <a:pPr marL="630900" lvl="2" indent="-342900"/>
            <a:r>
              <a:rPr lang="en-GB" sz="2400" dirty="0" smtClean="0"/>
              <a:t>Dropped host details, review scores, </a:t>
            </a:r>
            <a:r>
              <a:rPr lang="en-GB" sz="2400" dirty="0" err="1" smtClean="0"/>
              <a:t>urls</a:t>
            </a:r>
            <a:r>
              <a:rPr lang="en-GB" sz="2400" dirty="0" smtClean="0"/>
              <a:t>, property type and identifier variables</a:t>
            </a:r>
          </a:p>
          <a:p>
            <a:pPr marL="630900" lvl="2" indent="-342900"/>
            <a:r>
              <a:rPr lang="en-GB" sz="2400" dirty="0" smtClean="0"/>
              <a:t>Log transformation and normalisation of target and numerical features</a:t>
            </a:r>
            <a:endParaRPr lang="en-GB" sz="2400" dirty="0"/>
          </a:p>
          <a:p>
            <a:pPr marL="342900" lvl="1" indent="-342900"/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56984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Prices vary by neighbourhood and room type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3343"/>
            <a:ext cx="5729005" cy="5449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48" y="1151111"/>
            <a:ext cx="5055752" cy="54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Correlation among numerical variables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7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4254" y="1752600"/>
            <a:ext cx="4639762" cy="4629150"/>
          </a:xfrm>
        </p:spPr>
        <p:txBody>
          <a:bodyPr/>
          <a:lstStyle/>
          <a:p>
            <a:r>
              <a:rPr lang="en-GB" dirty="0" smtClean="0"/>
              <a:t>Weak individual correlation with price.</a:t>
            </a:r>
          </a:p>
          <a:p>
            <a:r>
              <a:rPr lang="en-GB" dirty="0" smtClean="0"/>
              <a:t>Accommodates, Bathrooms, Bedrooms and Beds are strongly correlated with each other.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722" y="1752600"/>
            <a:ext cx="6990526" cy="43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2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Which model performs best and which features are most important?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39696"/>
              </p:ext>
            </p:extLst>
          </p:nvPr>
        </p:nvGraphicFramePr>
        <p:xfrm>
          <a:off x="457200" y="1248339"/>
          <a:ext cx="11277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20">
                  <a:extLst>
                    <a:ext uri="{9D8B030D-6E8A-4147-A177-3AD203B41FA5}">
                      <a16:colId xmlns:a16="http://schemas.microsoft.com/office/drawing/2014/main" val="3571626137"/>
                    </a:ext>
                  </a:extLst>
                </a:gridCol>
                <a:gridCol w="2028305">
                  <a:extLst>
                    <a:ext uri="{9D8B030D-6E8A-4147-A177-3AD203B41FA5}">
                      <a16:colId xmlns:a16="http://schemas.microsoft.com/office/drawing/2014/main" val="3208133613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2316377568"/>
                    </a:ext>
                  </a:extLst>
                </a:gridCol>
                <a:gridCol w="2094808">
                  <a:extLst>
                    <a:ext uri="{9D8B030D-6E8A-4147-A177-3AD203B41FA5}">
                      <a16:colId xmlns:a16="http://schemas.microsoft.com/office/drawing/2014/main" val="930673601"/>
                    </a:ext>
                  </a:extLst>
                </a:gridCol>
                <a:gridCol w="2058785">
                  <a:extLst>
                    <a:ext uri="{9D8B030D-6E8A-4147-A177-3AD203B41FA5}">
                      <a16:colId xmlns:a16="http://schemas.microsoft.com/office/drawing/2014/main" val="577388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R2 Train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R2 Test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MSE Train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MSE Test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0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Linear Regression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Gradient Boosting </a:t>
                      </a:r>
                      <a:r>
                        <a:rPr lang="en-GB" b="1" dirty="0" err="1" smtClean="0"/>
                        <a:t>Regressor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0.63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0.64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0.23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0.23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5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Linear SVR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7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Ridge CV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7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K Nearest</a:t>
                      </a:r>
                      <a:r>
                        <a:rPr lang="en-GB" baseline="0" dirty="0" smtClean="0"/>
                        <a:t> Neighbours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89956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95" y="3536893"/>
            <a:ext cx="11458010" cy="30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2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721" y="2346960"/>
            <a:ext cx="11372557" cy="1371599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Model </a:t>
            </a:r>
            <a:r>
              <a:rPr lang="en-GB" sz="3600" dirty="0" smtClean="0"/>
              <a:t>2: </a:t>
            </a:r>
            <a:r>
              <a:rPr lang="en-GB" sz="3600" dirty="0"/>
              <a:t>Improving Customer Reviews</a:t>
            </a:r>
            <a:br>
              <a:rPr lang="en-GB" sz="3600" dirty="0"/>
            </a:br>
            <a:endParaRPr lang="en-GB" sz="2200" i="1" dirty="0"/>
          </a:p>
        </p:txBody>
      </p:sp>
    </p:spTree>
    <p:extLst>
      <p:ext uri="{BB962C8B-B14F-4D97-AF65-F5344CB8AC3E}">
        <p14:creationId xmlns:p14="http://schemas.microsoft.com/office/powerpoint/2010/main" val="2468714426"/>
      </p:ext>
    </p:extLst>
  </p:cSld>
  <p:clrMapOvr>
    <a:masterClrMapping/>
  </p:clrMapOvr>
</p:sld>
</file>

<file path=ppt/theme/theme1.xml><?xml version="1.0" encoding="utf-8"?>
<a:theme xmlns:a="http://schemas.openxmlformats.org/drawingml/2006/main" name="Bank LINKS Template">
  <a:themeElements>
    <a:clrScheme name="Bank Blue">
      <a:dk1>
        <a:srgbClr val="00294E"/>
      </a:dk1>
      <a:lt1>
        <a:srgbClr val="FFFFFF"/>
      </a:lt1>
      <a:dk2>
        <a:srgbClr val="00294E"/>
      </a:dk2>
      <a:lt2>
        <a:srgbClr val="E7E6E6"/>
      </a:lt2>
      <a:accent1>
        <a:srgbClr val="00294E"/>
      </a:accent1>
      <a:accent2>
        <a:srgbClr val="1488CA"/>
      </a:accent2>
      <a:accent3>
        <a:srgbClr val="85C9F0"/>
      </a:accent3>
      <a:accent4>
        <a:srgbClr val="6B7E87"/>
      </a:accent4>
      <a:accent5>
        <a:srgbClr val="C8CCCF"/>
      </a:accent5>
      <a:accent6>
        <a:srgbClr val="EBEBEB"/>
      </a:accent6>
      <a:hlink>
        <a:srgbClr val="1488CA"/>
      </a:hlink>
      <a:folHlink>
        <a:srgbClr val="85C9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B64A55-6530-4FE4-BD29-4F26691CF1C9}" vid="{0C4D0E0F-E829-498D-A51A-8185ED88B0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Bank_Std_Template_01_Bank_Blue</Template>
  <TotalTime>6592</TotalTime>
  <Words>684</Words>
  <Application>Microsoft Office PowerPoint</Application>
  <PresentationFormat>Widescreen</PresentationFormat>
  <Paragraphs>164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Bank LINKS Template</vt:lpstr>
      <vt:lpstr>    Airbnb Listings Data Price Prediction and Improving Customer Reviews   Zahid Amadxarif </vt:lpstr>
      <vt:lpstr>The Brief</vt:lpstr>
      <vt:lpstr>Listing Data</vt:lpstr>
      <vt:lpstr>Model 1: Predicting Rent Price</vt:lpstr>
      <vt:lpstr>Sample</vt:lpstr>
      <vt:lpstr>Prices vary by neighbourhood and room type</vt:lpstr>
      <vt:lpstr>Correlation among numerical variables</vt:lpstr>
      <vt:lpstr>Which model performs best and which features are most important?</vt:lpstr>
      <vt:lpstr>Model 2: Improving Customer Reviews </vt:lpstr>
      <vt:lpstr>Sample</vt:lpstr>
      <vt:lpstr>Do review sub categories affect the overall review score?</vt:lpstr>
      <vt:lpstr>Which prediction model performs best and which features are most important under the full specification?</vt:lpstr>
      <vt:lpstr>Potential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Amadxarif, Zahid</cp:lastModifiedBy>
  <cp:revision>595</cp:revision>
  <cp:lastPrinted>2019-06-28T08:09:36Z</cp:lastPrinted>
  <dcterms:created xsi:type="dcterms:W3CDTF">2019-06-23T07:43:08Z</dcterms:created>
  <dcterms:modified xsi:type="dcterms:W3CDTF">2021-05-03T13:24:58Z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-376927308</vt:i4>
  </property>
  <property fmtid="{D5CDD505-2E9C-101B-9397-08002B2CF9AE}" pid="4" name="_EmailSubject">
    <vt:lpwstr>Python files for Airbnb data and presentation template</vt:lpwstr>
  </property>
  <property fmtid="{D5CDD505-2E9C-101B-9397-08002B2CF9AE}" pid="5" name="_AuthorEmail">
    <vt:lpwstr>Zahid.Amadxarif@bankofengland.co.uk</vt:lpwstr>
  </property>
  <property fmtid="{D5CDD505-2E9C-101B-9397-08002B2CF9AE}" pid="6" name="_AuthorEmailDisplayName">
    <vt:lpwstr>Amadxarif, Zahid</vt:lpwstr>
  </property>
</Properties>
</file>