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CEB9-DE2D-43FE-8300-82E7E1D703FC}" type="datetimeFigureOut">
              <a:rPr lang="en-US" smtClean="0"/>
              <a:pPr/>
              <a:t>3/31/2009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A13AD-155B-4B8A-93BD-E33ECAB6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Xilinx Spartan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Embedded Systems Lab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895600"/>
          </a:xfrm>
        </p:spPr>
        <p:txBody>
          <a:bodyPr/>
          <a:lstStyle/>
          <a:p>
            <a:r>
              <a:rPr lang="en-US" dirty="0" smtClean="0"/>
              <a:t>To familiarize with a Xilinx Development Board</a:t>
            </a:r>
          </a:p>
          <a:p>
            <a:r>
              <a:rPr lang="en-US" dirty="0" smtClean="0"/>
              <a:t>To get comfortable with Verilog HDL</a:t>
            </a:r>
          </a:p>
          <a:p>
            <a:r>
              <a:rPr lang="en-US" dirty="0" smtClean="0"/>
              <a:t>To go through a design flow from conception to prototyping</a:t>
            </a:r>
          </a:p>
          <a:p>
            <a:r>
              <a:rPr lang="en-US" dirty="0" smtClean="0"/>
              <a:t>To use Xilinx ISE and </a:t>
            </a:r>
            <a:r>
              <a:rPr lang="en-US" dirty="0" err="1" smtClean="0"/>
              <a:t>Modelsim</a:t>
            </a:r>
            <a:r>
              <a:rPr lang="en-US" dirty="0" smtClean="0"/>
              <a:t>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learn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1</a:t>
            </a:r>
            <a:r>
              <a:rPr lang="en-US" u="sng" baseline="30000" dirty="0" smtClean="0"/>
              <a:t>st</a:t>
            </a:r>
            <a:r>
              <a:rPr lang="en-US" u="sng" dirty="0" smtClean="0"/>
              <a:t> Hour:</a:t>
            </a:r>
          </a:p>
          <a:p>
            <a:r>
              <a:rPr lang="en-US" dirty="0" smtClean="0"/>
              <a:t>Familiarize with the board</a:t>
            </a:r>
          </a:p>
          <a:p>
            <a:r>
              <a:rPr lang="en-US" dirty="0" smtClean="0"/>
              <a:t>See how verilog modules and test benches are written</a:t>
            </a:r>
          </a:p>
          <a:p>
            <a:r>
              <a:rPr lang="en-US" dirty="0" smtClean="0"/>
              <a:t>Demonstrate how </a:t>
            </a:r>
            <a:r>
              <a:rPr lang="en-US" dirty="0" err="1" smtClean="0"/>
              <a:t>Matlab</a:t>
            </a:r>
            <a:r>
              <a:rPr lang="en-US" dirty="0" smtClean="0"/>
              <a:t> and </a:t>
            </a:r>
            <a:r>
              <a:rPr lang="en-US" dirty="0" err="1" smtClean="0"/>
              <a:t>Modelsim</a:t>
            </a:r>
            <a:r>
              <a:rPr lang="en-US" dirty="0" smtClean="0"/>
              <a:t> can be used in a design</a:t>
            </a:r>
          </a:p>
          <a:p>
            <a:pPr algn="ctr">
              <a:buNone/>
            </a:pPr>
            <a:r>
              <a:rPr lang="en-US" u="sng" dirty="0" smtClean="0"/>
              <a:t>2</a:t>
            </a:r>
            <a:r>
              <a:rPr lang="en-US" u="sng" baseline="30000" dirty="0" smtClean="0"/>
              <a:t>nd</a:t>
            </a:r>
            <a:r>
              <a:rPr lang="en-US" u="sng" dirty="0" smtClean="0"/>
              <a:t> Hour:</a:t>
            </a:r>
          </a:p>
          <a:p>
            <a:r>
              <a:rPr lang="en-US" dirty="0" smtClean="0"/>
              <a:t>Make a counter on the board (with variations)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-19766"/>
            <a:ext cx="8077200" cy="68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477000" y="5562600"/>
            <a:ext cx="1143000" cy="3810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6096000"/>
            <a:ext cx="1143000" cy="3810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971800"/>
            <a:ext cx="914400" cy="8382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4114800"/>
            <a:ext cx="609600" cy="6858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2514600"/>
            <a:ext cx="1752600" cy="6858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5334000"/>
            <a:ext cx="1752600" cy="13716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0" y="990600"/>
            <a:ext cx="685800" cy="533400"/>
          </a:xfrm>
          <a:prstGeom prst="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Familiarizing with the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through a USB cable : Use JTAG protocol</a:t>
            </a:r>
          </a:p>
          <a:p>
            <a:r>
              <a:rPr lang="en-US" dirty="0" smtClean="0"/>
              <a:t>Needs a DC supply : 3.3V provided via an adapter</a:t>
            </a:r>
          </a:p>
          <a:p>
            <a:r>
              <a:rPr lang="en-US" dirty="0" smtClean="0"/>
              <a:t>Has IO ports: Switches and Buttons and LEDs</a:t>
            </a:r>
          </a:p>
          <a:p>
            <a:r>
              <a:rPr lang="en-US" dirty="0" smtClean="0"/>
              <a:t>The FPGA IC is connected to various external chips (</a:t>
            </a:r>
            <a:r>
              <a:rPr lang="en-US" dirty="0" err="1" smtClean="0"/>
              <a:t>eg</a:t>
            </a:r>
            <a:r>
              <a:rPr lang="en-US" dirty="0" smtClean="0"/>
              <a:t> ADC) via specific </a:t>
            </a:r>
            <a:r>
              <a:rPr lang="en-US" dirty="0" smtClean="0"/>
              <a:t>pins</a:t>
            </a:r>
          </a:p>
          <a:p>
            <a:r>
              <a:rPr lang="en-US" smtClean="0"/>
              <a:t>Jumpers </a:t>
            </a:r>
            <a:r>
              <a:rPr lang="en-US" dirty="0" smtClean="0"/>
              <a:t>present for easy change </a:t>
            </a:r>
            <a:r>
              <a:rPr lang="en-US" smtClean="0"/>
              <a:t>of settings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modules and test benches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Verilog and VHDL are two popular languages</a:t>
            </a:r>
          </a:p>
          <a:p>
            <a:r>
              <a:rPr lang="en-US" dirty="0" smtClean="0"/>
              <a:t>Use any text editor</a:t>
            </a:r>
          </a:p>
          <a:p>
            <a:r>
              <a:rPr lang="en-US" dirty="0" smtClean="0"/>
              <a:t>File extension is &lt;</a:t>
            </a:r>
            <a:r>
              <a:rPr lang="en-US" dirty="0" err="1" smtClean="0"/>
              <a:t>modulename</a:t>
            </a:r>
            <a:r>
              <a:rPr lang="en-US" dirty="0" smtClean="0"/>
              <a:t>&gt;.v</a:t>
            </a:r>
          </a:p>
          <a:p>
            <a:r>
              <a:rPr lang="en-US" dirty="0" smtClean="0"/>
              <a:t>Use Xilinx simulator or </a:t>
            </a:r>
            <a:r>
              <a:rPr lang="en-US" dirty="0" err="1" smtClean="0"/>
              <a:t>Modelsim</a:t>
            </a:r>
            <a:r>
              <a:rPr lang="en-US" dirty="0" smtClean="0"/>
              <a:t> or Verilog-XL (Cadence) or any simulator you like to check the correctness (syntax)</a:t>
            </a:r>
          </a:p>
          <a:p>
            <a:r>
              <a:rPr lang="en-US" dirty="0" smtClean="0"/>
              <a:t>Use a test bench to verify functional correctness</a:t>
            </a:r>
          </a:p>
          <a:p>
            <a:r>
              <a:rPr lang="en-US" dirty="0" smtClean="0"/>
              <a:t>Synthesis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 </a:t>
            </a:r>
          </a:p>
          <a:p>
            <a:r>
              <a:rPr lang="en-US" dirty="0" smtClean="0"/>
              <a:t>Multiplier (Horner’s rule)</a:t>
            </a:r>
          </a:p>
          <a:p>
            <a:r>
              <a:rPr lang="en-US" dirty="0" smtClean="0"/>
              <a:t>Filter (FDA toolbox and HDL Coder)</a:t>
            </a:r>
          </a:p>
          <a:p>
            <a:r>
              <a:rPr lang="en-US" dirty="0" err="1" smtClean="0"/>
              <a:t>Cordic</a:t>
            </a:r>
            <a:r>
              <a:rPr lang="en-US" dirty="0" smtClean="0"/>
              <a:t> using </a:t>
            </a:r>
            <a:r>
              <a:rPr lang="en-US" dirty="0" err="1" smtClean="0"/>
              <a:t>Picoblaze</a:t>
            </a:r>
            <a:endParaRPr lang="en-US" dirty="0" smtClean="0"/>
          </a:p>
          <a:p>
            <a:r>
              <a:rPr lang="en-US" dirty="0" smtClean="0"/>
              <a:t>AD-Verilog-DA using </a:t>
            </a:r>
            <a:r>
              <a:rPr lang="en-US" dirty="0" err="1" smtClean="0"/>
              <a:t>Picoblaze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Working with Xilinx Spartan 3</vt:lpstr>
      <vt:lpstr>Lab Objectives</vt:lpstr>
      <vt:lpstr>What will we learn today?</vt:lpstr>
      <vt:lpstr>Slide 4</vt:lpstr>
      <vt:lpstr>Familiarizing with the board</vt:lpstr>
      <vt:lpstr>Writing modules and test benches</vt:lpstr>
      <vt:lpstr>Designs</vt:lpstr>
    </vt:vector>
  </TitlesOfParts>
  <Company>IIT Kharagpur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Xilinx Spartan 3</dc:title>
  <dc:creator>Theja Tulabandhula</dc:creator>
  <cp:lastModifiedBy>Theja Tulabandhula</cp:lastModifiedBy>
  <cp:revision>10</cp:revision>
  <dcterms:created xsi:type="dcterms:W3CDTF">2009-03-25T06:02:27Z</dcterms:created>
  <dcterms:modified xsi:type="dcterms:W3CDTF">2009-03-31T08:53:54Z</dcterms:modified>
</cp:coreProperties>
</file>