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7" r:id="rId1"/>
  </p:sldMasterIdLst>
  <p:sldIdLst>
    <p:sldId id="264" r:id="rId2"/>
    <p:sldId id="263" r:id="rId3"/>
    <p:sldId id="266" r:id="rId4"/>
    <p:sldId id="278" r:id="rId5"/>
    <p:sldId id="267" r:id="rId6"/>
    <p:sldId id="265" r:id="rId7"/>
    <p:sldId id="262" r:id="rId8"/>
    <p:sldId id="257" r:id="rId9"/>
    <p:sldId id="258" r:id="rId10"/>
    <p:sldId id="259" r:id="rId11"/>
    <p:sldId id="260" r:id="rId12"/>
    <p:sldId id="261" r:id="rId13"/>
    <p:sldId id="270" r:id="rId14"/>
    <p:sldId id="271" r:id="rId15"/>
    <p:sldId id="272" r:id="rId16"/>
    <p:sldId id="273" r:id="rId17"/>
    <p:sldId id="274" r:id="rId18"/>
    <p:sldId id="269"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7" autoAdjust="0"/>
    <p:restoredTop sz="94660"/>
  </p:normalViewPr>
  <p:slideViewPr>
    <p:cSldViewPr snapToGrid="0">
      <p:cViewPr varScale="1">
        <p:scale>
          <a:sx n="86" d="100"/>
          <a:sy n="86" d="100"/>
        </p:scale>
        <p:origin x="46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fis Sadik" userId="7d94671534f77aea" providerId="LiveId" clId="{4C6801FA-6C38-4BF6-998B-43E96D2FD6B4}"/>
    <pc:docChg chg="undo custSel delSld modSld">
      <pc:chgData name="Nafis Sadik" userId="7d94671534f77aea" providerId="LiveId" clId="{4C6801FA-6C38-4BF6-998B-43E96D2FD6B4}" dt="2024-02-03T19:13:45.781" v="431" actId="14100"/>
      <pc:docMkLst>
        <pc:docMk/>
      </pc:docMkLst>
      <pc:sldChg chg="addSp delSp modSp mod">
        <pc:chgData name="Nafis Sadik" userId="7d94671534f77aea" providerId="LiveId" clId="{4C6801FA-6C38-4BF6-998B-43E96D2FD6B4}" dt="2024-02-03T18:46:47.072" v="158"/>
        <pc:sldMkLst>
          <pc:docMk/>
          <pc:sldMk cId="2010816009" sldId="257"/>
        </pc:sldMkLst>
        <pc:spChg chg="mod">
          <ac:chgData name="Nafis Sadik" userId="7d94671534f77aea" providerId="LiveId" clId="{4C6801FA-6C38-4BF6-998B-43E96D2FD6B4}" dt="2024-02-03T18:46:47.072" v="158"/>
          <ac:spMkLst>
            <pc:docMk/>
            <pc:sldMk cId="2010816009" sldId="257"/>
            <ac:spMk id="2" creationId="{00000000-0000-0000-0000-000000000000}"/>
          </ac:spMkLst>
        </pc:spChg>
        <pc:spChg chg="del">
          <ac:chgData name="Nafis Sadik" userId="7d94671534f77aea" providerId="LiveId" clId="{4C6801FA-6C38-4BF6-998B-43E96D2FD6B4}" dt="2024-02-03T18:00:07.407" v="0"/>
          <ac:spMkLst>
            <pc:docMk/>
            <pc:sldMk cId="2010816009" sldId="257"/>
            <ac:spMk id="5" creationId="{C021125C-6B82-46CD-811C-8DBEA68329A9}"/>
          </ac:spMkLst>
        </pc:spChg>
        <pc:picChg chg="add mod">
          <ac:chgData name="Nafis Sadik" userId="7d94671534f77aea" providerId="LiveId" clId="{4C6801FA-6C38-4BF6-998B-43E96D2FD6B4}" dt="2024-02-03T18:00:23.906" v="6" actId="1076"/>
          <ac:picMkLst>
            <pc:docMk/>
            <pc:sldMk cId="2010816009" sldId="257"/>
            <ac:picMk id="4" creationId="{CF6AEDAC-F121-49D7-8A25-543EC4F2F182}"/>
          </ac:picMkLst>
        </pc:picChg>
      </pc:sldChg>
      <pc:sldChg chg="addSp delSp modSp mod">
        <pc:chgData name="Nafis Sadik" userId="7d94671534f77aea" providerId="LiveId" clId="{4C6801FA-6C38-4BF6-998B-43E96D2FD6B4}" dt="2024-02-03T18:46:53.402" v="160" actId="2711"/>
        <pc:sldMkLst>
          <pc:docMk/>
          <pc:sldMk cId="3529238956" sldId="258"/>
        </pc:sldMkLst>
        <pc:spChg chg="mod">
          <ac:chgData name="Nafis Sadik" userId="7d94671534f77aea" providerId="LiveId" clId="{4C6801FA-6C38-4BF6-998B-43E96D2FD6B4}" dt="2024-02-03T18:46:53.402" v="160" actId="2711"/>
          <ac:spMkLst>
            <pc:docMk/>
            <pc:sldMk cId="3529238956" sldId="258"/>
            <ac:spMk id="2" creationId="{00000000-0000-0000-0000-000000000000}"/>
          </ac:spMkLst>
        </pc:spChg>
        <pc:spChg chg="add del">
          <ac:chgData name="Nafis Sadik" userId="7d94671534f77aea" providerId="LiveId" clId="{4C6801FA-6C38-4BF6-998B-43E96D2FD6B4}" dt="2024-02-03T18:07:27.640" v="24"/>
          <ac:spMkLst>
            <pc:docMk/>
            <pc:sldMk cId="3529238956" sldId="258"/>
            <ac:spMk id="5" creationId="{B48B7D12-FA53-492B-9291-F46AF9B059B5}"/>
          </ac:spMkLst>
        </pc:spChg>
        <pc:picChg chg="add del mod">
          <ac:chgData name="Nafis Sadik" userId="7d94671534f77aea" providerId="LiveId" clId="{4C6801FA-6C38-4BF6-998B-43E96D2FD6B4}" dt="2024-02-03T18:00:55.436" v="12"/>
          <ac:picMkLst>
            <pc:docMk/>
            <pc:sldMk cId="3529238956" sldId="258"/>
            <ac:picMk id="4" creationId="{78A7593D-013F-451E-92B6-30A6F68CC161}"/>
          </ac:picMkLst>
        </pc:picChg>
        <pc:picChg chg="add mod">
          <ac:chgData name="Nafis Sadik" userId="7d94671534f77aea" providerId="LiveId" clId="{4C6801FA-6C38-4BF6-998B-43E96D2FD6B4}" dt="2024-02-03T18:07:27.640" v="24"/>
          <ac:picMkLst>
            <pc:docMk/>
            <pc:sldMk cId="3529238956" sldId="258"/>
            <ac:picMk id="7" creationId="{B89F84AF-701E-4E49-AED8-53B3E663A9A5}"/>
          </ac:picMkLst>
        </pc:picChg>
      </pc:sldChg>
      <pc:sldChg chg="addSp delSp modSp mod">
        <pc:chgData name="Nafis Sadik" userId="7d94671534f77aea" providerId="LiveId" clId="{4C6801FA-6C38-4BF6-998B-43E96D2FD6B4}" dt="2024-02-03T19:08:30.714" v="418" actId="20577"/>
        <pc:sldMkLst>
          <pc:docMk/>
          <pc:sldMk cId="1553228413" sldId="259"/>
        </pc:sldMkLst>
        <pc:spChg chg="mod">
          <ac:chgData name="Nafis Sadik" userId="7d94671534f77aea" providerId="LiveId" clId="{4C6801FA-6C38-4BF6-998B-43E96D2FD6B4}" dt="2024-02-03T19:08:30.714" v="418" actId="20577"/>
          <ac:spMkLst>
            <pc:docMk/>
            <pc:sldMk cId="1553228413" sldId="259"/>
            <ac:spMk id="2" creationId="{00000000-0000-0000-0000-000000000000}"/>
          </ac:spMkLst>
        </pc:spChg>
        <pc:spChg chg="del">
          <ac:chgData name="Nafis Sadik" userId="7d94671534f77aea" providerId="LiveId" clId="{4C6801FA-6C38-4BF6-998B-43E96D2FD6B4}" dt="2024-02-03T18:06:06.323" v="21"/>
          <ac:spMkLst>
            <pc:docMk/>
            <pc:sldMk cId="1553228413" sldId="259"/>
            <ac:spMk id="5" creationId="{885ABB96-6D0E-4007-8C80-8CBD93818571}"/>
          </ac:spMkLst>
        </pc:spChg>
        <pc:picChg chg="add mod">
          <ac:chgData name="Nafis Sadik" userId="7d94671534f77aea" providerId="LiveId" clId="{4C6801FA-6C38-4BF6-998B-43E96D2FD6B4}" dt="2024-02-03T18:06:06.323" v="21"/>
          <ac:picMkLst>
            <pc:docMk/>
            <pc:sldMk cId="1553228413" sldId="259"/>
            <ac:picMk id="4" creationId="{22251C81-113D-4359-9CDB-FF969F551DC8}"/>
          </ac:picMkLst>
        </pc:picChg>
      </pc:sldChg>
      <pc:sldChg chg="addSp delSp modSp mod">
        <pc:chgData name="Nafis Sadik" userId="7d94671534f77aea" providerId="LiveId" clId="{4C6801FA-6C38-4BF6-998B-43E96D2FD6B4}" dt="2024-02-03T19:08:50.809" v="426" actId="1076"/>
        <pc:sldMkLst>
          <pc:docMk/>
          <pc:sldMk cId="418456808" sldId="260"/>
        </pc:sldMkLst>
        <pc:spChg chg="mod">
          <ac:chgData name="Nafis Sadik" userId="7d94671534f77aea" providerId="LiveId" clId="{4C6801FA-6C38-4BF6-998B-43E96D2FD6B4}" dt="2024-02-03T18:47:14.777" v="164" actId="2711"/>
          <ac:spMkLst>
            <pc:docMk/>
            <pc:sldMk cId="418456808" sldId="260"/>
            <ac:spMk id="2" creationId="{00000000-0000-0000-0000-000000000000}"/>
          </ac:spMkLst>
        </pc:spChg>
        <pc:spChg chg="del">
          <ac:chgData name="Nafis Sadik" userId="7d94671534f77aea" providerId="LiveId" clId="{4C6801FA-6C38-4BF6-998B-43E96D2FD6B4}" dt="2024-02-03T18:06:25.092" v="22"/>
          <ac:spMkLst>
            <pc:docMk/>
            <pc:sldMk cId="418456808" sldId="260"/>
            <ac:spMk id="5" creationId="{9026B32F-2A22-42F6-9F25-37F7471C5D38}"/>
          </ac:spMkLst>
        </pc:spChg>
        <pc:picChg chg="add mod">
          <ac:chgData name="Nafis Sadik" userId="7d94671534f77aea" providerId="LiveId" clId="{4C6801FA-6C38-4BF6-998B-43E96D2FD6B4}" dt="2024-02-03T19:08:50.809" v="426" actId="1076"/>
          <ac:picMkLst>
            <pc:docMk/>
            <pc:sldMk cId="418456808" sldId="260"/>
            <ac:picMk id="4" creationId="{2BED92FB-6040-46C3-BD50-2AFD221EDD46}"/>
          </ac:picMkLst>
        </pc:picChg>
      </pc:sldChg>
      <pc:sldChg chg="addSp delSp modSp mod">
        <pc:chgData name="Nafis Sadik" userId="7d94671534f77aea" providerId="LiveId" clId="{4C6801FA-6C38-4BF6-998B-43E96D2FD6B4}" dt="2024-02-03T19:08:45.033" v="423" actId="1076"/>
        <pc:sldMkLst>
          <pc:docMk/>
          <pc:sldMk cId="3055493948" sldId="261"/>
        </pc:sldMkLst>
        <pc:spChg chg="mod">
          <ac:chgData name="Nafis Sadik" userId="7d94671534f77aea" providerId="LiveId" clId="{4C6801FA-6C38-4BF6-998B-43E96D2FD6B4}" dt="2024-02-03T19:08:36.586" v="419" actId="1076"/>
          <ac:spMkLst>
            <pc:docMk/>
            <pc:sldMk cId="3055493948" sldId="261"/>
            <ac:spMk id="2" creationId="{00000000-0000-0000-0000-000000000000}"/>
          </ac:spMkLst>
        </pc:spChg>
        <pc:spChg chg="del">
          <ac:chgData name="Nafis Sadik" userId="7d94671534f77aea" providerId="LiveId" clId="{4C6801FA-6C38-4BF6-998B-43E96D2FD6B4}" dt="2024-02-03T18:06:46.307" v="23"/>
          <ac:spMkLst>
            <pc:docMk/>
            <pc:sldMk cId="3055493948" sldId="261"/>
            <ac:spMk id="5" creationId="{D9B91A47-56EB-4885-940F-64D94D97E57C}"/>
          </ac:spMkLst>
        </pc:spChg>
        <pc:picChg chg="add mod">
          <ac:chgData name="Nafis Sadik" userId="7d94671534f77aea" providerId="LiveId" clId="{4C6801FA-6C38-4BF6-998B-43E96D2FD6B4}" dt="2024-02-03T19:08:45.033" v="423" actId="1076"/>
          <ac:picMkLst>
            <pc:docMk/>
            <pc:sldMk cId="3055493948" sldId="261"/>
            <ac:picMk id="4" creationId="{156A57DD-C523-4064-A000-5FB3469BF8BA}"/>
          </ac:picMkLst>
        </pc:picChg>
      </pc:sldChg>
      <pc:sldChg chg="addSp delSp modSp mod">
        <pc:chgData name="Nafis Sadik" userId="7d94671534f77aea" providerId="LiveId" clId="{4C6801FA-6C38-4BF6-998B-43E96D2FD6B4}" dt="2024-02-03T18:46:40.221" v="156" actId="2711"/>
        <pc:sldMkLst>
          <pc:docMk/>
          <pc:sldMk cId="443342584" sldId="262"/>
        </pc:sldMkLst>
        <pc:spChg chg="mod">
          <ac:chgData name="Nafis Sadik" userId="7d94671534f77aea" providerId="LiveId" clId="{4C6801FA-6C38-4BF6-998B-43E96D2FD6B4}" dt="2024-02-03T18:46:40.221" v="156" actId="2711"/>
          <ac:spMkLst>
            <pc:docMk/>
            <pc:sldMk cId="443342584" sldId="262"/>
            <ac:spMk id="2" creationId="{00000000-0000-0000-0000-000000000000}"/>
          </ac:spMkLst>
        </pc:spChg>
        <pc:spChg chg="add del mod">
          <ac:chgData name="Nafis Sadik" userId="7d94671534f77aea" providerId="LiveId" clId="{4C6801FA-6C38-4BF6-998B-43E96D2FD6B4}" dt="2024-02-03T18:24:43.036" v="28"/>
          <ac:spMkLst>
            <pc:docMk/>
            <pc:sldMk cId="443342584" sldId="262"/>
            <ac:spMk id="5" creationId="{D8B9154C-637A-46C3-BA10-897067E1C854}"/>
          </ac:spMkLst>
        </pc:spChg>
        <pc:picChg chg="del">
          <ac:chgData name="Nafis Sadik" userId="7d94671534f77aea" providerId="LiveId" clId="{4C6801FA-6C38-4BF6-998B-43E96D2FD6B4}" dt="2024-02-03T18:23:41.203" v="27" actId="478"/>
          <ac:picMkLst>
            <pc:docMk/>
            <pc:sldMk cId="443342584" sldId="262"/>
            <ac:picMk id="4" creationId="{00000000-0000-0000-0000-000000000000}"/>
          </ac:picMkLst>
        </pc:picChg>
        <pc:picChg chg="add mod">
          <ac:chgData name="Nafis Sadik" userId="7d94671534f77aea" providerId="LiveId" clId="{4C6801FA-6C38-4BF6-998B-43E96D2FD6B4}" dt="2024-02-03T18:24:55.173" v="33" actId="1076"/>
          <ac:picMkLst>
            <pc:docMk/>
            <pc:sldMk cId="443342584" sldId="262"/>
            <ac:picMk id="7" creationId="{30230758-8D40-40CE-9968-46481CF907EE}"/>
          </ac:picMkLst>
        </pc:picChg>
      </pc:sldChg>
      <pc:sldChg chg="modSp mod">
        <pc:chgData name="Nafis Sadik" userId="7d94671534f77aea" providerId="LiveId" clId="{4C6801FA-6C38-4BF6-998B-43E96D2FD6B4}" dt="2024-02-03T19:01:23.093" v="414" actId="20577"/>
        <pc:sldMkLst>
          <pc:docMk/>
          <pc:sldMk cId="1882212480" sldId="263"/>
        </pc:sldMkLst>
        <pc:spChg chg="mod">
          <ac:chgData name="Nafis Sadik" userId="7d94671534f77aea" providerId="LiveId" clId="{4C6801FA-6C38-4BF6-998B-43E96D2FD6B4}" dt="2024-02-03T19:00:47.833" v="405" actId="2711"/>
          <ac:spMkLst>
            <pc:docMk/>
            <pc:sldMk cId="1882212480" sldId="263"/>
            <ac:spMk id="2" creationId="{00000000-0000-0000-0000-000000000000}"/>
          </ac:spMkLst>
        </pc:spChg>
        <pc:spChg chg="mod">
          <ac:chgData name="Nafis Sadik" userId="7d94671534f77aea" providerId="LiveId" clId="{4C6801FA-6C38-4BF6-998B-43E96D2FD6B4}" dt="2024-02-03T19:01:23.093" v="414" actId="20577"/>
          <ac:spMkLst>
            <pc:docMk/>
            <pc:sldMk cId="1882212480" sldId="263"/>
            <ac:spMk id="3" creationId="{00000000-0000-0000-0000-000000000000}"/>
          </ac:spMkLst>
        </pc:spChg>
      </pc:sldChg>
      <pc:sldChg chg="addSp delSp modSp mod modClrScheme chgLayout">
        <pc:chgData name="Nafis Sadik" userId="7d94671534f77aea" providerId="LiveId" clId="{4C6801FA-6C38-4BF6-998B-43E96D2FD6B4}" dt="2024-02-03T19:00:37.366" v="403" actId="114"/>
        <pc:sldMkLst>
          <pc:docMk/>
          <pc:sldMk cId="2721839809" sldId="264"/>
        </pc:sldMkLst>
        <pc:spChg chg="del mod">
          <ac:chgData name="Nafis Sadik" userId="7d94671534f77aea" providerId="LiveId" clId="{4C6801FA-6C38-4BF6-998B-43E96D2FD6B4}" dt="2024-02-03T18:57:54.559" v="288" actId="478"/>
          <ac:spMkLst>
            <pc:docMk/>
            <pc:sldMk cId="2721839809" sldId="264"/>
            <ac:spMk id="2" creationId="{00000000-0000-0000-0000-000000000000}"/>
          </ac:spMkLst>
        </pc:spChg>
        <pc:spChg chg="mod ord">
          <ac:chgData name="Nafis Sadik" userId="7d94671534f77aea" providerId="LiveId" clId="{4C6801FA-6C38-4BF6-998B-43E96D2FD6B4}" dt="2024-02-03T19:00:37.366" v="403" actId="114"/>
          <ac:spMkLst>
            <pc:docMk/>
            <pc:sldMk cId="2721839809" sldId="264"/>
            <ac:spMk id="3" creationId="{00000000-0000-0000-0000-000000000000}"/>
          </ac:spMkLst>
        </pc:spChg>
        <pc:spChg chg="add del mod ord">
          <ac:chgData name="Nafis Sadik" userId="7d94671534f77aea" providerId="LiveId" clId="{4C6801FA-6C38-4BF6-998B-43E96D2FD6B4}" dt="2024-02-03T18:58:27.380" v="309" actId="478"/>
          <ac:spMkLst>
            <pc:docMk/>
            <pc:sldMk cId="2721839809" sldId="264"/>
            <ac:spMk id="4" creationId="{2EBED471-F319-45EF-BAAA-FC12DC3282A9}"/>
          </ac:spMkLst>
        </pc:spChg>
      </pc:sldChg>
      <pc:sldChg chg="modSp mod">
        <pc:chgData name="Nafis Sadik" userId="7d94671534f77aea" providerId="LiveId" clId="{4C6801FA-6C38-4BF6-998B-43E96D2FD6B4}" dt="2024-02-03T18:46:19.074" v="155" actId="2711"/>
        <pc:sldMkLst>
          <pc:docMk/>
          <pc:sldMk cId="3475605316" sldId="265"/>
        </pc:sldMkLst>
        <pc:spChg chg="mod">
          <ac:chgData name="Nafis Sadik" userId="7d94671534f77aea" providerId="LiveId" clId="{4C6801FA-6C38-4BF6-998B-43E96D2FD6B4}" dt="2024-02-03T18:46:19.074" v="155" actId="2711"/>
          <ac:spMkLst>
            <pc:docMk/>
            <pc:sldMk cId="3475605316" sldId="265"/>
            <ac:spMk id="2" creationId="{00000000-0000-0000-0000-000000000000}"/>
          </ac:spMkLst>
        </pc:spChg>
      </pc:sldChg>
      <pc:sldChg chg="modSp mod">
        <pc:chgData name="Nafis Sadik" userId="7d94671534f77aea" providerId="LiveId" clId="{4C6801FA-6C38-4BF6-998B-43E96D2FD6B4}" dt="2024-02-03T18:44:11.454" v="140" actId="2711"/>
        <pc:sldMkLst>
          <pc:docMk/>
          <pc:sldMk cId="3784448325" sldId="266"/>
        </pc:sldMkLst>
        <pc:spChg chg="mod">
          <ac:chgData name="Nafis Sadik" userId="7d94671534f77aea" providerId="LiveId" clId="{4C6801FA-6C38-4BF6-998B-43E96D2FD6B4}" dt="2024-02-03T18:44:11.454" v="140" actId="2711"/>
          <ac:spMkLst>
            <pc:docMk/>
            <pc:sldMk cId="3784448325" sldId="266"/>
            <ac:spMk id="2" creationId="{00000000-0000-0000-0000-000000000000}"/>
          </ac:spMkLst>
        </pc:spChg>
        <pc:spChg chg="mod">
          <ac:chgData name="Nafis Sadik" userId="7d94671534f77aea" providerId="LiveId" clId="{4C6801FA-6C38-4BF6-998B-43E96D2FD6B4}" dt="2024-02-03T18:44:05.737" v="139" actId="2711"/>
          <ac:spMkLst>
            <pc:docMk/>
            <pc:sldMk cId="3784448325" sldId="266"/>
            <ac:spMk id="3" creationId="{00000000-0000-0000-0000-000000000000}"/>
          </ac:spMkLst>
        </pc:spChg>
      </pc:sldChg>
      <pc:sldChg chg="modSp mod">
        <pc:chgData name="Nafis Sadik" userId="7d94671534f77aea" providerId="LiveId" clId="{4C6801FA-6C38-4BF6-998B-43E96D2FD6B4}" dt="2024-02-03T18:46:07.965" v="153" actId="404"/>
        <pc:sldMkLst>
          <pc:docMk/>
          <pc:sldMk cId="382491240" sldId="267"/>
        </pc:sldMkLst>
        <pc:spChg chg="mod">
          <ac:chgData name="Nafis Sadik" userId="7d94671534f77aea" providerId="LiveId" clId="{4C6801FA-6C38-4BF6-998B-43E96D2FD6B4}" dt="2024-02-03T18:46:07.965" v="153" actId="404"/>
          <ac:spMkLst>
            <pc:docMk/>
            <pc:sldMk cId="382491240" sldId="267"/>
            <ac:spMk id="2" creationId="{00000000-0000-0000-0000-000000000000}"/>
          </ac:spMkLst>
        </pc:spChg>
        <pc:spChg chg="mod">
          <ac:chgData name="Nafis Sadik" userId="7d94671534f77aea" providerId="LiveId" clId="{4C6801FA-6C38-4BF6-998B-43E96D2FD6B4}" dt="2024-02-03T18:45:54.028" v="151" actId="1076"/>
          <ac:spMkLst>
            <pc:docMk/>
            <pc:sldMk cId="382491240" sldId="267"/>
            <ac:spMk id="3" creationId="{00000000-0000-0000-0000-000000000000}"/>
          </ac:spMkLst>
        </pc:spChg>
      </pc:sldChg>
      <pc:sldChg chg="addSp delSp modSp mod">
        <pc:chgData name="Nafis Sadik" userId="7d94671534f77aea" providerId="LiveId" clId="{4C6801FA-6C38-4BF6-998B-43E96D2FD6B4}" dt="2024-02-03T19:13:45.781" v="431" actId="14100"/>
        <pc:sldMkLst>
          <pc:docMk/>
          <pc:sldMk cId="1542890837" sldId="268"/>
        </pc:sldMkLst>
        <pc:spChg chg="del">
          <ac:chgData name="Nafis Sadik" userId="7d94671534f77aea" providerId="LiveId" clId="{4C6801FA-6C38-4BF6-998B-43E96D2FD6B4}" dt="2024-02-03T18:31:05.838" v="39" actId="478"/>
          <ac:spMkLst>
            <pc:docMk/>
            <pc:sldMk cId="1542890837" sldId="268"/>
            <ac:spMk id="2" creationId="{00000000-0000-0000-0000-000000000000}"/>
          </ac:spMkLst>
        </pc:spChg>
        <pc:spChg chg="add mod">
          <ac:chgData name="Nafis Sadik" userId="7d94671534f77aea" providerId="LiveId" clId="{4C6801FA-6C38-4BF6-998B-43E96D2FD6B4}" dt="2024-02-03T18:31:05.838" v="39" actId="478"/>
          <ac:spMkLst>
            <pc:docMk/>
            <pc:sldMk cId="1542890837" sldId="268"/>
            <ac:spMk id="4" creationId="{3D90ECE6-2864-4735-9080-B7C1E51D3AC9}"/>
          </ac:spMkLst>
        </pc:spChg>
        <pc:picChg chg="add mod">
          <ac:chgData name="Nafis Sadik" userId="7d94671534f77aea" providerId="LiveId" clId="{4C6801FA-6C38-4BF6-998B-43E96D2FD6B4}" dt="2024-02-03T19:13:45.781" v="431" actId="14100"/>
          <ac:picMkLst>
            <pc:docMk/>
            <pc:sldMk cId="1542890837" sldId="268"/>
            <ac:picMk id="5" creationId="{E1575F3A-AEE8-4F75-B0D4-D90986362DD5}"/>
          </ac:picMkLst>
        </pc:picChg>
      </pc:sldChg>
      <pc:sldChg chg="modSp mod">
        <pc:chgData name="Nafis Sadik" userId="7d94671534f77aea" providerId="LiveId" clId="{4C6801FA-6C38-4BF6-998B-43E96D2FD6B4}" dt="2024-02-03T19:13:16.258" v="427" actId="207"/>
        <pc:sldMkLst>
          <pc:docMk/>
          <pc:sldMk cId="2810241893" sldId="269"/>
        </pc:sldMkLst>
        <pc:spChg chg="mod">
          <ac:chgData name="Nafis Sadik" userId="7d94671534f77aea" providerId="LiveId" clId="{4C6801FA-6C38-4BF6-998B-43E96D2FD6B4}" dt="2024-02-03T19:13:16.258" v="427" actId="207"/>
          <ac:spMkLst>
            <pc:docMk/>
            <pc:sldMk cId="2810241893" sldId="269"/>
            <ac:spMk id="2" creationId="{00000000-0000-0000-0000-000000000000}"/>
          </ac:spMkLst>
        </pc:spChg>
        <pc:spChg chg="mod">
          <ac:chgData name="Nafis Sadik" userId="7d94671534f77aea" providerId="LiveId" clId="{4C6801FA-6C38-4BF6-998B-43E96D2FD6B4}" dt="2024-02-03T18:49:34.033" v="183" actId="27636"/>
          <ac:spMkLst>
            <pc:docMk/>
            <pc:sldMk cId="2810241893" sldId="269"/>
            <ac:spMk id="3" creationId="{00000000-0000-0000-0000-000000000000}"/>
          </ac:spMkLst>
        </pc:spChg>
      </pc:sldChg>
      <pc:sldChg chg="addSp delSp modSp mod">
        <pc:chgData name="Nafis Sadik" userId="7d94671534f77aea" providerId="LiveId" clId="{4C6801FA-6C38-4BF6-998B-43E96D2FD6B4}" dt="2024-02-03T18:47:31.439" v="170" actId="2711"/>
        <pc:sldMkLst>
          <pc:docMk/>
          <pc:sldMk cId="3664117550" sldId="270"/>
        </pc:sldMkLst>
        <pc:spChg chg="mod">
          <ac:chgData name="Nafis Sadik" userId="7d94671534f77aea" providerId="LiveId" clId="{4C6801FA-6C38-4BF6-998B-43E96D2FD6B4}" dt="2024-02-03T18:47:31.439" v="170" actId="2711"/>
          <ac:spMkLst>
            <pc:docMk/>
            <pc:sldMk cId="3664117550" sldId="270"/>
            <ac:spMk id="2" creationId="{CEACB9F5-7C45-418D-AC90-16A54097B649}"/>
          </ac:spMkLst>
        </pc:spChg>
        <pc:spChg chg="del">
          <ac:chgData name="Nafis Sadik" userId="7d94671534f77aea" providerId="LiveId" clId="{4C6801FA-6C38-4BF6-998B-43E96D2FD6B4}" dt="2024-02-03T18:08:00.449" v="25"/>
          <ac:spMkLst>
            <pc:docMk/>
            <pc:sldMk cId="3664117550" sldId="270"/>
            <ac:spMk id="3" creationId="{FD5A6D30-D8E2-48BD-B79A-F70E087EE48E}"/>
          </ac:spMkLst>
        </pc:spChg>
        <pc:picChg chg="add mod">
          <ac:chgData name="Nafis Sadik" userId="7d94671534f77aea" providerId="LiveId" clId="{4C6801FA-6C38-4BF6-998B-43E96D2FD6B4}" dt="2024-02-03T18:08:00.449" v="25"/>
          <ac:picMkLst>
            <pc:docMk/>
            <pc:sldMk cId="3664117550" sldId="270"/>
            <ac:picMk id="5" creationId="{4E737341-6072-4D08-9FDA-FCFE772B9733}"/>
          </ac:picMkLst>
        </pc:picChg>
      </pc:sldChg>
      <pc:sldChg chg="addSp delSp modSp mod">
        <pc:chgData name="Nafis Sadik" userId="7d94671534f77aea" providerId="LiveId" clId="{4C6801FA-6C38-4BF6-998B-43E96D2FD6B4}" dt="2024-02-03T18:47:38.622" v="172" actId="2711"/>
        <pc:sldMkLst>
          <pc:docMk/>
          <pc:sldMk cId="264149172" sldId="271"/>
        </pc:sldMkLst>
        <pc:spChg chg="mod">
          <ac:chgData name="Nafis Sadik" userId="7d94671534f77aea" providerId="LiveId" clId="{4C6801FA-6C38-4BF6-998B-43E96D2FD6B4}" dt="2024-02-03T18:47:38.622" v="172" actId="2711"/>
          <ac:spMkLst>
            <pc:docMk/>
            <pc:sldMk cId="264149172" sldId="271"/>
            <ac:spMk id="2" creationId="{DE3CCF4E-8814-4108-AD17-7897E3758E51}"/>
          </ac:spMkLst>
        </pc:spChg>
        <pc:spChg chg="del">
          <ac:chgData name="Nafis Sadik" userId="7d94671534f77aea" providerId="LiveId" clId="{4C6801FA-6C38-4BF6-998B-43E96D2FD6B4}" dt="2024-02-03T18:01:15.176" v="13"/>
          <ac:spMkLst>
            <pc:docMk/>
            <pc:sldMk cId="264149172" sldId="271"/>
            <ac:spMk id="3" creationId="{10210740-4BE3-4932-A62C-6707FC3F2162}"/>
          </ac:spMkLst>
        </pc:spChg>
        <pc:picChg chg="add mod">
          <ac:chgData name="Nafis Sadik" userId="7d94671534f77aea" providerId="LiveId" clId="{4C6801FA-6C38-4BF6-998B-43E96D2FD6B4}" dt="2024-02-03T18:01:15.176" v="13"/>
          <ac:picMkLst>
            <pc:docMk/>
            <pc:sldMk cId="264149172" sldId="271"/>
            <ac:picMk id="5" creationId="{6F907E52-7678-4291-9516-FDB4F28C2B7F}"/>
          </ac:picMkLst>
        </pc:picChg>
      </pc:sldChg>
      <pc:sldChg chg="addSp delSp modSp mod">
        <pc:chgData name="Nafis Sadik" userId="7d94671534f77aea" providerId="LiveId" clId="{4C6801FA-6C38-4BF6-998B-43E96D2FD6B4}" dt="2024-02-03T18:47:47.876" v="174" actId="2711"/>
        <pc:sldMkLst>
          <pc:docMk/>
          <pc:sldMk cId="3327255897" sldId="272"/>
        </pc:sldMkLst>
        <pc:spChg chg="mod">
          <ac:chgData name="Nafis Sadik" userId="7d94671534f77aea" providerId="LiveId" clId="{4C6801FA-6C38-4BF6-998B-43E96D2FD6B4}" dt="2024-02-03T18:47:47.876" v="174" actId="2711"/>
          <ac:spMkLst>
            <pc:docMk/>
            <pc:sldMk cId="3327255897" sldId="272"/>
            <ac:spMk id="2" creationId="{72F1C7DF-F1DE-4BCF-9442-21E500F2A6C7}"/>
          </ac:spMkLst>
        </pc:spChg>
        <pc:spChg chg="del">
          <ac:chgData name="Nafis Sadik" userId="7d94671534f77aea" providerId="LiveId" clId="{4C6801FA-6C38-4BF6-998B-43E96D2FD6B4}" dt="2024-02-03T18:23:26.406" v="26"/>
          <ac:spMkLst>
            <pc:docMk/>
            <pc:sldMk cId="3327255897" sldId="272"/>
            <ac:spMk id="3" creationId="{96210289-6975-4690-BD6B-14D1CB2EA5CE}"/>
          </ac:spMkLst>
        </pc:spChg>
        <pc:picChg chg="add mod">
          <ac:chgData name="Nafis Sadik" userId="7d94671534f77aea" providerId="LiveId" clId="{4C6801FA-6C38-4BF6-998B-43E96D2FD6B4}" dt="2024-02-03T18:23:26.406" v="26"/>
          <ac:picMkLst>
            <pc:docMk/>
            <pc:sldMk cId="3327255897" sldId="272"/>
            <ac:picMk id="5" creationId="{A67203FA-0CCA-4B04-BE69-D5AD8FAC7F50}"/>
          </ac:picMkLst>
        </pc:picChg>
      </pc:sldChg>
      <pc:sldChg chg="addSp delSp modSp mod">
        <pc:chgData name="Nafis Sadik" userId="7d94671534f77aea" providerId="LiveId" clId="{4C6801FA-6C38-4BF6-998B-43E96D2FD6B4}" dt="2024-02-03T18:47:57.933" v="176" actId="2711"/>
        <pc:sldMkLst>
          <pc:docMk/>
          <pc:sldMk cId="1239763084" sldId="273"/>
        </pc:sldMkLst>
        <pc:spChg chg="mod">
          <ac:chgData name="Nafis Sadik" userId="7d94671534f77aea" providerId="LiveId" clId="{4C6801FA-6C38-4BF6-998B-43E96D2FD6B4}" dt="2024-02-03T18:47:57.933" v="176" actId="2711"/>
          <ac:spMkLst>
            <pc:docMk/>
            <pc:sldMk cId="1239763084" sldId="273"/>
            <ac:spMk id="2" creationId="{2710BD55-2D01-4E58-BDF0-41B2D1CEFF8B}"/>
          </ac:spMkLst>
        </pc:spChg>
        <pc:spChg chg="del">
          <ac:chgData name="Nafis Sadik" userId="7d94671534f77aea" providerId="LiveId" clId="{4C6801FA-6C38-4BF6-998B-43E96D2FD6B4}" dt="2024-02-03T18:01:36.536" v="14"/>
          <ac:spMkLst>
            <pc:docMk/>
            <pc:sldMk cId="1239763084" sldId="273"/>
            <ac:spMk id="3" creationId="{953FF53A-AF6C-4663-9633-247200DC82E1}"/>
          </ac:spMkLst>
        </pc:spChg>
        <pc:picChg chg="add mod">
          <ac:chgData name="Nafis Sadik" userId="7d94671534f77aea" providerId="LiveId" clId="{4C6801FA-6C38-4BF6-998B-43E96D2FD6B4}" dt="2024-02-03T18:01:49.501" v="19" actId="1076"/>
          <ac:picMkLst>
            <pc:docMk/>
            <pc:sldMk cId="1239763084" sldId="273"/>
            <ac:picMk id="5" creationId="{36F5FB12-422E-4214-A161-4A570C621205}"/>
          </ac:picMkLst>
        </pc:picChg>
      </pc:sldChg>
      <pc:sldChg chg="addSp delSp modSp mod">
        <pc:chgData name="Nafis Sadik" userId="7d94671534f77aea" providerId="LiveId" clId="{4C6801FA-6C38-4BF6-998B-43E96D2FD6B4}" dt="2024-02-03T18:49:20.634" v="178" actId="2711"/>
        <pc:sldMkLst>
          <pc:docMk/>
          <pc:sldMk cId="1602060970" sldId="274"/>
        </pc:sldMkLst>
        <pc:spChg chg="mod">
          <ac:chgData name="Nafis Sadik" userId="7d94671534f77aea" providerId="LiveId" clId="{4C6801FA-6C38-4BF6-998B-43E96D2FD6B4}" dt="2024-02-03T18:49:20.634" v="178" actId="2711"/>
          <ac:spMkLst>
            <pc:docMk/>
            <pc:sldMk cId="1602060970" sldId="274"/>
            <ac:spMk id="2" creationId="{9AE479DC-9B02-4BCA-B2E1-62B154E902C6}"/>
          </ac:spMkLst>
        </pc:spChg>
        <pc:spChg chg="del">
          <ac:chgData name="Nafis Sadik" userId="7d94671534f77aea" providerId="LiveId" clId="{4C6801FA-6C38-4BF6-998B-43E96D2FD6B4}" dt="2024-02-03T18:02:42.008" v="20"/>
          <ac:spMkLst>
            <pc:docMk/>
            <pc:sldMk cId="1602060970" sldId="274"/>
            <ac:spMk id="3" creationId="{C56830F2-4A02-4A82-8270-6C4FDAD74623}"/>
          </ac:spMkLst>
        </pc:spChg>
        <pc:picChg chg="add mod">
          <ac:chgData name="Nafis Sadik" userId="7d94671534f77aea" providerId="LiveId" clId="{4C6801FA-6C38-4BF6-998B-43E96D2FD6B4}" dt="2024-02-03T18:02:42.008" v="20"/>
          <ac:picMkLst>
            <pc:docMk/>
            <pc:sldMk cId="1602060970" sldId="274"/>
            <ac:picMk id="5" creationId="{1831F254-C06E-484A-91C7-FC7EFC065BE5}"/>
          </ac:picMkLst>
        </pc:picChg>
      </pc:sldChg>
      <pc:sldChg chg="del">
        <pc:chgData name="Nafis Sadik" userId="7d94671534f77aea" providerId="LiveId" clId="{4C6801FA-6C38-4BF6-998B-43E96D2FD6B4}" dt="2024-02-03T18:30:24.544" v="35" actId="47"/>
        <pc:sldMkLst>
          <pc:docMk/>
          <pc:sldMk cId="2497530338" sldId="275"/>
        </pc:sldMkLst>
      </pc:sldChg>
      <pc:sldChg chg="del">
        <pc:chgData name="Nafis Sadik" userId="7d94671534f77aea" providerId="LiveId" clId="{4C6801FA-6C38-4BF6-998B-43E96D2FD6B4}" dt="2024-02-03T18:29:19.144" v="34" actId="47"/>
        <pc:sldMkLst>
          <pc:docMk/>
          <pc:sldMk cId="924399807" sldId="276"/>
        </pc:sldMkLst>
      </pc:sldChg>
      <pc:sldChg chg="del">
        <pc:chgData name="Nafis Sadik" userId="7d94671534f77aea" providerId="LiveId" clId="{4C6801FA-6C38-4BF6-998B-43E96D2FD6B4}" dt="2024-02-03T18:38:13.242" v="40" actId="47"/>
        <pc:sldMkLst>
          <pc:docMk/>
          <pc:sldMk cId="836767608" sldId="277"/>
        </pc:sldMkLst>
      </pc:sldChg>
      <pc:sldChg chg="modSp mod">
        <pc:chgData name="Nafis Sadik" userId="7d94671534f77aea" providerId="LiveId" clId="{4C6801FA-6C38-4BF6-998B-43E96D2FD6B4}" dt="2024-02-03T18:46:03.182" v="152" actId="403"/>
        <pc:sldMkLst>
          <pc:docMk/>
          <pc:sldMk cId="190982754" sldId="278"/>
        </pc:sldMkLst>
        <pc:spChg chg="mod">
          <ac:chgData name="Nafis Sadik" userId="7d94671534f77aea" providerId="LiveId" clId="{4C6801FA-6C38-4BF6-998B-43E96D2FD6B4}" dt="2024-02-03T18:46:03.182" v="152" actId="403"/>
          <ac:spMkLst>
            <pc:docMk/>
            <pc:sldMk cId="190982754" sldId="278"/>
            <ac:spMk id="2" creationId="{A3E637E6-7EC7-4DE5-B8EA-580314F2EC5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B730A7-4FC9-4972-8FE2-B4534A78041E}" type="datetimeFigureOut">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B934FA-8FA0-4772-9DE4-14C29BCC6FC6}" type="slidenum">
              <a:rPr lang="en-US" smtClean="0"/>
              <a:t>‹#›</a:t>
            </a:fld>
            <a:endParaRPr lang="en-US"/>
          </a:p>
        </p:txBody>
      </p:sp>
    </p:spTree>
    <p:extLst>
      <p:ext uri="{BB962C8B-B14F-4D97-AF65-F5344CB8AC3E}">
        <p14:creationId xmlns:p14="http://schemas.microsoft.com/office/powerpoint/2010/main" val="2732322881"/>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B730A7-4FC9-4972-8FE2-B4534A78041E}" type="datetimeFigureOut">
              <a:rPr lang="en-US" smtClean="0"/>
              <a:t>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B934FA-8FA0-4772-9DE4-14C29BCC6FC6}" type="slidenum">
              <a:rPr lang="en-US" smtClean="0"/>
              <a:t>‹#›</a:t>
            </a:fld>
            <a:endParaRPr lang="en-US"/>
          </a:p>
        </p:txBody>
      </p:sp>
    </p:spTree>
    <p:extLst>
      <p:ext uri="{BB962C8B-B14F-4D97-AF65-F5344CB8AC3E}">
        <p14:creationId xmlns:p14="http://schemas.microsoft.com/office/powerpoint/2010/main" val="3409767076"/>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B730A7-4FC9-4972-8FE2-B4534A78041E}" type="datetimeFigureOut">
              <a:rPr lang="en-US" smtClean="0"/>
              <a:t>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B934FA-8FA0-4772-9DE4-14C29BCC6FC6}" type="slidenum">
              <a:rPr lang="en-US" smtClean="0"/>
              <a:t>‹#›</a:t>
            </a:fld>
            <a:endParaRPr lang="en-US"/>
          </a:p>
        </p:txBody>
      </p:sp>
    </p:spTree>
    <p:extLst>
      <p:ext uri="{BB962C8B-B14F-4D97-AF65-F5344CB8AC3E}">
        <p14:creationId xmlns:p14="http://schemas.microsoft.com/office/powerpoint/2010/main" val="250799414"/>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B730A7-4FC9-4972-8FE2-B4534A78041E}" type="datetimeFigureOut">
              <a:rPr lang="en-US" smtClean="0"/>
              <a:t>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B934FA-8FA0-4772-9DE4-14C29BCC6FC6}"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21123991"/>
      </p:ext>
    </p:extLst>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B730A7-4FC9-4972-8FE2-B4534A78041E}" type="datetimeFigureOut">
              <a:rPr lang="en-US" smtClean="0"/>
              <a:t>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B934FA-8FA0-4772-9DE4-14C29BCC6FC6}" type="slidenum">
              <a:rPr lang="en-US" smtClean="0"/>
              <a:t>‹#›</a:t>
            </a:fld>
            <a:endParaRPr lang="en-US"/>
          </a:p>
        </p:txBody>
      </p:sp>
    </p:spTree>
    <p:extLst>
      <p:ext uri="{BB962C8B-B14F-4D97-AF65-F5344CB8AC3E}">
        <p14:creationId xmlns:p14="http://schemas.microsoft.com/office/powerpoint/2010/main" val="3292455688"/>
      </p:ext>
    </p:extLst>
  </p:cSld>
  <p:clrMapOvr>
    <a:masterClrMapping/>
  </p:clrMapOvr>
  <p:transition>
    <p:blinds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AB730A7-4FC9-4972-8FE2-B4534A78041E}" type="datetimeFigureOut">
              <a:rPr lang="en-US" smtClean="0"/>
              <a:t>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B934FA-8FA0-4772-9DE4-14C29BCC6FC6}" type="slidenum">
              <a:rPr lang="en-US" smtClean="0"/>
              <a:t>‹#›</a:t>
            </a:fld>
            <a:endParaRPr lang="en-US"/>
          </a:p>
        </p:txBody>
      </p:sp>
    </p:spTree>
    <p:extLst>
      <p:ext uri="{BB962C8B-B14F-4D97-AF65-F5344CB8AC3E}">
        <p14:creationId xmlns:p14="http://schemas.microsoft.com/office/powerpoint/2010/main" val="2500428238"/>
      </p:ext>
    </p:extLst>
  </p:cSld>
  <p:clrMapOvr>
    <a:masterClrMapping/>
  </p:clrMapOvr>
  <p:transition>
    <p:blinds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AB730A7-4FC9-4972-8FE2-B4534A78041E}" type="datetimeFigureOut">
              <a:rPr lang="en-US" smtClean="0"/>
              <a:t>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B934FA-8FA0-4772-9DE4-14C29BCC6FC6}" type="slidenum">
              <a:rPr lang="en-US" smtClean="0"/>
              <a:t>‹#›</a:t>
            </a:fld>
            <a:endParaRPr lang="en-US"/>
          </a:p>
        </p:txBody>
      </p:sp>
    </p:spTree>
    <p:extLst>
      <p:ext uri="{BB962C8B-B14F-4D97-AF65-F5344CB8AC3E}">
        <p14:creationId xmlns:p14="http://schemas.microsoft.com/office/powerpoint/2010/main" val="2829491358"/>
      </p:ext>
    </p:extLst>
  </p:cSld>
  <p:clrMapOvr>
    <a:masterClrMapping/>
  </p:clrMapOvr>
  <p:transition>
    <p:blinds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B730A7-4FC9-4972-8FE2-B4534A78041E}" type="datetimeFigureOut">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B934FA-8FA0-4772-9DE4-14C29BCC6FC6}" type="slidenum">
              <a:rPr lang="en-US" smtClean="0"/>
              <a:t>‹#›</a:t>
            </a:fld>
            <a:endParaRPr lang="en-US"/>
          </a:p>
        </p:txBody>
      </p:sp>
    </p:spTree>
    <p:extLst>
      <p:ext uri="{BB962C8B-B14F-4D97-AF65-F5344CB8AC3E}">
        <p14:creationId xmlns:p14="http://schemas.microsoft.com/office/powerpoint/2010/main" val="1308386545"/>
      </p:ext>
    </p:extLst>
  </p:cSld>
  <p:clrMapOvr>
    <a:masterClrMapping/>
  </p:clrMapOvr>
  <p:transition>
    <p:blinds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B730A7-4FC9-4972-8FE2-B4534A78041E}" type="datetimeFigureOut">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B934FA-8FA0-4772-9DE4-14C29BCC6FC6}" type="slidenum">
              <a:rPr lang="en-US" smtClean="0"/>
              <a:t>‹#›</a:t>
            </a:fld>
            <a:endParaRPr lang="en-US"/>
          </a:p>
        </p:txBody>
      </p:sp>
    </p:spTree>
    <p:extLst>
      <p:ext uri="{BB962C8B-B14F-4D97-AF65-F5344CB8AC3E}">
        <p14:creationId xmlns:p14="http://schemas.microsoft.com/office/powerpoint/2010/main" val="3737800642"/>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B730A7-4FC9-4972-8FE2-B4534A78041E}" type="datetimeFigureOut">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B934FA-8FA0-4772-9DE4-14C29BCC6FC6}" type="slidenum">
              <a:rPr lang="en-US" smtClean="0"/>
              <a:t>‹#›</a:t>
            </a:fld>
            <a:endParaRPr lang="en-US"/>
          </a:p>
        </p:txBody>
      </p:sp>
    </p:spTree>
    <p:extLst>
      <p:ext uri="{BB962C8B-B14F-4D97-AF65-F5344CB8AC3E}">
        <p14:creationId xmlns:p14="http://schemas.microsoft.com/office/powerpoint/2010/main" val="2042158022"/>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B730A7-4FC9-4972-8FE2-B4534A78041E}" type="datetimeFigureOut">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B934FA-8FA0-4772-9DE4-14C29BCC6FC6}" type="slidenum">
              <a:rPr lang="en-US" smtClean="0"/>
              <a:t>‹#›</a:t>
            </a:fld>
            <a:endParaRPr lang="en-US"/>
          </a:p>
        </p:txBody>
      </p:sp>
    </p:spTree>
    <p:extLst>
      <p:ext uri="{BB962C8B-B14F-4D97-AF65-F5344CB8AC3E}">
        <p14:creationId xmlns:p14="http://schemas.microsoft.com/office/powerpoint/2010/main" val="4038309986"/>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B730A7-4FC9-4972-8FE2-B4534A78041E}" type="datetimeFigureOut">
              <a:rPr lang="en-US" smtClean="0"/>
              <a:t>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B934FA-8FA0-4772-9DE4-14C29BCC6FC6}" type="slidenum">
              <a:rPr lang="en-US" smtClean="0"/>
              <a:t>‹#›</a:t>
            </a:fld>
            <a:endParaRPr lang="en-US"/>
          </a:p>
        </p:txBody>
      </p:sp>
    </p:spTree>
    <p:extLst>
      <p:ext uri="{BB962C8B-B14F-4D97-AF65-F5344CB8AC3E}">
        <p14:creationId xmlns:p14="http://schemas.microsoft.com/office/powerpoint/2010/main" val="830180749"/>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B730A7-4FC9-4972-8FE2-B4534A78041E}" type="datetimeFigureOut">
              <a:rPr lang="en-US" smtClean="0"/>
              <a:t>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B934FA-8FA0-4772-9DE4-14C29BCC6FC6}" type="slidenum">
              <a:rPr lang="en-US" smtClean="0"/>
              <a:t>‹#›</a:t>
            </a:fld>
            <a:endParaRPr lang="en-US"/>
          </a:p>
        </p:txBody>
      </p:sp>
    </p:spTree>
    <p:extLst>
      <p:ext uri="{BB962C8B-B14F-4D97-AF65-F5344CB8AC3E}">
        <p14:creationId xmlns:p14="http://schemas.microsoft.com/office/powerpoint/2010/main" val="3960002052"/>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B730A7-4FC9-4972-8FE2-B4534A78041E}" type="datetimeFigureOut">
              <a:rPr lang="en-US" smtClean="0"/>
              <a:t>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B934FA-8FA0-4772-9DE4-14C29BCC6FC6}" type="slidenum">
              <a:rPr lang="en-US" smtClean="0"/>
              <a:t>‹#›</a:t>
            </a:fld>
            <a:endParaRPr lang="en-US"/>
          </a:p>
        </p:txBody>
      </p:sp>
    </p:spTree>
    <p:extLst>
      <p:ext uri="{BB962C8B-B14F-4D97-AF65-F5344CB8AC3E}">
        <p14:creationId xmlns:p14="http://schemas.microsoft.com/office/powerpoint/2010/main" val="3461722151"/>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B730A7-4FC9-4972-8FE2-B4534A78041E}" type="datetimeFigureOut">
              <a:rPr lang="en-US" smtClean="0"/>
              <a:t>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B934FA-8FA0-4772-9DE4-14C29BCC6FC6}" type="slidenum">
              <a:rPr lang="en-US" smtClean="0"/>
              <a:t>‹#›</a:t>
            </a:fld>
            <a:endParaRPr lang="en-US"/>
          </a:p>
        </p:txBody>
      </p:sp>
    </p:spTree>
    <p:extLst>
      <p:ext uri="{BB962C8B-B14F-4D97-AF65-F5344CB8AC3E}">
        <p14:creationId xmlns:p14="http://schemas.microsoft.com/office/powerpoint/2010/main" val="1572715165"/>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B730A7-4FC9-4972-8FE2-B4534A78041E}" type="datetimeFigureOut">
              <a:rPr lang="en-US" smtClean="0"/>
              <a:t>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B934FA-8FA0-4772-9DE4-14C29BCC6FC6}" type="slidenum">
              <a:rPr lang="en-US" smtClean="0"/>
              <a:t>‹#›</a:t>
            </a:fld>
            <a:endParaRPr lang="en-US"/>
          </a:p>
        </p:txBody>
      </p:sp>
    </p:spTree>
    <p:extLst>
      <p:ext uri="{BB962C8B-B14F-4D97-AF65-F5344CB8AC3E}">
        <p14:creationId xmlns:p14="http://schemas.microsoft.com/office/powerpoint/2010/main" val="3793835400"/>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B730A7-4FC9-4972-8FE2-B4534A78041E}" type="datetimeFigureOut">
              <a:rPr lang="en-US" smtClean="0"/>
              <a:t>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B934FA-8FA0-4772-9DE4-14C29BCC6FC6}" type="slidenum">
              <a:rPr lang="en-US" smtClean="0"/>
              <a:t>‹#›</a:t>
            </a:fld>
            <a:endParaRPr lang="en-US"/>
          </a:p>
        </p:txBody>
      </p:sp>
    </p:spTree>
    <p:extLst>
      <p:ext uri="{BB962C8B-B14F-4D97-AF65-F5344CB8AC3E}">
        <p14:creationId xmlns:p14="http://schemas.microsoft.com/office/powerpoint/2010/main" val="768870222"/>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AB730A7-4FC9-4972-8FE2-B4534A78041E}" type="datetimeFigureOut">
              <a:rPr lang="en-US" smtClean="0"/>
              <a:t>2/3/2024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4B934FA-8FA0-4772-9DE4-14C29BCC6FC6}" type="slidenum">
              <a:rPr lang="en-US" smtClean="0"/>
              <a:t>‹#›</a:t>
            </a:fld>
            <a:endParaRPr lang="en-US"/>
          </a:p>
        </p:txBody>
      </p:sp>
    </p:spTree>
    <p:extLst>
      <p:ext uri="{BB962C8B-B14F-4D97-AF65-F5344CB8AC3E}">
        <p14:creationId xmlns:p14="http://schemas.microsoft.com/office/powerpoint/2010/main" val="1988802963"/>
      </p:ext>
    </p:extLst>
  </p:cSld>
  <p:clrMap bg1="dk1" tx1="lt1" bg2="dk2" tx2="lt2" accent1="accent1" accent2="accent2" accent3="accent3" accent4="accent4" accent5="accent5" accent6="accent6" hlink="hlink" folHlink="folHlink"/>
  <p:sldLayoutIdLst>
    <p:sldLayoutId id="2147484028" r:id="rId1"/>
    <p:sldLayoutId id="2147484029" r:id="rId2"/>
    <p:sldLayoutId id="2147484030" r:id="rId3"/>
    <p:sldLayoutId id="2147484031" r:id="rId4"/>
    <p:sldLayoutId id="2147484032" r:id="rId5"/>
    <p:sldLayoutId id="2147484033" r:id="rId6"/>
    <p:sldLayoutId id="2147484034" r:id="rId7"/>
    <p:sldLayoutId id="2147484035" r:id="rId8"/>
    <p:sldLayoutId id="2147484036" r:id="rId9"/>
    <p:sldLayoutId id="2147484037" r:id="rId10"/>
    <p:sldLayoutId id="2147484038" r:id="rId11"/>
    <p:sldLayoutId id="2147484039" r:id="rId12"/>
    <p:sldLayoutId id="2147484040" r:id="rId13"/>
    <p:sldLayoutId id="2147484041" r:id="rId14"/>
    <p:sldLayoutId id="2147484042" r:id="rId15"/>
    <p:sldLayoutId id="2147484043" r:id="rId16"/>
    <p:sldLayoutId id="2147484044" r:id="rId17"/>
  </p:sldLayoutIdLst>
  <p:transition>
    <p:blinds dir="vert"/>
  </p:transition>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subTitle" idx="1"/>
          </p:nvPr>
        </p:nvSpPr>
        <p:spPr>
          <a:xfrm>
            <a:off x="1069883" y="630314"/>
            <a:ext cx="10052234" cy="5237826"/>
          </a:xfrm>
        </p:spPr>
        <p:txBody>
          <a:bodyPr>
            <a:normAutofit/>
          </a:bodyPr>
          <a:lstStyle/>
          <a:p>
            <a:pPr marL="0" indent="0">
              <a:buNone/>
            </a:pPr>
            <a:r>
              <a:rPr lang="en-US" sz="6000" dirty="0">
                <a:solidFill>
                  <a:schemeClr val="accent6">
                    <a:lumMod val="20000"/>
                    <a:lumOff val="80000"/>
                  </a:schemeClr>
                </a:solidFill>
                <a:effectLst/>
                <a:latin typeface="Times New Roman" panose="02020603050405020304" pitchFamily="18" charset="0"/>
                <a:cs typeface="Times New Roman" panose="02020603050405020304" pitchFamily="18" charset="0"/>
              </a:rPr>
              <a:t>A Presentation on </a:t>
            </a:r>
          </a:p>
          <a:p>
            <a:pPr marL="0" indent="0">
              <a:buNone/>
            </a:pPr>
            <a:endParaRPr lang="en-US" sz="6000" dirty="0">
              <a:effectLst/>
              <a:latin typeface="Times New Roman" panose="02020603050405020304" pitchFamily="18" charset="0"/>
              <a:cs typeface="Times New Roman" panose="02020603050405020304" pitchFamily="18" charset="0"/>
            </a:endParaRPr>
          </a:p>
          <a:p>
            <a:pPr marL="0" indent="0">
              <a:buNone/>
            </a:pPr>
            <a:r>
              <a:rPr lang="en-US" sz="6000" i="1" dirty="0">
                <a:effectLst/>
                <a:latin typeface="Times New Roman" panose="02020603050405020304" pitchFamily="18" charset="0"/>
                <a:cs typeface="Times New Roman" panose="02020603050405020304" pitchFamily="18" charset="0"/>
              </a:rPr>
              <a:t>Document Sharing System</a:t>
            </a:r>
          </a:p>
        </p:txBody>
      </p:sp>
    </p:spTree>
    <p:extLst>
      <p:ext uri="{BB962C8B-B14F-4D97-AF65-F5344CB8AC3E}">
        <p14:creationId xmlns:p14="http://schemas.microsoft.com/office/powerpoint/2010/main" val="2721839809"/>
      </p:ext>
    </p:extLst>
  </p:cSld>
  <p:clrMapOvr>
    <a:masterClrMapping/>
  </p:clrMapOvr>
  <p:transition>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87074"/>
            <a:ext cx="10353761" cy="1326321"/>
          </a:xfrm>
        </p:spPr>
        <p:txBody>
          <a:bodyPr>
            <a:normAutofit/>
          </a:bodyPr>
          <a:lstStyle/>
          <a:p>
            <a:r>
              <a:rPr lang="en-US" sz="4800" dirty="0">
                <a:effectLst/>
                <a:latin typeface="Times New Roman" panose="02020603050405020304" pitchFamily="18" charset="0"/>
                <a:cs typeface="Times New Roman" panose="02020603050405020304" pitchFamily="18" charset="0"/>
              </a:rPr>
              <a:t>add new Documents</a:t>
            </a:r>
          </a:p>
        </p:txBody>
      </p:sp>
      <p:pic>
        <p:nvPicPr>
          <p:cNvPr id="4" name="Content Placeholder 3">
            <a:extLst>
              <a:ext uri="{FF2B5EF4-FFF2-40B4-BE49-F238E27FC236}">
                <a16:creationId xmlns:a16="http://schemas.microsoft.com/office/drawing/2014/main" id="{22251C81-113D-4359-9CDB-FF969F551D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31766" y="2095500"/>
            <a:ext cx="4918942" cy="3695700"/>
          </a:xfrm>
        </p:spPr>
      </p:pic>
    </p:spTree>
    <p:extLst>
      <p:ext uri="{BB962C8B-B14F-4D97-AF65-F5344CB8AC3E}">
        <p14:creationId xmlns:p14="http://schemas.microsoft.com/office/powerpoint/2010/main" val="1553228413"/>
      </p:ext>
    </p:extLst>
  </p:cSld>
  <p:clrMapOvr>
    <a:masterClrMapping/>
  </p:clrMapOvr>
  <p:transition>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63044"/>
            <a:ext cx="10353761" cy="1326321"/>
          </a:xfrm>
        </p:spPr>
        <p:txBody>
          <a:bodyPr>
            <a:normAutofit/>
          </a:bodyPr>
          <a:lstStyle/>
          <a:p>
            <a:r>
              <a:rPr lang="en-US" sz="4800" dirty="0">
                <a:effectLst/>
                <a:latin typeface="Times New Roman" panose="02020603050405020304" pitchFamily="18" charset="0"/>
                <a:cs typeface="Times New Roman" panose="02020603050405020304" pitchFamily="18" charset="0"/>
              </a:rPr>
              <a:t>Documents - list</a:t>
            </a:r>
          </a:p>
        </p:txBody>
      </p:sp>
      <p:pic>
        <p:nvPicPr>
          <p:cNvPr id="4" name="Content Placeholder 3">
            <a:extLst>
              <a:ext uri="{FF2B5EF4-FFF2-40B4-BE49-F238E27FC236}">
                <a16:creationId xmlns:a16="http://schemas.microsoft.com/office/drawing/2014/main" id="{2BED92FB-6040-46C3-BD50-2AFD221EDD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2553" y="1820292"/>
            <a:ext cx="7488091" cy="4522902"/>
          </a:xfrm>
        </p:spPr>
      </p:pic>
    </p:spTree>
    <p:extLst>
      <p:ext uri="{BB962C8B-B14F-4D97-AF65-F5344CB8AC3E}">
        <p14:creationId xmlns:p14="http://schemas.microsoft.com/office/powerpoint/2010/main" val="418456808"/>
      </p:ext>
    </p:extLst>
  </p:cSld>
  <p:clrMapOvr>
    <a:masterClrMapping/>
  </p:clrMapOvr>
  <p:transition>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212" y="403639"/>
            <a:ext cx="10353761" cy="1326321"/>
          </a:xfrm>
        </p:spPr>
        <p:txBody>
          <a:bodyPr>
            <a:normAutofit/>
          </a:bodyPr>
          <a:lstStyle/>
          <a:p>
            <a:r>
              <a:rPr lang="en-US" sz="4800" dirty="0">
                <a:effectLst/>
                <a:latin typeface="Times New Roman" panose="02020603050405020304" pitchFamily="18" charset="0"/>
                <a:cs typeface="Times New Roman" panose="02020603050405020304" pitchFamily="18" charset="0"/>
              </a:rPr>
              <a:t>Add new user</a:t>
            </a:r>
          </a:p>
        </p:txBody>
      </p:sp>
      <p:pic>
        <p:nvPicPr>
          <p:cNvPr id="4" name="Content Placeholder 3">
            <a:extLst>
              <a:ext uri="{FF2B5EF4-FFF2-40B4-BE49-F238E27FC236}">
                <a16:creationId xmlns:a16="http://schemas.microsoft.com/office/drawing/2014/main" id="{156A57DD-C523-4064-A000-5FB3469BF8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7913" y="1980090"/>
            <a:ext cx="6989768" cy="4033537"/>
          </a:xfrm>
        </p:spPr>
      </p:pic>
    </p:spTree>
    <p:extLst>
      <p:ext uri="{BB962C8B-B14F-4D97-AF65-F5344CB8AC3E}">
        <p14:creationId xmlns:p14="http://schemas.microsoft.com/office/powerpoint/2010/main" val="3055493948"/>
      </p:ext>
    </p:extLst>
  </p:cSld>
  <p:clrMapOvr>
    <a:masterClrMapping/>
  </p:clrMapOvr>
  <p:transition>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CB9F5-7C45-418D-AC90-16A54097B649}"/>
              </a:ext>
            </a:extLst>
          </p:cNvPr>
          <p:cNvSpPr>
            <a:spLocks noGrp="1"/>
          </p:cNvSpPr>
          <p:nvPr>
            <p:ph type="title"/>
          </p:nvPr>
        </p:nvSpPr>
        <p:spPr/>
        <p:txBody>
          <a:bodyPr>
            <a:normAutofit/>
          </a:bodyPr>
          <a:lstStyle/>
          <a:p>
            <a:r>
              <a:rPr lang="en-US" sz="4000" dirty="0">
                <a:effectLst/>
                <a:latin typeface="Times New Roman" panose="02020603050405020304" pitchFamily="18" charset="0"/>
                <a:cs typeface="Times New Roman" panose="02020603050405020304" pitchFamily="18" charset="0"/>
              </a:rPr>
              <a:t>User list</a:t>
            </a:r>
          </a:p>
        </p:txBody>
      </p:sp>
      <p:pic>
        <p:nvPicPr>
          <p:cNvPr id="5" name="Content Placeholder 4">
            <a:extLst>
              <a:ext uri="{FF2B5EF4-FFF2-40B4-BE49-F238E27FC236}">
                <a16:creationId xmlns:a16="http://schemas.microsoft.com/office/drawing/2014/main" id="{4E737341-6072-4D08-9FDA-FCFE772B97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1082" y="2095500"/>
            <a:ext cx="7360311" cy="3695700"/>
          </a:xfrm>
        </p:spPr>
      </p:pic>
    </p:spTree>
    <p:extLst>
      <p:ext uri="{BB962C8B-B14F-4D97-AF65-F5344CB8AC3E}">
        <p14:creationId xmlns:p14="http://schemas.microsoft.com/office/powerpoint/2010/main" val="3664117550"/>
      </p:ext>
    </p:extLst>
  </p:cSld>
  <p:clrMapOvr>
    <a:masterClrMapping/>
  </p:clrMapOvr>
  <p:transition>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CCF4E-8814-4108-AD17-7897E3758E51}"/>
              </a:ext>
            </a:extLst>
          </p:cNvPr>
          <p:cNvSpPr>
            <a:spLocks noGrp="1"/>
          </p:cNvSpPr>
          <p:nvPr>
            <p:ph type="title"/>
          </p:nvPr>
        </p:nvSpPr>
        <p:spPr/>
        <p:txBody>
          <a:bodyPr/>
          <a:lstStyle/>
          <a:p>
            <a:r>
              <a:rPr lang="en-US" dirty="0">
                <a:effectLst/>
                <a:latin typeface="Times New Roman" panose="02020603050405020304" pitchFamily="18" charset="0"/>
                <a:cs typeface="Times New Roman" panose="02020603050405020304" pitchFamily="18" charset="0"/>
              </a:rPr>
              <a:t>MANAGE ACCOUNT</a:t>
            </a:r>
          </a:p>
        </p:txBody>
      </p:sp>
      <p:pic>
        <p:nvPicPr>
          <p:cNvPr id="5" name="Content Placeholder 4">
            <a:extLst>
              <a:ext uri="{FF2B5EF4-FFF2-40B4-BE49-F238E27FC236}">
                <a16:creationId xmlns:a16="http://schemas.microsoft.com/office/drawing/2014/main" id="{6F907E52-7678-4291-9516-FDB4F28C2B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0562" y="2095500"/>
            <a:ext cx="7461350" cy="3695700"/>
          </a:xfrm>
        </p:spPr>
      </p:pic>
    </p:spTree>
    <p:extLst>
      <p:ext uri="{BB962C8B-B14F-4D97-AF65-F5344CB8AC3E}">
        <p14:creationId xmlns:p14="http://schemas.microsoft.com/office/powerpoint/2010/main" val="264149172"/>
      </p:ext>
    </p:extLst>
  </p:cSld>
  <p:clrMapOvr>
    <a:masterClrMapping/>
  </p:clrMapOvr>
  <p:transition>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1C7DF-F1DE-4BCF-9442-21E500F2A6C7}"/>
              </a:ext>
            </a:extLst>
          </p:cNvPr>
          <p:cNvSpPr>
            <a:spLocks noGrp="1"/>
          </p:cNvSpPr>
          <p:nvPr>
            <p:ph type="title"/>
          </p:nvPr>
        </p:nvSpPr>
        <p:spPr/>
        <p:txBody>
          <a:bodyPr/>
          <a:lstStyle/>
          <a:p>
            <a:r>
              <a:rPr lang="en-US" dirty="0">
                <a:effectLst/>
                <a:latin typeface="Times New Roman" panose="02020603050405020304" pitchFamily="18" charset="0"/>
                <a:cs typeface="Times New Roman" panose="02020603050405020304" pitchFamily="18" charset="0"/>
              </a:rPr>
              <a:t>DOCUMENT VIEW</a:t>
            </a:r>
          </a:p>
        </p:txBody>
      </p:sp>
      <p:pic>
        <p:nvPicPr>
          <p:cNvPr id="5" name="Content Placeholder 4">
            <a:extLst>
              <a:ext uri="{FF2B5EF4-FFF2-40B4-BE49-F238E27FC236}">
                <a16:creationId xmlns:a16="http://schemas.microsoft.com/office/drawing/2014/main" id="{A67203FA-0CCA-4B04-BE69-D5AD8FAC7F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2910" y="2095500"/>
            <a:ext cx="6916655" cy="3695700"/>
          </a:xfrm>
        </p:spPr>
      </p:pic>
    </p:spTree>
    <p:extLst>
      <p:ext uri="{BB962C8B-B14F-4D97-AF65-F5344CB8AC3E}">
        <p14:creationId xmlns:p14="http://schemas.microsoft.com/office/powerpoint/2010/main" val="3327255897"/>
      </p:ext>
    </p:extLst>
  </p:cSld>
  <p:clrMapOvr>
    <a:masterClrMapping/>
  </p:clrMapOvr>
  <p:transition>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0BD55-2D01-4E58-BDF0-41B2D1CEFF8B}"/>
              </a:ext>
            </a:extLst>
          </p:cNvPr>
          <p:cNvSpPr>
            <a:spLocks noGrp="1"/>
          </p:cNvSpPr>
          <p:nvPr>
            <p:ph type="title"/>
          </p:nvPr>
        </p:nvSpPr>
        <p:spPr>
          <a:xfrm>
            <a:off x="919119" y="136071"/>
            <a:ext cx="10353761" cy="1326321"/>
          </a:xfrm>
        </p:spPr>
        <p:txBody>
          <a:bodyPr/>
          <a:lstStyle/>
          <a:p>
            <a:r>
              <a:rPr lang="en-US" dirty="0">
                <a:effectLst/>
                <a:latin typeface="Times New Roman" panose="02020603050405020304" pitchFamily="18" charset="0"/>
                <a:cs typeface="Times New Roman" panose="02020603050405020304" pitchFamily="18" charset="0"/>
              </a:rPr>
              <a:t>SHARE DOCUMENT</a:t>
            </a:r>
          </a:p>
        </p:txBody>
      </p:sp>
      <p:pic>
        <p:nvPicPr>
          <p:cNvPr id="5" name="Content Placeholder 4">
            <a:extLst>
              <a:ext uri="{FF2B5EF4-FFF2-40B4-BE49-F238E27FC236}">
                <a16:creationId xmlns:a16="http://schemas.microsoft.com/office/drawing/2014/main" id="{36F5FB12-422E-4214-A161-4A570C6212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6348" y="1462392"/>
            <a:ext cx="9073165" cy="4782315"/>
          </a:xfrm>
        </p:spPr>
      </p:pic>
    </p:spTree>
    <p:extLst>
      <p:ext uri="{BB962C8B-B14F-4D97-AF65-F5344CB8AC3E}">
        <p14:creationId xmlns:p14="http://schemas.microsoft.com/office/powerpoint/2010/main" val="1239763084"/>
      </p:ext>
    </p:extLst>
  </p:cSld>
  <p:clrMapOvr>
    <a:masterClrMapping/>
  </p:clrMapOvr>
  <p:transition>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479DC-9B02-4BCA-B2E1-62B154E902C6}"/>
              </a:ext>
            </a:extLst>
          </p:cNvPr>
          <p:cNvSpPr>
            <a:spLocks noGrp="1"/>
          </p:cNvSpPr>
          <p:nvPr>
            <p:ph type="title"/>
          </p:nvPr>
        </p:nvSpPr>
        <p:spPr/>
        <p:txBody>
          <a:bodyPr/>
          <a:lstStyle/>
          <a:p>
            <a:r>
              <a:rPr lang="en-US" dirty="0">
                <a:effectLst/>
                <a:latin typeface="Times New Roman" panose="02020603050405020304" pitchFamily="18" charset="0"/>
                <a:cs typeface="Times New Roman" panose="02020603050405020304" pitchFamily="18" charset="0"/>
              </a:rPr>
              <a:t>DELETE DOCUMENT</a:t>
            </a:r>
          </a:p>
        </p:txBody>
      </p:sp>
      <p:pic>
        <p:nvPicPr>
          <p:cNvPr id="5" name="Content Placeholder 4">
            <a:extLst>
              <a:ext uri="{FF2B5EF4-FFF2-40B4-BE49-F238E27FC236}">
                <a16:creationId xmlns:a16="http://schemas.microsoft.com/office/drawing/2014/main" id="{1831F254-C06E-484A-91C7-FC7EFC065B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9951" y="2095500"/>
            <a:ext cx="6202573" cy="3695700"/>
          </a:xfrm>
        </p:spPr>
      </p:pic>
    </p:spTree>
    <p:extLst>
      <p:ext uri="{BB962C8B-B14F-4D97-AF65-F5344CB8AC3E}">
        <p14:creationId xmlns:p14="http://schemas.microsoft.com/office/powerpoint/2010/main" val="1602060970"/>
      </p:ext>
    </p:extLst>
  </p:cSld>
  <p:clrMapOvr>
    <a:masterClrMapping/>
  </p:clrMapOvr>
  <p:transition>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384312"/>
            <a:ext cx="8320138" cy="1265584"/>
          </a:xfrm>
        </p:spPr>
        <p:txBody>
          <a:bodyPr/>
          <a:lstStyle/>
          <a:p>
            <a:r>
              <a:rPr lang="en-US" dirty="0">
                <a:solidFill>
                  <a:schemeClr val="accent6">
                    <a:lumMod val="20000"/>
                    <a:lumOff val="80000"/>
                  </a:schemeClr>
                </a:solidFill>
                <a:effectLst/>
                <a:latin typeface="Times New Roman" panose="02020603050405020304" pitchFamily="18" charset="0"/>
                <a:cs typeface="Times New Roman" panose="02020603050405020304" pitchFamily="18" charset="0"/>
              </a:rPr>
              <a:t>Future goals</a:t>
            </a:r>
          </a:p>
        </p:txBody>
      </p:sp>
      <p:sp>
        <p:nvSpPr>
          <p:cNvPr id="3" name="Subtitle 2"/>
          <p:cNvSpPr>
            <a:spLocks noGrp="1"/>
          </p:cNvSpPr>
          <p:nvPr>
            <p:ph type="subTitle" idx="1"/>
          </p:nvPr>
        </p:nvSpPr>
        <p:spPr>
          <a:xfrm>
            <a:off x="1099931" y="2001079"/>
            <a:ext cx="10137913" cy="3790122"/>
          </a:xfrm>
        </p:spPr>
        <p:txBody>
          <a:bodyPr>
            <a:normAutofit/>
          </a:bodyPr>
          <a:lstStyle/>
          <a:p>
            <a:pPr algn="l"/>
            <a:r>
              <a:rPr lang="en-US" sz="3200" dirty="0">
                <a:effectLst/>
                <a:latin typeface="Times New Roman" panose="02020603050405020304" pitchFamily="18" charset="0"/>
                <a:cs typeface="Times New Roman" panose="02020603050405020304" pitchFamily="18" charset="0"/>
              </a:rPr>
              <a:t>We intend to update the software and add some new features in the future. We intend to fix the bugs in the upcoming updates. We intend to add additional features according to the users’ feedback. Also, we intend to make the software cross-platform in the future updates.</a:t>
            </a:r>
          </a:p>
          <a:p>
            <a:pPr algn="l"/>
            <a:r>
              <a:rPr lang="en-US" sz="3200" dirty="0">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810241893"/>
      </p:ext>
    </p:extLst>
  </p:cSld>
  <p:clrMapOvr>
    <a:masterClrMapping/>
  </p:clrMapOvr>
  <p:transition>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90ECE6-2864-4735-9080-B7C1E51D3AC9}"/>
              </a:ext>
            </a:extLst>
          </p:cNvPr>
          <p:cNvSpPr>
            <a:spLocks noGrp="1"/>
          </p:cNvSpPr>
          <p:nvPr>
            <p:ph type="title"/>
          </p:nvPr>
        </p:nvSpPr>
        <p:spPr/>
        <p:txBody>
          <a:bodyPr/>
          <a:lstStyle/>
          <a:p>
            <a:endParaRPr lang="en-US"/>
          </a:p>
        </p:txBody>
      </p:sp>
      <p:pic>
        <p:nvPicPr>
          <p:cNvPr id="5" name="Picture 2" descr="Free Google Thank You Slide &amp; PowerPoint Templates">
            <a:extLst>
              <a:ext uri="{FF2B5EF4-FFF2-40B4-BE49-F238E27FC236}">
                <a16:creationId xmlns:a16="http://schemas.microsoft.com/office/drawing/2014/main" id="{E1575F3A-AEE8-4F75-B0D4-D90986362D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710"/>
            <a:ext cx="12192000" cy="6884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890837"/>
      </p:ext>
    </p:extLst>
  </p:cSld>
  <p:clrMapOvr>
    <a:masterClrMapping/>
  </p:clrMapOvr>
  <p:transition>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327" y="308944"/>
            <a:ext cx="10353761" cy="1326321"/>
          </a:xfrm>
        </p:spPr>
        <p:txBody>
          <a:bodyPr>
            <a:normAutofit/>
          </a:bodyPr>
          <a:lstStyle/>
          <a:p>
            <a:r>
              <a:rPr lang="en-US" sz="5400" dirty="0">
                <a:effectLst/>
                <a:latin typeface="Times New Roman" panose="02020603050405020304" pitchFamily="18" charset="0"/>
                <a:cs typeface="Times New Roman" panose="02020603050405020304" pitchFamily="18" charset="0"/>
              </a:rPr>
              <a:t>Team members</a:t>
            </a:r>
          </a:p>
        </p:txBody>
      </p:sp>
      <p:sp>
        <p:nvSpPr>
          <p:cNvPr id="3" name="Content Placeholder 2"/>
          <p:cNvSpPr>
            <a:spLocks noGrp="1"/>
          </p:cNvSpPr>
          <p:nvPr>
            <p:ph idx="1"/>
          </p:nvPr>
        </p:nvSpPr>
        <p:spPr>
          <a:xfrm>
            <a:off x="940428" y="1879438"/>
            <a:ext cx="10768614" cy="4184010"/>
          </a:xfrm>
        </p:spPr>
        <p:txBody>
          <a:bodyPr>
            <a:noAutofit/>
          </a:bodyPr>
          <a:lstStyle/>
          <a:p>
            <a:r>
              <a:rPr lang="en-US" sz="3200" b="1" dirty="0">
                <a:solidFill>
                  <a:schemeClr val="tx1">
                    <a:lumMod val="95000"/>
                  </a:schemeClr>
                </a:solidFill>
                <a:effectLst/>
                <a:latin typeface="Times New Roman" panose="02020603050405020304" pitchFamily="18" charset="0"/>
                <a:cs typeface="Times New Roman" panose="02020603050405020304" pitchFamily="18" charset="0"/>
              </a:rPr>
              <a:t>NAME: MOST. UMME SALMA ARJU	</a:t>
            </a:r>
            <a:r>
              <a:rPr lang="en-US" sz="3200" dirty="0">
                <a:effectLst/>
                <a:latin typeface="Times New Roman" panose="02020603050405020304" pitchFamily="18" charset="0"/>
                <a:cs typeface="Times New Roman" panose="02020603050405020304" pitchFamily="18" charset="0"/>
              </a:rPr>
              <a:t>ID:1902018</a:t>
            </a:r>
          </a:p>
          <a:p>
            <a:r>
              <a:rPr lang="en-US" sz="3200" b="1" dirty="0">
                <a:solidFill>
                  <a:schemeClr val="tx1">
                    <a:lumMod val="95000"/>
                  </a:schemeClr>
                </a:solidFill>
                <a:effectLst/>
                <a:latin typeface="Times New Roman" panose="02020603050405020304" pitchFamily="18" charset="0"/>
                <a:cs typeface="Times New Roman" panose="02020603050405020304" pitchFamily="18" charset="0"/>
              </a:rPr>
              <a:t>NAME: MD. OYATHINUR ZAMAN	</a:t>
            </a:r>
            <a:r>
              <a:rPr lang="en-US" sz="3200" dirty="0">
                <a:effectLst/>
                <a:latin typeface="Times New Roman" panose="02020603050405020304" pitchFamily="18" charset="0"/>
                <a:cs typeface="Times New Roman" panose="02020603050405020304" pitchFamily="18" charset="0"/>
              </a:rPr>
              <a:t>ID:1902032</a:t>
            </a:r>
            <a:endParaRPr lang="en-US" sz="3200" b="1" dirty="0">
              <a:solidFill>
                <a:schemeClr val="tx1">
                  <a:lumMod val="95000"/>
                </a:schemeClr>
              </a:solidFill>
              <a:effectLst/>
              <a:latin typeface="Times New Roman" panose="02020603050405020304" pitchFamily="18" charset="0"/>
              <a:cs typeface="Times New Roman" panose="02020603050405020304" pitchFamily="18" charset="0"/>
            </a:endParaRPr>
          </a:p>
          <a:p>
            <a:r>
              <a:rPr lang="en-US" sz="3200" b="1" dirty="0">
                <a:solidFill>
                  <a:schemeClr val="tx1">
                    <a:lumMod val="95000"/>
                  </a:schemeClr>
                </a:solidFill>
                <a:effectLst/>
                <a:latin typeface="Times New Roman" panose="02020603050405020304" pitchFamily="18" charset="0"/>
                <a:cs typeface="Times New Roman" panose="02020603050405020304" pitchFamily="18" charset="0"/>
              </a:rPr>
              <a:t>NAME: AHLA MONG MARMA		</a:t>
            </a:r>
            <a:r>
              <a:rPr lang="en-US" sz="3200" dirty="0">
                <a:effectLst/>
                <a:latin typeface="Times New Roman" panose="02020603050405020304" pitchFamily="18" charset="0"/>
                <a:cs typeface="Times New Roman" panose="02020603050405020304" pitchFamily="18" charset="0"/>
              </a:rPr>
              <a:t>ID:1902038</a:t>
            </a:r>
          </a:p>
          <a:p>
            <a:r>
              <a:rPr lang="en-US" sz="3200" b="1" dirty="0">
                <a:effectLst/>
                <a:latin typeface="Times New Roman" panose="02020603050405020304" pitchFamily="18" charset="0"/>
                <a:cs typeface="Times New Roman" panose="02020603050405020304" pitchFamily="18" charset="0"/>
              </a:rPr>
              <a:t>NAME: MD. NAFIS SADIK HAQUE    	</a:t>
            </a:r>
            <a:r>
              <a:rPr lang="en-US" sz="3200" dirty="0">
                <a:effectLst/>
                <a:latin typeface="Times New Roman" panose="02020603050405020304" pitchFamily="18" charset="0"/>
                <a:cs typeface="Times New Roman" panose="02020603050405020304" pitchFamily="18" charset="0"/>
              </a:rPr>
              <a:t>ID:1902048</a:t>
            </a:r>
          </a:p>
          <a:p>
            <a:r>
              <a:rPr lang="en-US" sz="3200" b="1" dirty="0">
                <a:effectLst/>
                <a:latin typeface="Times New Roman" panose="02020603050405020304" pitchFamily="18" charset="0"/>
                <a:cs typeface="Times New Roman" panose="02020603050405020304" pitchFamily="18" charset="0"/>
              </a:rPr>
              <a:t>NAME: ABUBAKAR SAIDU			</a:t>
            </a:r>
            <a:r>
              <a:rPr lang="en-US" sz="3200" dirty="0">
                <a:effectLst/>
                <a:latin typeface="Times New Roman" panose="02020603050405020304" pitchFamily="18" charset="0"/>
                <a:cs typeface="Times New Roman" panose="02020603050405020304" pitchFamily="18" charset="0"/>
              </a:rPr>
              <a:t>ID:1902077</a:t>
            </a:r>
          </a:p>
        </p:txBody>
      </p:sp>
    </p:spTree>
    <p:extLst>
      <p:ext uri="{BB962C8B-B14F-4D97-AF65-F5344CB8AC3E}">
        <p14:creationId xmlns:p14="http://schemas.microsoft.com/office/powerpoint/2010/main" val="1882212480"/>
      </p:ext>
    </p:extLst>
  </p:cSld>
  <p:clrMapOvr>
    <a:masterClrMapping/>
  </p:clrMapOvr>
  <p:transition>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latin typeface="Times New Roman" panose="02020603050405020304" pitchFamily="18" charset="0"/>
                <a:cs typeface="Times New Roman" panose="02020603050405020304" pitchFamily="18" charset="0"/>
              </a:rPr>
              <a:t>About</a:t>
            </a:r>
          </a:p>
        </p:txBody>
      </p:sp>
      <p:sp>
        <p:nvSpPr>
          <p:cNvPr id="3" name="Content Placeholder 2"/>
          <p:cNvSpPr>
            <a:spLocks noGrp="1"/>
          </p:cNvSpPr>
          <p:nvPr>
            <p:ph idx="1"/>
          </p:nvPr>
        </p:nvSpPr>
        <p:spPr>
          <a:xfrm>
            <a:off x="710214" y="1935921"/>
            <a:ext cx="10724225" cy="4012118"/>
          </a:xfrm>
        </p:spPr>
        <p:txBody>
          <a:bodyPr>
            <a:noAutofit/>
          </a:bodyPr>
          <a:lstStyle/>
          <a:p>
            <a:pPr marL="0" indent="0">
              <a:buNone/>
            </a:pPr>
            <a:r>
              <a:rPr lang="en-US" sz="2800" dirty="0">
                <a:solidFill>
                  <a:schemeClr val="tx1">
                    <a:lumMod val="95000"/>
                  </a:schemeClr>
                </a:solidFill>
                <a:latin typeface="Times New Roman" panose="02020603050405020304" pitchFamily="18" charset="0"/>
                <a:cs typeface="Times New Roman" panose="02020603050405020304" pitchFamily="18" charset="0"/>
              </a:rPr>
              <a:t>The project's core objectives encompass creating an intuitive interface to share documents within a certain group of members. By enabling seamless communication and document sharing, the system aims to enhance team synergy.  With the flexibility to adapt to individual preferences and the capacity to generate insightful reports, it strives to elevate task-oriented decision-making.</a:t>
            </a:r>
          </a:p>
          <a:p>
            <a:endParaRPr lang="en-US" sz="3200" dirty="0">
              <a:solidFill>
                <a:schemeClr val="tx1">
                  <a:lumMod val="95000"/>
                </a:schemeClr>
              </a:solidFill>
            </a:endParaRPr>
          </a:p>
        </p:txBody>
      </p:sp>
    </p:spTree>
    <p:extLst>
      <p:ext uri="{BB962C8B-B14F-4D97-AF65-F5344CB8AC3E}">
        <p14:creationId xmlns:p14="http://schemas.microsoft.com/office/powerpoint/2010/main" val="3784448325"/>
      </p:ext>
    </p:extLst>
  </p:cSld>
  <p:clrMapOvr>
    <a:masterClrMapping/>
  </p:clrMapOvr>
  <p:transition>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637E6-7EC7-4DE5-B8EA-580314F2EC5F}"/>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document sharing system</a:t>
            </a:r>
          </a:p>
        </p:txBody>
      </p:sp>
      <p:sp>
        <p:nvSpPr>
          <p:cNvPr id="3" name="Content Placeholder 2">
            <a:extLst>
              <a:ext uri="{FF2B5EF4-FFF2-40B4-BE49-F238E27FC236}">
                <a16:creationId xmlns:a16="http://schemas.microsoft.com/office/drawing/2014/main" id="{71C70B0D-D360-4B77-ADF3-4CF6A5212602}"/>
              </a:ext>
            </a:extLst>
          </p:cNvPr>
          <p:cNvSpPr>
            <a:spLocks noGrp="1"/>
          </p:cNvSpPr>
          <p:nvPr>
            <p:ph idx="1"/>
          </p:nvPr>
        </p:nvSpPr>
        <p:spPr/>
        <p:txBody>
          <a:bodyPr>
            <a:normAutofit fontScale="92500"/>
          </a:bodyPr>
          <a:lstStyle/>
          <a:p>
            <a:r>
              <a:rPr lang="en-US" sz="3200" dirty="0">
                <a:solidFill>
                  <a:srgbClr val="FFFFFF"/>
                </a:solidFill>
                <a:effectLst/>
                <a:latin typeface="Times New Roman" panose="02020603050405020304" pitchFamily="18" charset="0"/>
                <a:cs typeface="Times New Roman" panose="02020603050405020304" pitchFamily="18" charset="0"/>
              </a:rPr>
              <a:t>Document</a:t>
            </a:r>
            <a:r>
              <a:rPr lang="en-US" sz="3200" b="0" i="0" dirty="0">
                <a:solidFill>
                  <a:srgbClr val="FFFFFF"/>
                </a:solidFill>
                <a:effectLst/>
                <a:latin typeface="Times New Roman" panose="02020603050405020304" pitchFamily="18" charset="0"/>
                <a:cs typeface="Times New Roman" panose="02020603050405020304" pitchFamily="18" charset="0"/>
              </a:rPr>
              <a:t> sharing is the public or private sharing of documents on a computer connected to a network. Documents can easily be shared outside a network via removable media, but the term document sharing almost always refers to sharing documents on a network. Document sharing allows several people to use the same documents’ data.</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982754"/>
      </p:ext>
    </p:extLst>
  </p:cSld>
  <p:clrMapOvr>
    <a:masterClrMapping/>
  </p:clrMapOvr>
  <p:transition>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a:xfrm>
            <a:off x="693348" y="2237172"/>
            <a:ext cx="10794654" cy="3560847"/>
          </a:xfrm>
        </p:spPr>
        <p:txBody>
          <a:bodyPr>
            <a:normAutofit/>
          </a:bodyPr>
          <a:lstStyle/>
          <a:p>
            <a:r>
              <a:rPr lang="en-US" sz="2400" b="0" i="0" dirty="0">
                <a:effectLst/>
                <a:latin typeface="Times New Roman" panose="02020603050405020304" pitchFamily="18" charset="0"/>
                <a:cs typeface="Times New Roman" panose="02020603050405020304" pitchFamily="18" charset="0"/>
              </a:rPr>
              <a:t>Ability to organize files and </a:t>
            </a:r>
            <a:r>
              <a:rPr lang="en-US" sz="2400" dirty="0">
                <a:effectLst/>
                <a:latin typeface="Times New Roman" panose="02020603050405020304" pitchFamily="18" charset="0"/>
                <a:cs typeface="Times New Roman" panose="02020603050405020304" pitchFamily="18" charset="0"/>
              </a:rPr>
              <a:t>develop</a:t>
            </a:r>
            <a:r>
              <a:rPr lang="en-US" sz="2400" b="0" i="0" dirty="0">
                <a:effectLst/>
                <a:latin typeface="Times New Roman" panose="02020603050405020304" pitchFamily="18" charset="0"/>
                <a:cs typeface="Times New Roman" panose="02020603050405020304" pitchFamily="18" charset="0"/>
              </a:rPr>
              <a:t> a </a:t>
            </a:r>
            <a:r>
              <a:rPr lang="en-US" sz="2400" dirty="0">
                <a:effectLst/>
                <a:latin typeface="Times New Roman" panose="02020603050405020304" pitchFamily="18" charset="0"/>
                <a:cs typeface="Times New Roman" panose="02020603050405020304" pitchFamily="18" charset="0"/>
              </a:rPr>
              <a:t>document-sharing</a:t>
            </a:r>
            <a:r>
              <a:rPr lang="en-US" sz="2400" b="0" i="0" dirty="0">
                <a:effectLst/>
                <a:latin typeface="Times New Roman" panose="02020603050405020304" pitchFamily="18" charset="0"/>
                <a:cs typeface="Times New Roman" panose="02020603050405020304" pitchFamily="18" charset="0"/>
              </a:rPr>
              <a:t> project to streamline collaboration, enhance efficiency, and facilitate seamless sharing of documents among team members, fostering a more interconnected and productive work environment.</a:t>
            </a:r>
          </a:p>
          <a:p>
            <a:endParaRPr lang="en-US" dirty="0"/>
          </a:p>
        </p:txBody>
      </p:sp>
    </p:spTree>
    <p:extLst>
      <p:ext uri="{BB962C8B-B14F-4D97-AF65-F5344CB8AC3E}">
        <p14:creationId xmlns:p14="http://schemas.microsoft.com/office/powerpoint/2010/main" val="382491240"/>
      </p:ext>
    </p:extLst>
  </p:cSld>
  <p:clrMapOvr>
    <a:masterClrMapping/>
  </p:clrMapOvr>
  <p:transition>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a:effectLst/>
                <a:latin typeface="Times New Roman" panose="02020603050405020304" pitchFamily="18" charset="0"/>
                <a:cs typeface="Times New Roman" panose="02020603050405020304" pitchFamily="18" charset="0"/>
              </a:rPr>
              <a:t>Software development life cycle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2017" y="2083776"/>
            <a:ext cx="6837316" cy="4492869"/>
          </a:xfrm>
        </p:spPr>
      </p:pic>
    </p:spTree>
    <p:extLst>
      <p:ext uri="{BB962C8B-B14F-4D97-AF65-F5344CB8AC3E}">
        <p14:creationId xmlns:p14="http://schemas.microsoft.com/office/powerpoint/2010/main" val="3475605316"/>
      </p:ext>
    </p:extLst>
  </p:cSld>
  <p:clrMapOvr>
    <a:masterClrMapping/>
  </p:clrMapOvr>
  <p:transition>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356" y="370594"/>
            <a:ext cx="10353761" cy="1326321"/>
          </a:xfrm>
        </p:spPr>
        <p:txBody>
          <a:bodyPr>
            <a:noAutofit/>
          </a:bodyPr>
          <a:lstStyle/>
          <a:p>
            <a:r>
              <a:rPr lang="en-US" sz="4800" dirty="0">
                <a:latin typeface="Times New Roman" panose="02020603050405020304" pitchFamily="18" charset="0"/>
                <a:cs typeface="Times New Roman" panose="02020603050405020304" pitchFamily="18" charset="0"/>
              </a:rPr>
              <a:t>System Modeling</a:t>
            </a:r>
            <a:br>
              <a:rPr lang="en-US" sz="4800" dirty="0">
                <a:solidFill>
                  <a:srgbClr val="FFFF00"/>
                </a:solidFill>
              </a:rPr>
            </a:br>
            <a:endParaRPr lang="en-US" sz="4800" dirty="0">
              <a:solidFill>
                <a:srgbClr val="FFFF00"/>
              </a:solidFill>
            </a:endParaRPr>
          </a:p>
        </p:txBody>
      </p:sp>
      <p:pic>
        <p:nvPicPr>
          <p:cNvPr id="7" name="Content Placeholder 6">
            <a:extLst>
              <a:ext uri="{FF2B5EF4-FFF2-40B4-BE49-F238E27FC236}">
                <a16:creationId xmlns:a16="http://schemas.microsoft.com/office/drawing/2014/main" id="{30230758-8D40-40CE-9968-46481CF907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2671" y="1360683"/>
            <a:ext cx="5682343" cy="5126723"/>
          </a:xfrm>
        </p:spPr>
      </p:pic>
    </p:spTree>
    <p:extLst>
      <p:ext uri="{BB962C8B-B14F-4D97-AF65-F5344CB8AC3E}">
        <p14:creationId xmlns:p14="http://schemas.microsoft.com/office/powerpoint/2010/main" val="443342584"/>
      </p:ext>
    </p:extLst>
  </p:cSld>
  <p:clrMapOvr>
    <a:masterClrMapping/>
  </p:clrMapOvr>
  <p:transition>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0" y="0"/>
            <a:ext cx="10353761" cy="1326321"/>
          </a:xfrm>
        </p:spPr>
        <p:txBody>
          <a:bodyPr>
            <a:normAutofit/>
          </a:bodyPr>
          <a:lstStyle/>
          <a:p>
            <a:r>
              <a:rPr lang="en-US" sz="4800" dirty="0">
                <a:effectLst/>
                <a:latin typeface="Times New Roman" panose="02020603050405020304" pitchFamily="18" charset="0"/>
                <a:cs typeface="Times New Roman" panose="02020603050405020304" pitchFamily="18" charset="0"/>
              </a:rPr>
              <a:t>Login </a:t>
            </a:r>
          </a:p>
        </p:txBody>
      </p:sp>
      <p:pic>
        <p:nvPicPr>
          <p:cNvPr id="4" name="Content Placeholder 3">
            <a:extLst>
              <a:ext uri="{FF2B5EF4-FFF2-40B4-BE49-F238E27FC236}">
                <a16:creationId xmlns:a16="http://schemas.microsoft.com/office/drawing/2014/main" id="{CF6AEDAC-F121-49D7-8A25-543EC4F2F1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7957" y="1486667"/>
            <a:ext cx="9688505" cy="4532737"/>
          </a:xfrm>
        </p:spPr>
      </p:pic>
    </p:spTree>
    <p:extLst>
      <p:ext uri="{BB962C8B-B14F-4D97-AF65-F5344CB8AC3E}">
        <p14:creationId xmlns:p14="http://schemas.microsoft.com/office/powerpoint/2010/main" val="2010816009"/>
      </p:ext>
    </p:extLst>
  </p:cSld>
  <p:clrMapOvr>
    <a:masterClrMapping/>
  </p:clrMapOvr>
  <p:transition>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273" y="132521"/>
            <a:ext cx="10353761" cy="1326321"/>
          </a:xfrm>
        </p:spPr>
        <p:txBody>
          <a:bodyPr>
            <a:normAutofit/>
          </a:bodyPr>
          <a:lstStyle/>
          <a:p>
            <a:r>
              <a:rPr lang="en-US" sz="4800" dirty="0">
                <a:effectLst/>
                <a:latin typeface="Times New Roman" panose="02020603050405020304" pitchFamily="18" charset="0"/>
                <a:cs typeface="Times New Roman" panose="02020603050405020304" pitchFamily="18" charset="0"/>
              </a:rPr>
              <a:t>dashboard</a:t>
            </a:r>
          </a:p>
        </p:txBody>
      </p:sp>
      <p:pic>
        <p:nvPicPr>
          <p:cNvPr id="7" name="Content Placeholder 6">
            <a:extLst>
              <a:ext uri="{FF2B5EF4-FFF2-40B4-BE49-F238E27FC236}">
                <a16:creationId xmlns:a16="http://schemas.microsoft.com/office/drawing/2014/main" id="{B89F84AF-701E-4E49-AED8-53B3E663A9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3803" y="2095500"/>
            <a:ext cx="7954869" cy="3695700"/>
          </a:xfrm>
        </p:spPr>
      </p:pic>
    </p:spTree>
    <p:extLst>
      <p:ext uri="{BB962C8B-B14F-4D97-AF65-F5344CB8AC3E}">
        <p14:creationId xmlns:p14="http://schemas.microsoft.com/office/powerpoint/2010/main" val="3529238956"/>
      </p:ext>
    </p:extLst>
  </p:cSld>
  <p:clrMapOvr>
    <a:masterClrMapping/>
  </p:clrMapOvr>
  <p:transition>
    <p:blinds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185</TotalTime>
  <Words>300</Words>
  <Application>Microsoft Office PowerPoint</Application>
  <PresentationFormat>Widescreen</PresentationFormat>
  <Paragraphs>30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Bookman Old Style</vt:lpstr>
      <vt:lpstr>Rockwell</vt:lpstr>
      <vt:lpstr>Times New Roman</vt:lpstr>
      <vt:lpstr>Damask</vt:lpstr>
      <vt:lpstr>PowerPoint Presentation</vt:lpstr>
      <vt:lpstr>Team members</vt:lpstr>
      <vt:lpstr>About</vt:lpstr>
      <vt:lpstr>document sharing system</vt:lpstr>
      <vt:lpstr>Objectives</vt:lpstr>
      <vt:lpstr>Software development life cycle</vt:lpstr>
      <vt:lpstr>System Modeling </vt:lpstr>
      <vt:lpstr>Login </vt:lpstr>
      <vt:lpstr>dashboard</vt:lpstr>
      <vt:lpstr>add new Documents</vt:lpstr>
      <vt:lpstr>Documents - list</vt:lpstr>
      <vt:lpstr>Add new user</vt:lpstr>
      <vt:lpstr>User list</vt:lpstr>
      <vt:lpstr>MANAGE ACCOUNT</vt:lpstr>
      <vt:lpstr>DOCUMENT VIEW</vt:lpstr>
      <vt:lpstr>SHARE DOCUMENT</vt:lpstr>
      <vt:lpstr>DELETE DOCUMENT</vt:lpstr>
      <vt:lpstr>Future goals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Nafis Sadik</cp:lastModifiedBy>
  <cp:revision>24</cp:revision>
  <dcterms:created xsi:type="dcterms:W3CDTF">2023-08-22T18:01:08Z</dcterms:created>
  <dcterms:modified xsi:type="dcterms:W3CDTF">2024-02-03T19:13:48Z</dcterms:modified>
</cp:coreProperties>
</file>