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0"/>
  </p:notesMasterIdLst>
  <p:sldIdLst>
    <p:sldId id="256" r:id="rId2"/>
    <p:sldId id="325" r:id="rId3"/>
    <p:sldId id="260" r:id="rId4"/>
    <p:sldId id="261" r:id="rId5"/>
    <p:sldId id="326" r:id="rId6"/>
    <p:sldId id="263" r:id="rId7"/>
    <p:sldId id="257" r:id="rId8"/>
    <p:sldId id="309" r:id="rId9"/>
    <p:sldId id="328" r:id="rId10"/>
    <p:sldId id="269" r:id="rId11"/>
    <p:sldId id="259" r:id="rId12"/>
    <p:sldId id="310" r:id="rId13"/>
    <p:sldId id="311" r:id="rId14"/>
    <p:sldId id="312" r:id="rId15"/>
    <p:sldId id="313" r:id="rId16"/>
    <p:sldId id="315" r:id="rId17"/>
    <p:sldId id="314" r:id="rId18"/>
    <p:sldId id="316" r:id="rId19"/>
    <p:sldId id="317" r:id="rId20"/>
    <p:sldId id="318" r:id="rId21"/>
    <p:sldId id="320" r:id="rId22"/>
    <p:sldId id="321" r:id="rId23"/>
    <p:sldId id="322" r:id="rId24"/>
    <p:sldId id="323" r:id="rId25"/>
    <p:sldId id="324" r:id="rId26"/>
    <p:sldId id="278" r:id="rId27"/>
    <p:sldId id="280" r:id="rId28"/>
    <p:sldId id="327" r:id="rId29"/>
  </p:sldIdLst>
  <p:sldSz cx="9144000" cy="5143500" type="screen16x9"/>
  <p:notesSz cx="6858000" cy="9144000"/>
  <p:embeddedFontLst>
    <p:embeddedFont>
      <p:font typeface="Montserrat" charset="0"/>
      <p:regular r:id="rId31"/>
      <p:bold r:id="rId32"/>
      <p:italic r:id="rId33"/>
      <p:boldItalic r:id="rId34"/>
    </p:embeddedFont>
    <p:embeddedFont>
      <p:font typeface="Montserrat Black" charset="0"/>
      <p:bold r:id="rId35"/>
      <p:boldItalic r:id="rId36"/>
    </p:embeddedFont>
    <p:embeddedFont>
      <p:font typeface="Calibri" pitchFamily="34" charset="0"/>
      <p:regular r:id="rId37"/>
      <p:bold r:id="rId38"/>
      <p:italic r:id="rId39"/>
      <p:boldItalic r:id="rId40"/>
    </p:embeddedFont>
    <p:embeddedFont>
      <p:font typeface="Roboto"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A800FD1-8731-48C4-A6A6-A4043D5A8532}">
  <a:tblStyle styleId="{DA800FD1-8731-48C4-A6A6-A4043D5A85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69" y="-1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092916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8b3cc09e7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8b3cc09e7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8c0aaf476e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8c0aaf476e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8b3cc09e7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8b3cc09e7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8b3cc09e7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8b3cc09e7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8c867cb2e2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8c867cb2e2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8c0aaf476e_1_1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8c0aaf476e_1_1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8c0aaf476e_1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8c0aaf476e_1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8c0aaf476e_1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8c0aaf476e_1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7712626" y="2935415"/>
            <a:ext cx="2574634" cy="2330621"/>
          </a:xfrm>
          <a:custGeom>
            <a:avLst/>
            <a:gdLst/>
            <a:ahLst/>
            <a:cxnLst/>
            <a:rect l="l" t="t" r="r" b="b"/>
            <a:pathLst>
              <a:path w="140078" h="126802" extrusionOk="0">
                <a:moveTo>
                  <a:pt x="140077" y="1"/>
                </a:moveTo>
                <a:lnTo>
                  <a:pt x="0" y="126802"/>
                </a:lnTo>
                <a:lnTo>
                  <a:pt x="71973" y="126802"/>
                </a:lnTo>
                <a:lnTo>
                  <a:pt x="139160" y="68688"/>
                </a:lnTo>
                <a:lnTo>
                  <a:pt x="1400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489500" y="1632138"/>
            <a:ext cx="6165000" cy="1624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5000"/>
              <a:buFont typeface="Montserrat Black"/>
              <a:buNone/>
              <a:defRPr sz="5000">
                <a:solidFill>
                  <a:schemeClr val="accent1"/>
                </a:solidFill>
                <a:latin typeface="Montserrat Black"/>
                <a:ea typeface="Montserrat Black"/>
                <a:cs typeface="Montserrat Black"/>
                <a:sym typeface="Montserrat Black"/>
              </a:defRPr>
            </a:lvl1pPr>
            <a:lvl2pPr lvl="1" algn="ctr">
              <a:spcBef>
                <a:spcPts val="0"/>
              </a:spcBef>
              <a:spcAft>
                <a:spcPts val="0"/>
              </a:spcAft>
              <a:buSzPts val="5000"/>
              <a:buFont typeface="Montserrat Black"/>
              <a:buNone/>
              <a:defRPr sz="5000">
                <a:latin typeface="Montserrat Black"/>
                <a:ea typeface="Montserrat Black"/>
                <a:cs typeface="Montserrat Black"/>
                <a:sym typeface="Montserrat Black"/>
              </a:defRPr>
            </a:lvl2pPr>
            <a:lvl3pPr lvl="2" algn="ctr">
              <a:spcBef>
                <a:spcPts val="0"/>
              </a:spcBef>
              <a:spcAft>
                <a:spcPts val="0"/>
              </a:spcAft>
              <a:buSzPts val="5000"/>
              <a:buFont typeface="Montserrat Black"/>
              <a:buNone/>
              <a:defRPr sz="5000">
                <a:latin typeface="Montserrat Black"/>
                <a:ea typeface="Montserrat Black"/>
                <a:cs typeface="Montserrat Black"/>
                <a:sym typeface="Montserrat Black"/>
              </a:defRPr>
            </a:lvl3pPr>
            <a:lvl4pPr lvl="3" algn="ctr">
              <a:spcBef>
                <a:spcPts val="0"/>
              </a:spcBef>
              <a:spcAft>
                <a:spcPts val="0"/>
              </a:spcAft>
              <a:buSzPts val="5000"/>
              <a:buFont typeface="Montserrat Black"/>
              <a:buNone/>
              <a:defRPr sz="5000">
                <a:latin typeface="Montserrat Black"/>
                <a:ea typeface="Montserrat Black"/>
                <a:cs typeface="Montserrat Black"/>
                <a:sym typeface="Montserrat Black"/>
              </a:defRPr>
            </a:lvl4pPr>
            <a:lvl5pPr lvl="4" algn="ctr">
              <a:spcBef>
                <a:spcPts val="0"/>
              </a:spcBef>
              <a:spcAft>
                <a:spcPts val="0"/>
              </a:spcAft>
              <a:buSzPts val="5000"/>
              <a:buFont typeface="Montserrat Black"/>
              <a:buNone/>
              <a:defRPr sz="5000">
                <a:latin typeface="Montserrat Black"/>
                <a:ea typeface="Montserrat Black"/>
                <a:cs typeface="Montserrat Black"/>
                <a:sym typeface="Montserrat Black"/>
              </a:defRPr>
            </a:lvl5pPr>
            <a:lvl6pPr lvl="5" algn="ctr">
              <a:spcBef>
                <a:spcPts val="0"/>
              </a:spcBef>
              <a:spcAft>
                <a:spcPts val="0"/>
              </a:spcAft>
              <a:buSzPts val="5000"/>
              <a:buFont typeface="Montserrat Black"/>
              <a:buNone/>
              <a:defRPr sz="5000">
                <a:latin typeface="Montserrat Black"/>
                <a:ea typeface="Montserrat Black"/>
                <a:cs typeface="Montserrat Black"/>
                <a:sym typeface="Montserrat Black"/>
              </a:defRPr>
            </a:lvl6pPr>
            <a:lvl7pPr lvl="6" algn="ctr">
              <a:spcBef>
                <a:spcPts val="0"/>
              </a:spcBef>
              <a:spcAft>
                <a:spcPts val="0"/>
              </a:spcAft>
              <a:buSzPts val="5000"/>
              <a:buFont typeface="Montserrat Black"/>
              <a:buNone/>
              <a:defRPr sz="5000">
                <a:latin typeface="Montserrat Black"/>
                <a:ea typeface="Montserrat Black"/>
                <a:cs typeface="Montserrat Black"/>
                <a:sym typeface="Montserrat Black"/>
              </a:defRPr>
            </a:lvl7pPr>
            <a:lvl8pPr lvl="7" algn="ctr">
              <a:spcBef>
                <a:spcPts val="0"/>
              </a:spcBef>
              <a:spcAft>
                <a:spcPts val="0"/>
              </a:spcAft>
              <a:buSzPts val="5000"/>
              <a:buFont typeface="Montserrat Black"/>
              <a:buNone/>
              <a:defRPr sz="5000">
                <a:latin typeface="Montserrat Black"/>
                <a:ea typeface="Montserrat Black"/>
                <a:cs typeface="Montserrat Black"/>
                <a:sym typeface="Montserrat Black"/>
              </a:defRPr>
            </a:lvl8pPr>
            <a:lvl9pPr lvl="8" algn="ctr">
              <a:spcBef>
                <a:spcPts val="0"/>
              </a:spcBef>
              <a:spcAft>
                <a:spcPts val="0"/>
              </a:spcAft>
              <a:buSzPts val="5000"/>
              <a:buFont typeface="Montserrat Black"/>
              <a:buNone/>
              <a:defRPr sz="5000">
                <a:latin typeface="Montserrat Black"/>
                <a:ea typeface="Montserrat Black"/>
                <a:cs typeface="Montserrat Black"/>
                <a:sym typeface="Montserrat Black"/>
              </a:defRPr>
            </a:lvl9pPr>
          </a:lstStyle>
          <a:p>
            <a:endParaRPr/>
          </a:p>
        </p:txBody>
      </p:sp>
      <p:sp>
        <p:nvSpPr>
          <p:cNvPr id="11" name="Google Shape;11;p2"/>
          <p:cNvSpPr/>
          <p:nvPr/>
        </p:nvSpPr>
        <p:spPr>
          <a:xfrm>
            <a:off x="7804124" y="867025"/>
            <a:ext cx="1067425" cy="1067074"/>
          </a:xfrm>
          <a:custGeom>
            <a:avLst/>
            <a:gdLst/>
            <a:ahLst/>
            <a:cxnLst/>
            <a:rect l="l" t="t" r="r" b="b"/>
            <a:pathLst>
              <a:path w="36434" h="36422" extrusionOk="0">
                <a:moveTo>
                  <a:pt x="0" y="0"/>
                </a:moveTo>
                <a:lnTo>
                  <a:pt x="36434" y="36421"/>
                </a:lnTo>
                <a:lnTo>
                  <a:pt x="364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200755" y="3659973"/>
            <a:ext cx="670796" cy="1184293"/>
          </a:xfrm>
          <a:custGeom>
            <a:avLst/>
            <a:gdLst/>
            <a:ahLst/>
            <a:cxnLst/>
            <a:rect l="l" t="t" r="r" b="b"/>
            <a:pathLst>
              <a:path w="22896" h="40423" extrusionOk="0">
                <a:moveTo>
                  <a:pt x="2679" y="1"/>
                </a:moveTo>
                <a:cubicBezTo>
                  <a:pt x="1774" y="1"/>
                  <a:pt x="881" y="60"/>
                  <a:pt x="0" y="179"/>
                </a:cubicBezTo>
                <a:lnTo>
                  <a:pt x="0" y="40232"/>
                </a:lnTo>
                <a:cubicBezTo>
                  <a:pt x="881" y="40351"/>
                  <a:pt x="1774" y="40422"/>
                  <a:pt x="2679" y="40422"/>
                </a:cubicBezTo>
                <a:cubicBezTo>
                  <a:pt x="13847" y="40422"/>
                  <a:pt x="22896" y="31373"/>
                  <a:pt x="22896" y="20205"/>
                </a:cubicBezTo>
                <a:cubicBezTo>
                  <a:pt x="22896" y="9049"/>
                  <a:pt x="13847" y="1"/>
                  <a:pt x="2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3727" y="4129807"/>
            <a:ext cx="1394687" cy="1282209"/>
          </a:xfrm>
          <a:custGeom>
            <a:avLst/>
            <a:gdLst/>
            <a:ahLst/>
            <a:cxnLst/>
            <a:rect l="l" t="t" r="r" b="b"/>
            <a:pathLst>
              <a:path w="43411" h="39910" fill="none" extrusionOk="0">
                <a:moveTo>
                  <a:pt x="43410" y="0"/>
                </a:moveTo>
                <a:lnTo>
                  <a:pt x="0" y="39910"/>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087550" y="257675"/>
            <a:ext cx="3161236" cy="288849"/>
          </a:xfrm>
          <a:custGeom>
            <a:avLst/>
            <a:gdLst/>
            <a:ahLst/>
            <a:cxnLst/>
            <a:rect l="l" t="t" r="r" b="b"/>
            <a:pathLst>
              <a:path w="94811" h="8990" extrusionOk="0">
                <a:moveTo>
                  <a:pt x="1" y="0"/>
                </a:moveTo>
                <a:lnTo>
                  <a:pt x="1" y="8990"/>
                </a:lnTo>
                <a:lnTo>
                  <a:pt x="94810" y="8990"/>
                </a:lnTo>
                <a:lnTo>
                  <a:pt x="948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967104" y="262089"/>
            <a:ext cx="432693" cy="320568"/>
          </a:xfrm>
          <a:custGeom>
            <a:avLst/>
            <a:gdLst/>
            <a:ahLst/>
            <a:cxnLst/>
            <a:rect l="l" t="t" r="r" b="b"/>
            <a:pathLst>
              <a:path w="13468" h="9978" extrusionOk="0">
                <a:moveTo>
                  <a:pt x="6734" y="0"/>
                </a:moveTo>
                <a:cubicBezTo>
                  <a:pt x="2851" y="0"/>
                  <a:pt x="1" y="4442"/>
                  <a:pt x="2990" y="8519"/>
                </a:cubicBezTo>
                <a:cubicBezTo>
                  <a:pt x="3049" y="8603"/>
                  <a:pt x="3121" y="8674"/>
                  <a:pt x="3204" y="8734"/>
                </a:cubicBezTo>
                <a:cubicBezTo>
                  <a:pt x="4389" y="9602"/>
                  <a:pt x="5605" y="9978"/>
                  <a:pt x="6734" y="9978"/>
                </a:cubicBezTo>
                <a:cubicBezTo>
                  <a:pt x="10617" y="9978"/>
                  <a:pt x="13467" y="5536"/>
                  <a:pt x="10479" y="1459"/>
                </a:cubicBezTo>
                <a:cubicBezTo>
                  <a:pt x="10419" y="1375"/>
                  <a:pt x="10348" y="1304"/>
                  <a:pt x="10264" y="1245"/>
                </a:cubicBezTo>
                <a:cubicBezTo>
                  <a:pt x="9079" y="376"/>
                  <a:pt x="7863" y="0"/>
                  <a:pt x="6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355862" y="262089"/>
            <a:ext cx="432276" cy="320568"/>
          </a:xfrm>
          <a:custGeom>
            <a:avLst/>
            <a:gdLst/>
            <a:ahLst/>
            <a:cxnLst/>
            <a:rect l="l" t="t" r="r" b="b"/>
            <a:pathLst>
              <a:path w="13455" h="9978" extrusionOk="0">
                <a:moveTo>
                  <a:pt x="6728" y="0"/>
                </a:moveTo>
                <a:cubicBezTo>
                  <a:pt x="2843" y="0"/>
                  <a:pt x="0" y="4442"/>
                  <a:pt x="2989" y="8519"/>
                </a:cubicBezTo>
                <a:cubicBezTo>
                  <a:pt x="3024" y="8603"/>
                  <a:pt x="3108" y="8674"/>
                  <a:pt x="3191" y="8734"/>
                </a:cubicBezTo>
                <a:cubicBezTo>
                  <a:pt x="4379" y="9602"/>
                  <a:pt x="5597" y="9978"/>
                  <a:pt x="6726" y="9978"/>
                </a:cubicBezTo>
                <a:cubicBezTo>
                  <a:pt x="10612" y="9978"/>
                  <a:pt x="13455" y="5536"/>
                  <a:pt x="10466" y="1459"/>
                </a:cubicBezTo>
                <a:cubicBezTo>
                  <a:pt x="10406" y="1375"/>
                  <a:pt x="10335" y="1304"/>
                  <a:pt x="10263" y="1245"/>
                </a:cubicBezTo>
                <a:cubicBezTo>
                  <a:pt x="9075" y="376"/>
                  <a:pt x="7858" y="0"/>
                  <a:pt x="6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744505" y="262089"/>
            <a:ext cx="432404" cy="320568"/>
          </a:xfrm>
          <a:custGeom>
            <a:avLst/>
            <a:gdLst/>
            <a:ahLst/>
            <a:cxnLst/>
            <a:rect l="l" t="t" r="r" b="b"/>
            <a:pathLst>
              <a:path w="13459" h="9978" extrusionOk="0">
                <a:moveTo>
                  <a:pt x="6732" y="0"/>
                </a:moveTo>
                <a:cubicBezTo>
                  <a:pt x="2846" y="0"/>
                  <a:pt x="1" y="4442"/>
                  <a:pt x="2980" y="8519"/>
                </a:cubicBezTo>
                <a:cubicBezTo>
                  <a:pt x="3040" y="8603"/>
                  <a:pt x="3123" y="8674"/>
                  <a:pt x="3195" y="8734"/>
                </a:cubicBezTo>
                <a:cubicBezTo>
                  <a:pt x="4380" y="9602"/>
                  <a:pt x="5596" y="9978"/>
                  <a:pt x="6725" y="9978"/>
                </a:cubicBezTo>
                <a:cubicBezTo>
                  <a:pt x="10608" y="9978"/>
                  <a:pt x="13458" y="5536"/>
                  <a:pt x="10469" y="1459"/>
                </a:cubicBezTo>
                <a:cubicBezTo>
                  <a:pt x="10410" y="1375"/>
                  <a:pt x="10338" y="1304"/>
                  <a:pt x="10267" y="1245"/>
                </a:cubicBezTo>
                <a:cubicBezTo>
                  <a:pt x="9079" y="376"/>
                  <a:pt x="7861" y="0"/>
                  <a:pt x="67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14325" y="3776841"/>
            <a:ext cx="1067074" cy="1067425"/>
          </a:xfrm>
          <a:custGeom>
            <a:avLst/>
            <a:gdLst/>
            <a:ahLst/>
            <a:cxnLst/>
            <a:rect l="l" t="t" r="r" b="b"/>
            <a:pathLst>
              <a:path w="36422" h="36434" extrusionOk="0">
                <a:moveTo>
                  <a:pt x="0" y="1"/>
                </a:moveTo>
                <a:lnTo>
                  <a:pt x="0" y="36434"/>
                </a:lnTo>
                <a:lnTo>
                  <a:pt x="36421" y="36434"/>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subTitle" idx="1"/>
          </p:nvPr>
        </p:nvSpPr>
        <p:spPr>
          <a:xfrm>
            <a:off x="1489500" y="3180875"/>
            <a:ext cx="6165000" cy="479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200"/>
              <a:buFont typeface="Roboto"/>
              <a:buNone/>
              <a:defRPr sz="2200">
                <a:solidFill>
                  <a:schemeClr val="dk1"/>
                </a:solidFill>
                <a:latin typeface="Roboto"/>
                <a:ea typeface="Roboto"/>
                <a:cs typeface="Roboto"/>
                <a:sym typeface="Roboto"/>
              </a:defRPr>
            </a:lvl1pPr>
            <a:lvl2pPr lvl="1" algn="ctr">
              <a:lnSpc>
                <a:spcPct val="100000"/>
              </a:lnSpc>
              <a:spcBef>
                <a:spcPts val="0"/>
              </a:spcBef>
              <a:spcAft>
                <a:spcPts val="0"/>
              </a:spcAft>
              <a:buClr>
                <a:schemeClr val="dk1"/>
              </a:buClr>
              <a:buSzPts val="2200"/>
              <a:buFont typeface="Roboto"/>
              <a:buNone/>
              <a:defRPr sz="2200">
                <a:solidFill>
                  <a:schemeClr val="dk1"/>
                </a:solidFill>
                <a:latin typeface="Roboto"/>
                <a:ea typeface="Roboto"/>
                <a:cs typeface="Roboto"/>
                <a:sym typeface="Roboto"/>
              </a:defRPr>
            </a:lvl2pPr>
            <a:lvl3pPr lvl="2" algn="ctr">
              <a:lnSpc>
                <a:spcPct val="100000"/>
              </a:lnSpc>
              <a:spcBef>
                <a:spcPts val="0"/>
              </a:spcBef>
              <a:spcAft>
                <a:spcPts val="0"/>
              </a:spcAft>
              <a:buClr>
                <a:schemeClr val="dk1"/>
              </a:buClr>
              <a:buSzPts val="2200"/>
              <a:buFont typeface="Roboto"/>
              <a:buNone/>
              <a:defRPr sz="2200">
                <a:solidFill>
                  <a:schemeClr val="dk1"/>
                </a:solidFill>
                <a:latin typeface="Roboto"/>
                <a:ea typeface="Roboto"/>
                <a:cs typeface="Roboto"/>
                <a:sym typeface="Roboto"/>
              </a:defRPr>
            </a:lvl3pPr>
            <a:lvl4pPr lvl="3" algn="ctr">
              <a:lnSpc>
                <a:spcPct val="100000"/>
              </a:lnSpc>
              <a:spcBef>
                <a:spcPts val="0"/>
              </a:spcBef>
              <a:spcAft>
                <a:spcPts val="0"/>
              </a:spcAft>
              <a:buClr>
                <a:schemeClr val="dk1"/>
              </a:buClr>
              <a:buSzPts val="2200"/>
              <a:buFont typeface="Roboto"/>
              <a:buNone/>
              <a:defRPr sz="2200">
                <a:solidFill>
                  <a:schemeClr val="dk1"/>
                </a:solidFill>
                <a:latin typeface="Roboto"/>
                <a:ea typeface="Roboto"/>
                <a:cs typeface="Roboto"/>
                <a:sym typeface="Roboto"/>
              </a:defRPr>
            </a:lvl4pPr>
            <a:lvl5pPr lvl="4" algn="ctr">
              <a:lnSpc>
                <a:spcPct val="100000"/>
              </a:lnSpc>
              <a:spcBef>
                <a:spcPts val="0"/>
              </a:spcBef>
              <a:spcAft>
                <a:spcPts val="0"/>
              </a:spcAft>
              <a:buClr>
                <a:schemeClr val="dk1"/>
              </a:buClr>
              <a:buSzPts val="2200"/>
              <a:buFont typeface="Roboto"/>
              <a:buNone/>
              <a:defRPr sz="2200">
                <a:solidFill>
                  <a:schemeClr val="dk1"/>
                </a:solidFill>
                <a:latin typeface="Roboto"/>
                <a:ea typeface="Roboto"/>
                <a:cs typeface="Roboto"/>
                <a:sym typeface="Roboto"/>
              </a:defRPr>
            </a:lvl5pPr>
            <a:lvl6pPr lvl="5" algn="ctr">
              <a:lnSpc>
                <a:spcPct val="100000"/>
              </a:lnSpc>
              <a:spcBef>
                <a:spcPts val="0"/>
              </a:spcBef>
              <a:spcAft>
                <a:spcPts val="0"/>
              </a:spcAft>
              <a:buClr>
                <a:schemeClr val="dk1"/>
              </a:buClr>
              <a:buSzPts val="2200"/>
              <a:buFont typeface="Roboto"/>
              <a:buNone/>
              <a:defRPr sz="2200">
                <a:solidFill>
                  <a:schemeClr val="dk1"/>
                </a:solidFill>
                <a:latin typeface="Roboto"/>
                <a:ea typeface="Roboto"/>
                <a:cs typeface="Roboto"/>
                <a:sym typeface="Roboto"/>
              </a:defRPr>
            </a:lvl6pPr>
            <a:lvl7pPr lvl="6" algn="ctr">
              <a:lnSpc>
                <a:spcPct val="100000"/>
              </a:lnSpc>
              <a:spcBef>
                <a:spcPts val="0"/>
              </a:spcBef>
              <a:spcAft>
                <a:spcPts val="0"/>
              </a:spcAft>
              <a:buClr>
                <a:schemeClr val="dk1"/>
              </a:buClr>
              <a:buSzPts val="2200"/>
              <a:buFont typeface="Roboto"/>
              <a:buNone/>
              <a:defRPr sz="2200">
                <a:solidFill>
                  <a:schemeClr val="dk1"/>
                </a:solidFill>
                <a:latin typeface="Roboto"/>
                <a:ea typeface="Roboto"/>
                <a:cs typeface="Roboto"/>
                <a:sym typeface="Roboto"/>
              </a:defRPr>
            </a:lvl7pPr>
            <a:lvl8pPr lvl="7" algn="ctr">
              <a:lnSpc>
                <a:spcPct val="100000"/>
              </a:lnSpc>
              <a:spcBef>
                <a:spcPts val="0"/>
              </a:spcBef>
              <a:spcAft>
                <a:spcPts val="0"/>
              </a:spcAft>
              <a:buClr>
                <a:schemeClr val="dk1"/>
              </a:buClr>
              <a:buSzPts val="2200"/>
              <a:buFont typeface="Roboto"/>
              <a:buNone/>
              <a:defRPr sz="2200">
                <a:solidFill>
                  <a:schemeClr val="dk1"/>
                </a:solidFill>
                <a:latin typeface="Roboto"/>
                <a:ea typeface="Roboto"/>
                <a:cs typeface="Roboto"/>
                <a:sym typeface="Roboto"/>
              </a:defRPr>
            </a:lvl8pPr>
            <a:lvl9pPr lvl="8" algn="ctr">
              <a:lnSpc>
                <a:spcPct val="100000"/>
              </a:lnSpc>
              <a:spcBef>
                <a:spcPts val="0"/>
              </a:spcBef>
              <a:spcAft>
                <a:spcPts val="0"/>
              </a:spcAft>
              <a:buClr>
                <a:schemeClr val="dk1"/>
              </a:buClr>
              <a:buSzPts val="2200"/>
              <a:buFont typeface="Roboto"/>
              <a:buNone/>
              <a:defRPr sz="2200">
                <a:solidFill>
                  <a:schemeClr val="dk1"/>
                </a:solidFill>
                <a:latin typeface="Roboto"/>
                <a:ea typeface="Roboto"/>
                <a:cs typeface="Roboto"/>
                <a:sym typeface="Roboto"/>
              </a:defRPr>
            </a:lvl9pPr>
          </a:lstStyle>
          <a:p>
            <a:endParaRPr/>
          </a:p>
        </p:txBody>
      </p:sp>
      <p:sp>
        <p:nvSpPr>
          <p:cNvPr id="20" name="Google Shape;20;p2"/>
          <p:cNvSpPr/>
          <p:nvPr/>
        </p:nvSpPr>
        <p:spPr>
          <a:xfrm>
            <a:off x="11" y="257687"/>
            <a:ext cx="3046040" cy="288826"/>
          </a:xfrm>
          <a:custGeom>
            <a:avLst/>
            <a:gdLst/>
            <a:ahLst/>
            <a:cxnLst/>
            <a:rect l="l" t="t" r="r" b="b"/>
            <a:pathLst>
              <a:path w="94811" h="8990" extrusionOk="0">
                <a:moveTo>
                  <a:pt x="1" y="0"/>
                </a:moveTo>
                <a:lnTo>
                  <a:pt x="1" y="8990"/>
                </a:lnTo>
                <a:lnTo>
                  <a:pt x="94810" y="8990"/>
                </a:lnTo>
                <a:lnTo>
                  <a:pt x="948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9974" y="-43521"/>
            <a:ext cx="1392399" cy="1356521"/>
          </a:xfrm>
          <a:custGeom>
            <a:avLst/>
            <a:gdLst/>
            <a:ahLst/>
            <a:cxnLst/>
            <a:rect l="l" t="t" r="r" b="b"/>
            <a:pathLst>
              <a:path w="162521" h="162021" extrusionOk="0">
                <a:moveTo>
                  <a:pt x="162521" y="1"/>
                </a:moveTo>
                <a:lnTo>
                  <a:pt x="162521" y="1"/>
                </a:lnTo>
                <a:cubicBezTo>
                  <a:pt x="162512" y="1"/>
                  <a:pt x="162504" y="9"/>
                  <a:pt x="162495" y="26"/>
                </a:cubicBezTo>
                <a:lnTo>
                  <a:pt x="162495" y="26"/>
                </a:lnTo>
                <a:lnTo>
                  <a:pt x="162521" y="1"/>
                </a:lnTo>
                <a:close/>
                <a:moveTo>
                  <a:pt x="162495" y="26"/>
                </a:moveTo>
                <a:lnTo>
                  <a:pt x="0" y="162020"/>
                </a:lnTo>
                <a:lnTo>
                  <a:pt x="162199" y="161508"/>
                </a:lnTo>
                <a:lnTo>
                  <a:pt x="162199" y="161508"/>
                </a:lnTo>
                <a:cubicBezTo>
                  <a:pt x="162199" y="161508"/>
                  <a:pt x="162199" y="161508"/>
                  <a:pt x="162199" y="161508"/>
                </a:cubicBezTo>
                <a:lnTo>
                  <a:pt x="162199" y="161508"/>
                </a:lnTo>
                <a:cubicBezTo>
                  <a:pt x="162199" y="161497"/>
                  <a:pt x="161343" y="2347"/>
                  <a:pt x="162495" y="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1">
  <p:cSld name="CUSTOM_15">
    <p:spTree>
      <p:nvGrpSpPr>
        <p:cNvPr id="1" name="Shape 156"/>
        <p:cNvGrpSpPr/>
        <p:nvPr/>
      </p:nvGrpSpPr>
      <p:grpSpPr>
        <a:xfrm>
          <a:off x="0" y="0"/>
          <a:ext cx="0" cy="0"/>
          <a:chOff x="0" y="0"/>
          <a:chExt cx="0" cy="0"/>
        </a:xfrm>
      </p:grpSpPr>
      <p:sp>
        <p:nvSpPr>
          <p:cNvPr id="157" name="Google Shape;157;p18"/>
          <p:cNvSpPr/>
          <p:nvPr/>
        </p:nvSpPr>
        <p:spPr>
          <a:xfrm>
            <a:off x="8418592" y="4689525"/>
            <a:ext cx="831729" cy="288849"/>
          </a:xfrm>
          <a:custGeom>
            <a:avLst/>
            <a:gdLst/>
            <a:ahLst/>
            <a:cxnLst/>
            <a:rect l="l" t="t" r="r" b="b"/>
            <a:pathLst>
              <a:path w="94811" h="8990" extrusionOk="0">
                <a:moveTo>
                  <a:pt x="1" y="0"/>
                </a:moveTo>
                <a:lnTo>
                  <a:pt x="1" y="8990"/>
                </a:lnTo>
                <a:lnTo>
                  <a:pt x="94810" y="8990"/>
                </a:lnTo>
                <a:lnTo>
                  <a:pt x="948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txBox="1">
            <a:spLocks noGrp="1"/>
          </p:cNvSpPr>
          <p:nvPr>
            <p:ph type="title"/>
          </p:nvPr>
        </p:nvSpPr>
        <p:spPr>
          <a:xfrm>
            <a:off x="720000" y="540000"/>
            <a:ext cx="7704000" cy="114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endParaRPr/>
          </a:p>
        </p:txBody>
      </p:sp>
      <p:sp>
        <p:nvSpPr>
          <p:cNvPr id="159" name="Google Shape;159;p18"/>
          <p:cNvSpPr txBox="1">
            <a:spLocks noGrp="1"/>
          </p:cNvSpPr>
          <p:nvPr>
            <p:ph type="subTitle" idx="1"/>
          </p:nvPr>
        </p:nvSpPr>
        <p:spPr>
          <a:xfrm>
            <a:off x="948637" y="2924700"/>
            <a:ext cx="1566000" cy="3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9pPr>
          </a:lstStyle>
          <a:p>
            <a:endParaRPr/>
          </a:p>
        </p:txBody>
      </p:sp>
      <p:sp>
        <p:nvSpPr>
          <p:cNvPr id="160" name="Google Shape;160;p18"/>
          <p:cNvSpPr txBox="1">
            <a:spLocks noGrp="1"/>
          </p:cNvSpPr>
          <p:nvPr>
            <p:ph type="subTitle" idx="2"/>
          </p:nvPr>
        </p:nvSpPr>
        <p:spPr>
          <a:xfrm>
            <a:off x="999650" y="3311350"/>
            <a:ext cx="1463700" cy="7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1" name="Google Shape;161;p18"/>
          <p:cNvSpPr txBox="1">
            <a:spLocks noGrp="1"/>
          </p:cNvSpPr>
          <p:nvPr>
            <p:ph type="subTitle" idx="3"/>
          </p:nvPr>
        </p:nvSpPr>
        <p:spPr>
          <a:xfrm>
            <a:off x="2825890" y="2924700"/>
            <a:ext cx="1566000" cy="3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9pPr>
          </a:lstStyle>
          <a:p>
            <a:endParaRPr/>
          </a:p>
        </p:txBody>
      </p:sp>
      <p:sp>
        <p:nvSpPr>
          <p:cNvPr id="162" name="Google Shape;162;p18"/>
          <p:cNvSpPr txBox="1">
            <a:spLocks noGrp="1"/>
          </p:cNvSpPr>
          <p:nvPr>
            <p:ph type="subTitle" idx="4"/>
          </p:nvPr>
        </p:nvSpPr>
        <p:spPr>
          <a:xfrm>
            <a:off x="2878967" y="3311350"/>
            <a:ext cx="1463700" cy="7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18"/>
          <p:cNvSpPr txBox="1">
            <a:spLocks noGrp="1"/>
          </p:cNvSpPr>
          <p:nvPr>
            <p:ph type="subTitle" idx="5"/>
          </p:nvPr>
        </p:nvSpPr>
        <p:spPr>
          <a:xfrm>
            <a:off x="4703153" y="2924700"/>
            <a:ext cx="1566000" cy="3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9pPr>
          </a:lstStyle>
          <a:p>
            <a:endParaRPr/>
          </a:p>
        </p:txBody>
      </p:sp>
      <p:sp>
        <p:nvSpPr>
          <p:cNvPr id="164" name="Google Shape;164;p18"/>
          <p:cNvSpPr txBox="1">
            <a:spLocks noGrp="1"/>
          </p:cNvSpPr>
          <p:nvPr>
            <p:ph type="subTitle" idx="6"/>
          </p:nvPr>
        </p:nvSpPr>
        <p:spPr>
          <a:xfrm>
            <a:off x="4754177" y="3311350"/>
            <a:ext cx="1463700" cy="7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5" name="Google Shape;165;p18"/>
          <p:cNvSpPr txBox="1">
            <a:spLocks noGrp="1"/>
          </p:cNvSpPr>
          <p:nvPr>
            <p:ph type="subTitle" idx="7"/>
          </p:nvPr>
        </p:nvSpPr>
        <p:spPr>
          <a:xfrm>
            <a:off x="6629374" y="2924700"/>
            <a:ext cx="1566000" cy="3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9pPr>
          </a:lstStyle>
          <a:p>
            <a:endParaRPr/>
          </a:p>
        </p:txBody>
      </p:sp>
      <p:sp>
        <p:nvSpPr>
          <p:cNvPr id="166" name="Google Shape;166;p18"/>
          <p:cNvSpPr txBox="1">
            <a:spLocks noGrp="1"/>
          </p:cNvSpPr>
          <p:nvPr>
            <p:ph type="subTitle" idx="8"/>
          </p:nvPr>
        </p:nvSpPr>
        <p:spPr>
          <a:xfrm>
            <a:off x="6680399" y="3311350"/>
            <a:ext cx="1463700" cy="7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67" name="Google Shape;167;p18"/>
          <p:cNvGrpSpPr/>
          <p:nvPr/>
        </p:nvGrpSpPr>
        <p:grpSpPr>
          <a:xfrm rot="-5400000">
            <a:off x="8364125" y="-144075"/>
            <a:ext cx="902500" cy="657250"/>
            <a:chOff x="1441250" y="8502075"/>
            <a:chExt cx="902500" cy="657250"/>
          </a:xfrm>
        </p:grpSpPr>
        <p:sp>
          <p:nvSpPr>
            <p:cNvPr id="168" name="Google Shape;168;p18"/>
            <p:cNvSpPr/>
            <p:nvPr/>
          </p:nvSpPr>
          <p:spPr>
            <a:xfrm>
              <a:off x="1628475" y="8502075"/>
              <a:ext cx="715275" cy="657250"/>
            </a:xfrm>
            <a:custGeom>
              <a:avLst/>
              <a:gdLst/>
              <a:ahLst/>
              <a:cxnLst/>
              <a:rect l="l" t="t" r="r" b="b"/>
              <a:pathLst>
                <a:path w="28611" h="26290" fill="none" extrusionOk="0">
                  <a:moveTo>
                    <a:pt x="0" y="0"/>
                  </a:moveTo>
                  <a:lnTo>
                    <a:pt x="28611" y="26289"/>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1441250" y="8521425"/>
              <a:ext cx="600100" cy="599800"/>
            </a:xfrm>
            <a:custGeom>
              <a:avLst/>
              <a:gdLst/>
              <a:ahLst/>
              <a:cxnLst/>
              <a:rect l="l" t="t" r="r" b="b"/>
              <a:pathLst>
                <a:path w="24004" h="23992" extrusionOk="0">
                  <a:moveTo>
                    <a:pt x="24003" y="0"/>
                  </a:moveTo>
                  <a:lnTo>
                    <a:pt x="0" y="23991"/>
                  </a:lnTo>
                  <a:lnTo>
                    <a:pt x="24003" y="23991"/>
                  </a:lnTo>
                  <a:lnTo>
                    <a:pt x="240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18"/>
          <p:cNvGrpSpPr/>
          <p:nvPr/>
        </p:nvGrpSpPr>
        <p:grpSpPr>
          <a:xfrm rot="5400000" flipH="1">
            <a:off x="-122625" y="-144075"/>
            <a:ext cx="902500" cy="657250"/>
            <a:chOff x="1441250" y="8502075"/>
            <a:chExt cx="902500" cy="657250"/>
          </a:xfrm>
        </p:grpSpPr>
        <p:sp>
          <p:nvSpPr>
            <p:cNvPr id="171" name="Google Shape;171;p18"/>
            <p:cNvSpPr/>
            <p:nvPr/>
          </p:nvSpPr>
          <p:spPr>
            <a:xfrm>
              <a:off x="1628475" y="8502075"/>
              <a:ext cx="715275" cy="657250"/>
            </a:xfrm>
            <a:custGeom>
              <a:avLst/>
              <a:gdLst/>
              <a:ahLst/>
              <a:cxnLst/>
              <a:rect l="l" t="t" r="r" b="b"/>
              <a:pathLst>
                <a:path w="28611" h="26290" fill="none" extrusionOk="0">
                  <a:moveTo>
                    <a:pt x="0" y="0"/>
                  </a:moveTo>
                  <a:lnTo>
                    <a:pt x="28611" y="26289"/>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1441250" y="8521425"/>
              <a:ext cx="600100" cy="599800"/>
            </a:xfrm>
            <a:custGeom>
              <a:avLst/>
              <a:gdLst/>
              <a:ahLst/>
              <a:cxnLst/>
              <a:rect l="l" t="t" r="r" b="b"/>
              <a:pathLst>
                <a:path w="24004" h="23992" extrusionOk="0">
                  <a:moveTo>
                    <a:pt x="24003" y="0"/>
                  </a:moveTo>
                  <a:lnTo>
                    <a:pt x="0" y="23991"/>
                  </a:lnTo>
                  <a:lnTo>
                    <a:pt x="24003" y="23991"/>
                  </a:lnTo>
                  <a:lnTo>
                    <a:pt x="240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18"/>
          <p:cNvSpPr/>
          <p:nvPr/>
        </p:nvSpPr>
        <p:spPr>
          <a:xfrm>
            <a:off x="138350" y="4685613"/>
            <a:ext cx="400850" cy="296650"/>
          </a:xfrm>
          <a:custGeom>
            <a:avLst/>
            <a:gdLst/>
            <a:ahLst/>
            <a:cxnLst/>
            <a:rect l="l" t="t" r="r" b="b"/>
            <a:pathLst>
              <a:path w="16034" h="11866" extrusionOk="0">
                <a:moveTo>
                  <a:pt x="8010" y="0"/>
                </a:moveTo>
                <a:cubicBezTo>
                  <a:pt x="3390" y="0"/>
                  <a:pt x="1" y="5275"/>
                  <a:pt x="3570" y="10136"/>
                </a:cubicBezTo>
                <a:cubicBezTo>
                  <a:pt x="3642" y="10231"/>
                  <a:pt x="3737" y="10314"/>
                  <a:pt x="3820" y="10386"/>
                </a:cubicBezTo>
                <a:cubicBezTo>
                  <a:pt x="5232" y="11419"/>
                  <a:pt x="6680" y="11865"/>
                  <a:pt x="8025" y="11865"/>
                </a:cubicBezTo>
                <a:cubicBezTo>
                  <a:pt x="12644" y="11865"/>
                  <a:pt x="16033" y="6593"/>
                  <a:pt x="12464" y="1742"/>
                </a:cubicBezTo>
                <a:cubicBezTo>
                  <a:pt x="12393" y="1646"/>
                  <a:pt x="12321" y="1563"/>
                  <a:pt x="12214" y="1480"/>
                </a:cubicBezTo>
                <a:cubicBezTo>
                  <a:pt x="10803" y="447"/>
                  <a:pt x="9354" y="0"/>
                  <a:pt x="80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4">
    <p:bg>
      <p:bgPr>
        <a:solidFill>
          <a:schemeClr val="accent5"/>
        </a:solidFill>
        <a:effectLst/>
      </p:bgPr>
    </p:bg>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endParaRPr/>
          </a:p>
        </p:txBody>
      </p:sp>
      <p:sp>
        <p:nvSpPr>
          <p:cNvPr id="205" name="Google Shape;205;p21"/>
          <p:cNvSpPr txBox="1">
            <a:spLocks noGrp="1"/>
          </p:cNvSpPr>
          <p:nvPr>
            <p:ph type="subTitle" idx="1"/>
          </p:nvPr>
        </p:nvSpPr>
        <p:spPr>
          <a:xfrm>
            <a:off x="1638537" y="1838850"/>
            <a:ext cx="1466700" cy="3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9pPr>
          </a:lstStyle>
          <a:p>
            <a:endParaRPr/>
          </a:p>
        </p:txBody>
      </p:sp>
      <p:sp>
        <p:nvSpPr>
          <p:cNvPr id="206" name="Google Shape;206;p21"/>
          <p:cNvSpPr txBox="1">
            <a:spLocks noGrp="1"/>
          </p:cNvSpPr>
          <p:nvPr>
            <p:ph type="subTitle" idx="2"/>
          </p:nvPr>
        </p:nvSpPr>
        <p:spPr>
          <a:xfrm>
            <a:off x="1638538" y="2149300"/>
            <a:ext cx="1466700" cy="72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7" name="Google Shape;207;p21"/>
          <p:cNvSpPr txBox="1">
            <a:spLocks noGrp="1"/>
          </p:cNvSpPr>
          <p:nvPr>
            <p:ph type="subTitle" idx="3"/>
          </p:nvPr>
        </p:nvSpPr>
        <p:spPr>
          <a:xfrm>
            <a:off x="3838638" y="1838850"/>
            <a:ext cx="1466700" cy="3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9pPr>
          </a:lstStyle>
          <a:p>
            <a:endParaRPr/>
          </a:p>
        </p:txBody>
      </p:sp>
      <p:sp>
        <p:nvSpPr>
          <p:cNvPr id="208" name="Google Shape;208;p21"/>
          <p:cNvSpPr txBox="1">
            <a:spLocks noGrp="1"/>
          </p:cNvSpPr>
          <p:nvPr>
            <p:ph type="subTitle" idx="4"/>
          </p:nvPr>
        </p:nvSpPr>
        <p:spPr>
          <a:xfrm>
            <a:off x="3838639" y="2149300"/>
            <a:ext cx="1466700" cy="72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9" name="Google Shape;209;p21"/>
          <p:cNvSpPr txBox="1">
            <a:spLocks noGrp="1"/>
          </p:cNvSpPr>
          <p:nvPr>
            <p:ph type="subTitle" idx="5"/>
          </p:nvPr>
        </p:nvSpPr>
        <p:spPr>
          <a:xfrm>
            <a:off x="6038760" y="1838850"/>
            <a:ext cx="1466700" cy="3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9pPr>
          </a:lstStyle>
          <a:p>
            <a:endParaRPr/>
          </a:p>
        </p:txBody>
      </p:sp>
      <p:sp>
        <p:nvSpPr>
          <p:cNvPr id="210" name="Google Shape;210;p21"/>
          <p:cNvSpPr txBox="1">
            <a:spLocks noGrp="1"/>
          </p:cNvSpPr>
          <p:nvPr>
            <p:ph type="subTitle" idx="6"/>
          </p:nvPr>
        </p:nvSpPr>
        <p:spPr>
          <a:xfrm>
            <a:off x="6038762" y="2149300"/>
            <a:ext cx="1466700" cy="72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21"/>
          <p:cNvSpPr txBox="1">
            <a:spLocks noGrp="1"/>
          </p:cNvSpPr>
          <p:nvPr>
            <p:ph type="subTitle" idx="7"/>
          </p:nvPr>
        </p:nvSpPr>
        <p:spPr>
          <a:xfrm>
            <a:off x="1638537" y="3258075"/>
            <a:ext cx="1466700" cy="3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9pPr>
          </a:lstStyle>
          <a:p>
            <a:endParaRPr/>
          </a:p>
        </p:txBody>
      </p:sp>
      <p:sp>
        <p:nvSpPr>
          <p:cNvPr id="212" name="Google Shape;212;p21"/>
          <p:cNvSpPr txBox="1">
            <a:spLocks noGrp="1"/>
          </p:cNvSpPr>
          <p:nvPr>
            <p:ph type="subTitle" idx="8"/>
          </p:nvPr>
        </p:nvSpPr>
        <p:spPr>
          <a:xfrm>
            <a:off x="1638538" y="3568525"/>
            <a:ext cx="1466700" cy="72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3" name="Google Shape;213;p21"/>
          <p:cNvSpPr txBox="1">
            <a:spLocks noGrp="1"/>
          </p:cNvSpPr>
          <p:nvPr>
            <p:ph type="subTitle" idx="9"/>
          </p:nvPr>
        </p:nvSpPr>
        <p:spPr>
          <a:xfrm>
            <a:off x="3838638" y="3258075"/>
            <a:ext cx="1466700" cy="3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9pPr>
          </a:lstStyle>
          <a:p>
            <a:endParaRPr/>
          </a:p>
        </p:txBody>
      </p:sp>
      <p:sp>
        <p:nvSpPr>
          <p:cNvPr id="214" name="Google Shape;214;p21"/>
          <p:cNvSpPr txBox="1">
            <a:spLocks noGrp="1"/>
          </p:cNvSpPr>
          <p:nvPr>
            <p:ph type="subTitle" idx="13"/>
          </p:nvPr>
        </p:nvSpPr>
        <p:spPr>
          <a:xfrm>
            <a:off x="3838639" y="3568525"/>
            <a:ext cx="1466700" cy="72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5" name="Google Shape;215;p21"/>
          <p:cNvSpPr txBox="1">
            <a:spLocks noGrp="1"/>
          </p:cNvSpPr>
          <p:nvPr>
            <p:ph type="subTitle" idx="14"/>
          </p:nvPr>
        </p:nvSpPr>
        <p:spPr>
          <a:xfrm>
            <a:off x="6038760" y="3258075"/>
            <a:ext cx="1466700" cy="3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9pPr>
          </a:lstStyle>
          <a:p>
            <a:endParaRPr/>
          </a:p>
        </p:txBody>
      </p:sp>
      <p:sp>
        <p:nvSpPr>
          <p:cNvPr id="216" name="Google Shape;216;p21"/>
          <p:cNvSpPr txBox="1">
            <a:spLocks noGrp="1"/>
          </p:cNvSpPr>
          <p:nvPr>
            <p:ph type="subTitle" idx="15"/>
          </p:nvPr>
        </p:nvSpPr>
        <p:spPr>
          <a:xfrm>
            <a:off x="6038762" y="3568525"/>
            <a:ext cx="1466700" cy="72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17" name="Google Shape;217;p21"/>
          <p:cNvGrpSpPr/>
          <p:nvPr/>
        </p:nvGrpSpPr>
        <p:grpSpPr>
          <a:xfrm>
            <a:off x="8424006" y="76511"/>
            <a:ext cx="320568" cy="5070788"/>
            <a:chOff x="8424006" y="76511"/>
            <a:chExt cx="320568" cy="5070788"/>
          </a:xfrm>
        </p:grpSpPr>
        <p:sp>
          <p:nvSpPr>
            <p:cNvPr id="218" name="Google Shape;218;p21"/>
            <p:cNvSpPr/>
            <p:nvPr/>
          </p:nvSpPr>
          <p:spPr>
            <a:xfrm rot="5400000">
              <a:off x="7006987" y="3425587"/>
              <a:ext cx="3154599" cy="288826"/>
            </a:xfrm>
            <a:custGeom>
              <a:avLst/>
              <a:gdLst/>
              <a:ahLst/>
              <a:cxnLst/>
              <a:rect l="l" t="t" r="r" b="b"/>
              <a:pathLst>
                <a:path w="94811" h="8990" extrusionOk="0">
                  <a:moveTo>
                    <a:pt x="1" y="0"/>
                  </a:moveTo>
                  <a:lnTo>
                    <a:pt x="1" y="8990"/>
                  </a:lnTo>
                  <a:lnTo>
                    <a:pt x="94810" y="8990"/>
                  </a:lnTo>
                  <a:lnTo>
                    <a:pt x="948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rot="5400000">
              <a:off x="8367943" y="1309297"/>
              <a:ext cx="432693" cy="320568"/>
            </a:xfrm>
            <a:custGeom>
              <a:avLst/>
              <a:gdLst/>
              <a:ahLst/>
              <a:cxnLst/>
              <a:rect l="l" t="t" r="r" b="b"/>
              <a:pathLst>
                <a:path w="13468" h="9978" extrusionOk="0">
                  <a:moveTo>
                    <a:pt x="6734" y="0"/>
                  </a:moveTo>
                  <a:cubicBezTo>
                    <a:pt x="2851" y="0"/>
                    <a:pt x="1" y="4442"/>
                    <a:pt x="2990" y="8519"/>
                  </a:cubicBezTo>
                  <a:cubicBezTo>
                    <a:pt x="3049" y="8603"/>
                    <a:pt x="3121" y="8674"/>
                    <a:pt x="3204" y="8734"/>
                  </a:cubicBezTo>
                  <a:cubicBezTo>
                    <a:pt x="4389" y="9602"/>
                    <a:pt x="5605" y="9978"/>
                    <a:pt x="6734" y="9978"/>
                  </a:cubicBezTo>
                  <a:cubicBezTo>
                    <a:pt x="10617" y="9978"/>
                    <a:pt x="13467" y="5536"/>
                    <a:pt x="10479" y="1459"/>
                  </a:cubicBezTo>
                  <a:cubicBezTo>
                    <a:pt x="10419" y="1375"/>
                    <a:pt x="10348" y="1304"/>
                    <a:pt x="10264" y="1245"/>
                  </a:cubicBezTo>
                  <a:cubicBezTo>
                    <a:pt x="9079" y="376"/>
                    <a:pt x="7863" y="0"/>
                    <a:pt x="67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rot="5400000">
              <a:off x="8368152" y="720784"/>
              <a:ext cx="432276" cy="320568"/>
            </a:xfrm>
            <a:custGeom>
              <a:avLst/>
              <a:gdLst/>
              <a:ahLst/>
              <a:cxnLst/>
              <a:rect l="l" t="t" r="r" b="b"/>
              <a:pathLst>
                <a:path w="13455" h="9978" extrusionOk="0">
                  <a:moveTo>
                    <a:pt x="6728" y="0"/>
                  </a:moveTo>
                  <a:cubicBezTo>
                    <a:pt x="2843" y="0"/>
                    <a:pt x="0" y="4442"/>
                    <a:pt x="2989" y="8519"/>
                  </a:cubicBezTo>
                  <a:cubicBezTo>
                    <a:pt x="3024" y="8603"/>
                    <a:pt x="3108" y="8674"/>
                    <a:pt x="3191" y="8734"/>
                  </a:cubicBezTo>
                  <a:cubicBezTo>
                    <a:pt x="4379" y="9602"/>
                    <a:pt x="5597" y="9978"/>
                    <a:pt x="6726" y="9978"/>
                  </a:cubicBezTo>
                  <a:cubicBezTo>
                    <a:pt x="10612" y="9978"/>
                    <a:pt x="13455" y="5536"/>
                    <a:pt x="10466" y="1459"/>
                  </a:cubicBezTo>
                  <a:cubicBezTo>
                    <a:pt x="10406" y="1375"/>
                    <a:pt x="10335" y="1304"/>
                    <a:pt x="10263" y="1245"/>
                  </a:cubicBezTo>
                  <a:cubicBezTo>
                    <a:pt x="9075" y="376"/>
                    <a:pt x="7858" y="0"/>
                    <a:pt x="67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rot="5400000">
              <a:off x="8368088" y="132429"/>
              <a:ext cx="432404" cy="320568"/>
            </a:xfrm>
            <a:custGeom>
              <a:avLst/>
              <a:gdLst/>
              <a:ahLst/>
              <a:cxnLst/>
              <a:rect l="l" t="t" r="r" b="b"/>
              <a:pathLst>
                <a:path w="13459" h="9978" extrusionOk="0">
                  <a:moveTo>
                    <a:pt x="6732" y="0"/>
                  </a:moveTo>
                  <a:cubicBezTo>
                    <a:pt x="2846" y="0"/>
                    <a:pt x="1" y="4442"/>
                    <a:pt x="2980" y="8519"/>
                  </a:cubicBezTo>
                  <a:cubicBezTo>
                    <a:pt x="3040" y="8603"/>
                    <a:pt x="3123" y="8674"/>
                    <a:pt x="3195" y="8734"/>
                  </a:cubicBezTo>
                  <a:cubicBezTo>
                    <a:pt x="4380" y="9602"/>
                    <a:pt x="5596" y="9978"/>
                    <a:pt x="6725" y="9978"/>
                  </a:cubicBezTo>
                  <a:cubicBezTo>
                    <a:pt x="10608" y="9978"/>
                    <a:pt x="13458" y="5536"/>
                    <a:pt x="10469" y="1459"/>
                  </a:cubicBezTo>
                  <a:cubicBezTo>
                    <a:pt x="10410" y="1375"/>
                    <a:pt x="10338" y="1304"/>
                    <a:pt x="10267" y="1245"/>
                  </a:cubicBezTo>
                  <a:cubicBezTo>
                    <a:pt x="9079" y="376"/>
                    <a:pt x="7861" y="0"/>
                    <a:pt x="6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21"/>
          <p:cNvGrpSpPr/>
          <p:nvPr/>
        </p:nvGrpSpPr>
        <p:grpSpPr>
          <a:xfrm>
            <a:off x="383556" y="-25339"/>
            <a:ext cx="320568" cy="5070788"/>
            <a:chOff x="383556" y="-25339"/>
            <a:chExt cx="320568" cy="5070788"/>
          </a:xfrm>
        </p:grpSpPr>
        <p:sp>
          <p:nvSpPr>
            <p:cNvPr id="223" name="Google Shape;223;p21"/>
            <p:cNvSpPr/>
            <p:nvPr/>
          </p:nvSpPr>
          <p:spPr>
            <a:xfrm rot="5400000" flipH="1">
              <a:off x="-1033463" y="1407548"/>
              <a:ext cx="3154599" cy="288826"/>
            </a:xfrm>
            <a:custGeom>
              <a:avLst/>
              <a:gdLst/>
              <a:ahLst/>
              <a:cxnLst/>
              <a:rect l="l" t="t" r="r" b="b"/>
              <a:pathLst>
                <a:path w="94811" h="8990" extrusionOk="0">
                  <a:moveTo>
                    <a:pt x="1" y="0"/>
                  </a:moveTo>
                  <a:lnTo>
                    <a:pt x="1" y="8990"/>
                  </a:lnTo>
                  <a:lnTo>
                    <a:pt x="94810" y="8990"/>
                  </a:lnTo>
                  <a:lnTo>
                    <a:pt x="948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1"/>
            <p:cNvSpPr/>
            <p:nvPr/>
          </p:nvSpPr>
          <p:spPr>
            <a:xfrm rot="5400000" flipH="1">
              <a:off x="327493" y="3492095"/>
              <a:ext cx="432693" cy="320568"/>
            </a:xfrm>
            <a:custGeom>
              <a:avLst/>
              <a:gdLst/>
              <a:ahLst/>
              <a:cxnLst/>
              <a:rect l="l" t="t" r="r" b="b"/>
              <a:pathLst>
                <a:path w="13468" h="9978" extrusionOk="0">
                  <a:moveTo>
                    <a:pt x="6734" y="0"/>
                  </a:moveTo>
                  <a:cubicBezTo>
                    <a:pt x="2851" y="0"/>
                    <a:pt x="1" y="4442"/>
                    <a:pt x="2990" y="8519"/>
                  </a:cubicBezTo>
                  <a:cubicBezTo>
                    <a:pt x="3049" y="8603"/>
                    <a:pt x="3121" y="8674"/>
                    <a:pt x="3204" y="8734"/>
                  </a:cubicBezTo>
                  <a:cubicBezTo>
                    <a:pt x="4389" y="9602"/>
                    <a:pt x="5605" y="9978"/>
                    <a:pt x="6734" y="9978"/>
                  </a:cubicBezTo>
                  <a:cubicBezTo>
                    <a:pt x="10617" y="9978"/>
                    <a:pt x="13467" y="5536"/>
                    <a:pt x="10479" y="1459"/>
                  </a:cubicBezTo>
                  <a:cubicBezTo>
                    <a:pt x="10419" y="1375"/>
                    <a:pt x="10348" y="1304"/>
                    <a:pt x="10264" y="1245"/>
                  </a:cubicBezTo>
                  <a:cubicBezTo>
                    <a:pt x="9079" y="376"/>
                    <a:pt x="7863" y="0"/>
                    <a:pt x="67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rot="5400000" flipH="1">
              <a:off x="327702" y="4080608"/>
              <a:ext cx="432276" cy="320568"/>
            </a:xfrm>
            <a:custGeom>
              <a:avLst/>
              <a:gdLst/>
              <a:ahLst/>
              <a:cxnLst/>
              <a:rect l="l" t="t" r="r" b="b"/>
              <a:pathLst>
                <a:path w="13455" h="9978" extrusionOk="0">
                  <a:moveTo>
                    <a:pt x="6728" y="0"/>
                  </a:moveTo>
                  <a:cubicBezTo>
                    <a:pt x="2843" y="0"/>
                    <a:pt x="0" y="4442"/>
                    <a:pt x="2989" y="8519"/>
                  </a:cubicBezTo>
                  <a:cubicBezTo>
                    <a:pt x="3024" y="8603"/>
                    <a:pt x="3108" y="8674"/>
                    <a:pt x="3191" y="8734"/>
                  </a:cubicBezTo>
                  <a:cubicBezTo>
                    <a:pt x="4379" y="9602"/>
                    <a:pt x="5597" y="9978"/>
                    <a:pt x="6726" y="9978"/>
                  </a:cubicBezTo>
                  <a:cubicBezTo>
                    <a:pt x="10612" y="9978"/>
                    <a:pt x="13455" y="5536"/>
                    <a:pt x="10466" y="1459"/>
                  </a:cubicBezTo>
                  <a:cubicBezTo>
                    <a:pt x="10406" y="1375"/>
                    <a:pt x="10335" y="1304"/>
                    <a:pt x="10263" y="1245"/>
                  </a:cubicBezTo>
                  <a:cubicBezTo>
                    <a:pt x="9075" y="376"/>
                    <a:pt x="7858" y="0"/>
                    <a:pt x="67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rot="5400000" flipH="1">
              <a:off x="327638" y="4668963"/>
              <a:ext cx="432404" cy="320568"/>
            </a:xfrm>
            <a:custGeom>
              <a:avLst/>
              <a:gdLst/>
              <a:ahLst/>
              <a:cxnLst/>
              <a:rect l="l" t="t" r="r" b="b"/>
              <a:pathLst>
                <a:path w="13459" h="9978" extrusionOk="0">
                  <a:moveTo>
                    <a:pt x="6732" y="0"/>
                  </a:moveTo>
                  <a:cubicBezTo>
                    <a:pt x="2846" y="0"/>
                    <a:pt x="1" y="4442"/>
                    <a:pt x="2980" y="8519"/>
                  </a:cubicBezTo>
                  <a:cubicBezTo>
                    <a:pt x="3040" y="8603"/>
                    <a:pt x="3123" y="8674"/>
                    <a:pt x="3195" y="8734"/>
                  </a:cubicBezTo>
                  <a:cubicBezTo>
                    <a:pt x="4380" y="9602"/>
                    <a:pt x="5596" y="9978"/>
                    <a:pt x="6725" y="9978"/>
                  </a:cubicBezTo>
                  <a:cubicBezTo>
                    <a:pt x="10608" y="9978"/>
                    <a:pt x="13458" y="5536"/>
                    <a:pt x="10469" y="1459"/>
                  </a:cubicBezTo>
                  <a:cubicBezTo>
                    <a:pt x="10410" y="1375"/>
                    <a:pt x="10338" y="1304"/>
                    <a:pt x="10267" y="1245"/>
                  </a:cubicBezTo>
                  <a:cubicBezTo>
                    <a:pt x="9079" y="376"/>
                    <a:pt x="7861" y="0"/>
                    <a:pt x="6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3">
    <p:bg>
      <p:bgPr>
        <a:solidFill>
          <a:schemeClr val="accent5"/>
        </a:solidFill>
        <a:effectLst/>
      </p:bgPr>
    </p:bg>
    <p:spTree>
      <p:nvGrpSpPr>
        <p:cNvPr id="1" name="Shape 28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3_1">
    <p:bg>
      <p:bgPr>
        <a:solidFill>
          <a:schemeClr val="accent5"/>
        </a:solidFill>
        <a:effectLst/>
      </p:bgPr>
    </p:bg>
    <p:spTree>
      <p:nvGrpSpPr>
        <p:cNvPr id="1" name="Shape 287"/>
        <p:cNvGrpSpPr/>
        <p:nvPr/>
      </p:nvGrpSpPr>
      <p:grpSpPr>
        <a:xfrm>
          <a:off x="0" y="0"/>
          <a:ext cx="0" cy="0"/>
          <a:chOff x="0" y="0"/>
          <a:chExt cx="0" cy="0"/>
        </a:xfrm>
      </p:grpSpPr>
      <p:sp>
        <p:nvSpPr>
          <p:cNvPr id="288" name="Google Shape;288;p29"/>
          <p:cNvSpPr/>
          <p:nvPr/>
        </p:nvSpPr>
        <p:spPr>
          <a:xfrm rot="10800000" flipH="1">
            <a:off x="8634675" y="-12"/>
            <a:ext cx="509325" cy="509325"/>
          </a:xfrm>
          <a:custGeom>
            <a:avLst/>
            <a:gdLst/>
            <a:ahLst/>
            <a:cxnLst/>
            <a:rect l="l" t="t" r="r" b="b"/>
            <a:pathLst>
              <a:path w="20373" h="20373" extrusionOk="0">
                <a:moveTo>
                  <a:pt x="20372" y="1"/>
                </a:moveTo>
                <a:lnTo>
                  <a:pt x="1" y="20372"/>
                </a:lnTo>
                <a:lnTo>
                  <a:pt x="20372" y="20372"/>
                </a:lnTo>
                <a:lnTo>
                  <a:pt x="20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flipH="1">
            <a:off x="0" y="4634175"/>
            <a:ext cx="509325" cy="509325"/>
          </a:xfrm>
          <a:custGeom>
            <a:avLst/>
            <a:gdLst/>
            <a:ahLst/>
            <a:cxnLst/>
            <a:rect l="l" t="t" r="r" b="b"/>
            <a:pathLst>
              <a:path w="20373" h="20373" extrusionOk="0">
                <a:moveTo>
                  <a:pt x="20372" y="1"/>
                </a:moveTo>
                <a:lnTo>
                  <a:pt x="1" y="20372"/>
                </a:lnTo>
                <a:lnTo>
                  <a:pt x="20372" y="20372"/>
                </a:lnTo>
                <a:lnTo>
                  <a:pt x="20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rot="10800000" flipH="1">
            <a:off x="7985848" y="-181053"/>
            <a:ext cx="1394687" cy="1282209"/>
          </a:xfrm>
          <a:custGeom>
            <a:avLst/>
            <a:gdLst/>
            <a:ahLst/>
            <a:cxnLst/>
            <a:rect l="l" t="t" r="r" b="b"/>
            <a:pathLst>
              <a:path w="43411" h="39910" fill="none" extrusionOk="0">
                <a:moveTo>
                  <a:pt x="43410" y="0"/>
                </a:moveTo>
                <a:lnTo>
                  <a:pt x="0" y="39910"/>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rot="10800000" flipH="1">
            <a:off x="-481952" y="3861272"/>
            <a:ext cx="1394687" cy="1282209"/>
          </a:xfrm>
          <a:custGeom>
            <a:avLst/>
            <a:gdLst/>
            <a:ahLst/>
            <a:cxnLst/>
            <a:rect l="l" t="t" r="r" b="b"/>
            <a:pathLst>
              <a:path w="43411" h="39910" fill="none" extrusionOk="0">
                <a:moveTo>
                  <a:pt x="43410" y="0"/>
                </a:moveTo>
                <a:lnTo>
                  <a:pt x="0" y="39910"/>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rot="10800000" flipH="1">
            <a:off x="8418592" y="4603489"/>
            <a:ext cx="831729" cy="288849"/>
          </a:xfrm>
          <a:custGeom>
            <a:avLst/>
            <a:gdLst/>
            <a:ahLst/>
            <a:cxnLst/>
            <a:rect l="l" t="t" r="r" b="b"/>
            <a:pathLst>
              <a:path w="94811" h="8990" extrusionOk="0">
                <a:moveTo>
                  <a:pt x="1" y="0"/>
                </a:moveTo>
                <a:lnTo>
                  <a:pt x="1" y="8990"/>
                </a:lnTo>
                <a:lnTo>
                  <a:pt x="94810" y="8990"/>
                </a:lnTo>
                <a:lnTo>
                  <a:pt x="948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rot="10800000" flipH="1">
            <a:off x="138350" y="161225"/>
            <a:ext cx="400850" cy="296650"/>
          </a:xfrm>
          <a:custGeom>
            <a:avLst/>
            <a:gdLst/>
            <a:ahLst/>
            <a:cxnLst/>
            <a:rect l="l" t="t" r="r" b="b"/>
            <a:pathLst>
              <a:path w="16034" h="11866" extrusionOk="0">
                <a:moveTo>
                  <a:pt x="8010" y="0"/>
                </a:moveTo>
                <a:cubicBezTo>
                  <a:pt x="3390" y="0"/>
                  <a:pt x="1" y="5275"/>
                  <a:pt x="3570" y="10136"/>
                </a:cubicBezTo>
                <a:cubicBezTo>
                  <a:pt x="3642" y="10231"/>
                  <a:pt x="3737" y="10314"/>
                  <a:pt x="3820" y="10386"/>
                </a:cubicBezTo>
                <a:cubicBezTo>
                  <a:pt x="5232" y="11419"/>
                  <a:pt x="6680" y="11865"/>
                  <a:pt x="8025" y="11865"/>
                </a:cubicBezTo>
                <a:cubicBezTo>
                  <a:pt x="12644" y="11865"/>
                  <a:pt x="16033" y="6593"/>
                  <a:pt x="12464" y="1742"/>
                </a:cubicBezTo>
                <a:cubicBezTo>
                  <a:pt x="12393" y="1646"/>
                  <a:pt x="12321" y="1563"/>
                  <a:pt x="12214" y="1480"/>
                </a:cubicBezTo>
                <a:cubicBezTo>
                  <a:pt x="10803" y="447"/>
                  <a:pt x="9354" y="0"/>
                  <a:pt x="8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13_1_1">
    <p:bg>
      <p:bgPr>
        <a:solidFill>
          <a:schemeClr val="accent5"/>
        </a:solidFill>
        <a:effectLst/>
      </p:bgPr>
    </p:bg>
    <p:spTree>
      <p:nvGrpSpPr>
        <p:cNvPr id="1" name="Shape 294"/>
        <p:cNvGrpSpPr/>
        <p:nvPr/>
      </p:nvGrpSpPr>
      <p:grpSpPr>
        <a:xfrm>
          <a:off x="0" y="0"/>
          <a:ext cx="0" cy="0"/>
          <a:chOff x="0" y="0"/>
          <a:chExt cx="0" cy="0"/>
        </a:xfrm>
      </p:grpSpPr>
      <p:sp>
        <p:nvSpPr>
          <p:cNvPr id="295" name="Google Shape;295;p30"/>
          <p:cNvSpPr/>
          <p:nvPr/>
        </p:nvSpPr>
        <p:spPr>
          <a:xfrm flipH="1">
            <a:off x="-101133" y="4038594"/>
            <a:ext cx="1394687" cy="1282209"/>
          </a:xfrm>
          <a:custGeom>
            <a:avLst/>
            <a:gdLst/>
            <a:ahLst/>
            <a:cxnLst/>
            <a:rect l="l" t="t" r="r" b="b"/>
            <a:pathLst>
              <a:path w="43411" h="39910" fill="none" extrusionOk="0">
                <a:moveTo>
                  <a:pt x="43410" y="0"/>
                </a:moveTo>
                <a:lnTo>
                  <a:pt x="0" y="39910"/>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flipH="1">
            <a:off x="7861029" y="-101106"/>
            <a:ext cx="1394687" cy="1282209"/>
          </a:xfrm>
          <a:custGeom>
            <a:avLst/>
            <a:gdLst/>
            <a:ahLst/>
            <a:cxnLst/>
            <a:rect l="l" t="t" r="r" b="b"/>
            <a:pathLst>
              <a:path w="43411" h="39910" fill="none" extrusionOk="0">
                <a:moveTo>
                  <a:pt x="43410" y="0"/>
                </a:moveTo>
                <a:lnTo>
                  <a:pt x="0" y="39910"/>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flipH="1">
            <a:off x="379868" y="4519414"/>
            <a:ext cx="432693" cy="320568"/>
          </a:xfrm>
          <a:custGeom>
            <a:avLst/>
            <a:gdLst/>
            <a:ahLst/>
            <a:cxnLst/>
            <a:rect l="l" t="t" r="r" b="b"/>
            <a:pathLst>
              <a:path w="13468" h="9978" extrusionOk="0">
                <a:moveTo>
                  <a:pt x="6734" y="0"/>
                </a:moveTo>
                <a:cubicBezTo>
                  <a:pt x="2851" y="0"/>
                  <a:pt x="1" y="4442"/>
                  <a:pt x="2990" y="8519"/>
                </a:cubicBezTo>
                <a:cubicBezTo>
                  <a:pt x="3049" y="8603"/>
                  <a:pt x="3121" y="8674"/>
                  <a:pt x="3204" y="8734"/>
                </a:cubicBezTo>
                <a:cubicBezTo>
                  <a:pt x="4389" y="9602"/>
                  <a:pt x="5605" y="9978"/>
                  <a:pt x="6734" y="9978"/>
                </a:cubicBezTo>
                <a:cubicBezTo>
                  <a:pt x="10617" y="9978"/>
                  <a:pt x="13467" y="5536"/>
                  <a:pt x="10479" y="1459"/>
                </a:cubicBezTo>
                <a:cubicBezTo>
                  <a:pt x="10419" y="1375"/>
                  <a:pt x="10348" y="1304"/>
                  <a:pt x="10264" y="1245"/>
                </a:cubicBezTo>
                <a:cubicBezTo>
                  <a:pt x="9079" y="376"/>
                  <a:pt x="7863" y="0"/>
                  <a:pt x="6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flipH="1">
            <a:off x="905864" y="4519414"/>
            <a:ext cx="432276" cy="320568"/>
          </a:xfrm>
          <a:custGeom>
            <a:avLst/>
            <a:gdLst/>
            <a:ahLst/>
            <a:cxnLst/>
            <a:rect l="l" t="t" r="r" b="b"/>
            <a:pathLst>
              <a:path w="13455" h="9978" extrusionOk="0">
                <a:moveTo>
                  <a:pt x="6728" y="0"/>
                </a:moveTo>
                <a:cubicBezTo>
                  <a:pt x="2843" y="0"/>
                  <a:pt x="0" y="4442"/>
                  <a:pt x="2989" y="8519"/>
                </a:cubicBezTo>
                <a:cubicBezTo>
                  <a:pt x="3024" y="8603"/>
                  <a:pt x="3108" y="8674"/>
                  <a:pt x="3191" y="8734"/>
                </a:cubicBezTo>
                <a:cubicBezTo>
                  <a:pt x="4379" y="9602"/>
                  <a:pt x="5597" y="9978"/>
                  <a:pt x="6726" y="9978"/>
                </a:cubicBezTo>
                <a:cubicBezTo>
                  <a:pt x="10612" y="9978"/>
                  <a:pt x="13455" y="5536"/>
                  <a:pt x="10466" y="1459"/>
                </a:cubicBezTo>
                <a:cubicBezTo>
                  <a:pt x="10406" y="1375"/>
                  <a:pt x="10335" y="1304"/>
                  <a:pt x="10263" y="1245"/>
                </a:cubicBezTo>
                <a:cubicBezTo>
                  <a:pt x="9075" y="376"/>
                  <a:pt x="7858" y="0"/>
                  <a:pt x="67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flipH="1">
            <a:off x="1431430" y="4519414"/>
            <a:ext cx="432404" cy="320568"/>
          </a:xfrm>
          <a:custGeom>
            <a:avLst/>
            <a:gdLst/>
            <a:ahLst/>
            <a:cxnLst/>
            <a:rect l="l" t="t" r="r" b="b"/>
            <a:pathLst>
              <a:path w="13459" h="9978" extrusionOk="0">
                <a:moveTo>
                  <a:pt x="6732" y="0"/>
                </a:moveTo>
                <a:cubicBezTo>
                  <a:pt x="2846" y="0"/>
                  <a:pt x="1" y="4442"/>
                  <a:pt x="2980" y="8519"/>
                </a:cubicBezTo>
                <a:cubicBezTo>
                  <a:pt x="3040" y="8603"/>
                  <a:pt x="3123" y="8674"/>
                  <a:pt x="3195" y="8734"/>
                </a:cubicBezTo>
                <a:cubicBezTo>
                  <a:pt x="4380" y="9602"/>
                  <a:pt x="5596" y="9978"/>
                  <a:pt x="6725" y="9978"/>
                </a:cubicBezTo>
                <a:cubicBezTo>
                  <a:pt x="10608" y="9978"/>
                  <a:pt x="13458" y="5536"/>
                  <a:pt x="10469" y="1459"/>
                </a:cubicBezTo>
                <a:cubicBezTo>
                  <a:pt x="10410" y="1375"/>
                  <a:pt x="10338" y="1304"/>
                  <a:pt x="10267" y="1245"/>
                </a:cubicBezTo>
                <a:cubicBezTo>
                  <a:pt x="9079" y="376"/>
                  <a:pt x="7861" y="0"/>
                  <a:pt x="67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flipH="1">
            <a:off x="8423993" y="4535275"/>
            <a:ext cx="831729" cy="288849"/>
          </a:xfrm>
          <a:custGeom>
            <a:avLst/>
            <a:gdLst/>
            <a:ahLst/>
            <a:cxnLst/>
            <a:rect l="l" t="t" r="r" b="b"/>
            <a:pathLst>
              <a:path w="94811" h="8990" extrusionOk="0">
                <a:moveTo>
                  <a:pt x="1" y="0"/>
                </a:moveTo>
                <a:lnTo>
                  <a:pt x="1" y="8990"/>
                </a:lnTo>
                <a:lnTo>
                  <a:pt x="94810" y="8990"/>
                </a:lnTo>
                <a:lnTo>
                  <a:pt x="948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01133" y="-101106"/>
            <a:ext cx="1394687" cy="1282209"/>
          </a:xfrm>
          <a:custGeom>
            <a:avLst/>
            <a:gdLst/>
            <a:ahLst/>
            <a:cxnLst/>
            <a:rect l="l" t="t" r="r" b="b"/>
            <a:pathLst>
              <a:path w="43411" h="39910" fill="none" extrusionOk="0">
                <a:moveTo>
                  <a:pt x="43410" y="0"/>
                </a:moveTo>
                <a:lnTo>
                  <a:pt x="0" y="39910"/>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2563800" y="897875"/>
            <a:ext cx="4016400" cy="561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3500"/>
              <a:buNone/>
              <a:defRPr>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a:endParaRPr/>
          </a:p>
        </p:txBody>
      </p:sp>
      <p:sp>
        <p:nvSpPr>
          <p:cNvPr id="24" name="Google Shape;24;p3"/>
          <p:cNvSpPr txBox="1">
            <a:spLocks noGrp="1"/>
          </p:cNvSpPr>
          <p:nvPr>
            <p:ph type="title" idx="2"/>
          </p:nvPr>
        </p:nvSpPr>
        <p:spPr>
          <a:xfrm>
            <a:off x="2567550" y="2932175"/>
            <a:ext cx="4008900" cy="731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4500"/>
              <a:buNone/>
              <a:defRPr sz="4500">
                <a:solidFill>
                  <a:schemeClr val="accent1"/>
                </a:solidFill>
              </a:defRPr>
            </a:lvl1pPr>
            <a:lvl2pPr lvl="1">
              <a:lnSpc>
                <a:spcPct val="100000"/>
              </a:lnSpc>
              <a:spcBef>
                <a:spcPts val="0"/>
              </a:spcBef>
              <a:spcAft>
                <a:spcPts val="0"/>
              </a:spcAft>
              <a:buClr>
                <a:schemeClr val="accent1"/>
              </a:buClr>
              <a:buSzPts val="3400"/>
              <a:buNone/>
              <a:defRPr>
                <a:solidFill>
                  <a:schemeClr val="accent1"/>
                </a:solidFill>
                <a:latin typeface="Roboto"/>
                <a:ea typeface="Roboto"/>
                <a:cs typeface="Roboto"/>
                <a:sym typeface="Roboto"/>
              </a:defRPr>
            </a:lvl2pPr>
            <a:lvl3pPr lvl="2">
              <a:lnSpc>
                <a:spcPct val="100000"/>
              </a:lnSpc>
              <a:spcBef>
                <a:spcPts val="0"/>
              </a:spcBef>
              <a:spcAft>
                <a:spcPts val="0"/>
              </a:spcAft>
              <a:buClr>
                <a:schemeClr val="accent1"/>
              </a:buClr>
              <a:buSzPts val="3400"/>
              <a:buNone/>
              <a:defRPr>
                <a:solidFill>
                  <a:schemeClr val="accent1"/>
                </a:solidFill>
                <a:latin typeface="Roboto"/>
                <a:ea typeface="Roboto"/>
                <a:cs typeface="Roboto"/>
                <a:sym typeface="Roboto"/>
              </a:defRPr>
            </a:lvl3pPr>
            <a:lvl4pPr lvl="3">
              <a:lnSpc>
                <a:spcPct val="100000"/>
              </a:lnSpc>
              <a:spcBef>
                <a:spcPts val="0"/>
              </a:spcBef>
              <a:spcAft>
                <a:spcPts val="0"/>
              </a:spcAft>
              <a:buClr>
                <a:schemeClr val="accent1"/>
              </a:buClr>
              <a:buSzPts val="3400"/>
              <a:buNone/>
              <a:defRPr>
                <a:solidFill>
                  <a:schemeClr val="accent1"/>
                </a:solidFill>
                <a:latin typeface="Roboto"/>
                <a:ea typeface="Roboto"/>
                <a:cs typeface="Roboto"/>
                <a:sym typeface="Roboto"/>
              </a:defRPr>
            </a:lvl4pPr>
            <a:lvl5pPr lvl="4">
              <a:lnSpc>
                <a:spcPct val="100000"/>
              </a:lnSpc>
              <a:spcBef>
                <a:spcPts val="0"/>
              </a:spcBef>
              <a:spcAft>
                <a:spcPts val="0"/>
              </a:spcAft>
              <a:buClr>
                <a:schemeClr val="accent1"/>
              </a:buClr>
              <a:buSzPts val="3400"/>
              <a:buNone/>
              <a:defRPr>
                <a:solidFill>
                  <a:schemeClr val="accent1"/>
                </a:solidFill>
                <a:latin typeface="Roboto"/>
                <a:ea typeface="Roboto"/>
                <a:cs typeface="Roboto"/>
                <a:sym typeface="Roboto"/>
              </a:defRPr>
            </a:lvl5pPr>
            <a:lvl6pPr lvl="5">
              <a:lnSpc>
                <a:spcPct val="100000"/>
              </a:lnSpc>
              <a:spcBef>
                <a:spcPts val="0"/>
              </a:spcBef>
              <a:spcAft>
                <a:spcPts val="0"/>
              </a:spcAft>
              <a:buClr>
                <a:schemeClr val="accent1"/>
              </a:buClr>
              <a:buSzPts val="3400"/>
              <a:buNone/>
              <a:defRPr>
                <a:solidFill>
                  <a:schemeClr val="accent1"/>
                </a:solidFill>
                <a:latin typeface="Roboto"/>
                <a:ea typeface="Roboto"/>
                <a:cs typeface="Roboto"/>
                <a:sym typeface="Roboto"/>
              </a:defRPr>
            </a:lvl6pPr>
            <a:lvl7pPr lvl="6">
              <a:lnSpc>
                <a:spcPct val="100000"/>
              </a:lnSpc>
              <a:spcBef>
                <a:spcPts val="0"/>
              </a:spcBef>
              <a:spcAft>
                <a:spcPts val="0"/>
              </a:spcAft>
              <a:buClr>
                <a:schemeClr val="accent1"/>
              </a:buClr>
              <a:buSzPts val="3400"/>
              <a:buNone/>
              <a:defRPr>
                <a:solidFill>
                  <a:schemeClr val="accent1"/>
                </a:solidFill>
                <a:latin typeface="Roboto"/>
                <a:ea typeface="Roboto"/>
                <a:cs typeface="Roboto"/>
                <a:sym typeface="Roboto"/>
              </a:defRPr>
            </a:lvl7pPr>
            <a:lvl8pPr lvl="7">
              <a:lnSpc>
                <a:spcPct val="100000"/>
              </a:lnSpc>
              <a:spcBef>
                <a:spcPts val="0"/>
              </a:spcBef>
              <a:spcAft>
                <a:spcPts val="0"/>
              </a:spcAft>
              <a:buClr>
                <a:schemeClr val="accent1"/>
              </a:buClr>
              <a:buSzPts val="3400"/>
              <a:buNone/>
              <a:defRPr>
                <a:solidFill>
                  <a:schemeClr val="accent1"/>
                </a:solidFill>
                <a:latin typeface="Roboto"/>
                <a:ea typeface="Roboto"/>
                <a:cs typeface="Roboto"/>
                <a:sym typeface="Roboto"/>
              </a:defRPr>
            </a:lvl8pPr>
            <a:lvl9pPr lvl="8">
              <a:lnSpc>
                <a:spcPct val="100000"/>
              </a:lnSpc>
              <a:spcBef>
                <a:spcPts val="0"/>
              </a:spcBef>
              <a:spcAft>
                <a:spcPts val="0"/>
              </a:spcAft>
              <a:buClr>
                <a:schemeClr val="accent1"/>
              </a:buClr>
              <a:buSzPts val="3400"/>
              <a:buNone/>
              <a:defRPr>
                <a:solidFill>
                  <a:schemeClr val="accent1"/>
                </a:solidFill>
                <a:latin typeface="Roboto"/>
                <a:ea typeface="Roboto"/>
                <a:cs typeface="Roboto"/>
                <a:sym typeface="Roboto"/>
              </a:defRPr>
            </a:lvl9pPr>
          </a:lstStyle>
          <a:p>
            <a:endParaRPr/>
          </a:p>
        </p:txBody>
      </p:sp>
      <p:sp>
        <p:nvSpPr>
          <p:cNvPr id="25" name="Google Shape;25;p3"/>
          <p:cNvSpPr txBox="1">
            <a:spLocks noGrp="1"/>
          </p:cNvSpPr>
          <p:nvPr>
            <p:ph type="subTitle" idx="1"/>
          </p:nvPr>
        </p:nvSpPr>
        <p:spPr>
          <a:xfrm>
            <a:off x="2567550" y="1580975"/>
            <a:ext cx="4008900" cy="343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26" name="Google Shape;26;p3"/>
          <p:cNvSpPr txBox="1">
            <a:spLocks noGrp="1"/>
          </p:cNvSpPr>
          <p:nvPr>
            <p:ph type="subTitle" idx="3"/>
          </p:nvPr>
        </p:nvSpPr>
        <p:spPr>
          <a:xfrm>
            <a:off x="2567550" y="3816300"/>
            <a:ext cx="4008900" cy="52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27" name="Google Shape;27;p3"/>
          <p:cNvGrpSpPr/>
          <p:nvPr/>
        </p:nvGrpSpPr>
        <p:grpSpPr>
          <a:xfrm>
            <a:off x="4242705" y="2204643"/>
            <a:ext cx="658590" cy="417040"/>
            <a:chOff x="3405574" y="-635425"/>
            <a:chExt cx="2485244" cy="1573734"/>
          </a:xfrm>
        </p:grpSpPr>
        <p:sp>
          <p:nvSpPr>
            <p:cNvPr id="28" name="Google Shape;28;p3"/>
            <p:cNvSpPr/>
            <p:nvPr/>
          </p:nvSpPr>
          <p:spPr>
            <a:xfrm>
              <a:off x="3405574" y="-635425"/>
              <a:ext cx="2485244" cy="1573734"/>
            </a:xfrm>
            <a:custGeom>
              <a:avLst/>
              <a:gdLst/>
              <a:ahLst/>
              <a:cxnLst/>
              <a:rect l="l" t="t" r="r" b="b"/>
              <a:pathLst>
                <a:path w="98299" h="62246" extrusionOk="0">
                  <a:moveTo>
                    <a:pt x="0" y="0"/>
                  </a:moveTo>
                  <a:lnTo>
                    <a:pt x="46637" y="62246"/>
                  </a:lnTo>
                  <a:lnTo>
                    <a:pt x="982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888679" y="-635425"/>
              <a:ext cx="1518669" cy="961468"/>
            </a:xfrm>
            <a:custGeom>
              <a:avLst/>
              <a:gdLst/>
              <a:ahLst/>
              <a:cxnLst/>
              <a:rect l="l" t="t" r="r" b="b"/>
              <a:pathLst>
                <a:path w="60068" h="38029" extrusionOk="0">
                  <a:moveTo>
                    <a:pt x="1" y="0"/>
                  </a:moveTo>
                  <a:lnTo>
                    <a:pt x="28516" y="38029"/>
                  </a:lnTo>
                  <a:lnTo>
                    <a:pt x="600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3"/>
          <p:cNvSpPr/>
          <p:nvPr/>
        </p:nvSpPr>
        <p:spPr>
          <a:xfrm rot="2700000">
            <a:off x="7729293" y="1923894"/>
            <a:ext cx="979168" cy="978544"/>
          </a:xfrm>
          <a:custGeom>
            <a:avLst/>
            <a:gdLst/>
            <a:ahLst/>
            <a:cxnLst/>
            <a:rect l="l" t="t" r="r" b="b"/>
            <a:pathLst>
              <a:path w="20385" h="20372" extrusionOk="0">
                <a:moveTo>
                  <a:pt x="1" y="0"/>
                </a:moveTo>
                <a:lnTo>
                  <a:pt x="1" y="20372"/>
                </a:lnTo>
                <a:lnTo>
                  <a:pt x="20384" y="2037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2700000">
            <a:off x="8558286" y="2101193"/>
            <a:ext cx="689717" cy="690293"/>
          </a:xfrm>
          <a:custGeom>
            <a:avLst/>
            <a:gdLst/>
            <a:ahLst/>
            <a:cxnLst/>
            <a:rect l="l" t="t" r="r" b="b"/>
            <a:pathLst>
              <a:path w="14359" h="14371" extrusionOk="0">
                <a:moveTo>
                  <a:pt x="0" y="0"/>
                </a:moveTo>
                <a:lnTo>
                  <a:pt x="0" y="14371"/>
                </a:lnTo>
                <a:lnTo>
                  <a:pt x="14359" y="14371"/>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8100000">
            <a:off x="435537" y="1923894"/>
            <a:ext cx="979168" cy="978544"/>
          </a:xfrm>
          <a:custGeom>
            <a:avLst/>
            <a:gdLst/>
            <a:ahLst/>
            <a:cxnLst/>
            <a:rect l="l" t="t" r="r" b="b"/>
            <a:pathLst>
              <a:path w="20385" h="20372" extrusionOk="0">
                <a:moveTo>
                  <a:pt x="1" y="0"/>
                </a:moveTo>
                <a:lnTo>
                  <a:pt x="1" y="20372"/>
                </a:lnTo>
                <a:lnTo>
                  <a:pt x="20384" y="2037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8100000">
            <a:off x="-104005" y="2034845"/>
            <a:ext cx="689717" cy="690293"/>
          </a:xfrm>
          <a:custGeom>
            <a:avLst/>
            <a:gdLst/>
            <a:ahLst/>
            <a:cxnLst/>
            <a:rect l="l" t="t" r="r" b="b"/>
            <a:pathLst>
              <a:path w="14359" h="14371" extrusionOk="0">
                <a:moveTo>
                  <a:pt x="0" y="0"/>
                </a:moveTo>
                <a:lnTo>
                  <a:pt x="0" y="14371"/>
                </a:lnTo>
                <a:lnTo>
                  <a:pt x="14359" y="14371"/>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 y="3861282"/>
            <a:ext cx="1394687" cy="1282209"/>
          </a:xfrm>
          <a:custGeom>
            <a:avLst/>
            <a:gdLst/>
            <a:ahLst/>
            <a:cxnLst/>
            <a:rect l="l" t="t" r="r" b="b"/>
            <a:pathLst>
              <a:path w="43411" h="39910" fill="none" extrusionOk="0">
                <a:moveTo>
                  <a:pt x="43410" y="0"/>
                </a:moveTo>
                <a:lnTo>
                  <a:pt x="0" y="39910"/>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749311" y="7"/>
            <a:ext cx="1394687" cy="1282209"/>
          </a:xfrm>
          <a:custGeom>
            <a:avLst/>
            <a:gdLst/>
            <a:ahLst/>
            <a:cxnLst/>
            <a:rect l="l" t="t" r="r" b="b"/>
            <a:pathLst>
              <a:path w="43411" h="39910" fill="none" extrusionOk="0">
                <a:moveTo>
                  <a:pt x="43410" y="0"/>
                </a:moveTo>
                <a:lnTo>
                  <a:pt x="0" y="39910"/>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36"/>
        <p:cNvGrpSpPr/>
        <p:nvPr/>
      </p:nvGrpSpPr>
      <p:grpSpPr>
        <a:xfrm>
          <a:off x="0" y="0"/>
          <a:ext cx="0" cy="0"/>
          <a:chOff x="0" y="0"/>
          <a:chExt cx="0" cy="0"/>
        </a:xfrm>
      </p:grpSpPr>
      <p:sp>
        <p:nvSpPr>
          <p:cNvPr id="37" name="Google Shape;37;p4"/>
          <p:cNvSpPr/>
          <p:nvPr/>
        </p:nvSpPr>
        <p:spPr>
          <a:xfrm>
            <a:off x="5576449" y="333875"/>
            <a:ext cx="4329070" cy="288849"/>
          </a:xfrm>
          <a:custGeom>
            <a:avLst/>
            <a:gdLst/>
            <a:ahLst/>
            <a:cxnLst/>
            <a:rect l="l" t="t" r="r" b="b"/>
            <a:pathLst>
              <a:path w="94811" h="8990" extrusionOk="0">
                <a:moveTo>
                  <a:pt x="1" y="0"/>
                </a:moveTo>
                <a:lnTo>
                  <a:pt x="1" y="8990"/>
                </a:lnTo>
                <a:lnTo>
                  <a:pt x="94810" y="8990"/>
                </a:lnTo>
                <a:lnTo>
                  <a:pt x="948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720000" y="540000"/>
            <a:ext cx="4329000" cy="786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4500"/>
              <a:buNone/>
              <a:defRPr sz="4500">
                <a:solidFill>
                  <a:schemeClr val="accent1"/>
                </a:solidFill>
              </a:defRPr>
            </a:lvl1pPr>
            <a:lvl2pPr lvl="1">
              <a:spcBef>
                <a:spcPts val="0"/>
              </a:spcBef>
              <a:spcAft>
                <a:spcPts val="0"/>
              </a:spcAft>
              <a:buClr>
                <a:schemeClr val="accent1"/>
              </a:buClr>
              <a:buSzPts val="4000"/>
              <a:buNone/>
              <a:defRPr sz="4000">
                <a:solidFill>
                  <a:schemeClr val="accent1"/>
                </a:solidFill>
              </a:defRPr>
            </a:lvl2pPr>
            <a:lvl3pPr lvl="2">
              <a:spcBef>
                <a:spcPts val="0"/>
              </a:spcBef>
              <a:spcAft>
                <a:spcPts val="0"/>
              </a:spcAft>
              <a:buClr>
                <a:schemeClr val="accent1"/>
              </a:buClr>
              <a:buSzPts val="4000"/>
              <a:buNone/>
              <a:defRPr sz="4000">
                <a:solidFill>
                  <a:schemeClr val="accent1"/>
                </a:solidFill>
              </a:defRPr>
            </a:lvl3pPr>
            <a:lvl4pPr lvl="3">
              <a:spcBef>
                <a:spcPts val="0"/>
              </a:spcBef>
              <a:spcAft>
                <a:spcPts val="0"/>
              </a:spcAft>
              <a:buClr>
                <a:schemeClr val="accent1"/>
              </a:buClr>
              <a:buSzPts val="4000"/>
              <a:buNone/>
              <a:defRPr sz="4000">
                <a:solidFill>
                  <a:schemeClr val="accent1"/>
                </a:solidFill>
              </a:defRPr>
            </a:lvl4pPr>
            <a:lvl5pPr lvl="4">
              <a:spcBef>
                <a:spcPts val="0"/>
              </a:spcBef>
              <a:spcAft>
                <a:spcPts val="0"/>
              </a:spcAft>
              <a:buClr>
                <a:schemeClr val="accent1"/>
              </a:buClr>
              <a:buSzPts val="4000"/>
              <a:buNone/>
              <a:defRPr sz="4000">
                <a:solidFill>
                  <a:schemeClr val="accent1"/>
                </a:solidFill>
              </a:defRPr>
            </a:lvl5pPr>
            <a:lvl6pPr lvl="5">
              <a:spcBef>
                <a:spcPts val="0"/>
              </a:spcBef>
              <a:spcAft>
                <a:spcPts val="0"/>
              </a:spcAft>
              <a:buClr>
                <a:schemeClr val="accent1"/>
              </a:buClr>
              <a:buSzPts val="4000"/>
              <a:buNone/>
              <a:defRPr sz="4000">
                <a:solidFill>
                  <a:schemeClr val="accent1"/>
                </a:solidFill>
              </a:defRPr>
            </a:lvl6pPr>
            <a:lvl7pPr lvl="6">
              <a:spcBef>
                <a:spcPts val="0"/>
              </a:spcBef>
              <a:spcAft>
                <a:spcPts val="0"/>
              </a:spcAft>
              <a:buClr>
                <a:schemeClr val="accent1"/>
              </a:buClr>
              <a:buSzPts val="4000"/>
              <a:buNone/>
              <a:defRPr sz="4000">
                <a:solidFill>
                  <a:schemeClr val="accent1"/>
                </a:solidFill>
              </a:defRPr>
            </a:lvl7pPr>
            <a:lvl8pPr lvl="7">
              <a:spcBef>
                <a:spcPts val="0"/>
              </a:spcBef>
              <a:spcAft>
                <a:spcPts val="0"/>
              </a:spcAft>
              <a:buClr>
                <a:schemeClr val="accent1"/>
              </a:buClr>
              <a:buSzPts val="4000"/>
              <a:buNone/>
              <a:defRPr sz="4000">
                <a:solidFill>
                  <a:schemeClr val="accent1"/>
                </a:solidFill>
              </a:defRPr>
            </a:lvl8pPr>
            <a:lvl9pPr lvl="8">
              <a:spcBef>
                <a:spcPts val="0"/>
              </a:spcBef>
              <a:spcAft>
                <a:spcPts val="0"/>
              </a:spcAft>
              <a:buClr>
                <a:schemeClr val="accent1"/>
              </a:buClr>
              <a:buSzPts val="4000"/>
              <a:buNone/>
              <a:defRPr sz="4000">
                <a:solidFill>
                  <a:schemeClr val="accent1"/>
                </a:solidFill>
              </a:defRPr>
            </a:lvl9pPr>
          </a:lstStyle>
          <a:p>
            <a:endParaRPr/>
          </a:p>
        </p:txBody>
      </p:sp>
      <p:sp>
        <p:nvSpPr>
          <p:cNvPr id="39" name="Google Shape;39;p4"/>
          <p:cNvSpPr txBox="1">
            <a:spLocks noGrp="1"/>
          </p:cNvSpPr>
          <p:nvPr>
            <p:ph type="body" idx="1"/>
          </p:nvPr>
        </p:nvSpPr>
        <p:spPr>
          <a:xfrm>
            <a:off x="720000" y="1527700"/>
            <a:ext cx="2733900" cy="2419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1600"/>
              </a:spcBef>
              <a:spcAft>
                <a:spcPts val="0"/>
              </a:spcAft>
              <a:buSzPts val="1800"/>
              <a:buChar char="○"/>
              <a:defRPr sz="1800"/>
            </a:lvl2pPr>
            <a:lvl3pPr marL="1371600" lvl="2" indent="-342900">
              <a:lnSpc>
                <a:spcPct val="100000"/>
              </a:lnSpc>
              <a:spcBef>
                <a:spcPts val="1600"/>
              </a:spcBef>
              <a:spcAft>
                <a:spcPts val="0"/>
              </a:spcAft>
              <a:buSzPts val="1800"/>
              <a:buChar char="■"/>
              <a:defRPr sz="1800"/>
            </a:lvl3pPr>
            <a:lvl4pPr marL="1828800" lvl="3" indent="-342900">
              <a:lnSpc>
                <a:spcPct val="100000"/>
              </a:lnSpc>
              <a:spcBef>
                <a:spcPts val="1600"/>
              </a:spcBef>
              <a:spcAft>
                <a:spcPts val="0"/>
              </a:spcAft>
              <a:buSzPts val="1800"/>
              <a:buChar char="●"/>
              <a:defRPr sz="1800"/>
            </a:lvl4pPr>
            <a:lvl5pPr marL="2286000" lvl="4" indent="-342900">
              <a:lnSpc>
                <a:spcPct val="100000"/>
              </a:lnSpc>
              <a:spcBef>
                <a:spcPts val="1600"/>
              </a:spcBef>
              <a:spcAft>
                <a:spcPts val="0"/>
              </a:spcAft>
              <a:buSzPts val="1800"/>
              <a:buChar char="○"/>
              <a:defRPr sz="1800"/>
            </a:lvl5pPr>
            <a:lvl6pPr marL="2743200" lvl="5" indent="-342900">
              <a:lnSpc>
                <a:spcPct val="100000"/>
              </a:lnSpc>
              <a:spcBef>
                <a:spcPts val="1600"/>
              </a:spcBef>
              <a:spcAft>
                <a:spcPts val="0"/>
              </a:spcAft>
              <a:buSzPts val="1800"/>
              <a:buChar char="■"/>
              <a:defRPr sz="1800"/>
            </a:lvl6pPr>
            <a:lvl7pPr marL="3200400" lvl="6" indent="-342900">
              <a:lnSpc>
                <a:spcPct val="100000"/>
              </a:lnSpc>
              <a:spcBef>
                <a:spcPts val="1600"/>
              </a:spcBef>
              <a:spcAft>
                <a:spcPts val="0"/>
              </a:spcAft>
              <a:buSzPts val="1800"/>
              <a:buChar char="●"/>
              <a:defRPr sz="1800"/>
            </a:lvl7pPr>
            <a:lvl8pPr marL="3657600" lvl="7" indent="-342900">
              <a:lnSpc>
                <a:spcPct val="100000"/>
              </a:lnSpc>
              <a:spcBef>
                <a:spcPts val="1600"/>
              </a:spcBef>
              <a:spcAft>
                <a:spcPts val="0"/>
              </a:spcAft>
              <a:buSzPts val="1800"/>
              <a:buChar char="○"/>
              <a:defRPr sz="1800"/>
            </a:lvl8pPr>
            <a:lvl9pPr marL="4114800" lvl="8" indent="-342900">
              <a:lnSpc>
                <a:spcPct val="100000"/>
              </a:lnSpc>
              <a:spcBef>
                <a:spcPts val="1600"/>
              </a:spcBef>
              <a:spcAft>
                <a:spcPts val="1600"/>
              </a:spcAft>
              <a:buSzPts val="1800"/>
              <a:buChar char="■"/>
              <a:defRPr sz="1800"/>
            </a:lvl9pPr>
          </a:lstStyle>
          <a:p>
            <a:endParaRPr/>
          </a:p>
        </p:txBody>
      </p:sp>
      <p:sp>
        <p:nvSpPr>
          <p:cNvPr id="40" name="Google Shape;40;p4"/>
          <p:cNvSpPr/>
          <p:nvPr/>
        </p:nvSpPr>
        <p:spPr>
          <a:xfrm>
            <a:off x="-9" y="4162317"/>
            <a:ext cx="2782161" cy="1574766"/>
          </a:xfrm>
          <a:custGeom>
            <a:avLst/>
            <a:gdLst/>
            <a:ahLst/>
            <a:cxnLst/>
            <a:rect l="l" t="t" r="r" b="b"/>
            <a:pathLst>
              <a:path w="86834" h="49150" extrusionOk="0">
                <a:moveTo>
                  <a:pt x="43435" y="1"/>
                </a:moveTo>
                <a:cubicBezTo>
                  <a:pt x="19468" y="1"/>
                  <a:pt x="1" y="19420"/>
                  <a:pt x="1" y="43399"/>
                </a:cubicBezTo>
                <a:cubicBezTo>
                  <a:pt x="1" y="45340"/>
                  <a:pt x="144" y="47269"/>
                  <a:pt x="394" y="49150"/>
                </a:cubicBezTo>
                <a:lnTo>
                  <a:pt x="86440" y="49150"/>
                </a:lnTo>
                <a:cubicBezTo>
                  <a:pt x="86702" y="47269"/>
                  <a:pt x="86833" y="45340"/>
                  <a:pt x="86833" y="43399"/>
                </a:cubicBezTo>
                <a:cubicBezTo>
                  <a:pt x="86833" y="19420"/>
                  <a:pt x="67390" y="1"/>
                  <a:pt x="43435" y="1"/>
                </a:cubicBezTo>
                <a:close/>
              </a:path>
            </a:pathLst>
          </a:custGeom>
          <a:solidFill>
            <a:srgbClr val="3F3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5506961" y="4603512"/>
            <a:ext cx="513729" cy="380187"/>
          </a:xfrm>
          <a:custGeom>
            <a:avLst/>
            <a:gdLst/>
            <a:ahLst/>
            <a:cxnLst/>
            <a:rect l="l" t="t" r="r" b="b"/>
            <a:pathLst>
              <a:path w="16034" h="11866" extrusionOk="0">
                <a:moveTo>
                  <a:pt x="8010" y="0"/>
                </a:moveTo>
                <a:cubicBezTo>
                  <a:pt x="3390" y="0"/>
                  <a:pt x="1" y="5275"/>
                  <a:pt x="3570" y="10136"/>
                </a:cubicBezTo>
                <a:cubicBezTo>
                  <a:pt x="3642" y="10231"/>
                  <a:pt x="3737" y="10314"/>
                  <a:pt x="3820" y="10386"/>
                </a:cubicBezTo>
                <a:cubicBezTo>
                  <a:pt x="5232" y="11419"/>
                  <a:pt x="6680" y="11865"/>
                  <a:pt x="8025" y="11865"/>
                </a:cubicBezTo>
                <a:cubicBezTo>
                  <a:pt x="12644" y="11865"/>
                  <a:pt x="16033" y="6593"/>
                  <a:pt x="12464" y="1742"/>
                </a:cubicBezTo>
                <a:cubicBezTo>
                  <a:pt x="12393" y="1646"/>
                  <a:pt x="12321" y="1563"/>
                  <a:pt x="12214" y="1480"/>
                </a:cubicBezTo>
                <a:cubicBezTo>
                  <a:pt x="10803" y="447"/>
                  <a:pt x="9354" y="0"/>
                  <a:pt x="8010" y="0"/>
                </a:cubicBezTo>
                <a:close/>
              </a:path>
            </a:pathLst>
          </a:custGeom>
          <a:solidFill>
            <a:srgbClr val="3F3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5"/>
        </a:solidFill>
        <a:effectLst/>
      </p:bgPr>
    </p:bg>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a:endParaRPr/>
          </a:p>
        </p:txBody>
      </p:sp>
      <p:sp>
        <p:nvSpPr>
          <p:cNvPr id="58" name="Google Shape;58;p6"/>
          <p:cNvSpPr/>
          <p:nvPr/>
        </p:nvSpPr>
        <p:spPr>
          <a:xfrm>
            <a:off x="8250600" y="4299775"/>
            <a:ext cx="1085275" cy="997775"/>
          </a:xfrm>
          <a:custGeom>
            <a:avLst/>
            <a:gdLst/>
            <a:ahLst/>
            <a:cxnLst/>
            <a:rect l="l" t="t" r="r" b="b"/>
            <a:pathLst>
              <a:path w="43411" h="39911" fill="none" extrusionOk="0">
                <a:moveTo>
                  <a:pt x="43410" y="1"/>
                </a:moveTo>
                <a:lnTo>
                  <a:pt x="0" y="39910"/>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rot="10800000" flipH="1">
            <a:off x="97325" y="70975"/>
            <a:ext cx="412875" cy="412875"/>
          </a:xfrm>
          <a:custGeom>
            <a:avLst/>
            <a:gdLst/>
            <a:ahLst/>
            <a:cxnLst/>
            <a:rect l="l" t="t" r="r" b="b"/>
            <a:pathLst>
              <a:path w="16515" h="16515" extrusionOk="0">
                <a:moveTo>
                  <a:pt x="0" y="0"/>
                </a:moveTo>
                <a:lnTo>
                  <a:pt x="0" y="16514"/>
                </a:lnTo>
                <a:lnTo>
                  <a:pt x="16514" y="1651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400000">
            <a:off x="8240121" y="388422"/>
            <a:ext cx="1106207" cy="224750"/>
          </a:xfrm>
          <a:custGeom>
            <a:avLst/>
            <a:gdLst/>
            <a:ahLst/>
            <a:cxnLst/>
            <a:rect l="l" t="t" r="r" b="b"/>
            <a:pathLst>
              <a:path w="94811" h="8990" extrusionOk="0">
                <a:moveTo>
                  <a:pt x="1" y="0"/>
                </a:moveTo>
                <a:lnTo>
                  <a:pt x="1" y="8990"/>
                </a:lnTo>
                <a:lnTo>
                  <a:pt x="94810" y="8990"/>
                </a:lnTo>
                <a:lnTo>
                  <a:pt x="948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5"/>
        </a:solidFill>
        <a:effectLst/>
      </p:bgPr>
    </p:bg>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1728150" y="1481558"/>
            <a:ext cx="5687700" cy="218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grpSp>
        <p:nvGrpSpPr>
          <p:cNvPr id="67" name="Google Shape;67;p8"/>
          <p:cNvGrpSpPr/>
          <p:nvPr/>
        </p:nvGrpSpPr>
        <p:grpSpPr>
          <a:xfrm rot="-5400000">
            <a:off x="-1157101" y="1784875"/>
            <a:ext cx="2485244" cy="1573734"/>
            <a:chOff x="3405574" y="-635425"/>
            <a:chExt cx="2485244" cy="1573734"/>
          </a:xfrm>
        </p:grpSpPr>
        <p:sp>
          <p:nvSpPr>
            <p:cNvPr id="68" name="Google Shape;68;p8"/>
            <p:cNvSpPr/>
            <p:nvPr/>
          </p:nvSpPr>
          <p:spPr>
            <a:xfrm>
              <a:off x="3405574" y="-635425"/>
              <a:ext cx="2485244" cy="1573734"/>
            </a:xfrm>
            <a:custGeom>
              <a:avLst/>
              <a:gdLst/>
              <a:ahLst/>
              <a:cxnLst/>
              <a:rect l="l" t="t" r="r" b="b"/>
              <a:pathLst>
                <a:path w="98299" h="62246" extrusionOk="0">
                  <a:moveTo>
                    <a:pt x="0" y="0"/>
                  </a:moveTo>
                  <a:lnTo>
                    <a:pt x="46637" y="62246"/>
                  </a:lnTo>
                  <a:lnTo>
                    <a:pt x="982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3888679" y="-635425"/>
              <a:ext cx="1518669" cy="961468"/>
            </a:xfrm>
            <a:custGeom>
              <a:avLst/>
              <a:gdLst/>
              <a:ahLst/>
              <a:cxnLst/>
              <a:rect l="l" t="t" r="r" b="b"/>
              <a:pathLst>
                <a:path w="60068" h="38029" extrusionOk="0">
                  <a:moveTo>
                    <a:pt x="1" y="0"/>
                  </a:moveTo>
                  <a:lnTo>
                    <a:pt x="28516" y="38029"/>
                  </a:lnTo>
                  <a:lnTo>
                    <a:pt x="600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8"/>
          <p:cNvGrpSpPr/>
          <p:nvPr/>
        </p:nvGrpSpPr>
        <p:grpSpPr>
          <a:xfrm rot="5400000" flipH="1">
            <a:off x="7815849" y="1784875"/>
            <a:ext cx="2485244" cy="1573734"/>
            <a:chOff x="3405574" y="-635425"/>
            <a:chExt cx="2485244" cy="1573734"/>
          </a:xfrm>
        </p:grpSpPr>
        <p:sp>
          <p:nvSpPr>
            <p:cNvPr id="71" name="Google Shape;71;p8"/>
            <p:cNvSpPr/>
            <p:nvPr/>
          </p:nvSpPr>
          <p:spPr>
            <a:xfrm>
              <a:off x="3405574" y="-635425"/>
              <a:ext cx="2485244" cy="1573734"/>
            </a:xfrm>
            <a:custGeom>
              <a:avLst/>
              <a:gdLst/>
              <a:ahLst/>
              <a:cxnLst/>
              <a:rect l="l" t="t" r="r" b="b"/>
              <a:pathLst>
                <a:path w="98299" h="62246" extrusionOk="0">
                  <a:moveTo>
                    <a:pt x="0" y="0"/>
                  </a:moveTo>
                  <a:lnTo>
                    <a:pt x="46637" y="62246"/>
                  </a:lnTo>
                  <a:lnTo>
                    <a:pt x="982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3888679" y="-635425"/>
              <a:ext cx="1518669" cy="961468"/>
            </a:xfrm>
            <a:custGeom>
              <a:avLst/>
              <a:gdLst/>
              <a:ahLst/>
              <a:cxnLst/>
              <a:rect l="l" t="t" r="r" b="b"/>
              <a:pathLst>
                <a:path w="60068" h="38029" extrusionOk="0">
                  <a:moveTo>
                    <a:pt x="1" y="0"/>
                  </a:moveTo>
                  <a:lnTo>
                    <a:pt x="28516" y="38029"/>
                  </a:lnTo>
                  <a:lnTo>
                    <a:pt x="600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8"/>
          <p:cNvSpPr/>
          <p:nvPr/>
        </p:nvSpPr>
        <p:spPr>
          <a:xfrm rot="8100000">
            <a:off x="4193967" y="4892839"/>
            <a:ext cx="689717" cy="690293"/>
          </a:xfrm>
          <a:custGeom>
            <a:avLst/>
            <a:gdLst/>
            <a:ahLst/>
            <a:cxnLst/>
            <a:rect l="l" t="t" r="r" b="b"/>
            <a:pathLst>
              <a:path w="14359" h="14371" extrusionOk="0">
                <a:moveTo>
                  <a:pt x="0" y="0"/>
                </a:moveTo>
                <a:lnTo>
                  <a:pt x="0" y="14371"/>
                </a:lnTo>
                <a:lnTo>
                  <a:pt x="14359" y="14371"/>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2700000">
            <a:off x="4260316" y="-439627"/>
            <a:ext cx="689717" cy="690293"/>
          </a:xfrm>
          <a:custGeom>
            <a:avLst/>
            <a:gdLst/>
            <a:ahLst/>
            <a:cxnLst/>
            <a:rect l="l" t="t" r="r" b="b"/>
            <a:pathLst>
              <a:path w="14359" h="14371" extrusionOk="0">
                <a:moveTo>
                  <a:pt x="0" y="0"/>
                </a:moveTo>
                <a:lnTo>
                  <a:pt x="0" y="14371"/>
                </a:lnTo>
                <a:lnTo>
                  <a:pt x="14359" y="14371"/>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flipH="1">
            <a:off x="8357638" y="4286725"/>
            <a:ext cx="1032600" cy="1122800"/>
          </a:xfrm>
          <a:custGeom>
            <a:avLst/>
            <a:gdLst/>
            <a:ahLst/>
            <a:cxnLst/>
            <a:rect l="l" t="t" r="r" b="b"/>
            <a:pathLst>
              <a:path w="41304" h="44912" fill="none" extrusionOk="0">
                <a:moveTo>
                  <a:pt x="1" y="44911"/>
                </a:moveTo>
                <a:lnTo>
                  <a:pt x="41303" y="1"/>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236412" y="4286725"/>
            <a:ext cx="1032600" cy="1122800"/>
          </a:xfrm>
          <a:custGeom>
            <a:avLst/>
            <a:gdLst/>
            <a:ahLst/>
            <a:cxnLst/>
            <a:rect l="l" t="t" r="r" b="b"/>
            <a:pathLst>
              <a:path w="41304" h="44912" fill="none" extrusionOk="0">
                <a:moveTo>
                  <a:pt x="1" y="44911"/>
                </a:moveTo>
                <a:lnTo>
                  <a:pt x="41303" y="1"/>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10800000">
            <a:off x="8357638" y="-266025"/>
            <a:ext cx="1032600" cy="1122800"/>
          </a:xfrm>
          <a:custGeom>
            <a:avLst/>
            <a:gdLst/>
            <a:ahLst/>
            <a:cxnLst/>
            <a:rect l="l" t="t" r="r" b="b"/>
            <a:pathLst>
              <a:path w="41304" h="44912" fill="none" extrusionOk="0">
                <a:moveTo>
                  <a:pt x="1" y="44911"/>
                </a:moveTo>
                <a:lnTo>
                  <a:pt x="41303" y="1"/>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10800000" flipH="1">
            <a:off x="-236412" y="-266025"/>
            <a:ext cx="1032600" cy="1122800"/>
          </a:xfrm>
          <a:custGeom>
            <a:avLst/>
            <a:gdLst/>
            <a:ahLst/>
            <a:cxnLst/>
            <a:rect l="l" t="t" r="r" b="b"/>
            <a:pathLst>
              <a:path w="41304" h="44912" fill="none" extrusionOk="0">
                <a:moveTo>
                  <a:pt x="1" y="44911"/>
                </a:moveTo>
                <a:lnTo>
                  <a:pt x="41303" y="1"/>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
    <p:bg>
      <p:bgPr>
        <a:solidFill>
          <a:schemeClr val="accent5"/>
        </a:solidFill>
        <a:effectLst/>
      </p:bgPr>
    </p:bg>
    <p:spTree>
      <p:nvGrpSpPr>
        <p:cNvPr id="1" name="Shape 101"/>
        <p:cNvGrpSpPr/>
        <p:nvPr/>
      </p:nvGrpSpPr>
      <p:grpSpPr>
        <a:xfrm>
          <a:off x="0" y="0"/>
          <a:ext cx="0" cy="0"/>
          <a:chOff x="0" y="0"/>
          <a:chExt cx="0" cy="0"/>
        </a:xfrm>
      </p:grpSpPr>
      <p:sp>
        <p:nvSpPr>
          <p:cNvPr id="102" name="Google Shape;102;p13"/>
          <p:cNvSpPr/>
          <p:nvPr/>
        </p:nvSpPr>
        <p:spPr>
          <a:xfrm>
            <a:off x="7936336" y="4038594"/>
            <a:ext cx="1394687" cy="1282209"/>
          </a:xfrm>
          <a:custGeom>
            <a:avLst/>
            <a:gdLst/>
            <a:ahLst/>
            <a:cxnLst/>
            <a:rect l="l" t="t" r="r" b="b"/>
            <a:pathLst>
              <a:path w="43411" h="39910" fill="none" extrusionOk="0">
                <a:moveTo>
                  <a:pt x="43410" y="0"/>
                </a:moveTo>
                <a:lnTo>
                  <a:pt x="0" y="39910"/>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3500"/>
              <a:buNone/>
              <a:defRPr sz="3500">
                <a:solidFill>
                  <a:schemeClr val="accent1"/>
                </a:solidFill>
              </a:defRPr>
            </a:lvl1pPr>
            <a:lvl2pPr lvl="1" algn="ctr">
              <a:spcBef>
                <a:spcPts val="0"/>
              </a:spcBef>
              <a:spcAft>
                <a:spcPts val="0"/>
              </a:spcAft>
              <a:buClr>
                <a:schemeClr val="accent1"/>
              </a:buClr>
              <a:buSzPts val="3400"/>
              <a:buNone/>
              <a:defRPr>
                <a:solidFill>
                  <a:schemeClr val="accent1"/>
                </a:solidFill>
              </a:defRPr>
            </a:lvl2pPr>
            <a:lvl3pPr lvl="2" algn="ctr">
              <a:spcBef>
                <a:spcPts val="0"/>
              </a:spcBef>
              <a:spcAft>
                <a:spcPts val="0"/>
              </a:spcAft>
              <a:buClr>
                <a:schemeClr val="accent1"/>
              </a:buClr>
              <a:buSzPts val="3400"/>
              <a:buNone/>
              <a:defRPr>
                <a:solidFill>
                  <a:schemeClr val="accent1"/>
                </a:solidFill>
              </a:defRPr>
            </a:lvl3pPr>
            <a:lvl4pPr lvl="3" algn="ctr">
              <a:spcBef>
                <a:spcPts val="0"/>
              </a:spcBef>
              <a:spcAft>
                <a:spcPts val="0"/>
              </a:spcAft>
              <a:buClr>
                <a:schemeClr val="accent1"/>
              </a:buClr>
              <a:buSzPts val="3400"/>
              <a:buNone/>
              <a:defRPr>
                <a:solidFill>
                  <a:schemeClr val="accent1"/>
                </a:solidFill>
              </a:defRPr>
            </a:lvl4pPr>
            <a:lvl5pPr lvl="4" algn="ctr">
              <a:spcBef>
                <a:spcPts val="0"/>
              </a:spcBef>
              <a:spcAft>
                <a:spcPts val="0"/>
              </a:spcAft>
              <a:buClr>
                <a:schemeClr val="accent1"/>
              </a:buClr>
              <a:buSzPts val="3400"/>
              <a:buNone/>
              <a:defRPr>
                <a:solidFill>
                  <a:schemeClr val="accent1"/>
                </a:solidFill>
              </a:defRPr>
            </a:lvl5pPr>
            <a:lvl6pPr lvl="5" algn="ctr">
              <a:spcBef>
                <a:spcPts val="0"/>
              </a:spcBef>
              <a:spcAft>
                <a:spcPts val="0"/>
              </a:spcAft>
              <a:buClr>
                <a:schemeClr val="accent1"/>
              </a:buClr>
              <a:buSzPts val="3400"/>
              <a:buNone/>
              <a:defRPr>
                <a:solidFill>
                  <a:schemeClr val="accent1"/>
                </a:solidFill>
              </a:defRPr>
            </a:lvl6pPr>
            <a:lvl7pPr lvl="6" algn="ctr">
              <a:spcBef>
                <a:spcPts val="0"/>
              </a:spcBef>
              <a:spcAft>
                <a:spcPts val="0"/>
              </a:spcAft>
              <a:buClr>
                <a:schemeClr val="accent1"/>
              </a:buClr>
              <a:buSzPts val="3400"/>
              <a:buNone/>
              <a:defRPr>
                <a:solidFill>
                  <a:schemeClr val="accent1"/>
                </a:solidFill>
              </a:defRPr>
            </a:lvl7pPr>
            <a:lvl8pPr lvl="7" algn="ctr">
              <a:spcBef>
                <a:spcPts val="0"/>
              </a:spcBef>
              <a:spcAft>
                <a:spcPts val="0"/>
              </a:spcAft>
              <a:buClr>
                <a:schemeClr val="accent1"/>
              </a:buClr>
              <a:buSzPts val="3400"/>
              <a:buNone/>
              <a:defRPr>
                <a:solidFill>
                  <a:schemeClr val="accent1"/>
                </a:solidFill>
              </a:defRPr>
            </a:lvl8pPr>
            <a:lvl9pPr lvl="8" algn="ctr">
              <a:spcBef>
                <a:spcPts val="0"/>
              </a:spcBef>
              <a:spcAft>
                <a:spcPts val="0"/>
              </a:spcAft>
              <a:buClr>
                <a:schemeClr val="accent1"/>
              </a:buClr>
              <a:buSzPts val="3400"/>
              <a:buNone/>
              <a:defRPr>
                <a:solidFill>
                  <a:schemeClr val="accent1"/>
                </a:solidFill>
              </a:defRPr>
            </a:lvl9pPr>
          </a:lstStyle>
          <a:p>
            <a:endParaRPr/>
          </a:p>
        </p:txBody>
      </p:sp>
      <p:sp>
        <p:nvSpPr>
          <p:cNvPr id="104" name="Google Shape;104;p13"/>
          <p:cNvSpPr txBox="1">
            <a:spLocks noGrp="1"/>
          </p:cNvSpPr>
          <p:nvPr>
            <p:ph type="subTitle" idx="1"/>
          </p:nvPr>
        </p:nvSpPr>
        <p:spPr>
          <a:xfrm>
            <a:off x="730625" y="1366075"/>
            <a:ext cx="7704000" cy="3261000"/>
          </a:xfrm>
          <a:prstGeom prst="rect">
            <a:avLst/>
          </a:prstGeom>
        </p:spPr>
        <p:txBody>
          <a:bodyPr spcFirstLastPara="1" wrap="square" lIns="91425" tIns="91425" rIns="91425" bIns="91425" anchor="t" anchorCtr="0">
            <a:noAutofit/>
          </a:bodyPr>
          <a:lstStyle>
            <a:lvl1pPr lvl="0">
              <a:spcBef>
                <a:spcPts val="0"/>
              </a:spcBef>
              <a:spcAft>
                <a:spcPts val="0"/>
              </a:spcAft>
              <a:buSzPts val="1100"/>
              <a:buNone/>
              <a:defRPr sz="1100"/>
            </a:lvl1pPr>
            <a:lvl2pPr lvl="1">
              <a:spcBef>
                <a:spcPts val="1600"/>
              </a:spcBef>
              <a:spcAft>
                <a:spcPts val="0"/>
              </a:spcAft>
              <a:buSzPts val="1100"/>
              <a:buNone/>
              <a:defRPr sz="1100"/>
            </a:lvl2pPr>
            <a:lvl3pPr lvl="2">
              <a:spcBef>
                <a:spcPts val="1600"/>
              </a:spcBef>
              <a:spcAft>
                <a:spcPts val="0"/>
              </a:spcAft>
              <a:buSzPts val="1100"/>
              <a:buNone/>
              <a:defRPr sz="1100"/>
            </a:lvl3pPr>
            <a:lvl4pPr lvl="3">
              <a:spcBef>
                <a:spcPts val="1600"/>
              </a:spcBef>
              <a:spcAft>
                <a:spcPts val="0"/>
              </a:spcAft>
              <a:buSzPts val="1100"/>
              <a:buNone/>
              <a:defRPr sz="1100"/>
            </a:lvl4pPr>
            <a:lvl5pPr lvl="4">
              <a:spcBef>
                <a:spcPts val="1600"/>
              </a:spcBef>
              <a:spcAft>
                <a:spcPts val="0"/>
              </a:spcAft>
              <a:buSzPts val="1100"/>
              <a:buNone/>
              <a:defRPr sz="1100"/>
            </a:lvl5pPr>
            <a:lvl6pPr lvl="5">
              <a:spcBef>
                <a:spcPts val="1600"/>
              </a:spcBef>
              <a:spcAft>
                <a:spcPts val="0"/>
              </a:spcAft>
              <a:buSzPts val="1100"/>
              <a:buNone/>
              <a:defRPr sz="1100"/>
            </a:lvl6pPr>
            <a:lvl7pPr lvl="6">
              <a:spcBef>
                <a:spcPts val="1600"/>
              </a:spcBef>
              <a:spcAft>
                <a:spcPts val="0"/>
              </a:spcAft>
              <a:buSzPts val="1100"/>
              <a:buNone/>
              <a:defRPr sz="1100"/>
            </a:lvl7pPr>
            <a:lvl8pPr lvl="7">
              <a:spcBef>
                <a:spcPts val="1600"/>
              </a:spcBef>
              <a:spcAft>
                <a:spcPts val="0"/>
              </a:spcAft>
              <a:buSzPts val="1100"/>
              <a:buNone/>
              <a:defRPr sz="1100"/>
            </a:lvl8pPr>
            <a:lvl9pPr lvl="8">
              <a:spcBef>
                <a:spcPts val="1600"/>
              </a:spcBef>
              <a:spcAft>
                <a:spcPts val="1600"/>
              </a:spcAft>
              <a:buSzPts val="1100"/>
              <a:buNone/>
              <a:defRPr sz="1100"/>
            </a:lvl9pPr>
          </a:lstStyle>
          <a:p>
            <a:endParaRPr/>
          </a:p>
        </p:txBody>
      </p:sp>
      <p:sp>
        <p:nvSpPr>
          <p:cNvPr id="105" name="Google Shape;105;p13"/>
          <p:cNvSpPr/>
          <p:nvPr/>
        </p:nvSpPr>
        <p:spPr>
          <a:xfrm>
            <a:off x="-101127" y="-101106"/>
            <a:ext cx="1394687" cy="1282209"/>
          </a:xfrm>
          <a:custGeom>
            <a:avLst/>
            <a:gdLst/>
            <a:ahLst/>
            <a:cxnLst/>
            <a:rect l="l" t="t" r="r" b="b"/>
            <a:pathLst>
              <a:path w="43411" h="39910" fill="none" extrusionOk="0">
                <a:moveTo>
                  <a:pt x="43410" y="0"/>
                </a:moveTo>
                <a:lnTo>
                  <a:pt x="0" y="39910"/>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8417329" y="4519414"/>
            <a:ext cx="432693" cy="320568"/>
          </a:xfrm>
          <a:custGeom>
            <a:avLst/>
            <a:gdLst/>
            <a:ahLst/>
            <a:cxnLst/>
            <a:rect l="l" t="t" r="r" b="b"/>
            <a:pathLst>
              <a:path w="13468" h="9978" extrusionOk="0">
                <a:moveTo>
                  <a:pt x="6734" y="0"/>
                </a:moveTo>
                <a:cubicBezTo>
                  <a:pt x="2851" y="0"/>
                  <a:pt x="1" y="4442"/>
                  <a:pt x="2990" y="8519"/>
                </a:cubicBezTo>
                <a:cubicBezTo>
                  <a:pt x="3049" y="8603"/>
                  <a:pt x="3121" y="8674"/>
                  <a:pt x="3204" y="8734"/>
                </a:cubicBezTo>
                <a:cubicBezTo>
                  <a:pt x="4389" y="9602"/>
                  <a:pt x="5605" y="9978"/>
                  <a:pt x="6734" y="9978"/>
                </a:cubicBezTo>
                <a:cubicBezTo>
                  <a:pt x="10617" y="9978"/>
                  <a:pt x="13467" y="5536"/>
                  <a:pt x="10479" y="1459"/>
                </a:cubicBezTo>
                <a:cubicBezTo>
                  <a:pt x="10419" y="1375"/>
                  <a:pt x="10348" y="1304"/>
                  <a:pt x="10264" y="1245"/>
                </a:cubicBezTo>
                <a:cubicBezTo>
                  <a:pt x="9079" y="376"/>
                  <a:pt x="7863" y="0"/>
                  <a:pt x="6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7891750" y="4519414"/>
            <a:ext cx="432276" cy="320568"/>
          </a:xfrm>
          <a:custGeom>
            <a:avLst/>
            <a:gdLst/>
            <a:ahLst/>
            <a:cxnLst/>
            <a:rect l="l" t="t" r="r" b="b"/>
            <a:pathLst>
              <a:path w="13455" h="9978" extrusionOk="0">
                <a:moveTo>
                  <a:pt x="6728" y="0"/>
                </a:moveTo>
                <a:cubicBezTo>
                  <a:pt x="2843" y="0"/>
                  <a:pt x="0" y="4442"/>
                  <a:pt x="2989" y="8519"/>
                </a:cubicBezTo>
                <a:cubicBezTo>
                  <a:pt x="3024" y="8603"/>
                  <a:pt x="3108" y="8674"/>
                  <a:pt x="3191" y="8734"/>
                </a:cubicBezTo>
                <a:cubicBezTo>
                  <a:pt x="4379" y="9602"/>
                  <a:pt x="5597" y="9978"/>
                  <a:pt x="6726" y="9978"/>
                </a:cubicBezTo>
                <a:cubicBezTo>
                  <a:pt x="10612" y="9978"/>
                  <a:pt x="13455" y="5536"/>
                  <a:pt x="10466" y="1459"/>
                </a:cubicBezTo>
                <a:cubicBezTo>
                  <a:pt x="10406" y="1375"/>
                  <a:pt x="10335" y="1304"/>
                  <a:pt x="10263" y="1245"/>
                </a:cubicBezTo>
                <a:cubicBezTo>
                  <a:pt x="9075" y="376"/>
                  <a:pt x="7858" y="0"/>
                  <a:pt x="6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7366055" y="4519414"/>
            <a:ext cx="432404" cy="320568"/>
          </a:xfrm>
          <a:custGeom>
            <a:avLst/>
            <a:gdLst/>
            <a:ahLst/>
            <a:cxnLst/>
            <a:rect l="l" t="t" r="r" b="b"/>
            <a:pathLst>
              <a:path w="13459" h="9978" extrusionOk="0">
                <a:moveTo>
                  <a:pt x="6732" y="0"/>
                </a:moveTo>
                <a:cubicBezTo>
                  <a:pt x="2846" y="0"/>
                  <a:pt x="1" y="4442"/>
                  <a:pt x="2980" y="8519"/>
                </a:cubicBezTo>
                <a:cubicBezTo>
                  <a:pt x="3040" y="8603"/>
                  <a:pt x="3123" y="8674"/>
                  <a:pt x="3195" y="8734"/>
                </a:cubicBezTo>
                <a:cubicBezTo>
                  <a:pt x="4380" y="9602"/>
                  <a:pt x="5596" y="9978"/>
                  <a:pt x="6725" y="9978"/>
                </a:cubicBezTo>
                <a:cubicBezTo>
                  <a:pt x="10608" y="9978"/>
                  <a:pt x="13458" y="5536"/>
                  <a:pt x="10469" y="1459"/>
                </a:cubicBezTo>
                <a:cubicBezTo>
                  <a:pt x="10410" y="1375"/>
                  <a:pt x="10338" y="1304"/>
                  <a:pt x="10267" y="1245"/>
                </a:cubicBezTo>
                <a:cubicBezTo>
                  <a:pt x="9079" y="376"/>
                  <a:pt x="7861" y="0"/>
                  <a:pt x="6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101133" y="3604750"/>
            <a:ext cx="831729" cy="288849"/>
          </a:xfrm>
          <a:custGeom>
            <a:avLst/>
            <a:gdLst/>
            <a:ahLst/>
            <a:cxnLst/>
            <a:rect l="l" t="t" r="r" b="b"/>
            <a:pathLst>
              <a:path w="94811" h="8990" extrusionOk="0">
                <a:moveTo>
                  <a:pt x="1" y="0"/>
                </a:moveTo>
                <a:lnTo>
                  <a:pt x="1" y="8990"/>
                </a:lnTo>
                <a:lnTo>
                  <a:pt x="94810" y="8990"/>
                </a:lnTo>
                <a:lnTo>
                  <a:pt x="948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accent5"/>
        </a:solidFill>
        <a:effectLst/>
      </p:bgPr>
    </p:bg>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5641950" y="594360"/>
            <a:ext cx="2705700" cy="2640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5" name="Google Shape;115;p15"/>
          <p:cNvSpPr txBox="1">
            <a:spLocks noGrp="1"/>
          </p:cNvSpPr>
          <p:nvPr>
            <p:ph type="title" idx="2"/>
          </p:nvPr>
        </p:nvSpPr>
        <p:spPr>
          <a:xfrm>
            <a:off x="720000" y="1959400"/>
            <a:ext cx="3066000" cy="11871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3500"/>
              <a:buNone/>
              <a:defRPr sz="3500">
                <a:solidFill>
                  <a:schemeClr val="accent1"/>
                </a:solidFill>
              </a:defRPr>
            </a:lvl1pPr>
            <a:lvl2pPr lvl="1">
              <a:spcBef>
                <a:spcPts val="0"/>
              </a:spcBef>
              <a:spcAft>
                <a:spcPts val="0"/>
              </a:spcAft>
              <a:buClr>
                <a:schemeClr val="lt1"/>
              </a:buClr>
              <a:buSzPts val="3500"/>
              <a:buNone/>
              <a:defRPr sz="3500">
                <a:solidFill>
                  <a:schemeClr val="lt1"/>
                </a:solidFill>
              </a:defRPr>
            </a:lvl2pPr>
            <a:lvl3pPr lvl="2">
              <a:spcBef>
                <a:spcPts val="0"/>
              </a:spcBef>
              <a:spcAft>
                <a:spcPts val="0"/>
              </a:spcAft>
              <a:buClr>
                <a:schemeClr val="lt1"/>
              </a:buClr>
              <a:buSzPts val="3500"/>
              <a:buNone/>
              <a:defRPr sz="3500">
                <a:solidFill>
                  <a:schemeClr val="lt1"/>
                </a:solidFill>
              </a:defRPr>
            </a:lvl3pPr>
            <a:lvl4pPr lvl="3">
              <a:spcBef>
                <a:spcPts val="0"/>
              </a:spcBef>
              <a:spcAft>
                <a:spcPts val="0"/>
              </a:spcAft>
              <a:buClr>
                <a:schemeClr val="lt1"/>
              </a:buClr>
              <a:buSzPts val="3500"/>
              <a:buNone/>
              <a:defRPr sz="3500">
                <a:solidFill>
                  <a:schemeClr val="lt1"/>
                </a:solidFill>
              </a:defRPr>
            </a:lvl4pPr>
            <a:lvl5pPr lvl="4">
              <a:spcBef>
                <a:spcPts val="0"/>
              </a:spcBef>
              <a:spcAft>
                <a:spcPts val="0"/>
              </a:spcAft>
              <a:buClr>
                <a:schemeClr val="lt1"/>
              </a:buClr>
              <a:buSzPts val="3500"/>
              <a:buNone/>
              <a:defRPr sz="3500">
                <a:solidFill>
                  <a:schemeClr val="lt1"/>
                </a:solidFill>
              </a:defRPr>
            </a:lvl5pPr>
            <a:lvl6pPr lvl="5">
              <a:spcBef>
                <a:spcPts val="0"/>
              </a:spcBef>
              <a:spcAft>
                <a:spcPts val="0"/>
              </a:spcAft>
              <a:buClr>
                <a:schemeClr val="lt1"/>
              </a:buClr>
              <a:buSzPts val="3500"/>
              <a:buNone/>
              <a:defRPr sz="3500">
                <a:solidFill>
                  <a:schemeClr val="lt1"/>
                </a:solidFill>
              </a:defRPr>
            </a:lvl6pPr>
            <a:lvl7pPr lvl="6">
              <a:spcBef>
                <a:spcPts val="0"/>
              </a:spcBef>
              <a:spcAft>
                <a:spcPts val="0"/>
              </a:spcAft>
              <a:buClr>
                <a:schemeClr val="lt1"/>
              </a:buClr>
              <a:buSzPts val="3500"/>
              <a:buNone/>
              <a:defRPr sz="3500">
                <a:solidFill>
                  <a:schemeClr val="lt1"/>
                </a:solidFill>
              </a:defRPr>
            </a:lvl7pPr>
            <a:lvl8pPr lvl="7">
              <a:spcBef>
                <a:spcPts val="0"/>
              </a:spcBef>
              <a:spcAft>
                <a:spcPts val="0"/>
              </a:spcAft>
              <a:buClr>
                <a:schemeClr val="lt1"/>
              </a:buClr>
              <a:buSzPts val="3500"/>
              <a:buNone/>
              <a:defRPr sz="3500">
                <a:solidFill>
                  <a:schemeClr val="lt1"/>
                </a:solidFill>
              </a:defRPr>
            </a:lvl8pPr>
            <a:lvl9pPr lvl="8">
              <a:spcBef>
                <a:spcPts val="0"/>
              </a:spcBef>
              <a:spcAft>
                <a:spcPts val="0"/>
              </a:spcAft>
              <a:buClr>
                <a:schemeClr val="lt1"/>
              </a:buClr>
              <a:buSzPts val="3500"/>
              <a:buNone/>
              <a:defRPr sz="3500">
                <a:solidFill>
                  <a:schemeClr val="lt1"/>
                </a:solidFill>
              </a:defRPr>
            </a:lvl9pPr>
          </a:lstStyle>
          <a:p>
            <a:endParaRPr/>
          </a:p>
        </p:txBody>
      </p:sp>
      <p:sp>
        <p:nvSpPr>
          <p:cNvPr id="116" name="Google Shape;116;p15"/>
          <p:cNvSpPr txBox="1">
            <a:spLocks noGrp="1"/>
          </p:cNvSpPr>
          <p:nvPr>
            <p:ph type="subTitle" idx="1"/>
          </p:nvPr>
        </p:nvSpPr>
        <p:spPr>
          <a:xfrm>
            <a:off x="5641950" y="932688"/>
            <a:ext cx="2705700" cy="3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7" name="Google Shape;117;p15"/>
          <p:cNvSpPr txBox="1">
            <a:spLocks noGrp="1"/>
          </p:cNvSpPr>
          <p:nvPr>
            <p:ph type="title" idx="3"/>
          </p:nvPr>
        </p:nvSpPr>
        <p:spPr>
          <a:xfrm>
            <a:off x="5641950" y="3898233"/>
            <a:ext cx="2705700" cy="3222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18" name="Google Shape;118;p15"/>
          <p:cNvSpPr txBox="1">
            <a:spLocks noGrp="1"/>
          </p:cNvSpPr>
          <p:nvPr>
            <p:ph type="subTitle" idx="4"/>
          </p:nvPr>
        </p:nvSpPr>
        <p:spPr>
          <a:xfrm>
            <a:off x="5641950" y="4266081"/>
            <a:ext cx="2705700" cy="3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9" name="Google Shape;119;p15"/>
          <p:cNvSpPr txBox="1">
            <a:spLocks noGrp="1"/>
          </p:cNvSpPr>
          <p:nvPr>
            <p:ph type="title" idx="5"/>
          </p:nvPr>
        </p:nvSpPr>
        <p:spPr>
          <a:xfrm>
            <a:off x="5641950" y="3091833"/>
            <a:ext cx="2705700" cy="264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20" name="Google Shape;120;p15"/>
          <p:cNvSpPr txBox="1">
            <a:spLocks noGrp="1"/>
          </p:cNvSpPr>
          <p:nvPr>
            <p:ph type="subTitle" idx="6"/>
          </p:nvPr>
        </p:nvSpPr>
        <p:spPr>
          <a:xfrm>
            <a:off x="5641950" y="3430233"/>
            <a:ext cx="2705700" cy="3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21" name="Google Shape;121;p15"/>
          <p:cNvSpPr txBox="1">
            <a:spLocks noGrp="1"/>
          </p:cNvSpPr>
          <p:nvPr>
            <p:ph type="title" idx="7"/>
          </p:nvPr>
        </p:nvSpPr>
        <p:spPr>
          <a:xfrm>
            <a:off x="5641950" y="2257256"/>
            <a:ext cx="2705700" cy="264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22" name="Google Shape;122;p15"/>
          <p:cNvSpPr txBox="1">
            <a:spLocks noGrp="1"/>
          </p:cNvSpPr>
          <p:nvPr>
            <p:ph type="subTitle" idx="8"/>
          </p:nvPr>
        </p:nvSpPr>
        <p:spPr>
          <a:xfrm>
            <a:off x="5641950" y="2595656"/>
            <a:ext cx="2705700" cy="3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23" name="Google Shape;123;p15"/>
          <p:cNvSpPr txBox="1">
            <a:spLocks noGrp="1"/>
          </p:cNvSpPr>
          <p:nvPr>
            <p:ph type="title" idx="9"/>
          </p:nvPr>
        </p:nvSpPr>
        <p:spPr>
          <a:xfrm>
            <a:off x="5641950" y="1428464"/>
            <a:ext cx="2705700" cy="264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24" name="Google Shape;124;p15"/>
          <p:cNvSpPr txBox="1">
            <a:spLocks noGrp="1"/>
          </p:cNvSpPr>
          <p:nvPr>
            <p:ph type="subTitle" idx="13"/>
          </p:nvPr>
        </p:nvSpPr>
        <p:spPr>
          <a:xfrm>
            <a:off x="5641950" y="1760456"/>
            <a:ext cx="2705700" cy="3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25" name="Google Shape;125;p15"/>
          <p:cNvSpPr/>
          <p:nvPr/>
        </p:nvSpPr>
        <p:spPr>
          <a:xfrm>
            <a:off x="2508975" y="4291800"/>
            <a:ext cx="2002050" cy="1812450"/>
          </a:xfrm>
          <a:custGeom>
            <a:avLst/>
            <a:gdLst/>
            <a:ahLst/>
            <a:cxnLst/>
            <a:rect l="l" t="t" r="r" b="b"/>
            <a:pathLst>
              <a:path w="80082" h="72498" extrusionOk="0">
                <a:moveTo>
                  <a:pt x="80082" y="0"/>
                </a:moveTo>
                <a:lnTo>
                  <a:pt x="1" y="72497"/>
                </a:lnTo>
                <a:lnTo>
                  <a:pt x="41149" y="72497"/>
                </a:lnTo>
                <a:lnTo>
                  <a:pt x="79558" y="39255"/>
                </a:lnTo>
                <a:lnTo>
                  <a:pt x="80082" y="0"/>
                </a:lnTo>
                <a:close/>
              </a:path>
            </a:pathLst>
          </a:custGeom>
          <a:solidFill>
            <a:srgbClr val="B27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8149598" y="3918007"/>
            <a:ext cx="1394687" cy="1282209"/>
          </a:xfrm>
          <a:custGeom>
            <a:avLst/>
            <a:gdLst/>
            <a:ahLst/>
            <a:cxnLst/>
            <a:rect l="l" t="t" r="r" b="b"/>
            <a:pathLst>
              <a:path w="43411" h="39910" fill="none" extrusionOk="0">
                <a:moveTo>
                  <a:pt x="43410" y="0"/>
                </a:moveTo>
                <a:lnTo>
                  <a:pt x="0" y="39910"/>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rot="5400000">
            <a:off x="3730194" y="70573"/>
            <a:ext cx="1272838" cy="288849"/>
          </a:xfrm>
          <a:custGeom>
            <a:avLst/>
            <a:gdLst/>
            <a:ahLst/>
            <a:cxnLst/>
            <a:rect l="l" t="t" r="r" b="b"/>
            <a:pathLst>
              <a:path w="94811" h="8990" extrusionOk="0">
                <a:moveTo>
                  <a:pt x="1" y="0"/>
                </a:moveTo>
                <a:lnTo>
                  <a:pt x="1" y="8990"/>
                </a:lnTo>
                <a:lnTo>
                  <a:pt x="94810" y="8990"/>
                </a:lnTo>
                <a:lnTo>
                  <a:pt x="948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chemeClr val="accent5"/>
        </a:solidFill>
        <a:effectLst/>
      </p:bgPr>
    </p:bg>
    <p:spTree>
      <p:nvGrpSpPr>
        <p:cNvPr id="1" name="Shape 142"/>
        <p:cNvGrpSpPr/>
        <p:nvPr/>
      </p:nvGrpSpPr>
      <p:grpSpPr>
        <a:xfrm>
          <a:off x="0" y="0"/>
          <a:ext cx="0" cy="0"/>
          <a:chOff x="0" y="0"/>
          <a:chExt cx="0" cy="0"/>
        </a:xfrm>
      </p:grpSpPr>
      <p:sp>
        <p:nvSpPr>
          <p:cNvPr id="143" name="Google Shape;143;p17"/>
          <p:cNvSpPr txBox="1">
            <a:spLocks noGrp="1"/>
          </p:cNvSpPr>
          <p:nvPr>
            <p:ph type="title"/>
          </p:nvPr>
        </p:nvSpPr>
        <p:spPr>
          <a:xfrm>
            <a:off x="720000" y="540000"/>
            <a:ext cx="7704000" cy="11466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lgn="ctr">
              <a:spcBef>
                <a:spcPts val="0"/>
              </a:spcBef>
              <a:spcAft>
                <a:spcPts val="0"/>
              </a:spcAft>
              <a:buSzPts val="3500"/>
              <a:buNone/>
              <a:defRPr sz="3500"/>
            </a:lvl2pPr>
            <a:lvl3pPr lvl="2" algn="ctr">
              <a:spcBef>
                <a:spcPts val="0"/>
              </a:spcBef>
              <a:spcAft>
                <a:spcPts val="0"/>
              </a:spcAft>
              <a:buSzPts val="3500"/>
              <a:buNone/>
              <a:defRPr sz="3500"/>
            </a:lvl3pPr>
            <a:lvl4pPr lvl="3" algn="ctr">
              <a:spcBef>
                <a:spcPts val="0"/>
              </a:spcBef>
              <a:spcAft>
                <a:spcPts val="0"/>
              </a:spcAft>
              <a:buSzPts val="3500"/>
              <a:buNone/>
              <a:defRPr sz="3500"/>
            </a:lvl4pPr>
            <a:lvl5pPr lvl="4" algn="ctr">
              <a:spcBef>
                <a:spcPts val="0"/>
              </a:spcBef>
              <a:spcAft>
                <a:spcPts val="0"/>
              </a:spcAft>
              <a:buSzPts val="3500"/>
              <a:buNone/>
              <a:defRPr sz="3500"/>
            </a:lvl5pPr>
            <a:lvl6pPr lvl="5" algn="ctr">
              <a:spcBef>
                <a:spcPts val="0"/>
              </a:spcBef>
              <a:spcAft>
                <a:spcPts val="0"/>
              </a:spcAft>
              <a:buSzPts val="3500"/>
              <a:buNone/>
              <a:defRPr sz="3500"/>
            </a:lvl6pPr>
            <a:lvl7pPr lvl="6" algn="ctr">
              <a:spcBef>
                <a:spcPts val="0"/>
              </a:spcBef>
              <a:spcAft>
                <a:spcPts val="0"/>
              </a:spcAft>
              <a:buSzPts val="3500"/>
              <a:buNone/>
              <a:defRPr sz="3500"/>
            </a:lvl7pPr>
            <a:lvl8pPr lvl="7" algn="ctr">
              <a:spcBef>
                <a:spcPts val="0"/>
              </a:spcBef>
              <a:spcAft>
                <a:spcPts val="0"/>
              </a:spcAft>
              <a:buSzPts val="3500"/>
              <a:buNone/>
              <a:defRPr sz="3500"/>
            </a:lvl8pPr>
            <a:lvl9pPr lvl="8" algn="ctr">
              <a:spcBef>
                <a:spcPts val="0"/>
              </a:spcBef>
              <a:spcAft>
                <a:spcPts val="0"/>
              </a:spcAft>
              <a:buSzPts val="3500"/>
              <a:buNone/>
              <a:defRPr sz="3500"/>
            </a:lvl9pPr>
          </a:lstStyle>
          <a:p>
            <a:endParaRPr/>
          </a:p>
        </p:txBody>
      </p:sp>
      <p:sp>
        <p:nvSpPr>
          <p:cNvPr id="144" name="Google Shape;144;p17"/>
          <p:cNvSpPr txBox="1">
            <a:spLocks noGrp="1"/>
          </p:cNvSpPr>
          <p:nvPr>
            <p:ph type="subTitle" idx="1"/>
          </p:nvPr>
        </p:nvSpPr>
        <p:spPr>
          <a:xfrm>
            <a:off x="872400" y="2696100"/>
            <a:ext cx="2058300" cy="3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9pPr>
          </a:lstStyle>
          <a:p>
            <a:endParaRPr/>
          </a:p>
        </p:txBody>
      </p:sp>
      <p:sp>
        <p:nvSpPr>
          <p:cNvPr id="145" name="Google Shape;145;p17"/>
          <p:cNvSpPr txBox="1">
            <a:spLocks noGrp="1"/>
          </p:cNvSpPr>
          <p:nvPr>
            <p:ph type="subTitle" idx="2"/>
          </p:nvPr>
        </p:nvSpPr>
        <p:spPr>
          <a:xfrm>
            <a:off x="939451" y="3082750"/>
            <a:ext cx="1924200" cy="114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 name="Google Shape;146;p17"/>
          <p:cNvSpPr txBox="1">
            <a:spLocks noGrp="1"/>
          </p:cNvSpPr>
          <p:nvPr>
            <p:ph type="subTitle" idx="3"/>
          </p:nvPr>
        </p:nvSpPr>
        <p:spPr>
          <a:xfrm>
            <a:off x="3540138" y="2696100"/>
            <a:ext cx="2058300" cy="3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9pPr>
          </a:lstStyle>
          <a:p>
            <a:endParaRPr/>
          </a:p>
        </p:txBody>
      </p:sp>
      <p:sp>
        <p:nvSpPr>
          <p:cNvPr id="147" name="Google Shape;147;p17"/>
          <p:cNvSpPr txBox="1">
            <a:spLocks noGrp="1"/>
          </p:cNvSpPr>
          <p:nvPr>
            <p:ph type="subTitle" idx="4"/>
          </p:nvPr>
        </p:nvSpPr>
        <p:spPr>
          <a:xfrm>
            <a:off x="3609900" y="3082750"/>
            <a:ext cx="1924200" cy="114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8" name="Google Shape;148;p17"/>
          <p:cNvSpPr txBox="1">
            <a:spLocks noGrp="1"/>
          </p:cNvSpPr>
          <p:nvPr>
            <p:ph type="subTitle" idx="5"/>
          </p:nvPr>
        </p:nvSpPr>
        <p:spPr>
          <a:xfrm>
            <a:off x="6207888" y="2696100"/>
            <a:ext cx="2058300" cy="3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1pPr>
            <a:lvl2pPr lvl="1"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2pPr>
            <a:lvl3pPr lvl="2"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3pPr>
            <a:lvl4pPr lvl="3"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4pPr>
            <a:lvl5pPr lvl="4"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5pPr>
            <a:lvl6pPr lvl="5"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6pPr>
            <a:lvl7pPr lvl="6"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7pPr>
            <a:lvl8pPr lvl="7" algn="ctr" rtl="0">
              <a:lnSpc>
                <a:spcPct val="100000"/>
              </a:lnSpc>
              <a:spcBef>
                <a:spcPts val="1600"/>
              </a:spcBef>
              <a:spcAft>
                <a:spcPts val="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8pPr>
            <a:lvl9pPr lvl="8" algn="ctr" rtl="0">
              <a:lnSpc>
                <a:spcPct val="100000"/>
              </a:lnSpc>
              <a:spcBef>
                <a:spcPts val="1600"/>
              </a:spcBef>
              <a:spcAft>
                <a:spcPts val="1600"/>
              </a:spcAft>
              <a:buClr>
                <a:schemeClr val="accent1"/>
              </a:buClr>
              <a:buSzPts val="1400"/>
              <a:buFont typeface="Montserrat Black"/>
              <a:buNone/>
              <a:defRPr>
                <a:solidFill>
                  <a:schemeClr val="accent1"/>
                </a:solidFill>
                <a:latin typeface="Montserrat Black"/>
                <a:ea typeface="Montserrat Black"/>
                <a:cs typeface="Montserrat Black"/>
                <a:sym typeface="Montserrat Black"/>
              </a:defRPr>
            </a:lvl9pPr>
          </a:lstStyle>
          <a:p>
            <a:endParaRPr/>
          </a:p>
        </p:txBody>
      </p:sp>
      <p:sp>
        <p:nvSpPr>
          <p:cNvPr id="149" name="Google Shape;149;p17"/>
          <p:cNvSpPr txBox="1">
            <a:spLocks noGrp="1"/>
          </p:cNvSpPr>
          <p:nvPr>
            <p:ph type="subTitle" idx="6"/>
          </p:nvPr>
        </p:nvSpPr>
        <p:spPr>
          <a:xfrm>
            <a:off x="6274950" y="3082750"/>
            <a:ext cx="1924200" cy="114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0" name="Google Shape;150;p17"/>
          <p:cNvSpPr/>
          <p:nvPr/>
        </p:nvSpPr>
        <p:spPr>
          <a:xfrm>
            <a:off x="8634675" y="4634175"/>
            <a:ext cx="509325" cy="509325"/>
          </a:xfrm>
          <a:custGeom>
            <a:avLst/>
            <a:gdLst/>
            <a:ahLst/>
            <a:cxnLst/>
            <a:rect l="l" t="t" r="r" b="b"/>
            <a:pathLst>
              <a:path w="20373" h="20373" extrusionOk="0">
                <a:moveTo>
                  <a:pt x="20372" y="1"/>
                </a:moveTo>
                <a:lnTo>
                  <a:pt x="1" y="20372"/>
                </a:lnTo>
                <a:lnTo>
                  <a:pt x="20372" y="20372"/>
                </a:lnTo>
                <a:lnTo>
                  <a:pt x="20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rot="10800000">
            <a:off x="0" y="-12"/>
            <a:ext cx="509325" cy="509325"/>
          </a:xfrm>
          <a:custGeom>
            <a:avLst/>
            <a:gdLst/>
            <a:ahLst/>
            <a:cxnLst/>
            <a:rect l="l" t="t" r="r" b="b"/>
            <a:pathLst>
              <a:path w="20373" h="20373" extrusionOk="0">
                <a:moveTo>
                  <a:pt x="20372" y="1"/>
                </a:moveTo>
                <a:lnTo>
                  <a:pt x="1" y="20372"/>
                </a:lnTo>
                <a:lnTo>
                  <a:pt x="20372" y="20372"/>
                </a:lnTo>
                <a:lnTo>
                  <a:pt x="20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8423998" y="3642282"/>
            <a:ext cx="1394687" cy="1282209"/>
          </a:xfrm>
          <a:custGeom>
            <a:avLst/>
            <a:gdLst/>
            <a:ahLst/>
            <a:cxnLst/>
            <a:rect l="l" t="t" r="r" b="b"/>
            <a:pathLst>
              <a:path w="43411" h="39910" fill="none" extrusionOk="0">
                <a:moveTo>
                  <a:pt x="43410" y="0"/>
                </a:moveTo>
                <a:lnTo>
                  <a:pt x="0" y="39910"/>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481952" y="7"/>
            <a:ext cx="1394687" cy="1282209"/>
          </a:xfrm>
          <a:custGeom>
            <a:avLst/>
            <a:gdLst/>
            <a:ahLst/>
            <a:cxnLst/>
            <a:rect l="l" t="t" r="r" b="b"/>
            <a:pathLst>
              <a:path w="43411" h="39910" fill="none" extrusionOk="0">
                <a:moveTo>
                  <a:pt x="43410" y="0"/>
                </a:moveTo>
                <a:lnTo>
                  <a:pt x="0" y="39910"/>
                </a:lnTo>
              </a:path>
            </a:pathLst>
          </a:custGeom>
          <a:no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8418592" y="251150"/>
            <a:ext cx="831729" cy="288849"/>
          </a:xfrm>
          <a:custGeom>
            <a:avLst/>
            <a:gdLst/>
            <a:ahLst/>
            <a:cxnLst/>
            <a:rect l="l" t="t" r="r" b="b"/>
            <a:pathLst>
              <a:path w="94811" h="8990" extrusionOk="0">
                <a:moveTo>
                  <a:pt x="1" y="0"/>
                </a:moveTo>
                <a:lnTo>
                  <a:pt x="1" y="8990"/>
                </a:lnTo>
                <a:lnTo>
                  <a:pt x="94810" y="8990"/>
                </a:lnTo>
                <a:lnTo>
                  <a:pt x="948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138350" y="4685613"/>
            <a:ext cx="400850" cy="296650"/>
          </a:xfrm>
          <a:custGeom>
            <a:avLst/>
            <a:gdLst/>
            <a:ahLst/>
            <a:cxnLst/>
            <a:rect l="l" t="t" r="r" b="b"/>
            <a:pathLst>
              <a:path w="16034" h="11866" extrusionOk="0">
                <a:moveTo>
                  <a:pt x="8010" y="0"/>
                </a:moveTo>
                <a:cubicBezTo>
                  <a:pt x="3390" y="0"/>
                  <a:pt x="1" y="5275"/>
                  <a:pt x="3570" y="10136"/>
                </a:cubicBezTo>
                <a:cubicBezTo>
                  <a:pt x="3642" y="10231"/>
                  <a:pt x="3737" y="10314"/>
                  <a:pt x="3820" y="10386"/>
                </a:cubicBezTo>
                <a:cubicBezTo>
                  <a:pt x="5232" y="11419"/>
                  <a:pt x="6680" y="11865"/>
                  <a:pt x="8025" y="11865"/>
                </a:cubicBezTo>
                <a:cubicBezTo>
                  <a:pt x="12644" y="11865"/>
                  <a:pt x="16033" y="6593"/>
                  <a:pt x="12464" y="1742"/>
                </a:cubicBezTo>
                <a:cubicBezTo>
                  <a:pt x="12393" y="1646"/>
                  <a:pt x="12321" y="1563"/>
                  <a:pt x="12214" y="1480"/>
                </a:cubicBezTo>
                <a:cubicBezTo>
                  <a:pt x="10803" y="447"/>
                  <a:pt x="9354" y="0"/>
                  <a:pt x="8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500"/>
              <a:buFont typeface="Montserrat Black"/>
              <a:buNone/>
              <a:defRPr sz="3500">
                <a:solidFill>
                  <a:schemeClr val="accent1"/>
                </a:solidFill>
                <a:latin typeface="Montserrat Black"/>
                <a:ea typeface="Montserrat Black"/>
                <a:cs typeface="Montserrat Black"/>
                <a:sym typeface="Montserrat Black"/>
              </a:defRPr>
            </a:lvl1pPr>
            <a:lvl2pPr lvl="1">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2pPr>
            <a:lvl3pPr lvl="2">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3pPr>
            <a:lvl4pPr lvl="3">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4pPr>
            <a:lvl5pPr lvl="4">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5pPr>
            <a:lvl6pPr lvl="5">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6pPr>
            <a:lvl7pPr lvl="6">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7pPr>
            <a:lvl8pPr lvl="7">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8pPr>
            <a:lvl9pPr lvl="8">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8" r:id="rId6"/>
    <p:sldLayoutId id="2147483659" r:id="rId7"/>
    <p:sldLayoutId id="2147483661" r:id="rId8"/>
    <p:sldLayoutId id="2147483663" r:id="rId9"/>
    <p:sldLayoutId id="2147483664" r:id="rId10"/>
    <p:sldLayoutId id="2147483667"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3"/>
          <p:cNvSpPr txBox="1">
            <a:spLocks noGrp="1"/>
          </p:cNvSpPr>
          <p:nvPr>
            <p:ph type="ctrTitle"/>
          </p:nvPr>
        </p:nvSpPr>
        <p:spPr>
          <a:xfrm>
            <a:off x="1489500" y="1632138"/>
            <a:ext cx="6165000" cy="162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Smart Vending Machine</a:t>
            </a:r>
            <a:endParaRPr dirty="0"/>
          </a:p>
        </p:txBody>
      </p:sp>
      <p:sp>
        <p:nvSpPr>
          <p:cNvPr id="311" name="Google Shape;311;p33"/>
          <p:cNvSpPr txBox="1">
            <a:spLocks noGrp="1"/>
          </p:cNvSpPr>
          <p:nvPr>
            <p:ph type="subTitle" idx="1"/>
          </p:nvPr>
        </p:nvSpPr>
        <p:spPr>
          <a:xfrm>
            <a:off x="1489500" y="3180875"/>
            <a:ext cx="6165000" cy="4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Montserrat Black" charset="0"/>
              </a:rPr>
              <a:t>CSE – 360</a:t>
            </a:r>
          </a:p>
          <a:p>
            <a:pPr marL="0" lvl="0" indent="0" algn="ctr" rtl="0">
              <a:spcBef>
                <a:spcPts val="0"/>
              </a:spcBef>
              <a:spcAft>
                <a:spcPts val="0"/>
              </a:spcAft>
              <a:buNone/>
            </a:pPr>
            <a:r>
              <a:rPr lang="en" dirty="0" smtClean="0">
                <a:latin typeface="Montserrat Black" charset="0"/>
              </a:rPr>
              <a:t>Team : Juliett_A</a:t>
            </a:r>
            <a:endParaRPr dirty="0">
              <a:latin typeface="Montserrat Black" charset="0"/>
            </a:endParaRPr>
          </a:p>
        </p:txBody>
      </p:sp>
      <p:sp>
        <p:nvSpPr>
          <p:cNvPr id="312" name="Google Shape;312;p33"/>
          <p:cNvSpPr/>
          <p:nvPr/>
        </p:nvSpPr>
        <p:spPr>
          <a:xfrm>
            <a:off x="4431803" y="4095788"/>
            <a:ext cx="280400" cy="9850"/>
          </a:xfrm>
          <a:custGeom>
            <a:avLst/>
            <a:gdLst/>
            <a:ahLst/>
            <a:cxnLst/>
            <a:rect l="l" t="t" r="r" b="b"/>
            <a:pathLst>
              <a:path w="11216" h="394" extrusionOk="0">
                <a:moveTo>
                  <a:pt x="0" y="0"/>
                </a:moveTo>
                <a:lnTo>
                  <a:pt x="0" y="393"/>
                </a:lnTo>
                <a:lnTo>
                  <a:pt x="11216" y="393"/>
                </a:lnTo>
                <a:lnTo>
                  <a:pt x="11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6"/>
          <p:cNvSpPr txBox="1">
            <a:spLocks noGrp="1"/>
          </p:cNvSpPr>
          <p:nvPr>
            <p:ph type="title"/>
          </p:nvPr>
        </p:nvSpPr>
        <p:spPr>
          <a:xfrm>
            <a:off x="720000" y="540000"/>
            <a:ext cx="7704000" cy="114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smtClean="0"/>
              <a:t>User Requirements</a:t>
            </a:r>
            <a:endParaRPr sz="2800" dirty="0"/>
          </a:p>
        </p:txBody>
      </p:sp>
      <p:sp>
        <p:nvSpPr>
          <p:cNvPr id="10" name="Rectangle 9"/>
          <p:cNvSpPr/>
          <p:nvPr/>
        </p:nvSpPr>
        <p:spPr>
          <a:xfrm>
            <a:off x="1371600" y="1428750"/>
            <a:ext cx="6781800" cy="2322174"/>
          </a:xfrm>
          <a:prstGeom prst="rect">
            <a:avLst/>
          </a:prstGeom>
        </p:spPr>
        <p:txBody>
          <a:bodyPr wrap="square">
            <a:spAutoFit/>
          </a:bodyPr>
          <a:lstStyle/>
          <a:p>
            <a:pPr marL="342900" lvl="0" indent="-342900" algn="just">
              <a:lnSpc>
                <a:spcPct val="115000"/>
              </a:lnSpc>
              <a:buFont typeface="+mj-lt"/>
              <a:buAutoNum type="arabicPeriod"/>
            </a:pPr>
            <a:r>
              <a:rPr lang="en-US" dirty="0">
                <a:latin typeface="Montserrat" charset="0"/>
                <a:ea typeface="Calibri"/>
                <a:cs typeface="Times New Roman"/>
              </a:rPr>
              <a:t> The app will be user friendly and free to use. </a:t>
            </a:r>
          </a:p>
          <a:p>
            <a:pPr marL="342900" lvl="0" indent="-342900" algn="just">
              <a:lnSpc>
                <a:spcPct val="115000"/>
              </a:lnSpc>
              <a:buFont typeface="+mj-lt"/>
              <a:buAutoNum type="arabicPeriod"/>
            </a:pPr>
            <a:r>
              <a:rPr lang="en-US" dirty="0">
                <a:latin typeface="Montserrat" charset="0"/>
                <a:ea typeface="Calibri"/>
                <a:cs typeface="Times New Roman"/>
              </a:rPr>
              <a:t> The user will be able to remote control the vending machine. </a:t>
            </a:r>
          </a:p>
          <a:p>
            <a:pPr marL="342900" lvl="0" indent="-342900" algn="just">
              <a:lnSpc>
                <a:spcPct val="115000"/>
              </a:lnSpc>
              <a:buFont typeface="+mj-lt"/>
              <a:buAutoNum type="arabicPeriod"/>
            </a:pPr>
            <a:r>
              <a:rPr lang="en-US" dirty="0">
                <a:latin typeface="Montserrat" charset="0"/>
                <a:ea typeface="Calibri"/>
                <a:cs typeface="Times New Roman"/>
              </a:rPr>
              <a:t> The user will pay as soon as he will receive the product from the </a:t>
            </a:r>
            <a:r>
              <a:rPr lang="en-US" dirty="0" smtClean="0">
                <a:latin typeface="Montserrat" charset="0"/>
                <a:ea typeface="Calibri"/>
                <a:cs typeface="Times New Roman"/>
              </a:rPr>
              <a:t>      take-out </a:t>
            </a:r>
            <a:r>
              <a:rPr lang="en-US" dirty="0">
                <a:latin typeface="Montserrat" charset="0"/>
                <a:ea typeface="Calibri"/>
                <a:cs typeface="Times New Roman"/>
              </a:rPr>
              <a:t>port. </a:t>
            </a:r>
          </a:p>
          <a:p>
            <a:pPr marL="342900" lvl="0" indent="-342900" algn="just">
              <a:lnSpc>
                <a:spcPct val="115000"/>
              </a:lnSpc>
              <a:buFont typeface="+mj-lt"/>
              <a:buAutoNum type="arabicPeriod"/>
            </a:pPr>
            <a:r>
              <a:rPr lang="en-US" dirty="0">
                <a:latin typeface="Montserrat" charset="0"/>
                <a:ea typeface="Calibri"/>
                <a:cs typeface="Times New Roman"/>
              </a:rPr>
              <a:t> The app will carry out online banking as it is preferred over cash transaction now-a-days. </a:t>
            </a:r>
          </a:p>
          <a:p>
            <a:pPr marL="342900" lvl="0" indent="-342900" algn="just">
              <a:lnSpc>
                <a:spcPct val="115000"/>
              </a:lnSpc>
              <a:buFont typeface="+mj-lt"/>
              <a:buAutoNum type="arabicPeriod"/>
            </a:pPr>
            <a:r>
              <a:rPr lang="en-US" dirty="0">
                <a:latin typeface="Montserrat" charset="0"/>
                <a:ea typeface="Calibri"/>
                <a:cs typeface="Times New Roman"/>
              </a:rPr>
              <a:t> The app will ensure strong security. </a:t>
            </a:r>
          </a:p>
          <a:p>
            <a:pPr marL="342900" lvl="0" indent="-342900" algn="just">
              <a:lnSpc>
                <a:spcPct val="115000"/>
              </a:lnSpc>
              <a:buFont typeface="+mj-lt"/>
              <a:buAutoNum type="arabicPeriod"/>
            </a:pPr>
            <a:r>
              <a:rPr lang="en-US" dirty="0">
                <a:latin typeface="Montserrat" charset="0"/>
                <a:ea typeface="Calibri"/>
                <a:cs typeface="Times New Roman"/>
              </a:rPr>
              <a:t> The system will provide compensation for providing a damaged product.</a:t>
            </a:r>
            <a:endParaRPr lang="en-US" dirty="0">
              <a:latin typeface="Montserrat"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6"/>
          <p:cNvSpPr txBox="1">
            <a:spLocks noGrp="1"/>
          </p:cNvSpPr>
          <p:nvPr>
            <p:ph type="title"/>
          </p:nvPr>
        </p:nvSpPr>
        <p:spPr>
          <a:xfrm>
            <a:off x="609600" y="133350"/>
            <a:ext cx="7704000" cy="114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smtClean="0"/>
              <a:t>System Requirements</a:t>
            </a:r>
            <a:endParaRPr sz="2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820" y="742950"/>
            <a:ext cx="4191000" cy="4099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276600" y="4835723"/>
            <a:ext cx="4495800" cy="307777"/>
          </a:xfrm>
          <a:prstGeom prst="rect">
            <a:avLst/>
          </a:prstGeom>
          <a:noFill/>
        </p:spPr>
        <p:txBody>
          <a:bodyPr wrap="square" rtlCol="0">
            <a:spAutoFit/>
          </a:bodyPr>
          <a:lstStyle/>
          <a:p>
            <a:r>
              <a:rPr lang="en-US" dirty="0" smtClean="0">
                <a:latin typeface="Montserrat" charset="0"/>
              </a:rPr>
              <a:t>Functional Requirements</a:t>
            </a:r>
            <a:endParaRPr lang="en-US" dirty="0">
              <a:latin typeface="Montserrat"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8819" y="209550"/>
            <a:ext cx="4350871" cy="523220"/>
          </a:xfrm>
          <a:prstGeom prst="rect">
            <a:avLst/>
          </a:prstGeom>
          <a:noFill/>
        </p:spPr>
        <p:txBody>
          <a:bodyPr wrap="none" rtlCol="0">
            <a:spAutoFit/>
          </a:bodyPr>
          <a:lstStyle/>
          <a:p>
            <a:r>
              <a:rPr lang="en-US" sz="2800" dirty="0">
                <a:solidFill>
                  <a:srgbClr val="3F3943"/>
                </a:solidFill>
                <a:latin typeface="Montserrat Black"/>
                <a:sym typeface="Montserrat Black"/>
              </a:rPr>
              <a:t>System Requirements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769" y="819150"/>
            <a:ext cx="4495921"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3199586" y="4738152"/>
            <a:ext cx="2544286" cy="307777"/>
          </a:xfrm>
          <a:prstGeom prst="rect">
            <a:avLst/>
          </a:prstGeom>
        </p:spPr>
        <p:txBody>
          <a:bodyPr wrap="none">
            <a:spAutoFit/>
          </a:bodyPr>
          <a:lstStyle/>
          <a:p>
            <a:r>
              <a:rPr lang="en-US" dirty="0">
                <a:latin typeface="Montserrat" charset="0"/>
              </a:rPr>
              <a:t>Functional Requirements</a:t>
            </a:r>
          </a:p>
        </p:txBody>
      </p:sp>
    </p:spTree>
    <p:extLst>
      <p:ext uri="{BB962C8B-B14F-4D97-AF65-F5344CB8AC3E}">
        <p14:creationId xmlns:p14="http://schemas.microsoft.com/office/powerpoint/2010/main" val="3636179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7150"/>
            <a:ext cx="7704000" cy="1146600"/>
          </a:xfrm>
        </p:spPr>
        <p:txBody>
          <a:bodyPr/>
          <a:lstStyle/>
          <a:p>
            <a:r>
              <a:rPr lang="en-US" sz="2800" dirty="0" smtClean="0"/>
              <a:t>System Requirements</a:t>
            </a:r>
            <a:endParaRPr lang="en-US"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14400"/>
            <a:ext cx="4659824" cy="339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200400" y="4476749"/>
            <a:ext cx="2949846" cy="307777"/>
          </a:xfrm>
          <a:prstGeom prst="rect">
            <a:avLst/>
          </a:prstGeom>
        </p:spPr>
        <p:txBody>
          <a:bodyPr wrap="none">
            <a:spAutoFit/>
          </a:bodyPr>
          <a:lstStyle/>
          <a:p>
            <a:r>
              <a:rPr lang="en-US" dirty="0" smtClean="0">
                <a:latin typeface="Montserrat" charset="0"/>
              </a:rPr>
              <a:t>Non-functional </a:t>
            </a:r>
            <a:r>
              <a:rPr lang="en-US" dirty="0">
                <a:latin typeface="Montserrat" charset="0"/>
              </a:rPr>
              <a:t>Requirements</a:t>
            </a:r>
          </a:p>
        </p:txBody>
      </p:sp>
    </p:spTree>
    <p:extLst>
      <p:ext uri="{BB962C8B-B14F-4D97-AF65-F5344CB8AC3E}">
        <p14:creationId xmlns:p14="http://schemas.microsoft.com/office/powerpoint/2010/main" val="3355908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5750"/>
            <a:ext cx="7704000" cy="1146600"/>
          </a:xfrm>
        </p:spPr>
        <p:txBody>
          <a:bodyPr/>
          <a:lstStyle/>
          <a:p>
            <a:r>
              <a:rPr lang="en-SG" sz="2400" b="1" dirty="0"/>
              <a:t>The relation among user requirements and system requirements</a:t>
            </a:r>
            <a:endParaRPr 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76349"/>
            <a:ext cx="5610225" cy="321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7411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704000" cy="1146600"/>
          </a:xfrm>
        </p:spPr>
        <p:txBody>
          <a:bodyPr/>
          <a:lstStyle/>
          <a:p>
            <a:r>
              <a:rPr lang="en-US" sz="2800" dirty="0" smtClean="0"/>
              <a:t>System Architecture</a:t>
            </a:r>
            <a:endParaRPr lang="en-US" sz="2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895350"/>
            <a:ext cx="5067300" cy="3831755"/>
          </a:xfrm>
          <a:prstGeom prst="rect">
            <a:avLst/>
          </a:prstGeom>
          <a:solidFill>
            <a:schemeClr val="tx1"/>
          </a:solidFill>
          <a:ln>
            <a:noFill/>
          </a:ln>
          <a:effectLst/>
        </p:spPr>
      </p:pic>
    </p:spTree>
    <p:extLst>
      <p:ext uri="{BB962C8B-B14F-4D97-AF65-F5344CB8AC3E}">
        <p14:creationId xmlns:p14="http://schemas.microsoft.com/office/powerpoint/2010/main" val="3503811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38800" y="1217277"/>
            <a:ext cx="2705700" cy="264000"/>
          </a:xfrm>
        </p:spPr>
        <p:txBody>
          <a:bodyPr/>
          <a:lstStyle/>
          <a:p>
            <a:r>
              <a:rPr lang="en-US" dirty="0" smtClean="0"/>
              <a:t>Context Diagram</a:t>
            </a:r>
            <a:endParaRPr lang="en-US" dirty="0"/>
          </a:p>
        </p:txBody>
      </p:sp>
      <p:sp>
        <p:nvSpPr>
          <p:cNvPr id="6" name="Title 5"/>
          <p:cNvSpPr>
            <a:spLocks noGrp="1"/>
          </p:cNvSpPr>
          <p:nvPr>
            <p:ph type="title" idx="2"/>
          </p:nvPr>
        </p:nvSpPr>
        <p:spPr>
          <a:xfrm>
            <a:off x="533400" y="2192368"/>
            <a:ext cx="4328952" cy="1187100"/>
          </a:xfrm>
        </p:spPr>
        <p:txBody>
          <a:bodyPr/>
          <a:lstStyle/>
          <a:p>
            <a:r>
              <a:rPr lang="en-US" dirty="0" smtClean="0"/>
              <a:t>System Models</a:t>
            </a:r>
            <a:endParaRPr lang="en-US" dirty="0"/>
          </a:p>
        </p:txBody>
      </p:sp>
      <p:sp>
        <p:nvSpPr>
          <p:cNvPr id="9" name="Title 8"/>
          <p:cNvSpPr>
            <a:spLocks noGrp="1"/>
          </p:cNvSpPr>
          <p:nvPr>
            <p:ph type="title" idx="5"/>
          </p:nvPr>
        </p:nvSpPr>
        <p:spPr>
          <a:xfrm>
            <a:off x="5638800" y="3714750"/>
            <a:ext cx="2705700" cy="264000"/>
          </a:xfrm>
        </p:spPr>
        <p:txBody>
          <a:bodyPr/>
          <a:lstStyle/>
          <a:p>
            <a:r>
              <a:rPr lang="en-US" dirty="0" smtClean="0"/>
              <a:t>Activity Diagram</a:t>
            </a:r>
            <a:endParaRPr lang="en-US" dirty="0"/>
          </a:p>
        </p:txBody>
      </p:sp>
      <p:sp>
        <p:nvSpPr>
          <p:cNvPr id="11" name="Title 10"/>
          <p:cNvSpPr>
            <a:spLocks noGrp="1"/>
          </p:cNvSpPr>
          <p:nvPr>
            <p:ph type="title" idx="7"/>
          </p:nvPr>
        </p:nvSpPr>
        <p:spPr>
          <a:xfrm>
            <a:off x="5638800" y="2880173"/>
            <a:ext cx="2705700" cy="264000"/>
          </a:xfrm>
        </p:spPr>
        <p:txBody>
          <a:bodyPr/>
          <a:lstStyle/>
          <a:p>
            <a:r>
              <a:rPr lang="en-US" dirty="0" smtClean="0"/>
              <a:t>Sequence Diagram</a:t>
            </a:r>
            <a:endParaRPr lang="en-US" dirty="0"/>
          </a:p>
        </p:txBody>
      </p:sp>
      <p:sp>
        <p:nvSpPr>
          <p:cNvPr id="13" name="Title 12"/>
          <p:cNvSpPr>
            <a:spLocks noGrp="1"/>
          </p:cNvSpPr>
          <p:nvPr>
            <p:ph type="title" idx="9"/>
          </p:nvPr>
        </p:nvSpPr>
        <p:spPr>
          <a:xfrm>
            <a:off x="5638800" y="2051381"/>
            <a:ext cx="2705700" cy="264000"/>
          </a:xfrm>
        </p:spPr>
        <p:txBody>
          <a:bodyPr/>
          <a:lstStyle/>
          <a:p>
            <a:r>
              <a:rPr lang="en-US" dirty="0" smtClean="0"/>
              <a:t>Use-case Diagram</a:t>
            </a:r>
            <a:endParaRPr lang="en-US" dirty="0"/>
          </a:p>
        </p:txBody>
      </p:sp>
      <p:grpSp>
        <p:nvGrpSpPr>
          <p:cNvPr id="15" name="Google Shape;427;p40"/>
          <p:cNvGrpSpPr/>
          <p:nvPr/>
        </p:nvGrpSpPr>
        <p:grpSpPr>
          <a:xfrm>
            <a:off x="5227584" y="1200150"/>
            <a:ext cx="320568" cy="2032893"/>
            <a:chOff x="4206331" y="1691363"/>
            <a:chExt cx="320568" cy="2032893"/>
          </a:xfrm>
        </p:grpSpPr>
        <p:sp>
          <p:nvSpPr>
            <p:cNvPr id="16" name="Google Shape;428;p40"/>
            <p:cNvSpPr/>
            <p:nvPr/>
          </p:nvSpPr>
          <p:spPr>
            <a:xfrm rot="5400000">
              <a:off x="4150268" y="3347626"/>
              <a:ext cx="432693" cy="320568"/>
            </a:xfrm>
            <a:custGeom>
              <a:avLst/>
              <a:gdLst/>
              <a:ahLst/>
              <a:cxnLst/>
              <a:rect l="l" t="t" r="r" b="b"/>
              <a:pathLst>
                <a:path w="13468" h="9978" extrusionOk="0">
                  <a:moveTo>
                    <a:pt x="6734" y="0"/>
                  </a:moveTo>
                  <a:cubicBezTo>
                    <a:pt x="2851" y="0"/>
                    <a:pt x="1" y="4442"/>
                    <a:pt x="2990" y="8519"/>
                  </a:cubicBezTo>
                  <a:cubicBezTo>
                    <a:pt x="3049" y="8603"/>
                    <a:pt x="3121" y="8674"/>
                    <a:pt x="3204" y="8734"/>
                  </a:cubicBezTo>
                  <a:cubicBezTo>
                    <a:pt x="4389" y="9602"/>
                    <a:pt x="5605" y="9978"/>
                    <a:pt x="6734" y="9978"/>
                  </a:cubicBezTo>
                  <a:cubicBezTo>
                    <a:pt x="10617" y="9978"/>
                    <a:pt x="13467" y="5536"/>
                    <a:pt x="10479" y="1459"/>
                  </a:cubicBezTo>
                  <a:cubicBezTo>
                    <a:pt x="10419" y="1375"/>
                    <a:pt x="10348" y="1304"/>
                    <a:pt x="10264" y="1245"/>
                  </a:cubicBezTo>
                  <a:cubicBezTo>
                    <a:pt x="9079" y="376"/>
                    <a:pt x="7863" y="0"/>
                    <a:pt x="67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9;p40"/>
            <p:cNvSpPr/>
            <p:nvPr/>
          </p:nvSpPr>
          <p:spPr>
            <a:xfrm rot="5400000">
              <a:off x="4150477" y="2525782"/>
              <a:ext cx="432276" cy="320568"/>
            </a:xfrm>
            <a:custGeom>
              <a:avLst/>
              <a:gdLst/>
              <a:ahLst/>
              <a:cxnLst/>
              <a:rect l="l" t="t" r="r" b="b"/>
              <a:pathLst>
                <a:path w="13455" h="9978" extrusionOk="0">
                  <a:moveTo>
                    <a:pt x="6728" y="0"/>
                  </a:moveTo>
                  <a:cubicBezTo>
                    <a:pt x="2843" y="0"/>
                    <a:pt x="0" y="4442"/>
                    <a:pt x="2989" y="8519"/>
                  </a:cubicBezTo>
                  <a:cubicBezTo>
                    <a:pt x="3024" y="8603"/>
                    <a:pt x="3108" y="8674"/>
                    <a:pt x="3191" y="8734"/>
                  </a:cubicBezTo>
                  <a:cubicBezTo>
                    <a:pt x="4379" y="9602"/>
                    <a:pt x="5597" y="9978"/>
                    <a:pt x="6726" y="9978"/>
                  </a:cubicBezTo>
                  <a:cubicBezTo>
                    <a:pt x="10612" y="9978"/>
                    <a:pt x="13455" y="5536"/>
                    <a:pt x="10466" y="1459"/>
                  </a:cubicBezTo>
                  <a:cubicBezTo>
                    <a:pt x="10406" y="1375"/>
                    <a:pt x="10335" y="1304"/>
                    <a:pt x="10263" y="1245"/>
                  </a:cubicBezTo>
                  <a:cubicBezTo>
                    <a:pt x="9075" y="376"/>
                    <a:pt x="7858" y="0"/>
                    <a:pt x="67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30;p40"/>
            <p:cNvSpPr/>
            <p:nvPr/>
          </p:nvSpPr>
          <p:spPr>
            <a:xfrm rot="5400000">
              <a:off x="4150413" y="1747281"/>
              <a:ext cx="432404" cy="320568"/>
            </a:xfrm>
            <a:custGeom>
              <a:avLst/>
              <a:gdLst/>
              <a:ahLst/>
              <a:cxnLst/>
              <a:rect l="l" t="t" r="r" b="b"/>
              <a:pathLst>
                <a:path w="13459" h="9978" extrusionOk="0">
                  <a:moveTo>
                    <a:pt x="6732" y="0"/>
                  </a:moveTo>
                  <a:cubicBezTo>
                    <a:pt x="2846" y="0"/>
                    <a:pt x="1" y="4442"/>
                    <a:pt x="2980" y="8519"/>
                  </a:cubicBezTo>
                  <a:cubicBezTo>
                    <a:pt x="3040" y="8603"/>
                    <a:pt x="3123" y="8674"/>
                    <a:pt x="3195" y="8734"/>
                  </a:cubicBezTo>
                  <a:cubicBezTo>
                    <a:pt x="4380" y="9602"/>
                    <a:pt x="5596" y="9978"/>
                    <a:pt x="6725" y="9978"/>
                  </a:cubicBezTo>
                  <a:cubicBezTo>
                    <a:pt x="10608" y="9978"/>
                    <a:pt x="13458" y="5536"/>
                    <a:pt x="10469" y="1459"/>
                  </a:cubicBezTo>
                  <a:cubicBezTo>
                    <a:pt x="10410" y="1375"/>
                    <a:pt x="10338" y="1304"/>
                    <a:pt x="10267" y="1245"/>
                  </a:cubicBezTo>
                  <a:cubicBezTo>
                    <a:pt x="9079" y="376"/>
                    <a:pt x="7861" y="0"/>
                    <a:pt x="6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428;p40"/>
          <p:cNvSpPr/>
          <p:nvPr/>
        </p:nvSpPr>
        <p:spPr>
          <a:xfrm rot="5400000">
            <a:off x="5171521" y="3694613"/>
            <a:ext cx="432693" cy="320568"/>
          </a:xfrm>
          <a:custGeom>
            <a:avLst/>
            <a:gdLst/>
            <a:ahLst/>
            <a:cxnLst/>
            <a:rect l="l" t="t" r="r" b="b"/>
            <a:pathLst>
              <a:path w="13468" h="9978" extrusionOk="0">
                <a:moveTo>
                  <a:pt x="6734" y="0"/>
                </a:moveTo>
                <a:cubicBezTo>
                  <a:pt x="2851" y="0"/>
                  <a:pt x="1" y="4442"/>
                  <a:pt x="2990" y="8519"/>
                </a:cubicBezTo>
                <a:cubicBezTo>
                  <a:pt x="3049" y="8603"/>
                  <a:pt x="3121" y="8674"/>
                  <a:pt x="3204" y="8734"/>
                </a:cubicBezTo>
                <a:cubicBezTo>
                  <a:pt x="4389" y="9602"/>
                  <a:pt x="5605" y="9978"/>
                  <a:pt x="6734" y="9978"/>
                </a:cubicBezTo>
                <a:cubicBezTo>
                  <a:pt x="10617" y="9978"/>
                  <a:pt x="13467" y="5536"/>
                  <a:pt x="10479" y="1459"/>
                </a:cubicBezTo>
                <a:cubicBezTo>
                  <a:pt x="10419" y="1375"/>
                  <a:pt x="10348" y="1304"/>
                  <a:pt x="10264" y="1245"/>
                </a:cubicBezTo>
                <a:cubicBezTo>
                  <a:pt x="9079" y="376"/>
                  <a:pt x="7863" y="0"/>
                  <a:pt x="67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856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704000" cy="572700"/>
          </a:xfrm>
        </p:spPr>
        <p:txBody>
          <a:bodyPr/>
          <a:lstStyle/>
          <a:p>
            <a:r>
              <a:rPr lang="en-US" sz="2800" dirty="0" smtClean="0"/>
              <a:t>Context Diagram</a:t>
            </a:r>
            <a:endParaRPr lang="en-US" sz="2800" dirty="0"/>
          </a:p>
        </p:txBody>
      </p:sp>
      <p:pic>
        <p:nvPicPr>
          <p:cNvPr id="15" name="Picture 14"/>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438400" y="819150"/>
            <a:ext cx="4414520" cy="3851910"/>
          </a:xfrm>
          <a:prstGeom prst="rect">
            <a:avLst/>
          </a:prstGeom>
          <a:noFill/>
          <a:ln>
            <a:noFill/>
          </a:ln>
          <a:effectLst>
            <a:glow rad="101600">
              <a:schemeClr val="accent6">
                <a:lumMod val="75000"/>
                <a:alpha val="40000"/>
              </a:schemeClr>
            </a:glow>
          </a:effectLst>
        </p:spPr>
      </p:pic>
    </p:spTree>
    <p:extLst>
      <p:ext uri="{BB962C8B-B14F-4D97-AF65-F5344CB8AC3E}">
        <p14:creationId xmlns:p14="http://schemas.microsoft.com/office/powerpoint/2010/main" val="1794584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704000" cy="572700"/>
          </a:xfrm>
        </p:spPr>
        <p:txBody>
          <a:bodyPr/>
          <a:lstStyle/>
          <a:p>
            <a:r>
              <a:rPr lang="en-US" sz="2800" dirty="0" smtClean="0"/>
              <a:t>Use-case Diagram</a:t>
            </a:r>
            <a:endParaRPr lang="en-US" sz="2800" dirty="0"/>
          </a:p>
        </p:txBody>
      </p:sp>
      <p:pic>
        <p:nvPicPr>
          <p:cNvPr id="15" name="Picture 14"/>
          <p:cNvPicPr/>
          <p:nvPr/>
        </p:nvPicPr>
        <p:blipFill>
          <a:blip r:embed="rId2">
            <a:extLst>
              <a:ext uri="{28A0092B-C50C-407E-A947-70E740481C1C}">
                <a14:useLocalDpi xmlns:a14="http://schemas.microsoft.com/office/drawing/2010/main" val="0"/>
              </a:ext>
            </a:extLst>
          </a:blip>
          <a:srcRect/>
          <a:stretch>
            <a:fillRect/>
          </a:stretch>
        </p:blipFill>
        <p:spPr bwMode="auto">
          <a:xfrm>
            <a:off x="2667000" y="742950"/>
            <a:ext cx="3733800" cy="4038600"/>
          </a:xfrm>
          <a:prstGeom prst="rect">
            <a:avLst/>
          </a:prstGeom>
          <a:solidFill>
            <a:schemeClr val="accent3">
              <a:lumMod val="60000"/>
              <a:lumOff val="40000"/>
            </a:schemeClr>
          </a:solidFill>
          <a:ln>
            <a:noFill/>
          </a:ln>
          <a:effectLst/>
        </p:spPr>
      </p:pic>
      <p:sp>
        <p:nvSpPr>
          <p:cNvPr id="16" name="Rectangle 15"/>
          <p:cNvSpPr/>
          <p:nvPr/>
        </p:nvSpPr>
        <p:spPr>
          <a:xfrm>
            <a:off x="3307477" y="4806732"/>
            <a:ext cx="2826415" cy="307777"/>
          </a:xfrm>
          <a:prstGeom prst="rect">
            <a:avLst/>
          </a:prstGeom>
        </p:spPr>
        <p:txBody>
          <a:bodyPr wrap="none">
            <a:spAutoFit/>
          </a:bodyPr>
          <a:lstStyle/>
          <a:p>
            <a:r>
              <a:rPr lang="en-US" b="1" dirty="0">
                <a:latin typeface="Montserrat" charset="0"/>
              </a:rPr>
              <a:t>Sign Up and Log in Scenario</a:t>
            </a:r>
            <a:endParaRPr lang="en-US" dirty="0">
              <a:latin typeface="Montserrat" charset="0"/>
            </a:endParaRPr>
          </a:p>
        </p:txBody>
      </p:sp>
    </p:spTree>
    <p:extLst>
      <p:ext uri="{BB962C8B-B14F-4D97-AF65-F5344CB8AC3E}">
        <p14:creationId xmlns:p14="http://schemas.microsoft.com/office/powerpoint/2010/main" val="2529963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
            <a:ext cx="7704000" cy="572700"/>
          </a:xfrm>
        </p:spPr>
        <p:txBody>
          <a:bodyPr/>
          <a:lstStyle/>
          <a:p>
            <a:r>
              <a:rPr lang="en-US" sz="2800" dirty="0">
                <a:solidFill>
                  <a:srgbClr val="3F3943"/>
                </a:solidFill>
              </a:rPr>
              <a:t>Use-case Diagram</a:t>
            </a:r>
            <a:endParaRPr lang="en-US" dirty="0"/>
          </a:p>
        </p:txBody>
      </p:sp>
      <p:sp>
        <p:nvSpPr>
          <p:cNvPr id="16" name="Rectangle 15"/>
          <p:cNvSpPr/>
          <p:nvPr/>
        </p:nvSpPr>
        <p:spPr>
          <a:xfrm>
            <a:off x="3505200" y="4705350"/>
            <a:ext cx="1931939" cy="307777"/>
          </a:xfrm>
          <a:prstGeom prst="rect">
            <a:avLst/>
          </a:prstGeom>
        </p:spPr>
        <p:txBody>
          <a:bodyPr wrap="none">
            <a:spAutoFit/>
          </a:bodyPr>
          <a:lstStyle/>
          <a:p>
            <a:r>
              <a:rPr lang="en-US" b="1" dirty="0" smtClean="0">
                <a:latin typeface="Montserrat" charset="0"/>
              </a:rPr>
              <a:t>Purchase Scenario</a:t>
            </a:r>
            <a:endParaRPr lang="en-US" dirty="0">
              <a:latin typeface="Montserrat" charset="0"/>
            </a:endParaRP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219" y="828673"/>
            <a:ext cx="4025900" cy="386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282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1581150"/>
            <a:ext cx="5687700" cy="2180400"/>
          </a:xfrm>
        </p:spPr>
        <p:txBody>
          <a:bodyPr/>
          <a:lstStyle/>
          <a:p>
            <a:r>
              <a:rPr lang="en-SG" sz="1800" dirty="0" err="1" smtClean="0"/>
              <a:t>Pratyusha</a:t>
            </a:r>
            <a:r>
              <a:rPr lang="en-SG" sz="1800" dirty="0" smtClean="0"/>
              <a:t> </a:t>
            </a:r>
            <a:r>
              <a:rPr lang="en-SG" sz="1800" dirty="0" err="1"/>
              <a:t>Kundu</a:t>
            </a:r>
            <a:r>
              <a:rPr lang="en-SG" sz="1800" dirty="0"/>
              <a:t> (201814014)</a:t>
            </a:r>
            <a:r>
              <a:rPr lang="en-US" sz="1800" dirty="0"/>
              <a:t/>
            </a:r>
            <a:br>
              <a:rPr lang="en-US" sz="1800" dirty="0"/>
            </a:br>
            <a:r>
              <a:rPr lang="en-SG" sz="1800" dirty="0" err="1"/>
              <a:t>Anika</a:t>
            </a:r>
            <a:r>
              <a:rPr lang="en-SG" sz="1800" dirty="0"/>
              <a:t> </a:t>
            </a:r>
            <a:r>
              <a:rPr lang="en-SG" sz="1800" dirty="0" err="1"/>
              <a:t>Zaman</a:t>
            </a:r>
            <a:r>
              <a:rPr lang="en-SG" sz="1800" dirty="0"/>
              <a:t> (201814018)</a:t>
            </a:r>
            <a:r>
              <a:rPr lang="en-US" sz="1800" dirty="0"/>
              <a:t/>
            </a:r>
            <a:br>
              <a:rPr lang="en-US" sz="1800" dirty="0"/>
            </a:br>
            <a:r>
              <a:rPr lang="en-SG" sz="1800" dirty="0"/>
              <a:t>Sabrina </a:t>
            </a:r>
            <a:r>
              <a:rPr lang="en-SG" sz="1800" dirty="0" err="1"/>
              <a:t>Afreen</a:t>
            </a:r>
            <a:r>
              <a:rPr lang="en-SG" sz="1800" dirty="0"/>
              <a:t> </a:t>
            </a:r>
            <a:r>
              <a:rPr lang="en-SG" sz="1800" dirty="0" err="1"/>
              <a:t>Haque</a:t>
            </a:r>
            <a:r>
              <a:rPr lang="en-SG" sz="1800" dirty="0"/>
              <a:t> (201814020)</a:t>
            </a:r>
            <a:r>
              <a:rPr lang="en-US" sz="1800" dirty="0"/>
              <a:t/>
            </a:r>
            <a:br>
              <a:rPr lang="en-US" sz="1800" dirty="0"/>
            </a:br>
            <a:r>
              <a:rPr lang="en-SG" sz="1800" dirty="0"/>
              <a:t>Md. </a:t>
            </a:r>
            <a:r>
              <a:rPr lang="en-SG" sz="1800" dirty="0" err="1"/>
              <a:t>Arr</a:t>
            </a:r>
            <a:r>
              <a:rPr lang="en-SG" sz="1800" dirty="0"/>
              <a:t> Rafi Islam (201814050)</a:t>
            </a:r>
            <a:r>
              <a:rPr lang="en-US" sz="1800" dirty="0"/>
              <a:t/>
            </a:r>
            <a:br>
              <a:rPr lang="en-US" sz="1800" dirty="0"/>
            </a:br>
            <a:endParaRPr lang="en-US" sz="1800" dirty="0"/>
          </a:p>
        </p:txBody>
      </p:sp>
      <p:sp>
        <p:nvSpPr>
          <p:cNvPr id="7" name="TextBox 6"/>
          <p:cNvSpPr txBox="1"/>
          <p:nvPr/>
        </p:nvSpPr>
        <p:spPr>
          <a:xfrm>
            <a:off x="3048000" y="742950"/>
            <a:ext cx="3097323" cy="738664"/>
          </a:xfrm>
          <a:prstGeom prst="rect">
            <a:avLst/>
          </a:prstGeom>
          <a:noFill/>
        </p:spPr>
        <p:txBody>
          <a:bodyPr wrap="none" rtlCol="0">
            <a:spAutoFit/>
          </a:bodyPr>
          <a:lstStyle/>
          <a:p>
            <a:r>
              <a:rPr lang="en-US" sz="2800" dirty="0">
                <a:solidFill>
                  <a:srgbClr val="3F3943"/>
                </a:solidFill>
                <a:latin typeface="Montserrat Black"/>
                <a:sym typeface="Montserrat Black"/>
              </a:rPr>
              <a:t>Team Members</a:t>
            </a:r>
            <a:br>
              <a:rPr lang="en-US" sz="2800" dirty="0">
                <a:solidFill>
                  <a:srgbClr val="3F3943"/>
                </a:solidFill>
                <a:latin typeface="Montserrat Black"/>
                <a:sym typeface="Montserrat Black"/>
              </a:rPr>
            </a:br>
            <a:endParaRPr lang="en-US" dirty="0"/>
          </a:p>
        </p:txBody>
      </p:sp>
    </p:spTree>
    <p:extLst>
      <p:ext uri="{BB962C8B-B14F-4D97-AF65-F5344CB8AC3E}">
        <p14:creationId xmlns:p14="http://schemas.microsoft.com/office/powerpoint/2010/main" val="4937158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33350"/>
            <a:ext cx="7704000" cy="572700"/>
          </a:xfrm>
        </p:spPr>
        <p:txBody>
          <a:bodyPr/>
          <a:lstStyle/>
          <a:p>
            <a:r>
              <a:rPr lang="en-US" sz="2800" dirty="0" smtClean="0"/>
              <a:t>Use-case Diagram</a:t>
            </a:r>
            <a:endParaRPr lang="en-US" sz="28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971550"/>
            <a:ext cx="489966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3617460" y="4324350"/>
            <a:ext cx="2468946" cy="307777"/>
          </a:xfrm>
          <a:prstGeom prst="rect">
            <a:avLst/>
          </a:prstGeom>
        </p:spPr>
        <p:txBody>
          <a:bodyPr wrap="none">
            <a:spAutoFit/>
          </a:bodyPr>
          <a:lstStyle/>
          <a:p>
            <a:r>
              <a:rPr lang="en-US" b="1" dirty="0" smtClean="0">
                <a:latin typeface="Montserrat" charset="0"/>
              </a:rPr>
              <a:t>Administration </a:t>
            </a:r>
            <a:r>
              <a:rPr lang="en-US" b="1" dirty="0">
                <a:latin typeface="Montserrat" charset="0"/>
              </a:rPr>
              <a:t>Scenario</a:t>
            </a:r>
            <a:endParaRPr lang="en-US" dirty="0">
              <a:latin typeface="Montserrat" charset="0"/>
            </a:endParaRPr>
          </a:p>
        </p:txBody>
      </p:sp>
    </p:spTree>
    <p:extLst>
      <p:ext uri="{BB962C8B-B14F-4D97-AF65-F5344CB8AC3E}">
        <p14:creationId xmlns:p14="http://schemas.microsoft.com/office/powerpoint/2010/main" val="2022155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61950"/>
            <a:ext cx="3848100" cy="442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2"/>
          <p:cNvSpPr>
            <a:spLocks noGrp="1"/>
          </p:cNvSpPr>
          <p:nvPr>
            <p:ph type="title" idx="2"/>
          </p:nvPr>
        </p:nvSpPr>
        <p:spPr>
          <a:xfrm>
            <a:off x="457200" y="1581150"/>
            <a:ext cx="3276600" cy="1187100"/>
          </a:xfrm>
        </p:spPr>
        <p:txBody>
          <a:bodyPr/>
          <a:lstStyle/>
          <a:p>
            <a:pPr marL="60325"/>
            <a:r>
              <a:rPr lang="en-US" sz="2800" dirty="0"/>
              <a:t>Activity</a:t>
            </a:r>
            <a:r>
              <a:rPr lang="en-US" sz="2800" u="sng" dirty="0"/>
              <a:t> </a:t>
            </a:r>
            <a:r>
              <a:rPr lang="en-US" sz="2800" dirty="0" smtClean="0"/>
              <a:t>Diagram</a:t>
            </a:r>
            <a:r>
              <a:rPr lang="en-US" sz="3600" u="sng" dirty="0" smtClean="0"/>
              <a:t/>
            </a:r>
            <a:br>
              <a:rPr lang="en-US" sz="3600" u="sng" dirty="0" smtClean="0"/>
            </a:br>
            <a:endParaRPr lang="en-US" sz="1400" u="sng" dirty="0"/>
          </a:p>
        </p:txBody>
      </p:sp>
      <p:sp>
        <p:nvSpPr>
          <p:cNvPr id="33" name="TextBox 32"/>
          <p:cNvSpPr txBox="1"/>
          <p:nvPr/>
        </p:nvSpPr>
        <p:spPr>
          <a:xfrm>
            <a:off x="533401" y="2647950"/>
            <a:ext cx="2590800" cy="523220"/>
          </a:xfrm>
          <a:prstGeom prst="rect">
            <a:avLst/>
          </a:prstGeom>
          <a:noFill/>
        </p:spPr>
        <p:txBody>
          <a:bodyPr wrap="square" rtlCol="0">
            <a:spAutoFit/>
          </a:bodyPr>
          <a:lstStyle/>
          <a:p>
            <a:r>
              <a:rPr lang="en-US" dirty="0" smtClean="0">
                <a:solidFill>
                  <a:srgbClr val="3F3943"/>
                </a:solidFill>
                <a:latin typeface="Montserrat Black"/>
                <a:sym typeface="Montserrat Black"/>
              </a:rPr>
              <a:t>For Users to Sign </a:t>
            </a:r>
            <a:r>
              <a:rPr lang="en-US" dirty="0">
                <a:solidFill>
                  <a:srgbClr val="3F3943"/>
                </a:solidFill>
                <a:latin typeface="Montserrat Black"/>
                <a:sym typeface="Montserrat Black"/>
              </a:rPr>
              <a:t>U</a:t>
            </a:r>
            <a:r>
              <a:rPr lang="en-US" dirty="0" smtClean="0">
                <a:solidFill>
                  <a:srgbClr val="3F3943"/>
                </a:solidFill>
                <a:latin typeface="Montserrat Black"/>
                <a:sym typeface="Montserrat Black"/>
              </a:rPr>
              <a:t>p and Log </a:t>
            </a:r>
            <a:r>
              <a:rPr lang="en-US" dirty="0">
                <a:solidFill>
                  <a:srgbClr val="3F3943"/>
                </a:solidFill>
                <a:latin typeface="Montserrat Black"/>
                <a:sym typeface="Montserrat Black"/>
              </a:rPr>
              <a:t>I</a:t>
            </a:r>
            <a:r>
              <a:rPr lang="en-US" dirty="0" smtClean="0">
                <a:solidFill>
                  <a:srgbClr val="3F3943"/>
                </a:solidFill>
                <a:latin typeface="Montserrat Black"/>
                <a:sym typeface="Montserrat Black"/>
              </a:rPr>
              <a:t>n</a:t>
            </a:r>
            <a:endParaRPr lang="en-US" dirty="0"/>
          </a:p>
        </p:txBody>
      </p:sp>
      <p:cxnSp>
        <p:nvCxnSpPr>
          <p:cNvPr id="34" name="Straight Connector 33"/>
          <p:cNvCxnSpPr/>
          <p:nvPr/>
        </p:nvCxnSpPr>
        <p:spPr>
          <a:xfrm>
            <a:off x="609600" y="2553407"/>
            <a:ext cx="22860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160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590550"/>
            <a:ext cx="4267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itle 2"/>
          <p:cNvSpPr>
            <a:spLocks noGrp="1"/>
          </p:cNvSpPr>
          <p:nvPr>
            <p:ph type="title" idx="2"/>
          </p:nvPr>
        </p:nvSpPr>
        <p:spPr>
          <a:xfrm>
            <a:off x="457200" y="1581150"/>
            <a:ext cx="3276600" cy="1187100"/>
          </a:xfrm>
        </p:spPr>
        <p:txBody>
          <a:bodyPr/>
          <a:lstStyle/>
          <a:p>
            <a:pPr marL="60325"/>
            <a:r>
              <a:rPr lang="en-US" sz="2800" dirty="0"/>
              <a:t>Activity</a:t>
            </a:r>
            <a:r>
              <a:rPr lang="en-US" sz="2800" u="sng" dirty="0"/>
              <a:t> </a:t>
            </a:r>
            <a:r>
              <a:rPr lang="en-US" sz="2800" dirty="0" smtClean="0"/>
              <a:t>Diagram</a:t>
            </a:r>
            <a:r>
              <a:rPr lang="en-US" sz="3600" u="sng" dirty="0" smtClean="0"/>
              <a:t/>
            </a:r>
            <a:br>
              <a:rPr lang="en-US" sz="3600" u="sng" dirty="0" smtClean="0"/>
            </a:br>
            <a:endParaRPr lang="en-US" sz="1400" u="sng" dirty="0"/>
          </a:p>
        </p:txBody>
      </p:sp>
      <p:sp>
        <p:nvSpPr>
          <p:cNvPr id="28" name="TextBox 27"/>
          <p:cNvSpPr txBox="1"/>
          <p:nvPr/>
        </p:nvSpPr>
        <p:spPr>
          <a:xfrm>
            <a:off x="533401" y="2647950"/>
            <a:ext cx="2590800" cy="307777"/>
          </a:xfrm>
          <a:prstGeom prst="rect">
            <a:avLst/>
          </a:prstGeom>
          <a:noFill/>
        </p:spPr>
        <p:txBody>
          <a:bodyPr wrap="square" rtlCol="0">
            <a:spAutoFit/>
          </a:bodyPr>
          <a:lstStyle/>
          <a:p>
            <a:r>
              <a:rPr lang="en-US" dirty="0" smtClean="0">
                <a:solidFill>
                  <a:srgbClr val="3F3943"/>
                </a:solidFill>
                <a:latin typeface="Montserrat Black"/>
                <a:sym typeface="Montserrat Black"/>
              </a:rPr>
              <a:t>For Administrator Side</a:t>
            </a:r>
            <a:endParaRPr lang="en-US" dirty="0"/>
          </a:p>
        </p:txBody>
      </p:sp>
      <p:cxnSp>
        <p:nvCxnSpPr>
          <p:cNvPr id="29" name="Straight Connector 28"/>
          <p:cNvCxnSpPr/>
          <p:nvPr/>
        </p:nvCxnSpPr>
        <p:spPr>
          <a:xfrm>
            <a:off x="609600" y="2553407"/>
            <a:ext cx="22860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744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457200" y="1581150"/>
            <a:ext cx="3276600" cy="1187100"/>
          </a:xfrm>
        </p:spPr>
        <p:txBody>
          <a:bodyPr/>
          <a:lstStyle/>
          <a:p>
            <a:pPr marL="60325"/>
            <a:r>
              <a:rPr lang="en-US" sz="2800" dirty="0"/>
              <a:t>Activity</a:t>
            </a:r>
            <a:r>
              <a:rPr lang="en-US" sz="2800" u="sng" dirty="0"/>
              <a:t> </a:t>
            </a:r>
            <a:r>
              <a:rPr lang="en-US" sz="2800" dirty="0" smtClean="0"/>
              <a:t>Diagram</a:t>
            </a:r>
            <a:r>
              <a:rPr lang="en-US" sz="3600" u="sng" dirty="0" smtClean="0"/>
              <a:t/>
            </a:r>
            <a:br>
              <a:rPr lang="en-US" sz="3600" u="sng" dirty="0" smtClean="0"/>
            </a:br>
            <a:endParaRPr lang="en-US" sz="1400" u="sng" dirty="0"/>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0464"/>
            <a:ext cx="3352800" cy="5065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533401" y="2647950"/>
            <a:ext cx="2590800" cy="523220"/>
          </a:xfrm>
          <a:prstGeom prst="rect">
            <a:avLst/>
          </a:prstGeom>
          <a:noFill/>
        </p:spPr>
        <p:txBody>
          <a:bodyPr wrap="square" rtlCol="0">
            <a:spAutoFit/>
          </a:bodyPr>
          <a:lstStyle/>
          <a:p>
            <a:r>
              <a:rPr lang="en-US" dirty="0" smtClean="0">
                <a:solidFill>
                  <a:srgbClr val="3F3943"/>
                </a:solidFill>
                <a:latin typeface="Montserrat Black"/>
                <a:sym typeface="Montserrat Black"/>
              </a:rPr>
              <a:t>For </a:t>
            </a:r>
            <a:r>
              <a:rPr lang="en-SG" dirty="0">
                <a:solidFill>
                  <a:srgbClr val="3F3943"/>
                </a:solidFill>
                <a:latin typeface="Montserrat Black"/>
                <a:sym typeface="Montserrat Black"/>
              </a:rPr>
              <a:t>Customer</a:t>
            </a:r>
            <a:r>
              <a:rPr lang="en-US" dirty="0">
                <a:solidFill>
                  <a:srgbClr val="3F3943"/>
                </a:solidFill>
                <a:latin typeface="Montserrat Black"/>
                <a:sym typeface="Montserrat Black"/>
              </a:rPr>
              <a:t> Side for Purchasing Items</a:t>
            </a:r>
            <a:endParaRPr lang="en-US" dirty="0"/>
          </a:p>
        </p:txBody>
      </p:sp>
      <p:cxnSp>
        <p:nvCxnSpPr>
          <p:cNvPr id="16" name="Straight Connector 15"/>
          <p:cNvCxnSpPr/>
          <p:nvPr/>
        </p:nvCxnSpPr>
        <p:spPr>
          <a:xfrm>
            <a:off x="609600" y="2553407"/>
            <a:ext cx="22860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338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33350"/>
            <a:ext cx="7704000" cy="572700"/>
          </a:xfrm>
        </p:spPr>
        <p:txBody>
          <a:bodyPr/>
          <a:lstStyle/>
          <a:p>
            <a:r>
              <a:rPr lang="en-US" sz="2800" dirty="0" smtClean="0"/>
              <a:t>Sequence Diagram</a:t>
            </a:r>
            <a:endParaRPr lang="en-US" sz="28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225" y="895350"/>
            <a:ext cx="427355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905000" y="4629150"/>
            <a:ext cx="5226111" cy="307777"/>
          </a:xfrm>
          <a:prstGeom prst="rect">
            <a:avLst/>
          </a:prstGeom>
        </p:spPr>
        <p:txBody>
          <a:bodyPr wrap="none">
            <a:spAutoFit/>
          </a:bodyPr>
          <a:lstStyle/>
          <a:p>
            <a:r>
              <a:rPr lang="en-US" dirty="0">
                <a:solidFill>
                  <a:srgbClr val="3F3943"/>
                </a:solidFill>
                <a:latin typeface="Montserrat Black"/>
                <a:sym typeface="Montserrat Black"/>
              </a:rPr>
              <a:t>For </a:t>
            </a:r>
            <a:r>
              <a:rPr lang="en-US" dirty="0" smtClean="0">
                <a:solidFill>
                  <a:srgbClr val="3F3943"/>
                </a:solidFill>
                <a:latin typeface="Montserrat Black"/>
                <a:sym typeface="Montserrat Black"/>
              </a:rPr>
              <a:t>Purchase </a:t>
            </a:r>
            <a:r>
              <a:rPr lang="en-US" dirty="0">
                <a:solidFill>
                  <a:srgbClr val="3F3943"/>
                </a:solidFill>
                <a:latin typeface="Montserrat Black"/>
                <a:sym typeface="Montserrat Black"/>
              </a:rPr>
              <a:t>Part-1- controlling the vending machine</a:t>
            </a:r>
            <a:endParaRPr lang="en-US" dirty="0"/>
          </a:p>
        </p:txBody>
      </p:sp>
    </p:spTree>
    <p:extLst>
      <p:ext uri="{BB962C8B-B14F-4D97-AF65-F5344CB8AC3E}">
        <p14:creationId xmlns:p14="http://schemas.microsoft.com/office/powerpoint/2010/main" val="2893744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670"/>
            <a:ext cx="7704000" cy="572700"/>
          </a:xfrm>
        </p:spPr>
        <p:txBody>
          <a:bodyPr/>
          <a:lstStyle/>
          <a:p>
            <a:r>
              <a:rPr lang="en-US" sz="2800" dirty="0">
                <a:solidFill>
                  <a:srgbClr val="3F3943"/>
                </a:solidFill>
              </a:rPr>
              <a:t>Sequence Diagram</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66750"/>
            <a:ext cx="448818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14600" y="4781550"/>
            <a:ext cx="4572000" cy="307777"/>
          </a:xfrm>
          <a:prstGeom prst="rect">
            <a:avLst/>
          </a:prstGeom>
        </p:spPr>
        <p:txBody>
          <a:bodyPr>
            <a:spAutoFit/>
          </a:bodyPr>
          <a:lstStyle/>
          <a:p>
            <a:r>
              <a:rPr lang="en-US" dirty="0" smtClean="0">
                <a:solidFill>
                  <a:srgbClr val="3F3943"/>
                </a:solidFill>
                <a:latin typeface="Montserrat Black"/>
                <a:sym typeface="Montserrat Black"/>
              </a:rPr>
              <a:t>For Purchase </a:t>
            </a:r>
            <a:r>
              <a:rPr lang="en-US" dirty="0">
                <a:solidFill>
                  <a:srgbClr val="3F3943"/>
                </a:solidFill>
                <a:latin typeface="Montserrat Black"/>
                <a:sym typeface="Montserrat Black"/>
              </a:rPr>
              <a:t>Part-2- Payment Process</a:t>
            </a:r>
            <a:endParaRPr lang="en-US" dirty="0"/>
          </a:p>
        </p:txBody>
      </p:sp>
    </p:spTree>
    <p:extLst>
      <p:ext uri="{BB962C8B-B14F-4D97-AF65-F5344CB8AC3E}">
        <p14:creationId xmlns:p14="http://schemas.microsoft.com/office/powerpoint/2010/main" val="1139385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grpSp>
        <p:nvGrpSpPr>
          <p:cNvPr id="8" name="Group 7"/>
          <p:cNvGrpSpPr/>
          <p:nvPr/>
        </p:nvGrpSpPr>
        <p:grpSpPr>
          <a:xfrm>
            <a:off x="358140" y="1504950"/>
            <a:ext cx="8424016" cy="2367834"/>
            <a:chOff x="457200" y="1206286"/>
            <a:chExt cx="8424016" cy="2367834"/>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20385"/>
              <a:ext cx="1248508" cy="23186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206286"/>
              <a:ext cx="1242921" cy="234685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4800" y="1206288"/>
              <a:ext cx="1254791" cy="235373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7400" y="1220385"/>
              <a:ext cx="1263078" cy="235373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0000" y="1206287"/>
              <a:ext cx="1261216" cy="2353735"/>
            </a:xfrm>
            <a:prstGeom prst="rect">
              <a:avLst/>
            </a:prstGeom>
          </p:spPr>
        </p:pic>
      </p:grpSp>
      <p:sp>
        <p:nvSpPr>
          <p:cNvPr id="11" name="Rectangle 10"/>
          <p:cNvSpPr/>
          <p:nvPr/>
        </p:nvSpPr>
        <p:spPr>
          <a:xfrm>
            <a:off x="3429861" y="438150"/>
            <a:ext cx="2007281" cy="523220"/>
          </a:xfrm>
          <a:prstGeom prst="rect">
            <a:avLst/>
          </a:prstGeom>
        </p:spPr>
        <p:txBody>
          <a:bodyPr wrap="none">
            <a:spAutoFit/>
          </a:bodyPr>
          <a:lstStyle/>
          <a:p>
            <a:r>
              <a:rPr lang="en-US" sz="2800" dirty="0" smtClean="0">
                <a:solidFill>
                  <a:srgbClr val="3F3943"/>
                </a:solidFill>
                <a:latin typeface="Montserrat Black"/>
                <a:sym typeface="Montserrat Black"/>
              </a:rPr>
              <a:t>UI Design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1528488"/>
            <a:ext cx="1272541" cy="238652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1528488"/>
            <a:ext cx="1272857" cy="240338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1528488"/>
            <a:ext cx="1264168" cy="2386523"/>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1200" y="1528488"/>
            <a:ext cx="1266318" cy="2386523"/>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43800" y="1528488"/>
            <a:ext cx="1277436" cy="2403381"/>
          </a:xfrm>
          <a:prstGeom prst="rect">
            <a:avLst/>
          </a:prstGeom>
        </p:spPr>
      </p:pic>
      <p:sp>
        <p:nvSpPr>
          <p:cNvPr id="9" name="Rectangle 8"/>
          <p:cNvSpPr/>
          <p:nvPr/>
        </p:nvSpPr>
        <p:spPr>
          <a:xfrm>
            <a:off x="3436937" y="514350"/>
            <a:ext cx="2007281" cy="523220"/>
          </a:xfrm>
          <a:prstGeom prst="rect">
            <a:avLst/>
          </a:prstGeom>
        </p:spPr>
        <p:txBody>
          <a:bodyPr wrap="none">
            <a:spAutoFit/>
          </a:bodyPr>
          <a:lstStyle/>
          <a:p>
            <a:pPr lvl="0"/>
            <a:r>
              <a:rPr lang="en-US" sz="2800" dirty="0">
                <a:solidFill>
                  <a:srgbClr val="3F3943"/>
                </a:solidFill>
                <a:latin typeface="Montserrat Black"/>
                <a:sym typeface="Montserrat Black"/>
              </a:rPr>
              <a:t>UI Design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038350"/>
            <a:ext cx="4329000" cy="786900"/>
          </a:xfrm>
        </p:spPr>
        <p:txBody>
          <a:bodyPr/>
          <a:lstStyle/>
          <a:p>
            <a:r>
              <a:rPr lang="en-US" dirty="0" smtClean="0"/>
              <a:t>THANK YOU</a:t>
            </a:r>
            <a:endParaRPr lang="en-US" dirty="0"/>
          </a:p>
        </p:txBody>
      </p:sp>
    </p:spTree>
    <p:extLst>
      <p:ext uri="{BB962C8B-B14F-4D97-AF65-F5344CB8AC3E}">
        <p14:creationId xmlns:p14="http://schemas.microsoft.com/office/powerpoint/2010/main" val="1058366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7"/>
          <p:cNvSpPr txBox="1">
            <a:spLocks noGrp="1"/>
          </p:cNvSpPr>
          <p:nvPr>
            <p:ph type="title"/>
          </p:nvPr>
        </p:nvSpPr>
        <p:spPr>
          <a:xfrm>
            <a:off x="720000" y="540000"/>
            <a:ext cx="4329000" cy="7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t>Discussed Topic</a:t>
            </a:r>
            <a:endParaRPr sz="2800" dirty="0"/>
          </a:p>
        </p:txBody>
      </p:sp>
      <p:sp>
        <p:nvSpPr>
          <p:cNvPr id="366" name="Google Shape;366;p37"/>
          <p:cNvSpPr txBox="1">
            <a:spLocks noGrp="1"/>
          </p:cNvSpPr>
          <p:nvPr>
            <p:ph type="body" idx="1"/>
          </p:nvPr>
        </p:nvSpPr>
        <p:spPr>
          <a:xfrm>
            <a:off x="720000" y="1527700"/>
            <a:ext cx="4385400" cy="2419800"/>
          </a:xfrm>
          <a:prstGeom prst="rect">
            <a:avLst/>
          </a:prstGeom>
        </p:spPr>
        <p:txBody>
          <a:bodyPr spcFirstLastPara="1" wrap="square" lIns="91425" tIns="91425" rIns="91425" bIns="91425" anchor="t" anchorCtr="0">
            <a:noAutofit/>
          </a:bodyPr>
          <a:lstStyle/>
          <a:p>
            <a:pPr lvl="0">
              <a:buAutoNum type="arabicPeriod"/>
            </a:pPr>
            <a:r>
              <a:rPr lang="en-US" dirty="0" smtClean="0"/>
              <a:t>Project </a:t>
            </a:r>
            <a:r>
              <a:rPr lang="en-US" dirty="0"/>
              <a:t>proposal </a:t>
            </a:r>
            <a:endParaRPr lang="en-US" dirty="0" smtClean="0"/>
          </a:p>
          <a:p>
            <a:pPr lvl="0">
              <a:buAutoNum type="arabicPeriod"/>
            </a:pPr>
            <a:r>
              <a:rPr lang="en-US" dirty="0" smtClean="0"/>
              <a:t>Project scheduling</a:t>
            </a:r>
          </a:p>
          <a:p>
            <a:pPr lvl="0">
              <a:buAutoNum type="arabicPeriod"/>
            </a:pPr>
            <a:r>
              <a:rPr lang="en-US" dirty="0" smtClean="0"/>
              <a:t>User requirements</a:t>
            </a:r>
          </a:p>
          <a:p>
            <a:pPr lvl="0">
              <a:buAutoNum type="arabicPeriod"/>
            </a:pPr>
            <a:r>
              <a:rPr lang="en-US" dirty="0" smtClean="0"/>
              <a:t>System </a:t>
            </a:r>
            <a:r>
              <a:rPr lang="en-US" dirty="0"/>
              <a:t>Requirements </a:t>
            </a:r>
            <a:r>
              <a:rPr lang="en-US" dirty="0" smtClean="0"/>
              <a:t>Specification</a:t>
            </a:r>
          </a:p>
          <a:p>
            <a:pPr lvl="0">
              <a:buAutoNum type="arabicPeriod"/>
            </a:pPr>
            <a:r>
              <a:rPr lang="en-US" dirty="0" smtClean="0"/>
              <a:t>System architecture</a:t>
            </a:r>
          </a:p>
          <a:p>
            <a:pPr lvl="0">
              <a:buAutoNum type="arabicPeriod"/>
            </a:pPr>
            <a:r>
              <a:rPr lang="en-US" dirty="0" smtClean="0"/>
              <a:t>System model</a:t>
            </a:r>
          </a:p>
          <a:p>
            <a:pPr lvl="0">
              <a:buAutoNum type="arabicPeriod"/>
            </a:pPr>
            <a:r>
              <a:rPr lang="en-US" dirty="0" smtClean="0"/>
              <a:t>UI </a:t>
            </a:r>
            <a:r>
              <a:rPr lang="en-US" dirty="0"/>
              <a:t>design</a:t>
            </a:r>
            <a:endParaRPr dirty="0"/>
          </a:p>
        </p:txBody>
      </p:sp>
      <p:grpSp>
        <p:nvGrpSpPr>
          <p:cNvPr id="367" name="Google Shape;367;p37"/>
          <p:cNvGrpSpPr/>
          <p:nvPr/>
        </p:nvGrpSpPr>
        <p:grpSpPr>
          <a:xfrm>
            <a:off x="5576452" y="-1938900"/>
            <a:ext cx="6922284" cy="7328607"/>
            <a:chOff x="5576452" y="-1938900"/>
            <a:chExt cx="6922284" cy="7328607"/>
          </a:xfrm>
        </p:grpSpPr>
        <p:sp>
          <p:nvSpPr>
            <p:cNvPr id="368" name="Google Shape;368;p37"/>
            <p:cNvSpPr/>
            <p:nvPr/>
          </p:nvSpPr>
          <p:spPr>
            <a:xfrm>
              <a:off x="6478644" y="-1938900"/>
              <a:ext cx="6020092" cy="5143445"/>
            </a:xfrm>
            <a:custGeom>
              <a:avLst/>
              <a:gdLst/>
              <a:ahLst/>
              <a:cxnLst/>
              <a:rect l="l" t="t" r="r" b="b"/>
              <a:pathLst>
                <a:path w="187893" h="160532" extrusionOk="0">
                  <a:moveTo>
                    <a:pt x="169022" y="0"/>
                  </a:moveTo>
                  <a:lnTo>
                    <a:pt x="0" y="160532"/>
                  </a:lnTo>
                  <a:lnTo>
                    <a:pt x="85821" y="160532"/>
                  </a:lnTo>
                  <a:lnTo>
                    <a:pt x="187893" y="65699"/>
                  </a:lnTo>
                  <a:lnTo>
                    <a:pt x="1878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5576452" y="1326971"/>
              <a:ext cx="4488099" cy="4062736"/>
            </a:xfrm>
            <a:custGeom>
              <a:avLst/>
              <a:gdLst/>
              <a:ahLst/>
              <a:cxnLst/>
              <a:rect l="l" t="t" r="r" b="b"/>
              <a:pathLst>
                <a:path w="140078" h="126802" extrusionOk="0">
                  <a:moveTo>
                    <a:pt x="140077" y="1"/>
                  </a:moveTo>
                  <a:lnTo>
                    <a:pt x="0" y="126802"/>
                  </a:lnTo>
                  <a:lnTo>
                    <a:pt x="71973" y="126802"/>
                  </a:lnTo>
                  <a:lnTo>
                    <a:pt x="139160" y="68688"/>
                  </a:lnTo>
                  <a:lnTo>
                    <a:pt x="1400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8162444" y="4162329"/>
              <a:ext cx="981545" cy="981161"/>
            </a:xfrm>
            <a:custGeom>
              <a:avLst/>
              <a:gdLst/>
              <a:ahLst/>
              <a:cxnLst/>
              <a:rect l="l" t="t" r="r" b="b"/>
              <a:pathLst>
                <a:path w="30635" h="30623" extrusionOk="0">
                  <a:moveTo>
                    <a:pt x="30635" y="0"/>
                  </a:moveTo>
                  <a:lnTo>
                    <a:pt x="0" y="30623"/>
                  </a:lnTo>
                  <a:lnTo>
                    <a:pt x="30635" y="30623"/>
                  </a:lnTo>
                  <a:lnTo>
                    <a:pt x="30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8576684" y="347510"/>
              <a:ext cx="1390888" cy="1278748"/>
            </a:xfrm>
            <a:custGeom>
              <a:avLst/>
              <a:gdLst/>
              <a:ahLst/>
              <a:cxnLst/>
              <a:rect l="l" t="t" r="r" b="b"/>
              <a:pathLst>
                <a:path w="43411" h="39911" fill="none" extrusionOk="0">
                  <a:moveTo>
                    <a:pt x="43410" y="1"/>
                  </a:moveTo>
                  <a:lnTo>
                    <a:pt x="0" y="39910"/>
                  </a:lnTo>
                </a:path>
              </a:pathLst>
            </a:custGeom>
            <a:noFill/>
            <a:ln w="6850" cap="flat" cmpd="sng">
              <a:solidFill>
                <a:srgbClr val="3F394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8"/>
          <p:cNvSpPr txBox="1">
            <a:spLocks noGrp="1"/>
          </p:cNvSpPr>
          <p:nvPr>
            <p:ph type="title"/>
          </p:nvPr>
        </p:nvSpPr>
        <p:spPr>
          <a:xfrm>
            <a:off x="720000" y="971550"/>
            <a:ext cx="7704000" cy="572700"/>
          </a:xfrm>
          <a:prstGeom prst="rect">
            <a:avLst/>
          </a:prstGeom>
        </p:spPr>
        <p:txBody>
          <a:bodyPr spcFirstLastPara="1" wrap="square" lIns="91425" tIns="91425" rIns="91425" bIns="91425" anchor="t" anchorCtr="0">
            <a:noAutofit/>
          </a:bodyPr>
          <a:lstStyle/>
          <a:p>
            <a:r>
              <a:rPr lang="en-US" sz="2800" dirty="0"/>
              <a:t>Background and Present State of the Problem:</a:t>
            </a:r>
            <a:endParaRPr lang="en-US" sz="2400" dirty="0"/>
          </a:p>
        </p:txBody>
      </p:sp>
      <p:sp>
        <p:nvSpPr>
          <p:cNvPr id="389" name="Google Shape;389;p38"/>
          <p:cNvSpPr/>
          <p:nvPr/>
        </p:nvSpPr>
        <p:spPr>
          <a:xfrm flipH="1">
            <a:off x="1405325" y="2364600"/>
            <a:ext cx="375000" cy="3750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flipH="1">
            <a:off x="1405325" y="2851450"/>
            <a:ext cx="375000" cy="3750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flipH="1">
            <a:off x="1405325" y="3338300"/>
            <a:ext cx="375000" cy="3750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flipH="1">
            <a:off x="1405325" y="3825150"/>
            <a:ext cx="375000" cy="3750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1295400" y="2154824"/>
            <a:ext cx="6553200" cy="2246769"/>
          </a:xfrm>
          <a:prstGeom prst="rect">
            <a:avLst/>
          </a:prstGeom>
        </p:spPr>
        <p:txBody>
          <a:bodyPr wrap="square">
            <a:spAutoFit/>
          </a:bodyPr>
          <a:lstStyle/>
          <a:p>
            <a:pPr algn="just"/>
            <a:r>
              <a:rPr lang="en-US" b="1" dirty="0" smtClean="0">
                <a:latin typeface="Montserrat Black" charset="0"/>
              </a:rPr>
              <a:t>The </a:t>
            </a:r>
            <a:r>
              <a:rPr lang="en-US" b="1" dirty="0">
                <a:latin typeface="Montserrat Black" charset="0"/>
              </a:rPr>
              <a:t>prevailing vending machines cannot detect if any cash is deformed or discolored which is why, sometimes they accept cash but the product may not be successfully purchased. Moreover, using cash and coins to buy stuffs is not quite safe when any pandemic breaks.</a:t>
            </a:r>
            <a:endParaRPr lang="en-US" dirty="0">
              <a:latin typeface="Montserrat Black" charset="0"/>
            </a:endParaRPr>
          </a:p>
          <a:p>
            <a:pPr algn="just"/>
            <a:r>
              <a:rPr lang="en-US" b="1" dirty="0">
                <a:latin typeface="Montserrat Black" charset="0"/>
              </a:rPr>
              <a:t>That’s why using an app to buy from vending machine has been proposed.</a:t>
            </a:r>
            <a:endParaRPr lang="en-US" dirty="0">
              <a:latin typeface="Montserrat Black" charset="0"/>
            </a:endParaRPr>
          </a:p>
          <a:p>
            <a:pPr algn="just"/>
            <a:r>
              <a:rPr lang="en-US" dirty="0"/>
              <a:t> </a:t>
            </a:r>
          </a:p>
          <a:p>
            <a:pPr algn="just"/>
            <a:endParaRPr lang="en-US" dirty="0" smtClean="0"/>
          </a:p>
          <a:p>
            <a:pPr algn="just"/>
            <a:endParaRPr lang="en-US" b="1" dirty="0">
              <a:latin typeface="Montserrat Black"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0" y="687410"/>
            <a:ext cx="2286000" cy="523220"/>
          </a:xfrm>
          <a:prstGeom prst="rect">
            <a:avLst/>
          </a:prstGeom>
        </p:spPr>
        <p:txBody>
          <a:bodyPr wrap="square">
            <a:spAutoFit/>
          </a:bodyPr>
          <a:lstStyle/>
          <a:p>
            <a:r>
              <a:rPr lang="en-US" sz="2800" dirty="0" smtClean="0">
                <a:solidFill>
                  <a:srgbClr val="3F3943"/>
                </a:solidFill>
                <a:latin typeface="Montserrat Black"/>
                <a:sym typeface="Montserrat Black"/>
              </a:rPr>
              <a:t>Objectives</a:t>
            </a:r>
            <a:endParaRPr lang="en-US" dirty="0"/>
          </a:p>
        </p:txBody>
      </p:sp>
      <p:sp>
        <p:nvSpPr>
          <p:cNvPr id="4" name="TextBox 3"/>
          <p:cNvSpPr txBox="1"/>
          <p:nvPr/>
        </p:nvSpPr>
        <p:spPr>
          <a:xfrm>
            <a:off x="1371600" y="1504950"/>
            <a:ext cx="6172200" cy="2537618"/>
          </a:xfrm>
          <a:prstGeom prst="rect">
            <a:avLst/>
          </a:prstGeom>
          <a:noFill/>
        </p:spPr>
        <p:txBody>
          <a:bodyPr wrap="square" rtlCol="0">
            <a:spAutoFit/>
          </a:bodyPr>
          <a:lstStyle/>
          <a:p>
            <a:pPr marL="342900" lvl="0" indent="-342900" algn="just">
              <a:lnSpc>
                <a:spcPct val="115000"/>
              </a:lnSpc>
              <a:buFont typeface="Symbol"/>
              <a:buChar char=""/>
            </a:pPr>
            <a:r>
              <a:rPr lang="en-US" dirty="0">
                <a:latin typeface="Montserrat Black" charset="0"/>
              </a:rPr>
              <a:t>Successful purchase of products from a vending machine </a:t>
            </a:r>
            <a:endParaRPr lang="en-US" dirty="0">
              <a:latin typeface="Montserrat Black" charset="0"/>
              <a:ea typeface="Calibri"/>
              <a:cs typeface="Times New Roman"/>
            </a:endParaRPr>
          </a:p>
          <a:p>
            <a:pPr marL="342900" lvl="0" indent="-342900" algn="just">
              <a:lnSpc>
                <a:spcPct val="115000"/>
              </a:lnSpc>
              <a:buFont typeface="Symbol"/>
              <a:buChar char=""/>
            </a:pPr>
            <a:r>
              <a:rPr lang="en-US" dirty="0">
                <a:latin typeface="Montserrat Black" charset="0"/>
              </a:rPr>
              <a:t>Using BLUETOOTH and an app to connect with a vending machine to make the process quick</a:t>
            </a:r>
            <a:endParaRPr lang="en-US" dirty="0">
              <a:latin typeface="Montserrat Black" charset="0"/>
              <a:ea typeface="Calibri"/>
              <a:cs typeface="Times New Roman"/>
            </a:endParaRPr>
          </a:p>
          <a:p>
            <a:pPr marL="342900" lvl="0" indent="-342900" algn="just">
              <a:lnSpc>
                <a:spcPct val="115000"/>
              </a:lnSpc>
              <a:buFont typeface="Symbol"/>
              <a:buChar char=""/>
            </a:pPr>
            <a:r>
              <a:rPr lang="en-US" dirty="0">
                <a:latin typeface="Montserrat Black" charset="0"/>
              </a:rPr>
              <a:t>More use of credit or debit card to reduce the cash transactions in any urgent situation i.e., pandemic, war etc.</a:t>
            </a:r>
            <a:endParaRPr lang="en-US" dirty="0">
              <a:latin typeface="Montserrat Black" charset="0"/>
              <a:ea typeface="Calibri"/>
              <a:cs typeface="Times New Roman"/>
            </a:endParaRPr>
          </a:p>
          <a:p>
            <a:pPr marL="342900" lvl="0" indent="-342900" algn="just">
              <a:lnSpc>
                <a:spcPct val="115000"/>
              </a:lnSpc>
              <a:buFont typeface="Symbol"/>
              <a:buChar char=""/>
            </a:pPr>
            <a:r>
              <a:rPr lang="en-US" dirty="0">
                <a:latin typeface="Montserrat Black" charset="0"/>
              </a:rPr>
              <a:t>To lessen crowds in markets and shops by setting up vending machines in local areas</a:t>
            </a:r>
            <a:endParaRPr lang="en-US" dirty="0">
              <a:latin typeface="Montserrat Black" charset="0"/>
              <a:ea typeface="Calibri"/>
              <a:cs typeface="Times New Roman"/>
            </a:endParaRPr>
          </a:p>
          <a:p>
            <a:pPr marL="342900" lvl="0" indent="-342900" algn="just">
              <a:lnSpc>
                <a:spcPct val="115000"/>
              </a:lnSpc>
              <a:buFont typeface="Symbol"/>
              <a:buChar char=""/>
            </a:pPr>
            <a:r>
              <a:rPr lang="en-US" dirty="0">
                <a:latin typeface="Montserrat Black" charset="0"/>
              </a:rPr>
              <a:t>To show a simulation on how vending machines can be controlled remotely using BLUETOOTH</a:t>
            </a:r>
            <a:endParaRPr lang="en-US" dirty="0">
              <a:latin typeface="Montserrat Black" charset="0"/>
              <a:ea typeface="Calibri"/>
              <a:cs typeface="Times New Roman"/>
            </a:endParaRPr>
          </a:p>
          <a:p>
            <a:endParaRPr lang="en-US" dirty="0">
              <a:latin typeface="Montserrat Black" charset="0"/>
            </a:endParaRPr>
          </a:p>
        </p:txBody>
      </p:sp>
    </p:spTree>
    <p:extLst>
      <p:ext uri="{BB962C8B-B14F-4D97-AF65-F5344CB8AC3E}">
        <p14:creationId xmlns:p14="http://schemas.microsoft.com/office/powerpoint/2010/main" val="525157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0"/>
          <p:cNvSpPr txBox="1">
            <a:spLocks noGrp="1"/>
          </p:cNvSpPr>
          <p:nvPr>
            <p:ph type="title" idx="2"/>
          </p:nvPr>
        </p:nvSpPr>
        <p:spPr>
          <a:xfrm>
            <a:off x="1300614" y="1902000"/>
            <a:ext cx="3066000" cy="11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Covered Domains</a:t>
            </a:r>
            <a:endParaRPr sz="2800" dirty="0"/>
          </a:p>
        </p:txBody>
      </p:sp>
      <p:sp>
        <p:nvSpPr>
          <p:cNvPr id="412" name="Google Shape;412;p40"/>
          <p:cNvSpPr txBox="1">
            <a:spLocks noGrp="1"/>
          </p:cNvSpPr>
          <p:nvPr>
            <p:ph type="title"/>
          </p:nvPr>
        </p:nvSpPr>
        <p:spPr>
          <a:xfrm>
            <a:off x="5638800" y="891727"/>
            <a:ext cx="2705700" cy="264000"/>
          </a:xfrm>
          <a:prstGeom prst="rect">
            <a:avLst/>
          </a:prstGeom>
        </p:spPr>
        <p:txBody>
          <a:bodyPr spcFirstLastPara="1" wrap="square" lIns="91425" tIns="91425" rIns="91425" bIns="91425" anchor="ctr" anchorCtr="0">
            <a:noAutofit/>
          </a:bodyPr>
          <a:lstStyle/>
          <a:p>
            <a:r>
              <a:rPr lang="en-US" dirty="0"/>
              <a:t>Database 	</a:t>
            </a:r>
            <a:br>
              <a:rPr lang="en-US" dirty="0"/>
            </a:br>
            <a:endParaRPr dirty="0"/>
          </a:p>
        </p:txBody>
      </p:sp>
      <p:sp>
        <p:nvSpPr>
          <p:cNvPr id="415" name="Google Shape;415;p40"/>
          <p:cNvSpPr txBox="1">
            <a:spLocks noGrp="1"/>
          </p:cNvSpPr>
          <p:nvPr>
            <p:ph type="title" idx="5"/>
          </p:nvPr>
        </p:nvSpPr>
        <p:spPr>
          <a:xfrm>
            <a:off x="5638800" y="3471898"/>
            <a:ext cx="2705700" cy="264000"/>
          </a:xfrm>
          <a:prstGeom prst="rect">
            <a:avLst/>
          </a:prstGeom>
        </p:spPr>
        <p:txBody>
          <a:bodyPr spcFirstLastPara="1" wrap="square" lIns="91425" tIns="91425" rIns="91425" bIns="91425" anchor="ctr" anchorCtr="0">
            <a:noAutofit/>
          </a:bodyPr>
          <a:lstStyle/>
          <a:p>
            <a:pPr lvl="0"/>
            <a:r>
              <a:rPr lang="en-US" dirty="0"/>
              <a:t>Human Computer Interactions (HCI)</a:t>
            </a:r>
            <a:endParaRPr dirty="0"/>
          </a:p>
        </p:txBody>
      </p:sp>
      <p:sp>
        <p:nvSpPr>
          <p:cNvPr id="417" name="Google Shape;417;p40"/>
          <p:cNvSpPr txBox="1">
            <a:spLocks noGrp="1"/>
          </p:cNvSpPr>
          <p:nvPr>
            <p:ph type="title" idx="7"/>
          </p:nvPr>
        </p:nvSpPr>
        <p:spPr>
          <a:xfrm>
            <a:off x="5638800" y="2688176"/>
            <a:ext cx="2705700" cy="264000"/>
          </a:xfrm>
          <a:prstGeom prst="rect">
            <a:avLst/>
          </a:prstGeom>
        </p:spPr>
        <p:txBody>
          <a:bodyPr spcFirstLastPara="1" wrap="square" lIns="91425" tIns="91425" rIns="91425" bIns="91425" anchor="ctr" anchorCtr="0">
            <a:noAutofit/>
          </a:bodyPr>
          <a:lstStyle/>
          <a:p>
            <a:r>
              <a:rPr lang="en-US" dirty="0"/>
              <a:t>Internet of Things (</a:t>
            </a:r>
            <a:r>
              <a:rPr lang="en-US" dirty="0" err="1"/>
              <a:t>IoT</a:t>
            </a:r>
            <a:r>
              <a:rPr lang="en-US" dirty="0"/>
              <a:t>) </a:t>
            </a:r>
            <a:br>
              <a:rPr lang="en-US" dirty="0"/>
            </a:br>
            <a:r>
              <a:rPr lang="en-US" dirty="0"/>
              <a:t>	</a:t>
            </a:r>
          </a:p>
        </p:txBody>
      </p:sp>
      <p:sp>
        <p:nvSpPr>
          <p:cNvPr id="419" name="Google Shape;419;p40"/>
          <p:cNvSpPr txBox="1">
            <a:spLocks noGrp="1"/>
          </p:cNvSpPr>
          <p:nvPr>
            <p:ph type="title" idx="9"/>
          </p:nvPr>
        </p:nvSpPr>
        <p:spPr>
          <a:xfrm>
            <a:off x="5583513" y="1756679"/>
            <a:ext cx="2705700" cy="264000"/>
          </a:xfrm>
          <a:prstGeom prst="rect">
            <a:avLst/>
          </a:prstGeom>
        </p:spPr>
        <p:txBody>
          <a:bodyPr spcFirstLastPara="1" wrap="square" lIns="91425" tIns="91425" rIns="91425" bIns="91425" anchor="ctr" anchorCtr="0">
            <a:noAutofit/>
          </a:bodyPr>
          <a:lstStyle/>
          <a:p>
            <a:pPr marL="57150"/>
            <a:r>
              <a:rPr lang="en-US" dirty="0"/>
              <a:t>Robotics 	</a:t>
            </a:r>
            <a:br>
              <a:rPr lang="en-US" dirty="0"/>
            </a:br>
            <a:endParaRPr dirty="0"/>
          </a:p>
        </p:txBody>
      </p:sp>
      <p:sp>
        <p:nvSpPr>
          <p:cNvPr id="421" name="Google Shape;421;p40"/>
          <p:cNvSpPr/>
          <p:nvPr/>
        </p:nvSpPr>
        <p:spPr>
          <a:xfrm>
            <a:off x="5180500" y="742950"/>
            <a:ext cx="385252" cy="385252"/>
          </a:xfrm>
          <a:custGeom>
            <a:avLst/>
            <a:gdLst/>
            <a:ahLst/>
            <a:cxnLst/>
            <a:rect l="l" t="t" r="r" b="b"/>
            <a:pathLst>
              <a:path w="23992" h="23992" extrusionOk="0">
                <a:moveTo>
                  <a:pt x="0" y="0"/>
                </a:moveTo>
                <a:lnTo>
                  <a:pt x="0" y="23991"/>
                </a:lnTo>
                <a:lnTo>
                  <a:pt x="23991" y="23991"/>
                </a:lnTo>
                <a:lnTo>
                  <a:pt x="0" y="0"/>
                </a:lnTo>
                <a:close/>
              </a:path>
            </a:pathLst>
          </a:custGeom>
          <a:solidFill>
            <a:srgbClr val="F6AE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5180500" y="1597999"/>
            <a:ext cx="385252" cy="385252"/>
          </a:xfrm>
          <a:custGeom>
            <a:avLst/>
            <a:gdLst/>
            <a:ahLst/>
            <a:cxnLst/>
            <a:rect l="l" t="t" r="r" b="b"/>
            <a:pathLst>
              <a:path w="23992" h="23992" extrusionOk="0">
                <a:moveTo>
                  <a:pt x="0" y="0"/>
                </a:moveTo>
                <a:lnTo>
                  <a:pt x="0" y="23991"/>
                </a:lnTo>
                <a:lnTo>
                  <a:pt x="23991" y="23991"/>
                </a:lnTo>
                <a:lnTo>
                  <a:pt x="0" y="0"/>
                </a:lnTo>
                <a:close/>
              </a:path>
            </a:pathLst>
          </a:custGeom>
          <a:solidFill>
            <a:srgbClr val="F6AE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5180500" y="2495550"/>
            <a:ext cx="385252" cy="385252"/>
          </a:xfrm>
          <a:custGeom>
            <a:avLst/>
            <a:gdLst/>
            <a:ahLst/>
            <a:cxnLst/>
            <a:rect l="l" t="t" r="r" b="b"/>
            <a:pathLst>
              <a:path w="23992" h="23992" extrusionOk="0">
                <a:moveTo>
                  <a:pt x="0" y="0"/>
                </a:moveTo>
                <a:lnTo>
                  <a:pt x="0" y="23991"/>
                </a:lnTo>
                <a:lnTo>
                  <a:pt x="23991" y="23991"/>
                </a:lnTo>
                <a:lnTo>
                  <a:pt x="0" y="0"/>
                </a:lnTo>
                <a:close/>
              </a:path>
            </a:pathLst>
          </a:custGeom>
          <a:solidFill>
            <a:srgbClr val="F6AE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5180500" y="3411272"/>
            <a:ext cx="385252" cy="385252"/>
          </a:xfrm>
          <a:custGeom>
            <a:avLst/>
            <a:gdLst/>
            <a:ahLst/>
            <a:cxnLst/>
            <a:rect l="l" t="t" r="r" b="b"/>
            <a:pathLst>
              <a:path w="23992" h="23992" extrusionOk="0">
                <a:moveTo>
                  <a:pt x="0" y="0"/>
                </a:moveTo>
                <a:lnTo>
                  <a:pt x="0" y="23991"/>
                </a:lnTo>
                <a:lnTo>
                  <a:pt x="23991" y="23991"/>
                </a:lnTo>
                <a:lnTo>
                  <a:pt x="0" y="0"/>
                </a:lnTo>
                <a:close/>
              </a:path>
            </a:pathLst>
          </a:custGeom>
          <a:solidFill>
            <a:srgbClr val="F6AE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40"/>
          <p:cNvGrpSpPr/>
          <p:nvPr/>
        </p:nvGrpSpPr>
        <p:grpSpPr>
          <a:xfrm>
            <a:off x="4206331" y="1767049"/>
            <a:ext cx="320568" cy="1609417"/>
            <a:chOff x="4206331" y="1767049"/>
            <a:chExt cx="320568" cy="1609417"/>
          </a:xfrm>
        </p:grpSpPr>
        <p:sp>
          <p:nvSpPr>
            <p:cNvPr id="428" name="Google Shape;428;p40"/>
            <p:cNvSpPr/>
            <p:nvPr/>
          </p:nvSpPr>
          <p:spPr>
            <a:xfrm rot="5400000">
              <a:off x="4150268" y="2999835"/>
              <a:ext cx="432693" cy="320568"/>
            </a:xfrm>
            <a:custGeom>
              <a:avLst/>
              <a:gdLst/>
              <a:ahLst/>
              <a:cxnLst/>
              <a:rect l="l" t="t" r="r" b="b"/>
              <a:pathLst>
                <a:path w="13468" h="9978" extrusionOk="0">
                  <a:moveTo>
                    <a:pt x="6734" y="0"/>
                  </a:moveTo>
                  <a:cubicBezTo>
                    <a:pt x="2851" y="0"/>
                    <a:pt x="1" y="4442"/>
                    <a:pt x="2990" y="8519"/>
                  </a:cubicBezTo>
                  <a:cubicBezTo>
                    <a:pt x="3049" y="8603"/>
                    <a:pt x="3121" y="8674"/>
                    <a:pt x="3204" y="8734"/>
                  </a:cubicBezTo>
                  <a:cubicBezTo>
                    <a:pt x="4389" y="9602"/>
                    <a:pt x="5605" y="9978"/>
                    <a:pt x="6734" y="9978"/>
                  </a:cubicBezTo>
                  <a:cubicBezTo>
                    <a:pt x="10617" y="9978"/>
                    <a:pt x="13467" y="5536"/>
                    <a:pt x="10479" y="1459"/>
                  </a:cubicBezTo>
                  <a:cubicBezTo>
                    <a:pt x="10419" y="1375"/>
                    <a:pt x="10348" y="1304"/>
                    <a:pt x="10264" y="1245"/>
                  </a:cubicBezTo>
                  <a:cubicBezTo>
                    <a:pt x="9079" y="376"/>
                    <a:pt x="7863" y="0"/>
                    <a:pt x="67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rot="5400000">
              <a:off x="4150477" y="2411322"/>
              <a:ext cx="432276" cy="320568"/>
            </a:xfrm>
            <a:custGeom>
              <a:avLst/>
              <a:gdLst/>
              <a:ahLst/>
              <a:cxnLst/>
              <a:rect l="l" t="t" r="r" b="b"/>
              <a:pathLst>
                <a:path w="13455" h="9978" extrusionOk="0">
                  <a:moveTo>
                    <a:pt x="6728" y="0"/>
                  </a:moveTo>
                  <a:cubicBezTo>
                    <a:pt x="2843" y="0"/>
                    <a:pt x="0" y="4442"/>
                    <a:pt x="2989" y="8519"/>
                  </a:cubicBezTo>
                  <a:cubicBezTo>
                    <a:pt x="3024" y="8603"/>
                    <a:pt x="3108" y="8674"/>
                    <a:pt x="3191" y="8734"/>
                  </a:cubicBezTo>
                  <a:cubicBezTo>
                    <a:pt x="4379" y="9602"/>
                    <a:pt x="5597" y="9978"/>
                    <a:pt x="6726" y="9978"/>
                  </a:cubicBezTo>
                  <a:cubicBezTo>
                    <a:pt x="10612" y="9978"/>
                    <a:pt x="13455" y="5536"/>
                    <a:pt x="10466" y="1459"/>
                  </a:cubicBezTo>
                  <a:cubicBezTo>
                    <a:pt x="10406" y="1375"/>
                    <a:pt x="10335" y="1304"/>
                    <a:pt x="10263" y="1245"/>
                  </a:cubicBezTo>
                  <a:cubicBezTo>
                    <a:pt x="9075" y="376"/>
                    <a:pt x="7858" y="0"/>
                    <a:pt x="67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rot="5400000">
              <a:off x="4150413" y="1822967"/>
              <a:ext cx="432404" cy="320568"/>
            </a:xfrm>
            <a:custGeom>
              <a:avLst/>
              <a:gdLst/>
              <a:ahLst/>
              <a:cxnLst/>
              <a:rect l="l" t="t" r="r" b="b"/>
              <a:pathLst>
                <a:path w="13459" h="9978" extrusionOk="0">
                  <a:moveTo>
                    <a:pt x="6732" y="0"/>
                  </a:moveTo>
                  <a:cubicBezTo>
                    <a:pt x="2846" y="0"/>
                    <a:pt x="1" y="4442"/>
                    <a:pt x="2980" y="8519"/>
                  </a:cubicBezTo>
                  <a:cubicBezTo>
                    <a:pt x="3040" y="8603"/>
                    <a:pt x="3123" y="8674"/>
                    <a:pt x="3195" y="8734"/>
                  </a:cubicBezTo>
                  <a:cubicBezTo>
                    <a:pt x="4380" y="9602"/>
                    <a:pt x="5596" y="9978"/>
                    <a:pt x="6725" y="9978"/>
                  </a:cubicBezTo>
                  <a:cubicBezTo>
                    <a:pt x="10608" y="9978"/>
                    <a:pt x="13458" y="5536"/>
                    <a:pt x="10469" y="1459"/>
                  </a:cubicBezTo>
                  <a:cubicBezTo>
                    <a:pt x="10410" y="1375"/>
                    <a:pt x="10338" y="1304"/>
                    <a:pt x="10267" y="1245"/>
                  </a:cubicBezTo>
                  <a:cubicBezTo>
                    <a:pt x="9079" y="376"/>
                    <a:pt x="7861" y="0"/>
                    <a:pt x="6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title"/>
          </p:nvPr>
        </p:nvSpPr>
        <p:spPr>
          <a:xfrm>
            <a:off x="762000" y="2095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smtClean="0"/>
              <a:t>Project Scheduling</a:t>
            </a:r>
            <a:endParaRPr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971550"/>
            <a:ext cx="7620000" cy="343489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000"/>
            <a:ext cx="7704000" cy="572700"/>
          </a:xfrm>
        </p:spPr>
        <p:txBody>
          <a:bodyPr/>
          <a:lstStyle/>
          <a:p>
            <a:r>
              <a:rPr lang="en" sz="2800" dirty="0"/>
              <a:t>Project Scheduling</a:t>
            </a:r>
            <a:endParaRPr lang="en-US"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971550"/>
            <a:ext cx="3581400" cy="3988956"/>
          </a:xfrm>
          <a:prstGeom prst="rect">
            <a:avLst/>
          </a:prstGeom>
        </p:spPr>
      </p:pic>
    </p:spTree>
    <p:extLst>
      <p:ext uri="{BB962C8B-B14F-4D97-AF65-F5344CB8AC3E}">
        <p14:creationId xmlns:p14="http://schemas.microsoft.com/office/powerpoint/2010/main" val="363959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895350"/>
            <a:ext cx="6477000" cy="3890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609600" y="228000"/>
            <a:ext cx="7704000" cy="572700"/>
          </a:xfrm>
        </p:spPr>
        <p:txBody>
          <a:bodyPr/>
          <a:lstStyle/>
          <a:p>
            <a:r>
              <a:rPr lang="en" sz="2800" dirty="0"/>
              <a:t>Project </a:t>
            </a:r>
            <a:r>
              <a:rPr lang="en" sz="2800" dirty="0" smtClean="0"/>
              <a:t>Scheduling</a:t>
            </a:r>
            <a:endParaRPr lang="en-US" sz="2800" dirty="0"/>
          </a:p>
        </p:txBody>
      </p:sp>
    </p:spTree>
    <p:extLst>
      <p:ext uri="{BB962C8B-B14F-4D97-AF65-F5344CB8AC3E}">
        <p14:creationId xmlns:p14="http://schemas.microsoft.com/office/powerpoint/2010/main" val="2837348580"/>
      </p:ext>
    </p:extLst>
  </p:cSld>
  <p:clrMapOvr>
    <a:masterClrMapping/>
  </p:clrMapOvr>
</p:sld>
</file>

<file path=ppt/theme/theme1.xml><?xml version="1.0" encoding="utf-8"?>
<a:theme xmlns:a="http://schemas.openxmlformats.org/drawingml/2006/main" name="Organizer for Teachers by Slidesgo">
  <a:themeElements>
    <a:clrScheme name="Simple Light">
      <a:dk1>
        <a:srgbClr val="505364"/>
      </a:dk1>
      <a:lt1>
        <a:srgbClr val="FFFFFF"/>
      </a:lt1>
      <a:dk2>
        <a:srgbClr val="595959"/>
      </a:dk2>
      <a:lt2>
        <a:srgbClr val="EEEEEE"/>
      </a:lt2>
      <a:accent1>
        <a:srgbClr val="3F3943"/>
      </a:accent1>
      <a:accent2>
        <a:srgbClr val="5864AE"/>
      </a:accent2>
      <a:accent3>
        <a:srgbClr val="F47356"/>
      </a:accent3>
      <a:accent4>
        <a:srgbClr val="B27C40"/>
      </a:accent4>
      <a:accent5>
        <a:srgbClr val="EFD5B2"/>
      </a:accent5>
      <a:accent6>
        <a:srgbClr val="F6AEA0"/>
      </a:accent6>
      <a:hlink>
        <a:srgbClr val="49539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379</Words>
  <Application>Microsoft Office PowerPoint</Application>
  <PresentationFormat>On-screen Show (16:9)</PresentationFormat>
  <Paragraphs>71</Paragraphs>
  <Slides>28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Montserrat</vt:lpstr>
      <vt:lpstr>Times New Roman</vt:lpstr>
      <vt:lpstr>Symbol</vt:lpstr>
      <vt:lpstr>Montserrat Black</vt:lpstr>
      <vt:lpstr>Calibri</vt:lpstr>
      <vt:lpstr>Roboto</vt:lpstr>
      <vt:lpstr>Organizer for Teachers by Slidesgo</vt:lpstr>
      <vt:lpstr>Smart Vending Machine</vt:lpstr>
      <vt:lpstr>Pratyusha Kundu (201814014) Anika Zaman (201814018) Sabrina Afreen Haque (201814020) Md. Arr Rafi Islam (201814050) </vt:lpstr>
      <vt:lpstr>Discussed Topic</vt:lpstr>
      <vt:lpstr>Background and Present State of the Problem:</vt:lpstr>
      <vt:lpstr>PowerPoint Presentation</vt:lpstr>
      <vt:lpstr>Covered Domains</vt:lpstr>
      <vt:lpstr>Project Scheduling</vt:lpstr>
      <vt:lpstr>Project Scheduling</vt:lpstr>
      <vt:lpstr>Project Scheduling</vt:lpstr>
      <vt:lpstr>User Requirements</vt:lpstr>
      <vt:lpstr>System Requirements</vt:lpstr>
      <vt:lpstr>PowerPoint Presentation</vt:lpstr>
      <vt:lpstr>System Requirements</vt:lpstr>
      <vt:lpstr>The relation among user requirements and system requirements</vt:lpstr>
      <vt:lpstr>System Architecture</vt:lpstr>
      <vt:lpstr>Context Diagram</vt:lpstr>
      <vt:lpstr>Context Diagram</vt:lpstr>
      <vt:lpstr>Use-case Diagram</vt:lpstr>
      <vt:lpstr>Use-case Diagram</vt:lpstr>
      <vt:lpstr>Use-case Diagram</vt:lpstr>
      <vt:lpstr>Activity Diagram </vt:lpstr>
      <vt:lpstr>Activity Diagram </vt:lpstr>
      <vt:lpstr>Activity Diagram </vt:lpstr>
      <vt:lpstr>Sequence Diagram</vt:lpstr>
      <vt:lpstr>Sequence Diagram</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Vending Machine</dc:title>
  <dc:creator>User</dc:creator>
  <cp:lastModifiedBy>Windows User</cp:lastModifiedBy>
  <cp:revision>19</cp:revision>
  <dcterms:modified xsi:type="dcterms:W3CDTF">2020-11-19T04:44:51Z</dcterms:modified>
</cp:coreProperties>
</file>