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6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6" autoAdjust="0"/>
  </p:normalViewPr>
  <p:slideViewPr>
    <p:cSldViewPr snapToGrid="0" showGuides="1">
      <p:cViewPr>
        <p:scale>
          <a:sx n="50" d="100"/>
          <a:sy n="50" d="100"/>
        </p:scale>
        <p:origin x="-43" y="7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C40CE-AA7B-49E4-8AC4-63758CB54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C738C-6F68-42AA-A52B-13EBB7796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4452A-D50E-495B-806B-FB3768903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3535-F196-4ADA-963B-B807657F388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14F86-5C8F-4B12-9CE1-373AADA5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EDBA3-80CF-46A2-8928-DB6EE3B6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1E51-CF2A-4458-8C7D-A8D0AF40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F423-A623-4FD0-8FFF-AB9CB5D2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FE2F2-8F9E-4A47-9A29-5569869A4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280C6-9130-41AA-AB13-20D63B37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3535-F196-4ADA-963B-B807657F388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F2C99-B3D0-4126-BB4F-EF296A58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B3902-44D5-4EC7-84B3-C55DC2BA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1E51-CF2A-4458-8C7D-A8D0AF40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B9371-972D-4324-8842-140BAF385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FA131-FE18-438D-999E-7FA96FC88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DCDA7-C82B-4228-BE9E-89AF521C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3535-F196-4ADA-963B-B807657F388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66A2F-6D33-40E5-B7A0-B6D5269C5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38037-C0A6-4130-879C-0C4885AF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1E51-CF2A-4458-8C7D-A8D0AF40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6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692B-0ABC-4DBF-B5B8-C3DE2117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72F52-B05D-4758-A9A9-4D60A4F39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B7AC7-771B-4F41-8A32-E55A0927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3535-F196-4ADA-963B-B807657F388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E0909-8CAC-46BB-871A-0F843162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A0608-61FA-44AB-B300-4D00B306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1E51-CF2A-4458-8C7D-A8D0AF40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6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5441-0E3A-496D-A9D6-D724CE71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815FF-8046-4825-B7F3-5A42925BF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F576F-EC99-49EC-90C4-3372C282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3535-F196-4ADA-963B-B807657F388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869B9-D0EB-47EE-8A1D-37D6DBC7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56785-AE1F-425F-ABAC-F94B19566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1E51-CF2A-4458-8C7D-A8D0AF40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0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E035-2063-44E0-B499-19B24843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425E5-E018-41BE-88A5-4DFC4C715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96DA1-025B-4F5A-9C9B-F44CE25E0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F1B0A-53F2-4011-9D3E-88085542F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3535-F196-4ADA-963B-B807657F388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A035D-F958-419E-B264-CD8BFEF7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F7A22-BE44-4197-9AA7-CB2BBD92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1E51-CF2A-4458-8C7D-A8D0AF40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B8D4-74AD-480B-8245-F4DA3B81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7AF18-C65B-445F-9329-9DB115979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12D09-C001-4B3E-BBA6-FFF21EC17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DA866-770F-4D41-AD00-16E1152B3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8F00D-24CB-4FE6-9044-310477302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73C966-6858-4028-87B6-13088C53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3535-F196-4ADA-963B-B807657F388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26CA2-2D96-4D43-8043-0EB3D064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26FB1-0FD7-4790-9E3B-7FC3A5DA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1E51-CF2A-4458-8C7D-A8D0AF40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7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4780-A2A7-4E13-AF6F-C2925344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ADDC5-2482-4F80-A81B-09B5B12E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3535-F196-4ADA-963B-B807657F388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06A26-62B3-4EE2-9A61-61A7AA824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8BD1E-3FE6-41F6-9B79-D15A9C12E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1E51-CF2A-4458-8C7D-A8D0AF40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2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C0B708-15F4-4224-A7E8-E98FE63E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3535-F196-4ADA-963B-B807657F388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ED7C8-9C46-4C8D-A5B5-8157A47B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9E62F-D377-447D-9231-6E7B6CC7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1E51-CF2A-4458-8C7D-A8D0AF40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8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7FA7-60D0-472F-9D24-1CB5CBA56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BEE36-6AB5-403D-A2D1-36D16FC46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A71B6-DFA2-49B3-B719-520322E79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48BA8-1DE4-4154-8D43-49171E91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3535-F196-4ADA-963B-B807657F388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57A65-3BC9-4C57-84AB-39927E81D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3EBFC-656B-4FAA-A663-8609A3CA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1E51-CF2A-4458-8C7D-A8D0AF40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7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4463-E48A-480C-A3D6-C8277A43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5D9542-AA74-4966-9012-FC2EFE063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7CDA1-CB8C-47A1-8786-47E0045B7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254AC-BBE6-477D-A3D9-BEE944905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3535-F196-4ADA-963B-B807657F388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666E4-9EC1-4F2F-A5E2-1F718800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63D42-E496-4F54-8DA0-676DAE198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1E51-CF2A-4458-8C7D-A8D0AF40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8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59DF02-2F7A-42DD-802F-C6ED0B99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8F751-A444-4C9B-9484-F065DCB91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2B58E-EDCB-49A8-84F6-4099B25B6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3535-F196-4ADA-963B-B807657F388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A376A-443F-4746-8206-EA46E0FBA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9EE21-BF67-40B6-AAB9-E2FFE5CE6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31E51-CF2A-4458-8C7D-A8D0AF40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2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81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B96476-D3BD-4C0F-80CE-9A0A24CCF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137198"/>
              </p:ext>
            </p:extLst>
          </p:nvPr>
        </p:nvGraphicFramePr>
        <p:xfrm>
          <a:off x="2964203" y="5725299"/>
          <a:ext cx="429443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479">
                  <a:extLst>
                    <a:ext uri="{9D8B030D-6E8A-4147-A177-3AD203B41FA5}">
                      <a16:colId xmlns:a16="http://schemas.microsoft.com/office/drawing/2014/main" val="2723757165"/>
                    </a:ext>
                  </a:extLst>
                </a:gridCol>
                <a:gridCol w="1431479">
                  <a:extLst>
                    <a:ext uri="{9D8B030D-6E8A-4147-A177-3AD203B41FA5}">
                      <a16:colId xmlns:a16="http://schemas.microsoft.com/office/drawing/2014/main" val="4050038274"/>
                    </a:ext>
                  </a:extLst>
                </a:gridCol>
                <a:gridCol w="1431479">
                  <a:extLst>
                    <a:ext uri="{9D8B030D-6E8A-4147-A177-3AD203B41FA5}">
                      <a16:colId xmlns:a16="http://schemas.microsoft.com/office/drawing/2014/main" val="188501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  <a:latin typeface="XB Zar" panose="02000506090000020003" pitchFamily="2" charset="-78"/>
                          <a:cs typeface="XB Zar" panose="02000506090000020003" pitchFamily="2" charset="-78"/>
                        </a:rPr>
                        <a:t>Acq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XB Zar" panose="02000506090000020003" pitchFamily="2" charset="-78"/>
                          <a:cs typeface="XB Zar" panose="02000506090000020003" pitchFamily="2" charset="-78"/>
                        </a:rPr>
                        <a:t>. 208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XB Zar" panose="02000506090000020003" pitchFamily="2" charset="-78"/>
                          <a:cs typeface="XB Zar" panose="02000506090000020003" pitchFamily="2" charset="-78"/>
                        </a:rPr>
                        <a:t>7.05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XB Zar" panose="02000506090000020003" pitchFamily="2" charset="-78"/>
                          <a:cs typeface="XB Zar" panose="02000506090000020003" pitchFamily="2" charset="-78"/>
                        </a:rPr>
                        <a:t>Oxygen (+)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8355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7546E9D-5D00-42FE-9AF9-3A4C8E876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296" y="358219"/>
            <a:ext cx="9717408" cy="507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7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F81349-6019-4C6F-8105-346F1CE83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568" y="320511"/>
            <a:ext cx="9253048" cy="496142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B96476-D3BD-4C0F-80CE-9A0A24CCF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03114"/>
              </p:ext>
            </p:extLst>
          </p:nvPr>
        </p:nvGraphicFramePr>
        <p:xfrm>
          <a:off x="1731012" y="5715872"/>
          <a:ext cx="87299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996">
                  <a:extLst>
                    <a:ext uri="{9D8B030D-6E8A-4147-A177-3AD203B41FA5}">
                      <a16:colId xmlns:a16="http://schemas.microsoft.com/office/drawing/2014/main" val="2723757165"/>
                    </a:ext>
                  </a:extLst>
                </a:gridCol>
                <a:gridCol w="1454996">
                  <a:extLst>
                    <a:ext uri="{9D8B030D-6E8A-4147-A177-3AD203B41FA5}">
                      <a16:colId xmlns:a16="http://schemas.microsoft.com/office/drawing/2014/main" val="4050038274"/>
                    </a:ext>
                  </a:extLst>
                </a:gridCol>
                <a:gridCol w="1454996">
                  <a:extLst>
                    <a:ext uri="{9D8B030D-6E8A-4147-A177-3AD203B41FA5}">
                      <a16:colId xmlns:a16="http://schemas.microsoft.com/office/drawing/2014/main" val="1616327205"/>
                    </a:ext>
                  </a:extLst>
                </a:gridCol>
                <a:gridCol w="1454996">
                  <a:extLst>
                    <a:ext uri="{9D8B030D-6E8A-4147-A177-3AD203B41FA5}">
                      <a16:colId xmlns:a16="http://schemas.microsoft.com/office/drawing/2014/main" val="3874664650"/>
                    </a:ext>
                  </a:extLst>
                </a:gridCol>
                <a:gridCol w="1454996">
                  <a:extLst>
                    <a:ext uri="{9D8B030D-6E8A-4147-A177-3AD203B41FA5}">
                      <a16:colId xmlns:a16="http://schemas.microsoft.com/office/drawing/2014/main" val="3176338648"/>
                    </a:ext>
                  </a:extLst>
                </a:gridCol>
                <a:gridCol w="1454996">
                  <a:extLst>
                    <a:ext uri="{9D8B030D-6E8A-4147-A177-3AD203B41FA5}">
                      <a16:colId xmlns:a16="http://schemas.microsoft.com/office/drawing/2014/main" val="2561530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  <a:latin typeface="XB Zar" panose="02000506090000020003" pitchFamily="2" charset="-78"/>
                          <a:cs typeface="XB Zar" panose="02000506090000020003" pitchFamily="2" charset="-78"/>
                        </a:rPr>
                        <a:t>Acq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XB Zar" panose="02000506090000020003" pitchFamily="2" charset="-78"/>
                          <a:cs typeface="XB Zar" panose="02000506090000020003" pitchFamily="2" charset="-78"/>
                        </a:rPr>
                        <a:t>. 66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XB Zar" panose="02000506090000020003" pitchFamily="2" charset="-78"/>
                          <a:cs typeface="XB Zar" panose="02000506090000020003" pitchFamily="2" charset="-78"/>
                        </a:rPr>
                        <a:t>5.8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XB Zar" panose="02000506090000020003" pitchFamily="2" charset="-78"/>
                          <a:cs typeface="XB Zar" panose="02000506090000020003" pitchFamily="2" charset="-78"/>
                        </a:rPr>
                        <a:t>7.7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XB Zar" panose="02000506090000020003" pitchFamily="2" charset="-78"/>
                          <a:cs typeface="XB Zar" panose="02000506090000020003" pitchFamily="2" charset="-78"/>
                        </a:rPr>
                        <a:t>8.2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XB Zar" panose="02000506090000020003" pitchFamily="2" charset="-78"/>
                          <a:cs typeface="XB Zar" panose="02000506090000020003" pitchFamily="2" charset="-78"/>
                        </a:rPr>
                        <a:t>10.5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XB Zar" panose="02000506090000020003" pitchFamily="2" charset="-78"/>
                          <a:cs typeface="XB Zar" panose="02000506090000020003" pitchFamily="2" charset="-78"/>
                        </a:rPr>
                        <a:t>Ethanol (+)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835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4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B96476-D3BD-4C0F-80CE-9A0A24CCF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298033"/>
              </p:ext>
            </p:extLst>
          </p:nvPr>
        </p:nvGraphicFramePr>
        <p:xfrm>
          <a:off x="2964204" y="5725299"/>
          <a:ext cx="5990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705">
                  <a:extLst>
                    <a:ext uri="{9D8B030D-6E8A-4147-A177-3AD203B41FA5}">
                      <a16:colId xmlns:a16="http://schemas.microsoft.com/office/drawing/2014/main" val="2723757165"/>
                    </a:ext>
                  </a:extLst>
                </a:gridCol>
                <a:gridCol w="1497705">
                  <a:extLst>
                    <a:ext uri="{9D8B030D-6E8A-4147-A177-3AD203B41FA5}">
                      <a16:colId xmlns:a16="http://schemas.microsoft.com/office/drawing/2014/main" val="1616327205"/>
                    </a:ext>
                  </a:extLst>
                </a:gridCol>
                <a:gridCol w="1497705">
                  <a:extLst>
                    <a:ext uri="{9D8B030D-6E8A-4147-A177-3AD203B41FA5}">
                      <a16:colId xmlns:a16="http://schemas.microsoft.com/office/drawing/2014/main" val="3176338648"/>
                    </a:ext>
                  </a:extLst>
                </a:gridCol>
                <a:gridCol w="1497705">
                  <a:extLst>
                    <a:ext uri="{9D8B030D-6E8A-4147-A177-3AD203B41FA5}">
                      <a16:colId xmlns:a16="http://schemas.microsoft.com/office/drawing/2014/main" val="1704295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  <a:latin typeface="XB Zar" panose="02000506090000020003" pitchFamily="2" charset="-78"/>
                          <a:cs typeface="XB Zar" panose="02000506090000020003" pitchFamily="2" charset="-78"/>
                        </a:rPr>
                        <a:t>Acq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XB Zar" panose="02000506090000020003" pitchFamily="2" charset="-78"/>
                          <a:cs typeface="XB Zar" panose="02000506090000020003" pitchFamily="2" charset="-78"/>
                        </a:rPr>
                        <a:t>. 355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XB Zar" panose="02000506090000020003" pitchFamily="2" charset="-78"/>
                          <a:cs typeface="XB Zar" panose="02000506090000020003" pitchFamily="2" charset="-78"/>
                        </a:rPr>
                        <a:t>7.05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XB Zar" panose="02000506090000020003" pitchFamily="2" charset="-78"/>
                          <a:cs typeface="XB Zar" panose="02000506090000020003" pitchFamily="2" charset="-78"/>
                        </a:rPr>
                        <a:t>14.3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XB Zar" panose="02000506090000020003" pitchFamily="2" charset="-78"/>
                          <a:cs typeface="XB Zar" panose="02000506090000020003" pitchFamily="2" charset="-78"/>
                        </a:rPr>
                        <a:t>Methanol(-)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8355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2DC5A44-C98D-4C60-ABD9-6F1722301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009" y="761861"/>
            <a:ext cx="9213981" cy="479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0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5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36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22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XB Zar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M. Zamani</dc:creator>
  <cp:lastModifiedBy>Mohammad M. Zamani</cp:lastModifiedBy>
  <cp:revision>4</cp:revision>
  <dcterms:created xsi:type="dcterms:W3CDTF">2024-11-27T17:54:11Z</dcterms:created>
  <dcterms:modified xsi:type="dcterms:W3CDTF">2024-11-28T19:11:00Z</dcterms:modified>
</cp:coreProperties>
</file>