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316d57c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316d57c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316d57c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316d57c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16d57c4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316d57c4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316d57c4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316d57c4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316d57c4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316d57c4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316d57c4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316d57c4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316d57c4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316d57c4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360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Behavior Prediction using 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00375" y="4041400"/>
            <a:ext cx="77883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Moniruzzaman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19CSE035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predict user behavior based on device usage and demographics.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834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for Duplicates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Ensured no repeated records.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Numeric Features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Inspected for potential outliers (e.g., App Usage Time, Screen On Time, Battery Drain).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Analysis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Examined the impact of features like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Model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behavior.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Scaling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Applied MinMaxScaler to normalize numeric data.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Train-Test Split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Divided data into training (80%) and testing (20%) sets for model validation.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Variable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Behavior Class, used as the classification label.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Tested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 Model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Linear Regression (initial choice to understand trends).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Models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Better for classification accuracy.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Captures non-linear relationships.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Aggregates multiple decision trees for robust results.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K-Nearest Neighbors (KNN)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Based on proximity of behavior patterns.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 (SVM)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Effective for datasets with clear class boundaries.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 potentially best accuracy through boosting.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Comparison and Accuracy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 Regression: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R² Score: 98.73%, MSE: 0.03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Regression: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Accuracy: 98.57%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Decision Tree: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Accuracy: 100.00%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Forest: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Accuracy: 100.00%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K-Nearest Neighbors: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Accuracy: 95.71%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Support Vector Machine: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Accuracy: 100.00%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XGBoost Classifier: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Accuracy: 100.00%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</a:t>
            </a:r>
            <a:r>
              <a:rPr lang="en-GB"/>
              <a:t>ross-validation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 Regression:</a:t>
            </a: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R² Score (CV Avg): 98.40%, MSE (CV Avg): 0.03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Regression:</a:t>
            </a: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 (CV Avg): 99.14%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Decision Tree:</a:t>
            </a: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 (CV Avg): 99.86%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Forest:</a:t>
            </a: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 (CV Avg): 100.00%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K-Nearest Neighbors:</a:t>
            </a: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 (CV Avg): 98.86%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Support Vector Machine:</a:t>
            </a: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Accuracy (CV Avg): 100.00%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XGBoost Classifier: </a:t>
            </a:r>
            <a:r>
              <a:rPr lang="en-GB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(CV Avg): 99.14%</a:t>
            </a:r>
            <a:endParaRPr b="1"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Grid Search to further optimize the top-performing model.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Cross-Validation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Apply K-fold cross-validation for more reliable accuracy.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Potentially engineer new features from existing data (e.g., interactions between app usage and battery drain).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Fine-tune models and possibly incorporate more user data for improved predictions.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Applications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predictive model can support personalized app recommendations, user engagement strategies, and power optimization on devices.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