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8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86" r:id="rId33"/>
    <p:sldId id="296" r:id="rId34"/>
    <p:sldId id="297" r:id="rId35"/>
    <p:sldId id="298" r:id="rId36"/>
    <p:sldId id="299" r:id="rId37"/>
    <p:sldId id="300" r:id="rId38"/>
    <p:sldId id="303" r:id="rId39"/>
    <p:sldId id="301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9" r:id="rId54"/>
    <p:sldId id="316" r:id="rId55"/>
    <p:sldId id="317" r:id="rId56"/>
    <p:sldId id="318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3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Welcome to my </a:t>
            </a:r>
            <a:r>
              <a:rPr lang="en-US" dirty="0" smtClean="0"/>
              <a:t>HTML5 and </a:t>
            </a:r>
            <a:r>
              <a:rPr lang="en-US" dirty="0" smtClean="0"/>
              <a:t>CSS3 Learn and Teaching Channel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Autofit/>
          </a:bodyPr>
          <a:lstStyle/>
          <a:p>
            <a:r>
              <a:rPr lang="en-US" sz="5400" b="1" i="1" u="sng" dirty="0">
                <a:solidFill>
                  <a:srgbClr val="0070C0"/>
                </a:solidFill>
              </a:rPr>
              <a:t>Daily </a:t>
            </a:r>
            <a:r>
              <a:rPr lang="en-US" sz="5400" b="1" i="1" u="sng" smtClean="0">
                <a:solidFill>
                  <a:srgbClr val="0070C0"/>
                </a:solidFill>
              </a:rPr>
              <a:t>30 munities </a:t>
            </a:r>
            <a:r>
              <a:rPr lang="en-US" sz="5400" b="1" i="1" u="sng" dirty="0" smtClean="0">
                <a:solidFill>
                  <a:srgbClr val="0070C0"/>
                </a:solidFill>
              </a:rPr>
              <a:t>Training Program</a:t>
            </a:r>
            <a:endParaRPr lang="en-US" sz="5400" b="1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Horizontal Line is </a:t>
            </a:r>
            <a:r>
              <a:rPr lang="en-US" dirty="0" smtClean="0"/>
              <a:t>Bellow</a:t>
            </a:r>
          </a:p>
          <a:p>
            <a:r>
              <a:rPr lang="en-US" dirty="0"/>
              <a:t>	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&lt;!-- Written By Syed Zaman Mostafiz</a:t>
            </a:r>
            <a:r>
              <a:rPr lang="en-US" dirty="0" smtClean="0"/>
              <a:t>.--&gt;</a:t>
            </a:r>
          </a:p>
          <a:p>
            <a:r>
              <a:rPr lang="en-US" dirty="0"/>
              <a:t>	This is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7426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 with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&lt;!-- Written By Syed Zaman Mostafiz</a:t>
            </a:r>
            <a:r>
              <a:rPr lang="en-US" dirty="0" smtClean="0"/>
              <a:t>.--&gt;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="Zaman.JPG" alt="</a:t>
            </a:r>
            <a:r>
              <a:rPr lang="en-US" dirty="0" err="1"/>
              <a:t>Zaman's</a:t>
            </a:r>
            <a:r>
              <a:rPr lang="en-US" dirty="0"/>
              <a:t> Photo" height="200" width="200"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1190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 with target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="https://www.w3schools.com" target="_blank"&gt;Visit W3Schools.com!&lt;/a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7090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pages on our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Index.html page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/>
              <a:t>	This is Home page.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="about.html"&gt;Click for go to About Page.&lt;/a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About.html page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About page.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="index.html"&gt;Go Back to Home Page.&lt;/a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15911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&lt;title&gt;Email links&lt;/title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="mailto:zamancsediue44@gmail.com" title="Email Me."&gt;Email Me.&lt;/a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2489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smtClean="0"/>
              <a:t>attribute with 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="Zaman.JPG" alt="My Photo"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631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the same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&lt;a name="first"&gt;&lt;/a</a:t>
            </a:r>
            <a:r>
              <a:rPr lang="en-US" dirty="0" smtClean="0"/>
              <a:t>&gt;</a:t>
            </a:r>
          </a:p>
          <a:p>
            <a:r>
              <a:rPr lang="en-US" dirty="0"/>
              <a:t>	&lt;h1&gt;Dhaka International University&lt;/h1</a:t>
            </a:r>
            <a:r>
              <a:rPr lang="en-US" dirty="0" smtClean="0"/>
              <a:t>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="#middle"&gt;middle Content&lt;/a</a:t>
            </a:r>
            <a:r>
              <a:rPr lang="en-US" dirty="0" smtClean="0"/>
              <a:t>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="#last"&gt;last Content&lt;/a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first content </a:t>
            </a:r>
            <a:r>
              <a:rPr lang="en-US" dirty="0" err="1"/>
              <a:t>pragraph</a:t>
            </a:r>
            <a:r>
              <a:rPr lang="en-US" dirty="0"/>
              <a:t>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&lt;a name="middle"&gt;&lt;/a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middle content </a:t>
            </a:r>
            <a:r>
              <a:rPr lang="en-US" dirty="0" err="1"/>
              <a:t>pragraph</a:t>
            </a:r>
            <a:r>
              <a:rPr lang="en-US" dirty="0"/>
              <a:t>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&lt;a name="last"&gt;&lt;/a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last content </a:t>
            </a:r>
            <a:r>
              <a:rPr lang="en-US" dirty="0" err="1"/>
              <a:t>pragraph</a:t>
            </a:r>
            <a:r>
              <a:rPr lang="en-US" dirty="0"/>
              <a:t>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="#first"&gt;1st Content&lt;/a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="VP10.html" target="_blank"&gt;VP10.html&lt;/a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24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Order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smtClean="0"/>
              <a:t>h3&gt;Un Order </a:t>
            </a:r>
            <a:r>
              <a:rPr lang="en-US" dirty="0"/>
              <a:t>List&lt;/h3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&lt;li&gt;Always connected my channel&lt;/li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&lt;li&gt;View all my html tutorials&lt;/li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&lt;li&gt;Practice&lt;/li</a:t>
            </a:r>
            <a:r>
              <a:rPr lang="en-US" dirty="0" smtClean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="VP11.html" target="_blank"&gt;VP11.html&lt;/a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41261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&lt;h3&gt;Oder List&lt;/h3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ol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&lt;li&gt;Always connected my channel&lt;/li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&lt;li&gt;View all my html tutorials&lt;/li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&lt;li&gt;Practice&lt;/li</a:t>
            </a:r>
            <a:r>
              <a:rPr lang="en-US" dirty="0" smtClean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ol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="VP11.html" target="_blank"&gt;VP11.html&lt;/a</a:t>
            </a:r>
            <a:r>
              <a:rPr lang="en-US" dirty="0" smtClean="0"/>
              <a:t>&gt;</a:t>
            </a:r>
          </a:p>
          <a:p>
            <a:r>
              <a:rPr lang="en-US" smtClean="0"/>
              <a:t>&lt;/</a:t>
            </a:r>
            <a:r>
              <a:rPr lang="en-US"/>
              <a:t>body</a:t>
            </a:r>
            <a:r>
              <a:rPr lang="en-US" smtClean="0"/>
              <a:t>&gt;</a:t>
            </a:r>
          </a:p>
          <a:p>
            <a:r>
              <a:rPr lang="en-US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490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Write a HTML5 and CSS3 </a:t>
            </a:r>
            <a:r>
              <a:rPr lang="en-US" dirty="0" smtClean="0"/>
              <a:t>Code At </a:t>
            </a:r>
            <a:r>
              <a:rPr lang="en-US" dirty="0"/>
              <a:t>First Download Notepad++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Download Link is </a:t>
            </a:r>
            <a:r>
              <a:rPr lang="en-US" dirty="0" smtClean="0"/>
              <a:t>Bellow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notepad-plus-plus.org/download/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dirty="0" smtClean="0"/>
              <a:t>Setup Software</a:t>
            </a:r>
          </a:p>
          <a:p>
            <a:r>
              <a:rPr lang="en-US" dirty="0" smtClean="0"/>
              <a:t>Then open notepad++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06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let’s Start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/>
              <a:t>W3C- World Wide Web </a:t>
            </a:r>
            <a:r>
              <a:rPr lang="en-US" dirty="0" smtClean="0"/>
              <a:t>Consortium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	&lt;h3&gt;Steps to meet </a:t>
            </a:r>
            <a:r>
              <a:rPr lang="en-US" dirty="0" err="1"/>
              <a:t>Standrads</a:t>
            </a:r>
            <a:r>
              <a:rPr lang="en-US" dirty="0"/>
              <a:t>&lt;/h3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&lt;li&gt;Document Type </a:t>
            </a:r>
            <a:r>
              <a:rPr lang="en-US" dirty="0" err="1"/>
              <a:t>Defination</a:t>
            </a:r>
            <a:r>
              <a:rPr lang="en-US" dirty="0"/>
              <a:t> (DTD)&lt;/li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&lt;li&gt;Multi-Purpose Internet Mail Extensions (MIME)&lt;/li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&lt;li&gt;All tags must nest properly and not overlap 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&lt;li&gt;Use all lowercase for element names&lt;/li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&lt;li&gt;Always use closing tags&lt;/li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&lt;li&gt;Empty element are marked with a closing </a:t>
            </a:r>
            <a:r>
              <a:rPr lang="en-US" dirty="0" err="1"/>
              <a:t>shash</a:t>
            </a:r>
            <a:r>
              <a:rPr lang="en-US" dirty="0"/>
              <a:t>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&lt;li&gt;Attribute values must be contained in quotation marks&lt;/li</a:t>
            </a:r>
            <a:r>
              <a:rPr lang="en-US" dirty="0" smtClean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="VP12.html" target="_blank"&gt;VP12.html&lt;/a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4003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&lt;h1&gt;HTML Text Formatting Tags&lt;/h1&gt;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pre</a:t>
            </a:r>
            <a:r>
              <a:rPr lang="en-US" dirty="0" smtClean="0"/>
              <a:t>&gt;</a:t>
            </a:r>
          </a:p>
          <a:p>
            <a:r>
              <a:rPr lang="en-US" dirty="0"/>
              <a:t>		&lt;p&gt;&lt;b&gt;Defines Bold Text&lt;/b&gt;&lt;/p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&lt;p&gt;&lt;</a:t>
            </a:r>
            <a:r>
              <a:rPr lang="en-US" dirty="0" err="1"/>
              <a:t>em</a:t>
            </a:r>
            <a:r>
              <a:rPr lang="en-US" dirty="0"/>
              <a:t>&gt;Defines emphasized text&lt;/</a:t>
            </a:r>
            <a:r>
              <a:rPr lang="en-US" dirty="0" err="1"/>
              <a:t>em</a:t>
            </a:r>
            <a:r>
              <a:rPr lang="en-US" dirty="0"/>
              <a:t>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&lt;p&gt;&lt;i&gt;Defines a part of text in an alternate voice or mood&lt;/i&gt;&lt;/p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&lt;p&gt;&lt;small&gt;Defines smaller text&lt;/small&gt;&lt;/p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&lt;p&gt;&lt;strong&gt;Defines important text &lt;/strong&gt;&lt;/p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&lt;p&gt;Defines </a:t>
            </a:r>
            <a:r>
              <a:rPr lang="en-US" dirty="0" smtClean="0"/>
              <a:t>subscripted </a:t>
            </a:r>
            <a:r>
              <a:rPr lang="en-US" dirty="0"/>
              <a:t>&lt;sub&gt;text&lt;/sub&gt;&lt;/p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&lt;p&gt;Defines superscripted &lt;sup&gt;text&lt;/sup&gt;&lt;/p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&lt;p&gt;Defines inserted &lt;ins&gt;text&lt;/ins&gt;&lt;/p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&lt;p&gt;Defines Deleted &lt;del&gt;text&lt;/del&gt;&lt;/p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&lt;p&gt;Defines marked/highlighted &lt;mark&gt;text&lt;/mark&gt;&lt;/p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&lt;/pre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="VP13.html" target="_blank"&gt;VP13.html&lt;/a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837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&lt;p </a:t>
            </a:r>
            <a:r>
              <a:rPr lang="en-US" dirty="0"/>
              <a:t>style="</a:t>
            </a:r>
            <a:r>
              <a:rPr lang="en-US" dirty="0" err="1"/>
              <a:t>color:green</a:t>
            </a:r>
            <a:r>
              <a:rPr lang="en-US" dirty="0"/>
              <a:t>; </a:t>
            </a:r>
            <a:r>
              <a:rPr lang="en-US" dirty="0" err="1"/>
              <a:t>background-color:yellow</a:t>
            </a:r>
            <a:r>
              <a:rPr lang="en-US" dirty="0"/>
              <a:t>"&gt;This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&lt;</a:t>
            </a:r>
            <a:r>
              <a:rPr lang="en-US" dirty="0"/>
              <a:t>p&gt;&lt;font color="blue"&gt;This is my 2nd CSS Example.&lt;/font&gt;&lt;/p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="VP13P2.html" target="_blank"&gt;VP13P2.html&lt;/a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4166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&lt;style</a:t>
            </a:r>
            <a:r>
              <a:rPr lang="en-US" dirty="0" smtClean="0"/>
              <a:t>&gt;</a:t>
            </a:r>
          </a:p>
          <a:p>
            <a:r>
              <a:rPr lang="en-US" dirty="0"/>
              <a:t>	p</a:t>
            </a:r>
            <a:r>
              <a:rPr lang="en-US" dirty="0" smtClean="0"/>
              <a:t>{</a:t>
            </a:r>
          </a:p>
          <a:p>
            <a:r>
              <a:rPr lang="en-US" dirty="0"/>
              <a:t>		color:#</a:t>
            </a:r>
            <a:r>
              <a:rPr lang="en-US" dirty="0" err="1"/>
              <a:t>fff</a:t>
            </a:r>
            <a:r>
              <a:rPr lang="en-US" dirty="0" smtClean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background-color:green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r>
              <a:rPr lang="en-US" dirty="0"/>
              <a:t>	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="VP14P1.html" target="_blank"&gt;VP14P1.html&lt;/a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2657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 smtClean="0"/>
              <a:t>p</a:t>
            </a:r>
            <a:r>
              <a:rPr lang="en-US" dirty="0"/>
              <a:t>{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 smtClean="0"/>
              <a:t>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header three.&lt;/h3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&lt;h2&gt;This is header two.&lt;/h2&gt;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p{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/>
              <a:t>	font-size:34px;</a:t>
            </a:r>
          </a:p>
          <a:p>
            <a:r>
              <a:rPr lang="en-US" dirty="0"/>
              <a:t>	</a:t>
            </a:r>
            <a:r>
              <a:rPr lang="en-US" dirty="0" err="1"/>
              <a:t>font-weight:bold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header three.&lt;/h3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&lt;h2&gt;This is header two.&lt;/h2&gt;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/>
              <a:t>	font-size:34px;</a:t>
            </a:r>
          </a:p>
          <a:p>
            <a:r>
              <a:rPr lang="en-US" dirty="0"/>
              <a:t>	</a:t>
            </a:r>
            <a:r>
              <a:rPr lang="en-US" dirty="0" err="1"/>
              <a:t>font-weight:bold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p{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header three.&lt;/h3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&lt;h2&gt;This is header two.&lt;/h2&gt;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/>
              <a:t>	font-size:34px;</a:t>
            </a:r>
          </a:p>
          <a:p>
            <a:r>
              <a:rPr lang="en-US" dirty="0"/>
              <a:t>	</a:t>
            </a:r>
            <a:r>
              <a:rPr lang="en-US" dirty="0" err="1"/>
              <a:t>font-weight:bold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my First CSS Example.&lt;/p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header three.&lt;/h3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&lt;h2&gt;This is header two.&lt;/h2&gt;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/>
              <a:t>	font-size:34px;</a:t>
            </a:r>
          </a:p>
          <a:p>
            <a:r>
              <a:rPr lang="en-US" dirty="0"/>
              <a:t>	</a:t>
            </a:r>
            <a:r>
              <a:rPr lang="en-US" dirty="0" err="1"/>
              <a:t>font-weight:bold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background-image:url</a:t>
            </a:r>
            <a:r>
              <a:rPr lang="en-US" dirty="0"/>
              <a:t>('../</a:t>
            </a:r>
            <a:r>
              <a:rPr lang="en-US" dirty="0" err="1"/>
              <a:t>img</a:t>
            </a:r>
            <a:r>
              <a:rPr lang="en-US" dirty="0"/>
              <a:t>/01.jpg');</a:t>
            </a:r>
          </a:p>
          <a:p>
            <a:r>
              <a:rPr lang="en-US" dirty="0"/>
              <a:t>	</a:t>
            </a:r>
            <a:r>
              <a:rPr lang="en-US" dirty="0" err="1"/>
              <a:t>background-size:cover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0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CSS Box Model.&lt;/h3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CSS Box Model 2.&lt;/h3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padding:20px;</a:t>
            </a:r>
          </a:p>
          <a:p>
            <a:r>
              <a:rPr lang="en-US" dirty="0"/>
              <a:t>	margin:50px;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smtClean="0"/>
              <a:t>, Head , Title </a:t>
            </a:r>
            <a:r>
              <a:rPr lang="en-US" dirty="0" smtClean="0"/>
              <a:t>and Body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2157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 HTML Page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CSS Box Model.&lt;/h3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CSS Box Model 2.&lt;/h3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CSS Page</a:t>
            </a:r>
          </a:p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padding-top:20px;</a:t>
            </a:r>
          </a:p>
          <a:p>
            <a:r>
              <a:rPr lang="en-US" dirty="0"/>
              <a:t>	padding-left:20px;</a:t>
            </a:r>
          </a:p>
          <a:p>
            <a:r>
              <a:rPr lang="en-US" dirty="0"/>
              <a:t>	padding-right:20px;</a:t>
            </a:r>
          </a:p>
          <a:p>
            <a:r>
              <a:rPr lang="en-US" dirty="0"/>
              <a:t>	padding-bottom:20px;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1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943600"/>
          </a:xfrm>
        </p:spPr>
        <p:txBody>
          <a:bodyPr>
            <a:normAutofit fontScale="47500" lnSpcReduction="20000"/>
          </a:bodyPr>
          <a:lstStyle/>
          <a:p>
            <a:r>
              <a:rPr lang="en-US" b="1" i="1" u="sng" dirty="0" smtClean="0"/>
              <a:t>In HTML Page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	&lt;h3&gt;This is CSS Box Model.&lt;/h3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&lt;</a:t>
            </a:r>
            <a:r>
              <a:rPr lang="en-US" dirty="0"/>
              <a:t>h3&gt;This is CSS Box Model 2.&lt;/h3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           &lt;</a:t>
            </a:r>
            <a:r>
              <a:rPr lang="en-US" dirty="0"/>
              <a:t>h4&gt;Padding and Margin&lt;/h4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&lt;li&gt;One value such as &lt;font&gt;10px,&lt;/font&gt; to specify equal padding on every side&lt;/li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&lt;li&gt;Two values such as &lt;font&gt;10px, 5px,&lt;/font&gt; to specify top/bottom(first value) and left/right(second value) padding&lt;/li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&lt;li&gt;Three values such as &lt;font&gt;10px, 5px, 2px,&lt;/font&gt; to specify top(first value), right/left(second value) and bottom(third value) padding&lt;/li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&lt;li&gt;Four values such as &lt;font&gt;10px, 5px, 2px, 1px&lt;/font&gt; to specify top, right, bottom and left padding respectively&lt;/li</a:t>
            </a:r>
            <a:r>
              <a:rPr lang="en-US" dirty="0" smtClean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="VP16P1.html" target="_blank"&gt;VP16P1.html&lt;/a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10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CSS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border-width:5px;</a:t>
            </a:r>
          </a:p>
          <a:p>
            <a:r>
              <a:rPr lang="en-US" dirty="0"/>
              <a:t>	</a:t>
            </a:r>
            <a:r>
              <a:rPr lang="en-US" dirty="0" err="1"/>
              <a:t>border-color:green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border-style:solid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3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Page Exercise of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border:5px solid 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Page Exercise of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border:5px dotted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6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Page Exercise of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border:5px dashed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Page Exercise of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border:5px inset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5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Page Exercise of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h3{</a:t>
            </a:r>
          </a:p>
          <a:p>
            <a:r>
              <a:rPr lang="en-US" dirty="0"/>
              <a:t>	background-color:#006699;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padding:20px 10px 5px 50px; </a:t>
            </a:r>
          </a:p>
          <a:p>
            <a:r>
              <a:rPr lang="en-US" dirty="0"/>
              <a:t>	margin:10px 100px 0px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	border:5px outset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font{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font-weight:blod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VP18P1.html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/style18.css"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	&lt;h1 class="blue"&gt;This is header One.&lt;/h1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 &lt;</a:t>
            </a:r>
            <a:r>
              <a:rPr lang="en-US" dirty="0"/>
              <a:t>h1 class="green"&gt;This is header Two.&lt;/h1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="VP18P1.html" target="_blank"&gt;VP18P1.html&lt;/a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3781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style18.css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.blue{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.green{</a:t>
            </a:r>
          </a:p>
          <a:p>
            <a:r>
              <a:rPr lang="en-US" dirty="0"/>
              <a:t>	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background-color:yellow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35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Break.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This is Break.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This is Break.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This is Break.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This is Break.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530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VP18P2.html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/style18.css"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 </a:t>
            </a:r>
            <a:r>
              <a:rPr lang="en-US" dirty="0" err="1"/>
              <a:t>bgcolor</a:t>
            </a:r>
            <a:r>
              <a:rPr lang="en-US" dirty="0"/>
              <a:t>="#666</a:t>
            </a:r>
            <a:r>
              <a:rPr lang="en-US" dirty="0" smtClean="0"/>
              <a:t>"&gt;</a:t>
            </a:r>
          </a:p>
          <a:p>
            <a:r>
              <a:rPr lang="en-US" dirty="0"/>
              <a:t>	&lt;h1 class="blue"&gt;This is header One.&lt;/h1</a:t>
            </a:r>
            <a:r>
              <a:rPr lang="en-US" dirty="0" smtClean="0"/>
              <a:t>&gt;</a:t>
            </a:r>
          </a:p>
          <a:p>
            <a:r>
              <a:rPr lang="en-US" dirty="0"/>
              <a:t>	&lt;h1 class="green"&gt;This is header Two.&lt;/h1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="VP19P1.html" target="_blank"&gt;VP19P1.html&lt;/a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42087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CSS Page Exercise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.blue{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.green{</a:t>
            </a:r>
          </a:p>
          <a:p>
            <a:r>
              <a:rPr lang="en-US" dirty="0"/>
              <a:t>	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VP19P1.html</a:t>
            </a:r>
            <a:br>
              <a:rPr lang="en-US" dirty="0" smtClean="0"/>
            </a:br>
            <a:r>
              <a:rPr lang="en-US" dirty="0" smtClean="0"/>
              <a:t>Exercise of div tag, id and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/style19.css"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id="blue</a:t>
            </a:r>
            <a:r>
              <a:rPr lang="en-US" dirty="0" smtClean="0"/>
              <a:t>"&gt;</a:t>
            </a:r>
          </a:p>
          <a:p>
            <a:r>
              <a:rPr lang="en-US" dirty="0"/>
              <a:t>		&lt;h1&gt;This is header &lt;span class="one"&gt;One.&lt;/span&gt;&lt;/</a:t>
            </a:r>
            <a:r>
              <a:rPr lang="en-US" dirty="0" smtClean="0"/>
              <a:t>h1&gt;</a:t>
            </a:r>
          </a:p>
          <a:p>
            <a:r>
              <a:rPr lang="en-US" dirty="0"/>
              <a:t>		&lt;h1&gt;This is header Two.&lt;/h1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&lt;h1&gt;This is header Three.&lt;/h1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&lt;h1&gt;This is header Four.&lt;/h1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&lt;h1&gt;This is header Five.&lt;/h1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="VP20P1.html" target="_blank"&gt;VP20P1.html&lt;/a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1993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style19.css</a:t>
            </a:r>
            <a:br>
              <a:rPr lang="en-US" dirty="0" smtClean="0"/>
            </a:br>
            <a:r>
              <a:rPr lang="en-US" dirty="0" smtClean="0"/>
              <a:t>Exercise of id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#blue{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padding:10px;</a:t>
            </a:r>
          </a:p>
          <a:p>
            <a:r>
              <a:rPr lang="en-US" dirty="0"/>
              <a:t>	margin:5px;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.one{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Practice 20P1.html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/style20.css"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="Zaman.jpg" alt="Syed Zaman" title="This is me" class="</a:t>
            </a:r>
            <a:r>
              <a:rPr lang="en-US" dirty="0" err="1"/>
              <a:t>profile_pic</a:t>
            </a:r>
            <a:r>
              <a:rPr lang="en-US" dirty="0"/>
              <a:t>" height="400" width="250" </a:t>
            </a:r>
            <a:r>
              <a:rPr lang="en-US" dirty="0" smtClean="0"/>
              <a:t>/&gt;</a:t>
            </a:r>
          </a:p>
          <a:p>
            <a:r>
              <a:rPr lang="en-US" dirty="0"/>
              <a:t>	&lt;div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	&lt;h1&gt;About Me.&lt;/h1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id="clear</a:t>
            </a:r>
            <a:r>
              <a:rPr lang="en-US" dirty="0" smtClean="0"/>
              <a:t>"&gt;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&lt;p&gt;I </a:t>
            </a:r>
            <a:r>
              <a:rPr lang="en-US" dirty="0" err="1"/>
              <a:t>wanna</a:t>
            </a:r>
            <a:r>
              <a:rPr lang="en-US" dirty="0"/>
              <a:t> be a awesome Web Developer.&lt;/p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="VP21P1.html" target="_blank"&gt;VP21P1.html&lt;/a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2810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and Clear </a:t>
            </a:r>
            <a:r>
              <a:rPr lang="en-US" dirty="0"/>
              <a:t>in </a:t>
            </a:r>
            <a:r>
              <a:rPr lang="en-US" dirty="0" smtClean="0"/>
              <a:t>style20.css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profile_pic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r>
              <a:rPr lang="en-US" dirty="0"/>
              <a:t>	margin-right:30px;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#clear{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VP21P1.html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&lt;h1&gt;Hello World!&lt;/h1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="VP21P2.html" target="_blank"&gt;VP22P1.html&lt;/a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r>
              <a:rPr lang="en-US" b="1" i="1" u="sng" dirty="0" smtClean="0"/>
              <a:t>In CSS Page </a:t>
            </a:r>
          </a:p>
          <a:p>
            <a:r>
              <a:rPr lang="en-US" dirty="0"/>
              <a:t>h1{</a:t>
            </a:r>
          </a:p>
          <a:p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&lt;h1&gt;&lt;center&gt;Hello World!&lt;/center&gt;&lt;/h1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="VP21P2.html" target="_blank"&gt;VP22P1.html&lt;/a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Form Align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&lt;h1 align="center"&gt;Hello World!&lt;/h1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="VP21P2.html" target="_blank"&gt;VP21P2.html&lt;/a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4640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Practice 21 Part 3.html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/style21p3.css"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1&lt;/li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 class="test"&gt;Test 2&lt;/li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3&lt;/li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 class="test"&gt;Test 4&lt;/li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5&lt;/li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6&lt;/li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7&lt;/li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&lt;li&gt;Test 8&lt;/li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="VP21P3.html" target="_blank"&gt;VP21P3.html&lt;/a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3178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</a:t>
            </a:r>
            <a:r>
              <a:rPr lang="en-US" dirty="0" err="1"/>
              <a:t>pragraph</a:t>
            </a:r>
            <a:r>
              <a:rPr lang="en-US" dirty="0"/>
              <a:t> 1&lt;/p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</a:t>
            </a:r>
            <a:r>
              <a:rPr lang="en-US" dirty="0" err="1"/>
              <a:t>pragraph</a:t>
            </a:r>
            <a:r>
              <a:rPr lang="en-US" dirty="0"/>
              <a:t> 2&lt;/p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1889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style21p3.css File</a:t>
            </a:r>
          </a:p>
          <a:p>
            <a:r>
              <a:rPr lang="en-US" dirty="0" smtClean="0"/>
              <a:t>div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div </a:t>
            </a:r>
            <a:r>
              <a:rPr lang="en-US" dirty="0" err="1"/>
              <a:t>ul</a:t>
            </a:r>
            <a:r>
              <a:rPr lang="en-US" dirty="0"/>
              <a:t> .test{</a:t>
            </a:r>
          </a:p>
          <a:p>
            <a:r>
              <a:rPr lang="en-US" dirty="0"/>
              <a:t>	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6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VP22P1.html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/style22p1.css"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class="head"&gt;Head Line&lt;/div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class="news"&gt;&lt;marquee&gt;Hello this is our news head line&lt;/marquee</a:t>
            </a:r>
            <a:r>
              <a:rPr lang="en-US" dirty="0" smtClean="0"/>
              <a:t>&gt;&lt;/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class="navigation</a:t>
            </a:r>
            <a:r>
              <a:rPr lang="en-US" dirty="0" smtClean="0"/>
              <a:t>"&gt;</a:t>
            </a:r>
          </a:p>
          <a:p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&lt;li&gt;Home&lt;/li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&lt;li&gt;About&lt;/li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&lt;li&gt;Services&lt;/li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&lt;li&gt;Contact me&lt;/li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="VP22P1.html" target="_blank"&gt;VP22P1.html&lt;/a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5764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391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.head{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padding-left:20px;</a:t>
            </a:r>
          </a:p>
          <a:p>
            <a:r>
              <a:rPr lang="en-US" dirty="0"/>
              <a:t>	padding-right:20px;</a:t>
            </a:r>
          </a:p>
          <a:p>
            <a:r>
              <a:rPr lang="en-US" dirty="0"/>
              <a:t>	border:2px solid #666;</a:t>
            </a:r>
          </a:p>
          <a:p>
            <a:r>
              <a:rPr lang="en-US" dirty="0"/>
              <a:t>	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r>
              <a:rPr lang="en-US" dirty="0"/>
              <a:t>	width:100px;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.news{</a:t>
            </a:r>
          </a:p>
          <a:p>
            <a:r>
              <a:rPr lang="en-US" dirty="0"/>
              <a:t>	padding-left:20px;</a:t>
            </a:r>
          </a:p>
          <a:p>
            <a:r>
              <a:rPr lang="en-US" dirty="0"/>
              <a:t>	padding-right:20px;</a:t>
            </a:r>
          </a:p>
          <a:p>
            <a:r>
              <a:rPr lang="en-US" dirty="0"/>
              <a:t>	border:1px solid #666;</a:t>
            </a:r>
          </a:p>
          <a:p>
            <a:r>
              <a:rPr lang="en-US" dirty="0"/>
              <a:t>	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r>
              <a:rPr lang="en-US" dirty="0"/>
              <a:t>	width:500px;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</a:t>
            </a:r>
            <a:r>
              <a:rPr lang="en-US" dirty="0" smtClean="0"/>
              <a:t>width:100px;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float: left;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.</a:t>
            </a:r>
            <a:r>
              <a:rPr lang="en-US" dirty="0"/>
              <a:t>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</a:t>
            </a:r>
          </a:p>
          <a:p>
            <a:r>
              <a:rPr lang="en-US" dirty="0"/>
              <a:t>	</a:t>
            </a:r>
            <a:r>
              <a:rPr lang="en-US" dirty="0" err="1"/>
              <a:t>float:left</a:t>
            </a:r>
            <a:r>
              <a:rPr lang="en-US" dirty="0"/>
              <a:t>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display: inline;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.</a:t>
            </a:r>
            <a:r>
              <a:rPr lang="en-US" dirty="0"/>
              <a:t>news{</a:t>
            </a:r>
          </a:p>
          <a:p>
            <a:r>
              <a:rPr lang="en-US" dirty="0"/>
              <a:t>	padding-left:20px;</a:t>
            </a:r>
          </a:p>
          <a:p>
            <a:r>
              <a:rPr lang="en-US" dirty="0"/>
              <a:t>	padding-right:20px;</a:t>
            </a:r>
          </a:p>
          <a:p>
            <a:r>
              <a:rPr lang="en-US" dirty="0"/>
              <a:t>	border:1px solid #666;</a:t>
            </a:r>
          </a:p>
          <a:p>
            <a:r>
              <a:rPr lang="en-US" dirty="0"/>
              <a:t>	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r>
              <a:rPr lang="en-US" dirty="0"/>
              <a:t>	width:500px;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</a:t>
            </a:r>
          </a:p>
          <a:p>
            <a:r>
              <a:rPr lang="en-US" dirty="0"/>
              <a:t>	</a:t>
            </a:r>
            <a:r>
              <a:rPr lang="en-US" dirty="0" err="1"/>
              <a:t>display:inline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display: block;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.</a:t>
            </a:r>
            <a:r>
              <a:rPr lang="en-US" dirty="0"/>
              <a:t>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</a:t>
            </a:r>
          </a:p>
          <a:p>
            <a:r>
              <a:rPr lang="en-US" dirty="0"/>
              <a:t>	</a:t>
            </a:r>
            <a:r>
              <a:rPr lang="en-US" dirty="0" err="1"/>
              <a:t>display:block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display: none;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.navigation{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</a:t>
            </a:r>
          </a:p>
          <a:p>
            <a:r>
              <a:rPr lang="en-US" dirty="0"/>
              <a:t>	</a:t>
            </a:r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7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VP22P2.html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/style22p1.css"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class="navigation</a:t>
            </a:r>
            <a:r>
              <a:rPr lang="en-US" dirty="0" smtClean="0"/>
              <a:t>"&gt;</a:t>
            </a:r>
          </a:p>
          <a:p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&lt;li&gt;Home&lt;/li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&lt;li&gt;About&lt;/li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&lt;li&gt;Services&lt;/li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&lt;li&gt;Contact me&lt;/li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&lt;p&gt;This is </a:t>
            </a:r>
            <a:r>
              <a:rPr lang="en-US" dirty="0" err="1"/>
              <a:t>para</a:t>
            </a:r>
            <a:r>
              <a:rPr lang="en-US" dirty="0"/>
              <a:t> 1.&lt;/p&gt;&lt;span&gt;This is span&lt;/span&gt;&lt;p&gt;This is </a:t>
            </a:r>
            <a:r>
              <a:rPr lang="en-US" dirty="0" err="1"/>
              <a:t>para</a:t>
            </a:r>
            <a:r>
              <a:rPr lang="en-US" dirty="0"/>
              <a:t> 2.&lt;/p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="VP23P1.html" target="_blank"&gt;VP23P1.html&lt;/a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987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display: none; in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span{</a:t>
            </a:r>
          </a:p>
          <a:p>
            <a:r>
              <a:rPr lang="en-US" dirty="0"/>
              <a:t>	</a:t>
            </a:r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4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visibility: hidden; in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.navigation{</a:t>
            </a:r>
          </a:p>
          <a:p>
            <a:r>
              <a:rPr lang="en-US" dirty="0"/>
              <a:t>	</a:t>
            </a:r>
            <a:r>
              <a:rPr lang="en-US" dirty="0" err="1"/>
              <a:t>clear:left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.navigation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	</a:t>
            </a:r>
            <a:r>
              <a:rPr lang="en-US" dirty="0" err="1"/>
              <a:t>list-style:none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margin:2px;  </a:t>
            </a:r>
          </a:p>
          <a:p>
            <a:r>
              <a:rPr lang="en-US" dirty="0"/>
              <a:t>	width:100px;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span{</a:t>
            </a:r>
          </a:p>
          <a:p>
            <a:r>
              <a:rPr lang="en-US" dirty="0"/>
              <a:t>	</a:t>
            </a:r>
            <a:r>
              <a:rPr lang="en-US" dirty="0" err="1"/>
              <a:t>visibility:hidden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2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&lt;h1&gt;This is Biggest </a:t>
            </a:r>
            <a:r>
              <a:rPr lang="en-US" dirty="0" smtClean="0"/>
              <a:t>Heading Tag&lt;/</a:t>
            </a:r>
            <a:r>
              <a:rPr lang="en-US" dirty="0"/>
              <a:t>h1</a:t>
            </a:r>
            <a:r>
              <a:rPr lang="en-US" dirty="0" smtClean="0"/>
              <a:t>&gt;</a:t>
            </a:r>
          </a:p>
          <a:p>
            <a:r>
              <a:rPr lang="en-US" dirty="0"/>
              <a:t>	&lt;h2&gt;This is 2nd Biggest </a:t>
            </a:r>
            <a:r>
              <a:rPr lang="en-US" dirty="0" smtClean="0"/>
              <a:t>Heading </a:t>
            </a:r>
            <a:r>
              <a:rPr lang="en-US" dirty="0"/>
              <a:t>Tag</a:t>
            </a:r>
            <a:r>
              <a:rPr lang="en-US" dirty="0" smtClean="0"/>
              <a:t>.&lt;/</a:t>
            </a:r>
            <a:r>
              <a:rPr lang="en-US" dirty="0"/>
              <a:t>h2</a:t>
            </a:r>
            <a:r>
              <a:rPr lang="en-US" dirty="0" smtClean="0"/>
              <a:t>&gt;</a:t>
            </a:r>
          </a:p>
          <a:p>
            <a:r>
              <a:rPr lang="en-US" dirty="0"/>
              <a:t>	&lt;h3&gt;This is 3rd Biggest </a:t>
            </a:r>
            <a:r>
              <a:rPr lang="en-US" dirty="0" smtClean="0"/>
              <a:t>Heading </a:t>
            </a:r>
            <a:r>
              <a:rPr lang="en-US" dirty="0"/>
              <a:t>Tag</a:t>
            </a:r>
            <a:r>
              <a:rPr lang="en-US" dirty="0" smtClean="0"/>
              <a:t>.&lt;/</a:t>
            </a:r>
            <a:r>
              <a:rPr lang="en-US" dirty="0"/>
              <a:t>h3</a:t>
            </a:r>
            <a:r>
              <a:rPr lang="en-US" dirty="0" smtClean="0"/>
              <a:t>&gt;</a:t>
            </a:r>
          </a:p>
          <a:p>
            <a:r>
              <a:rPr lang="en-US" dirty="0"/>
              <a:t>	&lt;h4&gt;This is Medium </a:t>
            </a:r>
            <a:r>
              <a:rPr lang="en-US" dirty="0" smtClean="0"/>
              <a:t>Heading </a:t>
            </a:r>
            <a:r>
              <a:rPr lang="en-US" dirty="0"/>
              <a:t>Tag</a:t>
            </a:r>
            <a:r>
              <a:rPr lang="en-US" dirty="0" smtClean="0"/>
              <a:t>.&lt;/</a:t>
            </a:r>
            <a:r>
              <a:rPr lang="en-US" dirty="0"/>
              <a:t>h4</a:t>
            </a:r>
            <a:r>
              <a:rPr lang="en-US" dirty="0" smtClean="0"/>
              <a:t>&gt;</a:t>
            </a:r>
          </a:p>
          <a:p>
            <a:r>
              <a:rPr lang="en-US" dirty="0"/>
              <a:t>	&lt;h5&gt;This is Small </a:t>
            </a:r>
            <a:r>
              <a:rPr lang="en-US" dirty="0" smtClean="0"/>
              <a:t>Heading </a:t>
            </a:r>
            <a:r>
              <a:rPr lang="en-US" dirty="0"/>
              <a:t>Tag</a:t>
            </a:r>
            <a:r>
              <a:rPr lang="en-US" dirty="0" smtClean="0"/>
              <a:t>.&lt;/</a:t>
            </a:r>
            <a:r>
              <a:rPr lang="en-US" dirty="0"/>
              <a:t>h5</a:t>
            </a:r>
            <a:r>
              <a:rPr lang="en-US" dirty="0" smtClean="0"/>
              <a:t>&gt;</a:t>
            </a:r>
          </a:p>
          <a:p>
            <a:r>
              <a:rPr lang="en-US" dirty="0"/>
              <a:t>	&lt;h6&gt;This is Smallest </a:t>
            </a:r>
            <a:r>
              <a:rPr lang="en-US" dirty="0" smtClean="0"/>
              <a:t>Heading Tag.&lt;/</a:t>
            </a:r>
            <a:r>
              <a:rPr lang="en-US" dirty="0"/>
              <a:t>h6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8777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VP23P1.html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/style23p1.css"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id="dad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&lt;p&gt;Syed Zaman Mostafiz&lt;/p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</a:t>
            </a:r>
            <a:r>
              <a:rPr lang="en-US" dirty="0" err="1"/>
              <a:t>Abdur</a:t>
            </a:r>
            <a:r>
              <a:rPr lang="en-US" dirty="0"/>
              <a:t> </a:t>
            </a:r>
            <a:r>
              <a:rPr lang="en-US" dirty="0" err="1"/>
              <a:t>Razzak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</a:t>
            </a:r>
            <a:r>
              <a:rPr lang="en-US" dirty="0" err="1"/>
              <a:t>Sadia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/>
              <a:t>		&lt;p&gt;Abu </a:t>
            </a:r>
            <a:r>
              <a:rPr lang="en-US" dirty="0" err="1"/>
              <a:t>Hasan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="VP24P1.html" target="_blank"&gt;VP24P1.html&lt;/a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5665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#dad p:first-letter{</a:t>
            </a:r>
          </a:p>
          <a:p>
            <a:r>
              <a:rPr lang="en-US" dirty="0"/>
              <a:t>	font-size:50px;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#dad p:first-child{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#dad p:last-child{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#dad p:before{</a:t>
            </a:r>
          </a:p>
          <a:p>
            <a:r>
              <a:rPr lang="en-US" dirty="0"/>
              <a:t>	</a:t>
            </a:r>
            <a:r>
              <a:rPr lang="en-US" dirty="0" err="1"/>
              <a:t>content:"The</a:t>
            </a:r>
            <a:r>
              <a:rPr lang="en-US" dirty="0"/>
              <a:t> Name is 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#dad p:after{</a:t>
            </a:r>
          </a:p>
          <a:p>
            <a:r>
              <a:rPr lang="en-US" dirty="0"/>
              <a:t>	content:". </a:t>
            </a:r>
            <a:r>
              <a:rPr lang="en-US" dirty="0" err="1"/>
              <a:t>Thats</a:t>
            </a:r>
            <a:r>
              <a:rPr lang="en-US" dirty="0"/>
              <a:t> it.";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9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VP24P1.html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/style24p1.css"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="http://www.google.com" target="_blank"&gt;Google&lt;/a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="VP25P1.html" target="_blank"&gt;VP25P1.html&lt;/a</a:t>
            </a:r>
            <a:r>
              <a:rPr lang="en-US" dirty="0" smtClean="0"/>
              <a:t>&gt;</a:t>
            </a:r>
          </a:p>
          <a:p>
            <a:r>
              <a:rPr lang="en-US" smtClean="0"/>
              <a:t>&lt;/</a:t>
            </a:r>
            <a:r>
              <a:rPr lang="en-US"/>
              <a:t>body</a:t>
            </a:r>
            <a:r>
              <a:rPr lang="en-US" smtClean="0"/>
              <a:t>&gt;</a:t>
            </a:r>
          </a:p>
          <a:p>
            <a:r>
              <a:rPr lang="en-US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8708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style24p1.css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a{</a:t>
            </a:r>
          </a:p>
          <a:p>
            <a:r>
              <a:rPr lang="en-US" dirty="0"/>
              <a:t>	</a:t>
            </a:r>
            <a:r>
              <a:rPr lang="en-US" dirty="0" err="1"/>
              <a:t>text-decoration:none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color:black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a:hover{</a:t>
            </a:r>
          </a:p>
          <a:p>
            <a:r>
              <a:rPr lang="en-US" dirty="0"/>
              <a:t>	</a:t>
            </a: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a:active{</a:t>
            </a:r>
          </a:p>
          <a:p>
            <a:r>
              <a:rPr lang="en-US" dirty="0"/>
              <a:t>	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a:visited{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9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tag with table raw &amp; table </a:t>
            </a:r>
            <a:r>
              <a:rPr lang="en-US" smtClean="0"/>
              <a:t>data tag.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/style24p1.css"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&lt;table border="1</a:t>
            </a:r>
            <a:r>
              <a:rPr lang="en-US" dirty="0" smtClean="0"/>
              <a:t>"&gt;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&lt;td&gt;Syed Zaman Mostafiz.&lt;/td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&lt;td&gt;Abdul </a:t>
            </a:r>
            <a:r>
              <a:rPr lang="en-US" dirty="0" err="1"/>
              <a:t>Razzak</a:t>
            </a:r>
            <a:r>
              <a:rPr lang="en-US" dirty="0"/>
              <a:t>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</a:t>
            </a:r>
            <a:r>
              <a:rPr lang="en-US" dirty="0" err="1"/>
              <a:t>Sadia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&lt;/td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&lt;td&gt;Syed Zaman Mostafiz.&lt;/td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&lt;td&gt;Abdul </a:t>
            </a:r>
            <a:r>
              <a:rPr lang="en-US" dirty="0" err="1"/>
              <a:t>Razzak</a:t>
            </a:r>
            <a:r>
              <a:rPr lang="en-US" dirty="0"/>
              <a:t>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</a:t>
            </a:r>
            <a:r>
              <a:rPr lang="en-US" dirty="0" err="1"/>
              <a:t>Sadia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&lt;/td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&lt;/table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="VP25P2.html" target="_blank"&gt;VP25P2.html&lt;/a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9729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70104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/style25p1.css"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&lt;table border="1</a:t>
            </a:r>
            <a:r>
              <a:rPr lang="en-US" dirty="0" smtClean="0"/>
              <a:t>"&gt;</a:t>
            </a:r>
          </a:p>
          <a:p>
            <a:r>
              <a:rPr lang="en-US" dirty="0"/>
              <a:t>	&lt;caption&gt;Example School&lt;/caption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th</a:t>
            </a:r>
            <a:r>
              <a:rPr lang="en-US" dirty="0"/>
              <a:t>&gt;Student's Name&lt;/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th</a:t>
            </a:r>
            <a:r>
              <a:rPr lang="en-US" dirty="0"/>
              <a:t>&gt;Class Roll&lt;/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="99"&gt;Social&lt;/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&lt;td&gt;Syed Zaman Mostafiz.&lt;/td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&lt;td&gt;44&lt;/td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&lt;td&gt;Example&lt;/td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 </a:t>
            </a:r>
            <a:r>
              <a:rPr lang="en-US" dirty="0" err="1"/>
              <a:t>rowspan</a:t>
            </a:r>
            <a:r>
              <a:rPr lang="en-US" dirty="0"/>
              <a:t>="99"&gt;Facebook&lt;/td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&lt;td&gt;Abdul </a:t>
            </a:r>
            <a:r>
              <a:rPr lang="en-US" dirty="0" err="1"/>
              <a:t>Razzak</a:t>
            </a:r>
            <a:r>
              <a:rPr lang="en-US" dirty="0"/>
              <a:t>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&lt;td&gt;43&lt;/td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&lt;td&gt;Example&lt;/td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&lt;td&gt;Abdul </a:t>
            </a:r>
            <a:r>
              <a:rPr lang="en-US" dirty="0" err="1"/>
              <a:t>Razzak</a:t>
            </a:r>
            <a:r>
              <a:rPr lang="en-US" dirty="0"/>
              <a:t>.&lt;/td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&lt;td&gt;43&lt;/td</a:t>
            </a:r>
            <a:r>
              <a:rPr lang="en-US" dirty="0" smtClean="0"/>
              <a:t>&gt;</a:t>
            </a:r>
          </a:p>
          <a:p>
            <a:r>
              <a:rPr lang="en-US" dirty="0"/>
              <a:t>			&lt;td&gt;Example&lt;/td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&lt;/table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="VP25P2.html" target="_blank"&gt;VP25P2.html&lt;/a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2469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style25p1.css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table{</a:t>
            </a:r>
          </a:p>
          <a:p>
            <a:r>
              <a:rPr lang="en-US" dirty="0"/>
              <a:t>	border:0px;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</a:t>
            </a:r>
            <a:r>
              <a:rPr lang="en-US" dirty="0"/>
              <a:t> td{</a:t>
            </a:r>
          </a:p>
          <a:p>
            <a:r>
              <a:rPr lang="en-US" dirty="0"/>
              <a:t>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VP26P1.html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/style26p1.css"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&lt;div&gt;Box CSS&lt;/div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="VP26P2.html" target="_blank"&gt;VP26P2.html&lt;/a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402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Radius in style26p1.css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div{</a:t>
            </a:r>
          </a:p>
          <a:p>
            <a:r>
              <a:rPr lang="en-US" dirty="0"/>
              <a:t>	padding:20px;</a:t>
            </a:r>
          </a:p>
          <a:p>
            <a:r>
              <a:rPr lang="en-US" dirty="0"/>
              <a:t>	margin:5px;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width:200px;</a:t>
            </a:r>
          </a:p>
          <a:p>
            <a:r>
              <a:rPr lang="en-US" dirty="0"/>
              <a:t>	height:200px;	</a:t>
            </a:r>
          </a:p>
          <a:p>
            <a:r>
              <a:rPr lang="en-US" dirty="0"/>
              <a:t>	border-radius:150px;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4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VP26P2.html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/style26p2.css"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&lt;div&gt;Box CSS&lt;/div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="VP27P1.html" target="_blank"&gt;VP27P1.html&lt;/a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2214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&lt;strong&gt;Strong&lt;/strong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796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Shadow in </a:t>
            </a:r>
            <a:r>
              <a:rPr lang="en-US" dirty="0" smtClean="0"/>
              <a:t>style26p2.css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div{</a:t>
            </a:r>
          </a:p>
          <a:p>
            <a:r>
              <a:rPr lang="en-US" dirty="0"/>
              <a:t>	padding:20px;</a:t>
            </a:r>
          </a:p>
          <a:p>
            <a:r>
              <a:rPr lang="en-US" dirty="0"/>
              <a:t>	margin:5px;</a:t>
            </a:r>
          </a:p>
          <a:p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r>
              <a:rPr lang="en-US" dirty="0"/>
              <a:t>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width:200px;</a:t>
            </a:r>
          </a:p>
          <a:p>
            <a:r>
              <a:rPr lang="en-US" dirty="0"/>
              <a:t>	height:200px;	</a:t>
            </a:r>
          </a:p>
          <a:p>
            <a:r>
              <a:rPr lang="en-US" dirty="0"/>
              <a:t>	border-radius:5px 5px </a:t>
            </a:r>
            <a:r>
              <a:rPr lang="en-US" dirty="0" err="1"/>
              <a:t>5px</a:t>
            </a:r>
            <a:r>
              <a:rPr lang="en-US" dirty="0"/>
              <a:t> </a:t>
            </a:r>
            <a:r>
              <a:rPr lang="en-US" dirty="0" err="1"/>
              <a:t>5px</a:t>
            </a:r>
            <a:r>
              <a:rPr lang="en-US" dirty="0"/>
              <a:t>;</a:t>
            </a:r>
          </a:p>
          <a:p>
            <a:r>
              <a:rPr lang="en-US" dirty="0"/>
              <a:t>	box-shadow:5px 5px </a:t>
            </a:r>
            <a:r>
              <a:rPr lang="en-US" dirty="0" err="1"/>
              <a:t>5px</a:t>
            </a:r>
            <a:r>
              <a:rPr lang="en-US" dirty="0"/>
              <a:t> </a:t>
            </a:r>
            <a:r>
              <a:rPr lang="en-US" dirty="0" err="1"/>
              <a:t>5px</a:t>
            </a:r>
            <a:r>
              <a:rPr lang="en-US" dirty="0"/>
              <a:t> #666;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1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VP27P1.html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/style27p1.css"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id="header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Header.&lt;/p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</a:t>
            </a:r>
            <a:r>
              <a:rPr lang="en-US" dirty="0" err="1"/>
              <a:t>main_section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main section. This is main section. This is main section. This is main section.&lt;/p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id="footer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Footer.&lt;/p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="VP27P2.html" target="_blank"&gt;VP27P2.html&lt;/a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7479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style27p1.css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*{	padding:0px;</a:t>
            </a:r>
          </a:p>
          <a:p>
            <a:r>
              <a:rPr lang="en-US" dirty="0"/>
              <a:t>	margin:0px;}</a:t>
            </a:r>
          </a:p>
          <a:p>
            <a:r>
              <a:rPr lang="en-US" dirty="0"/>
              <a:t>#header{	margin:0px 10px</a:t>
            </a:r>
            <a:r>
              <a:rPr lang="en-US" dirty="0" smtClean="0"/>
              <a:t>;</a:t>
            </a:r>
          </a:p>
          <a:p>
            <a:r>
              <a:rPr lang="en-US" dirty="0"/>
              <a:t>		padding:20px</a:t>
            </a:r>
            <a:r>
              <a:rPr lang="en-US" dirty="0" smtClean="0"/>
              <a:t>;</a:t>
            </a:r>
          </a:p>
          <a:p>
            <a:r>
              <a:rPr lang="en-US" dirty="0"/>
              <a:t>		border:1px solid #666</a:t>
            </a:r>
            <a:r>
              <a:rPr lang="en-US" dirty="0" smtClean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background-color:green</a:t>
            </a:r>
            <a:r>
              <a:rPr lang="en-US" dirty="0" smtClean="0"/>
              <a:t>;</a:t>
            </a:r>
          </a:p>
          <a:p>
            <a:r>
              <a:rPr lang="en-US" dirty="0"/>
              <a:t>		color:#</a:t>
            </a:r>
            <a:r>
              <a:rPr lang="en-US" dirty="0" err="1"/>
              <a:t>fff</a:t>
            </a:r>
            <a:r>
              <a:rPr lang="en-US" dirty="0" smtClean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position:fixed</a:t>
            </a:r>
            <a:r>
              <a:rPr lang="en-US" dirty="0"/>
              <a:t>;}</a:t>
            </a:r>
          </a:p>
          <a:p>
            <a:r>
              <a:rPr lang="en-US" dirty="0"/>
              <a:t>#</a:t>
            </a:r>
            <a:r>
              <a:rPr lang="en-US" dirty="0" err="1"/>
              <a:t>main_section</a:t>
            </a:r>
            <a:r>
              <a:rPr lang="en-US" dirty="0"/>
              <a:t>{	margin:10px</a:t>
            </a:r>
            <a:r>
              <a:rPr lang="en-US" dirty="0" smtClean="0"/>
              <a:t>;</a:t>
            </a:r>
          </a:p>
          <a:p>
            <a:r>
              <a:rPr lang="en-US" dirty="0"/>
              <a:t>		padding:20px</a:t>
            </a:r>
            <a:r>
              <a:rPr lang="en-US" dirty="0" smtClean="0"/>
              <a:t>;</a:t>
            </a:r>
          </a:p>
          <a:p>
            <a:r>
              <a:rPr lang="en-US" dirty="0"/>
              <a:t>		border:1px solid #666</a:t>
            </a:r>
            <a:r>
              <a:rPr lang="en-US" dirty="0" smtClean="0"/>
              <a:t>;</a:t>
            </a:r>
          </a:p>
          <a:p>
            <a:r>
              <a:rPr lang="en-US" dirty="0"/>
              <a:t>		background-color:#006699</a:t>
            </a:r>
            <a:r>
              <a:rPr lang="en-US" dirty="0" smtClean="0"/>
              <a:t>;</a:t>
            </a:r>
          </a:p>
          <a:p>
            <a:r>
              <a:rPr lang="en-US" dirty="0"/>
              <a:t>		color:#</a:t>
            </a:r>
            <a:r>
              <a:rPr lang="en-US" dirty="0" err="1"/>
              <a:t>fff</a:t>
            </a:r>
            <a:r>
              <a:rPr lang="en-US" dirty="0"/>
              <a:t>;}</a:t>
            </a:r>
          </a:p>
          <a:p>
            <a:r>
              <a:rPr lang="en-US" dirty="0"/>
              <a:t>#footer{	margin:10px</a:t>
            </a:r>
            <a:r>
              <a:rPr lang="en-US" dirty="0" smtClean="0"/>
              <a:t>;</a:t>
            </a:r>
          </a:p>
          <a:p>
            <a:r>
              <a:rPr lang="en-US" dirty="0"/>
              <a:t>		padding:20px</a:t>
            </a:r>
            <a:r>
              <a:rPr lang="en-US" dirty="0" smtClean="0"/>
              <a:t>;</a:t>
            </a:r>
          </a:p>
          <a:p>
            <a:r>
              <a:rPr lang="en-US" dirty="0"/>
              <a:t>		border:1px solid #666</a:t>
            </a:r>
            <a:r>
              <a:rPr lang="en-US" dirty="0" smtClean="0"/>
              <a:t>;</a:t>
            </a:r>
          </a:p>
          <a:p>
            <a:r>
              <a:rPr lang="en-US" dirty="0"/>
              <a:t>		background-color:#006699</a:t>
            </a:r>
            <a:r>
              <a:rPr lang="en-US" dirty="0" smtClean="0"/>
              <a:t>;</a:t>
            </a:r>
          </a:p>
          <a:p>
            <a:r>
              <a:rPr lang="en-US" dirty="0"/>
              <a:t>	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VP27P2.html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/style27p2.css"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id="header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Header.&lt;/p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</a:t>
            </a:r>
            <a:r>
              <a:rPr lang="en-US" dirty="0" err="1"/>
              <a:t>main_section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main section. This is main section. This is main section. </a:t>
            </a:r>
            <a:r>
              <a:rPr lang="en-US" dirty="0" smtClean="0"/>
              <a:t>&lt;/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id="footer</a:t>
            </a:r>
            <a:r>
              <a:rPr lang="en-US" dirty="0" smtClean="0"/>
              <a:t>"&gt;</a:t>
            </a:r>
          </a:p>
          <a:p>
            <a:r>
              <a:rPr lang="en-US" dirty="0"/>
              <a:t>		&lt;p&gt;This is Footer.&lt;/p</a:t>
            </a:r>
            <a:r>
              <a:rPr lang="en-US" dirty="0" smtClean="0"/>
              <a:t>&gt;</a:t>
            </a:r>
          </a:p>
          <a:p>
            <a:r>
              <a:rPr lang="en-US" dirty="0"/>
              <a:t>	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="VP28P1.html" target="_blank"&gt;VP28P1.html&lt;/a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8707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position: absolute; in style27p2.css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*{	padding:0px;</a:t>
            </a:r>
          </a:p>
          <a:p>
            <a:r>
              <a:rPr lang="en-US" dirty="0"/>
              <a:t>	margin:0px;}</a:t>
            </a:r>
          </a:p>
          <a:p>
            <a:r>
              <a:rPr lang="en-US" dirty="0"/>
              <a:t>#header{	margin:0px 10px;</a:t>
            </a:r>
          </a:p>
          <a:p>
            <a:r>
              <a:rPr lang="en-US" dirty="0"/>
              <a:t>			padding:20px;</a:t>
            </a:r>
          </a:p>
          <a:p>
            <a:r>
              <a:rPr lang="en-US" dirty="0"/>
              <a:t>			border:1px solid #666;</a:t>
            </a:r>
          </a:p>
          <a:p>
            <a:r>
              <a:rPr lang="en-US" dirty="0"/>
              <a:t>			</a:t>
            </a:r>
            <a:r>
              <a:rPr lang="en-US" dirty="0" err="1"/>
              <a:t>background-color:green</a:t>
            </a:r>
            <a:r>
              <a:rPr lang="en-US" dirty="0"/>
              <a:t>;</a:t>
            </a:r>
          </a:p>
          <a:p>
            <a:r>
              <a:rPr lang="en-US" dirty="0"/>
              <a:t>		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r>
              <a:rPr lang="en-US" dirty="0"/>
              <a:t>			top:100px;</a:t>
            </a:r>
          </a:p>
          <a:p>
            <a:r>
              <a:rPr lang="en-US" dirty="0"/>
              <a:t>			left:100px;}</a:t>
            </a:r>
          </a:p>
          <a:p>
            <a:r>
              <a:rPr lang="en-US" dirty="0"/>
              <a:t>#</a:t>
            </a:r>
            <a:r>
              <a:rPr lang="en-US" dirty="0" err="1"/>
              <a:t>main_section</a:t>
            </a:r>
            <a:r>
              <a:rPr lang="en-US" dirty="0"/>
              <a:t>{	margin:10px;</a:t>
            </a:r>
          </a:p>
          <a:p>
            <a:r>
              <a:rPr lang="en-US" dirty="0"/>
              <a:t>				padding:20px;</a:t>
            </a:r>
          </a:p>
          <a:p>
            <a:r>
              <a:rPr lang="en-US" dirty="0"/>
              <a:t>				border:1px solid #666;</a:t>
            </a:r>
          </a:p>
          <a:p>
            <a:r>
              <a:rPr lang="en-US" dirty="0"/>
              <a:t>				background-color:#006699;</a:t>
            </a:r>
          </a:p>
          <a:p>
            <a:r>
              <a:rPr lang="en-US" dirty="0"/>
              <a:t>				color:#</a:t>
            </a:r>
            <a:r>
              <a:rPr lang="en-US" dirty="0" err="1"/>
              <a:t>fff</a:t>
            </a:r>
            <a:r>
              <a:rPr lang="en-US" dirty="0"/>
              <a:t>;}</a:t>
            </a:r>
          </a:p>
          <a:p>
            <a:r>
              <a:rPr lang="en-US" dirty="0"/>
              <a:t>#footer{	margin:10px;</a:t>
            </a:r>
          </a:p>
          <a:p>
            <a:r>
              <a:rPr lang="en-US" dirty="0"/>
              <a:t>			padding:20px;</a:t>
            </a:r>
          </a:p>
          <a:p>
            <a:r>
              <a:rPr lang="en-US" dirty="0"/>
              <a:t>			border:1px solid #666;</a:t>
            </a:r>
          </a:p>
          <a:p>
            <a:r>
              <a:rPr lang="en-US" dirty="0"/>
              <a:t>			background-color:#006699;</a:t>
            </a:r>
          </a:p>
          <a:p>
            <a:r>
              <a:rPr lang="en-US" dirty="0"/>
              <a:t>			color:#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2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VP28P1.html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/style28p1.css"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/>
              <a:t>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&lt;header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="#" alt="logo" </a:t>
            </a:r>
            <a:r>
              <a:rPr lang="en-US" dirty="0" smtClean="0"/>
              <a:t>/&gt;</a:t>
            </a:r>
          </a:p>
          <a:p>
            <a:r>
              <a:rPr lang="en-US" dirty="0"/>
              <a:t>		&lt;h1&gt;Welcome to my Website.&lt;/h1</a:t>
            </a:r>
            <a:r>
              <a:rPr lang="en-US" dirty="0" smtClean="0"/>
              <a:t>&gt;</a:t>
            </a:r>
          </a:p>
          <a:p>
            <a:r>
              <a:rPr lang="en-US" dirty="0"/>
              <a:t>	&lt;/header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&lt;li&gt;Home&lt;/li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&lt;li&gt;About&lt;/li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&lt;li&gt;Contact&lt;/li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/>
              <a:t>	&lt;aside</a:t>
            </a:r>
            <a:r>
              <a:rPr lang="en-US" dirty="0" smtClean="0"/>
              <a:t>&gt;</a:t>
            </a:r>
          </a:p>
          <a:p>
            <a:r>
              <a:rPr lang="en-US" dirty="0"/>
              <a:t>		&lt;h2&gt;This is my aside.&lt;/h2</a:t>
            </a:r>
            <a:r>
              <a:rPr lang="en-US" dirty="0" smtClean="0"/>
              <a:t>&gt;</a:t>
            </a:r>
          </a:p>
          <a:p>
            <a:r>
              <a:rPr lang="en-US" dirty="0"/>
              <a:t>		&lt;content&gt;This is my aside content.&lt;/content</a:t>
            </a:r>
            <a:r>
              <a:rPr lang="en-US" dirty="0" smtClean="0"/>
              <a:t>&gt;</a:t>
            </a:r>
          </a:p>
          <a:p>
            <a:r>
              <a:rPr lang="en-US" dirty="0"/>
              <a:t>	&lt;/aside</a:t>
            </a:r>
            <a:r>
              <a:rPr lang="en-US" dirty="0" smtClean="0"/>
              <a:t>&gt;</a:t>
            </a:r>
          </a:p>
          <a:p>
            <a:r>
              <a:rPr lang="en-US" dirty="0"/>
              <a:t>	&lt;section</a:t>
            </a:r>
            <a:r>
              <a:rPr lang="en-US" dirty="0" smtClean="0"/>
              <a:t>&gt;&lt;!--</a:t>
            </a:r>
            <a:r>
              <a:rPr lang="en-US" dirty="0"/>
              <a:t>next tutorial-</a:t>
            </a:r>
            <a:r>
              <a:rPr lang="en-US" dirty="0" smtClean="0"/>
              <a:t>-&gt;&lt;/</a:t>
            </a:r>
            <a:r>
              <a:rPr lang="en-US" dirty="0"/>
              <a:t>section</a:t>
            </a:r>
            <a:r>
              <a:rPr lang="en-US" dirty="0" smtClean="0"/>
              <a:t>&gt;</a:t>
            </a:r>
          </a:p>
          <a:p>
            <a:r>
              <a:rPr lang="en-US" dirty="0"/>
              <a:t>	&lt;footer</a:t>
            </a:r>
            <a:r>
              <a:rPr lang="en-US" dirty="0" smtClean="0"/>
              <a:t>&gt;</a:t>
            </a:r>
            <a:r>
              <a:rPr lang="en-US" dirty="0"/>
              <a:t>	&amp;copy; copyright &amp;</a:t>
            </a:r>
            <a:r>
              <a:rPr lang="en-US" dirty="0" err="1"/>
              <a:t>nbsp</a:t>
            </a:r>
            <a:r>
              <a:rPr lang="en-US" dirty="0"/>
              <a:t>; Zaman IT Development Ltd.	&lt;/footer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="VP29P1.html" target="_blank"&gt;VP29P1.html&lt;/a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6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VP29P1.html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/style29p1.css"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</a:t>
            </a:r>
            <a:r>
              <a:rPr lang="en-US" dirty="0" err="1"/>
              <a:t>center_maker</a:t>
            </a:r>
            <a:r>
              <a:rPr lang="en-US" dirty="0" smtClean="0"/>
              <a:t>"&gt;</a:t>
            </a:r>
          </a:p>
          <a:p>
            <a:r>
              <a:rPr lang="en-US" dirty="0"/>
              <a:t>		&lt;header id="header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="Zaman.jpg" alt="logo" title="Zaman IT Development Ltd." class="logo" height="55" width="55"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	</a:t>
            </a:r>
            <a:r>
              <a:rPr lang="en-US" dirty="0"/>
              <a:t>		&lt;h1&gt;Welcome to my Website.&lt;/h1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&lt;/header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/>
              <a:t>	&lt;</a:t>
            </a:r>
            <a:r>
              <a:rPr lang="en-US" dirty="0" err="1"/>
              <a:t>nav</a:t>
            </a:r>
            <a:r>
              <a:rPr lang="en-US" dirty="0"/>
              <a:t> id="</a:t>
            </a:r>
            <a:r>
              <a:rPr lang="en-US" dirty="0" err="1"/>
              <a:t>nav</a:t>
            </a:r>
            <a:r>
              <a:rPr lang="en-US" dirty="0" smtClean="0"/>
              <a:t>"&gt;</a:t>
            </a:r>
          </a:p>
          <a:p>
            <a:r>
              <a:rPr lang="en-US" dirty="0"/>
              <a:t>	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="VP29P1.html"&gt;Home&lt;/a&gt;&lt;/li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="#"&gt;About&lt;/a&gt;&lt;/li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="#"&gt;Contact&lt;/a&gt;&lt;/li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/>
              <a:t>		&lt;aside id="aside</a:t>
            </a:r>
            <a:r>
              <a:rPr lang="en-US" dirty="0" smtClean="0"/>
              <a:t>"&gt;</a:t>
            </a:r>
          </a:p>
          <a:p>
            <a:r>
              <a:rPr lang="en-US" dirty="0"/>
              <a:t>			&lt;h2&gt;This is my aside.&lt;/h2</a:t>
            </a:r>
            <a:r>
              <a:rPr lang="en-US" dirty="0" smtClean="0"/>
              <a:t>&gt;</a:t>
            </a:r>
          </a:p>
          <a:p>
            <a:r>
              <a:rPr lang="en-US" dirty="0"/>
              <a:t>			&lt;content&gt;This is my aside content.&lt;/content</a:t>
            </a:r>
            <a:r>
              <a:rPr lang="en-US" dirty="0" smtClean="0"/>
              <a:t>&gt;</a:t>
            </a:r>
          </a:p>
          <a:p>
            <a:r>
              <a:rPr lang="en-US" dirty="0"/>
              <a:t>		&lt;/aside&gt;</a:t>
            </a:r>
          </a:p>
        </p:txBody>
      </p:sp>
    </p:spTree>
    <p:extLst>
      <p:ext uri="{BB962C8B-B14F-4D97-AF65-F5344CB8AC3E}">
        <p14:creationId xmlns:p14="http://schemas.microsoft.com/office/powerpoint/2010/main" val="18695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VP29P1.html Next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	&lt;section id="section</a:t>
            </a:r>
            <a:r>
              <a:rPr lang="en-US" dirty="0" smtClean="0"/>
              <a:t>"&gt;</a:t>
            </a:r>
          </a:p>
          <a:p>
            <a:r>
              <a:rPr lang="en-US" dirty="0"/>
              <a:t>		&lt;header</a:t>
            </a:r>
            <a:r>
              <a:rPr lang="en-US" dirty="0" smtClean="0"/>
              <a:t>&gt;</a:t>
            </a:r>
          </a:p>
          <a:p>
            <a:r>
              <a:rPr lang="en-US" dirty="0"/>
              <a:t>			&lt;article</a:t>
            </a:r>
            <a:r>
              <a:rPr lang="en-US" dirty="0" smtClean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/>
              <a:t>			&lt;h1&gt;This is Syed Zaman Mostafiz.&lt;/h1</a:t>
            </a:r>
            <a:r>
              <a:rPr lang="en-US" dirty="0" smtClean="0"/>
              <a:t>&gt;</a:t>
            </a:r>
          </a:p>
          <a:p>
            <a:r>
              <a:rPr lang="en-US" dirty="0"/>
              <a:t>			&lt;h2&gt;Just Example.....Just Example</a:t>
            </a:r>
            <a:r>
              <a:rPr lang="en-US" dirty="0" smtClean="0"/>
              <a:t>..&lt;/</a:t>
            </a:r>
            <a:r>
              <a:rPr lang="en-US" dirty="0"/>
              <a:t>h2</a:t>
            </a:r>
            <a:r>
              <a:rPr lang="en-US" dirty="0" smtClean="0"/>
              <a:t>&gt;</a:t>
            </a:r>
          </a:p>
          <a:p>
            <a:r>
              <a:rPr lang="en-US" dirty="0"/>
              <a:t>			&lt;/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/>
              <a:t>			&lt;</a:t>
            </a:r>
            <a:r>
              <a:rPr lang="en-US" dirty="0" smtClean="0"/>
              <a:t>footer&gt;Written </a:t>
            </a:r>
            <a:r>
              <a:rPr lang="en-US" dirty="0"/>
              <a:t>by Syed Zaman Mostafiz</a:t>
            </a:r>
            <a:r>
              <a:rPr lang="en-US" dirty="0" smtClean="0"/>
              <a:t>.&lt;/</a:t>
            </a:r>
            <a:r>
              <a:rPr lang="en-US" dirty="0"/>
              <a:t>footer</a:t>
            </a:r>
            <a:r>
              <a:rPr lang="en-US" dirty="0" smtClean="0"/>
              <a:t>&gt;</a:t>
            </a:r>
          </a:p>
          <a:p>
            <a:r>
              <a:rPr lang="en-US" dirty="0"/>
              <a:t>			&lt;/article</a:t>
            </a:r>
            <a:r>
              <a:rPr lang="en-US" dirty="0" smtClean="0"/>
              <a:t>&gt;</a:t>
            </a:r>
          </a:p>
          <a:p>
            <a:r>
              <a:rPr lang="en-US" dirty="0"/>
              <a:t>			&lt;/header</a:t>
            </a:r>
            <a:r>
              <a:rPr lang="en-US" dirty="0" smtClean="0"/>
              <a:t>&gt;</a:t>
            </a:r>
          </a:p>
          <a:p>
            <a:r>
              <a:rPr lang="en-US" dirty="0"/>
              <a:t>		&lt;/section</a:t>
            </a:r>
            <a:r>
              <a:rPr lang="en-US" dirty="0" smtClean="0"/>
              <a:t>&gt;</a:t>
            </a:r>
          </a:p>
          <a:p>
            <a:r>
              <a:rPr lang="en-US" dirty="0"/>
              <a:t>		&lt;footer id="footer</a:t>
            </a:r>
            <a:r>
              <a:rPr lang="en-US" dirty="0" smtClean="0"/>
              <a:t>"&gt;&amp;</a:t>
            </a:r>
            <a:r>
              <a:rPr lang="en-US" dirty="0"/>
              <a:t>copy; copyright &amp;</a:t>
            </a:r>
            <a:r>
              <a:rPr lang="en-US" dirty="0" err="1"/>
              <a:t>nbsp</a:t>
            </a:r>
            <a:r>
              <a:rPr lang="en-US" dirty="0"/>
              <a:t>; Zaman IT Development Ltd</a:t>
            </a:r>
            <a:r>
              <a:rPr lang="en-US" dirty="0" smtClean="0"/>
              <a:t>.&lt;/</a:t>
            </a:r>
            <a:r>
              <a:rPr lang="en-US" dirty="0"/>
              <a:t>footer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="VP29P1.html" target="_blank"&gt;VP29P1.html&lt;/a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094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style29p1.css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*{</a:t>
            </a:r>
          </a:p>
          <a:p>
            <a:r>
              <a:rPr lang="en-US" dirty="0"/>
              <a:t>	margin:0px;</a:t>
            </a:r>
          </a:p>
          <a:p>
            <a:r>
              <a:rPr lang="en-US" dirty="0"/>
              <a:t>	padding:0px;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font-family:sans-serif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	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 Center the website*/</a:t>
            </a:r>
          </a:p>
          <a:p>
            <a:r>
              <a:rPr lang="en-US" dirty="0"/>
              <a:t>#</a:t>
            </a:r>
            <a:r>
              <a:rPr lang="en-US" dirty="0" err="1"/>
              <a:t>center_maker</a:t>
            </a:r>
            <a:r>
              <a:rPr lang="en-US" dirty="0"/>
              <a:t>{</a:t>
            </a:r>
          </a:p>
          <a:p>
            <a:r>
              <a:rPr lang="en-US" dirty="0"/>
              <a:t>	width:960px;</a:t>
            </a:r>
          </a:p>
          <a:p>
            <a:r>
              <a:rPr lang="en-US" dirty="0"/>
              <a:t>	margin:0px auto;/*Center the body perfectly*/</a:t>
            </a:r>
          </a:p>
          <a:p>
            <a:r>
              <a:rPr lang="en-US" dirty="0"/>
              <a:t>	border:2px solid blue;</a:t>
            </a:r>
          </a:p>
          <a:p>
            <a:r>
              <a:rPr lang="en-US" dirty="0"/>
              <a:t>	</a:t>
            </a:r>
            <a:r>
              <a:rPr lang="en-US" dirty="0" err="1"/>
              <a:t>text-align:left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3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VP30P1.html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/style30p1.css"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&lt;div id="</a:t>
            </a:r>
            <a:r>
              <a:rPr lang="en-US" dirty="0" err="1"/>
              <a:t>center_maker</a:t>
            </a:r>
            <a:r>
              <a:rPr lang="en-US" dirty="0" smtClean="0"/>
              <a:t>"&gt;</a:t>
            </a:r>
          </a:p>
          <a:p>
            <a:r>
              <a:rPr lang="en-US" dirty="0"/>
              <a:t>		&lt;header id="header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="Zaman.jpg" alt="logo" title="Zaman IT Development Ltd." class="logo" height="55" width="55" </a:t>
            </a:r>
            <a:r>
              <a:rPr lang="en-US" dirty="0" smtClean="0"/>
              <a:t>/&gt;</a:t>
            </a:r>
          </a:p>
          <a:p>
            <a:r>
              <a:rPr lang="en-US" dirty="0"/>
              <a:t>			&lt;h1&gt;Welcome to my Website.&lt;/h1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&lt;/header</a:t>
            </a:r>
            <a:r>
              <a:rPr lang="en-US" dirty="0" smtClean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nav</a:t>
            </a:r>
            <a:r>
              <a:rPr lang="en-US" dirty="0"/>
              <a:t> id="</a:t>
            </a:r>
            <a:r>
              <a:rPr lang="en-US" dirty="0" err="1"/>
              <a:t>nav</a:t>
            </a:r>
            <a:r>
              <a:rPr lang="en-US" dirty="0" smtClean="0"/>
              <a:t>"&gt;</a:t>
            </a:r>
          </a:p>
          <a:p>
            <a:r>
              <a:rPr lang="en-US" dirty="0"/>
              <a:t>			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="VP29P1.html"&gt;Home&lt;/a&gt;&lt;/li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="#"&gt;About&lt;/a&gt;&lt;/li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&lt;li&gt;&lt;a </a:t>
            </a:r>
            <a:r>
              <a:rPr lang="en-US" dirty="0" err="1"/>
              <a:t>href</a:t>
            </a:r>
            <a:r>
              <a:rPr lang="en-US" dirty="0"/>
              <a:t>="#"&gt;Contact&lt;/a&gt;&lt;/li</a:t>
            </a:r>
            <a:r>
              <a:rPr lang="en-US" dirty="0" smtClean="0"/>
              <a:t>&gt;</a:t>
            </a:r>
          </a:p>
          <a:p>
            <a:r>
              <a:rPr lang="en-US" dirty="0"/>
              <a:t>	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	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/>
              <a:t>		&lt;aside id="aside</a:t>
            </a:r>
            <a:r>
              <a:rPr lang="en-US" dirty="0" smtClean="0"/>
              <a:t>"&gt;</a:t>
            </a:r>
          </a:p>
          <a:p>
            <a:r>
              <a:rPr lang="en-US" dirty="0"/>
              <a:t>			&lt;h2&gt;This is my aside.&lt;/h2</a:t>
            </a:r>
            <a:r>
              <a:rPr lang="en-US" dirty="0" smtClean="0"/>
              <a:t>&gt;</a:t>
            </a:r>
          </a:p>
          <a:p>
            <a:r>
              <a:rPr lang="en-US" dirty="0"/>
              <a:t>		&lt;content&gt;This is my aside content.&lt;/content</a:t>
            </a:r>
            <a:r>
              <a:rPr lang="en-US" dirty="0" smtClean="0"/>
              <a:t>&gt;</a:t>
            </a:r>
          </a:p>
          <a:p>
            <a:r>
              <a:rPr lang="en-US" dirty="0"/>
              <a:t>		&lt;/aside&gt;</a:t>
            </a:r>
          </a:p>
        </p:txBody>
      </p:sp>
    </p:spTree>
    <p:extLst>
      <p:ext uri="{BB962C8B-B14F-4D97-AF65-F5344CB8AC3E}">
        <p14:creationId xmlns:p14="http://schemas.microsoft.com/office/powerpoint/2010/main" val="26282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&lt;b&gt;Bold&lt;/</a:t>
            </a:r>
            <a:r>
              <a:rPr lang="en-US" dirty="0" smtClean="0"/>
              <a:t>b&gt; Tag.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2695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VP30P1.html Next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&lt;section id="section</a:t>
            </a:r>
            <a:r>
              <a:rPr lang="en-US" dirty="0" smtClean="0"/>
              <a:t>"&gt;</a:t>
            </a:r>
          </a:p>
          <a:p>
            <a:r>
              <a:rPr lang="en-US" dirty="0"/>
              <a:t>		&lt;header</a:t>
            </a:r>
            <a:r>
              <a:rPr lang="en-US" dirty="0" smtClean="0"/>
              <a:t>&gt;</a:t>
            </a:r>
          </a:p>
          <a:p>
            <a:r>
              <a:rPr lang="en-US" dirty="0"/>
              <a:t>			&lt;article</a:t>
            </a:r>
            <a:r>
              <a:rPr lang="en-US" dirty="0" smtClean="0"/>
              <a:t>&gt;</a:t>
            </a:r>
          </a:p>
          <a:p>
            <a:r>
              <a:rPr lang="en-US" dirty="0"/>
              <a:t>				&lt;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/>
              <a:t>			&lt;h1&gt;This is Syed Zaman Mostafiz.&lt;/h1</a:t>
            </a:r>
            <a:r>
              <a:rPr lang="en-US" dirty="0" smtClean="0"/>
              <a:t>&gt;</a:t>
            </a:r>
          </a:p>
          <a:p>
            <a:r>
              <a:rPr lang="en-US" dirty="0"/>
              <a:t>				&lt;h2&gt;Just Example.....Just </a:t>
            </a:r>
            <a:r>
              <a:rPr lang="en-US" dirty="0" smtClean="0"/>
              <a:t>Example..&lt;/</a:t>
            </a:r>
            <a:r>
              <a:rPr lang="en-US" dirty="0"/>
              <a:t>h2</a:t>
            </a:r>
            <a:r>
              <a:rPr lang="en-US" dirty="0" smtClean="0"/>
              <a:t>&gt;</a:t>
            </a:r>
          </a:p>
          <a:p>
            <a:r>
              <a:rPr lang="en-US" dirty="0"/>
              <a:t>				&lt;/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/>
              <a:t>		&lt;footer</a:t>
            </a:r>
            <a:r>
              <a:rPr lang="en-US" dirty="0" smtClean="0"/>
              <a:t>&gt;</a:t>
            </a:r>
            <a:r>
              <a:rPr lang="en-US" dirty="0"/>
              <a:t>	Written by Syed Zaman Mostafiz</a:t>
            </a:r>
            <a:r>
              <a:rPr lang="en-US" dirty="0" smtClean="0"/>
              <a:t>.&lt;/</a:t>
            </a:r>
            <a:r>
              <a:rPr lang="en-US" dirty="0"/>
              <a:t>footer</a:t>
            </a:r>
            <a:r>
              <a:rPr lang="en-US" dirty="0" smtClean="0"/>
              <a:t>&gt;</a:t>
            </a:r>
          </a:p>
          <a:p>
            <a:r>
              <a:rPr lang="en-US" dirty="0"/>
              <a:t>			&lt;/article</a:t>
            </a:r>
            <a:r>
              <a:rPr lang="en-US" dirty="0" smtClean="0"/>
              <a:t>&gt;</a:t>
            </a:r>
          </a:p>
          <a:p>
            <a:r>
              <a:rPr lang="en-US" dirty="0"/>
              <a:t>		&lt;/header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section</a:t>
            </a:r>
            <a:r>
              <a:rPr lang="en-US" dirty="0" smtClean="0"/>
              <a:t>&gt;</a:t>
            </a:r>
          </a:p>
          <a:p>
            <a:r>
              <a:rPr lang="en-US" dirty="0"/>
              <a:t>		&lt;footer id="footer</a:t>
            </a:r>
            <a:r>
              <a:rPr lang="en-US" dirty="0" smtClean="0"/>
              <a:t>"&gt;</a:t>
            </a:r>
          </a:p>
          <a:p>
            <a:r>
              <a:rPr lang="en-US" dirty="0"/>
              <a:t>		&amp;copy; copyright &amp;</a:t>
            </a:r>
            <a:r>
              <a:rPr lang="en-US" dirty="0" err="1"/>
              <a:t>nbsp</a:t>
            </a:r>
            <a:r>
              <a:rPr lang="en-US" dirty="0"/>
              <a:t>; Zaman IT Development Ltd</a:t>
            </a:r>
            <a:r>
              <a:rPr lang="en-US" dirty="0" smtClean="0"/>
              <a:t>.</a:t>
            </a:r>
          </a:p>
          <a:p>
            <a:r>
              <a:rPr lang="en-US" dirty="0"/>
              <a:t>		&lt;/footer&gt;	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="VP29P1.html" target="_blank"&gt;VP29P1.html&lt;/a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49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style30p1.css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*{    margin:0px;    padding:0px;     }</a:t>
            </a:r>
          </a:p>
          <a:p>
            <a:r>
              <a:rPr lang="en-US" dirty="0" smtClean="0"/>
              <a:t>body{    </a:t>
            </a:r>
            <a:r>
              <a:rPr lang="en-US" dirty="0" err="1" smtClean="0"/>
              <a:t>font-family:sans-serif</a:t>
            </a:r>
            <a:r>
              <a:rPr lang="en-US" dirty="0" smtClean="0"/>
              <a:t>;    </a:t>
            </a:r>
            <a:r>
              <a:rPr lang="en-US" dirty="0" err="1" smtClean="0"/>
              <a:t>text-align:center</a:t>
            </a:r>
            <a:r>
              <a:rPr lang="en-US" dirty="0" smtClean="0"/>
              <a:t>;    }</a:t>
            </a:r>
          </a:p>
          <a:p>
            <a:r>
              <a:rPr lang="en-US" dirty="0" smtClean="0"/>
              <a:t>#</a:t>
            </a:r>
            <a:r>
              <a:rPr lang="en-US" dirty="0" err="1"/>
              <a:t>center_maker</a:t>
            </a:r>
            <a:r>
              <a:rPr lang="en-US" dirty="0" smtClean="0"/>
              <a:t>{    width:960px;    margin:0px auto;    </a:t>
            </a:r>
            <a:r>
              <a:rPr lang="en-US" dirty="0" err="1" smtClean="0"/>
              <a:t>text-align:left</a:t>
            </a:r>
            <a:r>
              <a:rPr lang="en-US" dirty="0" smtClean="0"/>
              <a:t>;    }</a:t>
            </a:r>
          </a:p>
          <a:p>
            <a:r>
              <a:rPr lang="en-US" dirty="0" smtClean="0"/>
              <a:t>#</a:t>
            </a:r>
            <a:r>
              <a:rPr lang="en-US" dirty="0"/>
              <a:t>header{     /*header starts from here*/</a:t>
            </a:r>
          </a:p>
          <a:p>
            <a:r>
              <a:rPr lang="en-US" dirty="0"/>
              <a:t>	border:1px solid blue</a:t>
            </a:r>
            <a:r>
              <a:rPr lang="en-US" dirty="0" smtClean="0"/>
              <a:t>;</a:t>
            </a:r>
            <a:r>
              <a:rPr lang="en-US" dirty="0"/>
              <a:t>	padding:20px</a:t>
            </a:r>
            <a:r>
              <a:rPr lang="en-US" dirty="0" smtClean="0"/>
              <a:t>;</a:t>
            </a:r>
            <a:r>
              <a:rPr lang="en-US" dirty="0"/>
              <a:t>	margin:5px 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.logo{</a:t>
            </a:r>
          </a:p>
          <a:p>
            <a:r>
              <a:rPr lang="en-US" dirty="0"/>
              <a:t>	</a:t>
            </a:r>
            <a:r>
              <a:rPr lang="en-US" dirty="0" err="1"/>
              <a:t>display:inline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vertical-align:middle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#header h1{</a:t>
            </a:r>
          </a:p>
          <a:p>
            <a:r>
              <a:rPr lang="en-US" dirty="0"/>
              <a:t>	</a:t>
            </a:r>
            <a:r>
              <a:rPr lang="en-US" dirty="0" err="1"/>
              <a:t>display:inline</a:t>
            </a:r>
            <a:r>
              <a:rPr lang="en-US" dirty="0"/>
              <a:t>;</a:t>
            </a:r>
          </a:p>
          <a:p>
            <a:r>
              <a:rPr lang="en-US" dirty="0"/>
              <a:t>}/*header ends here*/</a:t>
            </a:r>
          </a:p>
        </p:txBody>
      </p:sp>
    </p:spTree>
    <p:extLst>
      <p:ext uri="{BB962C8B-B14F-4D97-AF65-F5344CB8AC3E}">
        <p14:creationId xmlns:p14="http://schemas.microsoft.com/office/powerpoint/2010/main" val="33196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style30p1.css Next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{	/*navigation starts from here*/</a:t>
            </a:r>
          </a:p>
          <a:p>
            <a:r>
              <a:rPr lang="en-US" dirty="0"/>
              <a:t>	border:1px solid blue</a:t>
            </a:r>
            <a:r>
              <a:rPr lang="en-US" dirty="0" smtClean="0"/>
              <a:t>;</a:t>
            </a:r>
            <a:r>
              <a:rPr lang="en-US" dirty="0"/>
              <a:t>	padding:10px</a:t>
            </a:r>
            <a:r>
              <a:rPr lang="en-US" dirty="0" smtClean="0"/>
              <a:t>;</a:t>
            </a:r>
            <a:r>
              <a:rPr lang="en-US" dirty="0"/>
              <a:t>	margin:5px </a:t>
            </a:r>
            <a:r>
              <a:rPr lang="en-US" dirty="0" err="1"/>
              <a:t>opx</a:t>
            </a:r>
            <a:r>
              <a:rPr lang="en-US" dirty="0"/>
              <a:t>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err="1"/>
              <a:t>list-style-type:none</a:t>
            </a:r>
            <a:r>
              <a:rPr lang="en-US" dirty="0" smtClean="0"/>
              <a:t>;</a:t>
            </a:r>
            <a:r>
              <a:rPr lang="en-US" dirty="0"/>
              <a:t>	</a:t>
            </a:r>
            <a:r>
              <a:rPr lang="en-US" dirty="0" err="1"/>
              <a:t>display:inline</a:t>
            </a:r>
            <a:r>
              <a:rPr lang="en-US" dirty="0" smtClean="0"/>
              <a:t>;    }</a:t>
            </a:r>
          </a:p>
          <a:p>
            <a:r>
              <a:rPr lang="en-US" dirty="0" smtClean="0"/>
              <a:t>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</a:t>
            </a:r>
            <a:r>
              <a:rPr lang="en-US" dirty="0" smtClean="0"/>
              <a:t>{</a:t>
            </a:r>
            <a:r>
              <a:rPr lang="en-US" dirty="0"/>
              <a:t>	margin:5px</a:t>
            </a:r>
            <a:r>
              <a:rPr lang="en-US" dirty="0" smtClean="0"/>
              <a:t>;    }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a:hover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err="1"/>
              <a:t>background-color:blue</a:t>
            </a:r>
            <a:r>
              <a:rPr lang="en-US" dirty="0" smtClean="0"/>
              <a:t>;   color</a:t>
            </a:r>
            <a:r>
              <a:rPr lang="en-US" dirty="0"/>
              <a:t>:#</a:t>
            </a:r>
            <a:r>
              <a:rPr lang="en-US" dirty="0" err="1"/>
              <a:t>fff</a:t>
            </a:r>
            <a:r>
              <a:rPr lang="en-US" dirty="0" smtClean="0"/>
              <a:t>;    }/*</a:t>
            </a:r>
            <a:r>
              <a:rPr lang="en-US" dirty="0"/>
              <a:t>navigation ends here*/</a:t>
            </a:r>
          </a:p>
          <a:p>
            <a:r>
              <a:rPr lang="en-US" dirty="0"/>
              <a:t>#aside{	/*aside starts from here*/</a:t>
            </a:r>
          </a:p>
          <a:p>
            <a:r>
              <a:rPr lang="en-US" dirty="0"/>
              <a:t>	width:320px</a:t>
            </a:r>
            <a:r>
              <a:rPr lang="en-US" dirty="0" smtClean="0"/>
              <a:t>;</a:t>
            </a:r>
            <a:r>
              <a:rPr lang="en-US" dirty="0"/>
              <a:t>	border:2px solid blue</a:t>
            </a:r>
            <a:r>
              <a:rPr lang="en-US" dirty="0" smtClean="0"/>
              <a:t>;</a:t>
            </a:r>
            <a:r>
              <a:rPr lang="en-US" dirty="0"/>
              <a:t>	padding:10px;</a:t>
            </a:r>
          </a:p>
          <a:p>
            <a:r>
              <a:rPr lang="en-US" dirty="0"/>
              <a:t>}/*aside ends here*/</a:t>
            </a:r>
          </a:p>
          <a:p>
            <a:r>
              <a:rPr lang="en-US" dirty="0"/>
              <a:t>#section{	/*section starts from here*/</a:t>
            </a:r>
          </a:p>
          <a:p>
            <a:r>
              <a:rPr lang="en-US" dirty="0"/>
              <a:t>	width:640px;</a:t>
            </a:r>
          </a:p>
          <a:p>
            <a:r>
              <a:rPr lang="en-US" dirty="0"/>
              <a:t>	padding:10px;</a:t>
            </a:r>
          </a:p>
          <a:p>
            <a:r>
              <a:rPr lang="en-US" dirty="0"/>
              <a:t>	margin:0px 10px </a:t>
            </a:r>
            <a:r>
              <a:rPr lang="en-US" dirty="0" err="1"/>
              <a:t>10px</a:t>
            </a:r>
            <a:r>
              <a:rPr lang="en-US" dirty="0"/>
              <a:t> 0px;	</a:t>
            </a:r>
          </a:p>
          <a:p>
            <a:r>
              <a:rPr lang="en-US" dirty="0"/>
              <a:t>}/*section ends here*/</a:t>
            </a:r>
          </a:p>
        </p:txBody>
      </p:sp>
    </p:spTree>
    <p:extLst>
      <p:ext uri="{BB962C8B-B14F-4D97-AF65-F5344CB8AC3E}">
        <p14:creationId xmlns:p14="http://schemas.microsoft.com/office/powerpoint/2010/main" val="1664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&amp; Video Tag in VP31P1.html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/>
              <a:t>	&lt;h1&gt;This is Audio tag&lt;/h1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&lt;audio controls </a:t>
            </a:r>
            <a:r>
              <a:rPr lang="en-US" dirty="0" err="1"/>
              <a:t>autoplay</a:t>
            </a:r>
            <a:r>
              <a:rPr lang="en-US" dirty="0"/>
              <a:t> loop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/>
              <a:t>		&lt;source </a:t>
            </a:r>
            <a:r>
              <a:rPr lang="en-US" dirty="0" err="1"/>
              <a:t>src</a:t>
            </a:r>
            <a:r>
              <a:rPr lang="en-US" dirty="0"/>
              <a:t>="kalimba.mp3" type="audio/mpeg</a:t>
            </a:r>
            <a:r>
              <a:rPr lang="en-US" dirty="0" smtClean="0"/>
              <a:t>"&gt;</a:t>
            </a:r>
          </a:p>
          <a:p>
            <a:r>
              <a:rPr lang="en-US" dirty="0"/>
              <a:t>		&lt;/audio</a:t>
            </a:r>
            <a:r>
              <a:rPr lang="en-US" dirty="0" smtClean="0"/>
              <a:t>&gt;&lt;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	&lt;h1&gt;This is Video tag&lt;/h1</a:t>
            </a:r>
            <a:r>
              <a:rPr lang="en-US" dirty="0" smtClean="0"/>
              <a:t>&gt;</a:t>
            </a:r>
          </a:p>
          <a:p>
            <a:r>
              <a:rPr lang="en-US" dirty="0"/>
              <a:t>		&lt;video width="570" height="320" controls</a:t>
            </a:r>
            <a:r>
              <a:rPr lang="en-US" dirty="0" smtClean="0"/>
              <a:t>&gt;</a:t>
            </a:r>
          </a:p>
          <a:p>
            <a:r>
              <a:rPr lang="en-US" dirty="0"/>
              <a:t>			&lt;source </a:t>
            </a:r>
            <a:r>
              <a:rPr lang="en-US" dirty="0" err="1"/>
              <a:t>src</a:t>
            </a:r>
            <a:r>
              <a:rPr lang="en-US" dirty="0"/>
              <a:t>="../31 - HTML5 and CSS3 Beginner Bangla Tutorial Audio tag and </a:t>
            </a:r>
            <a:r>
              <a:rPr lang="en-US" dirty="0" err="1"/>
              <a:t>Vedio</a:t>
            </a:r>
            <a:r>
              <a:rPr lang="en-US" dirty="0"/>
              <a:t> tag_(1280x720).MP4" type="video/mp4</a:t>
            </a:r>
            <a:r>
              <a:rPr lang="en-US" dirty="0" smtClean="0"/>
              <a:t>"&gt;</a:t>
            </a:r>
          </a:p>
          <a:p>
            <a:r>
              <a:rPr lang="en-US" dirty="0"/>
              <a:t>		&lt;/video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/>
              <a:t>hgroup</a:t>
            </a:r>
            <a:r>
              <a:rPr lang="en-US" dirty="0" smtClean="0"/>
              <a:t>&gt;</a:t>
            </a:r>
          </a:p>
          <a:p>
            <a:r>
              <a:rPr lang="en-US" dirty="0"/>
              <a:t>										&lt;</a:t>
            </a:r>
            <a:r>
              <a:rPr lang="en-US" dirty="0" smtClean="0"/>
              <a:t>footer&gt;Written </a:t>
            </a:r>
            <a:r>
              <a:rPr lang="en-US" dirty="0"/>
              <a:t>by Syed Zaman Mostafiz</a:t>
            </a:r>
            <a:r>
              <a:rPr lang="en-US" dirty="0" smtClean="0"/>
              <a:t>.&lt;/</a:t>
            </a:r>
            <a:r>
              <a:rPr lang="en-US" dirty="0"/>
              <a:t>footer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="VP32P1.html" target="_blank"&gt;VP32P1.html&lt;/a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in VP32P1.html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&lt;title&gt;Introduction to Form&lt;/title</a:t>
            </a:r>
            <a:r>
              <a:rPr lang="en-US" dirty="0" smtClean="0"/>
              <a:t>&gt;</a:t>
            </a:r>
          </a:p>
          <a:p>
            <a:r>
              <a:rPr lang="en-US" dirty="0"/>
              <a:t>		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&lt;form action</a:t>
            </a:r>
            <a:r>
              <a:rPr lang="en-US" dirty="0" smtClean="0"/>
              <a:t>=""&gt;</a:t>
            </a:r>
          </a:p>
          <a:p>
            <a:r>
              <a:rPr lang="en-US" dirty="0"/>
              <a:t>	&lt;label for="</a:t>
            </a:r>
            <a:r>
              <a:rPr lang="en-US" dirty="0" err="1"/>
              <a:t>first_name</a:t>
            </a:r>
            <a:r>
              <a:rPr lang="en-US" dirty="0"/>
              <a:t>"&gt;First Name: &lt;/label&gt;&lt;input type="text" id="</a:t>
            </a:r>
            <a:r>
              <a:rPr lang="en-US" dirty="0" err="1"/>
              <a:t>first_name</a:t>
            </a:r>
            <a:r>
              <a:rPr lang="en-US" dirty="0"/>
              <a:t>" placeholder="Type your first name" </a:t>
            </a:r>
            <a:r>
              <a:rPr lang="en-US" dirty="0" smtClean="0"/>
              <a:t>/&gt;</a:t>
            </a:r>
          </a:p>
          <a:p>
            <a:r>
              <a:rPr lang="en-US" dirty="0"/>
              <a:t>	&lt;label for="</a:t>
            </a:r>
            <a:r>
              <a:rPr lang="en-US" dirty="0" err="1"/>
              <a:t>last_name</a:t>
            </a:r>
            <a:r>
              <a:rPr lang="en-US" dirty="0"/>
              <a:t>"&gt;Last Name: &lt;/label&gt;&lt;input type="text" id="</a:t>
            </a:r>
            <a:r>
              <a:rPr lang="en-US" dirty="0" err="1"/>
              <a:t>last_name</a:t>
            </a:r>
            <a:r>
              <a:rPr lang="en-US" dirty="0"/>
              <a:t>" placeholder="Type your last name" </a:t>
            </a:r>
            <a:r>
              <a:rPr lang="en-US" dirty="0" smtClean="0"/>
              <a:t>/&gt;</a:t>
            </a:r>
          </a:p>
          <a:p>
            <a:r>
              <a:rPr lang="en-US" dirty="0"/>
              <a:t>	&lt;input type="submit" value="Submit" </a:t>
            </a:r>
            <a:r>
              <a:rPr lang="en-US" dirty="0" smtClean="0"/>
              <a:t>/&gt;</a:t>
            </a:r>
          </a:p>
          <a:p>
            <a:r>
              <a:rPr lang="en-US" dirty="0"/>
              <a:t>	&lt;/form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="VP33P1.html" target="_blank"&gt;VP33P1.html&lt;/a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8999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VP33P1.html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&lt;title&gt;Introduction to Form&lt;/title</a:t>
            </a:r>
            <a:r>
              <a:rPr lang="en-US" dirty="0" smtClean="0"/>
              <a:t>&gt;</a:t>
            </a:r>
          </a:p>
          <a:p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/style33p1.css"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&lt;form action</a:t>
            </a:r>
            <a:r>
              <a:rPr lang="en-US" dirty="0" smtClean="0"/>
              <a:t>=""&gt;</a:t>
            </a:r>
          </a:p>
          <a:p>
            <a:r>
              <a:rPr lang="en-US" dirty="0"/>
              <a:t>	&lt;label for="</a:t>
            </a:r>
            <a:r>
              <a:rPr lang="en-US" dirty="0" err="1"/>
              <a:t>first_name</a:t>
            </a:r>
            <a:r>
              <a:rPr lang="en-US" dirty="0"/>
              <a:t>"&gt;First Name: &lt;/label&gt;&lt;input type="text" id="</a:t>
            </a:r>
            <a:r>
              <a:rPr lang="en-US" dirty="0" err="1"/>
              <a:t>first_name</a:t>
            </a:r>
            <a:r>
              <a:rPr lang="en-US" dirty="0"/>
              <a:t>" placeholder="Type your first name" /&gt;&lt;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&lt;label for="</a:t>
            </a:r>
            <a:r>
              <a:rPr lang="en-US" dirty="0" err="1"/>
              <a:t>last_name</a:t>
            </a:r>
            <a:r>
              <a:rPr lang="en-US" dirty="0"/>
              <a:t>"&gt;Last Name: &lt;/label&gt;&lt;input type="text" id="</a:t>
            </a:r>
            <a:r>
              <a:rPr lang="en-US" dirty="0" err="1"/>
              <a:t>last_name</a:t>
            </a:r>
            <a:r>
              <a:rPr lang="en-US" dirty="0"/>
              <a:t>" placeholder="Type your last name" /&gt;&lt;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&lt;label for="password"&gt;Password: &lt;/label&gt;&lt;input type="password" id="password" </a:t>
            </a:r>
            <a:r>
              <a:rPr lang="en-US" dirty="0" err="1"/>
              <a:t>maxlength</a:t>
            </a:r>
            <a:r>
              <a:rPr lang="en-US" dirty="0"/>
              <a:t>="6" /&gt;&lt;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&lt;input type="submit" value="Submit" /&gt;&lt;input type="reset" value="Clear" </a:t>
            </a:r>
            <a:r>
              <a:rPr lang="en-US" dirty="0" smtClean="0"/>
              <a:t>/&gt;</a:t>
            </a:r>
          </a:p>
          <a:p>
            <a:r>
              <a:rPr lang="en-US" dirty="0"/>
              <a:t>	&lt;/form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/&gt;&lt;a </a:t>
            </a:r>
            <a:r>
              <a:rPr lang="en-US" dirty="0" err="1"/>
              <a:t>href</a:t>
            </a:r>
            <a:r>
              <a:rPr lang="en-US" dirty="0"/>
              <a:t>="VP04.html" target="_blank"&gt;VP04.html&lt;/a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style33p1.css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/*[type="text"]*/</a:t>
            </a:r>
          </a:p>
          <a:p>
            <a:r>
              <a:rPr lang="en-US" dirty="0" err="1"/>
              <a:t>input:not</a:t>
            </a:r>
            <a:r>
              <a:rPr lang="en-US" dirty="0"/>
              <a:t>([type="submit"]){</a:t>
            </a:r>
          </a:p>
          <a:p>
            <a:r>
              <a:rPr lang="en-US" dirty="0"/>
              <a:t>	border:0px;</a:t>
            </a:r>
          </a:p>
          <a:p>
            <a:r>
              <a:rPr lang="en-US" dirty="0"/>
              <a:t>	background-color:#666;</a:t>
            </a:r>
          </a:p>
          <a:p>
            <a:r>
              <a:rPr lang="en-US" dirty="0"/>
              <a:t>	margin:5px;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tag with break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	&lt;meta 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	&lt;title&gt;This is Title.&lt;/title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	This is &lt;</a:t>
            </a:r>
            <a:r>
              <a:rPr lang="en-US" dirty="0" err="1"/>
              <a:t>em</a:t>
            </a:r>
            <a:r>
              <a:rPr lang="en-US" dirty="0"/>
              <a:t>&gt;italic&lt;/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en-US" dirty="0" smtClean="0"/>
              <a:t>Tag.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r>
              <a:rPr lang="en-US" dirty="0"/>
              <a:t>	This is &lt;i&gt;italic&lt;/i&gt;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8129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1040</Words>
  <Application>Microsoft Office PowerPoint</Application>
  <PresentationFormat>On-screen Show (4:3)</PresentationFormat>
  <Paragraphs>1359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Welcome to my HTML5 and CSS3 Learn and Teaching Channel</vt:lpstr>
      <vt:lpstr>PowerPoint Presentation</vt:lpstr>
      <vt:lpstr>Html, Head , Title and Body Tag</vt:lpstr>
      <vt:lpstr>Break Tag</vt:lpstr>
      <vt:lpstr>Paragraph Tags</vt:lpstr>
      <vt:lpstr>Heading Tags</vt:lpstr>
      <vt:lpstr>Strong Tag</vt:lpstr>
      <vt:lpstr>Bold Tag</vt:lpstr>
      <vt:lpstr>Italic tag with break tag</vt:lpstr>
      <vt:lpstr>Horizontal Tag</vt:lpstr>
      <vt:lpstr>Comment in HTML</vt:lpstr>
      <vt:lpstr>Image Tag with Attribute</vt:lpstr>
      <vt:lpstr>Anchor tag with target attribute</vt:lpstr>
      <vt:lpstr>Different pages on our websites</vt:lpstr>
      <vt:lpstr>Email links</vt:lpstr>
      <vt:lpstr>Alter attribute with image tag</vt:lpstr>
      <vt:lpstr>Linking to the same page</vt:lpstr>
      <vt:lpstr>Un Order list </vt:lpstr>
      <vt:lpstr>Oder List</vt:lpstr>
      <vt:lpstr>About W3C- World Wide Web Consortium</vt:lpstr>
      <vt:lpstr>&lt;h1&gt;HTML Text Formatting Tags&lt;/h1&gt;</vt:lpstr>
      <vt:lpstr>Inline CSS</vt:lpstr>
      <vt:lpstr>Internal CSS</vt:lpstr>
      <vt:lpstr>External CSS</vt:lpstr>
      <vt:lpstr>External CSS</vt:lpstr>
      <vt:lpstr>External CSS</vt:lpstr>
      <vt:lpstr>External CSS</vt:lpstr>
      <vt:lpstr>External CSS</vt:lpstr>
      <vt:lpstr>Padding and Margin</vt:lpstr>
      <vt:lpstr>Padding and Margin</vt:lpstr>
      <vt:lpstr>Padding and Margin</vt:lpstr>
      <vt:lpstr>In CSS Page</vt:lpstr>
      <vt:lpstr>In CSS Page Exercise of Border</vt:lpstr>
      <vt:lpstr>In CSS Page Exercise of Border</vt:lpstr>
      <vt:lpstr>In CSS Page Exercise of Border</vt:lpstr>
      <vt:lpstr>In CSS Page Exercise of Border</vt:lpstr>
      <vt:lpstr>In CSS Page Exercise of Border</vt:lpstr>
      <vt:lpstr>VP18P1.html</vt:lpstr>
      <vt:lpstr>style18.css</vt:lpstr>
      <vt:lpstr>VP18P2.html</vt:lpstr>
      <vt:lpstr>In CSS Page Exercise of Classes</vt:lpstr>
      <vt:lpstr>VP19P1.html Exercise of div tag, id and span tag</vt:lpstr>
      <vt:lpstr>style19.css Exercise of id and class</vt:lpstr>
      <vt:lpstr>Video Practice 20P1.html</vt:lpstr>
      <vt:lpstr>Float and Clear in style20.css Page</vt:lpstr>
      <vt:lpstr>VP21P1.html</vt:lpstr>
      <vt:lpstr>Center Tag</vt:lpstr>
      <vt:lpstr>Center Form Align Attribute</vt:lpstr>
      <vt:lpstr>Video Practice 21 Part 3.html</vt:lpstr>
      <vt:lpstr>Child Selector</vt:lpstr>
      <vt:lpstr>VP22P1.html</vt:lpstr>
      <vt:lpstr>PowerPoint Presentation</vt:lpstr>
      <vt:lpstr> float: left;</vt:lpstr>
      <vt:lpstr>display: inline;</vt:lpstr>
      <vt:lpstr>display: block;</vt:lpstr>
      <vt:lpstr> display: none;</vt:lpstr>
      <vt:lpstr>VP22P2.html</vt:lpstr>
      <vt:lpstr> display: none; in span tag</vt:lpstr>
      <vt:lpstr> visibility: hidden; in span tag</vt:lpstr>
      <vt:lpstr>VP23P1.html</vt:lpstr>
      <vt:lpstr>Pseudo Classes</vt:lpstr>
      <vt:lpstr>VP24P1.html</vt:lpstr>
      <vt:lpstr>style24p1.css</vt:lpstr>
      <vt:lpstr>Table tag with table raw &amp; table data tag.</vt:lpstr>
      <vt:lpstr>PowerPoint Presentation</vt:lpstr>
      <vt:lpstr>style25p1.css</vt:lpstr>
      <vt:lpstr>VP26P1.html</vt:lpstr>
      <vt:lpstr>Border Radius in style26p1.css</vt:lpstr>
      <vt:lpstr>VP26P2.html</vt:lpstr>
      <vt:lpstr>Box Shadow in style26p2.css</vt:lpstr>
      <vt:lpstr>VP27P1.html</vt:lpstr>
      <vt:lpstr>style27p1.css</vt:lpstr>
      <vt:lpstr>VP27P2.html</vt:lpstr>
      <vt:lpstr>position: absolute; in style27p2.css</vt:lpstr>
      <vt:lpstr>VP28P1.html</vt:lpstr>
      <vt:lpstr>VP29P1.html</vt:lpstr>
      <vt:lpstr>VP29P1.html Next Code</vt:lpstr>
      <vt:lpstr>style29p1.css</vt:lpstr>
      <vt:lpstr>VP30P1.html</vt:lpstr>
      <vt:lpstr>VP30P1.html Next Code</vt:lpstr>
      <vt:lpstr>style30p1.css</vt:lpstr>
      <vt:lpstr>style30p1.css Next Code</vt:lpstr>
      <vt:lpstr>Audio &amp; Video Tag in VP31P1.html</vt:lpstr>
      <vt:lpstr>Form in VP32P1.html</vt:lpstr>
      <vt:lpstr>VP33P1.html</vt:lpstr>
      <vt:lpstr>style33p1.css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HTML5 and CSS3 Education of First Day</dc:title>
  <dc:creator>Syed Zaman Mostafiz</dc:creator>
  <cp:lastModifiedBy>Syed Zaman Mostafiz</cp:lastModifiedBy>
  <cp:revision>283</cp:revision>
  <dcterms:created xsi:type="dcterms:W3CDTF">2006-08-16T00:00:00Z</dcterms:created>
  <dcterms:modified xsi:type="dcterms:W3CDTF">2018-04-25T10:41:28Z</dcterms:modified>
</cp:coreProperties>
</file>