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BF2488-4536-4C52-C801-1707655504C3}" v="9" dt="2020-11-15T18:25:02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6FE76FD1-258F-4C2E-A1AA-73B09955E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862" y="184749"/>
            <a:ext cx="8152681" cy="648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</cp:revision>
  <dcterms:created xsi:type="dcterms:W3CDTF">2020-11-15T18:24:38Z</dcterms:created>
  <dcterms:modified xsi:type="dcterms:W3CDTF">2020-11-15T18:25:19Z</dcterms:modified>
</cp:coreProperties>
</file>