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7" r:id="rId5"/>
    <p:sldId id="267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2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C8D1-352E-48E5-BFF0-CE55578B572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.aldebaran.com/2-4/family/pepper_technical/joints_pep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.aldebaran.com/2-4/family/pepper_technical/joints_pep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519954" cy="2387600"/>
          </a:xfrm>
        </p:spPr>
        <p:txBody>
          <a:bodyPr>
            <a:normAutofit/>
          </a:bodyPr>
          <a:lstStyle/>
          <a:p>
            <a:r>
              <a:rPr lang="de-DE" sz="4400" dirty="0" err="1" smtClean="0"/>
              <a:t>inverseKinematik</a:t>
            </a:r>
            <a:r>
              <a:rPr lang="de-DE" sz="4400" dirty="0" smtClean="0"/>
              <a:t>(x, y, z, </a:t>
            </a:r>
            <a:r>
              <a:rPr lang="de-DE" sz="4400" dirty="0" err="1" smtClean="0"/>
              <a:t>rx</a:t>
            </a:r>
            <a:r>
              <a:rPr lang="de-DE" sz="4400" dirty="0" smtClean="0"/>
              <a:t>, </a:t>
            </a:r>
            <a:r>
              <a:rPr lang="de-DE" sz="4400" dirty="0" err="1" smtClean="0"/>
              <a:t>ry</a:t>
            </a:r>
            <a:r>
              <a:rPr lang="de-DE" sz="4400" dirty="0" smtClean="0"/>
              <a:t>, </a:t>
            </a:r>
            <a:r>
              <a:rPr lang="de-DE" sz="4400" dirty="0" err="1" smtClean="0"/>
              <a:t>rz</a:t>
            </a:r>
            <a:r>
              <a:rPr lang="de-DE" sz="4400" dirty="0" smtClean="0"/>
              <a:t>) -&gt; a0, …, a4</a:t>
            </a:r>
            <a:br>
              <a:rPr lang="de-DE" sz="4400" dirty="0" smtClean="0"/>
            </a:br>
            <a:r>
              <a:rPr lang="de-DE" sz="4400" dirty="0" err="1" smtClean="0"/>
              <a:t>inverseKinematik</a:t>
            </a:r>
            <a:r>
              <a:rPr lang="de-DE" sz="4400" dirty="0" smtClean="0"/>
              <a:t>(x, y, z, </a:t>
            </a:r>
            <a:r>
              <a:rPr lang="de-DE" sz="4400" dirty="0" err="1" smtClean="0"/>
              <a:t>rx</a:t>
            </a:r>
            <a:r>
              <a:rPr lang="de-DE" sz="4400" dirty="0" smtClean="0"/>
              <a:t>, </a:t>
            </a:r>
            <a:r>
              <a:rPr lang="de-DE" sz="4400" dirty="0" err="1" smtClean="0"/>
              <a:t>ry</a:t>
            </a:r>
            <a:r>
              <a:rPr lang="de-DE" sz="4400" dirty="0" smtClean="0"/>
              <a:t>, </a:t>
            </a:r>
            <a:r>
              <a:rPr lang="de-DE" sz="4400" dirty="0" err="1" smtClean="0"/>
              <a:t>rz</a:t>
            </a:r>
            <a:r>
              <a:rPr lang="de-DE" sz="4400" dirty="0" smtClean="0"/>
              <a:t>) -&gt; a0, …, a5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82" y="298185"/>
            <a:ext cx="7077075" cy="616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angles</a:t>
            </a:r>
            <a:r>
              <a:rPr lang="de-DE" sz="4000" dirty="0"/>
              <a:t>[3]</a:t>
            </a:r>
            <a:br>
              <a:rPr lang="de-DE" sz="4000" dirty="0"/>
            </a:br>
            <a:r>
              <a:rPr lang="de-DE" sz="4000" dirty="0" err="1"/>
              <a:t>RElbowRoll</a:t>
            </a:r>
            <a:endParaRPr lang="en-US" sz="4000" dirty="0"/>
          </a:p>
        </p:txBody>
      </p:sp>
      <p:sp>
        <p:nvSpPr>
          <p:cNvPr id="9" name="Freeform 8"/>
          <p:cNvSpPr/>
          <p:nvPr/>
        </p:nvSpPr>
        <p:spPr>
          <a:xfrm>
            <a:off x="7702547" y="4272124"/>
            <a:ext cx="422656" cy="48133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427736 w 427736"/>
              <a:gd name="connsiteY0" fmla="*/ 122428 h 152138"/>
              <a:gd name="connsiteX1" fmla="*/ 0 w 427736"/>
              <a:gd name="connsiteY1" fmla="*/ 0 h 152138"/>
              <a:gd name="connsiteX0" fmla="*/ 220472 w 220472"/>
              <a:gd name="connsiteY0" fmla="*/ 134620 h 163165"/>
              <a:gd name="connsiteX1" fmla="*/ 0 w 220472"/>
              <a:gd name="connsiteY1" fmla="*/ 0 h 163165"/>
              <a:gd name="connsiteX0" fmla="*/ 220472 w 220472"/>
              <a:gd name="connsiteY0" fmla="*/ 134620 h 134620"/>
              <a:gd name="connsiteX1" fmla="*/ 0 w 220472"/>
              <a:gd name="connsiteY1" fmla="*/ 0 h 134620"/>
              <a:gd name="connsiteX0" fmla="*/ 247142 w 247142"/>
              <a:gd name="connsiteY0" fmla="*/ 22318 h 22318"/>
              <a:gd name="connsiteX1" fmla="*/ 0 w 247142"/>
              <a:gd name="connsiteY1" fmla="*/ 21048 h 22318"/>
              <a:gd name="connsiteX0" fmla="*/ 247142 w 247142"/>
              <a:gd name="connsiteY0" fmla="*/ 38978 h 38978"/>
              <a:gd name="connsiteX1" fmla="*/ 0 w 247142"/>
              <a:gd name="connsiteY1" fmla="*/ 37708 h 38978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61620 w 261620"/>
              <a:gd name="connsiteY0" fmla="*/ 267229 h 267229"/>
              <a:gd name="connsiteX1" fmla="*/ 0 w 261620"/>
              <a:gd name="connsiteY1" fmla="*/ 6117 h 267229"/>
              <a:gd name="connsiteX0" fmla="*/ 9669 w 373549"/>
              <a:gd name="connsiteY0" fmla="*/ 526462 h 526462"/>
              <a:gd name="connsiteX1" fmla="*/ 363745 w 373549"/>
              <a:gd name="connsiteY1" fmla="*/ 3222 h 526462"/>
              <a:gd name="connsiteX0" fmla="*/ 8650 w 440077"/>
              <a:gd name="connsiteY0" fmla="*/ 484815 h 484815"/>
              <a:gd name="connsiteX1" fmla="*/ 431306 w 440077"/>
              <a:gd name="connsiteY1" fmla="*/ 3485 h 484815"/>
              <a:gd name="connsiteX0" fmla="*/ 0 w 438613"/>
              <a:gd name="connsiteY0" fmla="*/ 484293 h 486109"/>
              <a:gd name="connsiteX1" fmla="*/ 422656 w 438613"/>
              <a:gd name="connsiteY1" fmla="*/ 2963 h 486109"/>
              <a:gd name="connsiteX0" fmla="*/ 0 w 422656"/>
              <a:gd name="connsiteY0" fmla="*/ 481330 h 484115"/>
              <a:gd name="connsiteX1" fmla="*/ 422656 w 422656"/>
              <a:gd name="connsiteY1" fmla="*/ 0 h 484115"/>
              <a:gd name="connsiteX0" fmla="*/ 0 w 422656"/>
              <a:gd name="connsiteY0" fmla="*/ 481330 h 481330"/>
              <a:gd name="connsiteX1" fmla="*/ 422656 w 422656"/>
              <a:gd name="connsiteY1" fmla="*/ 0 h 48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656" h="481330">
                <a:moveTo>
                  <a:pt x="0" y="481330"/>
                </a:moveTo>
                <a:cubicBezTo>
                  <a:pt x="252307" y="422063"/>
                  <a:pt x="418634" y="160867"/>
                  <a:pt x="42265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59015" y="4185285"/>
            <a:ext cx="680085" cy="1148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59015" y="4185285"/>
            <a:ext cx="2663190" cy="297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82530" y="42486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3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907376" y="401908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1610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47" y="123044"/>
            <a:ext cx="7105650" cy="614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[4]</a:t>
            </a:r>
            <a:br>
              <a:rPr lang="de-DE" sz="4000" dirty="0" smtClean="0"/>
            </a:br>
            <a:r>
              <a:rPr lang="de-DE" sz="4000" dirty="0" err="1" smtClean="0"/>
              <a:t>RWristYaw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9039074" y="4466883"/>
            <a:ext cx="471902" cy="82931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427736 w 427736"/>
              <a:gd name="connsiteY0" fmla="*/ 122428 h 152138"/>
              <a:gd name="connsiteX1" fmla="*/ 0 w 427736"/>
              <a:gd name="connsiteY1" fmla="*/ 0 h 152138"/>
              <a:gd name="connsiteX0" fmla="*/ 220472 w 220472"/>
              <a:gd name="connsiteY0" fmla="*/ 134620 h 163165"/>
              <a:gd name="connsiteX1" fmla="*/ 0 w 220472"/>
              <a:gd name="connsiteY1" fmla="*/ 0 h 163165"/>
              <a:gd name="connsiteX0" fmla="*/ 220472 w 220472"/>
              <a:gd name="connsiteY0" fmla="*/ 134620 h 134620"/>
              <a:gd name="connsiteX1" fmla="*/ 0 w 220472"/>
              <a:gd name="connsiteY1" fmla="*/ 0 h 134620"/>
              <a:gd name="connsiteX0" fmla="*/ 247142 w 247142"/>
              <a:gd name="connsiteY0" fmla="*/ 22318 h 22318"/>
              <a:gd name="connsiteX1" fmla="*/ 0 w 247142"/>
              <a:gd name="connsiteY1" fmla="*/ 21048 h 22318"/>
              <a:gd name="connsiteX0" fmla="*/ 247142 w 247142"/>
              <a:gd name="connsiteY0" fmla="*/ 38978 h 38978"/>
              <a:gd name="connsiteX1" fmla="*/ 0 w 247142"/>
              <a:gd name="connsiteY1" fmla="*/ 37708 h 38978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61620 w 261620"/>
              <a:gd name="connsiteY0" fmla="*/ 267229 h 267229"/>
              <a:gd name="connsiteX1" fmla="*/ 0 w 261620"/>
              <a:gd name="connsiteY1" fmla="*/ 6117 h 267229"/>
              <a:gd name="connsiteX0" fmla="*/ 9669 w 373549"/>
              <a:gd name="connsiteY0" fmla="*/ 526462 h 526462"/>
              <a:gd name="connsiteX1" fmla="*/ 363745 w 373549"/>
              <a:gd name="connsiteY1" fmla="*/ 3222 h 526462"/>
              <a:gd name="connsiteX0" fmla="*/ 8650 w 440077"/>
              <a:gd name="connsiteY0" fmla="*/ 484815 h 484815"/>
              <a:gd name="connsiteX1" fmla="*/ 431306 w 440077"/>
              <a:gd name="connsiteY1" fmla="*/ 3485 h 484815"/>
              <a:gd name="connsiteX0" fmla="*/ 0 w 438613"/>
              <a:gd name="connsiteY0" fmla="*/ 484293 h 486109"/>
              <a:gd name="connsiteX1" fmla="*/ 422656 w 438613"/>
              <a:gd name="connsiteY1" fmla="*/ 2963 h 486109"/>
              <a:gd name="connsiteX0" fmla="*/ 0 w 422656"/>
              <a:gd name="connsiteY0" fmla="*/ 481330 h 484115"/>
              <a:gd name="connsiteX1" fmla="*/ 422656 w 422656"/>
              <a:gd name="connsiteY1" fmla="*/ 0 h 484115"/>
              <a:gd name="connsiteX0" fmla="*/ 0 w 422656"/>
              <a:gd name="connsiteY0" fmla="*/ 481330 h 481330"/>
              <a:gd name="connsiteX1" fmla="*/ 422656 w 422656"/>
              <a:gd name="connsiteY1" fmla="*/ 0 h 481330"/>
              <a:gd name="connsiteX0" fmla="*/ 0 w 5340096"/>
              <a:gd name="connsiteY0" fmla="*/ 1357 h 1693764"/>
              <a:gd name="connsiteX1" fmla="*/ 5340096 w 5340096"/>
              <a:gd name="connsiteY1" fmla="*/ 1684107 h 1693764"/>
              <a:gd name="connsiteX0" fmla="*/ 207291 w 282514"/>
              <a:gd name="connsiteY0" fmla="*/ 2818 h 699072"/>
              <a:gd name="connsiteX1" fmla="*/ 27 w 282514"/>
              <a:gd name="connsiteY1" fmla="*/ 679728 h 699072"/>
              <a:gd name="connsiteX0" fmla="*/ 425722 w 481739"/>
              <a:gd name="connsiteY0" fmla="*/ 2757 h 718946"/>
              <a:gd name="connsiteX1" fmla="*/ 18 w 481739"/>
              <a:gd name="connsiteY1" fmla="*/ 699987 h 718946"/>
              <a:gd name="connsiteX0" fmla="*/ 428146 w 428146"/>
              <a:gd name="connsiteY0" fmla="*/ 0 h 717772"/>
              <a:gd name="connsiteX1" fmla="*/ 2442 w 428146"/>
              <a:gd name="connsiteY1" fmla="*/ 697230 h 717772"/>
              <a:gd name="connsiteX0" fmla="*/ 489611 w 489611"/>
              <a:gd name="connsiteY0" fmla="*/ 0 h 697230"/>
              <a:gd name="connsiteX1" fmla="*/ 63907 w 489611"/>
              <a:gd name="connsiteY1" fmla="*/ 697230 h 697230"/>
              <a:gd name="connsiteX0" fmla="*/ 536220 w 536220"/>
              <a:gd name="connsiteY0" fmla="*/ 0 h 808990"/>
              <a:gd name="connsiteX1" fmla="*/ 54636 w 536220"/>
              <a:gd name="connsiteY1" fmla="*/ 808990 h 808990"/>
              <a:gd name="connsiteX0" fmla="*/ 507364 w 507364"/>
              <a:gd name="connsiteY0" fmla="*/ 0 h 808990"/>
              <a:gd name="connsiteX1" fmla="*/ 25780 w 507364"/>
              <a:gd name="connsiteY1" fmla="*/ 808990 h 808990"/>
              <a:gd name="connsiteX0" fmla="*/ 485030 w 485030"/>
              <a:gd name="connsiteY0" fmla="*/ 0 h 819150"/>
              <a:gd name="connsiteX1" fmla="*/ 28846 w 485030"/>
              <a:gd name="connsiteY1" fmla="*/ 819150 h 819150"/>
              <a:gd name="connsiteX0" fmla="*/ 471902 w 471902"/>
              <a:gd name="connsiteY0" fmla="*/ 0 h 829310"/>
              <a:gd name="connsiteX1" fmla="*/ 30958 w 471902"/>
              <a:gd name="connsiteY1" fmla="*/ 829310 h 82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1902" h="829310">
                <a:moveTo>
                  <a:pt x="471902" y="0"/>
                </a:moveTo>
                <a:cubicBezTo>
                  <a:pt x="2849" y="22013"/>
                  <a:pt x="-49264" y="487257"/>
                  <a:pt x="30958" y="8293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69139" y="5150520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48831" y="316414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509760" y="3785616"/>
            <a:ext cx="12954" cy="1297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068181" y="453074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4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907376" y="401908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023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5740"/>
            <a:ext cx="697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Online </a:t>
            </a:r>
            <a:r>
              <a:rPr lang="de-DE" dirty="0" err="1" smtClean="0"/>
              <a:t>Documentation</a:t>
            </a:r>
            <a:r>
              <a:rPr lang="de-DE" dirty="0" smtClean="0"/>
              <a:t>:</a:t>
            </a:r>
          </a:p>
          <a:p>
            <a:r>
              <a:rPr lang="de-DE" dirty="0" smtClean="0">
                <a:hlinkClick r:id="rId2"/>
              </a:rPr>
              <a:t>http://doc.aldebaran.com/2-4/family/pepper_technical/joints_pep.html</a:t>
            </a:r>
            <a:r>
              <a:rPr lang="de-DE" dirty="0" smtClean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4288" y="2471928"/>
            <a:ext cx="5779249" cy="2614422"/>
            <a:chOff x="513513" y="2796540"/>
            <a:chExt cx="3200400" cy="1447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513" y="2796540"/>
              <a:ext cx="3200400" cy="1447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800272">
              <a:off x="2732292" y="2915106"/>
              <a:ext cx="866775" cy="923925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2682240" y="912880"/>
            <a:ext cx="5214720" cy="5214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127" y="2214116"/>
            <a:ext cx="3130044" cy="31300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47" y="1068060"/>
            <a:ext cx="5049959" cy="50595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2700000">
            <a:off x="1413201" y="34559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+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2007833">
            <a:off x="1185396" y="3739592"/>
            <a:ext cx="2201145" cy="923215"/>
          </a:xfrm>
          <a:custGeom>
            <a:avLst/>
            <a:gdLst>
              <a:gd name="connsiteX0" fmla="*/ 38836 w 2192054"/>
              <a:gd name="connsiteY0" fmla="*/ 401136 h 941723"/>
              <a:gd name="connsiteX1" fmla="*/ 38836 w 2192054"/>
              <a:gd name="connsiteY1" fmla="*/ 467176 h 941723"/>
              <a:gd name="connsiteX2" fmla="*/ 429996 w 2192054"/>
              <a:gd name="connsiteY2" fmla="*/ 863416 h 941723"/>
              <a:gd name="connsiteX3" fmla="*/ 1049756 w 2192054"/>
              <a:gd name="connsiteY3" fmla="*/ 858336 h 941723"/>
              <a:gd name="connsiteX4" fmla="*/ 1989556 w 2192054"/>
              <a:gd name="connsiteY4" fmla="*/ 914216 h 941723"/>
              <a:gd name="connsiteX5" fmla="*/ 2187676 w 2192054"/>
              <a:gd name="connsiteY5" fmla="*/ 360496 h 941723"/>
              <a:gd name="connsiteX6" fmla="*/ 1887956 w 2192054"/>
              <a:gd name="connsiteY6" fmla="*/ 25216 h 941723"/>
              <a:gd name="connsiteX7" fmla="*/ 836396 w 2192054"/>
              <a:gd name="connsiteY7" fmla="*/ 25216 h 941723"/>
              <a:gd name="connsiteX8" fmla="*/ 257276 w 2192054"/>
              <a:gd name="connsiteY8" fmla="*/ 35376 h 941723"/>
              <a:gd name="connsiteX9" fmla="*/ 38836 w 2192054"/>
              <a:gd name="connsiteY9" fmla="*/ 401136 h 941723"/>
              <a:gd name="connsiteX0" fmla="*/ 21253 w 2218286"/>
              <a:gd name="connsiteY0" fmla="*/ 359226 h 941723"/>
              <a:gd name="connsiteX1" fmla="*/ 65068 w 2218286"/>
              <a:gd name="connsiteY1" fmla="*/ 467176 h 941723"/>
              <a:gd name="connsiteX2" fmla="*/ 456228 w 2218286"/>
              <a:gd name="connsiteY2" fmla="*/ 863416 h 941723"/>
              <a:gd name="connsiteX3" fmla="*/ 1075988 w 2218286"/>
              <a:gd name="connsiteY3" fmla="*/ 858336 h 941723"/>
              <a:gd name="connsiteX4" fmla="*/ 2015788 w 2218286"/>
              <a:gd name="connsiteY4" fmla="*/ 914216 h 941723"/>
              <a:gd name="connsiteX5" fmla="*/ 2213908 w 2218286"/>
              <a:gd name="connsiteY5" fmla="*/ 360496 h 941723"/>
              <a:gd name="connsiteX6" fmla="*/ 1914188 w 2218286"/>
              <a:gd name="connsiteY6" fmla="*/ 25216 h 941723"/>
              <a:gd name="connsiteX7" fmla="*/ 862628 w 2218286"/>
              <a:gd name="connsiteY7" fmla="*/ 25216 h 941723"/>
              <a:gd name="connsiteX8" fmla="*/ 283508 w 2218286"/>
              <a:gd name="connsiteY8" fmla="*/ 35376 h 941723"/>
              <a:gd name="connsiteX9" fmla="*/ 21253 w 2218286"/>
              <a:gd name="connsiteY9" fmla="*/ 359226 h 941723"/>
              <a:gd name="connsiteX0" fmla="*/ 22016 w 2219049"/>
              <a:gd name="connsiteY0" fmla="*/ 359226 h 941723"/>
              <a:gd name="connsiteX1" fmla="*/ 63926 w 2219049"/>
              <a:gd name="connsiteY1" fmla="*/ 587191 h 941723"/>
              <a:gd name="connsiteX2" fmla="*/ 456991 w 2219049"/>
              <a:gd name="connsiteY2" fmla="*/ 863416 h 941723"/>
              <a:gd name="connsiteX3" fmla="*/ 1076751 w 2219049"/>
              <a:gd name="connsiteY3" fmla="*/ 858336 h 941723"/>
              <a:gd name="connsiteX4" fmla="*/ 2016551 w 2219049"/>
              <a:gd name="connsiteY4" fmla="*/ 914216 h 941723"/>
              <a:gd name="connsiteX5" fmla="*/ 2214671 w 2219049"/>
              <a:gd name="connsiteY5" fmla="*/ 360496 h 941723"/>
              <a:gd name="connsiteX6" fmla="*/ 1914951 w 2219049"/>
              <a:gd name="connsiteY6" fmla="*/ 25216 h 941723"/>
              <a:gd name="connsiteX7" fmla="*/ 863391 w 2219049"/>
              <a:gd name="connsiteY7" fmla="*/ 25216 h 941723"/>
              <a:gd name="connsiteX8" fmla="*/ 284271 w 2219049"/>
              <a:gd name="connsiteY8" fmla="*/ 35376 h 941723"/>
              <a:gd name="connsiteX9" fmla="*/ 22016 w 2219049"/>
              <a:gd name="connsiteY9" fmla="*/ 359226 h 941723"/>
              <a:gd name="connsiteX0" fmla="*/ 20452 w 2223200"/>
              <a:gd name="connsiteY0" fmla="*/ 309696 h 941723"/>
              <a:gd name="connsiteX1" fmla="*/ 68077 w 2223200"/>
              <a:gd name="connsiteY1" fmla="*/ 587191 h 941723"/>
              <a:gd name="connsiteX2" fmla="*/ 461142 w 2223200"/>
              <a:gd name="connsiteY2" fmla="*/ 863416 h 941723"/>
              <a:gd name="connsiteX3" fmla="*/ 1080902 w 2223200"/>
              <a:gd name="connsiteY3" fmla="*/ 858336 h 941723"/>
              <a:gd name="connsiteX4" fmla="*/ 2020702 w 2223200"/>
              <a:gd name="connsiteY4" fmla="*/ 914216 h 941723"/>
              <a:gd name="connsiteX5" fmla="*/ 2218822 w 2223200"/>
              <a:gd name="connsiteY5" fmla="*/ 360496 h 941723"/>
              <a:gd name="connsiteX6" fmla="*/ 1919102 w 2223200"/>
              <a:gd name="connsiteY6" fmla="*/ 25216 h 941723"/>
              <a:gd name="connsiteX7" fmla="*/ 867542 w 2223200"/>
              <a:gd name="connsiteY7" fmla="*/ 25216 h 941723"/>
              <a:gd name="connsiteX8" fmla="*/ 288422 w 2223200"/>
              <a:gd name="connsiteY8" fmla="*/ 35376 h 941723"/>
              <a:gd name="connsiteX9" fmla="*/ 20452 w 2223200"/>
              <a:gd name="connsiteY9" fmla="*/ 309696 h 941723"/>
              <a:gd name="connsiteX0" fmla="*/ 37321 w 2240069"/>
              <a:gd name="connsiteY0" fmla="*/ 309696 h 941723"/>
              <a:gd name="connsiteX1" fmla="*/ 84946 w 2240069"/>
              <a:gd name="connsiteY1" fmla="*/ 587191 h 941723"/>
              <a:gd name="connsiteX2" fmla="*/ 478011 w 2240069"/>
              <a:gd name="connsiteY2" fmla="*/ 863416 h 941723"/>
              <a:gd name="connsiteX3" fmla="*/ 1097771 w 2240069"/>
              <a:gd name="connsiteY3" fmla="*/ 858336 h 941723"/>
              <a:gd name="connsiteX4" fmla="*/ 2037571 w 2240069"/>
              <a:gd name="connsiteY4" fmla="*/ 914216 h 941723"/>
              <a:gd name="connsiteX5" fmla="*/ 2235691 w 2240069"/>
              <a:gd name="connsiteY5" fmla="*/ 360496 h 941723"/>
              <a:gd name="connsiteX6" fmla="*/ 1935971 w 2240069"/>
              <a:gd name="connsiteY6" fmla="*/ 25216 h 941723"/>
              <a:gd name="connsiteX7" fmla="*/ 884411 w 2240069"/>
              <a:gd name="connsiteY7" fmla="*/ 25216 h 941723"/>
              <a:gd name="connsiteX8" fmla="*/ 305291 w 2240069"/>
              <a:gd name="connsiteY8" fmla="*/ 35376 h 941723"/>
              <a:gd name="connsiteX9" fmla="*/ 37321 w 2240069"/>
              <a:gd name="connsiteY9" fmla="*/ 309696 h 941723"/>
              <a:gd name="connsiteX0" fmla="*/ 51135 w 2210068"/>
              <a:gd name="connsiteY0" fmla="*/ 222066 h 941723"/>
              <a:gd name="connsiteX1" fmla="*/ 54945 w 2210068"/>
              <a:gd name="connsiteY1" fmla="*/ 587191 h 941723"/>
              <a:gd name="connsiteX2" fmla="*/ 448010 w 2210068"/>
              <a:gd name="connsiteY2" fmla="*/ 863416 h 941723"/>
              <a:gd name="connsiteX3" fmla="*/ 1067770 w 2210068"/>
              <a:gd name="connsiteY3" fmla="*/ 858336 h 941723"/>
              <a:gd name="connsiteX4" fmla="*/ 2007570 w 2210068"/>
              <a:gd name="connsiteY4" fmla="*/ 914216 h 941723"/>
              <a:gd name="connsiteX5" fmla="*/ 2205690 w 2210068"/>
              <a:gd name="connsiteY5" fmla="*/ 360496 h 941723"/>
              <a:gd name="connsiteX6" fmla="*/ 1905970 w 2210068"/>
              <a:gd name="connsiteY6" fmla="*/ 25216 h 941723"/>
              <a:gd name="connsiteX7" fmla="*/ 854410 w 2210068"/>
              <a:gd name="connsiteY7" fmla="*/ 25216 h 941723"/>
              <a:gd name="connsiteX8" fmla="*/ 275290 w 2210068"/>
              <a:gd name="connsiteY8" fmla="*/ 35376 h 941723"/>
              <a:gd name="connsiteX9" fmla="*/ 51135 w 2210068"/>
              <a:gd name="connsiteY9" fmla="*/ 222066 h 941723"/>
              <a:gd name="connsiteX0" fmla="*/ 52647 w 2211580"/>
              <a:gd name="connsiteY0" fmla="*/ 222066 h 941723"/>
              <a:gd name="connsiteX1" fmla="*/ 56457 w 2211580"/>
              <a:gd name="connsiteY1" fmla="*/ 587191 h 941723"/>
              <a:gd name="connsiteX2" fmla="*/ 449522 w 2211580"/>
              <a:gd name="connsiteY2" fmla="*/ 863416 h 941723"/>
              <a:gd name="connsiteX3" fmla="*/ 1069282 w 2211580"/>
              <a:gd name="connsiteY3" fmla="*/ 858336 h 941723"/>
              <a:gd name="connsiteX4" fmla="*/ 2009082 w 2211580"/>
              <a:gd name="connsiteY4" fmla="*/ 914216 h 941723"/>
              <a:gd name="connsiteX5" fmla="*/ 2207202 w 2211580"/>
              <a:gd name="connsiteY5" fmla="*/ 360496 h 941723"/>
              <a:gd name="connsiteX6" fmla="*/ 1907482 w 2211580"/>
              <a:gd name="connsiteY6" fmla="*/ 25216 h 941723"/>
              <a:gd name="connsiteX7" fmla="*/ 855922 w 2211580"/>
              <a:gd name="connsiteY7" fmla="*/ 25216 h 941723"/>
              <a:gd name="connsiteX8" fmla="*/ 276802 w 2211580"/>
              <a:gd name="connsiteY8" fmla="*/ 35376 h 941723"/>
              <a:gd name="connsiteX9" fmla="*/ 52647 w 2211580"/>
              <a:gd name="connsiteY9" fmla="*/ 222066 h 941723"/>
              <a:gd name="connsiteX0" fmla="*/ 44175 w 2203108"/>
              <a:gd name="connsiteY0" fmla="*/ 222066 h 941723"/>
              <a:gd name="connsiteX1" fmla="*/ 47985 w 2203108"/>
              <a:gd name="connsiteY1" fmla="*/ 587191 h 941723"/>
              <a:gd name="connsiteX2" fmla="*/ 441050 w 2203108"/>
              <a:gd name="connsiteY2" fmla="*/ 863416 h 941723"/>
              <a:gd name="connsiteX3" fmla="*/ 1060810 w 2203108"/>
              <a:gd name="connsiteY3" fmla="*/ 858336 h 941723"/>
              <a:gd name="connsiteX4" fmla="*/ 2000610 w 2203108"/>
              <a:gd name="connsiteY4" fmla="*/ 914216 h 941723"/>
              <a:gd name="connsiteX5" fmla="*/ 2198730 w 2203108"/>
              <a:gd name="connsiteY5" fmla="*/ 360496 h 941723"/>
              <a:gd name="connsiteX6" fmla="*/ 1899010 w 2203108"/>
              <a:gd name="connsiteY6" fmla="*/ 25216 h 941723"/>
              <a:gd name="connsiteX7" fmla="*/ 847450 w 2203108"/>
              <a:gd name="connsiteY7" fmla="*/ 25216 h 941723"/>
              <a:gd name="connsiteX8" fmla="*/ 388345 w 2203108"/>
              <a:gd name="connsiteY8" fmla="*/ 23946 h 941723"/>
              <a:gd name="connsiteX9" fmla="*/ 44175 w 2203108"/>
              <a:gd name="connsiteY9" fmla="*/ 222066 h 941723"/>
              <a:gd name="connsiteX0" fmla="*/ 44175 w 2203108"/>
              <a:gd name="connsiteY0" fmla="*/ 222066 h 941723"/>
              <a:gd name="connsiteX1" fmla="*/ 47985 w 2203108"/>
              <a:gd name="connsiteY1" fmla="*/ 587191 h 941723"/>
              <a:gd name="connsiteX2" fmla="*/ 441050 w 2203108"/>
              <a:gd name="connsiteY2" fmla="*/ 863416 h 941723"/>
              <a:gd name="connsiteX3" fmla="*/ 1060810 w 2203108"/>
              <a:gd name="connsiteY3" fmla="*/ 858336 h 941723"/>
              <a:gd name="connsiteX4" fmla="*/ 2000610 w 2203108"/>
              <a:gd name="connsiteY4" fmla="*/ 914216 h 941723"/>
              <a:gd name="connsiteX5" fmla="*/ 2198730 w 2203108"/>
              <a:gd name="connsiteY5" fmla="*/ 360496 h 941723"/>
              <a:gd name="connsiteX6" fmla="*/ 1899010 w 2203108"/>
              <a:gd name="connsiteY6" fmla="*/ 25216 h 941723"/>
              <a:gd name="connsiteX7" fmla="*/ 847450 w 2203108"/>
              <a:gd name="connsiteY7" fmla="*/ 25216 h 941723"/>
              <a:gd name="connsiteX8" fmla="*/ 388345 w 2203108"/>
              <a:gd name="connsiteY8" fmla="*/ 23946 h 941723"/>
              <a:gd name="connsiteX9" fmla="*/ 44175 w 2203108"/>
              <a:gd name="connsiteY9" fmla="*/ 222066 h 941723"/>
              <a:gd name="connsiteX0" fmla="*/ 47500 w 2206433"/>
              <a:gd name="connsiteY0" fmla="*/ 222066 h 941723"/>
              <a:gd name="connsiteX1" fmla="*/ 45595 w 2206433"/>
              <a:gd name="connsiteY1" fmla="*/ 581476 h 941723"/>
              <a:gd name="connsiteX2" fmla="*/ 444375 w 2206433"/>
              <a:gd name="connsiteY2" fmla="*/ 863416 h 941723"/>
              <a:gd name="connsiteX3" fmla="*/ 1064135 w 2206433"/>
              <a:gd name="connsiteY3" fmla="*/ 858336 h 941723"/>
              <a:gd name="connsiteX4" fmla="*/ 2003935 w 2206433"/>
              <a:gd name="connsiteY4" fmla="*/ 914216 h 941723"/>
              <a:gd name="connsiteX5" fmla="*/ 2202055 w 2206433"/>
              <a:gd name="connsiteY5" fmla="*/ 360496 h 941723"/>
              <a:gd name="connsiteX6" fmla="*/ 1902335 w 2206433"/>
              <a:gd name="connsiteY6" fmla="*/ 25216 h 941723"/>
              <a:gd name="connsiteX7" fmla="*/ 850775 w 2206433"/>
              <a:gd name="connsiteY7" fmla="*/ 25216 h 941723"/>
              <a:gd name="connsiteX8" fmla="*/ 391670 w 2206433"/>
              <a:gd name="connsiteY8" fmla="*/ 23946 h 941723"/>
              <a:gd name="connsiteX9" fmla="*/ 47500 w 2206433"/>
              <a:gd name="connsiteY9" fmla="*/ 222066 h 941723"/>
              <a:gd name="connsiteX0" fmla="*/ 45156 w 2204089"/>
              <a:gd name="connsiteY0" fmla="*/ 222066 h 942144"/>
              <a:gd name="connsiteX1" fmla="*/ 43251 w 2204089"/>
              <a:gd name="connsiteY1" fmla="*/ 581476 h 942144"/>
              <a:gd name="connsiteX2" fmla="*/ 405836 w 2204089"/>
              <a:gd name="connsiteY2" fmla="*/ 844366 h 942144"/>
              <a:gd name="connsiteX3" fmla="*/ 1061791 w 2204089"/>
              <a:gd name="connsiteY3" fmla="*/ 858336 h 942144"/>
              <a:gd name="connsiteX4" fmla="*/ 2001591 w 2204089"/>
              <a:gd name="connsiteY4" fmla="*/ 914216 h 942144"/>
              <a:gd name="connsiteX5" fmla="*/ 2199711 w 2204089"/>
              <a:gd name="connsiteY5" fmla="*/ 360496 h 942144"/>
              <a:gd name="connsiteX6" fmla="*/ 1899991 w 2204089"/>
              <a:gd name="connsiteY6" fmla="*/ 25216 h 942144"/>
              <a:gd name="connsiteX7" fmla="*/ 848431 w 2204089"/>
              <a:gd name="connsiteY7" fmla="*/ 25216 h 942144"/>
              <a:gd name="connsiteX8" fmla="*/ 389326 w 2204089"/>
              <a:gd name="connsiteY8" fmla="*/ 23946 h 942144"/>
              <a:gd name="connsiteX9" fmla="*/ 45156 w 2204089"/>
              <a:gd name="connsiteY9" fmla="*/ 222066 h 942144"/>
              <a:gd name="connsiteX0" fmla="*/ 45156 w 2204110"/>
              <a:gd name="connsiteY0" fmla="*/ 222066 h 938299"/>
              <a:gd name="connsiteX1" fmla="*/ 43251 w 2204110"/>
              <a:gd name="connsiteY1" fmla="*/ 581476 h 938299"/>
              <a:gd name="connsiteX2" fmla="*/ 405836 w 2204110"/>
              <a:gd name="connsiteY2" fmla="*/ 844366 h 938299"/>
              <a:gd name="connsiteX3" fmla="*/ 1059886 w 2204110"/>
              <a:gd name="connsiteY3" fmla="*/ 839286 h 938299"/>
              <a:gd name="connsiteX4" fmla="*/ 2001591 w 2204110"/>
              <a:gd name="connsiteY4" fmla="*/ 914216 h 938299"/>
              <a:gd name="connsiteX5" fmla="*/ 2199711 w 2204110"/>
              <a:gd name="connsiteY5" fmla="*/ 360496 h 938299"/>
              <a:gd name="connsiteX6" fmla="*/ 1899991 w 2204110"/>
              <a:gd name="connsiteY6" fmla="*/ 25216 h 938299"/>
              <a:gd name="connsiteX7" fmla="*/ 848431 w 2204110"/>
              <a:gd name="connsiteY7" fmla="*/ 25216 h 938299"/>
              <a:gd name="connsiteX8" fmla="*/ 389326 w 2204110"/>
              <a:gd name="connsiteY8" fmla="*/ 23946 h 938299"/>
              <a:gd name="connsiteX9" fmla="*/ 45156 w 2204110"/>
              <a:gd name="connsiteY9" fmla="*/ 222066 h 938299"/>
              <a:gd name="connsiteX0" fmla="*/ 45156 w 2206360"/>
              <a:gd name="connsiteY0" fmla="*/ 220679 h 936912"/>
              <a:gd name="connsiteX1" fmla="*/ 43251 w 2206360"/>
              <a:gd name="connsiteY1" fmla="*/ 580089 h 936912"/>
              <a:gd name="connsiteX2" fmla="*/ 405836 w 2206360"/>
              <a:gd name="connsiteY2" fmla="*/ 842979 h 936912"/>
              <a:gd name="connsiteX3" fmla="*/ 1059886 w 2206360"/>
              <a:gd name="connsiteY3" fmla="*/ 837899 h 936912"/>
              <a:gd name="connsiteX4" fmla="*/ 2001591 w 2206360"/>
              <a:gd name="connsiteY4" fmla="*/ 912829 h 936912"/>
              <a:gd name="connsiteX5" fmla="*/ 2199711 w 2206360"/>
              <a:gd name="connsiteY5" fmla="*/ 359109 h 936912"/>
              <a:gd name="connsiteX6" fmla="*/ 1861891 w 2206360"/>
              <a:gd name="connsiteY6" fmla="*/ 25734 h 936912"/>
              <a:gd name="connsiteX7" fmla="*/ 848431 w 2206360"/>
              <a:gd name="connsiteY7" fmla="*/ 23829 h 936912"/>
              <a:gd name="connsiteX8" fmla="*/ 389326 w 2206360"/>
              <a:gd name="connsiteY8" fmla="*/ 22559 h 936912"/>
              <a:gd name="connsiteX9" fmla="*/ 45156 w 2206360"/>
              <a:gd name="connsiteY9" fmla="*/ 220679 h 936912"/>
              <a:gd name="connsiteX0" fmla="*/ 45156 w 2199724"/>
              <a:gd name="connsiteY0" fmla="*/ 220679 h 936912"/>
              <a:gd name="connsiteX1" fmla="*/ 43251 w 2199724"/>
              <a:gd name="connsiteY1" fmla="*/ 580089 h 936912"/>
              <a:gd name="connsiteX2" fmla="*/ 405836 w 2199724"/>
              <a:gd name="connsiteY2" fmla="*/ 842979 h 936912"/>
              <a:gd name="connsiteX3" fmla="*/ 1059886 w 2199724"/>
              <a:gd name="connsiteY3" fmla="*/ 837899 h 936912"/>
              <a:gd name="connsiteX4" fmla="*/ 2001591 w 2199724"/>
              <a:gd name="connsiteY4" fmla="*/ 912829 h 936912"/>
              <a:gd name="connsiteX5" fmla="*/ 2199711 w 2199724"/>
              <a:gd name="connsiteY5" fmla="*/ 359109 h 936912"/>
              <a:gd name="connsiteX6" fmla="*/ 1861891 w 2199724"/>
              <a:gd name="connsiteY6" fmla="*/ 25734 h 936912"/>
              <a:gd name="connsiteX7" fmla="*/ 848431 w 2199724"/>
              <a:gd name="connsiteY7" fmla="*/ 23829 h 936912"/>
              <a:gd name="connsiteX8" fmla="*/ 389326 w 2199724"/>
              <a:gd name="connsiteY8" fmla="*/ 22559 h 936912"/>
              <a:gd name="connsiteX9" fmla="*/ 45156 w 2199724"/>
              <a:gd name="connsiteY9" fmla="*/ 220679 h 936912"/>
              <a:gd name="connsiteX0" fmla="*/ 45156 w 2194017"/>
              <a:gd name="connsiteY0" fmla="*/ 228855 h 937907"/>
              <a:gd name="connsiteX1" fmla="*/ 43251 w 2194017"/>
              <a:gd name="connsiteY1" fmla="*/ 588265 h 937907"/>
              <a:gd name="connsiteX2" fmla="*/ 405836 w 2194017"/>
              <a:gd name="connsiteY2" fmla="*/ 851155 h 937907"/>
              <a:gd name="connsiteX3" fmla="*/ 1059886 w 2194017"/>
              <a:gd name="connsiteY3" fmla="*/ 846075 h 937907"/>
              <a:gd name="connsiteX4" fmla="*/ 2001591 w 2194017"/>
              <a:gd name="connsiteY4" fmla="*/ 921005 h 937907"/>
              <a:gd name="connsiteX5" fmla="*/ 2193996 w 2194017"/>
              <a:gd name="connsiteY5" fmla="*/ 477775 h 937907"/>
              <a:gd name="connsiteX6" fmla="*/ 1861891 w 2194017"/>
              <a:gd name="connsiteY6" fmla="*/ 33910 h 937907"/>
              <a:gd name="connsiteX7" fmla="*/ 848431 w 2194017"/>
              <a:gd name="connsiteY7" fmla="*/ 32005 h 937907"/>
              <a:gd name="connsiteX8" fmla="*/ 389326 w 2194017"/>
              <a:gd name="connsiteY8" fmla="*/ 30735 h 937907"/>
              <a:gd name="connsiteX9" fmla="*/ 45156 w 2194017"/>
              <a:gd name="connsiteY9" fmla="*/ 228855 h 937907"/>
              <a:gd name="connsiteX0" fmla="*/ 45156 w 2194489"/>
              <a:gd name="connsiteY0" fmla="*/ 228855 h 937907"/>
              <a:gd name="connsiteX1" fmla="*/ 43251 w 2194489"/>
              <a:gd name="connsiteY1" fmla="*/ 588265 h 937907"/>
              <a:gd name="connsiteX2" fmla="*/ 405836 w 2194489"/>
              <a:gd name="connsiteY2" fmla="*/ 851155 h 937907"/>
              <a:gd name="connsiteX3" fmla="*/ 1059886 w 2194489"/>
              <a:gd name="connsiteY3" fmla="*/ 846075 h 937907"/>
              <a:gd name="connsiteX4" fmla="*/ 2001591 w 2194489"/>
              <a:gd name="connsiteY4" fmla="*/ 921005 h 937907"/>
              <a:gd name="connsiteX5" fmla="*/ 2193996 w 2194489"/>
              <a:gd name="connsiteY5" fmla="*/ 477775 h 937907"/>
              <a:gd name="connsiteX6" fmla="*/ 1861891 w 2194489"/>
              <a:gd name="connsiteY6" fmla="*/ 33910 h 937907"/>
              <a:gd name="connsiteX7" fmla="*/ 848431 w 2194489"/>
              <a:gd name="connsiteY7" fmla="*/ 32005 h 937907"/>
              <a:gd name="connsiteX8" fmla="*/ 389326 w 2194489"/>
              <a:gd name="connsiteY8" fmla="*/ 30735 h 937907"/>
              <a:gd name="connsiteX9" fmla="*/ 45156 w 2194489"/>
              <a:gd name="connsiteY9" fmla="*/ 228855 h 937907"/>
              <a:gd name="connsiteX0" fmla="*/ 45156 w 2196388"/>
              <a:gd name="connsiteY0" fmla="*/ 225331 h 937436"/>
              <a:gd name="connsiteX1" fmla="*/ 43251 w 2196388"/>
              <a:gd name="connsiteY1" fmla="*/ 584741 h 937436"/>
              <a:gd name="connsiteX2" fmla="*/ 405836 w 2196388"/>
              <a:gd name="connsiteY2" fmla="*/ 847631 h 937436"/>
              <a:gd name="connsiteX3" fmla="*/ 1059886 w 2196388"/>
              <a:gd name="connsiteY3" fmla="*/ 842551 h 937436"/>
              <a:gd name="connsiteX4" fmla="*/ 2001591 w 2196388"/>
              <a:gd name="connsiteY4" fmla="*/ 917481 h 937436"/>
              <a:gd name="connsiteX5" fmla="*/ 2195901 w 2196388"/>
              <a:gd name="connsiteY5" fmla="*/ 426626 h 937436"/>
              <a:gd name="connsiteX6" fmla="*/ 1861891 w 2196388"/>
              <a:gd name="connsiteY6" fmla="*/ 30386 h 937436"/>
              <a:gd name="connsiteX7" fmla="*/ 848431 w 2196388"/>
              <a:gd name="connsiteY7" fmla="*/ 28481 h 937436"/>
              <a:gd name="connsiteX8" fmla="*/ 389326 w 2196388"/>
              <a:gd name="connsiteY8" fmla="*/ 27211 h 937436"/>
              <a:gd name="connsiteX9" fmla="*/ 45156 w 2196388"/>
              <a:gd name="connsiteY9" fmla="*/ 225331 h 937436"/>
              <a:gd name="connsiteX0" fmla="*/ 45156 w 2196863"/>
              <a:gd name="connsiteY0" fmla="*/ 225331 h 945006"/>
              <a:gd name="connsiteX1" fmla="*/ 43251 w 2196863"/>
              <a:gd name="connsiteY1" fmla="*/ 584741 h 945006"/>
              <a:gd name="connsiteX2" fmla="*/ 405836 w 2196863"/>
              <a:gd name="connsiteY2" fmla="*/ 847631 h 945006"/>
              <a:gd name="connsiteX3" fmla="*/ 1059886 w 2196863"/>
              <a:gd name="connsiteY3" fmla="*/ 842551 h 945006"/>
              <a:gd name="connsiteX4" fmla="*/ 2001591 w 2196863"/>
              <a:gd name="connsiteY4" fmla="*/ 917481 h 945006"/>
              <a:gd name="connsiteX5" fmla="*/ 2195901 w 2196863"/>
              <a:gd name="connsiteY5" fmla="*/ 426626 h 945006"/>
              <a:gd name="connsiteX6" fmla="*/ 1861891 w 2196863"/>
              <a:gd name="connsiteY6" fmla="*/ 30386 h 945006"/>
              <a:gd name="connsiteX7" fmla="*/ 848431 w 2196863"/>
              <a:gd name="connsiteY7" fmla="*/ 28481 h 945006"/>
              <a:gd name="connsiteX8" fmla="*/ 389326 w 2196863"/>
              <a:gd name="connsiteY8" fmla="*/ 27211 h 945006"/>
              <a:gd name="connsiteX9" fmla="*/ 45156 w 2196863"/>
              <a:gd name="connsiteY9" fmla="*/ 225331 h 945006"/>
              <a:gd name="connsiteX0" fmla="*/ 45156 w 2201145"/>
              <a:gd name="connsiteY0" fmla="*/ 225331 h 923215"/>
              <a:gd name="connsiteX1" fmla="*/ 43251 w 2201145"/>
              <a:gd name="connsiteY1" fmla="*/ 584741 h 923215"/>
              <a:gd name="connsiteX2" fmla="*/ 405836 w 2201145"/>
              <a:gd name="connsiteY2" fmla="*/ 847631 h 923215"/>
              <a:gd name="connsiteX3" fmla="*/ 1059886 w 2201145"/>
              <a:gd name="connsiteY3" fmla="*/ 842551 h 923215"/>
              <a:gd name="connsiteX4" fmla="*/ 1957776 w 2201145"/>
              <a:gd name="connsiteY4" fmla="*/ 892716 h 923215"/>
              <a:gd name="connsiteX5" fmla="*/ 2195901 w 2201145"/>
              <a:gd name="connsiteY5" fmla="*/ 426626 h 923215"/>
              <a:gd name="connsiteX6" fmla="*/ 1861891 w 2201145"/>
              <a:gd name="connsiteY6" fmla="*/ 30386 h 923215"/>
              <a:gd name="connsiteX7" fmla="*/ 848431 w 2201145"/>
              <a:gd name="connsiteY7" fmla="*/ 28481 h 923215"/>
              <a:gd name="connsiteX8" fmla="*/ 389326 w 2201145"/>
              <a:gd name="connsiteY8" fmla="*/ 27211 h 923215"/>
              <a:gd name="connsiteX9" fmla="*/ 45156 w 2201145"/>
              <a:gd name="connsiteY9" fmla="*/ 225331 h 92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1145" h="923215">
                <a:moveTo>
                  <a:pt x="45156" y="225331"/>
                </a:moveTo>
                <a:cubicBezTo>
                  <a:pt x="-12523" y="318253"/>
                  <a:pt x="-16862" y="481024"/>
                  <a:pt x="43251" y="584741"/>
                </a:cubicBezTo>
                <a:cubicBezTo>
                  <a:pt x="103364" y="688458"/>
                  <a:pt x="236397" y="804663"/>
                  <a:pt x="405836" y="847631"/>
                </a:cubicBezTo>
                <a:cubicBezTo>
                  <a:pt x="575275" y="890599"/>
                  <a:pt x="801230" y="835037"/>
                  <a:pt x="1059886" y="842551"/>
                </a:cubicBezTo>
                <a:cubicBezTo>
                  <a:pt x="1318542" y="850065"/>
                  <a:pt x="1709385" y="981087"/>
                  <a:pt x="1957776" y="892716"/>
                </a:cubicBezTo>
                <a:cubicBezTo>
                  <a:pt x="2206167" y="804345"/>
                  <a:pt x="2211882" y="570348"/>
                  <a:pt x="2195901" y="426626"/>
                </a:cubicBezTo>
                <a:cubicBezTo>
                  <a:pt x="2179920" y="282904"/>
                  <a:pt x="2086469" y="96743"/>
                  <a:pt x="1861891" y="30386"/>
                </a:cubicBezTo>
                <a:cubicBezTo>
                  <a:pt x="1637313" y="-35971"/>
                  <a:pt x="1120211" y="26788"/>
                  <a:pt x="848431" y="28481"/>
                </a:cubicBezTo>
                <a:cubicBezTo>
                  <a:pt x="576651" y="30174"/>
                  <a:pt x="559400" y="2023"/>
                  <a:pt x="389326" y="27211"/>
                </a:cubicBezTo>
                <a:cubicBezTo>
                  <a:pt x="219252" y="52399"/>
                  <a:pt x="102835" y="132409"/>
                  <a:pt x="45156" y="225331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046270" y="3198566"/>
            <a:ext cx="2896690" cy="1128481"/>
            <a:chOff x="3046270" y="3198566"/>
            <a:chExt cx="2896690" cy="1128481"/>
          </a:xfrm>
        </p:grpSpPr>
        <p:sp>
          <p:nvSpPr>
            <p:cNvPr id="12" name="TextBox 11"/>
            <p:cNvSpPr txBox="1"/>
            <p:nvPr/>
          </p:nvSpPr>
          <p:spPr>
            <a:xfrm rot="2700000">
              <a:off x="5082652" y="3082348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046270" y="3204739"/>
              <a:ext cx="2896690" cy="1122308"/>
              <a:chOff x="3046270" y="3204739"/>
              <a:chExt cx="2896690" cy="1122308"/>
            </a:xfrm>
          </p:grpSpPr>
          <p:sp>
            <p:nvSpPr>
              <p:cNvPr id="16" name="Freeform 15"/>
              <p:cNvSpPr/>
              <p:nvPr/>
            </p:nvSpPr>
            <p:spPr>
              <a:xfrm rot="20539367">
                <a:off x="3046270" y="3204739"/>
                <a:ext cx="2896690" cy="1122308"/>
              </a:xfrm>
              <a:custGeom>
                <a:avLst/>
                <a:gdLst>
                  <a:gd name="connsiteX0" fmla="*/ 24 w 2888688"/>
                  <a:gd name="connsiteY0" fmla="*/ 480535 h 1133272"/>
                  <a:gd name="connsiteX1" fmla="*/ 72414 w 2888688"/>
                  <a:gd name="connsiteY1" fmla="*/ 431005 h 1133272"/>
                  <a:gd name="connsiteX2" fmla="*/ 152424 w 2888688"/>
                  <a:gd name="connsiteY2" fmla="*/ 446245 h 1133272"/>
                  <a:gd name="connsiteX3" fmla="*/ 354354 w 2888688"/>
                  <a:gd name="connsiteY3" fmla="*/ 370045 h 1133272"/>
                  <a:gd name="connsiteX4" fmla="*/ 1390674 w 2888688"/>
                  <a:gd name="connsiteY4" fmla="*/ 316705 h 1133272"/>
                  <a:gd name="connsiteX5" fmla="*/ 1836444 w 2888688"/>
                  <a:gd name="connsiteY5" fmla="*/ 133825 h 1133272"/>
                  <a:gd name="connsiteX6" fmla="*/ 2072664 w 2888688"/>
                  <a:gd name="connsiteY6" fmla="*/ 38575 h 1133272"/>
                  <a:gd name="connsiteX7" fmla="*/ 2274594 w 2888688"/>
                  <a:gd name="connsiteY7" fmla="*/ 475 h 1133272"/>
                  <a:gd name="connsiteX8" fmla="*/ 2449854 w 2888688"/>
                  <a:gd name="connsiteY8" fmla="*/ 61435 h 1133272"/>
                  <a:gd name="connsiteX9" fmla="*/ 2529864 w 2888688"/>
                  <a:gd name="connsiteY9" fmla="*/ 76675 h 1133272"/>
                  <a:gd name="connsiteX10" fmla="*/ 2788944 w 2888688"/>
                  <a:gd name="connsiteY10" fmla="*/ 46195 h 1133272"/>
                  <a:gd name="connsiteX11" fmla="*/ 2792754 w 2888688"/>
                  <a:gd name="connsiteY11" fmla="*/ 206215 h 1133272"/>
                  <a:gd name="connsiteX12" fmla="*/ 2545104 w 2888688"/>
                  <a:gd name="connsiteY12" fmla="*/ 274795 h 1133272"/>
                  <a:gd name="connsiteX13" fmla="*/ 2861334 w 2888688"/>
                  <a:gd name="connsiteY13" fmla="*/ 290035 h 1133272"/>
                  <a:gd name="connsiteX14" fmla="*/ 2838474 w 2888688"/>
                  <a:gd name="connsiteY14" fmla="*/ 431005 h 1133272"/>
                  <a:gd name="connsiteX15" fmla="*/ 2564154 w 2888688"/>
                  <a:gd name="connsiteY15" fmla="*/ 488155 h 1133272"/>
                  <a:gd name="connsiteX16" fmla="*/ 2842284 w 2888688"/>
                  <a:gd name="connsiteY16" fmla="*/ 549115 h 1133272"/>
                  <a:gd name="connsiteX17" fmla="*/ 2781324 w 2888688"/>
                  <a:gd name="connsiteY17" fmla="*/ 674845 h 1133272"/>
                  <a:gd name="connsiteX18" fmla="*/ 2507004 w 2888688"/>
                  <a:gd name="connsiteY18" fmla="*/ 690085 h 1133272"/>
                  <a:gd name="connsiteX19" fmla="*/ 2830854 w 2888688"/>
                  <a:gd name="connsiteY19" fmla="*/ 789145 h 1133272"/>
                  <a:gd name="connsiteX20" fmla="*/ 2701314 w 2888688"/>
                  <a:gd name="connsiteY20" fmla="*/ 861535 h 1133272"/>
                  <a:gd name="connsiteX21" fmla="*/ 2430804 w 2888688"/>
                  <a:gd name="connsiteY21" fmla="*/ 876775 h 1133272"/>
                  <a:gd name="connsiteX22" fmla="*/ 2118384 w 2888688"/>
                  <a:gd name="connsiteY22" fmla="*/ 926305 h 1133272"/>
                  <a:gd name="connsiteX23" fmla="*/ 1371624 w 2888688"/>
                  <a:gd name="connsiteY23" fmla="*/ 880585 h 1133272"/>
                  <a:gd name="connsiteX24" fmla="*/ 327684 w 2888688"/>
                  <a:gd name="connsiteY24" fmla="*/ 1124425 h 1133272"/>
                  <a:gd name="connsiteX25" fmla="*/ 228624 w 2888688"/>
                  <a:gd name="connsiteY25" fmla="*/ 1082515 h 1133272"/>
                  <a:gd name="connsiteX26" fmla="*/ 118134 w 2888688"/>
                  <a:gd name="connsiteY26" fmla="*/ 1109185 h 1133272"/>
                  <a:gd name="connsiteX27" fmla="*/ 38124 w 2888688"/>
                  <a:gd name="connsiteY27" fmla="*/ 1071085 h 1133272"/>
                  <a:gd name="connsiteX28" fmla="*/ 80034 w 2888688"/>
                  <a:gd name="connsiteY28" fmla="*/ 625315 h 1133272"/>
                  <a:gd name="connsiteX29" fmla="*/ 24 w 2888688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38166 w 2888730"/>
                  <a:gd name="connsiteY27" fmla="*/ 107108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50866 w 2888730"/>
                  <a:gd name="connsiteY27" fmla="*/ 106092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50866 w 2888730"/>
                  <a:gd name="connsiteY27" fmla="*/ 106092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381"/>
                  <a:gd name="connsiteX1" fmla="*/ 72456 w 2888730"/>
                  <a:gd name="connsiteY1" fmla="*/ 431005 h 1133381"/>
                  <a:gd name="connsiteX2" fmla="*/ 152466 w 2888730"/>
                  <a:gd name="connsiteY2" fmla="*/ 446245 h 1133381"/>
                  <a:gd name="connsiteX3" fmla="*/ 354396 w 2888730"/>
                  <a:gd name="connsiteY3" fmla="*/ 370045 h 1133381"/>
                  <a:gd name="connsiteX4" fmla="*/ 1390716 w 2888730"/>
                  <a:gd name="connsiteY4" fmla="*/ 316705 h 1133381"/>
                  <a:gd name="connsiteX5" fmla="*/ 1836486 w 2888730"/>
                  <a:gd name="connsiteY5" fmla="*/ 133825 h 1133381"/>
                  <a:gd name="connsiteX6" fmla="*/ 2072706 w 2888730"/>
                  <a:gd name="connsiteY6" fmla="*/ 38575 h 1133381"/>
                  <a:gd name="connsiteX7" fmla="*/ 2274636 w 2888730"/>
                  <a:gd name="connsiteY7" fmla="*/ 475 h 1133381"/>
                  <a:gd name="connsiteX8" fmla="*/ 2449896 w 2888730"/>
                  <a:gd name="connsiteY8" fmla="*/ 61435 h 1133381"/>
                  <a:gd name="connsiteX9" fmla="*/ 2529906 w 2888730"/>
                  <a:gd name="connsiteY9" fmla="*/ 76675 h 1133381"/>
                  <a:gd name="connsiteX10" fmla="*/ 2788986 w 2888730"/>
                  <a:gd name="connsiteY10" fmla="*/ 46195 h 1133381"/>
                  <a:gd name="connsiteX11" fmla="*/ 2792796 w 2888730"/>
                  <a:gd name="connsiteY11" fmla="*/ 206215 h 1133381"/>
                  <a:gd name="connsiteX12" fmla="*/ 2545146 w 2888730"/>
                  <a:gd name="connsiteY12" fmla="*/ 274795 h 1133381"/>
                  <a:gd name="connsiteX13" fmla="*/ 2861376 w 2888730"/>
                  <a:gd name="connsiteY13" fmla="*/ 290035 h 1133381"/>
                  <a:gd name="connsiteX14" fmla="*/ 2838516 w 2888730"/>
                  <a:gd name="connsiteY14" fmla="*/ 431005 h 1133381"/>
                  <a:gd name="connsiteX15" fmla="*/ 2564196 w 2888730"/>
                  <a:gd name="connsiteY15" fmla="*/ 488155 h 1133381"/>
                  <a:gd name="connsiteX16" fmla="*/ 2842326 w 2888730"/>
                  <a:gd name="connsiteY16" fmla="*/ 549115 h 1133381"/>
                  <a:gd name="connsiteX17" fmla="*/ 2781366 w 2888730"/>
                  <a:gd name="connsiteY17" fmla="*/ 674845 h 1133381"/>
                  <a:gd name="connsiteX18" fmla="*/ 2507046 w 2888730"/>
                  <a:gd name="connsiteY18" fmla="*/ 690085 h 1133381"/>
                  <a:gd name="connsiteX19" fmla="*/ 2830896 w 2888730"/>
                  <a:gd name="connsiteY19" fmla="*/ 789145 h 1133381"/>
                  <a:gd name="connsiteX20" fmla="*/ 2701356 w 2888730"/>
                  <a:gd name="connsiteY20" fmla="*/ 861535 h 1133381"/>
                  <a:gd name="connsiteX21" fmla="*/ 2430846 w 2888730"/>
                  <a:gd name="connsiteY21" fmla="*/ 876775 h 1133381"/>
                  <a:gd name="connsiteX22" fmla="*/ 2118426 w 2888730"/>
                  <a:gd name="connsiteY22" fmla="*/ 926305 h 1133381"/>
                  <a:gd name="connsiteX23" fmla="*/ 1371666 w 2888730"/>
                  <a:gd name="connsiteY23" fmla="*/ 880585 h 1133381"/>
                  <a:gd name="connsiteX24" fmla="*/ 327726 w 2888730"/>
                  <a:gd name="connsiteY24" fmla="*/ 1124425 h 1133381"/>
                  <a:gd name="connsiteX25" fmla="*/ 228666 w 2888730"/>
                  <a:gd name="connsiteY25" fmla="*/ 1082515 h 1133381"/>
                  <a:gd name="connsiteX26" fmla="*/ 118176 w 2888730"/>
                  <a:gd name="connsiteY26" fmla="*/ 1101565 h 1133381"/>
                  <a:gd name="connsiteX27" fmla="*/ 50866 w 2888730"/>
                  <a:gd name="connsiteY27" fmla="*/ 1060925 h 1133381"/>
                  <a:gd name="connsiteX28" fmla="*/ 85156 w 2888730"/>
                  <a:gd name="connsiteY28" fmla="*/ 767555 h 1133381"/>
                  <a:gd name="connsiteX29" fmla="*/ 66 w 2888730"/>
                  <a:gd name="connsiteY29" fmla="*/ 480535 h 1133381"/>
                  <a:gd name="connsiteX0" fmla="*/ 66 w 2888730"/>
                  <a:gd name="connsiteY0" fmla="*/ 480535 h 1121815"/>
                  <a:gd name="connsiteX1" fmla="*/ 72456 w 2888730"/>
                  <a:gd name="connsiteY1" fmla="*/ 431005 h 1121815"/>
                  <a:gd name="connsiteX2" fmla="*/ 152466 w 2888730"/>
                  <a:gd name="connsiteY2" fmla="*/ 446245 h 1121815"/>
                  <a:gd name="connsiteX3" fmla="*/ 354396 w 2888730"/>
                  <a:gd name="connsiteY3" fmla="*/ 370045 h 1121815"/>
                  <a:gd name="connsiteX4" fmla="*/ 1390716 w 2888730"/>
                  <a:gd name="connsiteY4" fmla="*/ 316705 h 1121815"/>
                  <a:gd name="connsiteX5" fmla="*/ 1836486 w 2888730"/>
                  <a:gd name="connsiteY5" fmla="*/ 133825 h 1121815"/>
                  <a:gd name="connsiteX6" fmla="*/ 2072706 w 2888730"/>
                  <a:gd name="connsiteY6" fmla="*/ 38575 h 1121815"/>
                  <a:gd name="connsiteX7" fmla="*/ 2274636 w 2888730"/>
                  <a:gd name="connsiteY7" fmla="*/ 475 h 1121815"/>
                  <a:gd name="connsiteX8" fmla="*/ 2449896 w 2888730"/>
                  <a:gd name="connsiteY8" fmla="*/ 61435 h 1121815"/>
                  <a:gd name="connsiteX9" fmla="*/ 2529906 w 2888730"/>
                  <a:gd name="connsiteY9" fmla="*/ 76675 h 1121815"/>
                  <a:gd name="connsiteX10" fmla="*/ 2788986 w 2888730"/>
                  <a:gd name="connsiteY10" fmla="*/ 46195 h 1121815"/>
                  <a:gd name="connsiteX11" fmla="*/ 2792796 w 2888730"/>
                  <a:gd name="connsiteY11" fmla="*/ 206215 h 1121815"/>
                  <a:gd name="connsiteX12" fmla="*/ 2545146 w 2888730"/>
                  <a:gd name="connsiteY12" fmla="*/ 274795 h 1121815"/>
                  <a:gd name="connsiteX13" fmla="*/ 2861376 w 2888730"/>
                  <a:gd name="connsiteY13" fmla="*/ 290035 h 1121815"/>
                  <a:gd name="connsiteX14" fmla="*/ 2838516 w 2888730"/>
                  <a:gd name="connsiteY14" fmla="*/ 431005 h 1121815"/>
                  <a:gd name="connsiteX15" fmla="*/ 2564196 w 2888730"/>
                  <a:gd name="connsiteY15" fmla="*/ 488155 h 1121815"/>
                  <a:gd name="connsiteX16" fmla="*/ 2842326 w 2888730"/>
                  <a:gd name="connsiteY16" fmla="*/ 549115 h 1121815"/>
                  <a:gd name="connsiteX17" fmla="*/ 2781366 w 2888730"/>
                  <a:gd name="connsiteY17" fmla="*/ 674845 h 1121815"/>
                  <a:gd name="connsiteX18" fmla="*/ 2507046 w 2888730"/>
                  <a:gd name="connsiteY18" fmla="*/ 690085 h 1121815"/>
                  <a:gd name="connsiteX19" fmla="*/ 2830896 w 2888730"/>
                  <a:gd name="connsiteY19" fmla="*/ 789145 h 1121815"/>
                  <a:gd name="connsiteX20" fmla="*/ 2701356 w 2888730"/>
                  <a:gd name="connsiteY20" fmla="*/ 861535 h 1121815"/>
                  <a:gd name="connsiteX21" fmla="*/ 2430846 w 2888730"/>
                  <a:gd name="connsiteY21" fmla="*/ 876775 h 1121815"/>
                  <a:gd name="connsiteX22" fmla="*/ 2118426 w 2888730"/>
                  <a:gd name="connsiteY22" fmla="*/ 926305 h 1121815"/>
                  <a:gd name="connsiteX23" fmla="*/ 1371666 w 2888730"/>
                  <a:gd name="connsiteY23" fmla="*/ 880585 h 1121815"/>
                  <a:gd name="connsiteX24" fmla="*/ 452186 w 2888730"/>
                  <a:gd name="connsiteY24" fmla="*/ 1111725 h 1121815"/>
                  <a:gd name="connsiteX25" fmla="*/ 228666 w 2888730"/>
                  <a:gd name="connsiteY25" fmla="*/ 1082515 h 1121815"/>
                  <a:gd name="connsiteX26" fmla="*/ 118176 w 2888730"/>
                  <a:gd name="connsiteY26" fmla="*/ 1101565 h 1121815"/>
                  <a:gd name="connsiteX27" fmla="*/ 50866 w 2888730"/>
                  <a:gd name="connsiteY27" fmla="*/ 1060925 h 1121815"/>
                  <a:gd name="connsiteX28" fmla="*/ 85156 w 2888730"/>
                  <a:gd name="connsiteY28" fmla="*/ 767555 h 1121815"/>
                  <a:gd name="connsiteX29" fmla="*/ 66 w 2888730"/>
                  <a:gd name="connsiteY29" fmla="*/ 480535 h 1121815"/>
                  <a:gd name="connsiteX0" fmla="*/ 66 w 2888730"/>
                  <a:gd name="connsiteY0" fmla="*/ 480535 h 1121815"/>
                  <a:gd name="connsiteX1" fmla="*/ 72456 w 2888730"/>
                  <a:gd name="connsiteY1" fmla="*/ 431005 h 1121815"/>
                  <a:gd name="connsiteX2" fmla="*/ 152466 w 2888730"/>
                  <a:gd name="connsiteY2" fmla="*/ 446245 h 1121815"/>
                  <a:gd name="connsiteX3" fmla="*/ 354396 w 2888730"/>
                  <a:gd name="connsiteY3" fmla="*/ 370045 h 1121815"/>
                  <a:gd name="connsiteX4" fmla="*/ 1390716 w 2888730"/>
                  <a:gd name="connsiteY4" fmla="*/ 316705 h 1121815"/>
                  <a:gd name="connsiteX5" fmla="*/ 1836486 w 2888730"/>
                  <a:gd name="connsiteY5" fmla="*/ 133825 h 1121815"/>
                  <a:gd name="connsiteX6" fmla="*/ 2072706 w 2888730"/>
                  <a:gd name="connsiteY6" fmla="*/ 38575 h 1121815"/>
                  <a:gd name="connsiteX7" fmla="*/ 2274636 w 2888730"/>
                  <a:gd name="connsiteY7" fmla="*/ 475 h 1121815"/>
                  <a:gd name="connsiteX8" fmla="*/ 2449896 w 2888730"/>
                  <a:gd name="connsiteY8" fmla="*/ 61435 h 1121815"/>
                  <a:gd name="connsiteX9" fmla="*/ 2529906 w 2888730"/>
                  <a:gd name="connsiteY9" fmla="*/ 76675 h 1121815"/>
                  <a:gd name="connsiteX10" fmla="*/ 2788986 w 2888730"/>
                  <a:gd name="connsiteY10" fmla="*/ 46195 h 1121815"/>
                  <a:gd name="connsiteX11" fmla="*/ 2792796 w 2888730"/>
                  <a:gd name="connsiteY11" fmla="*/ 206215 h 1121815"/>
                  <a:gd name="connsiteX12" fmla="*/ 2545146 w 2888730"/>
                  <a:gd name="connsiteY12" fmla="*/ 274795 h 1121815"/>
                  <a:gd name="connsiteX13" fmla="*/ 2861376 w 2888730"/>
                  <a:gd name="connsiteY13" fmla="*/ 290035 h 1121815"/>
                  <a:gd name="connsiteX14" fmla="*/ 2838516 w 2888730"/>
                  <a:gd name="connsiteY14" fmla="*/ 431005 h 1121815"/>
                  <a:gd name="connsiteX15" fmla="*/ 2564196 w 2888730"/>
                  <a:gd name="connsiteY15" fmla="*/ 488155 h 1121815"/>
                  <a:gd name="connsiteX16" fmla="*/ 2842326 w 2888730"/>
                  <a:gd name="connsiteY16" fmla="*/ 549115 h 1121815"/>
                  <a:gd name="connsiteX17" fmla="*/ 2781366 w 2888730"/>
                  <a:gd name="connsiteY17" fmla="*/ 674845 h 1121815"/>
                  <a:gd name="connsiteX18" fmla="*/ 2507046 w 2888730"/>
                  <a:gd name="connsiteY18" fmla="*/ 690085 h 1121815"/>
                  <a:gd name="connsiteX19" fmla="*/ 2830896 w 2888730"/>
                  <a:gd name="connsiteY19" fmla="*/ 789145 h 1121815"/>
                  <a:gd name="connsiteX20" fmla="*/ 2701356 w 2888730"/>
                  <a:gd name="connsiteY20" fmla="*/ 861535 h 1121815"/>
                  <a:gd name="connsiteX21" fmla="*/ 2430846 w 2888730"/>
                  <a:gd name="connsiteY21" fmla="*/ 876775 h 1121815"/>
                  <a:gd name="connsiteX22" fmla="*/ 2118426 w 2888730"/>
                  <a:gd name="connsiteY22" fmla="*/ 926305 h 1121815"/>
                  <a:gd name="connsiteX23" fmla="*/ 1371666 w 2888730"/>
                  <a:gd name="connsiteY23" fmla="*/ 880585 h 1121815"/>
                  <a:gd name="connsiteX24" fmla="*/ 452186 w 2888730"/>
                  <a:gd name="connsiteY24" fmla="*/ 1111725 h 1121815"/>
                  <a:gd name="connsiteX25" fmla="*/ 228666 w 2888730"/>
                  <a:gd name="connsiteY25" fmla="*/ 1082515 h 1121815"/>
                  <a:gd name="connsiteX26" fmla="*/ 118176 w 2888730"/>
                  <a:gd name="connsiteY26" fmla="*/ 1101565 h 1121815"/>
                  <a:gd name="connsiteX27" fmla="*/ 50866 w 2888730"/>
                  <a:gd name="connsiteY27" fmla="*/ 1060925 h 1121815"/>
                  <a:gd name="connsiteX28" fmla="*/ 85156 w 2888730"/>
                  <a:gd name="connsiteY28" fmla="*/ 767555 h 1121815"/>
                  <a:gd name="connsiteX29" fmla="*/ 66 w 2888730"/>
                  <a:gd name="connsiteY29" fmla="*/ 480535 h 1121815"/>
                  <a:gd name="connsiteX0" fmla="*/ 101 w 2888765"/>
                  <a:gd name="connsiteY0" fmla="*/ 480535 h 1121815"/>
                  <a:gd name="connsiteX1" fmla="*/ 72491 w 2888765"/>
                  <a:gd name="connsiteY1" fmla="*/ 431005 h 1121815"/>
                  <a:gd name="connsiteX2" fmla="*/ 152501 w 2888765"/>
                  <a:gd name="connsiteY2" fmla="*/ 446245 h 1121815"/>
                  <a:gd name="connsiteX3" fmla="*/ 354431 w 2888765"/>
                  <a:gd name="connsiteY3" fmla="*/ 370045 h 1121815"/>
                  <a:gd name="connsiteX4" fmla="*/ 1390751 w 2888765"/>
                  <a:gd name="connsiteY4" fmla="*/ 316705 h 1121815"/>
                  <a:gd name="connsiteX5" fmla="*/ 1836521 w 2888765"/>
                  <a:gd name="connsiteY5" fmla="*/ 133825 h 1121815"/>
                  <a:gd name="connsiteX6" fmla="*/ 2072741 w 2888765"/>
                  <a:gd name="connsiteY6" fmla="*/ 38575 h 1121815"/>
                  <a:gd name="connsiteX7" fmla="*/ 2274671 w 2888765"/>
                  <a:gd name="connsiteY7" fmla="*/ 475 h 1121815"/>
                  <a:gd name="connsiteX8" fmla="*/ 2449931 w 2888765"/>
                  <a:gd name="connsiteY8" fmla="*/ 61435 h 1121815"/>
                  <a:gd name="connsiteX9" fmla="*/ 2529941 w 2888765"/>
                  <a:gd name="connsiteY9" fmla="*/ 76675 h 1121815"/>
                  <a:gd name="connsiteX10" fmla="*/ 2789021 w 2888765"/>
                  <a:gd name="connsiteY10" fmla="*/ 46195 h 1121815"/>
                  <a:gd name="connsiteX11" fmla="*/ 2792831 w 2888765"/>
                  <a:gd name="connsiteY11" fmla="*/ 206215 h 1121815"/>
                  <a:gd name="connsiteX12" fmla="*/ 2545181 w 2888765"/>
                  <a:gd name="connsiteY12" fmla="*/ 274795 h 1121815"/>
                  <a:gd name="connsiteX13" fmla="*/ 2861411 w 2888765"/>
                  <a:gd name="connsiteY13" fmla="*/ 290035 h 1121815"/>
                  <a:gd name="connsiteX14" fmla="*/ 2838551 w 2888765"/>
                  <a:gd name="connsiteY14" fmla="*/ 431005 h 1121815"/>
                  <a:gd name="connsiteX15" fmla="*/ 2564231 w 2888765"/>
                  <a:gd name="connsiteY15" fmla="*/ 488155 h 1121815"/>
                  <a:gd name="connsiteX16" fmla="*/ 2842361 w 2888765"/>
                  <a:gd name="connsiteY16" fmla="*/ 549115 h 1121815"/>
                  <a:gd name="connsiteX17" fmla="*/ 2781401 w 2888765"/>
                  <a:gd name="connsiteY17" fmla="*/ 674845 h 1121815"/>
                  <a:gd name="connsiteX18" fmla="*/ 2507081 w 2888765"/>
                  <a:gd name="connsiteY18" fmla="*/ 690085 h 1121815"/>
                  <a:gd name="connsiteX19" fmla="*/ 2830931 w 2888765"/>
                  <a:gd name="connsiteY19" fmla="*/ 789145 h 1121815"/>
                  <a:gd name="connsiteX20" fmla="*/ 2701391 w 2888765"/>
                  <a:gd name="connsiteY20" fmla="*/ 861535 h 1121815"/>
                  <a:gd name="connsiteX21" fmla="*/ 2430881 w 2888765"/>
                  <a:gd name="connsiteY21" fmla="*/ 876775 h 1121815"/>
                  <a:gd name="connsiteX22" fmla="*/ 2118461 w 2888765"/>
                  <a:gd name="connsiteY22" fmla="*/ 926305 h 1121815"/>
                  <a:gd name="connsiteX23" fmla="*/ 1371701 w 2888765"/>
                  <a:gd name="connsiteY23" fmla="*/ 880585 h 1121815"/>
                  <a:gd name="connsiteX24" fmla="*/ 452221 w 2888765"/>
                  <a:gd name="connsiteY24" fmla="*/ 1111725 h 1121815"/>
                  <a:gd name="connsiteX25" fmla="*/ 228701 w 2888765"/>
                  <a:gd name="connsiteY25" fmla="*/ 1082515 h 1121815"/>
                  <a:gd name="connsiteX26" fmla="*/ 118211 w 2888765"/>
                  <a:gd name="connsiteY26" fmla="*/ 1101565 h 1121815"/>
                  <a:gd name="connsiteX27" fmla="*/ 50901 w 2888765"/>
                  <a:gd name="connsiteY27" fmla="*/ 1060925 h 1121815"/>
                  <a:gd name="connsiteX28" fmla="*/ 85191 w 2888765"/>
                  <a:gd name="connsiteY28" fmla="*/ 767555 h 1121815"/>
                  <a:gd name="connsiteX29" fmla="*/ 101 w 2888765"/>
                  <a:gd name="connsiteY29" fmla="*/ 480535 h 1121815"/>
                  <a:gd name="connsiteX0" fmla="*/ 62 w 2888726"/>
                  <a:gd name="connsiteY0" fmla="*/ 480535 h 1121815"/>
                  <a:gd name="connsiteX1" fmla="*/ 74992 w 2888726"/>
                  <a:gd name="connsiteY1" fmla="*/ 446245 h 1121815"/>
                  <a:gd name="connsiteX2" fmla="*/ 152462 w 2888726"/>
                  <a:gd name="connsiteY2" fmla="*/ 446245 h 1121815"/>
                  <a:gd name="connsiteX3" fmla="*/ 354392 w 2888726"/>
                  <a:gd name="connsiteY3" fmla="*/ 370045 h 1121815"/>
                  <a:gd name="connsiteX4" fmla="*/ 1390712 w 2888726"/>
                  <a:gd name="connsiteY4" fmla="*/ 316705 h 1121815"/>
                  <a:gd name="connsiteX5" fmla="*/ 1836482 w 2888726"/>
                  <a:gd name="connsiteY5" fmla="*/ 133825 h 1121815"/>
                  <a:gd name="connsiteX6" fmla="*/ 2072702 w 2888726"/>
                  <a:gd name="connsiteY6" fmla="*/ 38575 h 1121815"/>
                  <a:gd name="connsiteX7" fmla="*/ 2274632 w 2888726"/>
                  <a:gd name="connsiteY7" fmla="*/ 475 h 1121815"/>
                  <a:gd name="connsiteX8" fmla="*/ 2449892 w 2888726"/>
                  <a:gd name="connsiteY8" fmla="*/ 61435 h 1121815"/>
                  <a:gd name="connsiteX9" fmla="*/ 2529902 w 2888726"/>
                  <a:gd name="connsiteY9" fmla="*/ 76675 h 1121815"/>
                  <a:gd name="connsiteX10" fmla="*/ 2788982 w 2888726"/>
                  <a:gd name="connsiteY10" fmla="*/ 46195 h 1121815"/>
                  <a:gd name="connsiteX11" fmla="*/ 2792792 w 2888726"/>
                  <a:gd name="connsiteY11" fmla="*/ 206215 h 1121815"/>
                  <a:gd name="connsiteX12" fmla="*/ 2545142 w 2888726"/>
                  <a:gd name="connsiteY12" fmla="*/ 274795 h 1121815"/>
                  <a:gd name="connsiteX13" fmla="*/ 2861372 w 2888726"/>
                  <a:gd name="connsiteY13" fmla="*/ 290035 h 1121815"/>
                  <a:gd name="connsiteX14" fmla="*/ 2838512 w 2888726"/>
                  <a:gd name="connsiteY14" fmla="*/ 431005 h 1121815"/>
                  <a:gd name="connsiteX15" fmla="*/ 2564192 w 2888726"/>
                  <a:gd name="connsiteY15" fmla="*/ 488155 h 1121815"/>
                  <a:gd name="connsiteX16" fmla="*/ 2842322 w 2888726"/>
                  <a:gd name="connsiteY16" fmla="*/ 549115 h 1121815"/>
                  <a:gd name="connsiteX17" fmla="*/ 2781362 w 2888726"/>
                  <a:gd name="connsiteY17" fmla="*/ 674845 h 1121815"/>
                  <a:gd name="connsiteX18" fmla="*/ 2507042 w 2888726"/>
                  <a:gd name="connsiteY18" fmla="*/ 690085 h 1121815"/>
                  <a:gd name="connsiteX19" fmla="*/ 2830892 w 2888726"/>
                  <a:gd name="connsiteY19" fmla="*/ 789145 h 1121815"/>
                  <a:gd name="connsiteX20" fmla="*/ 2701352 w 2888726"/>
                  <a:gd name="connsiteY20" fmla="*/ 861535 h 1121815"/>
                  <a:gd name="connsiteX21" fmla="*/ 2430842 w 2888726"/>
                  <a:gd name="connsiteY21" fmla="*/ 876775 h 1121815"/>
                  <a:gd name="connsiteX22" fmla="*/ 2118422 w 2888726"/>
                  <a:gd name="connsiteY22" fmla="*/ 926305 h 1121815"/>
                  <a:gd name="connsiteX23" fmla="*/ 1371662 w 2888726"/>
                  <a:gd name="connsiteY23" fmla="*/ 880585 h 1121815"/>
                  <a:gd name="connsiteX24" fmla="*/ 452182 w 2888726"/>
                  <a:gd name="connsiteY24" fmla="*/ 1111725 h 1121815"/>
                  <a:gd name="connsiteX25" fmla="*/ 228662 w 2888726"/>
                  <a:gd name="connsiteY25" fmla="*/ 1082515 h 1121815"/>
                  <a:gd name="connsiteX26" fmla="*/ 118172 w 2888726"/>
                  <a:gd name="connsiteY26" fmla="*/ 1101565 h 1121815"/>
                  <a:gd name="connsiteX27" fmla="*/ 50862 w 2888726"/>
                  <a:gd name="connsiteY27" fmla="*/ 1060925 h 1121815"/>
                  <a:gd name="connsiteX28" fmla="*/ 85152 w 2888726"/>
                  <a:gd name="connsiteY28" fmla="*/ 767555 h 1121815"/>
                  <a:gd name="connsiteX29" fmla="*/ 62 w 2888726"/>
                  <a:gd name="connsiteY29" fmla="*/ 480535 h 1121815"/>
                  <a:gd name="connsiteX0" fmla="*/ 62 w 2888726"/>
                  <a:gd name="connsiteY0" fmla="*/ 480535 h 1121815"/>
                  <a:gd name="connsiteX1" fmla="*/ 74992 w 2888726"/>
                  <a:gd name="connsiteY1" fmla="*/ 446245 h 1121815"/>
                  <a:gd name="connsiteX2" fmla="*/ 152462 w 2888726"/>
                  <a:gd name="connsiteY2" fmla="*/ 446245 h 1121815"/>
                  <a:gd name="connsiteX3" fmla="*/ 354392 w 2888726"/>
                  <a:gd name="connsiteY3" fmla="*/ 370045 h 1121815"/>
                  <a:gd name="connsiteX4" fmla="*/ 1390712 w 2888726"/>
                  <a:gd name="connsiteY4" fmla="*/ 316705 h 1121815"/>
                  <a:gd name="connsiteX5" fmla="*/ 1836482 w 2888726"/>
                  <a:gd name="connsiteY5" fmla="*/ 133825 h 1121815"/>
                  <a:gd name="connsiteX6" fmla="*/ 2072702 w 2888726"/>
                  <a:gd name="connsiteY6" fmla="*/ 38575 h 1121815"/>
                  <a:gd name="connsiteX7" fmla="*/ 2274632 w 2888726"/>
                  <a:gd name="connsiteY7" fmla="*/ 475 h 1121815"/>
                  <a:gd name="connsiteX8" fmla="*/ 2449892 w 2888726"/>
                  <a:gd name="connsiteY8" fmla="*/ 61435 h 1121815"/>
                  <a:gd name="connsiteX9" fmla="*/ 2529902 w 2888726"/>
                  <a:gd name="connsiteY9" fmla="*/ 76675 h 1121815"/>
                  <a:gd name="connsiteX10" fmla="*/ 2788982 w 2888726"/>
                  <a:gd name="connsiteY10" fmla="*/ 46195 h 1121815"/>
                  <a:gd name="connsiteX11" fmla="*/ 2792792 w 2888726"/>
                  <a:gd name="connsiteY11" fmla="*/ 206215 h 1121815"/>
                  <a:gd name="connsiteX12" fmla="*/ 2545142 w 2888726"/>
                  <a:gd name="connsiteY12" fmla="*/ 274795 h 1121815"/>
                  <a:gd name="connsiteX13" fmla="*/ 2861372 w 2888726"/>
                  <a:gd name="connsiteY13" fmla="*/ 290035 h 1121815"/>
                  <a:gd name="connsiteX14" fmla="*/ 2838512 w 2888726"/>
                  <a:gd name="connsiteY14" fmla="*/ 431005 h 1121815"/>
                  <a:gd name="connsiteX15" fmla="*/ 2564192 w 2888726"/>
                  <a:gd name="connsiteY15" fmla="*/ 488155 h 1121815"/>
                  <a:gd name="connsiteX16" fmla="*/ 2842322 w 2888726"/>
                  <a:gd name="connsiteY16" fmla="*/ 549115 h 1121815"/>
                  <a:gd name="connsiteX17" fmla="*/ 2781362 w 2888726"/>
                  <a:gd name="connsiteY17" fmla="*/ 674845 h 1121815"/>
                  <a:gd name="connsiteX18" fmla="*/ 2507042 w 2888726"/>
                  <a:gd name="connsiteY18" fmla="*/ 690085 h 1121815"/>
                  <a:gd name="connsiteX19" fmla="*/ 2830892 w 2888726"/>
                  <a:gd name="connsiteY19" fmla="*/ 789145 h 1121815"/>
                  <a:gd name="connsiteX20" fmla="*/ 2701352 w 2888726"/>
                  <a:gd name="connsiteY20" fmla="*/ 861535 h 1121815"/>
                  <a:gd name="connsiteX21" fmla="*/ 2430842 w 2888726"/>
                  <a:gd name="connsiteY21" fmla="*/ 876775 h 1121815"/>
                  <a:gd name="connsiteX22" fmla="*/ 2118422 w 2888726"/>
                  <a:gd name="connsiteY22" fmla="*/ 926305 h 1121815"/>
                  <a:gd name="connsiteX23" fmla="*/ 1371662 w 2888726"/>
                  <a:gd name="connsiteY23" fmla="*/ 880585 h 1121815"/>
                  <a:gd name="connsiteX24" fmla="*/ 452182 w 2888726"/>
                  <a:gd name="connsiteY24" fmla="*/ 1111725 h 1121815"/>
                  <a:gd name="connsiteX25" fmla="*/ 228662 w 2888726"/>
                  <a:gd name="connsiteY25" fmla="*/ 1082515 h 1121815"/>
                  <a:gd name="connsiteX26" fmla="*/ 118172 w 2888726"/>
                  <a:gd name="connsiteY26" fmla="*/ 1101565 h 1121815"/>
                  <a:gd name="connsiteX27" fmla="*/ 50862 w 2888726"/>
                  <a:gd name="connsiteY27" fmla="*/ 1060925 h 1121815"/>
                  <a:gd name="connsiteX28" fmla="*/ 85152 w 2888726"/>
                  <a:gd name="connsiteY28" fmla="*/ 767555 h 1121815"/>
                  <a:gd name="connsiteX29" fmla="*/ 62 w 2888726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831784 w 2889618"/>
                  <a:gd name="connsiteY19" fmla="*/ 789145 h 1121815"/>
                  <a:gd name="connsiteX20" fmla="*/ 2702244 w 2889618"/>
                  <a:gd name="connsiteY20" fmla="*/ 86153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02244 w 2889618"/>
                  <a:gd name="connsiteY20" fmla="*/ 86153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60664 w 2889618"/>
                  <a:gd name="connsiteY20" fmla="*/ 87169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60664 w 2889618"/>
                  <a:gd name="connsiteY20" fmla="*/ 87169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70824 w 2889618"/>
                  <a:gd name="connsiteY19" fmla="*/ 71802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49577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70824 w 2889618"/>
                  <a:gd name="connsiteY19" fmla="*/ 71802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2698"/>
                  <a:gd name="connsiteY0" fmla="*/ 480535 h 1121815"/>
                  <a:gd name="connsiteX1" fmla="*/ 75884 w 2882698"/>
                  <a:gd name="connsiteY1" fmla="*/ 446245 h 1121815"/>
                  <a:gd name="connsiteX2" fmla="*/ 153354 w 2882698"/>
                  <a:gd name="connsiteY2" fmla="*/ 446245 h 1121815"/>
                  <a:gd name="connsiteX3" fmla="*/ 355284 w 2882698"/>
                  <a:gd name="connsiteY3" fmla="*/ 370045 h 1121815"/>
                  <a:gd name="connsiteX4" fmla="*/ 1391604 w 2882698"/>
                  <a:gd name="connsiteY4" fmla="*/ 316705 h 1121815"/>
                  <a:gd name="connsiteX5" fmla="*/ 1837374 w 2882698"/>
                  <a:gd name="connsiteY5" fmla="*/ 133825 h 1121815"/>
                  <a:gd name="connsiteX6" fmla="*/ 2073594 w 2882698"/>
                  <a:gd name="connsiteY6" fmla="*/ 38575 h 1121815"/>
                  <a:gd name="connsiteX7" fmla="*/ 2275524 w 2882698"/>
                  <a:gd name="connsiteY7" fmla="*/ 475 h 1121815"/>
                  <a:gd name="connsiteX8" fmla="*/ 2450784 w 2882698"/>
                  <a:gd name="connsiteY8" fmla="*/ 61435 h 1121815"/>
                  <a:gd name="connsiteX9" fmla="*/ 2530794 w 2882698"/>
                  <a:gd name="connsiteY9" fmla="*/ 76675 h 1121815"/>
                  <a:gd name="connsiteX10" fmla="*/ 2789874 w 2882698"/>
                  <a:gd name="connsiteY10" fmla="*/ 46195 h 1121815"/>
                  <a:gd name="connsiteX11" fmla="*/ 2793684 w 2882698"/>
                  <a:gd name="connsiteY11" fmla="*/ 206215 h 1121815"/>
                  <a:gd name="connsiteX12" fmla="*/ 2546034 w 2882698"/>
                  <a:gd name="connsiteY12" fmla="*/ 274795 h 1121815"/>
                  <a:gd name="connsiteX13" fmla="*/ 2852104 w 2882698"/>
                  <a:gd name="connsiteY13" fmla="*/ 262095 h 1121815"/>
                  <a:gd name="connsiteX14" fmla="*/ 2839404 w 2882698"/>
                  <a:gd name="connsiteY14" fmla="*/ 431005 h 1121815"/>
                  <a:gd name="connsiteX15" fmla="*/ 2565084 w 2882698"/>
                  <a:gd name="connsiteY15" fmla="*/ 488155 h 1121815"/>
                  <a:gd name="connsiteX16" fmla="*/ 2843214 w 2882698"/>
                  <a:gd name="connsiteY16" fmla="*/ 495775 h 1121815"/>
                  <a:gd name="connsiteX17" fmla="*/ 2782254 w 2882698"/>
                  <a:gd name="connsiteY17" fmla="*/ 674845 h 1121815"/>
                  <a:gd name="connsiteX18" fmla="*/ 2507934 w 2882698"/>
                  <a:gd name="connsiteY18" fmla="*/ 690085 h 1121815"/>
                  <a:gd name="connsiteX19" fmla="*/ 2770824 w 2882698"/>
                  <a:gd name="connsiteY19" fmla="*/ 718025 h 1121815"/>
                  <a:gd name="connsiteX20" fmla="*/ 2750504 w 2882698"/>
                  <a:gd name="connsiteY20" fmla="*/ 879315 h 1121815"/>
                  <a:gd name="connsiteX21" fmla="*/ 2431734 w 2882698"/>
                  <a:gd name="connsiteY21" fmla="*/ 876775 h 1121815"/>
                  <a:gd name="connsiteX22" fmla="*/ 2119314 w 2882698"/>
                  <a:gd name="connsiteY22" fmla="*/ 926305 h 1121815"/>
                  <a:gd name="connsiteX23" fmla="*/ 1372554 w 2882698"/>
                  <a:gd name="connsiteY23" fmla="*/ 880585 h 1121815"/>
                  <a:gd name="connsiteX24" fmla="*/ 453074 w 2882698"/>
                  <a:gd name="connsiteY24" fmla="*/ 1111725 h 1121815"/>
                  <a:gd name="connsiteX25" fmla="*/ 229554 w 2882698"/>
                  <a:gd name="connsiteY25" fmla="*/ 1082515 h 1121815"/>
                  <a:gd name="connsiteX26" fmla="*/ 119064 w 2882698"/>
                  <a:gd name="connsiteY26" fmla="*/ 1101565 h 1121815"/>
                  <a:gd name="connsiteX27" fmla="*/ 51754 w 2882698"/>
                  <a:gd name="connsiteY27" fmla="*/ 1060925 h 1121815"/>
                  <a:gd name="connsiteX28" fmla="*/ 86044 w 2882698"/>
                  <a:gd name="connsiteY28" fmla="*/ 767555 h 1121815"/>
                  <a:gd name="connsiteX29" fmla="*/ 954 w 2882698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89874 w 2896690"/>
                  <a:gd name="connsiteY10" fmla="*/ 46195 h 1121815"/>
                  <a:gd name="connsiteX11" fmla="*/ 2793684 w 2896690"/>
                  <a:gd name="connsiteY11" fmla="*/ 20621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793684 w 2896690"/>
                  <a:gd name="connsiteY11" fmla="*/ 20621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808924 w 2896690"/>
                  <a:gd name="connsiteY11" fmla="*/ 20875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808924 w 2896690"/>
                  <a:gd name="connsiteY11" fmla="*/ 20875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2751 h 1124031"/>
                  <a:gd name="connsiteX1" fmla="*/ 75884 w 2896690"/>
                  <a:gd name="connsiteY1" fmla="*/ 448461 h 1124031"/>
                  <a:gd name="connsiteX2" fmla="*/ 153354 w 2896690"/>
                  <a:gd name="connsiteY2" fmla="*/ 448461 h 1124031"/>
                  <a:gd name="connsiteX3" fmla="*/ 355284 w 2896690"/>
                  <a:gd name="connsiteY3" fmla="*/ 372261 h 1124031"/>
                  <a:gd name="connsiteX4" fmla="*/ 1391604 w 2896690"/>
                  <a:gd name="connsiteY4" fmla="*/ 318921 h 1124031"/>
                  <a:gd name="connsiteX5" fmla="*/ 1837374 w 2896690"/>
                  <a:gd name="connsiteY5" fmla="*/ 136041 h 1124031"/>
                  <a:gd name="connsiteX6" fmla="*/ 2073594 w 2896690"/>
                  <a:gd name="connsiteY6" fmla="*/ 40791 h 1124031"/>
                  <a:gd name="connsiteX7" fmla="*/ 2275524 w 2896690"/>
                  <a:gd name="connsiteY7" fmla="*/ 2691 h 1124031"/>
                  <a:gd name="connsiteX8" fmla="*/ 2463484 w 2896690"/>
                  <a:gd name="connsiteY8" fmla="*/ 109371 h 1124031"/>
                  <a:gd name="connsiteX9" fmla="*/ 2530794 w 2896690"/>
                  <a:gd name="connsiteY9" fmla="*/ 78891 h 1124031"/>
                  <a:gd name="connsiteX10" fmla="*/ 2774634 w 2896690"/>
                  <a:gd name="connsiteY10" fmla="*/ 53491 h 1124031"/>
                  <a:gd name="connsiteX11" fmla="*/ 2808924 w 2896690"/>
                  <a:gd name="connsiteY11" fmla="*/ 210971 h 1124031"/>
                  <a:gd name="connsiteX12" fmla="*/ 2546034 w 2896690"/>
                  <a:gd name="connsiteY12" fmla="*/ 277011 h 1124031"/>
                  <a:gd name="connsiteX13" fmla="*/ 2852104 w 2896690"/>
                  <a:gd name="connsiteY13" fmla="*/ 264311 h 1124031"/>
                  <a:gd name="connsiteX14" fmla="*/ 2864804 w 2896690"/>
                  <a:gd name="connsiteY14" fmla="*/ 425601 h 1124031"/>
                  <a:gd name="connsiteX15" fmla="*/ 2565084 w 2896690"/>
                  <a:gd name="connsiteY15" fmla="*/ 490371 h 1124031"/>
                  <a:gd name="connsiteX16" fmla="*/ 2843214 w 2896690"/>
                  <a:gd name="connsiteY16" fmla="*/ 497991 h 1124031"/>
                  <a:gd name="connsiteX17" fmla="*/ 2782254 w 2896690"/>
                  <a:gd name="connsiteY17" fmla="*/ 677061 h 1124031"/>
                  <a:gd name="connsiteX18" fmla="*/ 2507934 w 2896690"/>
                  <a:gd name="connsiteY18" fmla="*/ 692301 h 1124031"/>
                  <a:gd name="connsiteX19" fmla="*/ 2770824 w 2896690"/>
                  <a:gd name="connsiteY19" fmla="*/ 720241 h 1124031"/>
                  <a:gd name="connsiteX20" fmla="*/ 2750504 w 2896690"/>
                  <a:gd name="connsiteY20" fmla="*/ 881531 h 1124031"/>
                  <a:gd name="connsiteX21" fmla="*/ 2431734 w 2896690"/>
                  <a:gd name="connsiteY21" fmla="*/ 878991 h 1124031"/>
                  <a:gd name="connsiteX22" fmla="*/ 2119314 w 2896690"/>
                  <a:gd name="connsiteY22" fmla="*/ 928521 h 1124031"/>
                  <a:gd name="connsiteX23" fmla="*/ 1372554 w 2896690"/>
                  <a:gd name="connsiteY23" fmla="*/ 882801 h 1124031"/>
                  <a:gd name="connsiteX24" fmla="*/ 453074 w 2896690"/>
                  <a:gd name="connsiteY24" fmla="*/ 1113941 h 1124031"/>
                  <a:gd name="connsiteX25" fmla="*/ 229554 w 2896690"/>
                  <a:gd name="connsiteY25" fmla="*/ 1084731 h 1124031"/>
                  <a:gd name="connsiteX26" fmla="*/ 119064 w 2896690"/>
                  <a:gd name="connsiteY26" fmla="*/ 1103781 h 1124031"/>
                  <a:gd name="connsiteX27" fmla="*/ 51754 w 2896690"/>
                  <a:gd name="connsiteY27" fmla="*/ 1063141 h 1124031"/>
                  <a:gd name="connsiteX28" fmla="*/ 86044 w 2896690"/>
                  <a:gd name="connsiteY28" fmla="*/ 769771 h 1124031"/>
                  <a:gd name="connsiteX29" fmla="*/ 954 w 2896690"/>
                  <a:gd name="connsiteY29" fmla="*/ 482751 h 1124031"/>
                  <a:gd name="connsiteX0" fmla="*/ 954 w 2896690"/>
                  <a:gd name="connsiteY0" fmla="*/ 482751 h 1124031"/>
                  <a:gd name="connsiteX1" fmla="*/ 75884 w 2896690"/>
                  <a:gd name="connsiteY1" fmla="*/ 448461 h 1124031"/>
                  <a:gd name="connsiteX2" fmla="*/ 153354 w 2896690"/>
                  <a:gd name="connsiteY2" fmla="*/ 448461 h 1124031"/>
                  <a:gd name="connsiteX3" fmla="*/ 355284 w 2896690"/>
                  <a:gd name="connsiteY3" fmla="*/ 372261 h 1124031"/>
                  <a:gd name="connsiteX4" fmla="*/ 1391604 w 2896690"/>
                  <a:gd name="connsiteY4" fmla="*/ 318921 h 1124031"/>
                  <a:gd name="connsiteX5" fmla="*/ 1837374 w 2896690"/>
                  <a:gd name="connsiteY5" fmla="*/ 136041 h 1124031"/>
                  <a:gd name="connsiteX6" fmla="*/ 2073594 w 2896690"/>
                  <a:gd name="connsiteY6" fmla="*/ 40791 h 1124031"/>
                  <a:gd name="connsiteX7" fmla="*/ 2275524 w 2896690"/>
                  <a:gd name="connsiteY7" fmla="*/ 2691 h 1124031"/>
                  <a:gd name="connsiteX8" fmla="*/ 2463484 w 2896690"/>
                  <a:gd name="connsiteY8" fmla="*/ 109371 h 1124031"/>
                  <a:gd name="connsiteX9" fmla="*/ 2530794 w 2896690"/>
                  <a:gd name="connsiteY9" fmla="*/ 78891 h 1124031"/>
                  <a:gd name="connsiteX10" fmla="*/ 2774634 w 2896690"/>
                  <a:gd name="connsiteY10" fmla="*/ 53491 h 1124031"/>
                  <a:gd name="connsiteX11" fmla="*/ 2808924 w 2896690"/>
                  <a:gd name="connsiteY11" fmla="*/ 210971 h 1124031"/>
                  <a:gd name="connsiteX12" fmla="*/ 2546034 w 2896690"/>
                  <a:gd name="connsiteY12" fmla="*/ 277011 h 1124031"/>
                  <a:gd name="connsiteX13" fmla="*/ 2852104 w 2896690"/>
                  <a:gd name="connsiteY13" fmla="*/ 264311 h 1124031"/>
                  <a:gd name="connsiteX14" fmla="*/ 2864804 w 2896690"/>
                  <a:gd name="connsiteY14" fmla="*/ 425601 h 1124031"/>
                  <a:gd name="connsiteX15" fmla="*/ 2565084 w 2896690"/>
                  <a:gd name="connsiteY15" fmla="*/ 490371 h 1124031"/>
                  <a:gd name="connsiteX16" fmla="*/ 2843214 w 2896690"/>
                  <a:gd name="connsiteY16" fmla="*/ 497991 h 1124031"/>
                  <a:gd name="connsiteX17" fmla="*/ 2782254 w 2896690"/>
                  <a:gd name="connsiteY17" fmla="*/ 677061 h 1124031"/>
                  <a:gd name="connsiteX18" fmla="*/ 2507934 w 2896690"/>
                  <a:gd name="connsiteY18" fmla="*/ 692301 h 1124031"/>
                  <a:gd name="connsiteX19" fmla="*/ 2770824 w 2896690"/>
                  <a:gd name="connsiteY19" fmla="*/ 720241 h 1124031"/>
                  <a:gd name="connsiteX20" fmla="*/ 2750504 w 2896690"/>
                  <a:gd name="connsiteY20" fmla="*/ 881531 h 1124031"/>
                  <a:gd name="connsiteX21" fmla="*/ 2431734 w 2896690"/>
                  <a:gd name="connsiteY21" fmla="*/ 878991 h 1124031"/>
                  <a:gd name="connsiteX22" fmla="*/ 2119314 w 2896690"/>
                  <a:gd name="connsiteY22" fmla="*/ 928521 h 1124031"/>
                  <a:gd name="connsiteX23" fmla="*/ 1372554 w 2896690"/>
                  <a:gd name="connsiteY23" fmla="*/ 882801 h 1124031"/>
                  <a:gd name="connsiteX24" fmla="*/ 453074 w 2896690"/>
                  <a:gd name="connsiteY24" fmla="*/ 1113941 h 1124031"/>
                  <a:gd name="connsiteX25" fmla="*/ 229554 w 2896690"/>
                  <a:gd name="connsiteY25" fmla="*/ 1084731 h 1124031"/>
                  <a:gd name="connsiteX26" fmla="*/ 119064 w 2896690"/>
                  <a:gd name="connsiteY26" fmla="*/ 1103781 h 1124031"/>
                  <a:gd name="connsiteX27" fmla="*/ 51754 w 2896690"/>
                  <a:gd name="connsiteY27" fmla="*/ 1063141 h 1124031"/>
                  <a:gd name="connsiteX28" fmla="*/ 86044 w 2896690"/>
                  <a:gd name="connsiteY28" fmla="*/ 769771 h 1124031"/>
                  <a:gd name="connsiteX29" fmla="*/ 954 w 2896690"/>
                  <a:gd name="connsiteY29" fmla="*/ 482751 h 1124031"/>
                  <a:gd name="connsiteX0" fmla="*/ 954 w 2896690"/>
                  <a:gd name="connsiteY0" fmla="*/ 482187 h 1123467"/>
                  <a:gd name="connsiteX1" fmla="*/ 75884 w 2896690"/>
                  <a:gd name="connsiteY1" fmla="*/ 447897 h 1123467"/>
                  <a:gd name="connsiteX2" fmla="*/ 153354 w 2896690"/>
                  <a:gd name="connsiteY2" fmla="*/ 447897 h 1123467"/>
                  <a:gd name="connsiteX3" fmla="*/ 355284 w 2896690"/>
                  <a:gd name="connsiteY3" fmla="*/ 371697 h 1123467"/>
                  <a:gd name="connsiteX4" fmla="*/ 1391604 w 2896690"/>
                  <a:gd name="connsiteY4" fmla="*/ 318357 h 1123467"/>
                  <a:gd name="connsiteX5" fmla="*/ 1837374 w 2896690"/>
                  <a:gd name="connsiteY5" fmla="*/ 135477 h 1123467"/>
                  <a:gd name="connsiteX6" fmla="*/ 2073594 w 2896690"/>
                  <a:gd name="connsiteY6" fmla="*/ 40227 h 1123467"/>
                  <a:gd name="connsiteX7" fmla="*/ 2275524 w 2896690"/>
                  <a:gd name="connsiteY7" fmla="*/ 2127 h 1123467"/>
                  <a:gd name="connsiteX8" fmla="*/ 2460944 w 2896690"/>
                  <a:gd name="connsiteY8" fmla="*/ 98647 h 1123467"/>
                  <a:gd name="connsiteX9" fmla="*/ 2530794 w 2896690"/>
                  <a:gd name="connsiteY9" fmla="*/ 78327 h 1123467"/>
                  <a:gd name="connsiteX10" fmla="*/ 2774634 w 2896690"/>
                  <a:gd name="connsiteY10" fmla="*/ 52927 h 1123467"/>
                  <a:gd name="connsiteX11" fmla="*/ 2808924 w 2896690"/>
                  <a:gd name="connsiteY11" fmla="*/ 210407 h 1123467"/>
                  <a:gd name="connsiteX12" fmla="*/ 2546034 w 2896690"/>
                  <a:gd name="connsiteY12" fmla="*/ 276447 h 1123467"/>
                  <a:gd name="connsiteX13" fmla="*/ 2852104 w 2896690"/>
                  <a:gd name="connsiteY13" fmla="*/ 263747 h 1123467"/>
                  <a:gd name="connsiteX14" fmla="*/ 2864804 w 2896690"/>
                  <a:gd name="connsiteY14" fmla="*/ 425037 h 1123467"/>
                  <a:gd name="connsiteX15" fmla="*/ 2565084 w 2896690"/>
                  <a:gd name="connsiteY15" fmla="*/ 489807 h 1123467"/>
                  <a:gd name="connsiteX16" fmla="*/ 2843214 w 2896690"/>
                  <a:gd name="connsiteY16" fmla="*/ 497427 h 1123467"/>
                  <a:gd name="connsiteX17" fmla="*/ 2782254 w 2896690"/>
                  <a:gd name="connsiteY17" fmla="*/ 676497 h 1123467"/>
                  <a:gd name="connsiteX18" fmla="*/ 2507934 w 2896690"/>
                  <a:gd name="connsiteY18" fmla="*/ 691737 h 1123467"/>
                  <a:gd name="connsiteX19" fmla="*/ 2770824 w 2896690"/>
                  <a:gd name="connsiteY19" fmla="*/ 719677 h 1123467"/>
                  <a:gd name="connsiteX20" fmla="*/ 2750504 w 2896690"/>
                  <a:gd name="connsiteY20" fmla="*/ 880967 h 1123467"/>
                  <a:gd name="connsiteX21" fmla="*/ 2431734 w 2896690"/>
                  <a:gd name="connsiteY21" fmla="*/ 878427 h 1123467"/>
                  <a:gd name="connsiteX22" fmla="*/ 2119314 w 2896690"/>
                  <a:gd name="connsiteY22" fmla="*/ 927957 h 1123467"/>
                  <a:gd name="connsiteX23" fmla="*/ 1372554 w 2896690"/>
                  <a:gd name="connsiteY23" fmla="*/ 882237 h 1123467"/>
                  <a:gd name="connsiteX24" fmla="*/ 453074 w 2896690"/>
                  <a:gd name="connsiteY24" fmla="*/ 1113377 h 1123467"/>
                  <a:gd name="connsiteX25" fmla="*/ 229554 w 2896690"/>
                  <a:gd name="connsiteY25" fmla="*/ 1084167 h 1123467"/>
                  <a:gd name="connsiteX26" fmla="*/ 119064 w 2896690"/>
                  <a:gd name="connsiteY26" fmla="*/ 1103217 h 1123467"/>
                  <a:gd name="connsiteX27" fmla="*/ 51754 w 2896690"/>
                  <a:gd name="connsiteY27" fmla="*/ 1062577 h 1123467"/>
                  <a:gd name="connsiteX28" fmla="*/ 86044 w 2896690"/>
                  <a:gd name="connsiteY28" fmla="*/ 769207 h 1123467"/>
                  <a:gd name="connsiteX29" fmla="*/ 954 w 2896690"/>
                  <a:gd name="connsiteY29" fmla="*/ 482187 h 1123467"/>
                  <a:gd name="connsiteX0" fmla="*/ 954 w 2896690"/>
                  <a:gd name="connsiteY0" fmla="*/ 481480 h 1122760"/>
                  <a:gd name="connsiteX1" fmla="*/ 75884 w 2896690"/>
                  <a:gd name="connsiteY1" fmla="*/ 447190 h 1122760"/>
                  <a:gd name="connsiteX2" fmla="*/ 153354 w 2896690"/>
                  <a:gd name="connsiteY2" fmla="*/ 447190 h 1122760"/>
                  <a:gd name="connsiteX3" fmla="*/ 355284 w 2896690"/>
                  <a:gd name="connsiteY3" fmla="*/ 370990 h 1122760"/>
                  <a:gd name="connsiteX4" fmla="*/ 1391604 w 2896690"/>
                  <a:gd name="connsiteY4" fmla="*/ 317650 h 1122760"/>
                  <a:gd name="connsiteX5" fmla="*/ 1837374 w 2896690"/>
                  <a:gd name="connsiteY5" fmla="*/ 134770 h 1122760"/>
                  <a:gd name="connsiteX6" fmla="*/ 2073594 w 2896690"/>
                  <a:gd name="connsiteY6" fmla="*/ 39520 h 1122760"/>
                  <a:gd name="connsiteX7" fmla="*/ 2275524 w 2896690"/>
                  <a:gd name="connsiteY7" fmla="*/ 1420 h 1122760"/>
                  <a:gd name="connsiteX8" fmla="*/ 2460944 w 2896690"/>
                  <a:gd name="connsiteY8" fmla="*/ 97940 h 1122760"/>
                  <a:gd name="connsiteX9" fmla="*/ 2530794 w 2896690"/>
                  <a:gd name="connsiteY9" fmla="*/ 77620 h 1122760"/>
                  <a:gd name="connsiteX10" fmla="*/ 2774634 w 2896690"/>
                  <a:gd name="connsiteY10" fmla="*/ 52220 h 1122760"/>
                  <a:gd name="connsiteX11" fmla="*/ 2808924 w 2896690"/>
                  <a:gd name="connsiteY11" fmla="*/ 209700 h 1122760"/>
                  <a:gd name="connsiteX12" fmla="*/ 2546034 w 2896690"/>
                  <a:gd name="connsiteY12" fmla="*/ 275740 h 1122760"/>
                  <a:gd name="connsiteX13" fmla="*/ 2852104 w 2896690"/>
                  <a:gd name="connsiteY13" fmla="*/ 263040 h 1122760"/>
                  <a:gd name="connsiteX14" fmla="*/ 2864804 w 2896690"/>
                  <a:gd name="connsiteY14" fmla="*/ 424330 h 1122760"/>
                  <a:gd name="connsiteX15" fmla="*/ 2565084 w 2896690"/>
                  <a:gd name="connsiteY15" fmla="*/ 489100 h 1122760"/>
                  <a:gd name="connsiteX16" fmla="*/ 2843214 w 2896690"/>
                  <a:gd name="connsiteY16" fmla="*/ 496720 h 1122760"/>
                  <a:gd name="connsiteX17" fmla="*/ 2782254 w 2896690"/>
                  <a:gd name="connsiteY17" fmla="*/ 675790 h 1122760"/>
                  <a:gd name="connsiteX18" fmla="*/ 2507934 w 2896690"/>
                  <a:gd name="connsiteY18" fmla="*/ 691030 h 1122760"/>
                  <a:gd name="connsiteX19" fmla="*/ 2770824 w 2896690"/>
                  <a:gd name="connsiteY19" fmla="*/ 718970 h 1122760"/>
                  <a:gd name="connsiteX20" fmla="*/ 2750504 w 2896690"/>
                  <a:gd name="connsiteY20" fmla="*/ 880260 h 1122760"/>
                  <a:gd name="connsiteX21" fmla="*/ 2431734 w 2896690"/>
                  <a:gd name="connsiteY21" fmla="*/ 877720 h 1122760"/>
                  <a:gd name="connsiteX22" fmla="*/ 2119314 w 2896690"/>
                  <a:gd name="connsiteY22" fmla="*/ 927250 h 1122760"/>
                  <a:gd name="connsiteX23" fmla="*/ 1372554 w 2896690"/>
                  <a:gd name="connsiteY23" fmla="*/ 881530 h 1122760"/>
                  <a:gd name="connsiteX24" fmla="*/ 453074 w 2896690"/>
                  <a:gd name="connsiteY24" fmla="*/ 1112670 h 1122760"/>
                  <a:gd name="connsiteX25" fmla="*/ 229554 w 2896690"/>
                  <a:gd name="connsiteY25" fmla="*/ 1083460 h 1122760"/>
                  <a:gd name="connsiteX26" fmla="*/ 119064 w 2896690"/>
                  <a:gd name="connsiteY26" fmla="*/ 1102510 h 1122760"/>
                  <a:gd name="connsiteX27" fmla="*/ 51754 w 2896690"/>
                  <a:gd name="connsiteY27" fmla="*/ 1061870 h 1122760"/>
                  <a:gd name="connsiteX28" fmla="*/ 86044 w 2896690"/>
                  <a:gd name="connsiteY28" fmla="*/ 768500 h 1122760"/>
                  <a:gd name="connsiteX29" fmla="*/ 954 w 2896690"/>
                  <a:gd name="connsiteY29" fmla="*/ 481480 h 1122760"/>
                  <a:gd name="connsiteX0" fmla="*/ 954 w 2896690"/>
                  <a:gd name="connsiteY0" fmla="*/ 481028 h 1122308"/>
                  <a:gd name="connsiteX1" fmla="*/ 75884 w 2896690"/>
                  <a:gd name="connsiteY1" fmla="*/ 446738 h 1122308"/>
                  <a:gd name="connsiteX2" fmla="*/ 153354 w 2896690"/>
                  <a:gd name="connsiteY2" fmla="*/ 446738 h 1122308"/>
                  <a:gd name="connsiteX3" fmla="*/ 355284 w 2896690"/>
                  <a:gd name="connsiteY3" fmla="*/ 370538 h 1122308"/>
                  <a:gd name="connsiteX4" fmla="*/ 1391604 w 2896690"/>
                  <a:gd name="connsiteY4" fmla="*/ 317198 h 1122308"/>
                  <a:gd name="connsiteX5" fmla="*/ 1837374 w 2896690"/>
                  <a:gd name="connsiteY5" fmla="*/ 134318 h 1122308"/>
                  <a:gd name="connsiteX6" fmla="*/ 2078674 w 2896690"/>
                  <a:gd name="connsiteY6" fmla="*/ 46688 h 1122308"/>
                  <a:gd name="connsiteX7" fmla="*/ 2275524 w 2896690"/>
                  <a:gd name="connsiteY7" fmla="*/ 968 h 1122308"/>
                  <a:gd name="connsiteX8" fmla="*/ 2460944 w 2896690"/>
                  <a:gd name="connsiteY8" fmla="*/ 97488 h 1122308"/>
                  <a:gd name="connsiteX9" fmla="*/ 2530794 w 2896690"/>
                  <a:gd name="connsiteY9" fmla="*/ 77168 h 1122308"/>
                  <a:gd name="connsiteX10" fmla="*/ 2774634 w 2896690"/>
                  <a:gd name="connsiteY10" fmla="*/ 51768 h 1122308"/>
                  <a:gd name="connsiteX11" fmla="*/ 2808924 w 2896690"/>
                  <a:gd name="connsiteY11" fmla="*/ 209248 h 1122308"/>
                  <a:gd name="connsiteX12" fmla="*/ 2546034 w 2896690"/>
                  <a:gd name="connsiteY12" fmla="*/ 275288 h 1122308"/>
                  <a:gd name="connsiteX13" fmla="*/ 2852104 w 2896690"/>
                  <a:gd name="connsiteY13" fmla="*/ 262588 h 1122308"/>
                  <a:gd name="connsiteX14" fmla="*/ 2864804 w 2896690"/>
                  <a:gd name="connsiteY14" fmla="*/ 423878 h 1122308"/>
                  <a:gd name="connsiteX15" fmla="*/ 2565084 w 2896690"/>
                  <a:gd name="connsiteY15" fmla="*/ 488648 h 1122308"/>
                  <a:gd name="connsiteX16" fmla="*/ 2843214 w 2896690"/>
                  <a:gd name="connsiteY16" fmla="*/ 496268 h 1122308"/>
                  <a:gd name="connsiteX17" fmla="*/ 2782254 w 2896690"/>
                  <a:gd name="connsiteY17" fmla="*/ 675338 h 1122308"/>
                  <a:gd name="connsiteX18" fmla="*/ 2507934 w 2896690"/>
                  <a:gd name="connsiteY18" fmla="*/ 690578 h 1122308"/>
                  <a:gd name="connsiteX19" fmla="*/ 2770824 w 2896690"/>
                  <a:gd name="connsiteY19" fmla="*/ 718518 h 1122308"/>
                  <a:gd name="connsiteX20" fmla="*/ 2750504 w 2896690"/>
                  <a:gd name="connsiteY20" fmla="*/ 879808 h 1122308"/>
                  <a:gd name="connsiteX21" fmla="*/ 2431734 w 2896690"/>
                  <a:gd name="connsiteY21" fmla="*/ 877268 h 1122308"/>
                  <a:gd name="connsiteX22" fmla="*/ 2119314 w 2896690"/>
                  <a:gd name="connsiteY22" fmla="*/ 926798 h 1122308"/>
                  <a:gd name="connsiteX23" fmla="*/ 1372554 w 2896690"/>
                  <a:gd name="connsiteY23" fmla="*/ 881078 h 1122308"/>
                  <a:gd name="connsiteX24" fmla="*/ 453074 w 2896690"/>
                  <a:gd name="connsiteY24" fmla="*/ 1112218 h 1122308"/>
                  <a:gd name="connsiteX25" fmla="*/ 229554 w 2896690"/>
                  <a:gd name="connsiteY25" fmla="*/ 1083008 h 1122308"/>
                  <a:gd name="connsiteX26" fmla="*/ 119064 w 2896690"/>
                  <a:gd name="connsiteY26" fmla="*/ 1102058 h 1122308"/>
                  <a:gd name="connsiteX27" fmla="*/ 51754 w 2896690"/>
                  <a:gd name="connsiteY27" fmla="*/ 1061418 h 1122308"/>
                  <a:gd name="connsiteX28" fmla="*/ 86044 w 2896690"/>
                  <a:gd name="connsiteY28" fmla="*/ 768048 h 1122308"/>
                  <a:gd name="connsiteX29" fmla="*/ 954 w 2896690"/>
                  <a:gd name="connsiteY29" fmla="*/ 481028 h 1122308"/>
                  <a:gd name="connsiteX0" fmla="*/ 954 w 2896690"/>
                  <a:gd name="connsiteY0" fmla="*/ 481028 h 1122308"/>
                  <a:gd name="connsiteX1" fmla="*/ 75884 w 2896690"/>
                  <a:gd name="connsiteY1" fmla="*/ 446738 h 1122308"/>
                  <a:gd name="connsiteX2" fmla="*/ 153354 w 2896690"/>
                  <a:gd name="connsiteY2" fmla="*/ 446738 h 1122308"/>
                  <a:gd name="connsiteX3" fmla="*/ 355284 w 2896690"/>
                  <a:gd name="connsiteY3" fmla="*/ 370538 h 1122308"/>
                  <a:gd name="connsiteX4" fmla="*/ 1391604 w 2896690"/>
                  <a:gd name="connsiteY4" fmla="*/ 317198 h 1122308"/>
                  <a:gd name="connsiteX5" fmla="*/ 1837374 w 2896690"/>
                  <a:gd name="connsiteY5" fmla="*/ 134318 h 1122308"/>
                  <a:gd name="connsiteX6" fmla="*/ 2078674 w 2896690"/>
                  <a:gd name="connsiteY6" fmla="*/ 46688 h 1122308"/>
                  <a:gd name="connsiteX7" fmla="*/ 2275524 w 2896690"/>
                  <a:gd name="connsiteY7" fmla="*/ 968 h 1122308"/>
                  <a:gd name="connsiteX8" fmla="*/ 2460944 w 2896690"/>
                  <a:gd name="connsiteY8" fmla="*/ 97488 h 1122308"/>
                  <a:gd name="connsiteX9" fmla="*/ 2530794 w 2896690"/>
                  <a:gd name="connsiteY9" fmla="*/ 77168 h 1122308"/>
                  <a:gd name="connsiteX10" fmla="*/ 2774634 w 2896690"/>
                  <a:gd name="connsiteY10" fmla="*/ 51768 h 1122308"/>
                  <a:gd name="connsiteX11" fmla="*/ 2808924 w 2896690"/>
                  <a:gd name="connsiteY11" fmla="*/ 209248 h 1122308"/>
                  <a:gd name="connsiteX12" fmla="*/ 2546034 w 2896690"/>
                  <a:gd name="connsiteY12" fmla="*/ 275288 h 1122308"/>
                  <a:gd name="connsiteX13" fmla="*/ 2852104 w 2896690"/>
                  <a:gd name="connsiteY13" fmla="*/ 262588 h 1122308"/>
                  <a:gd name="connsiteX14" fmla="*/ 2864804 w 2896690"/>
                  <a:gd name="connsiteY14" fmla="*/ 423878 h 1122308"/>
                  <a:gd name="connsiteX15" fmla="*/ 2565084 w 2896690"/>
                  <a:gd name="connsiteY15" fmla="*/ 488648 h 1122308"/>
                  <a:gd name="connsiteX16" fmla="*/ 2843214 w 2896690"/>
                  <a:gd name="connsiteY16" fmla="*/ 496268 h 1122308"/>
                  <a:gd name="connsiteX17" fmla="*/ 2782254 w 2896690"/>
                  <a:gd name="connsiteY17" fmla="*/ 675338 h 1122308"/>
                  <a:gd name="connsiteX18" fmla="*/ 2507934 w 2896690"/>
                  <a:gd name="connsiteY18" fmla="*/ 690578 h 1122308"/>
                  <a:gd name="connsiteX19" fmla="*/ 2770824 w 2896690"/>
                  <a:gd name="connsiteY19" fmla="*/ 718518 h 1122308"/>
                  <a:gd name="connsiteX20" fmla="*/ 2750504 w 2896690"/>
                  <a:gd name="connsiteY20" fmla="*/ 879808 h 1122308"/>
                  <a:gd name="connsiteX21" fmla="*/ 2431734 w 2896690"/>
                  <a:gd name="connsiteY21" fmla="*/ 877268 h 1122308"/>
                  <a:gd name="connsiteX22" fmla="*/ 2119314 w 2896690"/>
                  <a:gd name="connsiteY22" fmla="*/ 926798 h 1122308"/>
                  <a:gd name="connsiteX23" fmla="*/ 1372554 w 2896690"/>
                  <a:gd name="connsiteY23" fmla="*/ 881078 h 1122308"/>
                  <a:gd name="connsiteX24" fmla="*/ 453074 w 2896690"/>
                  <a:gd name="connsiteY24" fmla="*/ 1112218 h 1122308"/>
                  <a:gd name="connsiteX25" fmla="*/ 229554 w 2896690"/>
                  <a:gd name="connsiteY25" fmla="*/ 1083008 h 1122308"/>
                  <a:gd name="connsiteX26" fmla="*/ 119064 w 2896690"/>
                  <a:gd name="connsiteY26" fmla="*/ 1102058 h 1122308"/>
                  <a:gd name="connsiteX27" fmla="*/ 51754 w 2896690"/>
                  <a:gd name="connsiteY27" fmla="*/ 1061418 h 1122308"/>
                  <a:gd name="connsiteX28" fmla="*/ 86044 w 2896690"/>
                  <a:gd name="connsiteY28" fmla="*/ 768048 h 1122308"/>
                  <a:gd name="connsiteX29" fmla="*/ 954 w 2896690"/>
                  <a:gd name="connsiteY29" fmla="*/ 481028 h 112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96690" h="1122308">
                    <a:moveTo>
                      <a:pt x="954" y="481028"/>
                    </a:moveTo>
                    <a:cubicBezTo>
                      <a:pt x="11961" y="457956"/>
                      <a:pt x="32704" y="462613"/>
                      <a:pt x="75884" y="446738"/>
                    </a:cubicBezTo>
                    <a:cubicBezTo>
                      <a:pt x="119064" y="430863"/>
                      <a:pt x="106787" y="459438"/>
                      <a:pt x="153354" y="446738"/>
                    </a:cubicBezTo>
                    <a:cubicBezTo>
                      <a:pt x="199921" y="434038"/>
                      <a:pt x="148909" y="392128"/>
                      <a:pt x="355284" y="370538"/>
                    </a:cubicBezTo>
                    <a:cubicBezTo>
                      <a:pt x="561659" y="348948"/>
                      <a:pt x="1144589" y="356568"/>
                      <a:pt x="1391604" y="317198"/>
                    </a:cubicBezTo>
                    <a:cubicBezTo>
                      <a:pt x="1638619" y="277828"/>
                      <a:pt x="1687302" y="220043"/>
                      <a:pt x="1837374" y="134318"/>
                    </a:cubicBezTo>
                    <a:cubicBezTo>
                      <a:pt x="1944236" y="73276"/>
                      <a:pt x="1992949" y="51133"/>
                      <a:pt x="2078674" y="46688"/>
                    </a:cubicBezTo>
                    <a:cubicBezTo>
                      <a:pt x="2164399" y="42243"/>
                      <a:pt x="2211812" y="-7499"/>
                      <a:pt x="2275524" y="968"/>
                    </a:cubicBezTo>
                    <a:cubicBezTo>
                      <a:pt x="2339236" y="9435"/>
                      <a:pt x="2436179" y="87328"/>
                      <a:pt x="2460944" y="97488"/>
                    </a:cubicBezTo>
                    <a:cubicBezTo>
                      <a:pt x="2485709" y="107648"/>
                      <a:pt x="2478512" y="84788"/>
                      <a:pt x="2530794" y="77168"/>
                    </a:cubicBezTo>
                    <a:cubicBezTo>
                      <a:pt x="2583076" y="69548"/>
                      <a:pt x="2728279" y="29755"/>
                      <a:pt x="2774634" y="51768"/>
                    </a:cubicBezTo>
                    <a:cubicBezTo>
                      <a:pt x="2820989" y="73781"/>
                      <a:pt x="2847024" y="171995"/>
                      <a:pt x="2808924" y="209248"/>
                    </a:cubicBezTo>
                    <a:cubicBezTo>
                      <a:pt x="2770824" y="246501"/>
                      <a:pt x="2538837" y="266398"/>
                      <a:pt x="2546034" y="275288"/>
                    </a:cubicBezTo>
                    <a:cubicBezTo>
                      <a:pt x="2553231" y="284178"/>
                      <a:pt x="2798976" y="237823"/>
                      <a:pt x="2852104" y="262588"/>
                    </a:cubicBezTo>
                    <a:cubicBezTo>
                      <a:pt x="2905232" y="287353"/>
                      <a:pt x="2912641" y="386201"/>
                      <a:pt x="2864804" y="423878"/>
                    </a:cubicBezTo>
                    <a:cubicBezTo>
                      <a:pt x="2816967" y="461555"/>
                      <a:pt x="2568682" y="476583"/>
                      <a:pt x="2565084" y="488648"/>
                    </a:cubicBezTo>
                    <a:cubicBezTo>
                      <a:pt x="2561486" y="500713"/>
                      <a:pt x="2807019" y="465153"/>
                      <a:pt x="2843214" y="496268"/>
                    </a:cubicBezTo>
                    <a:cubicBezTo>
                      <a:pt x="2879409" y="527383"/>
                      <a:pt x="2838134" y="642953"/>
                      <a:pt x="2782254" y="675338"/>
                    </a:cubicBezTo>
                    <a:cubicBezTo>
                      <a:pt x="2726374" y="707723"/>
                      <a:pt x="2509839" y="683381"/>
                      <a:pt x="2507934" y="690578"/>
                    </a:cubicBezTo>
                    <a:cubicBezTo>
                      <a:pt x="2506029" y="697775"/>
                      <a:pt x="2730396" y="686980"/>
                      <a:pt x="2770824" y="718518"/>
                    </a:cubicBezTo>
                    <a:cubicBezTo>
                      <a:pt x="2811252" y="750056"/>
                      <a:pt x="2807019" y="853350"/>
                      <a:pt x="2750504" y="879808"/>
                    </a:cubicBezTo>
                    <a:cubicBezTo>
                      <a:pt x="2693989" y="906266"/>
                      <a:pt x="2536932" y="869436"/>
                      <a:pt x="2431734" y="877268"/>
                    </a:cubicBezTo>
                    <a:cubicBezTo>
                      <a:pt x="2326536" y="885100"/>
                      <a:pt x="2295844" y="926163"/>
                      <a:pt x="2119314" y="926798"/>
                    </a:cubicBezTo>
                    <a:cubicBezTo>
                      <a:pt x="1942784" y="927433"/>
                      <a:pt x="1650261" y="850175"/>
                      <a:pt x="1372554" y="881078"/>
                    </a:cubicBezTo>
                    <a:cubicBezTo>
                      <a:pt x="1094847" y="911981"/>
                      <a:pt x="643574" y="1078563"/>
                      <a:pt x="453074" y="1112218"/>
                    </a:cubicBezTo>
                    <a:cubicBezTo>
                      <a:pt x="262574" y="1145873"/>
                      <a:pt x="285222" y="1084701"/>
                      <a:pt x="229554" y="1083008"/>
                    </a:cubicBezTo>
                    <a:cubicBezTo>
                      <a:pt x="173886" y="1081315"/>
                      <a:pt x="148697" y="1105656"/>
                      <a:pt x="119064" y="1102058"/>
                    </a:cubicBezTo>
                    <a:cubicBezTo>
                      <a:pt x="89431" y="1098460"/>
                      <a:pt x="47944" y="1096343"/>
                      <a:pt x="51754" y="1061418"/>
                    </a:cubicBezTo>
                    <a:cubicBezTo>
                      <a:pt x="45404" y="980773"/>
                      <a:pt x="94511" y="864779"/>
                      <a:pt x="86044" y="768048"/>
                    </a:cubicBezTo>
                    <a:cubicBezTo>
                      <a:pt x="77577" y="671317"/>
                      <a:pt x="-10053" y="504100"/>
                      <a:pt x="954" y="481028"/>
                    </a:cubicBez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480560" y="3495040"/>
                <a:ext cx="243840" cy="508000"/>
              </a:xfrm>
              <a:custGeom>
                <a:avLst/>
                <a:gdLst>
                  <a:gd name="connsiteX0" fmla="*/ 0 w 243840"/>
                  <a:gd name="connsiteY0" fmla="*/ 0 h 508000"/>
                  <a:gd name="connsiteX1" fmla="*/ 91440 w 243840"/>
                  <a:gd name="connsiteY1" fmla="*/ 314960 h 508000"/>
                  <a:gd name="connsiteX2" fmla="*/ 243840 w 243840"/>
                  <a:gd name="connsiteY2" fmla="*/ 5080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3840" h="508000">
                    <a:moveTo>
                      <a:pt x="0" y="0"/>
                    </a:moveTo>
                    <a:cubicBezTo>
                      <a:pt x="25400" y="115146"/>
                      <a:pt x="50800" y="230293"/>
                      <a:pt x="91440" y="314960"/>
                    </a:cubicBezTo>
                    <a:cubicBezTo>
                      <a:pt x="132080" y="399627"/>
                      <a:pt x="187960" y="453813"/>
                      <a:pt x="243840" y="5080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" name="Straight Arrow Connector 21"/>
          <p:cNvCxnSpPr/>
          <p:nvPr/>
        </p:nvCxnSpPr>
        <p:spPr>
          <a:xfrm flipH="1" flipV="1">
            <a:off x="4892696" y="2509022"/>
            <a:ext cx="327425" cy="7872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13405" y="20921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B050"/>
                </a:solidFill>
              </a:rPr>
              <a:t>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77299" y="2627519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10780" y="4497350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58639" y="2353806"/>
            <a:ext cx="76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endParaRPr lang="de-DE" dirty="0" smtClean="0"/>
          </a:p>
          <a:p>
            <a:r>
              <a:rPr lang="de-DE" dirty="0" err="1" smtClean="0"/>
              <a:t>circle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34350" y="2676971"/>
            <a:ext cx="524289" cy="7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70580" y="3008901"/>
            <a:ext cx="761527" cy="1457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299412" y="3460820"/>
            <a:ext cx="727385" cy="25568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0591" y="4534614"/>
            <a:ext cx="390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r</a:t>
            </a:r>
            <a:r>
              <a:rPr lang="de-DE" sz="2400" baseline="-25000" dirty="0" err="1" smtClean="0"/>
              <a:t>e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5278" y="3991887"/>
            <a:ext cx="36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r</a:t>
            </a:r>
            <a:r>
              <a:rPr lang="de-DE" sz="2400" baseline="-25000" dirty="0" err="1" smtClean="0"/>
              <a:t>s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20330" y="3779138"/>
            <a:ext cx="1436947" cy="42206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99412" y="2300133"/>
            <a:ext cx="616489" cy="105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01396" y="1623397"/>
            <a:ext cx="126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ool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point</a:t>
            </a:r>
            <a:r>
              <a:rPr lang="de-DE" dirty="0" smtClean="0"/>
              <a:t> (TCP)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28600" y="3404291"/>
            <a:ext cx="624193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2298" y="3081125"/>
            <a:ext cx="81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height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57277" y="3779138"/>
            <a:ext cx="1377073" cy="83640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857377">
            <a:off x="1440261" y="410775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183.304736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29510" y="3424601"/>
            <a:ext cx="2310452" cy="11909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959180">
            <a:off x="3389057" y="401167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230.117486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82421" y="1820091"/>
            <a:ext cx="1201783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17949" y="1698171"/>
            <a:ext cx="1166280" cy="148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31916" y="3424601"/>
            <a:ext cx="3667496" cy="33278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66325" y="3546907"/>
            <a:ext cx="204255" cy="1805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49252" y="3718349"/>
            <a:ext cx="931205" cy="123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7375" y="4733767"/>
            <a:ext cx="78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</a:t>
            </a:r>
            <a:r>
              <a:rPr lang="de-DE" dirty="0" err="1" smtClean="0"/>
              <a:t>ircle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5740"/>
            <a:ext cx="697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Online </a:t>
            </a:r>
            <a:r>
              <a:rPr lang="de-DE" dirty="0" err="1" smtClean="0"/>
              <a:t>Documentation</a:t>
            </a:r>
            <a:r>
              <a:rPr lang="de-DE" dirty="0" smtClean="0"/>
              <a:t>:</a:t>
            </a:r>
          </a:p>
          <a:p>
            <a:r>
              <a:rPr lang="de-DE" dirty="0" smtClean="0">
                <a:hlinkClick r:id="rId2"/>
              </a:rPr>
              <a:t>http://doc.aldebaran.com/2-4/family/pepper_technical/joints_pep.html</a:t>
            </a:r>
            <a:r>
              <a:rPr lang="de-DE" dirty="0" smtClean="0"/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2682240" y="912880"/>
            <a:ext cx="5214720" cy="5214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127" y="2214116"/>
            <a:ext cx="3130044" cy="31300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47" y="1068060"/>
            <a:ext cx="5049959" cy="50595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13405" y="20921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B050"/>
                </a:solidFill>
              </a:rPr>
              <a:t>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77299" y="2627519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10780" y="4497350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58639" y="2353806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de-DE" dirty="0" smtClean="0"/>
          </a:p>
        </p:txBody>
      </p:sp>
      <p:cxnSp>
        <p:nvCxnSpPr>
          <p:cNvPr id="28" name="Straight Arrow Connector 27"/>
          <p:cNvCxnSpPr>
            <a:endCxn id="50" idx="7"/>
          </p:cNvCxnSpPr>
          <p:nvPr/>
        </p:nvCxnSpPr>
        <p:spPr>
          <a:xfrm flipH="1">
            <a:off x="2950207" y="2676971"/>
            <a:ext cx="508433" cy="647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99412" y="2300133"/>
            <a:ext cx="616489" cy="105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01396" y="1623397"/>
            <a:ext cx="126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ool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point</a:t>
            </a:r>
            <a:r>
              <a:rPr lang="de-DE" dirty="0" smtClean="0"/>
              <a:t> (TCP)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28600" y="3404291"/>
            <a:ext cx="624193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2298" y="3081125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r>
              <a:rPr lang="de-DE" dirty="0" smtClean="0"/>
              <a:t> </a:t>
            </a:r>
            <a:r>
              <a:rPr lang="en-US" dirty="0"/>
              <a:t>z</a:t>
            </a:r>
            <a:endParaRPr lang="de-DE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382421" y="1820091"/>
            <a:ext cx="1201783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17949" y="1698171"/>
            <a:ext cx="1166280" cy="148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31916" y="3424601"/>
            <a:ext cx="3667496" cy="33278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66325" y="3546907"/>
            <a:ext cx="204255" cy="1805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6" idx="0"/>
          </p:cNvCxnSpPr>
          <p:nvPr/>
        </p:nvCxnSpPr>
        <p:spPr>
          <a:xfrm flipV="1">
            <a:off x="2520344" y="3737776"/>
            <a:ext cx="342486" cy="149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0864" y="5234538"/>
            <a:ext cx="87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sphere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center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893753" y="2717513"/>
            <a:ext cx="1907828" cy="19078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00159" y="1478280"/>
            <a:ext cx="293281" cy="4251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94996" y="1083037"/>
            <a:ext cx="76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endParaRPr lang="de-DE" dirty="0" smtClean="0"/>
          </a:p>
          <a:p>
            <a:r>
              <a:rPr lang="de-DE" dirty="0" smtClean="0"/>
              <a:t>plane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739260" y="3288062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2700000">
            <a:off x="1413201" y="341461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+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700000">
            <a:off x="5117372" y="308112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191794" y="975361"/>
            <a:ext cx="4545874" cy="1654628"/>
          </a:xfrm>
          <a:custGeom>
            <a:avLst/>
            <a:gdLst>
              <a:gd name="connsiteX0" fmla="*/ 0 w 4545874"/>
              <a:gd name="connsiteY0" fmla="*/ 1759131 h 1759131"/>
              <a:gd name="connsiteX1" fmla="*/ 2272937 w 4545874"/>
              <a:gd name="connsiteY1" fmla="*/ 0 h 1759131"/>
              <a:gd name="connsiteX2" fmla="*/ 4545874 w 4545874"/>
              <a:gd name="connsiteY2" fmla="*/ 1759131 h 1759131"/>
              <a:gd name="connsiteX3" fmla="*/ 0 w 4545874"/>
              <a:gd name="connsiteY3" fmla="*/ 1759131 h 1759131"/>
              <a:gd name="connsiteX0" fmla="*/ 0 w 4545874"/>
              <a:gd name="connsiteY0" fmla="*/ 1654628 h 1654628"/>
              <a:gd name="connsiteX1" fmla="*/ 1306286 w 4545874"/>
              <a:gd name="connsiteY1" fmla="*/ 0 h 1654628"/>
              <a:gd name="connsiteX2" fmla="*/ 4545874 w 4545874"/>
              <a:gd name="connsiteY2" fmla="*/ 1654628 h 1654628"/>
              <a:gd name="connsiteX3" fmla="*/ 0 w 4545874"/>
              <a:gd name="connsiteY3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5874" h="1654628">
                <a:moveTo>
                  <a:pt x="0" y="1654628"/>
                </a:moveTo>
                <a:lnTo>
                  <a:pt x="1306286" y="0"/>
                </a:lnTo>
                <a:lnTo>
                  <a:pt x="4545874" y="1654628"/>
                </a:lnTo>
                <a:lnTo>
                  <a:pt x="0" y="16546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0137" y="13638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9531" y="11930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93000" y="975361"/>
            <a:ext cx="3265" cy="165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8128" y="22606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6946" y="22606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3000" y="16180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3114" y="1802675"/>
            <a:ext cx="34852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</a:t>
            </a:r>
            <a:r>
              <a:rPr lang="de-DE" dirty="0" smtClean="0"/>
              <a:t>^2 – x^2 = b^2 – y^2</a:t>
            </a:r>
          </a:p>
          <a:p>
            <a:pPr algn="ctr"/>
            <a:r>
              <a:rPr lang="de-DE" dirty="0"/>
              <a:t>x</a:t>
            </a:r>
            <a:r>
              <a:rPr lang="de-DE" dirty="0" smtClean="0"/>
              <a:t> + y = 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x</a:t>
            </a:r>
            <a:r>
              <a:rPr lang="de-DE" dirty="0" smtClean="0"/>
              <a:t>^2 = a^2 </a:t>
            </a:r>
            <a:r>
              <a:rPr lang="de-DE" dirty="0"/>
              <a:t>–</a:t>
            </a:r>
            <a:r>
              <a:rPr lang="de-DE" dirty="0" smtClean="0"/>
              <a:t> b^2 + y^2</a:t>
            </a:r>
          </a:p>
          <a:p>
            <a:pPr algn="ctr"/>
            <a:r>
              <a:rPr lang="de-DE" dirty="0"/>
              <a:t>y</a:t>
            </a:r>
            <a:r>
              <a:rPr lang="de-DE" dirty="0" smtClean="0"/>
              <a:t> = d - x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(d-x)^</a:t>
            </a:r>
            <a:r>
              <a:rPr lang="de-DE" dirty="0"/>
              <a:t>2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(d^2 – 2dx + x^2)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d^2 </a:t>
            </a:r>
            <a:r>
              <a:rPr lang="de-DE" dirty="0"/>
              <a:t>– </a:t>
            </a:r>
            <a:r>
              <a:rPr lang="de-DE" dirty="0" smtClean="0"/>
              <a:t>2dx </a:t>
            </a:r>
            <a:r>
              <a:rPr lang="de-DE" dirty="0"/>
              <a:t>+</a:t>
            </a:r>
            <a:r>
              <a:rPr lang="de-DE" dirty="0" smtClean="0"/>
              <a:t> x^2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x </a:t>
            </a:r>
            <a:r>
              <a:rPr lang="de-DE" dirty="0"/>
              <a:t>= </a:t>
            </a:r>
            <a:r>
              <a:rPr lang="de-DE" dirty="0" smtClean="0"/>
              <a:t>(a^2 </a:t>
            </a:r>
            <a:r>
              <a:rPr lang="de-DE" dirty="0"/>
              <a:t>– b^2 + </a:t>
            </a:r>
            <a:r>
              <a:rPr lang="de-DE" dirty="0" smtClean="0"/>
              <a:t>d^2) / 2d</a:t>
            </a:r>
          </a:p>
          <a:p>
            <a:pPr algn="ctr"/>
            <a:r>
              <a:rPr lang="de-DE" dirty="0"/>
              <a:t>y = (b^2 – a^2 + d^2)/</a:t>
            </a:r>
            <a:r>
              <a:rPr lang="de-DE" dirty="0" smtClean="0"/>
              <a:t>2d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 = </a:t>
            </a:r>
            <a:r>
              <a:rPr lang="de-DE" dirty="0" err="1" smtClean="0"/>
              <a:t>sqrt</a:t>
            </a:r>
            <a:r>
              <a:rPr lang="de-DE" dirty="0" smtClean="0"/>
              <a:t>(a^2 – x^2)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6073" y="341421"/>
            <a:ext cx="382644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Calulation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x </a:t>
            </a:r>
            <a:r>
              <a:rPr lang="de-DE" sz="2800" dirty="0" err="1" smtClean="0"/>
              <a:t>and</a:t>
            </a:r>
            <a:r>
              <a:rPr lang="de-DE" sz="2800" dirty="0" smtClean="0"/>
              <a:t> y (Circle </a:t>
            </a:r>
            <a:r>
              <a:rPr lang="de-DE" sz="2800" dirty="0" err="1" smtClean="0"/>
              <a:t>center</a:t>
            </a:r>
            <a:r>
              <a:rPr lang="de-DE" sz="2800" dirty="0" smtClean="0"/>
              <a:t>, h = </a:t>
            </a:r>
            <a:r>
              <a:rPr lang="de-DE" sz="2800" dirty="0" err="1" smtClean="0"/>
              <a:t>radius</a:t>
            </a:r>
            <a:r>
              <a:rPr lang="de-DE" sz="2800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70178" y="308797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493000" y="2629989"/>
            <a:ext cx="153247" cy="489131"/>
          </a:xfrm>
          <a:prstGeom prst="line">
            <a:avLst/>
          </a:prstGeom>
          <a:ln w="254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9120" y="26299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shoulder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67972" y="262998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0"/>
          </p:cNvCxnSpPr>
          <p:nvPr/>
        </p:nvCxnSpPr>
        <p:spPr>
          <a:xfrm>
            <a:off x="6191794" y="2629989"/>
            <a:ext cx="4564732" cy="1827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9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191794" y="975361"/>
            <a:ext cx="4545874" cy="1654628"/>
          </a:xfrm>
          <a:custGeom>
            <a:avLst/>
            <a:gdLst>
              <a:gd name="connsiteX0" fmla="*/ 0 w 4545874"/>
              <a:gd name="connsiteY0" fmla="*/ 1759131 h 1759131"/>
              <a:gd name="connsiteX1" fmla="*/ 2272937 w 4545874"/>
              <a:gd name="connsiteY1" fmla="*/ 0 h 1759131"/>
              <a:gd name="connsiteX2" fmla="*/ 4545874 w 4545874"/>
              <a:gd name="connsiteY2" fmla="*/ 1759131 h 1759131"/>
              <a:gd name="connsiteX3" fmla="*/ 0 w 4545874"/>
              <a:gd name="connsiteY3" fmla="*/ 1759131 h 1759131"/>
              <a:gd name="connsiteX0" fmla="*/ 0 w 4545874"/>
              <a:gd name="connsiteY0" fmla="*/ 1654628 h 1654628"/>
              <a:gd name="connsiteX1" fmla="*/ 1306286 w 4545874"/>
              <a:gd name="connsiteY1" fmla="*/ 0 h 1654628"/>
              <a:gd name="connsiteX2" fmla="*/ 4545874 w 4545874"/>
              <a:gd name="connsiteY2" fmla="*/ 1654628 h 1654628"/>
              <a:gd name="connsiteX3" fmla="*/ 0 w 4545874"/>
              <a:gd name="connsiteY3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5874" h="1654628">
                <a:moveTo>
                  <a:pt x="0" y="1654628"/>
                </a:moveTo>
                <a:lnTo>
                  <a:pt x="1306286" y="0"/>
                </a:lnTo>
                <a:lnTo>
                  <a:pt x="4545874" y="1654628"/>
                </a:lnTo>
                <a:lnTo>
                  <a:pt x="0" y="16546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0137" y="1363895"/>
            <a:ext cx="3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9531" y="119307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93000" y="975361"/>
            <a:ext cx="3265" cy="165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8128" y="226065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6946" y="226065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3000" y="1618009"/>
            <a:ext cx="3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3114" y="1802675"/>
            <a:ext cx="34852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rs</a:t>
            </a:r>
            <a:r>
              <a:rPr lang="de-DE" dirty="0" smtClean="0"/>
              <a:t>^2 </a:t>
            </a:r>
            <a:r>
              <a:rPr lang="de-DE" dirty="0" smtClean="0"/>
              <a:t>– </a:t>
            </a:r>
            <a:r>
              <a:rPr lang="de-DE" dirty="0" smtClean="0"/>
              <a:t>rs^2 </a:t>
            </a:r>
            <a:r>
              <a:rPr lang="de-DE" dirty="0" smtClean="0"/>
              <a:t>= b^2 – y^2</a:t>
            </a:r>
          </a:p>
          <a:p>
            <a:pPr algn="ctr"/>
            <a:r>
              <a:rPr lang="de-DE" dirty="0"/>
              <a:t>x</a:t>
            </a:r>
            <a:r>
              <a:rPr lang="de-DE" dirty="0" smtClean="0"/>
              <a:t> + y = 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x</a:t>
            </a:r>
            <a:r>
              <a:rPr lang="de-DE" dirty="0" smtClean="0"/>
              <a:t>^2 = a^2 </a:t>
            </a:r>
            <a:r>
              <a:rPr lang="de-DE" dirty="0"/>
              <a:t>–</a:t>
            </a:r>
            <a:r>
              <a:rPr lang="de-DE" dirty="0" smtClean="0"/>
              <a:t> b^2 + y^2</a:t>
            </a:r>
          </a:p>
          <a:p>
            <a:pPr algn="ctr"/>
            <a:r>
              <a:rPr lang="de-DE" dirty="0"/>
              <a:t>y</a:t>
            </a:r>
            <a:r>
              <a:rPr lang="de-DE" dirty="0" smtClean="0"/>
              <a:t> = d - x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(d-x)^</a:t>
            </a:r>
            <a:r>
              <a:rPr lang="de-DE" dirty="0"/>
              <a:t>2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(d^2 – 2dx + x^2)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d^2 </a:t>
            </a:r>
            <a:r>
              <a:rPr lang="de-DE" dirty="0"/>
              <a:t>– </a:t>
            </a:r>
            <a:r>
              <a:rPr lang="de-DE" dirty="0" smtClean="0"/>
              <a:t>2dx </a:t>
            </a:r>
            <a:r>
              <a:rPr lang="de-DE" dirty="0"/>
              <a:t>+</a:t>
            </a:r>
            <a:r>
              <a:rPr lang="de-DE" dirty="0" smtClean="0"/>
              <a:t> x^2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x </a:t>
            </a:r>
            <a:r>
              <a:rPr lang="de-DE" dirty="0"/>
              <a:t>= </a:t>
            </a:r>
            <a:r>
              <a:rPr lang="de-DE" dirty="0" smtClean="0"/>
              <a:t>(a^2 </a:t>
            </a:r>
            <a:r>
              <a:rPr lang="de-DE" dirty="0"/>
              <a:t>– b^2 + </a:t>
            </a:r>
            <a:r>
              <a:rPr lang="de-DE" dirty="0" smtClean="0"/>
              <a:t>d^2) / 2d</a:t>
            </a:r>
          </a:p>
          <a:p>
            <a:pPr algn="ctr"/>
            <a:r>
              <a:rPr lang="de-DE" dirty="0"/>
              <a:t>y = (b^2 – a^2 + d^2)/</a:t>
            </a:r>
            <a:r>
              <a:rPr lang="de-DE" dirty="0" smtClean="0"/>
              <a:t>2d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 = </a:t>
            </a:r>
            <a:r>
              <a:rPr lang="de-DE" dirty="0" err="1" smtClean="0"/>
              <a:t>sqrt</a:t>
            </a:r>
            <a:r>
              <a:rPr lang="de-DE" dirty="0" smtClean="0"/>
              <a:t>(a^2 – x^2)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6073" y="341421"/>
            <a:ext cx="382644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Calulation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x </a:t>
            </a:r>
            <a:r>
              <a:rPr lang="de-DE" sz="2800" dirty="0" err="1" smtClean="0"/>
              <a:t>and</a:t>
            </a:r>
            <a:r>
              <a:rPr lang="de-DE" sz="2800" dirty="0" smtClean="0"/>
              <a:t> y (Circle </a:t>
            </a:r>
            <a:r>
              <a:rPr lang="de-DE" sz="2800" dirty="0" err="1" smtClean="0"/>
              <a:t>center</a:t>
            </a:r>
            <a:r>
              <a:rPr lang="de-DE" sz="2800" dirty="0" smtClean="0"/>
              <a:t>, h = </a:t>
            </a:r>
            <a:r>
              <a:rPr lang="de-DE" sz="2800" dirty="0" err="1" smtClean="0"/>
              <a:t>radius</a:t>
            </a:r>
            <a:r>
              <a:rPr lang="de-DE" sz="2800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70178" y="308797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493000" y="2629989"/>
            <a:ext cx="153247" cy="489131"/>
          </a:xfrm>
          <a:prstGeom prst="line">
            <a:avLst/>
          </a:prstGeom>
          <a:ln w="254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9120" y="26299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shoulder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67972" y="262998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0"/>
          </p:cNvCxnSpPr>
          <p:nvPr/>
        </p:nvCxnSpPr>
        <p:spPr>
          <a:xfrm>
            <a:off x="6191794" y="2629989"/>
            <a:ext cx="4564732" cy="1827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47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073" y="341421"/>
            <a:ext cx="382644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Calulation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elbow</a:t>
            </a:r>
            <a:r>
              <a:rPr lang="de-DE" sz="2800" dirty="0" smtClean="0"/>
              <a:t> </a:t>
            </a:r>
            <a:r>
              <a:rPr lang="de-DE" sz="2800" dirty="0" err="1" smtClean="0"/>
              <a:t>point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7348" y="1018904"/>
            <a:ext cx="810768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 … plane normal (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shoulder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TCP)</a:t>
            </a:r>
          </a:p>
          <a:p>
            <a:r>
              <a:rPr lang="de-DE" dirty="0" err="1" smtClean="0"/>
              <a:t>wanted</a:t>
            </a:r>
            <a:r>
              <a:rPr lang="de-DE" dirty="0" smtClean="0"/>
              <a:t>: x … </a:t>
            </a:r>
            <a:r>
              <a:rPr lang="de-DE" dirty="0" err="1" smtClean="0"/>
              <a:t>pt</a:t>
            </a:r>
            <a:r>
              <a:rPr lang="de-DE" dirty="0" smtClean="0"/>
              <a:t> on </a:t>
            </a:r>
            <a:r>
              <a:rPr lang="de-DE" dirty="0" err="1" smtClean="0"/>
              <a:t>elbow</a:t>
            </a:r>
            <a:r>
              <a:rPr lang="de-DE" dirty="0" smtClean="0"/>
              <a:t>,     r … </a:t>
            </a:r>
            <a:r>
              <a:rPr lang="de-DE" dirty="0" err="1" smtClean="0"/>
              <a:t>circle</a:t>
            </a:r>
            <a:r>
              <a:rPr lang="de-DE" dirty="0" smtClean="0"/>
              <a:t> </a:t>
            </a:r>
            <a:r>
              <a:rPr lang="de-DE" dirty="0" err="1" smtClean="0"/>
              <a:t>radius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* x + 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/>
              <a:t> </a:t>
            </a:r>
            <a:r>
              <a:rPr lang="de-DE" dirty="0" smtClean="0"/>
              <a:t>* y +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dirty="0" smtClean="0"/>
              <a:t> * z = d    (</a:t>
            </a:r>
            <a:r>
              <a:rPr lang="de-DE" dirty="0" err="1" smtClean="0"/>
              <a:t>Ebenengleichung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(x – c</a:t>
            </a:r>
            <a:r>
              <a:rPr lang="de-DE" sz="1200" dirty="0" smtClean="0"/>
              <a:t>x</a:t>
            </a:r>
            <a:r>
              <a:rPr lang="de-DE" dirty="0" smtClean="0"/>
              <a:t>)^2 + (y – 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)^2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r^2  (Kugelgleichung)</a:t>
            </a:r>
          </a:p>
          <a:p>
            <a:endParaRPr lang="de-DE" dirty="0"/>
          </a:p>
          <a:p>
            <a:r>
              <a:rPr lang="de-DE" dirty="0"/>
              <a:t>x</a:t>
            </a:r>
            <a:r>
              <a:rPr lang="de-DE" dirty="0" smtClean="0"/>
              <a:t> = (d – </a:t>
            </a:r>
            <a:r>
              <a:rPr lang="de-DE" dirty="0" err="1"/>
              <a:t>n</a:t>
            </a:r>
            <a:r>
              <a:rPr lang="de-DE" sz="1200" dirty="0" err="1"/>
              <a:t>y</a:t>
            </a:r>
            <a:r>
              <a:rPr lang="de-DE" dirty="0"/>
              <a:t> * </a:t>
            </a:r>
            <a:r>
              <a:rPr lang="de-DE" dirty="0" smtClean="0"/>
              <a:t>y –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sz="1200" dirty="0" smtClean="0"/>
              <a:t> </a:t>
            </a:r>
            <a:r>
              <a:rPr lang="de-DE" dirty="0" smtClean="0"/>
              <a:t>* z)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endParaRPr lang="de-DE" dirty="0" smtClean="0"/>
          </a:p>
          <a:p>
            <a:r>
              <a:rPr lang="de-DE" dirty="0"/>
              <a:t>x</a:t>
            </a:r>
            <a:r>
              <a:rPr lang="de-DE" dirty="0" smtClean="0"/>
              <a:t> = d/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– 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 smtClean="0"/>
              <a:t> * y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–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dirty="0" smtClean="0"/>
              <a:t> * z</a:t>
            </a:r>
            <a:r>
              <a:rPr lang="de-DE" dirty="0"/>
              <a:t> / </a:t>
            </a:r>
            <a:r>
              <a:rPr lang="de-DE" dirty="0" err="1"/>
              <a:t>n</a:t>
            </a:r>
            <a:r>
              <a:rPr lang="de-DE" sz="1200" dirty="0" err="1"/>
              <a:t>x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x = </a:t>
            </a:r>
            <a:r>
              <a:rPr lang="de-DE" dirty="0" smtClean="0"/>
              <a:t>d/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/>
              <a:t> – </a:t>
            </a:r>
            <a:r>
              <a:rPr lang="de-DE" dirty="0" err="1"/>
              <a:t>n</a:t>
            </a:r>
            <a:r>
              <a:rPr lang="de-DE" sz="1200" dirty="0" err="1"/>
              <a:t>z</a:t>
            </a:r>
            <a:r>
              <a:rPr lang="de-DE" dirty="0"/>
              <a:t> * z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+ y * (-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)  =  B*y + A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(B*y + A – c</a:t>
            </a:r>
            <a:r>
              <a:rPr lang="de-DE" sz="1200" dirty="0" smtClean="0"/>
              <a:t>x</a:t>
            </a:r>
            <a:r>
              <a:rPr lang="de-DE" dirty="0" smtClean="0"/>
              <a:t>)^2 + (y – 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)^2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r^2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B^2*y^2 + 2*D*B*y + D^2 + y^2 – 2*y*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 + c</a:t>
            </a:r>
            <a:r>
              <a:rPr lang="de-DE" sz="1200" dirty="0" smtClean="0"/>
              <a:t>y</a:t>
            </a:r>
            <a:r>
              <a:rPr lang="de-DE" dirty="0" smtClean="0"/>
              <a:t>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r^2</a:t>
            </a:r>
          </a:p>
          <a:p>
            <a:r>
              <a:rPr lang="de-DE" dirty="0" smtClean="0"/>
              <a:t>y^2 * </a:t>
            </a:r>
            <a:r>
              <a:rPr lang="de-DE" dirty="0" smtClean="0">
                <a:solidFill>
                  <a:srgbClr val="FF0000"/>
                </a:solidFill>
              </a:rPr>
              <a:t>(B^2 + 1)</a:t>
            </a:r>
            <a:r>
              <a:rPr lang="de-DE" dirty="0" smtClean="0">
                <a:solidFill>
                  <a:srgbClr val="92D050"/>
                </a:solidFill>
              </a:rPr>
              <a:t> </a:t>
            </a:r>
            <a:r>
              <a:rPr lang="de-DE" dirty="0" smtClean="0"/>
              <a:t>+ y * </a:t>
            </a:r>
            <a:r>
              <a:rPr lang="de-DE" dirty="0" smtClean="0">
                <a:solidFill>
                  <a:srgbClr val="FF0000"/>
                </a:solidFill>
              </a:rPr>
              <a:t>(2*D*B - 2*</a:t>
            </a:r>
            <a:r>
              <a:rPr lang="de-DE" dirty="0" err="1" smtClean="0">
                <a:solidFill>
                  <a:srgbClr val="FF0000"/>
                </a:solidFill>
              </a:rPr>
              <a:t>c</a:t>
            </a:r>
            <a:r>
              <a:rPr lang="de-DE" sz="1200" dirty="0" err="1" smtClean="0">
                <a:solidFill>
                  <a:srgbClr val="FF0000"/>
                </a:solidFill>
              </a:rPr>
              <a:t>y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r>
              <a:rPr lang="de-DE" dirty="0" smtClean="0"/>
              <a:t> + </a:t>
            </a:r>
            <a:r>
              <a:rPr lang="de-DE" dirty="0" smtClean="0">
                <a:solidFill>
                  <a:srgbClr val="FF0000"/>
                </a:solidFill>
              </a:rPr>
              <a:t>(D^2 + </a:t>
            </a: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sz="1200" dirty="0">
                <a:solidFill>
                  <a:srgbClr val="FF0000"/>
                </a:solidFill>
              </a:rPr>
              <a:t>y</a:t>
            </a:r>
            <a:r>
              <a:rPr lang="de-DE" dirty="0">
                <a:solidFill>
                  <a:srgbClr val="FF0000"/>
                </a:solidFill>
              </a:rPr>
              <a:t>^2 + (z –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sz="1200" dirty="0" err="1">
                <a:solidFill>
                  <a:srgbClr val="FF0000"/>
                </a:solidFill>
              </a:rPr>
              <a:t>z</a:t>
            </a:r>
            <a:r>
              <a:rPr lang="de-DE" dirty="0">
                <a:solidFill>
                  <a:srgbClr val="FF0000"/>
                </a:solidFill>
              </a:rPr>
              <a:t>)^</a:t>
            </a:r>
            <a:r>
              <a:rPr lang="de-DE" dirty="0" smtClean="0">
                <a:solidFill>
                  <a:srgbClr val="FF0000"/>
                </a:solidFill>
              </a:rPr>
              <a:t>2 – r^2)</a:t>
            </a:r>
            <a:r>
              <a:rPr lang="de-DE" dirty="0" smtClean="0"/>
              <a:t> = 0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smtClean="0"/>
              <a:t>y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 smtClean="0"/>
          </a:p>
          <a:p>
            <a:r>
              <a:rPr lang="de-DE" dirty="0" smtClean="0"/>
              <a:t>x = B * y + A</a:t>
            </a:r>
          </a:p>
          <a:p>
            <a:endParaRPr lang="de-DE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01456" y="3235311"/>
            <a:ext cx="151532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6073" y="35401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4397" y="3237251"/>
            <a:ext cx="801249" cy="304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36897" y="35116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9650" y="4063706"/>
            <a:ext cx="531223" cy="3048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51594" y="43660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7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7" y="474378"/>
            <a:ext cx="7134225" cy="613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[0]</a:t>
            </a:r>
            <a:br>
              <a:rPr lang="de-DE" sz="4000" dirty="0" smtClean="0"/>
            </a:br>
            <a:r>
              <a:rPr lang="de-DE" sz="4000" dirty="0" err="1" smtClean="0"/>
              <a:t>RShoulderPitch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90034" y="1578009"/>
            <a:ext cx="2" cy="99882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297712" y="3013636"/>
            <a:ext cx="185420" cy="25400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250190 w 250190"/>
              <a:gd name="connsiteY0" fmla="*/ 0 h 220134"/>
              <a:gd name="connsiteX1" fmla="*/ 0 w 250190"/>
              <a:gd name="connsiteY1" fmla="*/ 219710 h 220134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185420 w 185420"/>
              <a:gd name="connsiteY0" fmla="*/ 0 h 254000"/>
              <a:gd name="connsiteX1" fmla="*/ 0 w 185420"/>
              <a:gd name="connsiteY1" fmla="*/ 254000 h 254000"/>
              <a:gd name="connsiteX0" fmla="*/ 185420 w 185420"/>
              <a:gd name="connsiteY0" fmla="*/ 0 h 254000"/>
              <a:gd name="connsiteX1" fmla="*/ 0 w 185420"/>
              <a:gd name="connsiteY1" fmla="*/ 254000 h 254000"/>
              <a:gd name="connsiteX0" fmla="*/ 185420 w 185420"/>
              <a:gd name="connsiteY0" fmla="*/ 0 h 254000"/>
              <a:gd name="connsiteX1" fmla="*/ 0 w 18542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420" h="254000">
                <a:moveTo>
                  <a:pt x="185420" y="0"/>
                </a:moveTo>
                <a:cubicBezTo>
                  <a:pt x="171027" y="112183"/>
                  <a:pt x="131233" y="190077"/>
                  <a:pt x="0" y="254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89928" y="2576837"/>
            <a:ext cx="1395832" cy="666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9928" y="2576837"/>
            <a:ext cx="755752" cy="1577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9928" y="2576837"/>
            <a:ext cx="1273912" cy="12819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93072" y="282694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3142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7" y="474378"/>
            <a:ext cx="7134225" cy="613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[1]</a:t>
            </a:r>
            <a:br>
              <a:rPr lang="de-DE" sz="4000" dirty="0" smtClean="0"/>
            </a:br>
            <a:r>
              <a:rPr lang="de-DE" sz="4000" dirty="0" err="1" smtClean="0"/>
              <a:t>RShoulderRoll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90034" y="1578009"/>
            <a:ext cx="2" cy="99882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038956" y="3340371"/>
            <a:ext cx="299720" cy="170869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720" h="170869">
                <a:moveTo>
                  <a:pt x="299720" y="0"/>
                </a:moveTo>
                <a:cubicBezTo>
                  <a:pt x="292947" y="108373"/>
                  <a:pt x="176953" y="178647"/>
                  <a:pt x="0" y="1701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89928" y="2576837"/>
            <a:ext cx="1395832" cy="666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9928" y="2576837"/>
            <a:ext cx="755752" cy="1577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9928" y="2576837"/>
            <a:ext cx="1273912" cy="12819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17036" y="309511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2868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[2]</a:t>
            </a:r>
            <a:br>
              <a:rPr lang="de-DE" sz="4000" dirty="0" smtClean="0"/>
            </a:br>
            <a:r>
              <a:rPr lang="de-DE" sz="4000" dirty="0" err="1" smtClean="0"/>
              <a:t>RElbowYaw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63" y="365125"/>
            <a:ext cx="5837337" cy="5829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9" y="2324314"/>
            <a:ext cx="5180569" cy="30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550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inverseKinematik(x, y, z, rx, ry, rz) -&gt; a0, …, a4 inverseKinematik(x, y, z, rx, ry, rz) -&gt; a0, …, a5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angles[0] RShoulderPitch</vt:lpstr>
      <vt:lpstr>angles[1] RShoulderRoll</vt:lpstr>
      <vt:lpstr>angles[2] RElbowYaw</vt:lpstr>
      <vt:lpstr>angles[3] RElbowRoll</vt:lpstr>
      <vt:lpstr>angles[4] RWristYaw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Zambal Sebastian</dc:creator>
  <cp:lastModifiedBy>Zambal Sebastian</cp:lastModifiedBy>
  <cp:revision>34</cp:revision>
  <dcterms:created xsi:type="dcterms:W3CDTF">2020-12-11T07:14:51Z</dcterms:created>
  <dcterms:modified xsi:type="dcterms:W3CDTF">2021-03-30T18:39:02Z</dcterms:modified>
</cp:coreProperties>
</file>