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2518" autoAdjust="0"/>
  </p:normalViewPr>
  <p:slideViewPr>
    <p:cSldViewPr>
      <p:cViewPr varScale="1">
        <p:scale>
          <a:sx n="109" d="100"/>
          <a:sy n="109" d="100"/>
        </p:scale>
        <p:origin x="11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IoTransit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03-Abr-2019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Iteration #3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dispositivos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IOT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instalación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services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Gente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Venta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servicio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Pago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adelantado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por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instalación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Falta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información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real y no-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real del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trafico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personas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espacios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públicos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facilitar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toma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deciciones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Existing alternatives: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OpenCapacity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Axper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información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real y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estadisticos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facilitar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toma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deciciones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Metrics</a:t>
            </a:r>
            <a:b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Validación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empleados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Mejorá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detoma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deciciones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Optimización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eficiencia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  <a:b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Información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tiempo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real y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estadisticas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trafico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personas.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Brindar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estimaciones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predicciones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recomendaciones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usuarios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  <a:b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Tecnologias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IOT 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inteligencia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artificial.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camaras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basculas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otros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sensores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informar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sobre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flujo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personas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Aplicación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  <a:b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Operarios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el area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planeación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transporte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público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Administradores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grandes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superficies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casinos,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supermercados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centros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comerciales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etc.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90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Camilo  Martinez Castro</cp:lastModifiedBy>
  <cp:revision>37</cp:revision>
  <dcterms:created xsi:type="dcterms:W3CDTF">2013-01-06T22:45:06Z</dcterms:created>
  <dcterms:modified xsi:type="dcterms:W3CDTF">2019-04-03T18:18:39Z</dcterms:modified>
  <cp:category/>
</cp:coreProperties>
</file>