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5" r:id="rId6"/>
    <p:sldId id="283" r:id="rId7"/>
    <p:sldId id="262" r:id="rId8"/>
    <p:sldId id="263" r:id="rId9"/>
    <p:sldId id="269" r:id="rId10"/>
    <p:sldId id="274" r:id="rId11"/>
    <p:sldId id="275" r:id="rId12"/>
    <p:sldId id="276" r:id="rId13"/>
    <p:sldId id="278" r:id="rId14"/>
    <p:sldId id="281" r:id="rId15"/>
    <p:sldId id="273" r:id="rId16"/>
    <p:sldId id="277" r:id="rId17"/>
    <p:sldId id="282" r:id="rId18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829" autoAdjust="0"/>
  </p:normalViewPr>
  <p:slideViewPr>
    <p:cSldViewPr snapToGrid="0" showGuides="1">
      <p:cViewPr varScale="1">
        <p:scale>
          <a:sx n="120" d="100"/>
          <a:sy n="120" d="100"/>
        </p:scale>
        <p:origin x="174" y="10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7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Értékesítés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CF-41AE-A01F-A0D11D9A5E1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CF-41AE-A01F-A0D11D9A5E12}"/>
              </c:ext>
            </c:extLst>
          </c:dPt>
          <c:dPt>
            <c:idx val="2"/>
            <c:bubble3D val="0"/>
            <c:spPr>
              <a:solidFill>
                <a:srgbClr val="B5316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CF-41AE-A01F-A0D11D9A5E12}"/>
              </c:ext>
            </c:extLst>
          </c:dPt>
          <c:dPt>
            <c:idx val="3"/>
            <c:bubble3D val="0"/>
            <c:spPr>
              <a:solidFill>
                <a:srgbClr val="225B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2CF-41AE-A01F-A0D11D9A5E1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CF-41AE-A01F-A0D11D9A5E12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2CF-41AE-A01F-A0D11D9A5E12}"/>
              </c:ext>
            </c:extLst>
          </c:dPt>
          <c:cat>
            <c:strRef>
              <c:f>Sheet1!$A$2:$A$7</c:f>
              <c:strCache>
                <c:ptCount val="4"/>
                <c:pt idx="0">
                  <c:v>1. n.é.</c:v>
                </c:pt>
                <c:pt idx="1">
                  <c:v>2. n.é.</c:v>
                </c:pt>
                <c:pt idx="2">
                  <c:v>3. n.é.</c:v>
                </c:pt>
                <c:pt idx="3">
                  <c:v>4. n.é.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F-41AE-A01F-A0D11D9A5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6"/>
        <c:holeSize val="49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34EB05-B65D-4357-89E6-1998AEC274BF}" type="datetime1">
              <a:rPr lang="hu-HU" smtClean="0"/>
              <a:t>2022.12.01.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E734C57-E9E1-41CF-980D-894129B14651}" type="datetime1">
              <a:rPr lang="hu-HU" noProof="0" smtClean="0"/>
              <a:t>2022.12.01.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361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3160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2923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8755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0083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528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181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8616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5227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099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 emblém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u-HU" noProof="0" dirty="0" smtClean="0"/>
              <a:t>MESTERCÍM STÍLUSÁNAK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10" name="Kép helyőrzője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315754" y="2253996"/>
            <a:ext cx="7521576" cy="100584"/>
            <a:chOff x="3631692" y="2253996"/>
            <a:chExt cx="7521576" cy="100584"/>
          </a:xfrm>
        </p:grpSpPr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4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105268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3475528" y="5305363"/>
            <a:ext cx="5270119" cy="100584"/>
            <a:chOff x="3631690" y="2253996"/>
            <a:chExt cx="9179781" cy="100584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902977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12635892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ámok összehasonlítá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12 345 Ft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6" name="Szöveg helye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6 789 Ft</a:t>
            </a:r>
            <a:endParaRPr lang="hu-HU" noProof="0" dirty="0"/>
          </a:p>
        </p:txBody>
      </p:sp>
      <p:sp>
        <p:nvSpPr>
          <p:cNvPr id="27" name="Szöveg helye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 elrendezése körök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3747825" cy="100800"/>
            <a:chOff x="-1228304" y="3240138"/>
            <a:chExt cx="3747825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70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1872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zis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7" name="Szöveg helye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25 Ft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  <p:sp>
        <p:nvSpPr>
          <p:cNvPr id="30" name="Szöveg helye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50 Ft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32" name="Szöveg helye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  <p:sp>
        <p:nvSpPr>
          <p:cNvPr id="33" name="Szöveg helye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100 Ft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 alcímek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Szöveg hely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28" y="1374243"/>
            <a:ext cx="5019440" cy="100800"/>
            <a:chOff x="646001" y="3239179"/>
            <a:chExt cx="2558922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01" y="3290538"/>
              <a:ext cx="25326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53535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1" name="Kép helyőrzője 11" descr="Versenytársak emblémáinak negyedrésze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2.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2" name="Kép helyőrzője 11" descr="Versenytársak emblémáinak negyedrésze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1.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5" name="Kép helyőrzője 11" descr="Versenytársak emblémáinak negyedrésze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3.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6" name="Kép helyőrzője 11" descr="Versenytársak emblémáinak negyedrésze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4. versenytárs</a:t>
            </a:r>
          </a:p>
          <a:p>
            <a:pPr rtl="0"/>
            <a:r>
              <a:rPr lang="hu-HU" noProof="0" dirty="0" err="1" smtClean="0"/>
              <a:t>Emblémaя</a:t>
            </a:r>
            <a:endParaRPr lang="hu-HU" noProof="0" dirty="0"/>
          </a:p>
        </p:txBody>
      </p:sp>
      <p:sp>
        <p:nvSpPr>
          <p:cNvPr id="27" name="Kép helyőrzője 11" descr="Versenytársak emblémáinak negyedrésze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5.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8" name="Kép helyőrzője 11" descr="Versenytársak emblémáinak negyedrésze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6.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9" name="Szöveg helye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Drágább</a:t>
            </a:r>
            <a:endParaRPr lang="hu-HU" noProof="0" dirty="0"/>
          </a:p>
        </p:txBody>
      </p:sp>
      <p:sp>
        <p:nvSpPr>
          <p:cNvPr id="30" name="Szöveg helye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Kevésbé kényelmes</a:t>
            </a:r>
            <a:endParaRPr lang="hu-HU" noProof="0" dirty="0"/>
          </a:p>
        </p:txBody>
      </p:sp>
      <p:sp>
        <p:nvSpPr>
          <p:cNvPr id="31" name="Szöveg helye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Kényelmesebb</a:t>
            </a:r>
            <a:endParaRPr lang="hu-HU" noProof="0" dirty="0"/>
          </a:p>
        </p:txBody>
      </p:sp>
      <p:sp>
        <p:nvSpPr>
          <p:cNvPr id="32" name="Kép helyőrzője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3" name="Szöveg helye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Kevésbé drága</a:t>
            </a:r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Egyenes összekötő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zis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37" name="Csoport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Egyenes összekötő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zis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árom szakasz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769287" cy="100800"/>
            <a:chOff x="0" y="3240138"/>
            <a:chExt cx="3769287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70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66848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 helye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22" name="Szöveg helye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</a:t>
            </a:r>
            <a:endParaRPr lang="hu-HU" noProof="0" dirty="0"/>
          </a:p>
        </p:txBody>
      </p:sp>
      <p:sp>
        <p:nvSpPr>
          <p:cNvPr id="23" name="Szöveg helye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3</a:t>
            </a:r>
            <a:endParaRPr lang="hu-HU" noProof="0" dirty="0"/>
          </a:p>
        </p:txBody>
      </p: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Szöveg hely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3" name="Szöveg helye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4" name="Szöveg helye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ok és diagramo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Szöveg hely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22" name="Tartalom helye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temterv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dirty="0" smtClean="0"/>
              <a:t>ÜTEMTERV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797125" y="1375202"/>
            <a:ext cx="3384854" cy="100800"/>
            <a:chOff x="2734299" y="3240138"/>
            <a:chExt cx="172559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34299" y="3290538"/>
              <a:ext cx="170314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408510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zis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1" name="Ellipszis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2" name="Szöveg helye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3" name="Szöveg helye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0" name="Szöveg helye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41" name="Szöveg helye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42" name="Szöveg helye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os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832852" cy="100800"/>
            <a:chOff x="-1228304" y="3240138"/>
            <a:chExt cx="3832852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78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037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áblázat helye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hu-HU" noProof="0" smtClean="0"/>
              <a:t>Táblázat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csapat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542109" cy="100800"/>
            <a:chOff x="0" y="3240138"/>
            <a:chExt cx="3542109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49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4130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Szöveg hely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9" name="Kép helyőrzője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5" name="Kép helyőrzője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6" name="Kép helyőrzője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csapat tartalmának elrendezési diaso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282420" y="1375202"/>
            <a:ext cx="2893030" cy="100800"/>
            <a:chOff x="449816" y="3240138"/>
            <a:chExt cx="1806315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9816" y="3290538"/>
              <a:ext cx="17801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190407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2" name="Kép helyőrzőj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 helye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0" name="Szöveg helye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1" name="Szöveg helye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3" name="Szöveg helye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4" name="Szöveg helye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56" name="Egyenes összekötő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Kép helyőrzője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5" name="Kép helyőrzője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6" name="Kép helyőrzője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2" name="Kép helyőrzője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ép helyőrzője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hu-HU" noProof="0" dirty="0" smtClean="0"/>
              <a:t>BEFEKTETŐI</a:t>
            </a:r>
            <a:br>
              <a:rPr lang="hu-HU" noProof="0" dirty="0" smtClean="0"/>
            </a:br>
            <a:r>
              <a:rPr lang="hu-HU" noProof="0" dirty="0" smtClean="0"/>
              <a:t>PREZENTÁCIÓ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grpSp>
        <p:nvGrpSpPr>
          <p:cNvPr id="9" name="Csoport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562958" cy="102440"/>
            <a:chOff x="3631690" y="2252140"/>
            <a:chExt cx="7948012" cy="102440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77564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404123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3" name="Csoport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582421" cy="100584"/>
            <a:chOff x="3631690" y="2253996"/>
            <a:chExt cx="7981919" cy="100584"/>
          </a:xfrm>
        </p:grpSpPr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775646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438030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Alcím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18" name="Kép helyőrzője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tadiagram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4812585" cy="100800"/>
            <a:chOff x="-1228304" y="3250524"/>
            <a:chExt cx="4812585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75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83481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3" name="Szöveg helye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51" name="Szöveg helye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52" name="Szöveg helye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5" name="Ellipszis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6" name="Ellipszis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7" name="Ellipszis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8" name="Ellipszis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12" name="Diagram helye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Diagram beszúrásához kattintson az ikonra</a:t>
            </a:r>
            <a:endParaRPr lang="hu-HU" noProof="0" dirty="0"/>
          </a:p>
        </p:txBody>
      </p:sp>
      <p:sp>
        <p:nvSpPr>
          <p:cNvPr id="35" name="Ellipszis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8" name="Ellipszis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öszönet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hu-HU" noProof="0" dirty="0" smtClean="0"/>
              <a:t>KÖSZÖNJÜK!</a:t>
            </a:r>
            <a:endParaRPr lang="hu-HU" noProof="0" dirty="0"/>
          </a:p>
        </p:txBody>
      </p:sp>
      <p:sp>
        <p:nvSpPr>
          <p:cNvPr id="22" name="Szöveg helye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Katona Kevin</a:t>
            </a:r>
            <a:endParaRPr lang="hu-HU" noProof="0" dirty="0"/>
          </a:p>
        </p:txBody>
      </p:sp>
      <p:sp>
        <p:nvSpPr>
          <p:cNvPr id="23" name="Szöveg helye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Telefonszám:</a:t>
            </a:r>
            <a:endParaRPr lang="hu-HU" noProof="0" dirty="0"/>
          </a:p>
        </p:txBody>
      </p:sp>
      <p:sp>
        <p:nvSpPr>
          <p:cNvPr id="24" name="Szöveg helye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+7 888 999-000-11</a:t>
            </a:r>
            <a:endParaRPr lang="hu-HU" noProof="0" dirty="0"/>
          </a:p>
        </p:txBody>
      </p:sp>
      <p:sp>
        <p:nvSpPr>
          <p:cNvPr id="25" name="Szöveg helye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E-mail-cím:</a:t>
            </a:r>
            <a:endParaRPr lang="hu-HU" noProof="0" dirty="0"/>
          </a:p>
        </p:txBody>
      </p:sp>
      <p:sp>
        <p:nvSpPr>
          <p:cNvPr id="26" name="Szöveg helye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Bergqvist@vanarsdelltd.com</a:t>
            </a:r>
            <a:endParaRPr lang="hu-HU" noProof="0" dirty="0"/>
          </a:p>
        </p:txBody>
      </p:sp>
      <p:sp>
        <p:nvSpPr>
          <p:cNvPr id="27" name="Szöveg helye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Weboldal:</a:t>
            </a:r>
            <a:endParaRPr lang="hu-HU" noProof="0" dirty="0"/>
          </a:p>
        </p:txBody>
      </p:sp>
      <p:sp>
        <p:nvSpPr>
          <p:cNvPr id="28" name="Szöveg helye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www.vanarsdelltd.com</a:t>
            </a:r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7" y="2750589"/>
            <a:ext cx="4706083" cy="100800"/>
            <a:chOff x="808552" y="2750589"/>
            <a:chExt cx="4706083" cy="100800"/>
          </a:xfrm>
        </p:grpSpPr>
        <p:grpSp>
          <p:nvGrpSpPr>
            <p:cNvPr id="11" name="Csoport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52" y="2750589"/>
              <a:ext cx="4649297" cy="100800"/>
              <a:chOff x="402967" y="3240138"/>
              <a:chExt cx="3031433" cy="100800"/>
            </a:xfrm>
          </p:grpSpPr>
          <p:cxnSp>
            <p:nvCxnSpPr>
              <p:cNvPr id="12" name="Egyenes összekötő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02967" y="3285674"/>
                <a:ext cx="298103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zis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9" name="Ellipszis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413834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32" name="Csoport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7" y="1660573"/>
            <a:ext cx="4711605" cy="105664"/>
            <a:chOff x="808552" y="2745725"/>
            <a:chExt cx="4711605" cy="105664"/>
          </a:xfrm>
        </p:grpSpPr>
        <p:grpSp>
          <p:nvGrpSpPr>
            <p:cNvPr id="33" name="Csoport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52" y="2750589"/>
              <a:ext cx="4649297" cy="100800"/>
              <a:chOff x="402967" y="3240138"/>
              <a:chExt cx="3031433" cy="100800"/>
            </a:xfrm>
          </p:grpSpPr>
          <p:cxnSp>
            <p:nvCxnSpPr>
              <p:cNvPr id="35" name="Egyenes összekötő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02967" y="3285674"/>
                <a:ext cx="298103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lipszis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34" name="Ellipszis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419356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üggelé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hu-HU" noProof="0" dirty="0" smtClean="0"/>
              <a:t>FÜGGELÉK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55608" y="1509426"/>
            <a:ext cx="2719696" cy="100800"/>
            <a:chOff x="4732222" y="1509426"/>
            <a:chExt cx="2719696" cy="100800"/>
          </a:xfrm>
        </p:grpSpPr>
        <p:grpSp>
          <p:nvGrpSpPr>
            <p:cNvPr id="11" name="Csoport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Egyenes összekötő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zis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jánló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dirty="0" smtClean="0"/>
              <a:t>VÉLEMÉNYEK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162384" y="1375202"/>
            <a:ext cx="4021267" cy="100800"/>
            <a:chOff x="680710" y="3240138"/>
            <a:chExt cx="2510745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0710" y="3290538"/>
              <a:ext cx="247249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25731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42" name="Kép helyőrzőj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8" name="Szöveg helye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59" name="Szöveg helye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60" name="Kép helyőrzője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zöveg helye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3" name="Ellipszis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64" name="Szöveg helye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65" name="Szöveg helye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66" name="Kép helyőrzője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zöveg helye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9" name="Ellipszis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 esettanulmány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ESETTANULMÁNY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5053179" cy="100800"/>
            <a:chOff x="-1228304" y="3240138"/>
            <a:chExt cx="5053179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500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72407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telefon és tartalom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1" name="Kép helyőrzője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2" name="Kép helyőrzője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z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1" name="Szöveg helye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2" name="Szöveg helye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23" name="Szöveg helye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24" name="Kép helyőrzőj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5" name="Kép helyőrzőj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6" name="Szöveg helye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27" name="Szöveg helye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28" name="Kép helyőrzőj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9" name="Szöveg helye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0" name="Szöveg helye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32" name="Szöveg helye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3" name="Szöveg helye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4" name="Szöveg helye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6" name="Szöveg helye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7" name="Szöveg helye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40" name="Szöveg helye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38" name="Cím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hu-HU" noProof="0" dirty="0" smtClean="0"/>
              <a:t>A SABLON HASZNÁLATA</a:t>
            </a:r>
            <a:endParaRPr lang="hu-HU" noProof="0" dirty="0"/>
          </a:p>
        </p:txBody>
      </p:sp>
      <p:sp>
        <p:nvSpPr>
          <p:cNvPr id="41" name="Kép helyőrzője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31" name="Csoport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Egyenes összekötő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zis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u-HU" noProof="0" dirty="0" smtClean="0"/>
              <a:t>MESTERCÍM STÍLUSÁNAK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hu-HU" noProof="0" dirty="0" smtClean="0"/>
              <a:t>BEFEKTETŐI</a:t>
            </a:r>
            <a:br>
              <a:rPr lang="hu-HU" noProof="0" dirty="0" smtClean="0"/>
            </a:br>
            <a:r>
              <a:rPr lang="hu-HU" noProof="0" dirty="0" smtClean="0"/>
              <a:t>PREZENTÁCIÓ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grpSp>
        <p:nvGrpSpPr>
          <p:cNvPr id="9" name="Csoport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3" name="Csoport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Alcím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4825453" cy="100800"/>
            <a:chOff x="0" y="3240138"/>
            <a:chExt cx="4825453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478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724653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9" name="Szöveg helye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0" name="Tartalom helye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0" name="Tartalom helye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1" name="Kép helyőrzője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, kép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elrendezése 2. verz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570592" cy="100800"/>
            <a:chOff x="0" y="3240138"/>
            <a:chExt cx="3570592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6979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 helye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3" name="Kép helyőrzője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kono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4" name="Kép helyőrzője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Kép helyőrzője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5" name="Szöveg helye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6" name="Szöveg helye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7" name="Kép helyőrzője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Kép helyőrzője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967474" cy="100800"/>
            <a:chOff x="0" y="3240138"/>
            <a:chExt cx="2967474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9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86667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Kép helyőrzője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alcím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Csoport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521279" y="1373283"/>
            <a:ext cx="3149438" cy="100800"/>
            <a:chOff x="3149478" y="1373283"/>
            <a:chExt cx="3149438" cy="100800"/>
          </a:xfrm>
        </p:grpSpPr>
        <p:grpSp>
          <p:nvGrpSpPr>
            <p:cNvPr id="15" name="Csoport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3149438" cy="100800"/>
              <a:chOff x="0" y="3237441"/>
              <a:chExt cx="3149438" cy="100800"/>
            </a:xfrm>
          </p:grpSpPr>
          <p:cxnSp>
            <p:nvCxnSpPr>
              <p:cNvPr id="13" name="Egyenes összekötő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3096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llipszis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304863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árma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500289" y="1375202"/>
            <a:ext cx="4685817" cy="100800"/>
            <a:chOff x="308309" y="3240138"/>
            <a:chExt cx="2925663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09" y="3290538"/>
              <a:ext cx="289955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68248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5" name="Szöveg helye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3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 smtClean="0"/>
              <a:t>Mintacím stílusának szerkesztése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zis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5" Type="http://schemas.openxmlformats.org/officeDocument/2006/relationships/chart" Target="../charts/chart1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4.jpe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.jpeg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jpeg"/><Relationship Id="rId5" Type="http://schemas.openxmlformats.org/officeDocument/2006/relationships/image" Target="../media/image7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jpg"/><Relationship Id="rId5" Type="http://schemas.openxmlformats.org/officeDocument/2006/relationships/hyperlink" Target="https://github.com/SzPeter20" TargetMode="Externa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e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020" y="2673356"/>
            <a:ext cx="6057959" cy="1319917"/>
          </a:xfrm>
        </p:spPr>
        <p:txBody>
          <a:bodyPr rtlCol="0">
            <a:normAutofit fontScale="90000"/>
          </a:bodyPr>
          <a:lstStyle/>
          <a:p>
            <a:r>
              <a:rPr lang="hu-HU" sz="9600" dirty="0"/>
              <a:t>TerFelSzoft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0622" y="4893722"/>
            <a:ext cx="5231959" cy="459798"/>
          </a:xfrm>
        </p:spPr>
        <p:txBody>
          <a:bodyPr rtlCol="0"/>
          <a:lstStyle/>
          <a:p>
            <a:pPr rtl="0"/>
            <a:r>
              <a:rPr lang="hu-HU" dirty="0" smtClean="0"/>
              <a:t>Szabó Péter &amp; Zámbó Illés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Kép helyőrzője 26" descr="Céges embléma">
            <a:extLst>
              <a:ext uri="{FF2B5EF4-FFF2-40B4-BE49-F238E27FC236}">
                <a16:creationId xmlns:a16="http://schemas.microsoft.com/office/drawing/2014/main" id="{FB2A302B-5D3B-40EC-8BE1-BD296E9D1B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EC73CEBD-6C08-4E0C-9E82-28D34A80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Csapatdia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729B071F-0D12-4804-81BF-4FFB907A2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pic>
        <p:nvPicPr>
          <p:cNvPr id="29" name="Kép helyőrzője 28" descr="Csapattag fényképe">
            <a:extLst>
              <a:ext uri="{FF2B5EF4-FFF2-40B4-BE49-F238E27FC236}">
                <a16:creationId xmlns:a16="http://schemas.microsoft.com/office/drawing/2014/main" id="{A708FADF-CDF9-4068-A8FE-942FF9B74D1A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Szöveg helye 8">
            <a:extLst>
              <a:ext uri="{FF2B5EF4-FFF2-40B4-BE49-F238E27FC236}">
                <a16:creationId xmlns:a16="http://schemas.microsoft.com/office/drawing/2014/main" id="{E8E00B54-1018-41A0-92AF-46D993630EB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Angelica</a:t>
            </a:r>
            <a:r>
              <a:rPr lang="hu-HU" dirty="0" smtClean="0"/>
              <a:t> </a:t>
            </a:r>
            <a:r>
              <a:rPr lang="hu-HU" dirty="0" err="1" smtClean="0"/>
              <a:t>Astrom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B8E9E7A-1401-4E48-8C01-EA96A17BDF2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3" name="Kép helyőrzője 32" descr="Csapattag fényképe">
            <a:extLst>
              <a:ext uri="{FF2B5EF4-FFF2-40B4-BE49-F238E27FC236}">
                <a16:creationId xmlns:a16="http://schemas.microsoft.com/office/drawing/2014/main" id="{F95B48C7-C603-448B-812B-C71705CF1B75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Szöveg helye 14">
            <a:extLst>
              <a:ext uri="{FF2B5EF4-FFF2-40B4-BE49-F238E27FC236}">
                <a16:creationId xmlns:a16="http://schemas.microsoft.com/office/drawing/2014/main" id="{EA6A43FA-5FFA-484D-8D0E-4C7A54F256A7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Ian</a:t>
            </a:r>
            <a:r>
              <a:rPr lang="hu-HU" dirty="0" smtClean="0"/>
              <a:t> </a:t>
            </a:r>
            <a:r>
              <a:rPr lang="hu-HU" dirty="0" err="1" smtClean="0"/>
              <a:t>Hansson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35DC5F9B-BC45-47B1-9569-03F24C5366F9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7" name="Kép helyőrzője 36" descr="Csapattag fényképe">
            <a:extLst>
              <a:ext uri="{FF2B5EF4-FFF2-40B4-BE49-F238E27FC236}">
                <a16:creationId xmlns:a16="http://schemas.microsoft.com/office/drawing/2014/main" id="{F1002F14-48E2-4C6C-8D4B-E53C0E3ACF2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Szöveg helye 20">
            <a:extLst>
              <a:ext uri="{FF2B5EF4-FFF2-40B4-BE49-F238E27FC236}">
                <a16:creationId xmlns:a16="http://schemas.microsoft.com/office/drawing/2014/main" id="{147D9385-B136-49E1-B50C-69B506A798B8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Jens</a:t>
            </a:r>
            <a:r>
              <a:rPr lang="hu-HU" dirty="0" smtClean="0"/>
              <a:t> </a:t>
            </a:r>
            <a:r>
              <a:rPr lang="hu-HU" dirty="0" err="1" smtClean="0"/>
              <a:t>Martensson</a:t>
            </a:r>
            <a:endParaRPr lang="hu-HU" dirty="0"/>
          </a:p>
        </p:txBody>
      </p:sp>
      <p:sp>
        <p:nvSpPr>
          <p:cNvPr id="20" name="Szöveg helye 19">
            <a:extLst>
              <a:ext uri="{FF2B5EF4-FFF2-40B4-BE49-F238E27FC236}">
                <a16:creationId xmlns:a16="http://schemas.microsoft.com/office/drawing/2014/main" id="{41A02D9C-967F-448E-86B7-F059F13F3C49}"/>
              </a:ext>
            </a:extLst>
          </p:cNvPr>
          <p:cNvSpPr>
            <a:spLocks noGrp="1"/>
          </p:cNvSpPr>
          <p:nvPr>
            <p:ph type="body" idx="43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1" name="Kép helyőrzője 30" descr="Csapattag fényképe">
            <a:extLst>
              <a:ext uri="{FF2B5EF4-FFF2-40B4-BE49-F238E27FC236}">
                <a16:creationId xmlns:a16="http://schemas.microsoft.com/office/drawing/2014/main" id="{D5DA1A83-8A79-4EA5-9999-C608FC485F96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Szöveg helye 11">
            <a:extLst>
              <a:ext uri="{FF2B5EF4-FFF2-40B4-BE49-F238E27FC236}">
                <a16:creationId xmlns:a16="http://schemas.microsoft.com/office/drawing/2014/main" id="{B11CC907-EFCA-4CEC-AC44-3398B08E17B6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Angelica</a:t>
            </a:r>
            <a:r>
              <a:rPr lang="hu-HU" dirty="0" smtClean="0"/>
              <a:t> </a:t>
            </a:r>
            <a:r>
              <a:rPr lang="hu-HU" dirty="0" err="1" smtClean="0"/>
              <a:t>Astrom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4B8E0463-D6FB-4AF0-B713-3509AC7FCDF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5" name="Kép helyőrzője 34" descr="Csapattag fényképe">
            <a:extLst>
              <a:ext uri="{FF2B5EF4-FFF2-40B4-BE49-F238E27FC236}">
                <a16:creationId xmlns:a16="http://schemas.microsoft.com/office/drawing/2014/main" id="{15B06B14-F8EB-4DD3-935C-A919FA6B579E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Szöveg helye 17">
            <a:extLst>
              <a:ext uri="{FF2B5EF4-FFF2-40B4-BE49-F238E27FC236}">
                <a16:creationId xmlns:a16="http://schemas.microsoft.com/office/drawing/2014/main" id="{69CBA094-5068-4A31-8608-0B82623441B0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Ian</a:t>
            </a:r>
            <a:r>
              <a:rPr lang="hu-HU" dirty="0" smtClean="0"/>
              <a:t> </a:t>
            </a:r>
            <a:r>
              <a:rPr lang="hu-HU" dirty="0" err="1" smtClean="0"/>
              <a:t>Hansson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D3FB2709-DCAC-409A-A8AC-512006324CA0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9" name="Kép helyőrzője 38" descr="Csapattag fényképe">
            <a:extLst>
              <a:ext uri="{FF2B5EF4-FFF2-40B4-BE49-F238E27FC236}">
                <a16:creationId xmlns:a16="http://schemas.microsoft.com/office/drawing/2014/main" id="{17AC82E1-4FC1-4FDD-95AF-9A92CEFFC14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Szöveg helye 23">
            <a:extLst>
              <a:ext uri="{FF2B5EF4-FFF2-40B4-BE49-F238E27FC236}">
                <a16:creationId xmlns:a16="http://schemas.microsoft.com/office/drawing/2014/main" id="{3E78F880-37A0-44ED-9FE3-072A94BE41C0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Jens</a:t>
            </a:r>
            <a:r>
              <a:rPr lang="hu-HU" dirty="0" smtClean="0"/>
              <a:t> </a:t>
            </a:r>
            <a:r>
              <a:rPr lang="hu-HU" dirty="0" err="1" smtClean="0"/>
              <a:t>Martensson</a:t>
            </a:r>
            <a:endParaRPr lang="hu-HU" dirty="0"/>
          </a:p>
        </p:txBody>
      </p:sp>
      <p:sp>
        <p:nvSpPr>
          <p:cNvPr id="23" name="Szöveg helye 22">
            <a:extLst>
              <a:ext uri="{FF2B5EF4-FFF2-40B4-BE49-F238E27FC236}">
                <a16:creationId xmlns:a16="http://schemas.microsoft.com/office/drawing/2014/main" id="{B4AF37E2-1BAA-4437-8BC1-97C399F3C70F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07308EF-8E55-47A7-8860-7C83879E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10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0A2A28C-687F-445D-9377-8CE82F01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9AC057B3-EF94-4CBD-B7DB-DB85697B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185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helyőrzője 20" descr="Céges embléma">
            <a:extLst>
              <a:ext uri="{FF2B5EF4-FFF2-40B4-BE49-F238E27FC236}">
                <a16:creationId xmlns:a16="http://schemas.microsoft.com/office/drawing/2014/main" id="{6CEE2AB6-77F9-42A9-87B8-B3F629E6B0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7EE037F-A730-41CA-8CC6-20499D3E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FINANSZÍROZÁS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ABA1C75-C69D-4D41-A555-3BFDFAB3B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C4D0DF72-0ED9-4177-AA9F-92155707E580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3248500B-B1C0-4B93-A5C8-F3528E3F0940}"/>
              </a:ext>
            </a:extLst>
          </p:cNvPr>
          <p:cNvSpPr>
            <a:spLocks noGrp="1"/>
          </p:cNvSpPr>
          <p:nvPr>
            <p:ph type="body" idx="4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FC0926F0-25F5-4366-A9CC-C019C576C641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10F7DD00-2746-4E1D-9ED9-2A2A45757651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E06AE86F-CBE5-4A5D-B862-6A87F5A8538C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68F52BDF-E8EE-4030-93B5-FDB571BFF38E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BBD4E04C-CA27-41FE-B45E-FEF8371A03F1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55D1607E-8654-400A-85C7-8239EF17935F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B3898360-1205-49DF-846A-7D37E0219C01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2 500 000 Ft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F24221C2-E578-4DC7-AA80-13816114039D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DA322BE0-16AC-4DA8-B14C-E1CFF6F7BB47}"/>
              </a:ext>
            </a:extLst>
          </p:cNvPr>
          <p:cNvSpPr>
            <a:spLocks noGrp="1"/>
          </p:cNvSpPr>
          <p:nvPr>
            <p:ph type="body" idx="53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9" name="Szöveg helye 18">
            <a:extLst>
              <a:ext uri="{FF2B5EF4-FFF2-40B4-BE49-F238E27FC236}">
                <a16:creationId xmlns:a16="http://schemas.microsoft.com/office/drawing/2014/main" id="{AD114D9F-E5FF-4D6E-AB15-975F8897E15C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graphicFrame>
        <p:nvGraphicFramePr>
          <p:cNvPr id="23" name="Diagram helye 22" descr="Tortadiagram">
            <a:extLst>
              <a:ext uri="{FF2B5EF4-FFF2-40B4-BE49-F238E27FC236}">
                <a16:creationId xmlns:a16="http://schemas.microsoft.com/office/drawing/2014/main" id="{CD7B30DD-39D7-4EDB-B49F-BBF497E33747}"/>
              </a:ext>
            </a:extLst>
          </p:cNvPr>
          <p:cNvGraphicFramePr>
            <a:graphicFrameLocks noGrp="1"/>
          </p:cNvGraphicFramePr>
          <p:nvPr>
            <p:ph type="chart" sz="quarter" idx="55"/>
            <p:extLst>
              <p:ext uri="{D42A27DB-BD31-4B8C-83A1-F6EECF244321}">
                <p14:modId xmlns:p14="http://schemas.microsoft.com/office/powerpoint/2010/main" val="1404568247"/>
              </p:ext>
            </p:extLst>
          </p:nvPr>
        </p:nvGraphicFramePr>
        <p:xfrm>
          <a:off x="6924675" y="860425"/>
          <a:ext cx="4483100" cy="4573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A99AA7-B30F-419C-B3C8-975D9C78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11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81D707-0D77-46E2-8C22-B5ADEB93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0146FC-F18A-4E5C-9079-B306E40F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36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 descr="Céges embléma">
            <a:extLst>
              <a:ext uri="{FF2B5EF4-FFF2-40B4-BE49-F238E27FC236}">
                <a16:creationId xmlns:a16="http://schemas.microsoft.com/office/drawing/2014/main" id="{CA87F037-7DB2-45C9-A176-874E6A13B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Kép helyőrzője 19" descr="Absztrakt háttér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ÖSSZESÍTÉS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12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helyőrzője 8" descr="Céges embléma">
            <a:extLst>
              <a:ext uri="{FF2B5EF4-FFF2-40B4-BE49-F238E27FC236}">
                <a16:creationId xmlns:a16="http://schemas.microsoft.com/office/drawing/2014/main" id="{4826D6B4-2F2D-4028-9520-001218B5EC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FÜGGELÉK</a:t>
            </a:r>
            <a:endParaRPr lang="hu-HU" dirty="0"/>
          </a:p>
        </p:txBody>
      </p:sp>
      <p:pic>
        <p:nvPicPr>
          <p:cNvPr id="11" name="Kép helyőrzője 10" descr="Absztrakt háttér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13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55F236F-BB92-408F-9A08-D5576EB5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8C55721-47F2-4ED5-B964-D433293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/>
          <a:srcRect r="45247"/>
          <a:stretch/>
        </p:blipFill>
        <p:spPr>
          <a:xfrm>
            <a:off x="1166903" y="3581219"/>
            <a:ext cx="2001747" cy="1757456"/>
          </a:xfrm>
          <a:prstGeom prst="rect">
            <a:avLst/>
          </a:prstGeom>
        </p:spPr>
      </p:pic>
      <p:pic>
        <p:nvPicPr>
          <p:cNvPr id="10" name="Kép helyőrzője 9" descr="Céges embléma">
            <a:extLst>
              <a:ext uri="{FF2B5EF4-FFF2-40B4-BE49-F238E27FC236}">
                <a16:creationId xmlns:a16="http://schemas.microsoft.com/office/drawing/2014/main" id="{F134DE68-610E-4EEB-B74B-452C1FAC1D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Kép helyőrzője 20" descr="Absztrakt háttér">
            <a:extLst>
              <a:ext uri="{FF2B5EF4-FFF2-40B4-BE49-F238E27FC236}">
                <a16:creationId xmlns:a16="http://schemas.microsoft.com/office/drawing/2014/main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MOBILVERZIÓ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hu-HU" dirty="0" smtClean="0"/>
              <a:t>LOREM IPSUM DOLOR SIT AMET, CONSECTETUER ADIPISCING ELIT. MAECENAS PORTTITOR CONGUE MASSA. FUSCE POSUERE, MAGNA SED PULVINAR ULTRICIES, PURUS LECTUS MALESUADA LIBERO</a:t>
            </a:r>
          </a:p>
          <a:p>
            <a:pPr rtl="0"/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endParaRPr lang="hu-HU" dirty="0" smtClean="0"/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endParaRPr lang="hu-HU" dirty="0" smtClean="0"/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14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B773D43-1954-4F70-800C-0FBF061F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FC83A74C-977A-4816-891B-118D588A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7"/>
          <a:srcRect b="21484"/>
          <a:stretch/>
        </p:blipFill>
        <p:spPr>
          <a:xfrm>
            <a:off x="3315505" y="1976894"/>
            <a:ext cx="1816619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helyőrzője 20">
            <a:extLst>
              <a:ext uri="{FF2B5EF4-FFF2-40B4-BE49-F238E27FC236}">
                <a16:creationId xmlns:a16="http://schemas.microsoft.com/office/drawing/2014/main" id="{68D7BA2C-9B0D-466A-9EB6-14071AD0EA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hu-HU" dirty="0" smtClean="0"/>
              <a:t>A MI</a:t>
            </a:r>
            <a:br>
              <a:rPr lang="hu-HU" dirty="0" smtClean="0"/>
            </a:br>
            <a:r>
              <a:rPr lang="hu-HU" dirty="0" smtClean="0"/>
              <a:t>CSAPATUNK</a:t>
            </a:r>
            <a:endParaRPr lang="hu-HU" dirty="0"/>
          </a:p>
        </p:txBody>
      </p:sp>
      <p:pic>
        <p:nvPicPr>
          <p:cNvPr id="23" name="Kép helyőrzője 22">
            <a:extLst>
              <a:ext uri="{FF2B5EF4-FFF2-40B4-BE49-F238E27FC236}">
                <a16:creationId xmlns:a16="http://schemas.microsoft.com/office/drawing/2014/main" id="{BCDA0AB9-D2F0-43F7-8A11-F5E9906191F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84" y="1178023"/>
            <a:ext cx="1378093" cy="2066544"/>
          </a:xfrm>
        </p:spPr>
      </p:pic>
      <p:sp>
        <p:nvSpPr>
          <p:cNvPr id="10" name="Szöveg helye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5594559" y="3688045"/>
            <a:ext cx="2066544" cy="333561"/>
          </a:xfrm>
        </p:spPr>
        <p:txBody>
          <a:bodyPr rtlCol="0">
            <a:noAutofit/>
          </a:bodyPr>
          <a:lstStyle/>
          <a:p>
            <a:pPr rtl="0"/>
            <a:r>
              <a:rPr lang="hu-HU" dirty="0" smtClean="0"/>
              <a:t>Szabó </a:t>
            </a:r>
          </a:p>
          <a:p>
            <a:pPr rtl="0"/>
            <a:r>
              <a:rPr lang="hu-HU" dirty="0" smtClean="0"/>
              <a:t>Péter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594559" y="4107861"/>
            <a:ext cx="2066544" cy="282991"/>
          </a:xfrm>
        </p:spPr>
        <p:txBody>
          <a:bodyPr rtlCol="0"/>
          <a:lstStyle/>
          <a:p>
            <a:pPr rtl="0"/>
            <a:r>
              <a:rPr lang="hu-HU" dirty="0" smtClean="0"/>
              <a:t>Program fejlesztő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6211C21-F618-450D-80B7-ADC8416BF85A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594559" y="4472063"/>
            <a:ext cx="2066544" cy="1280958"/>
          </a:xfrm>
        </p:spPr>
        <p:txBody>
          <a:bodyPr rtlCol="0">
            <a:normAutofit fontScale="55000" lnSpcReduction="20000"/>
          </a:bodyPr>
          <a:lstStyle/>
          <a:p>
            <a:r>
              <a:rPr lang="hu-HU" dirty="0"/>
              <a:t>Éves bevétele: 2,5 milliárd Ft, euróba átváltva: 1200 €</a:t>
            </a:r>
            <a:br>
              <a:rPr lang="hu-HU" dirty="0"/>
            </a:br>
            <a:r>
              <a:rPr lang="hu-HU" dirty="0"/>
              <a:t>Jó képű! Magas! Gazdag! Boldog! Van jogsija! Nincsenek gyerekei! Összesen 21 éves! Fényes jövő áll előtte! Boldog párkapcsolatban él(↓)!</a:t>
            </a:r>
          </a:p>
          <a:p>
            <a:r>
              <a:rPr lang="hu-HU" dirty="0"/>
              <a:t>Telefonszám: 06969696969</a:t>
            </a:r>
          </a:p>
          <a:p>
            <a:r>
              <a:rPr lang="hu-HU" dirty="0"/>
              <a:t>Weboldal: GetFatBitches.uz</a:t>
            </a:r>
          </a:p>
          <a:p>
            <a:r>
              <a:rPr lang="hu-HU" dirty="0"/>
              <a:t>Lakcím: Budapest, Baross u. 4, 1085</a:t>
            </a:r>
          </a:p>
          <a:p>
            <a:r>
              <a:rPr lang="hu-HU" dirty="0"/>
              <a:t>GitHub</a:t>
            </a:r>
            <a:r>
              <a:rPr lang="hu-HU" dirty="0"/>
              <a:t>: </a:t>
            </a:r>
            <a:r>
              <a:rPr lang="hu-HU" dirty="0">
                <a:hlinkClick r:id="rId5"/>
              </a:rPr>
              <a:t>Link</a:t>
            </a:r>
            <a:endParaRPr lang="hu-HU" dirty="0"/>
          </a:p>
        </p:txBody>
      </p:sp>
      <p:pic>
        <p:nvPicPr>
          <p:cNvPr id="25" name="Kép helyőrzője 24">
            <a:extLst>
              <a:ext uri="{FF2B5EF4-FFF2-40B4-BE49-F238E27FC236}">
                <a16:creationId xmlns:a16="http://schemas.microsoft.com/office/drawing/2014/main" id="{266E5B63-726C-4BAE-818C-574FCAA7C4B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58" y="1178023"/>
            <a:ext cx="1402964" cy="2066544"/>
          </a:xfrm>
        </p:spPr>
      </p:pic>
      <p:sp>
        <p:nvSpPr>
          <p:cNvPr id="19" name="Szöveg helye 18">
            <a:extLst>
              <a:ext uri="{FF2B5EF4-FFF2-40B4-BE49-F238E27FC236}">
                <a16:creationId xmlns:a16="http://schemas.microsoft.com/office/drawing/2014/main" id="{0D997D53-CF01-4DFB-BF60-A1C0E441E3ED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340012" y="3390544"/>
            <a:ext cx="2066400" cy="61561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hu-HU" dirty="0" smtClean="0"/>
              <a:t>Zámbó</a:t>
            </a:r>
          </a:p>
          <a:p>
            <a:pPr rtl="0"/>
            <a:r>
              <a:rPr lang="hu-HU" dirty="0" smtClean="0"/>
              <a:t>Illés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8330253" y="4152140"/>
            <a:ext cx="2066400" cy="282991"/>
          </a:xfrm>
        </p:spPr>
        <p:txBody>
          <a:bodyPr rtlCol="0"/>
          <a:lstStyle/>
          <a:p>
            <a:pPr rtl="0"/>
            <a:r>
              <a:rPr lang="hu-HU" dirty="0" smtClean="0"/>
              <a:t>Weboldal fejlesztő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ABF18825-3673-4E2F-9474-F09020A67442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8340012" y="4467762"/>
            <a:ext cx="2066400" cy="1280958"/>
          </a:xfrm>
        </p:spPr>
        <p:txBody>
          <a:bodyPr rtlCol="0">
            <a:normAutofit fontScale="70000" lnSpcReduction="20000"/>
          </a:bodyPr>
          <a:lstStyle/>
          <a:p>
            <a:r>
              <a:rPr lang="hu-HU" dirty="0"/>
              <a:t>Éves bevétele: 2,5 milliárd Ft, euróba átváltva: 1100 €</a:t>
            </a:r>
            <a:br>
              <a:rPr lang="hu-HU" dirty="0"/>
            </a:br>
            <a:r>
              <a:rPr lang="hu-HU" dirty="0"/>
              <a:t>Büszke </a:t>
            </a:r>
            <a:r>
              <a:rPr lang="hu-HU" dirty="0" smtClean="0"/>
              <a:t>vállalkozás </a:t>
            </a:r>
            <a:r>
              <a:rPr lang="hu-HU" dirty="0"/>
              <a:t>tulajdonos: </a:t>
            </a:r>
            <a:r>
              <a:rPr lang="hu-HU" dirty="0"/>
              <a:t>Morning</a:t>
            </a:r>
            <a:r>
              <a:rPr lang="hu-HU" dirty="0"/>
              <a:t> Wood IT </a:t>
            </a:r>
            <a:r>
              <a:rPr lang="hu-HU" dirty="0" err="1"/>
              <a:t>Company</a:t>
            </a:r>
            <a:r>
              <a:rPr lang="hu-HU" dirty="0"/>
              <a:t> </a:t>
            </a:r>
            <a:r>
              <a:rPr lang="hu-HU" dirty="0" smtClean="0"/>
              <a:t>Ezenfelül </a:t>
            </a:r>
            <a:r>
              <a:rPr lang="hu-HU" dirty="0"/>
              <a:t>társtulajdonos a Boci IT kft-</a:t>
            </a:r>
            <a:r>
              <a:rPr lang="hu-HU" dirty="0"/>
              <a:t>ben</a:t>
            </a:r>
            <a:r>
              <a:rPr lang="hu-HU" dirty="0"/>
              <a:t>.</a:t>
            </a:r>
          </a:p>
          <a:p>
            <a:r>
              <a:rPr lang="hu-HU" dirty="0"/>
              <a:t>Telefonszám: 066966688</a:t>
            </a:r>
          </a:p>
          <a:p>
            <a:r>
              <a:rPr lang="hu-HU" dirty="0"/>
              <a:t>Weboldal: GetFatBitches.uz</a:t>
            </a:r>
          </a:p>
          <a:p>
            <a:r>
              <a:rPr lang="hu-HU" dirty="0"/>
              <a:t>Lakcím: Budapest, Baross u. 4, 1085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15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6BF718-7BC2-4E24-9402-487DFCC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 csapattagok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3F124E-AEC7-4C29-BD76-3837B6D8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helyőrzője 2">
            <a:extLst>
              <a:ext uri="{FF2B5EF4-FFF2-40B4-BE49-F238E27FC236}">
                <a16:creationId xmlns:a16="http://schemas.microsoft.com/office/drawing/2014/main" id="{8220D5DE-4628-433F-8A23-3DEA45710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"/>
            <a:ext cx="1328400" cy="1328400"/>
          </a:xfrm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KÖSZÖNJÜK!</a:t>
            </a:r>
            <a:endParaRPr lang="hu-HU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9959" y="3602635"/>
            <a:ext cx="4586288" cy="348542"/>
          </a:xfrm>
        </p:spPr>
        <p:txBody>
          <a:bodyPr rtlCol="0"/>
          <a:lstStyle/>
          <a:p>
            <a:pPr rtl="0"/>
            <a:r>
              <a:rPr lang="hu-HU" dirty="0" smtClean="0"/>
              <a:t>Szabó Péter</a:t>
            </a:r>
          </a:p>
          <a:p>
            <a:pPr rtl="0"/>
            <a:r>
              <a:rPr lang="hu-HU" dirty="0" smtClean="0"/>
              <a:t>Zámbó Illés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950" y="4036434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Telefonszám: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959" y="4357520"/>
            <a:ext cx="4586288" cy="290167"/>
          </a:xfrm>
        </p:spPr>
        <p:txBody>
          <a:bodyPr rtlCol="0"/>
          <a:lstStyle/>
          <a:p>
            <a:r>
              <a:rPr lang="hu-HU" b="0" dirty="0"/>
              <a:t>06969696969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648" y="4718437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E-mail-cím: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950" y="5058919"/>
            <a:ext cx="4586288" cy="364479"/>
          </a:xfrm>
        </p:spPr>
        <p:txBody>
          <a:bodyPr rtlCol="0"/>
          <a:lstStyle/>
          <a:p>
            <a:r>
              <a:rPr lang="hu-HU" b="0" dirty="0" smtClean="0"/>
              <a:t>GetFatBitches</a:t>
            </a:r>
            <a:r>
              <a:rPr lang="hu-HU" dirty="0" smtClean="0"/>
              <a:t>@dark.</a:t>
            </a:r>
            <a:r>
              <a:rPr lang="hu-HU" b="0" dirty="0" smtClean="0"/>
              <a:t>uz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1648" y="5430941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Weboldal: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9959" y="5659180"/>
            <a:ext cx="4586288" cy="364479"/>
          </a:xfrm>
        </p:spPr>
        <p:txBody>
          <a:bodyPr rtlCol="0"/>
          <a:lstStyle/>
          <a:p>
            <a:r>
              <a:rPr lang="hu-HU" b="0" dirty="0" smtClean="0"/>
              <a:t>www.GetFatBitches.uz</a:t>
            </a:r>
            <a:endParaRPr lang="hu-HU" dirty="0"/>
          </a:p>
        </p:txBody>
      </p:sp>
      <p:pic>
        <p:nvPicPr>
          <p:cNvPr id="15" name="Kép helyőrzője 14" descr="Absztrakt háttér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 sablon </a:t>
            </a:r>
            <a:r>
              <a:rPr lang="hu-HU" dirty="0" err="1" smtClean="0"/>
              <a:t>testreszabása</a:t>
            </a:r>
            <a:endParaRPr lang="hu-HU" dirty="0"/>
          </a:p>
        </p:txBody>
      </p:sp>
      <p:sp>
        <p:nvSpPr>
          <p:cNvPr id="8" name="Szövegdoboz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u-HU" sz="6000" b="1" u="sng" dirty="0" smtClean="0"/>
              <a:t>Sablonszerkesztési utasítások és visszajelzés</a:t>
            </a:r>
            <a:endParaRPr lang="hu-HU" sz="6000" b="1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helyőrzője 11" descr="Absztrakt háttér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67" y="2814762"/>
            <a:ext cx="4618957" cy="817385"/>
          </a:xfrm>
        </p:spPr>
        <p:txBody>
          <a:bodyPr rtlCol="0"/>
          <a:lstStyle/>
          <a:p>
            <a:r>
              <a:rPr lang="hu-HU" b="0" dirty="0"/>
              <a:t>Program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Fejlesztő: Szabó </a:t>
            </a:r>
            <a:r>
              <a:rPr lang="hu-HU" dirty="0"/>
              <a:t>P</a:t>
            </a:r>
            <a:r>
              <a:rPr lang="hu-HU" dirty="0" smtClean="0"/>
              <a:t>éter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hu-HU" sz="4400" b="0" dirty="0"/>
              <a:t>Program</a:t>
            </a:r>
            <a:r>
              <a:rPr lang="hu-HU" b="0" dirty="0"/>
              <a:t/>
            </a:r>
            <a:br>
              <a:rPr lang="hu-HU" b="0" dirty="0"/>
            </a:b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78643" y="3782104"/>
            <a:ext cx="4215201" cy="1208937"/>
          </a:xfrm>
        </p:spPr>
        <p:txBody>
          <a:bodyPr rtlCol="0">
            <a:normAutofit/>
          </a:bodyPr>
          <a:lstStyle/>
          <a:p>
            <a:r>
              <a:rPr lang="hu-HU" dirty="0"/>
              <a:t>C# nyelven készülő grafikus alkalmazás, ami lehetőséget kínál az adott síkidom vagy test kiválasztására és Terület, Kerület, Térfogat, Felszín (K, T, V, A) kiszámítására és kiválasztott testek/síkidomok megjelenítése a kiszámolt adatokkal együtt.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Program rövid bemutatója</a:t>
            </a:r>
            <a:endParaRPr lang="hu-HU" dirty="0"/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11" name="Kép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39" y="1133985"/>
            <a:ext cx="6869927" cy="4606857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2"/>
            <a:ext cx="1328400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2" y="1"/>
            <a:ext cx="1328400" cy="1328400"/>
          </a:xfrm>
        </p:spPr>
      </p:pic>
      <p:pic>
        <p:nvPicPr>
          <p:cNvPr id="20" name="Kép helyőrzője 19" descr="Absztrakt háttér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PROBLÉMA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4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helyőrzője 10" descr="Céges embléma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TERMÉK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</a:p>
          <a:p>
            <a:pPr rtl="0"/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pic>
        <p:nvPicPr>
          <p:cNvPr id="13" name="Kép helyőrzője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829" y="1653871"/>
            <a:ext cx="4832608" cy="3132814"/>
          </a:xfr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5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helyőrzője 10" descr="Céges embléma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TERMÉK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</a:p>
          <a:p>
            <a:pPr rtl="0"/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pic>
        <p:nvPicPr>
          <p:cNvPr id="13" name="Kép helyőrzője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829" y="1653871"/>
            <a:ext cx="4832608" cy="3132814"/>
          </a:xfr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6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87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helyőrzője 8" descr="Céges embléma">
            <a:extLst>
              <a:ext uri="{FF2B5EF4-FFF2-40B4-BE49-F238E27FC236}">
                <a16:creationId xmlns:a16="http://schemas.microsoft.com/office/drawing/2014/main" id="{00A900CE-F052-47BC-8B74-B92A4604BF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ELVÁLASZTÓ</a:t>
            </a:r>
            <a:endParaRPr lang="hu-HU" dirty="0"/>
          </a:p>
        </p:txBody>
      </p:sp>
      <p:pic>
        <p:nvPicPr>
          <p:cNvPr id="22" name="Kép helyőrzője 21" descr="Absztrakt háttér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zöveg helye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7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helyőrzője 16" descr="Céges embléma">
            <a:extLst>
              <a:ext uri="{FF2B5EF4-FFF2-40B4-BE49-F238E27FC236}">
                <a16:creationId xmlns:a16="http://schemas.microsoft.com/office/drawing/2014/main" id="{D652F905-B33B-4D47-80C8-0F74935D9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ÜZLETI MODELL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szakasz címe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szakasz címe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szakasz címe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8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Kép helyőrzője 19" descr="Céges embléma">
            <a:extLst>
              <a:ext uri="{FF2B5EF4-FFF2-40B4-BE49-F238E27FC236}">
                <a16:creationId xmlns:a16="http://schemas.microsoft.com/office/drawing/2014/main" id="{E4C80877-D542-4201-A994-0186BAAB84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FD6457C-A61F-46C0-8266-0BBA6BBC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1512271"/>
            <a:ext cx="2971055" cy="1286838"/>
          </a:xfrm>
        </p:spPr>
        <p:txBody>
          <a:bodyPr rtlCol="0">
            <a:noAutofit/>
          </a:bodyPr>
          <a:lstStyle/>
          <a:p>
            <a:pPr rtl="0"/>
            <a:r>
              <a:rPr lang="hu-HU" dirty="0" smtClean="0"/>
              <a:t>NÖVEKEDÉS</a:t>
            </a:r>
            <a:br>
              <a:rPr lang="hu-HU" dirty="0" smtClean="0"/>
            </a:br>
            <a:r>
              <a:rPr lang="hu-HU" dirty="0" smtClean="0"/>
              <a:t>STRATÉGIA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0D16957-8228-4166-804F-C65671955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0035A84C-449C-4CF8-B16B-6646515E75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D62CB705-FC11-48C5-A459-495475D0B55E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szakasz címe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A1B0D2C5-9B7A-45C5-81F4-9E0E8F13E8F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szakasz alcíme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775CF4E1-948D-4002-A94F-4BA8543DF1C4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</a:t>
            </a:r>
          </a:p>
          <a:p>
            <a:pPr rtl="0"/>
            <a:r>
              <a:rPr lang="hu-HU" dirty="0" smtClean="0"/>
              <a:t>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endParaRPr lang="hu-HU" dirty="0" smtClean="0"/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6B1A0A9B-D4E2-459E-998F-4F014D0CE1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C4390C17-C4AE-4DB3-8625-333E382D8160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szakasz címe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727CE960-8379-40F4-AAA5-1C5D97A21A8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szakasz alcíme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CD77B647-E767-4BF7-9BBB-4670F75C62E5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</a:t>
            </a:r>
          </a:p>
          <a:p>
            <a:pPr rtl="0"/>
            <a:r>
              <a:rPr lang="hu-HU" dirty="0" smtClean="0"/>
              <a:t>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endParaRPr lang="hu-HU" dirty="0" smtClean="0"/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</a:p>
          <a:p>
            <a:pPr rtl="0"/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67777536-862A-4117-99A6-08D618025F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19" name="Szöveg helye 18">
            <a:extLst>
              <a:ext uri="{FF2B5EF4-FFF2-40B4-BE49-F238E27FC236}">
                <a16:creationId xmlns:a16="http://schemas.microsoft.com/office/drawing/2014/main" id="{12F7FE6A-EF99-4A0F-B41B-9EED6BCFB58F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szakasz címe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8437F6BD-1892-43B0-BD66-91036E5CAAF7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szakasz alcíme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ED753487-20C4-4668-BE91-11BEE80F5B0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975159" y="3147170"/>
            <a:ext cx="2589369" cy="231193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endParaRPr lang="hu-HU" dirty="0" smtClean="0"/>
          </a:p>
          <a:p>
            <a:pPr rtl="0"/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77F7BB-ABDC-47FC-A794-3AB1396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9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668378-7C82-453C-9E4E-4F6D219F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6623C6-B28B-425F-80E3-E918DFC5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02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55155_TF56488565" id="{2207422B-20BE-480A-A66F-F9EB08B31407}" vid="{82CF816D-5C22-4A9F-882C-F6DF4C3CF9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Futurisztikus befektetői prezentáció</Template>
  <TotalTime>0</TotalTime>
  <Words>1002</Words>
  <Application>Microsoft Office PowerPoint</Application>
  <PresentationFormat>Szélesvásznú</PresentationFormat>
  <Paragraphs>180</Paragraphs>
  <Slides>17</Slides>
  <Notes>17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Office-téma</vt:lpstr>
      <vt:lpstr>TerFelSzoft</vt:lpstr>
      <vt:lpstr>Program</vt:lpstr>
      <vt:lpstr>Program </vt:lpstr>
      <vt:lpstr>PROBLÉMA</vt:lpstr>
      <vt:lpstr>TERMÉK</vt:lpstr>
      <vt:lpstr>TERMÉK</vt:lpstr>
      <vt:lpstr>ELVÁLASZTÓ</vt:lpstr>
      <vt:lpstr>ÜZLETI MODELL</vt:lpstr>
      <vt:lpstr>NÖVEKEDÉS STRATÉGIA</vt:lpstr>
      <vt:lpstr>Csapatdia</vt:lpstr>
      <vt:lpstr>FINANSZÍROZÁS</vt:lpstr>
      <vt:lpstr>ÖSSZESÍTÉS</vt:lpstr>
      <vt:lpstr>FÜGGELÉK</vt:lpstr>
      <vt:lpstr>MOBILVERZIÓ</vt:lpstr>
      <vt:lpstr>A MI CSAPATUNK</vt:lpstr>
      <vt:lpstr>KÖSZÖNJÜK!</vt:lpstr>
      <vt:lpstr>A sablon testreszabása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2022-12-01T08:28:20Z</dcterms:created>
  <dcterms:modified xsi:type="dcterms:W3CDTF">2022-12-01T09:21:20Z</dcterms:modified>
</cp:coreProperties>
</file>