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2022.12.06.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</a:t>
            </a:r>
            <a:r>
              <a:rPr lang="hu-HU" sz="1200" dirty="0" err="1"/>
              <a:t>Company</a:t>
            </a:r>
            <a:r>
              <a:rPr lang="hu-HU" sz="1200" dirty="0"/>
              <a:t>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</a:t>
            </a:r>
            <a:r>
              <a:rPr lang="hu-HU" dirty="0" smtClean="0"/>
              <a:t>. </a:t>
            </a:r>
            <a:r>
              <a:rPr lang="hu-HU" dirty="0" smtClean="0"/>
              <a:t>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  <a:endParaRPr lang="hu-HU" dirty="0" smtClean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</a:t>
            </a:r>
            <a:r>
              <a:rPr lang="hu-HU" dirty="0" smtClean="0"/>
              <a:t>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881</Words>
  <Application>Microsoft Office PowerPoint</Application>
  <PresentationFormat>Szélesvásznú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Program </vt:lpstr>
      <vt:lpstr>TERMÉK</vt:lpstr>
      <vt:lpstr>Weboldal</vt:lpstr>
      <vt:lpstr>Weboldal webesnézetben</vt:lpstr>
      <vt:lpstr>Fejlesztés szakaszai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2022-12-06T07:58:34Z</dcterms:modified>
</cp:coreProperties>
</file>