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5" r:id="rId6"/>
    <p:sldId id="262" r:id="rId7"/>
    <p:sldId id="283" r:id="rId8"/>
    <p:sldId id="281" r:id="rId9"/>
    <p:sldId id="263" r:id="rId10"/>
    <p:sldId id="275" r:id="rId11"/>
    <p:sldId id="273" r:id="rId12"/>
    <p:sldId id="276" r:id="rId13"/>
    <p:sldId id="277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829" autoAdjust="0"/>
  </p:normalViewPr>
  <p:slideViewPr>
    <p:cSldViewPr snapToGrid="0" showGuides="1">
      <p:cViewPr varScale="1">
        <p:scale>
          <a:sx n="76" d="100"/>
          <a:sy n="76" d="100"/>
        </p:scale>
        <p:origin x="126" y="20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7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Értékesítés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2CF-41AE-A01F-A0D11D9A5E12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2CF-41AE-A01F-A0D11D9A5E12}"/>
              </c:ext>
            </c:extLst>
          </c:dPt>
          <c:dPt>
            <c:idx val="2"/>
            <c:bubble3D val="0"/>
            <c:spPr>
              <a:solidFill>
                <a:srgbClr val="B5316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2CF-41AE-A01F-A0D11D9A5E12}"/>
              </c:ext>
            </c:extLst>
          </c:dPt>
          <c:dPt>
            <c:idx val="3"/>
            <c:bubble3D val="0"/>
            <c:spPr>
              <a:solidFill>
                <a:srgbClr val="225B5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2CF-41AE-A01F-A0D11D9A5E12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CF-41AE-A01F-A0D11D9A5E12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2CF-41AE-A01F-A0D11D9A5E12}"/>
              </c:ext>
            </c:extLst>
          </c:dPt>
          <c:cat>
            <c:strRef>
              <c:f>Sheet1!$A$2:$A$7</c:f>
              <c:strCache>
                <c:ptCount val="4"/>
                <c:pt idx="0">
                  <c:v>1. n.é.</c:v>
                </c:pt>
                <c:pt idx="1">
                  <c:v>2. n.é.</c:v>
                </c:pt>
                <c:pt idx="2">
                  <c:v>3. n.é.</c:v>
                </c:pt>
                <c:pt idx="3">
                  <c:v>4. n.é.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33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CF-41AE-A01F-A0D11D9A5E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6"/>
        <c:holeSize val="49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34EB05-B65D-4357-89E6-1998AEC274BF}" type="datetime1">
              <a:rPr lang="hu-HU" smtClean="0"/>
              <a:t>2022.12.07.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00C303-0EDA-42E1-9745-6C6A39A7B5C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734C57-E9E1-41CF-980D-894129B14651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FC40A10-6036-4879-816D-55C01FC94846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3160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0083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6594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248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181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715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41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0459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521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61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875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FC40A10-6036-4879-816D-55C01FC94846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27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 emblémá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2315754" y="2253996"/>
            <a:ext cx="7521576" cy="100584"/>
            <a:chOff x="3631692" y="2253996"/>
            <a:chExt cx="7521576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416000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11052684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3475528" y="5305363"/>
            <a:ext cx="5270119" cy="100584"/>
            <a:chOff x="3631690" y="2253996"/>
            <a:chExt cx="9179781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3" y="2307679"/>
              <a:ext cx="902977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12635892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ámok összehasonlítá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12 345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6" name="Szöveg helye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6 789 Ft</a:t>
            </a:r>
            <a:endParaRPr lang="hu-HU" noProof="0" dirty="0"/>
          </a:p>
        </p:txBody>
      </p:sp>
      <p:sp>
        <p:nvSpPr>
          <p:cNvPr id="27" name="Szöveg helye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 elrendezése körö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3747825" cy="100800"/>
            <a:chOff x="-1228304" y="3240138"/>
            <a:chExt cx="374782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18721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7" name="Szöveg helye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25 Ft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0" name="Szöveg helye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50 Ft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  <p:sp>
        <p:nvSpPr>
          <p:cNvPr id="33" name="Szöveg helye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100 Ft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1. szakasz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MILLIÁRD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 alcímek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28" y="1374243"/>
            <a:ext cx="5019440" cy="100800"/>
            <a:chOff x="646001" y="3239179"/>
            <a:chExt cx="2558922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01" y="3290538"/>
              <a:ext cx="25326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53535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Kép helyőrzője 11" descr="Versenytársak emblémáinak negyedrésze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2.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2" name="Kép helyőrzője 11" descr="Versenytársak emblémáinak negyedrésze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1.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5" name="Kép helyőrzője 11" descr="Versenytársak emblémáinak negyedrésze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3.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6" name="Kép helyőrzője 11" descr="Versenytársak emblémáinak negyedrésze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4. versenytárs</a:t>
            </a:r>
          </a:p>
          <a:p>
            <a:pPr rtl="0"/>
            <a:r>
              <a:rPr lang="hu-HU" noProof="0" dirty="0" smtClean="0"/>
              <a:t>Emblémaя</a:t>
            </a:r>
            <a:endParaRPr lang="hu-HU" noProof="0" dirty="0"/>
          </a:p>
        </p:txBody>
      </p:sp>
      <p:sp>
        <p:nvSpPr>
          <p:cNvPr id="27" name="Kép helyőrzője 11" descr="Versenytársak emblémáinak negyedrésze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5.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8" name="Kép helyőrzője 11" descr="Versenytársak emblémáinak negyedrésze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6. versenytárs</a:t>
            </a:r>
          </a:p>
          <a:p>
            <a:pPr rtl="0"/>
            <a:r>
              <a:rPr lang="hu-HU" noProof="0" dirty="0" smtClean="0"/>
              <a:t>Embléma</a:t>
            </a:r>
            <a:endParaRPr lang="hu-HU" noProof="0" dirty="0"/>
          </a:p>
        </p:txBody>
      </p:sp>
      <p:sp>
        <p:nvSpPr>
          <p:cNvPr id="29" name="Szöveg helye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Drágább</a:t>
            </a:r>
            <a:endParaRPr lang="hu-HU" noProof="0" dirty="0"/>
          </a:p>
        </p:txBody>
      </p:sp>
      <p:sp>
        <p:nvSpPr>
          <p:cNvPr id="30" name="Szöveg helye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kényelmes</a:t>
            </a:r>
            <a:endParaRPr lang="hu-HU" noProof="0" dirty="0"/>
          </a:p>
        </p:txBody>
      </p:sp>
      <p:sp>
        <p:nvSpPr>
          <p:cNvPr id="31" name="Szöveg helye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 rtlCol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Kényelmesebb</a:t>
            </a:r>
            <a:endParaRPr lang="hu-HU" noProof="0" dirty="0"/>
          </a:p>
        </p:txBody>
      </p:sp>
      <p:sp>
        <p:nvSpPr>
          <p:cNvPr id="32" name="Kép helyőrzője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3" name="Szöveg helye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hu-HU" noProof="0" dirty="0" smtClean="0"/>
              <a:t>Kevésbé drága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Egyenes összekötő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Ellipszis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7" name="Csoport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zis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om szakasz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769287" cy="100800"/>
            <a:chOff x="0" y="3240138"/>
            <a:chExt cx="3769287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70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668487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22" name="Szöveg helye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23" name="Szöveg helye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k és diagram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Szöveg helye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22" name="Tartalom helye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temterv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ÜTEMTERV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797125" y="1375202"/>
            <a:ext cx="3384854" cy="100800"/>
            <a:chOff x="2734299" y="3240138"/>
            <a:chExt cx="172559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34299" y="3290538"/>
              <a:ext cx="170314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408510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zis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2" name="Szöveg helye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3" name="Szöveg helye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0" name="Szöveg helye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1" name="Szöveg helye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  <p:sp>
        <p:nvSpPr>
          <p:cNvPr id="42" name="Szöveg helye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20XX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os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832852" cy="100800"/>
            <a:chOff x="-1228304" y="3240138"/>
            <a:chExt cx="383285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78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037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áblázat helye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dirty="0" smtClean="0"/>
              <a:t>Táblázat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542109" cy="100800"/>
            <a:chOff x="0" y="3240138"/>
            <a:chExt cx="354210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49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41309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Szöveg helye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9" name="Kép helyőrzője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5" name="Kép helyőrzője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6" name="Kép helyőrzője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rtlCol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csapat tartalmának elrendezési diaso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282420" y="1375202"/>
            <a:ext cx="2893030" cy="100800"/>
            <a:chOff x="449816" y="3240138"/>
            <a:chExt cx="180631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9816" y="3290538"/>
              <a:ext cx="178019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190407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 helye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54" name="Szöveg helye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Kép helyőrzője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5" name="Kép helyőrzője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46" name="Kép helyőrzője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2" name="Kép helyőrzője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ép helyőrzője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4562958" cy="102440"/>
            <a:chOff x="3631690" y="2252140"/>
            <a:chExt cx="7948012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1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11404123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4582421" cy="100584"/>
            <a:chOff x="3631690" y="2253996"/>
            <a:chExt cx="7981919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7775646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11438030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18" name="Kép helyőrzője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tadiagram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4812585" cy="100800"/>
            <a:chOff x="-1228304" y="3250524"/>
            <a:chExt cx="4812585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75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83481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2" name="Szöveg helye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3" name="Szöveg helye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5" name="Szöveg helye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6" name="Szöveg helye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49" name="Szöveg helye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51" name="Szöveg helye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1 500 000 Ft</a:t>
            </a:r>
            <a:endParaRPr lang="hu-HU" noProof="0" dirty="0"/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dirty="0" smtClean="0"/>
              <a:t>Kategória címe</a:t>
            </a:r>
            <a:endParaRPr lang="hu-HU" noProof="0" dirty="0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7" name="Ellipszis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Ellipszis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2" name="Diagram helye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Diagram beszúrásához kattintson az ikonra</a:t>
            </a:r>
            <a:endParaRPr lang="hu-HU" noProof="0" dirty="0"/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öszönet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hu-HU" noProof="0" dirty="0" smtClean="0"/>
              <a:t>KÖSZÖNJÜK!</a:t>
            </a:r>
            <a:endParaRPr lang="hu-HU" noProof="0" dirty="0"/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rtlCol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Katona Kevin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Telefonszám:</a:t>
            </a:r>
            <a:endParaRPr lang="hu-HU" noProof="0" dirty="0"/>
          </a:p>
        </p:txBody>
      </p:sp>
      <p:sp>
        <p:nvSpPr>
          <p:cNvPr id="24" name="Szöveg helye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+7 888 999-000-11</a:t>
            </a:r>
            <a:endParaRPr lang="hu-HU" noProof="0" dirty="0"/>
          </a:p>
        </p:txBody>
      </p:sp>
      <p:sp>
        <p:nvSpPr>
          <p:cNvPr id="25" name="Szöveg helye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E-mail-cím: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Bergqvist@vanarsdelltd.com</a:t>
            </a:r>
            <a:endParaRPr lang="hu-HU" noProof="0" dirty="0"/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Weboldal:</a:t>
            </a:r>
            <a:endParaRPr lang="hu-HU" noProof="0" dirty="0"/>
          </a:p>
        </p:txBody>
      </p:sp>
      <p:sp>
        <p:nvSpPr>
          <p:cNvPr id="28" name="Szöveg helye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hu-HU" noProof="0" dirty="0" smtClean="0"/>
              <a:t>www.vanarsdelltd.com</a:t>
            </a:r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7" y="2750589"/>
            <a:ext cx="4706083" cy="100800"/>
            <a:chOff x="808552" y="2750589"/>
            <a:chExt cx="4706083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413834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32" name="Csoport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7" y="1660573"/>
            <a:ext cx="4711605" cy="105664"/>
            <a:chOff x="808552" y="2745725"/>
            <a:chExt cx="4711605" cy="105664"/>
          </a:xfrm>
        </p:grpSpPr>
        <p:grpSp>
          <p:nvGrpSpPr>
            <p:cNvPr id="33" name="Csoport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52" y="2750589"/>
              <a:ext cx="4649297" cy="100800"/>
              <a:chOff x="402967" y="3240138"/>
              <a:chExt cx="3031433" cy="100800"/>
            </a:xfrm>
          </p:grpSpPr>
          <p:cxnSp>
            <p:nvCxnSpPr>
              <p:cNvPr id="35" name="Egyenes összekötő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02967" y="3285674"/>
                <a:ext cx="298103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zis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419356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üggelé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Kép helyőrzője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FÜGGELÉK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grpSp>
        <p:nvGrpSpPr>
          <p:cNvPr id="4" name="Csoport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55608" y="1509426"/>
            <a:ext cx="2719696" cy="100800"/>
            <a:chOff x="4732222" y="1509426"/>
            <a:chExt cx="2719696" cy="100800"/>
          </a:xfrm>
        </p:grpSpPr>
        <p:grpSp>
          <p:nvGrpSpPr>
            <p:cNvPr id="11" name="Csoport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Egyenes összekötő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lipszis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jánló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dirty="0" smtClean="0"/>
              <a:t>VÉLEMÉNYEK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8162384" y="1375202"/>
            <a:ext cx="4021267" cy="100800"/>
            <a:chOff x="680710" y="3240138"/>
            <a:chExt cx="2510745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80710" y="3290538"/>
              <a:ext cx="247249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25731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0" name="Szöveg helye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41" name="Szöveg helye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42" name="Kép helyőrzője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58" name="Szöveg helye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59" name="Szöveg helye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0" name="Kép helyőrzője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 helye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3" name="Ellipszis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64" name="Szöveg helye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Ügyfél címe</a:t>
            </a:r>
            <a:endParaRPr lang="hu-HU" noProof="0" dirty="0"/>
          </a:p>
        </p:txBody>
      </p:sp>
      <p:sp>
        <p:nvSpPr>
          <p:cNvPr id="65" name="Szöveg helye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 szerkesztése</a:t>
            </a:r>
            <a:br>
              <a:rPr lang="hu-HU" noProof="0" dirty="0" smtClean="0"/>
            </a:br>
            <a:r>
              <a:rPr lang="hu-HU" noProof="0" dirty="0" smtClean="0"/>
              <a:t>szöveg</a:t>
            </a:r>
            <a:endParaRPr lang="hu-HU" noProof="0" dirty="0"/>
          </a:p>
        </p:txBody>
      </p:sp>
      <p:sp>
        <p:nvSpPr>
          <p:cNvPr id="66" name="Kép helyőrzője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 helye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 rtlCol="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9" name="Ellipszis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z esettanulmány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ESETTANULMÁNY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5053179" cy="100800"/>
            <a:chOff x="-1228304" y="3240138"/>
            <a:chExt cx="5053179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500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724075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 helye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telefon és tartalom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hu-HU" noProof="0" dirty="0" smtClean="0"/>
              <a:t>KATTINTSON A CÍM SZERKESZTÉSÉHEZ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1" name="Kép helyőrzője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Kép helyőrzője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z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1" name="Szöveg helye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22" name="Szöveg helye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3" name="Szöveg helye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4" name="Kép helyőrzője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Kép helyőrzője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6" name="Szöveg helye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27" name="Szöveg helye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28" name="Kép helyőrzője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9" name="Szöveg helye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0" name="Szöveg helye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dirty="0" smtClean="0"/>
              <a:t>Mintaszöveg</a:t>
            </a:r>
            <a:br>
              <a:rPr lang="hu-HU" noProof="0" dirty="0" smtClean="0"/>
            </a:br>
            <a:r>
              <a:rPr lang="hu-HU" noProof="0" dirty="0" smtClean="0"/>
              <a:t>stílusok</a:t>
            </a:r>
            <a:endParaRPr lang="hu-HU" noProof="0" dirty="0"/>
          </a:p>
        </p:txBody>
      </p:sp>
      <p:sp>
        <p:nvSpPr>
          <p:cNvPr id="32" name="Szöveg helye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3" name="Szöveg helye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4" name="Szöveg helye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6" name="Szöveg helye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7" name="Szöveg helye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40" name="Szöveg helye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8" name="Cím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hu-HU" noProof="0" dirty="0" smtClean="0"/>
              <a:t>A SABLON HASZNÁLATA</a:t>
            </a:r>
            <a:endParaRPr lang="hu-HU" noProof="0" dirty="0"/>
          </a:p>
        </p:txBody>
      </p:sp>
      <p:sp>
        <p:nvSpPr>
          <p:cNvPr id="41" name="Kép helyőrzője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31" name="Csoport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zis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hu-HU" noProof="0" dirty="0" smtClean="0"/>
              <a:t>MESTERCÍM STÍLUSÁNAK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zis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rtlCol="0" anchor="b" anchorCtr="0">
            <a:noAutofit/>
          </a:bodyPr>
          <a:lstStyle>
            <a:lvl1pPr>
              <a:defRPr sz="6000"/>
            </a:lvl1pPr>
          </a:lstStyle>
          <a:p>
            <a:pPr rtl="0"/>
            <a:r>
              <a:rPr lang="hu-HU" noProof="0" dirty="0" smtClean="0"/>
              <a:t>BEFEKTETŐI</a:t>
            </a:r>
            <a:br>
              <a:rPr lang="hu-HU" noProof="0" dirty="0" smtClean="0"/>
            </a:br>
            <a:r>
              <a:rPr lang="hu-HU" noProof="0" dirty="0" smtClean="0"/>
              <a:t>PREZENTÁCIÓ</a:t>
            </a:r>
            <a:br>
              <a:rPr lang="hu-HU" noProof="0" dirty="0" smtClean="0"/>
            </a:br>
            <a:r>
              <a:rPr lang="hu-HU" noProof="0" dirty="0" smtClean="0"/>
              <a:t>CÍM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grpSp>
        <p:nvGrpSpPr>
          <p:cNvPr id="9" name="Csoport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grpSp>
        <p:nvGrpSpPr>
          <p:cNvPr id="13" name="Csoport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Alcím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4825453" cy="100800"/>
            <a:chOff x="0" y="3240138"/>
            <a:chExt cx="4825453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478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4724653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8" name="Tartalom helye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0" name="Tartalom helye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11" name="Kép helyőrzője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, kép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 elrendezése 2. verz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570592" cy="100800"/>
            <a:chOff x="0" y="3240138"/>
            <a:chExt cx="3570592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528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46979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 helye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3" name="Kép helyőrzője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ok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4" name="Kép helyőrzője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3" name="Szöveg helye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4" name="Kép helyőrzője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5" name="Szöveg helye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6" name="Szöveg helye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27" name="Kép helyőrzője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28" name="Szöveg helye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  <p:sp>
        <p:nvSpPr>
          <p:cNvPr id="29" name="Szöveg helye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0" name="Kép helyőrzője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31" name="Szöveg helye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Szövegstílusok szerkesztése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é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5" name="Csoport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967474" cy="100800"/>
            <a:chOff x="0" y="3240138"/>
            <a:chExt cx="2967474" cy="100800"/>
          </a:xfrm>
        </p:grpSpPr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9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866674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6" name="Szöveg helye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Kép helyőrzője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alcím tartalmának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Kép helyőrzője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rtlCol="0" anchor="b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hu-HU" noProof="0" dirty="0" smtClean="0"/>
              <a:t>A SZERKESZTÉSHEZ KATTINTSON IDE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11" name="Kép helyőrzője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zis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Csoport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4521279" y="1373283"/>
            <a:ext cx="3149438" cy="100800"/>
            <a:chOff x="3149478" y="1373283"/>
            <a:chExt cx="3149438" cy="100800"/>
          </a:xfrm>
        </p:grpSpPr>
        <p:grpSp>
          <p:nvGrpSpPr>
            <p:cNvPr id="15" name="Csoport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3149438" cy="100800"/>
              <a:chOff x="0" y="3237441"/>
              <a:chExt cx="3149438" cy="100800"/>
            </a:xfrm>
          </p:grpSpPr>
          <p:cxnSp>
            <p:nvCxnSpPr>
              <p:cNvPr id="13" name="Egyenes összekötő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30960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zis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304863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hu-HU" noProof="0" dirty="0"/>
              </a:p>
            </p:txBody>
          </p:sp>
        </p:grpSp>
        <p:sp>
          <p:nvSpPr>
            <p:cNvPr id="21" name="Ellipszis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ármas tartalom elrendezé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endParaRPr lang="hu-HU" noProof="0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rtlCol="0" anchor="b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 rtlCol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0" name="Kép helyőrzője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pPr rtl="0"/>
            <a:r>
              <a:rPr lang="hu-HU" noProof="0" dirty="0" smtClean="0"/>
              <a:t>Kép beszúrásához kattintson az ikonra</a:t>
            </a:r>
            <a:endParaRPr lang="hu-HU" noProof="0" dirty="0"/>
          </a:p>
        </p:txBody>
      </p:sp>
      <p:grpSp>
        <p:nvGrpSpPr>
          <p:cNvPr id="11" name="Csoport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500289" y="1375202"/>
            <a:ext cx="4685817" cy="100800"/>
            <a:chOff x="308309" y="3240138"/>
            <a:chExt cx="2925663" cy="100800"/>
          </a:xfrm>
        </p:grpSpPr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09" y="3290538"/>
              <a:ext cx="2899554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168248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hu-HU" noProof="0" dirty="0"/>
            </a:p>
          </p:txBody>
        </p:sp>
      </p:grpSp>
      <p:sp>
        <p:nvSpPr>
          <p:cNvPr id="14" name="Szöveg helye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zis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zis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sp>
        <p:nvSpPr>
          <p:cNvPr id="22" name="Szöveg helye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1</a:t>
            </a:r>
            <a:endParaRPr lang="hu-HU" noProof="0" dirty="0"/>
          </a:p>
        </p:txBody>
      </p:sp>
      <p:sp>
        <p:nvSpPr>
          <p:cNvPr id="34" name="Szöveg helye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5" name="Szöveg helye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2</a:t>
            </a:r>
            <a:endParaRPr lang="hu-HU" noProof="0" dirty="0"/>
          </a:p>
        </p:txBody>
      </p:sp>
      <p:sp>
        <p:nvSpPr>
          <p:cNvPr id="36" name="Szöveg helye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7" name="Szöveg helye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sp>
        <p:nvSpPr>
          <p:cNvPr id="38" name="Szöveg helye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rtlCol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 rtl="0"/>
            <a:r>
              <a:rPr lang="hu-HU" noProof="0" dirty="0" smtClean="0"/>
              <a:t>3</a:t>
            </a:r>
            <a:endParaRPr lang="hu-HU" noProof="0" dirty="0"/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rtlCol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dirty="0" smtClean="0"/>
              <a:t>Mintaszöveg szerkesztése</a:t>
            </a:r>
            <a:endParaRPr lang="hu-HU" noProof="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 smtClean="0"/>
              <a:t>Mintacím stílusának szerkesztése</a:t>
            </a:r>
            <a:endParaRPr lang="hu-HU" noProof="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 smtClean="0"/>
              <a:t>Mintaszöveg szerkesztése</a:t>
            </a:r>
          </a:p>
          <a:p>
            <a:pPr lvl="1" rtl="0"/>
            <a:r>
              <a:rPr lang="hu-HU" noProof="0" dirty="0" smtClean="0"/>
              <a:t>Második szint</a:t>
            </a:r>
          </a:p>
          <a:p>
            <a:pPr lvl="2" rtl="0"/>
            <a:r>
              <a:rPr lang="hu-HU" noProof="0" dirty="0" smtClean="0"/>
              <a:t>Harmadik szint</a:t>
            </a:r>
          </a:p>
          <a:p>
            <a:pPr lvl="3" rtl="0"/>
            <a:r>
              <a:rPr lang="hu-HU" noProof="0" dirty="0" smtClean="0"/>
              <a:t>Negyedik szint</a:t>
            </a:r>
          </a:p>
          <a:p>
            <a:pPr lvl="4" rtl="0"/>
            <a:r>
              <a:rPr lang="hu-HU" noProof="0" dirty="0" smtClean="0"/>
              <a:t>Ötödik szint</a:t>
            </a:r>
            <a:endParaRPr lang="hu-HU" noProof="0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20XX.HH.NN </a:t>
            </a:r>
            <a:endParaRPr lang="hu-HU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hu-HU" noProof="0" dirty="0" smtClean="0"/>
              <a:t>ÉLŐLÁB HOZZÁADÁSA</a:t>
            </a:r>
            <a:endParaRPr lang="hu-HU" noProof="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8D581BC7-E183-40DB-AC97-C19EA4EB889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zis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noProof="0" dirty="0"/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g"/><Relationship Id="rId5" Type="http://schemas.openxmlformats.org/officeDocument/2006/relationships/hyperlink" Target="https://github.com/SzPeter20" TargetMode="Externa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7020" y="2673356"/>
            <a:ext cx="6057959" cy="1319917"/>
          </a:xfrm>
        </p:spPr>
        <p:txBody>
          <a:bodyPr rtlCol="0">
            <a:normAutofit fontScale="90000"/>
          </a:bodyPr>
          <a:lstStyle/>
          <a:p>
            <a:r>
              <a:rPr lang="hu-HU" sz="9600" dirty="0"/>
              <a:t>TerFelSzoft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0622" y="4893722"/>
            <a:ext cx="5231959" cy="459798"/>
          </a:xfrm>
        </p:spPr>
        <p:txBody>
          <a:bodyPr rtlCol="0"/>
          <a:lstStyle/>
          <a:p>
            <a:pPr rtl="0"/>
            <a:r>
              <a:rPr lang="hu-HU" dirty="0" smtClean="0"/>
              <a:t>Szabó Péter &amp; Zámbó Illés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CEE2AB6-77F9-42A9-87B8-B3F629E6B0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7EE037F-A730-41CA-8CC6-20499D3E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FINANSZÍROZÁS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BA1C75-C69D-4D41-A555-3BFDFAB3B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Anyagiak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C4D0DF72-0ED9-4177-AA9F-92155707E580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248500B-B1C0-4B93-A5C8-F3528E3F0940}"/>
              </a:ext>
            </a:extLst>
          </p:cNvPr>
          <p:cNvSpPr>
            <a:spLocks noGrp="1"/>
          </p:cNvSpPr>
          <p:nvPr>
            <p:ph type="body" idx="42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 smtClean="0"/>
              <a:t>Heti alkohol fogyasztás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FC0926F0-25F5-4366-A9CC-C019C576C641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10F7DD00-2746-4E1D-9ED9-2A2A45757651}"/>
              </a:ext>
            </a:extLst>
          </p:cNvPr>
          <p:cNvSpPr>
            <a:spLocks noGrp="1"/>
          </p:cNvSpPr>
          <p:nvPr>
            <p:ph type="body" idx="46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 smtClean="0"/>
              <a:t>Heti kenyér fogyasztás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E06AE86F-CBE5-4A5D-B862-6A87F5A8538C}"/>
              </a:ext>
            </a:extLst>
          </p:cNvPr>
          <p:cNvSpPr>
            <a:spLocks noGrp="1"/>
          </p:cNvSpPr>
          <p:nvPr>
            <p:ph type="body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8F52BDF-E8EE-4030-93B5-FDB571BFF38E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Egyéb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BBD4E04C-CA27-41FE-B45E-FEF8371A03F1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55D1607E-8654-400A-85C7-8239EF17935F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 smtClean="0"/>
              <a:t>Egyéb környezet javító szolgáltatások</a:t>
            </a:r>
            <a:endParaRPr lang="hu-HU" dirty="0"/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B3898360-1205-49DF-846A-7D37E0219C01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hu-HU" dirty="0" smtClean="0"/>
              <a:t>25 000 000 Ft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F24221C2-E578-4DC7-AA80-13816114039D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Napi fűtés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DA322BE0-16AC-4DA8-B14C-E1CFF6F7BB47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hu-HU" dirty="0" smtClean="0"/>
              <a:t>1 500 000 Ft</a:t>
            </a:r>
            <a:endParaRPr lang="hu-HU" dirty="0"/>
          </a:p>
        </p:txBody>
      </p:sp>
      <p:sp>
        <p:nvSpPr>
          <p:cNvPr id="19" name="Szöveg helye 18">
            <a:extLst>
              <a:ext uri="{FF2B5EF4-FFF2-40B4-BE49-F238E27FC236}">
                <a16:creationId xmlns:a16="http://schemas.microsoft.com/office/drawing/2014/main" id="{AD114D9F-E5FF-4D6E-AB15-975F8897E15C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hu-HU" dirty="0" smtClean="0"/>
              <a:t>Fejlesztési költségek</a:t>
            </a:r>
            <a:endParaRPr lang="hu-HU" dirty="0"/>
          </a:p>
        </p:txBody>
      </p:sp>
      <p:graphicFrame>
        <p:nvGraphicFramePr>
          <p:cNvPr id="23" name="Diagram helye 22" descr="Tortadiagram">
            <a:extLst>
              <a:ext uri="{FF2B5EF4-FFF2-40B4-BE49-F238E27FC236}">
                <a16:creationId xmlns:a16="http://schemas.microsoft.com/office/drawing/2014/main" id="{CD7B30DD-39D7-4EDB-B49F-BBF497E33747}"/>
              </a:ext>
            </a:extLst>
          </p:cNvPr>
          <p:cNvGraphicFramePr>
            <a:graphicFrameLocks noGrp="1"/>
          </p:cNvGraphicFramePr>
          <p:nvPr>
            <p:ph type="chart" sz="quarter" idx="55"/>
            <p:extLst>
              <p:ext uri="{D42A27DB-BD31-4B8C-83A1-F6EECF244321}">
                <p14:modId xmlns:p14="http://schemas.microsoft.com/office/powerpoint/2010/main" val="247483977"/>
              </p:ext>
            </p:extLst>
          </p:nvPr>
        </p:nvGraphicFramePr>
        <p:xfrm>
          <a:off x="6924675" y="860425"/>
          <a:ext cx="4483100" cy="4573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99AA7-B30F-419C-B3C8-975D9C78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10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81D707-0D77-46E2-8C22-B5ADEB93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FINANSZÍROZÁS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0146FC-F18A-4E5C-9079-B306E40F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362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Kép helyőrzője 20">
            <a:extLst>
              <a:ext uri="{FF2B5EF4-FFF2-40B4-BE49-F238E27FC236}">
                <a16:creationId xmlns:a16="http://schemas.microsoft.com/office/drawing/2014/main" id="{68D7BA2C-9B0D-466A-9EB6-14071AD0EA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A MI</a:t>
            </a:r>
            <a:br>
              <a:rPr lang="hu-HU" dirty="0" smtClean="0"/>
            </a:br>
            <a:r>
              <a:rPr lang="hu-HU" dirty="0" smtClean="0"/>
              <a:t>CSAPATUNK</a:t>
            </a:r>
            <a:endParaRPr lang="hu-HU" dirty="0"/>
          </a:p>
        </p:txBody>
      </p:sp>
      <p:pic>
        <p:nvPicPr>
          <p:cNvPr id="23" name="Kép helyőrzője 22">
            <a:extLst>
              <a:ext uri="{FF2B5EF4-FFF2-40B4-BE49-F238E27FC236}">
                <a16:creationId xmlns:a16="http://schemas.microsoft.com/office/drawing/2014/main" id="{BCDA0AB9-D2F0-43F7-8A11-F5E9906191F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84" y="1178023"/>
            <a:ext cx="1378093" cy="2066544"/>
          </a:xfr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5594559" y="3688045"/>
            <a:ext cx="2066544" cy="333561"/>
          </a:xfrm>
        </p:spPr>
        <p:txBody>
          <a:bodyPr rtlCol="0">
            <a:noAutofit/>
          </a:bodyPr>
          <a:lstStyle/>
          <a:p>
            <a:pPr rtl="0"/>
            <a:r>
              <a:rPr lang="hu-HU" dirty="0" smtClean="0"/>
              <a:t>Szabó </a:t>
            </a:r>
          </a:p>
          <a:p>
            <a:pPr rtl="0"/>
            <a:r>
              <a:rPr lang="hu-HU" dirty="0" smtClean="0"/>
              <a:t>Péter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94559" y="4107861"/>
            <a:ext cx="2066544" cy="282991"/>
          </a:xfrm>
        </p:spPr>
        <p:txBody>
          <a:bodyPr rtlCol="0"/>
          <a:lstStyle/>
          <a:p>
            <a:pPr rtl="0"/>
            <a:r>
              <a:rPr lang="hu-HU" dirty="0" smtClean="0"/>
              <a:t>Program fejlesztő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6211C21-F618-450D-80B7-ADC8416BF85A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94559" y="4472063"/>
            <a:ext cx="2066544" cy="1280958"/>
          </a:xfrm>
        </p:spPr>
        <p:txBody>
          <a:bodyPr rtlCol="0">
            <a:noAutofit/>
          </a:bodyPr>
          <a:lstStyle/>
          <a:p>
            <a:r>
              <a:rPr lang="hu-HU" sz="1100" dirty="0"/>
              <a:t>Éves bevétele: 2,5 milliárd Ft, euróba átváltva: 1200 €</a:t>
            </a:r>
            <a:br>
              <a:rPr lang="hu-HU" sz="1100" dirty="0"/>
            </a:br>
            <a:r>
              <a:rPr lang="hu-HU" sz="1100" dirty="0"/>
              <a:t>Jó képű! Magas! Gazdag! Boldog! Van jogsija! Nincsenek gyerekei! Összesen 21 éves! Fényes jövő áll előtte! Boldog párkapcsolatban él(↓)!</a:t>
            </a:r>
          </a:p>
          <a:p>
            <a:r>
              <a:rPr lang="hu-HU" sz="1100" dirty="0"/>
              <a:t>Telefonszám: 06969696969</a:t>
            </a:r>
          </a:p>
          <a:p>
            <a:r>
              <a:rPr lang="hu-HU" sz="1100" dirty="0"/>
              <a:t>Weboldal: GetFatBitches.uz</a:t>
            </a:r>
          </a:p>
          <a:p>
            <a:r>
              <a:rPr lang="hu-HU" sz="1100" dirty="0"/>
              <a:t>Lakcím: Budapest, Baross u. 4, 1085</a:t>
            </a:r>
          </a:p>
          <a:p>
            <a:r>
              <a:rPr lang="hu-HU" sz="1100" dirty="0"/>
              <a:t>GitHub: </a:t>
            </a:r>
            <a:r>
              <a:rPr lang="hu-HU" sz="1100" dirty="0">
                <a:hlinkClick r:id="rId5"/>
              </a:rPr>
              <a:t>Link</a:t>
            </a:r>
            <a:endParaRPr lang="hu-HU" sz="1100" dirty="0"/>
          </a:p>
        </p:txBody>
      </p:sp>
      <p:pic>
        <p:nvPicPr>
          <p:cNvPr id="25" name="Kép helyőrzője 24">
            <a:extLst>
              <a:ext uri="{FF2B5EF4-FFF2-40B4-BE49-F238E27FC236}">
                <a16:creationId xmlns:a16="http://schemas.microsoft.com/office/drawing/2014/main" id="{266E5B63-726C-4BAE-818C-574FCAA7C4B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658" y="1178023"/>
            <a:ext cx="1402964" cy="2066544"/>
          </a:xfrm>
        </p:spPr>
      </p:pic>
      <p:sp>
        <p:nvSpPr>
          <p:cNvPr id="19" name="Szöveg helye 18">
            <a:extLst>
              <a:ext uri="{FF2B5EF4-FFF2-40B4-BE49-F238E27FC236}">
                <a16:creationId xmlns:a16="http://schemas.microsoft.com/office/drawing/2014/main" id="{0D997D53-CF01-4DFB-BF60-A1C0E441E3ED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40012" y="3390544"/>
            <a:ext cx="2066400" cy="61561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smtClean="0"/>
              <a:t>Zámbó</a:t>
            </a:r>
          </a:p>
          <a:p>
            <a:pPr rtl="0"/>
            <a:r>
              <a:rPr lang="hu-HU" dirty="0" smtClean="0"/>
              <a:t>Illés</a:t>
            </a:r>
            <a:endParaRPr lang="hu-HU" dirty="0"/>
          </a:p>
        </p:txBody>
      </p:sp>
      <p:sp>
        <p:nvSpPr>
          <p:cNvPr id="18" name="Szöveg helye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8330253" y="4152140"/>
            <a:ext cx="2066400" cy="282991"/>
          </a:xfrm>
        </p:spPr>
        <p:txBody>
          <a:bodyPr rtlCol="0"/>
          <a:lstStyle/>
          <a:p>
            <a:pPr rtl="0"/>
            <a:r>
              <a:rPr lang="hu-HU" dirty="0" smtClean="0"/>
              <a:t>Weboldal fejlesztő</a:t>
            </a:r>
            <a:endParaRPr lang="hu-HU" dirty="0"/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ABF18825-3673-4E2F-9474-F09020A67442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8340012" y="4467762"/>
            <a:ext cx="2066400" cy="1280958"/>
          </a:xfrm>
        </p:spPr>
        <p:txBody>
          <a:bodyPr rtlCol="0">
            <a:noAutofit/>
          </a:bodyPr>
          <a:lstStyle/>
          <a:p>
            <a:r>
              <a:rPr lang="hu-HU" sz="1200" dirty="0"/>
              <a:t>Éves bevétele: 2,5 milliárd Ft, euróba átváltva: 1100 €</a:t>
            </a:r>
            <a:br>
              <a:rPr lang="hu-HU" sz="1200" dirty="0"/>
            </a:br>
            <a:r>
              <a:rPr lang="hu-HU" sz="1200" dirty="0"/>
              <a:t>Büszke </a:t>
            </a:r>
            <a:r>
              <a:rPr lang="hu-HU" sz="1200" dirty="0" smtClean="0"/>
              <a:t>vállalkozás </a:t>
            </a:r>
            <a:r>
              <a:rPr lang="hu-HU" sz="1200" dirty="0"/>
              <a:t>tulajdonos: Morning Wood IT </a:t>
            </a:r>
            <a:r>
              <a:rPr lang="hu-HU" sz="1200" dirty="0"/>
              <a:t>Company</a:t>
            </a:r>
            <a:r>
              <a:rPr lang="hu-HU" sz="1200" dirty="0"/>
              <a:t> </a:t>
            </a:r>
            <a:r>
              <a:rPr lang="hu-HU" sz="1200" dirty="0" smtClean="0"/>
              <a:t>Ezenfelül </a:t>
            </a:r>
            <a:r>
              <a:rPr lang="hu-HU" sz="1200" dirty="0"/>
              <a:t>társtulajdonos a Boci IT kft-ben.</a:t>
            </a:r>
          </a:p>
          <a:p>
            <a:r>
              <a:rPr lang="hu-HU" sz="1200" dirty="0"/>
              <a:t>Telefonszám: 066966688</a:t>
            </a:r>
          </a:p>
          <a:p>
            <a:r>
              <a:rPr lang="hu-HU" sz="1200" dirty="0"/>
              <a:t>Weboldal: GetFatBitches.uz</a:t>
            </a:r>
          </a:p>
          <a:p>
            <a:r>
              <a:rPr lang="hu-HU" sz="1200" dirty="0"/>
              <a:t>Lakcím: Budapest, Baross u. 4, 1085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11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6BF718-7BC2-4E24-9402-487DFCC2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csapattagok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F124E-AEC7-4C29-BD76-3837B6D8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CA87F037-7DB2-45C9-A176-874E6A13B3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0" name="Kép helyőrzője 19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" y="206565"/>
            <a:ext cx="6230179" cy="6230179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ÖSSZESÍTÉS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projekt ideje alatt megtanultuk a barátság erejét és a csapatmunka szépségeit és fontosságát!!!</a:t>
            </a:r>
          </a:p>
          <a:p>
            <a:pPr rtl="0"/>
            <a:r>
              <a:rPr lang="hu-HU" dirty="0" smtClean="0"/>
              <a:t>A sprintek elején megszabott céljainkat legkésőbb a következő sprint végén </a:t>
            </a:r>
            <a:r>
              <a:rPr lang="hu-HU" dirty="0" smtClean="0"/>
              <a:t>eltérük</a:t>
            </a:r>
            <a:r>
              <a:rPr lang="hu-HU" dirty="0" smtClean="0"/>
              <a:t>, de általánosságban sikeresek voltak.</a:t>
            </a:r>
          </a:p>
          <a:p>
            <a:pPr rtl="0"/>
            <a:r>
              <a:rPr lang="hu-HU" dirty="0" smtClean="0"/>
              <a:t>Köszönjük a támogatóinknak a szponzoroknak, az anyukáinknak és barátainknak. Nélkülük nem sikerülhetett volna.</a:t>
            </a:r>
          </a:p>
          <a:p>
            <a:pPr marL="0" indent="0" rtl="0">
              <a:buNone/>
            </a:pP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12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20XX.HH.NN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helyőrzője 2">
            <a:extLst>
              <a:ext uri="{FF2B5EF4-FFF2-40B4-BE49-F238E27FC236}">
                <a16:creationId xmlns:a16="http://schemas.microsoft.com/office/drawing/2014/main" id="{8220D5DE-4628-433F-8A23-3DEA457104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2"/>
            <a:ext cx="1328400" cy="1328400"/>
          </a:xfrm>
        </p:spPr>
      </p:pic>
      <p:sp>
        <p:nvSpPr>
          <p:cNvPr id="6" name="Cím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25" y="1720013"/>
            <a:ext cx="4846923" cy="1091078"/>
          </a:xfrm>
        </p:spPr>
        <p:txBody>
          <a:bodyPr rtlCol="0"/>
          <a:lstStyle/>
          <a:p>
            <a:pPr rtl="0"/>
            <a:r>
              <a:rPr lang="hu-HU" dirty="0" smtClean="0"/>
              <a:t>KÖSZÖNJÜK!</a:t>
            </a: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959" y="3602635"/>
            <a:ext cx="4586288" cy="348542"/>
          </a:xfrm>
        </p:spPr>
        <p:txBody>
          <a:bodyPr rtlCol="0"/>
          <a:lstStyle/>
          <a:p>
            <a:pPr rtl="0"/>
            <a:r>
              <a:rPr lang="hu-HU" dirty="0" smtClean="0"/>
              <a:t>Szabó Péter</a:t>
            </a:r>
          </a:p>
          <a:p>
            <a:pPr rtl="0"/>
            <a:r>
              <a:rPr lang="hu-HU" dirty="0" smtClean="0"/>
              <a:t>Zámbó Illés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950" y="4036434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Telefonszám: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959" y="4357520"/>
            <a:ext cx="4586288" cy="290167"/>
          </a:xfrm>
        </p:spPr>
        <p:txBody>
          <a:bodyPr rtlCol="0"/>
          <a:lstStyle/>
          <a:p>
            <a:r>
              <a:rPr lang="hu-HU" b="0" dirty="0"/>
              <a:t>06969696969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1648" y="4718437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E-mail-cím: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950" y="5058919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GetFatBitches</a:t>
            </a:r>
            <a:r>
              <a:rPr lang="hu-HU" dirty="0" smtClean="0"/>
              <a:t>@dark.</a:t>
            </a:r>
            <a:r>
              <a:rPr lang="hu-HU" b="0" dirty="0" smtClean="0"/>
              <a:t>uz</a:t>
            </a:r>
            <a:endParaRPr lang="hu-HU" dirty="0"/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1648" y="5430941"/>
            <a:ext cx="4586288" cy="230941"/>
          </a:xfrm>
        </p:spPr>
        <p:txBody>
          <a:bodyPr rtlCol="0"/>
          <a:lstStyle/>
          <a:p>
            <a:pPr rtl="0"/>
            <a:r>
              <a:rPr lang="hu-HU" dirty="0" smtClean="0"/>
              <a:t>Weboldal: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9959" y="5659180"/>
            <a:ext cx="4586288" cy="364479"/>
          </a:xfrm>
        </p:spPr>
        <p:txBody>
          <a:bodyPr rtlCol="0"/>
          <a:lstStyle/>
          <a:p>
            <a:r>
              <a:rPr lang="hu-HU" b="0" dirty="0" smtClean="0"/>
              <a:t>www.GetFatBitches.uz</a:t>
            </a:r>
            <a:endParaRPr lang="hu-HU" dirty="0"/>
          </a:p>
        </p:txBody>
      </p:sp>
      <p:pic>
        <p:nvPicPr>
          <p:cNvPr id="15" name="Kép helyőrzője 14" descr="Absztrakt háttér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6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helyőrzője 11" descr="Absztrakt háttér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814762"/>
            <a:ext cx="4618957" cy="817385"/>
          </a:xfrm>
        </p:spPr>
        <p:txBody>
          <a:bodyPr rtlCol="0"/>
          <a:lstStyle/>
          <a:p>
            <a:r>
              <a:rPr lang="hu-HU" b="0" dirty="0"/>
              <a:t>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Fejlesztő: Szabó </a:t>
            </a:r>
            <a:r>
              <a:rPr lang="hu-HU" dirty="0"/>
              <a:t>P</a:t>
            </a:r>
            <a:r>
              <a:rPr lang="hu-HU" dirty="0" smtClean="0"/>
              <a:t>éter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hu-HU" sz="4400" b="0" dirty="0"/>
              <a:t>Program</a:t>
            </a:r>
            <a:r>
              <a:rPr lang="hu-HU" b="0" dirty="0"/>
              <a:t/>
            </a:r>
            <a:br>
              <a:rPr lang="hu-HU" b="0" dirty="0"/>
            </a:b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20225" y="3717002"/>
            <a:ext cx="4215201" cy="1208937"/>
          </a:xfrm>
        </p:spPr>
        <p:txBody>
          <a:bodyPr rtlCol="0">
            <a:normAutofit/>
          </a:bodyPr>
          <a:lstStyle/>
          <a:p>
            <a:pPr algn="just"/>
            <a:r>
              <a:rPr lang="hu-HU" dirty="0"/>
              <a:t>C# nyelven készülő grafikus alkalmazás, ami lehetőséget kínál az adott síkidom vagy test kiválasztására és Terület, Kerület, Térfogat, Felszín (K, T, V, A) kiszámítására és kiválasztott testek/síkidomok </a:t>
            </a:r>
            <a:r>
              <a:rPr lang="hu-HU" dirty="0" smtClean="0"/>
              <a:t>megjelenítésére </a:t>
            </a:r>
            <a:r>
              <a:rPr lang="hu-HU" dirty="0"/>
              <a:t>a kiszámolt adatokkal együtt.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 rövid bemutatója</a:t>
            </a:r>
            <a:endParaRPr lang="hu-HU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80" y="1054472"/>
            <a:ext cx="6869927" cy="4606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2"/>
            <a:ext cx="1328400" cy="13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A7271147-093C-4AE4-8DB3-B51D6C633C7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32" y="1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1" y="1263819"/>
            <a:ext cx="4494133" cy="804338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hu-HU" dirty="0" smtClean="0"/>
              <a:t>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</a:t>
            </a:r>
            <a:r>
              <a:rPr lang="hu-HU" dirty="0" smtClean="0"/>
              <a:t>program megvizsgálja melyik test van kiválasztva és ahhoz igazítja a szövegeket</a:t>
            </a:r>
          </a:p>
          <a:p>
            <a:pPr rtl="0"/>
            <a:r>
              <a:rPr lang="hu-HU" dirty="0" smtClean="0"/>
              <a:t>Nem megadott vagy hibás adatok esetében figyelmezteti egy felugró ablakkal a felhasználót</a:t>
            </a:r>
          </a:p>
          <a:p>
            <a:pPr rtl="0"/>
            <a:r>
              <a:rPr lang="hu-HU" dirty="0" smtClean="0"/>
              <a:t>Sajnálatos módon egy minimális intelligencia szint szükséges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/>
              <a:t>4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Program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243" y="1066667"/>
            <a:ext cx="3235673" cy="47047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2091023"/>
            <a:ext cx="2035340" cy="804338"/>
          </a:xfrm>
        </p:spPr>
        <p:txBody>
          <a:bodyPr rtlCol="0"/>
          <a:lstStyle/>
          <a:p>
            <a:pPr rtl="0"/>
            <a:r>
              <a:rPr lang="hu-HU" dirty="0" smtClean="0"/>
              <a:t>TERMÉK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Innovatív letisztult </a:t>
            </a:r>
            <a:r>
              <a:rPr lang="hu-HU" dirty="0" err="1" smtClean="0"/>
              <a:t>dízályn</a:t>
            </a:r>
            <a:endParaRPr lang="hu-HU" dirty="0" smtClean="0"/>
          </a:p>
          <a:p>
            <a:pPr rtl="0"/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A kiválasztott test illusztrálva van</a:t>
            </a:r>
          </a:p>
          <a:p>
            <a:pPr rtl="0"/>
            <a:r>
              <a:rPr lang="hu-HU" dirty="0" smtClean="0"/>
              <a:t>Előzmények</a:t>
            </a:r>
          </a:p>
          <a:p>
            <a:pPr rtl="0"/>
            <a:r>
              <a:rPr lang="hu-HU" dirty="0" smtClean="0"/>
              <a:t>Szünetmentes számítás</a:t>
            </a:r>
          </a:p>
          <a:p>
            <a:pPr rtl="0"/>
            <a:endParaRPr lang="hu-HU" dirty="0"/>
          </a:p>
        </p:txBody>
      </p:sp>
      <p:pic>
        <p:nvPicPr>
          <p:cNvPr id="13" name="Kép helyőrzője 12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28" y="1678160"/>
            <a:ext cx="4832608" cy="31328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5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HOZZÁADÁSA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helyőrzője 8">
            <a:extLst>
              <a:ext uri="{FF2B5EF4-FFF2-40B4-BE49-F238E27FC236}">
                <a16:creationId xmlns:a16="http://schemas.microsoft.com/office/drawing/2014/main" id="{00A900CE-F052-47BC-8B74-B92A4604BF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22" name="Kép helyőrzője 21" descr="Absztrakt háttér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690447"/>
            <a:ext cx="12191999" cy="3493008"/>
          </a:xfr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3976" y="2571484"/>
            <a:ext cx="4443165" cy="370500"/>
          </a:xfrm>
        </p:spPr>
        <p:txBody>
          <a:bodyPr rtlCol="0">
            <a:normAutofit/>
          </a:bodyPr>
          <a:lstStyle/>
          <a:p>
            <a:pPr rtl="0"/>
            <a:r>
              <a:rPr lang="hu-HU" sz="2400" dirty="0" smtClean="0"/>
              <a:t>A programot bemutató weboldal</a:t>
            </a:r>
            <a:endParaRPr lang="hu-HU" sz="240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6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A programot bemutató weboldal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helyőrzője 19" descr="Absztrakt háttér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62727" y="1657351"/>
            <a:ext cx="4818476" cy="3124200"/>
          </a:xfrm>
        </p:spPr>
      </p:pic>
      <p:pic>
        <p:nvPicPr>
          <p:cNvPr id="11" name="Kép helyőrzője 10">
            <a:extLst>
              <a:ext uri="{FF2B5EF4-FFF2-40B4-BE49-F238E27FC236}">
                <a16:creationId xmlns:a16="http://schemas.microsoft.com/office/drawing/2014/main" id="{F137CA39-CE16-4C0C-AFB5-324FE940E6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6" y="2091023"/>
            <a:ext cx="4858053" cy="804338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Weboldal webesnézetben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fő feladatai: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hu-HU" dirty="0" smtClean="0"/>
              <a:t>Program bemutatása</a:t>
            </a:r>
          </a:p>
          <a:p>
            <a:pPr rtl="0"/>
            <a:r>
              <a:rPr lang="hu-HU" dirty="0" smtClean="0"/>
              <a:t>Program letölthetőségének biztosítása</a:t>
            </a:r>
          </a:p>
          <a:p>
            <a:pPr rtl="0"/>
            <a:r>
              <a:rPr lang="hu-HU" dirty="0" smtClean="0"/>
              <a:t>Testek és síkidomok bemutatása</a:t>
            </a:r>
          </a:p>
          <a:p>
            <a:pPr rtl="0"/>
            <a:r>
              <a:rPr lang="hu-HU" dirty="0" smtClean="0"/>
              <a:t>Kapcsolat létesítés a fejlesztőkkel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t>7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5"/>
          <a:srcRect b="17154"/>
          <a:stretch/>
        </p:blipFill>
        <p:spPr>
          <a:xfrm>
            <a:off x="6362727" y="2170015"/>
            <a:ext cx="4818477" cy="2098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54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r="45247"/>
          <a:stretch/>
        </p:blipFill>
        <p:spPr>
          <a:xfrm>
            <a:off x="1166903" y="3581219"/>
            <a:ext cx="2001747" cy="1757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Kép helyőrzője 9">
            <a:extLst>
              <a:ext uri="{FF2B5EF4-FFF2-40B4-BE49-F238E27FC236}">
                <a16:creationId xmlns:a16="http://schemas.microsoft.com/office/drawing/2014/main" id="{F134DE68-610E-4EEB-B74B-452C1FAC1D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pic>
        <p:nvPicPr>
          <p:cNvPr id="21" name="Kép helyőrzője 20" descr="Absztrakt háttér">
            <a:extLst>
              <a:ext uri="{FF2B5EF4-FFF2-40B4-BE49-F238E27FC236}">
                <a16:creationId xmlns:a16="http://schemas.microsoft.com/office/drawing/2014/main" id="{CFD930F2-FED4-475C-A75D-6AB0467299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71E61A3-1D57-4708-B548-E5986378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783" y="3531374"/>
            <a:ext cx="5196660" cy="569086"/>
          </a:xfrm>
        </p:spPr>
        <p:txBody>
          <a:bodyPr rtlCol="0">
            <a:noAutofit/>
          </a:bodyPr>
          <a:lstStyle/>
          <a:p>
            <a:pPr rtl="0"/>
            <a:r>
              <a:rPr lang="hu-HU" sz="5400" dirty="0" smtClean="0"/>
              <a:t>MOBILVERZIÓ</a:t>
            </a:r>
            <a:endParaRPr lang="hu-HU" sz="5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8CB8384-B0BB-4EA8-B9C0-C29BC90F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8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B773D43-1954-4F70-800C-0FBF061F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Weboldal mobilverzió</a:t>
            </a:r>
            <a:endParaRPr lang="hu-HU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FC83A74C-977A-4816-891B-118D588A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6"/>
          <a:srcRect b="21484"/>
          <a:stretch/>
        </p:blipFill>
        <p:spPr>
          <a:xfrm>
            <a:off x="3315505" y="1976894"/>
            <a:ext cx="1816619" cy="3108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Szövegdoboz 8"/>
          <p:cNvSpPr txBox="1"/>
          <p:nvPr/>
        </p:nvSpPr>
        <p:spPr>
          <a:xfrm>
            <a:off x="6806316" y="4405023"/>
            <a:ext cx="482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 smtClean="0"/>
              <a:t>Reszponzív</a:t>
            </a:r>
            <a:r>
              <a:rPr lang="hu-HU" dirty="0" smtClean="0"/>
              <a:t> weboldal </a:t>
            </a:r>
            <a:r>
              <a:rPr lang="hu-HU" dirty="0" err="1" smtClean="0"/>
              <a:t>dízályn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7620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helyőrzője 16">
            <a:extLst>
              <a:ext uri="{FF2B5EF4-FFF2-40B4-BE49-F238E27FC236}">
                <a16:creationId xmlns:a16="http://schemas.microsoft.com/office/drawing/2014/main" id="{D652F905-B33B-4D47-80C8-0F74935D9B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8400" cy="1328400"/>
          </a:xfrm>
        </p:spPr>
      </p:pic>
      <p:sp>
        <p:nvSpPr>
          <p:cNvPr id="5" name="Cím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Fejlesztés szakaszai</a:t>
            </a:r>
            <a:endParaRPr lang="hu-HU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 rtlCol="0"/>
          <a:lstStyle/>
          <a:p>
            <a:pPr rtl="0"/>
            <a:r>
              <a:rPr lang="hu-HU" dirty="0" smtClean="0"/>
              <a:t>1. Tervezés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5450AF9-6A8E-4054-A832-F7BF5DA0E16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26927" y="4271296"/>
            <a:ext cx="2944368" cy="899748"/>
          </a:xfrm>
        </p:spPr>
        <p:txBody>
          <a:bodyPr rtlCol="0">
            <a:normAutofit fontScale="92500"/>
          </a:bodyPr>
          <a:lstStyle/>
          <a:p>
            <a:pPr algn="just" rtl="0"/>
            <a:r>
              <a:rPr lang="hu-HU" dirty="0" smtClean="0"/>
              <a:t>Először megterveztük a weboldalt és a programot. Elsősorban a grafikai design-t egyaránt a programnál és weboldalnál. Az egész dokumentálva </a:t>
            </a:r>
            <a:r>
              <a:rPr lang="hu-HU" sz="1500" dirty="0" smtClean="0"/>
              <a:t>lett</a:t>
            </a:r>
            <a:r>
              <a:rPr lang="hu-HU" dirty="0" smtClean="0"/>
              <a:t>.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</a:t>
            </a:r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2. </a:t>
            </a:r>
            <a:r>
              <a:rPr lang="hu-HU" dirty="0"/>
              <a:t>F</a:t>
            </a:r>
            <a:r>
              <a:rPr lang="hu-HU" dirty="0" smtClean="0"/>
              <a:t>ejlesztés</a:t>
            </a:r>
            <a:endParaRPr lang="hu-HU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4871314" y="4271296"/>
            <a:ext cx="2944368" cy="951533"/>
          </a:xfrm>
        </p:spPr>
        <p:txBody>
          <a:bodyPr rtlCol="0">
            <a:normAutofit/>
          </a:bodyPr>
          <a:lstStyle/>
          <a:p>
            <a:pPr algn="just"/>
            <a:r>
              <a:rPr lang="hu-HU" dirty="0" smtClean="0"/>
              <a:t>A tervezés után megkezdtük a fejlesztést. A fejlesztés alatt elkészült maga a program és a hozzátartozó </a:t>
            </a:r>
            <a:r>
              <a:rPr lang="hu-HU" dirty="0"/>
              <a:t>weboldal. </a:t>
            </a:r>
            <a:r>
              <a:rPr lang="hu-HU" dirty="0" smtClean="0"/>
              <a:t>Az egész </a:t>
            </a:r>
            <a:r>
              <a:rPr lang="hu-HU" dirty="0"/>
              <a:t>dokumentálva lett.</a:t>
            </a:r>
          </a:p>
          <a:p>
            <a:pPr algn="just" rtl="0"/>
            <a:endParaRPr lang="hu-HU" dirty="0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5701" y="2760518"/>
            <a:ext cx="978408" cy="978408"/>
          </a:xfrm>
        </p:spPr>
        <p:txBody>
          <a:bodyPr rtlCol="0"/>
          <a:lstStyle/>
          <a:p>
            <a:pPr rtl="0"/>
            <a:r>
              <a:rPr lang="hu-HU" dirty="0"/>
              <a:t>3</a:t>
            </a:r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 rtlCol="0"/>
          <a:lstStyle/>
          <a:p>
            <a:pPr rtl="0"/>
            <a:r>
              <a:rPr lang="hu-HU" dirty="0" smtClean="0"/>
              <a:t>3. Tesztelés</a:t>
            </a:r>
            <a:endParaRPr lang="hu-HU" dirty="0"/>
          </a:p>
        </p:txBody>
      </p:sp>
      <p:sp>
        <p:nvSpPr>
          <p:cNvPr id="14" name="Szöveg helye 13">
            <a:extLst>
              <a:ext uri="{FF2B5EF4-FFF2-40B4-BE49-F238E27FC236}">
                <a16:creationId xmlns:a16="http://schemas.microsoft.com/office/drawing/2014/main" id="{1A32FF73-A652-43C6-96BD-425851F591B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8515702" y="4271296"/>
            <a:ext cx="2944368" cy="899748"/>
          </a:xfrm>
        </p:spPr>
        <p:txBody>
          <a:bodyPr rtlCol="0">
            <a:normAutofit/>
          </a:bodyPr>
          <a:lstStyle/>
          <a:p>
            <a:pPr algn="just" rtl="0"/>
            <a:r>
              <a:rPr lang="hu-HU" dirty="0" smtClean="0"/>
              <a:t>Ebben a szakaszban az elkészült remekműveket teszteltük. A tesztelésről dokumentáció is készült.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D581BC7-E183-40DB-AC97-C19EA4EB8894}" type="slidenum">
              <a:rPr lang="hu-HU" smtClean="0"/>
              <a:pPr rtl="0"/>
              <a:t>9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hu-HU" dirty="0"/>
              <a:t>Fejlesztés szakaszai</a:t>
            </a:r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hu-HU" dirty="0" smtClean="0"/>
              <a:t>2022.12.01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55155_TF56488565" id="{2207422B-20BE-480A-A66F-F9EB08B31407}" vid="{82CF816D-5C22-4A9F-882C-F6DF4C3CF9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Futurisztikus befektetői prezentáció</Template>
  <TotalTime>0</TotalTime>
  <Words>482</Words>
  <Application>Microsoft Office PowerPoint</Application>
  <PresentationFormat>Szélesvásznú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Office-téma</vt:lpstr>
      <vt:lpstr>TerFelSzoft</vt:lpstr>
      <vt:lpstr>Program</vt:lpstr>
      <vt:lpstr>Program </vt:lpstr>
      <vt:lpstr>Program </vt:lpstr>
      <vt:lpstr>TERMÉK</vt:lpstr>
      <vt:lpstr>Weboldal</vt:lpstr>
      <vt:lpstr>Weboldal webesnézetben</vt:lpstr>
      <vt:lpstr>MOBILVERZIÓ</vt:lpstr>
      <vt:lpstr>Fejlesztés szakaszai</vt:lpstr>
      <vt:lpstr>FINANSZÍROZÁS</vt:lpstr>
      <vt:lpstr>A MI CSAPATUNK</vt:lpstr>
      <vt:lpstr>ÖSSZESÍTÉS</vt:lpstr>
      <vt:lpstr>KÖSZÖNJÜK!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2022-12-01T08:28:20Z</dcterms:created>
  <dcterms:modified xsi:type="dcterms:W3CDTF">2022-12-07T11:30:41Z</dcterms:modified>
</cp:coreProperties>
</file>