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84" r:id="rId4"/>
    <p:sldId id="257" r:id="rId5"/>
    <p:sldId id="258" r:id="rId6"/>
    <p:sldId id="259" r:id="rId7"/>
    <p:sldId id="265" r:id="rId8"/>
    <p:sldId id="262" r:id="rId9"/>
    <p:sldId id="283" r:id="rId10"/>
    <p:sldId id="281" r:id="rId11"/>
    <p:sldId id="273" r:id="rId12"/>
    <p:sldId id="276" r:id="rId13"/>
    <p:sldId id="277" r:id="rId1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2022.12.08.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dirty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243235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 err="1" smtClean="0"/>
              <a:t>Té</a:t>
            </a:r>
            <a:r>
              <a:rPr lang="hu-HU" sz="9600" dirty="0" err="1" smtClean="0"/>
              <a:t>rFelSzoft</a:t>
            </a:r>
            <a:endParaRPr lang="hu-HU" sz="9600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783" y="3531374"/>
            <a:ext cx="5196660" cy="569086"/>
          </a:xfrm>
        </p:spPr>
        <p:txBody>
          <a:bodyPr rtlCol="0">
            <a:noAutofit/>
          </a:bodyPr>
          <a:lstStyle/>
          <a:p>
            <a:pPr rtl="0"/>
            <a:r>
              <a:rPr lang="hu-HU" sz="5400" dirty="0" smtClean="0"/>
              <a:t>MOBILVERZIÓ</a:t>
            </a:r>
            <a:endParaRPr lang="hu-HU" sz="5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mobilverzió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zövegdoboz 8"/>
          <p:cNvSpPr txBox="1"/>
          <p:nvPr/>
        </p:nvSpPr>
        <p:spPr>
          <a:xfrm>
            <a:off x="6806316" y="4405023"/>
            <a:ext cx="482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Reszponzív</a:t>
            </a:r>
            <a:r>
              <a:rPr lang="hu-HU" dirty="0" smtClean="0"/>
              <a:t> weboldal </a:t>
            </a:r>
            <a:r>
              <a:rPr lang="hu-HU" dirty="0" err="1" smtClean="0"/>
              <a:t>dízályn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Autofit/>
          </a:bodyPr>
          <a:lstStyle/>
          <a:p>
            <a:r>
              <a:rPr lang="hu-HU" sz="1100" dirty="0"/>
              <a:t>Éves bevétele: 2,5 milliárd Ft, euróba átváltva: 1200 €</a:t>
            </a:r>
            <a:br>
              <a:rPr lang="hu-HU" sz="1100" dirty="0"/>
            </a:br>
            <a:r>
              <a:rPr lang="hu-HU" sz="1100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sz="1100" dirty="0"/>
              <a:t>Telefonszám: 06969696969</a:t>
            </a:r>
          </a:p>
          <a:p>
            <a:r>
              <a:rPr lang="hu-HU" sz="1100" dirty="0"/>
              <a:t>Weboldal: GetFatBitches.uz</a:t>
            </a:r>
          </a:p>
          <a:p>
            <a:r>
              <a:rPr lang="hu-HU" sz="1100" dirty="0"/>
              <a:t>Lakcím: Budapest, Baross u. 4, 1085</a:t>
            </a:r>
          </a:p>
          <a:p>
            <a:r>
              <a:rPr lang="hu-HU" sz="1100" dirty="0"/>
              <a:t>GitHub: </a:t>
            </a:r>
            <a:r>
              <a:rPr lang="hu-HU" sz="1100" dirty="0">
                <a:hlinkClick r:id="rId5"/>
              </a:rPr>
              <a:t>Link</a:t>
            </a:r>
            <a:endParaRPr lang="hu-HU" sz="1100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Autofit/>
          </a:bodyPr>
          <a:lstStyle/>
          <a:p>
            <a:r>
              <a:rPr lang="hu-HU" sz="1200" dirty="0"/>
              <a:t>Éves bevétele: 2,5 milliárd Ft, euróba átváltva: 1100 €</a:t>
            </a:r>
            <a:br>
              <a:rPr lang="hu-HU" sz="1200" dirty="0"/>
            </a:br>
            <a:r>
              <a:rPr lang="hu-HU" sz="1200" dirty="0"/>
              <a:t>Büszke </a:t>
            </a:r>
            <a:r>
              <a:rPr lang="hu-HU" sz="1200" dirty="0" smtClean="0"/>
              <a:t>vállalkozás </a:t>
            </a:r>
            <a:r>
              <a:rPr lang="hu-HU" sz="1200" dirty="0"/>
              <a:t>tulajdonos: Morning Wood IT Company </a:t>
            </a:r>
            <a:r>
              <a:rPr lang="hu-HU" sz="1200" dirty="0" smtClean="0"/>
              <a:t>Ezenfelül </a:t>
            </a:r>
            <a:r>
              <a:rPr lang="hu-HU" sz="1200" dirty="0"/>
              <a:t>társtulajdonos a Boci IT kft-ben.</a:t>
            </a:r>
          </a:p>
          <a:p>
            <a:r>
              <a:rPr lang="hu-HU" sz="1200" dirty="0"/>
              <a:t>Telefonszám: 066966688</a:t>
            </a:r>
          </a:p>
          <a:p>
            <a:r>
              <a:rPr lang="hu-HU" sz="1200" dirty="0"/>
              <a:t>Weboldal: GetFatBitches.uz</a:t>
            </a:r>
          </a:p>
          <a:p>
            <a:r>
              <a:rPr lang="hu-HU" sz="1200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0" name="Kép helyőrzője 19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" y="206565"/>
            <a:ext cx="6230179" cy="6230179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3098240"/>
            <a:ext cx="4482996" cy="1897821"/>
          </a:xfrm>
        </p:spPr>
        <p:txBody>
          <a:bodyPr rtlCol="0"/>
          <a:lstStyle/>
          <a:p>
            <a:pPr rtl="0"/>
            <a:r>
              <a:rPr lang="hu-HU" dirty="0" smtClean="0"/>
              <a:t>A projekt ideje alatt megtanultuk a barátság erejét és a csapatmunka szépségeit és fontosságát!!!</a:t>
            </a:r>
          </a:p>
          <a:p>
            <a:pPr rtl="0"/>
            <a:r>
              <a:rPr lang="hu-HU" dirty="0" smtClean="0"/>
              <a:t>A sprintek elején megszabott céljainkat legkésőbb a következő sprint végén eltérük, de általánosságban sikeresek voltak.</a:t>
            </a:r>
          </a:p>
          <a:p>
            <a:pPr rtl="0"/>
            <a:r>
              <a:rPr lang="hu-HU" dirty="0" smtClean="0"/>
              <a:t>Köszönjük a támogatóinknak a szponzoroknak, az anyukáinknak, barátainknak és a tanárainknak. Nélkülük nem sikerülhetett volna.</a:t>
            </a:r>
          </a:p>
          <a:p>
            <a:pPr rtl="0"/>
            <a:endParaRPr lang="hu-HU" dirty="0" smtClean="0"/>
          </a:p>
          <a:p>
            <a:pPr marL="0" indent="0" rtl="0">
              <a:buNone/>
            </a:pPr>
            <a:endParaRPr lang="hu-HU" dirty="0" smtClean="0"/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ÖSSZESÍTÉS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5" y="1720013"/>
            <a:ext cx="4846923" cy="1091078"/>
          </a:xfrm>
        </p:spPr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6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Fejlesztés szakaszai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Tervezés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26927" y="4271296"/>
            <a:ext cx="2944368" cy="899748"/>
          </a:xfrm>
        </p:spPr>
        <p:txBody>
          <a:bodyPr rtlCol="0">
            <a:normAutofit fontScale="92500"/>
          </a:bodyPr>
          <a:lstStyle/>
          <a:p>
            <a:pPr algn="just" rtl="0"/>
            <a:r>
              <a:rPr lang="hu-HU" dirty="0" smtClean="0"/>
              <a:t>Először megterveztük a weboldalt és a programot. Elsősorban a grafikai design-t egyaránt a programnál és weboldalnál. Az egész dokumentálva </a:t>
            </a:r>
            <a:r>
              <a:rPr lang="hu-HU" sz="1500" dirty="0" smtClean="0"/>
              <a:t>lett</a:t>
            </a:r>
            <a:r>
              <a:rPr lang="hu-HU" dirty="0" smtClean="0"/>
              <a:t>.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</a:t>
            </a:r>
            <a:r>
              <a:rPr lang="hu-HU" dirty="0"/>
              <a:t>F</a:t>
            </a:r>
            <a:r>
              <a:rPr lang="hu-HU" dirty="0" smtClean="0"/>
              <a:t>ejlesztés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871314" y="4271296"/>
            <a:ext cx="2944368" cy="951533"/>
          </a:xfrm>
        </p:spPr>
        <p:txBody>
          <a:bodyPr rtlCol="0">
            <a:normAutofit/>
          </a:bodyPr>
          <a:lstStyle/>
          <a:p>
            <a:pPr algn="just"/>
            <a:r>
              <a:rPr lang="hu-HU" dirty="0" smtClean="0"/>
              <a:t>A tervezés után megkezdtük a fejlesztést. A fejlesztés alatt elkészült maga a program és a hozzátartozó </a:t>
            </a:r>
            <a:r>
              <a:rPr lang="hu-HU" dirty="0"/>
              <a:t>weboldal. </a:t>
            </a:r>
            <a:r>
              <a:rPr lang="hu-HU" dirty="0" smtClean="0"/>
              <a:t>Az egész </a:t>
            </a:r>
            <a:r>
              <a:rPr lang="hu-HU" dirty="0"/>
              <a:t>dokumentálva lett.</a:t>
            </a:r>
          </a:p>
          <a:p>
            <a:pPr algn="just" rtl="0"/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5701" y="2760518"/>
            <a:ext cx="978408" cy="978408"/>
          </a:xfrm>
        </p:spPr>
        <p:txBody>
          <a:bodyPr rtlCol="0"/>
          <a:lstStyle/>
          <a:p>
            <a:pPr rtl="0"/>
            <a:r>
              <a:rPr lang="hu-HU" dirty="0"/>
              <a:t>3</a:t>
            </a:r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Tesztelés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6"/>
            <a:ext cx="2944368" cy="899748"/>
          </a:xfrm>
        </p:spPr>
        <p:txBody>
          <a:bodyPr rtlCol="0">
            <a:normAutofit/>
          </a:bodyPr>
          <a:lstStyle/>
          <a:p>
            <a:pPr algn="just" rtl="0"/>
            <a:r>
              <a:rPr lang="hu-HU" dirty="0" smtClean="0"/>
              <a:t>Ebben a szakaszban az elkészült remekműveket teszteltük. A tesztelésről dokumentáció is készült.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Fejlesztés szakaszai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u-HU" noProof="0" dirty="0" smtClean="0"/>
              <a:t>2022.12.01 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Fejlesztéshez használt eszközök</a:t>
            </a:r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hu-HU" noProof="0" smtClean="0"/>
              <a:t>3</a:t>
            </a:fld>
            <a:endParaRPr lang="hu-HU" noProof="0" dirty="0"/>
          </a:p>
        </p:txBody>
      </p:sp>
      <p:sp>
        <p:nvSpPr>
          <p:cNvPr id="23" name="Cím 22"/>
          <p:cNvSpPr>
            <a:spLocks noGrp="1"/>
          </p:cNvSpPr>
          <p:nvPr>
            <p:ph type="title"/>
          </p:nvPr>
        </p:nvSpPr>
        <p:spPr>
          <a:xfrm>
            <a:off x="8762604" y="423949"/>
            <a:ext cx="3050770" cy="852666"/>
          </a:xfrm>
        </p:spPr>
        <p:txBody>
          <a:bodyPr>
            <a:noAutofit/>
          </a:bodyPr>
          <a:lstStyle/>
          <a:p>
            <a:r>
              <a:rPr lang="hu-HU" sz="2800" dirty="0" smtClean="0"/>
              <a:t>Fejlesztéshez használt eszközök</a:t>
            </a:r>
            <a:endParaRPr lang="hu-HU" sz="2800" dirty="0"/>
          </a:p>
        </p:txBody>
      </p:sp>
      <p:sp>
        <p:nvSpPr>
          <p:cNvPr id="26" name="Szöveg helye 25"/>
          <p:cNvSpPr>
            <a:spLocks noGrp="1"/>
          </p:cNvSpPr>
          <p:nvPr>
            <p:ph type="body" sz="quarter" idx="26"/>
          </p:nvPr>
        </p:nvSpPr>
        <p:spPr>
          <a:xfrm>
            <a:off x="1847273" y="685667"/>
            <a:ext cx="3394433" cy="978408"/>
          </a:xfrm>
        </p:spPr>
        <p:txBody>
          <a:bodyPr/>
          <a:lstStyle/>
          <a:p>
            <a:r>
              <a:rPr lang="hu-HU" sz="2400" dirty="0" smtClean="0"/>
              <a:t>Fejlesztő környezet</a:t>
            </a:r>
            <a:endParaRPr lang="hu-HU" sz="2400" dirty="0"/>
          </a:p>
        </p:txBody>
      </p:sp>
      <p:sp>
        <p:nvSpPr>
          <p:cNvPr id="35" name="Szöveg helye 34"/>
          <p:cNvSpPr>
            <a:spLocks noGrp="1"/>
          </p:cNvSpPr>
          <p:nvPr>
            <p:ph type="body" sz="quarter" idx="37"/>
          </p:nvPr>
        </p:nvSpPr>
        <p:spPr>
          <a:xfrm>
            <a:off x="1847273" y="2153566"/>
            <a:ext cx="3387223" cy="978408"/>
          </a:xfrm>
        </p:spPr>
        <p:txBody>
          <a:bodyPr/>
          <a:lstStyle/>
          <a:p>
            <a:r>
              <a:rPr lang="hu-HU" sz="2400" dirty="0" smtClean="0"/>
              <a:t>Felhasznált programozási nyelvek:</a:t>
            </a:r>
            <a:endParaRPr lang="hu-HU" sz="2400" dirty="0"/>
          </a:p>
        </p:txBody>
      </p:sp>
      <p:sp>
        <p:nvSpPr>
          <p:cNvPr id="36" name="Szöveg helye 35"/>
          <p:cNvSpPr>
            <a:spLocks noGrp="1"/>
          </p:cNvSpPr>
          <p:nvPr>
            <p:ph type="body" sz="quarter" idx="38"/>
          </p:nvPr>
        </p:nvSpPr>
        <p:spPr>
          <a:xfrm>
            <a:off x="1847273" y="3621465"/>
            <a:ext cx="3387223" cy="978408"/>
          </a:xfrm>
        </p:spPr>
        <p:txBody>
          <a:bodyPr/>
          <a:lstStyle/>
          <a:p>
            <a:r>
              <a:rPr lang="hu-HU" sz="2400" b="0" dirty="0"/>
              <a:t>P</a:t>
            </a:r>
            <a:r>
              <a:rPr lang="hu-HU" sz="2400" b="0" dirty="0" smtClean="0"/>
              <a:t>rojektmenedzsment</a:t>
            </a:r>
            <a:endParaRPr lang="hu-HU" sz="2400" dirty="0"/>
          </a:p>
        </p:txBody>
      </p:sp>
      <p:sp>
        <p:nvSpPr>
          <p:cNvPr id="37" name="Szöveg helye 36"/>
          <p:cNvSpPr>
            <a:spLocks noGrp="1"/>
          </p:cNvSpPr>
          <p:nvPr>
            <p:ph type="body" sz="quarter" idx="39"/>
          </p:nvPr>
        </p:nvSpPr>
        <p:spPr>
          <a:xfrm>
            <a:off x="1847273" y="5089363"/>
            <a:ext cx="3387223" cy="978408"/>
          </a:xfrm>
        </p:spPr>
        <p:txBody>
          <a:bodyPr/>
          <a:lstStyle/>
          <a:p>
            <a:r>
              <a:rPr lang="hu-HU" sz="2400" dirty="0" smtClean="0"/>
              <a:t>Verziókövető</a:t>
            </a:r>
            <a:endParaRPr lang="hu-HU" sz="2400" dirty="0"/>
          </a:p>
        </p:txBody>
      </p:sp>
      <p:pic>
        <p:nvPicPr>
          <p:cNvPr id="40" name="Kép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90" y="600538"/>
            <a:ext cx="981187" cy="1016493"/>
          </a:xfrm>
          <a:prstGeom prst="rect">
            <a:avLst/>
          </a:prstGeom>
        </p:spPr>
      </p:pic>
      <p:pic>
        <p:nvPicPr>
          <p:cNvPr id="43" name="Kép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11" y="534664"/>
            <a:ext cx="1821338" cy="1138336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11" y="1924531"/>
            <a:ext cx="2467201" cy="1162431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370" y="1581725"/>
            <a:ext cx="1956820" cy="1956820"/>
          </a:xfrm>
          <a:prstGeom prst="rect">
            <a:avLst/>
          </a:prstGeom>
        </p:spPr>
      </p:pic>
      <p:pic>
        <p:nvPicPr>
          <p:cNvPr id="47" name="Kép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41" y="3734878"/>
            <a:ext cx="5664726" cy="742041"/>
          </a:xfrm>
          <a:prstGeom prst="rect">
            <a:avLst/>
          </a:prstGeom>
        </p:spPr>
      </p:pic>
      <p:pic>
        <p:nvPicPr>
          <p:cNvPr id="48" name="Kép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9" y="4784419"/>
            <a:ext cx="2705086" cy="15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20225" y="3717002"/>
            <a:ext cx="4215201" cy="1208937"/>
          </a:xfrm>
        </p:spPr>
        <p:txBody>
          <a:bodyPr rtlCol="0">
            <a:normAutofit/>
          </a:bodyPr>
          <a:lstStyle/>
          <a:p>
            <a:pPr algn="just"/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</a:t>
            </a:r>
            <a:r>
              <a:rPr lang="hu-HU" dirty="0" smtClean="0"/>
              <a:t>megjelenítésére </a:t>
            </a:r>
            <a:r>
              <a:rPr lang="hu-HU" dirty="0"/>
              <a:t>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5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80" y="1054472"/>
            <a:ext cx="6869927" cy="4606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263819"/>
            <a:ext cx="4494133" cy="80433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hu-HU" dirty="0" smtClean="0"/>
              <a:t>Program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program megvizsgálja melyik test van kiválasztva és ahhoz igazítja a szövegeket</a:t>
            </a:r>
          </a:p>
          <a:p>
            <a:pPr rtl="0"/>
            <a:r>
              <a:rPr lang="hu-HU" dirty="0" smtClean="0"/>
              <a:t>Nem megadott vagy hibás adatok esetében figyelmezteti egy felugró ablakkal a felhasználót</a:t>
            </a:r>
          </a:p>
          <a:p>
            <a:pPr rtl="0"/>
            <a:r>
              <a:rPr lang="hu-HU" dirty="0" smtClean="0"/>
              <a:t>Sajnálatos módon egy minimális intelligencia szint szükséges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6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43" y="1066667"/>
            <a:ext cx="3235673" cy="4704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2091023"/>
            <a:ext cx="2035340" cy="804338"/>
          </a:xfrm>
        </p:spPr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Innovatív letisztult </a:t>
            </a:r>
            <a:r>
              <a:rPr lang="hu-HU" dirty="0" err="1" smtClean="0"/>
              <a:t>dízályn</a:t>
            </a:r>
            <a:endParaRPr lang="hu-HU" dirty="0" smtClean="0"/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A kiválasztott test illusztrálva van</a:t>
            </a:r>
          </a:p>
          <a:p>
            <a:pPr rtl="0"/>
            <a:r>
              <a:rPr lang="hu-HU" dirty="0" smtClean="0"/>
              <a:t>Előzmények</a:t>
            </a:r>
          </a:p>
          <a:p>
            <a:pPr rtl="0"/>
            <a:r>
              <a:rPr lang="hu-HU" dirty="0" smtClean="0"/>
              <a:t>Szünetmentes számítás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8" y="1678160"/>
            <a:ext cx="4832608" cy="3132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TERMÉK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90447"/>
            <a:ext cx="12191999" cy="3493008"/>
          </a:xfr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3976" y="2571484"/>
            <a:ext cx="4443165" cy="370500"/>
          </a:xfrm>
        </p:spPr>
        <p:txBody>
          <a:bodyPr rtlCol="0">
            <a:normAutofit/>
          </a:bodyPr>
          <a:lstStyle/>
          <a:p>
            <a:pPr rtl="0"/>
            <a:r>
              <a:rPr lang="hu-HU" sz="2400" dirty="0" smtClean="0"/>
              <a:t>A programot bemutató weboldal</a:t>
            </a:r>
            <a:endParaRPr lang="hu-HU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A programot bemutató weboldal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 txBox="1">
            <a:spLocks/>
          </p:cNvSpPr>
          <p:nvPr/>
        </p:nvSpPr>
        <p:spPr>
          <a:xfrm>
            <a:off x="4967584" y="4889444"/>
            <a:ext cx="2256832" cy="294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Fejlesztő: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2727" y="1657351"/>
            <a:ext cx="4818476" cy="3124200"/>
          </a:xfrm>
        </p:spPr>
      </p:pic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4858053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Weboldal webesnézetben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fő feladatai: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Program bemutatása</a:t>
            </a:r>
          </a:p>
          <a:p>
            <a:pPr rtl="0"/>
            <a:r>
              <a:rPr lang="hu-HU" dirty="0" smtClean="0"/>
              <a:t>Program letölthetőségének biztosítása</a:t>
            </a:r>
          </a:p>
          <a:p>
            <a:pPr rtl="0"/>
            <a:r>
              <a:rPr lang="hu-HU" dirty="0" smtClean="0"/>
              <a:t>Testek és síkidomok bemutatása</a:t>
            </a:r>
          </a:p>
          <a:p>
            <a:pPr rtl="0"/>
            <a:r>
              <a:rPr lang="hu-HU" dirty="0" smtClean="0"/>
              <a:t>Kapcsolat létesítés a fejlesztőkkel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9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/>
          <a:srcRect b="17154"/>
          <a:stretch/>
        </p:blipFill>
        <p:spPr>
          <a:xfrm>
            <a:off x="6362727" y="2170015"/>
            <a:ext cx="4818477" cy="209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458</Words>
  <Application>Microsoft Office PowerPoint</Application>
  <PresentationFormat>Szélesvásznú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TérFelSzoft</vt:lpstr>
      <vt:lpstr>Fejlesztés szakaszai</vt:lpstr>
      <vt:lpstr>Fejlesztéshez használt eszközök</vt:lpstr>
      <vt:lpstr>Program</vt:lpstr>
      <vt:lpstr>Program </vt:lpstr>
      <vt:lpstr>Program </vt:lpstr>
      <vt:lpstr>TERMÉK</vt:lpstr>
      <vt:lpstr>Weboldal</vt:lpstr>
      <vt:lpstr>Weboldal webesnézetben</vt:lpstr>
      <vt:lpstr>MOBILVERZIÓ</vt:lpstr>
      <vt:lpstr>A MI CSAPATUNK</vt:lpstr>
      <vt:lpstr>ÖSSZESÍTÉS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2022-12-08T09:19:11Z</dcterms:modified>
</cp:coreProperties>
</file>