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5" r:id="rId6"/>
    <p:sldId id="283" r:id="rId7"/>
    <p:sldId id="262" r:id="rId8"/>
    <p:sldId id="263" r:id="rId9"/>
    <p:sldId id="269" r:id="rId10"/>
    <p:sldId id="274" r:id="rId11"/>
    <p:sldId id="275" r:id="rId12"/>
    <p:sldId id="276" r:id="rId13"/>
    <p:sldId id="278" r:id="rId14"/>
    <p:sldId id="281" r:id="rId15"/>
    <p:sldId id="273" r:id="rId16"/>
    <p:sldId id="277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120" d="100"/>
          <a:sy n="120" d="100"/>
        </p:scale>
        <p:origin x="174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n.é.</c:v>
                </c:pt>
                <c:pt idx="1">
                  <c:v>2. n.é.</c:v>
                </c:pt>
                <c:pt idx="2">
                  <c:v>3. n.é.</c:v>
                </c:pt>
                <c:pt idx="3">
                  <c:v>4. n.é.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2022.12.01.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2022.12.01.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err="1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jpe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jpe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helyőrzője 26" descr="Céges embléma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Csapatdia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pic>
        <p:nvPicPr>
          <p:cNvPr id="29" name="Kép helyőrzője 28" descr="Csapattag fényké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zöveg hely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3" name="Kép helyőrzője 32" descr="Csapattag fényké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7" name="Kép helyőrzője 36" descr="Csapattag fényké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Szöveg hely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0" name="Szöveg hely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1" name="Kép helyőrzője 30" descr="Csapattag fényké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5" name="Kép helyőrzője 34" descr="Csapattag fényké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zöveg hely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9" name="Kép helyőrzője 38" descr="Csapattag fényké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Szöveg hely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 descr="Céges embléma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FINANSZÍROZÁS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2 500 000 Ft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graphicFrame>
        <p:nvGraphicFramePr>
          <p:cNvPr id="23" name="Diagram helye 22" descr="Tortadiagram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140456824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 descr="Céges embléma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Céges embléma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FÜGGELÉK</a:t>
            </a:r>
            <a:endParaRPr lang="hu-HU" dirty="0"/>
          </a:p>
        </p:txBody>
      </p:sp>
      <p:pic>
        <p:nvPicPr>
          <p:cNvPr id="11" name="Kép helyőrzője 10" descr="Absztrakt háttér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13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</p:spPr>
      </p:pic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MOBILVERZIÓ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mobilverzió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rmAutofit fontScale="55000" lnSpcReduction="20000"/>
          </a:bodyPr>
          <a:lstStyle/>
          <a:p>
            <a:r>
              <a:rPr lang="hu-HU" dirty="0"/>
              <a:t>Éves bevétele: 2,5 milliárd Ft, euróba átváltva: 1200 €</a:t>
            </a:r>
            <a:br>
              <a:rPr lang="hu-HU" dirty="0"/>
            </a:br>
            <a:r>
              <a:rPr lang="hu-HU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dirty="0"/>
              <a:t>Telefonszám: 06969696969</a:t>
            </a:r>
          </a:p>
          <a:p>
            <a:r>
              <a:rPr lang="hu-HU" dirty="0"/>
              <a:t>Weboldal: GetFatBitches.uz</a:t>
            </a:r>
          </a:p>
          <a:p>
            <a:r>
              <a:rPr lang="hu-HU" dirty="0"/>
              <a:t>Lakcím: Budapest, Baross u. 4, 1085</a:t>
            </a:r>
          </a:p>
          <a:p>
            <a:r>
              <a:rPr lang="hu-HU" dirty="0"/>
              <a:t>GitHub: </a:t>
            </a:r>
            <a:r>
              <a:rPr lang="hu-HU" dirty="0">
                <a:hlinkClick r:id="rId5"/>
              </a:rPr>
              <a:t>Link</a:t>
            </a:r>
            <a:endParaRPr lang="hu-HU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rmAutofit fontScale="70000" lnSpcReduction="20000"/>
          </a:bodyPr>
          <a:lstStyle/>
          <a:p>
            <a:r>
              <a:rPr lang="hu-HU" dirty="0"/>
              <a:t>Éves bevétele: 2,5 milliárd Ft, euróba átváltva: 1100 €</a:t>
            </a:r>
            <a:br>
              <a:rPr lang="hu-HU" dirty="0"/>
            </a:br>
            <a:r>
              <a:rPr lang="hu-HU" dirty="0"/>
              <a:t>Büszke </a:t>
            </a:r>
            <a:r>
              <a:rPr lang="hu-HU" dirty="0" smtClean="0"/>
              <a:t>vállalkozás </a:t>
            </a:r>
            <a:r>
              <a:rPr lang="hu-HU" dirty="0"/>
              <a:t>tulajdonos: Morning Wood IT </a:t>
            </a:r>
            <a:r>
              <a:rPr lang="hu-HU" dirty="0" err="1"/>
              <a:t>Company</a:t>
            </a:r>
            <a:r>
              <a:rPr lang="hu-HU" dirty="0"/>
              <a:t> </a:t>
            </a:r>
            <a:r>
              <a:rPr lang="hu-HU" dirty="0" smtClean="0"/>
              <a:t>Ezenfelül </a:t>
            </a:r>
            <a:r>
              <a:rPr lang="hu-HU" dirty="0"/>
              <a:t>társtulajdonos a Boci IT kft-ben.</a:t>
            </a:r>
          </a:p>
          <a:p>
            <a:r>
              <a:rPr lang="hu-HU" dirty="0"/>
              <a:t>Telefonszám: 066966688</a:t>
            </a:r>
          </a:p>
          <a:p>
            <a:r>
              <a:rPr lang="hu-HU" dirty="0"/>
              <a:t>Weboldal: GetFatBitches.uz</a:t>
            </a:r>
          </a:p>
          <a:p>
            <a:r>
              <a:rPr lang="hu-HU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78643" y="3782104"/>
            <a:ext cx="4215201" cy="1208937"/>
          </a:xfrm>
        </p:spPr>
        <p:txBody>
          <a:bodyPr rtlCol="0">
            <a:normAutofit/>
          </a:bodyPr>
          <a:lstStyle/>
          <a:p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megjelenítése 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1133985"/>
            <a:ext cx="6869927" cy="460685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pic>
        <p:nvPicPr>
          <p:cNvPr id="20" name="Kép helyőrzője 19" descr="Absztrakt háttér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PROBLÉMA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 descr="Céges emblém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9" y="1653871"/>
            <a:ext cx="4832608" cy="3132814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 descr="Céges emblém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9" y="1653871"/>
            <a:ext cx="4832608" cy="3132814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6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Céges embléma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ELVÁLASZTÓ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 descr="Céges embléma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ÜZLETI MODELL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helyőrzője 19" descr="Céges embléma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512271"/>
            <a:ext cx="2971055" cy="1286838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NÖVEKEDÉS</a:t>
            </a:r>
            <a:br>
              <a:rPr lang="hu-HU" dirty="0" smtClean="0"/>
            </a:br>
            <a:r>
              <a:rPr lang="hu-HU" dirty="0" smtClean="0"/>
              <a:t>STRATÉGIA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alcíme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alcíme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</a:p>
          <a:p>
            <a:pPr rtl="0"/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alcíme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9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994</Words>
  <Application>Microsoft Office PowerPoint</Application>
  <PresentationFormat>Szélesvásznú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Program</vt:lpstr>
      <vt:lpstr>Program </vt:lpstr>
      <vt:lpstr>PROBLÉMA</vt:lpstr>
      <vt:lpstr>TERMÉK</vt:lpstr>
      <vt:lpstr>TERMÉK</vt:lpstr>
      <vt:lpstr>ELVÁLASZTÓ</vt:lpstr>
      <vt:lpstr>ÜZLETI MODELL</vt:lpstr>
      <vt:lpstr>NÖVEKEDÉS STRATÉGIA</vt:lpstr>
      <vt:lpstr>Csapatdia</vt:lpstr>
      <vt:lpstr>FINANSZÍROZÁS</vt:lpstr>
      <vt:lpstr>ÖSSZESÍTÉS</vt:lpstr>
      <vt:lpstr>FÜGGELÉK</vt:lpstr>
      <vt:lpstr>MOBILVERZIÓ</vt:lpstr>
      <vt:lpstr>A MI CSAPATUNK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2022-12-01T09:27:15Z</dcterms:modified>
</cp:coreProperties>
</file>