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5" r:id="rId6"/>
    <p:sldId id="262" r:id="rId7"/>
    <p:sldId id="283" r:id="rId8"/>
    <p:sldId id="263" r:id="rId9"/>
    <p:sldId id="269" r:id="rId10"/>
    <p:sldId id="274" r:id="rId11"/>
    <p:sldId id="275" r:id="rId12"/>
    <p:sldId id="276" r:id="rId13"/>
    <p:sldId id="278" r:id="rId14"/>
    <p:sldId id="281" r:id="rId15"/>
    <p:sldId id="273" r:id="rId16"/>
    <p:sldId id="277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2022.12.06.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err="1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helyőrzője 26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pic>
        <p:nvPicPr>
          <p:cNvPr id="29" name="Kép helyőrzője 28" descr="Csapattag fényké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Woman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Prosti</a:t>
            </a:r>
            <a:endParaRPr lang="hu-HU" dirty="0"/>
          </a:p>
        </p:txBody>
      </p:sp>
      <p:pic>
        <p:nvPicPr>
          <p:cNvPr id="33" name="Kép helyőrzője 32" descr="Csapattag fényké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r>
              <a:rPr lang="hu-HU" dirty="0"/>
              <a:t>Szabó Péter</a:t>
            </a:r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r>
              <a:rPr lang="hu-HU" dirty="0" smtClean="0"/>
              <a:t>The Empire</a:t>
            </a:r>
            <a:endParaRPr lang="hu-HU" dirty="0"/>
          </a:p>
          <a:p>
            <a:pPr rtl="0"/>
            <a:endParaRPr lang="hu-HU" dirty="0"/>
          </a:p>
        </p:txBody>
      </p:sp>
      <p:pic>
        <p:nvPicPr>
          <p:cNvPr id="37" name="Kép helyőrzője 36" descr="Csapattag fényké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zöveg hely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20" name="Szöveg hely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hu-HU" dirty="0" smtClean="0"/>
              <a:t>Olcsó külföldi munkaerő</a:t>
            </a:r>
            <a:endParaRPr lang="hu-HU" dirty="0"/>
          </a:p>
        </p:txBody>
      </p:sp>
      <p:pic>
        <p:nvPicPr>
          <p:cNvPr id="31" name="Kép helyőrzője 30" descr="Csapattag fényké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r>
              <a:rPr lang="hu-HU" dirty="0" err="1"/>
              <a:t>Woman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r>
              <a:rPr lang="hu-HU" dirty="0"/>
              <a:t>Prosti</a:t>
            </a:r>
          </a:p>
        </p:txBody>
      </p:sp>
      <p:pic>
        <p:nvPicPr>
          <p:cNvPr id="35" name="Kép helyőrzője 34" descr="Csapattag fényké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Szabó Péter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r>
              <a:rPr lang="hu-HU" dirty="0"/>
              <a:t>The Empire</a:t>
            </a:r>
          </a:p>
          <a:p>
            <a:endParaRPr lang="hu-HU" dirty="0"/>
          </a:p>
        </p:txBody>
      </p:sp>
      <p:pic>
        <p:nvPicPr>
          <p:cNvPr id="39" name="Kép helyőrzője 38" descr="Csapattag fényké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zöveg hely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r>
              <a:rPr lang="hu-HU" dirty="0"/>
              <a:t>Zámbó Illés</a:t>
            </a:r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r>
              <a:rPr lang="hu-HU" dirty="0"/>
              <a:t>Olcsó külföldi munkaerő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Anyagiak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hu-HU" dirty="0" smtClean="0"/>
              <a:t>Heti alkohol fogyasztás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hu-HU" dirty="0" smtClean="0"/>
              <a:t>Heti kenyér fogyasztás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smtClean="0"/>
              <a:t>Egyéb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</a:t>
            </a:r>
            <a:r>
              <a:rPr lang="hu-HU" dirty="0" smtClean="0"/>
              <a:t>500 000 </a:t>
            </a:r>
            <a:r>
              <a:rPr lang="hu-HU" dirty="0" smtClean="0"/>
              <a:t>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hu-HU" dirty="0" smtClean="0"/>
              <a:t>Egyéb környezet javító szolgáltatások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hu-HU" dirty="0" smtClean="0"/>
              <a:t>25 000 </a:t>
            </a:r>
            <a:r>
              <a:rPr lang="hu-HU" dirty="0" smtClean="0"/>
              <a:t>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Napi fűtés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hu-HU" dirty="0" smtClean="0"/>
              <a:t>Fejlesztési költségek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140456824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FÜGGELÉK</a:t>
            </a:r>
            <a:endParaRPr lang="hu-HU" dirty="0"/>
          </a:p>
        </p:txBody>
      </p:sp>
      <p:pic>
        <p:nvPicPr>
          <p:cNvPr id="11" name="Kép helyőrzője 10" descr="Absztrakt háttér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MOBILVERZIÓ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Autofit/>
          </a:bodyPr>
          <a:lstStyle/>
          <a:p>
            <a:r>
              <a:rPr lang="hu-HU" sz="1100" dirty="0"/>
              <a:t>Éves bevétele: 2,5 milliárd Ft, euróba átváltva: 1200 €</a:t>
            </a:r>
            <a:br>
              <a:rPr lang="hu-HU" sz="1100" dirty="0"/>
            </a:br>
            <a:r>
              <a:rPr lang="hu-HU" sz="1100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sz="1100" dirty="0"/>
              <a:t>Telefonszám: 06969696969</a:t>
            </a:r>
          </a:p>
          <a:p>
            <a:r>
              <a:rPr lang="hu-HU" sz="1100" dirty="0"/>
              <a:t>Weboldal: GetFatBitches.uz</a:t>
            </a:r>
          </a:p>
          <a:p>
            <a:r>
              <a:rPr lang="hu-HU" sz="1100" dirty="0"/>
              <a:t>Lakcím: Budapest, Baross u. 4, 1085</a:t>
            </a:r>
          </a:p>
          <a:p>
            <a:r>
              <a:rPr lang="hu-HU" sz="1100" dirty="0"/>
              <a:t>GitHub: </a:t>
            </a:r>
            <a:r>
              <a:rPr lang="hu-HU" sz="1100" dirty="0">
                <a:hlinkClick r:id="rId5"/>
              </a:rPr>
              <a:t>Link</a:t>
            </a:r>
            <a:endParaRPr lang="hu-HU" sz="1100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Autofit/>
          </a:bodyPr>
          <a:lstStyle/>
          <a:p>
            <a:r>
              <a:rPr lang="hu-HU" sz="1200" dirty="0"/>
              <a:t>Éves bevétele: 2,5 milliárd Ft, euróba átváltva: 1100 €</a:t>
            </a:r>
            <a:br>
              <a:rPr lang="hu-HU" sz="1200" dirty="0"/>
            </a:br>
            <a:r>
              <a:rPr lang="hu-HU" sz="1200" dirty="0"/>
              <a:t>Büszke </a:t>
            </a:r>
            <a:r>
              <a:rPr lang="hu-HU" sz="1200" dirty="0" smtClean="0"/>
              <a:t>vállalkozás </a:t>
            </a:r>
            <a:r>
              <a:rPr lang="hu-HU" sz="1200" dirty="0"/>
              <a:t>tulajdonos: Morning Wood IT </a:t>
            </a:r>
            <a:r>
              <a:rPr lang="hu-HU" sz="1200" dirty="0" err="1"/>
              <a:t>Company</a:t>
            </a:r>
            <a:r>
              <a:rPr lang="hu-HU" sz="1200" dirty="0"/>
              <a:t> </a:t>
            </a:r>
            <a:r>
              <a:rPr lang="hu-HU" sz="1200" dirty="0" smtClean="0"/>
              <a:t>Ezenfelül </a:t>
            </a:r>
            <a:r>
              <a:rPr lang="hu-HU" sz="1200" dirty="0"/>
              <a:t>társtulajdonos a Boci IT kft-ben.</a:t>
            </a:r>
          </a:p>
          <a:p>
            <a:r>
              <a:rPr lang="hu-HU" sz="1200" dirty="0"/>
              <a:t>Telefonszám: 066966688</a:t>
            </a:r>
          </a:p>
          <a:p>
            <a:r>
              <a:rPr lang="hu-HU" sz="1200" dirty="0"/>
              <a:t>Weboldal: GetFatBitches.uz</a:t>
            </a:r>
          </a:p>
          <a:p>
            <a:r>
              <a:rPr lang="hu-HU" sz="1200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20225" y="3717002"/>
            <a:ext cx="4215201" cy="1208937"/>
          </a:xfrm>
        </p:spPr>
        <p:txBody>
          <a:bodyPr rtlCol="0">
            <a:normAutofit/>
          </a:bodyPr>
          <a:lstStyle/>
          <a:p>
            <a:pPr algn="just"/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</a:t>
            </a:r>
            <a:r>
              <a:rPr lang="hu-HU" dirty="0" smtClean="0"/>
              <a:t>megjelenítésére </a:t>
            </a:r>
            <a:r>
              <a:rPr lang="hu-HU" dirty="0"/>
              <a:t>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1133985"/>
            <a:ext cx="6869927" cy="4606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263819"/>
            <a:ext cx="4494133" cy="80433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hu-HU" dirty="0" smtClean="0"/>
              <a:t>Program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Működik (nem) (-;</a:t>
            </a:r>
          </a:p>
          <a:p>
            <a:pPr rtl="0"/>
            <a:r>
              <a:rPr lang="hu-HU" dirty="0" smtClean="0"/>
              <a:t>A program megvizsgálja melyik test van kiválasztva és ahhoz igazítja a szövegeket</a:t>
            </a:r>
          </a:p>
          <a:p>
            <a:pPr rtl="0"/>
            <a:r>
              <a:rPr lang="hu-HU" dirty="0" smtClean="0"/>
              <a:t>Nem megadott vagy hibás adatok esetében figyelmezteti egy felugró ablakkal a felhasználót</a:t>
            </a:r>
          </a:p>
          <a:p>
            <a:pPr rtl="0"/>
            <a:r>
              <a:rPr lang="hu-HU" dirty="0" smtClean="0"/>
              <a:t>Sajnálatos módon egy minimális intelligencia szint szükséges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43" y="1066667"/>
            <a:ext cx="3235673" cy="4704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Innovatív letisztult </a:t>
            </a:r>
            <a:r>
              <a:rPr lang="hu-HU" dirty="0" err="1" smtClean="0"/>
              <a:t>dizályn</a:t>
            </a:r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A kiválasztott test illusztrálva van</a:t>
            </a:r>
          </a:p>
          <a:p>
            <a:pPr rtl="0"/>
            <a:r>
              <a:rPr lang="hu-HU" dirty="0" smtClean="0"/>
              <a:t>Előzmények</a:t>
            </a:r>
          </a:p>
          <a:p>
            <a:pPr rtl="0"/>
            <a:r>
              <a:rPr lang="hu-HU" dirty="0" smtClean="0"/>
              <a:t>Szünetmentes számítás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90447"/>
            <a:ext cx="12191999" cy="3493008"/>
          </a:xfr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2571484"/>
            <a:ext cx="4443165" cy="370500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 smtClean="0"/>
              <a:t>A programot bemutató weboldal</a:t>
            </a:r>
            <a:endParaRPr lang="hu-HU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6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A programot bemutató weboldal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2727" y="1657351"/>
            <a:ext cx="4818476" cy="3124200"/>
          </a:xfrm>
        </p:spPr>
      </p:pic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85805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Weboldal webesnézetben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fő feladatai: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Program bemutatása</a:t>
            </a:r>
          </a:p>
          <a:p>
            <a:pPr rtl="0"/>
            <a:r>
              <a:rPr lang="hu-HU" dirty="0" smtClean="0"/>
              <a:t>Program letölthetőségének biztosítása</a:t>
            </a:r>
          </a:p>
          <a:p>
            <a:pPr rtl="0"/>
            <a:r>
              <a:rPr lang="hu-HU" dirty="0" smtClean="0"/>
              <a:t>Testek és síkidomok bemutatása</a:t>
            </a:r>
          </a:p>
          <a:p>
            <a:pPr rtl="0"/>
            <a:r>
              <a:rPr lang="hu-HU" dirty="0" smtClean="0"/>
              <a:t>Kapcsolat létesítés a fejlesztőkkel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7154"/>
          <a:stretch/>
        </p:blipFill>
        <p:spPr>
          <a:xfrm>
            <a:off x="6362727" y="2170015"/>
            <a:ext cx="4818477" cy="209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Fejlesztés szakaszai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Tervezés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6927" y="4271296"/>
            <a:ext cx="2944368" cy="899748"/>
          </a:xfrm>
        </p:spPr>
        <p:txBody>
          <a:bodyPr rtlCol="0">
            <a:normAutofit fontScale="92500"/>
          </a:bodyPr>
          <a:lstStyle/>
          <a:p>
            <a:pPr algn="just" rtl="0"/>
            <a:r>
              <a:rPr lang="hu-HU" dirty="0" smtClean="0"/>
              <a:t>Először megterveztük a weboldalt és a programot. Elsősorban a grafikai design-t egyaránt a programnál és weboldalnál. Az egész dokumentálva </a:t>
            </a:r>
            <a:r>
              <a:rPr lang="hu-HU" sz="1500" dirty="0" smtClean="0"/>
              <a:t>lett</a:t>
            </a:r>
            <a:r>
              <a:rPr lang="hu-HU" dirty="0" smtClean="0"/>
              <a:t>.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</a:t>
            </a:r>
            <a:r>
              <a:rPr lang="hu-HU" dirty="0"/>
              <a:t>F</a:t>
            </a:r>
            <a:r>
              <a:rPr lang="hu-HU" dirty="0" smtClean="0"/>
              <a:t>ejlesztés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871314" y="4271296"/>
            <a:ext cx="2944368" cy="951533"/>
          </a:xfrm>
        </p:spPr>
        <p:txBody>
          <a:bodyPr rtlCol="0">
            <a:normAutofit/>
          </a:bodyPr>
          <a:lstStyle/>
          <a:p>
            <a:pPr algn="just"/>
            <a:r>
              <a:rPr lang="hu-HU" dirty="0" smtClean="0"/>
              <a:t>A tervezés után megkezdtük a fejlesztést. A fejlesztés alatt elkészült maga a program és a hozzátartozó </a:t>
            </a:r>
            <a:r>
              <a:rPr lang="hu-HU" dirty="0"/>
              <a:t>weboldal. </a:t>
            </a:r>
            <a:r>
              <a:rPr lang="hu-HU" dirty="0" smtClean="0"/>
              <a:t>Az egész </a:t>
            </a:r>
            <a:r>
              <a:rPr lang="hu-HU" dirty="0"/>
              <a:t>dokumentálva lett.</a:t>
            </a:r>
          </a:p>
          <a:p>
            <a:pPr algn="just" rtl="0"/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1" y="2760518"/>
            <a:ext cx="978408" cy="978408"/>
          </a:xfrm>
        </p:spPr>
        <p:txBody>
          <a:bodyPr rtlCol="0"/>
          <a:lstStyle/>
          <a:p>
            <a:pPr rtl="0"/>
            <a:r>
              <a:rPr lang="hu-HU" dirty="0"/>
              <a:t>3</a:t>
            </a:r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Tesztelés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899748"/>
          </a:xfrm>
        </p:spPr>
        <p:txBody>
          <a:bodyPr rtlCol="0">
            <a:normAutofit/>
          </a:bodyPr>
          <a:lstStyle/>
          <a:p>
            <a:pPr algn="just" rtl="0"/>
            <a:r>
              <a:rPr lang="hu-HU" dirty="0" smtClean="0"/>
              <a:t>Ebben a szakaszban az elkészült remekműveket teszteltük. A tesztelésről dokumentáció is készült.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Fejlesztés szakaszai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8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512271"/>
            <a:ext cx="2971055" cy="1286838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NÖVEKEDÉS</a:t>
            </a:r>
            <a:br>
              <a:rPr lang="hu-HU" dirty="0" smtClean="0"/>
            </a:br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alcíme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alcíme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alcíme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789</Words>
  <Application>Microsoft Office PowerPoint</Application>
  <PresentationFormat>Szélesvásznú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Program</vt:lpstr>
      <vt:lpstr>Program </vt:lpstr>
      <vt:lpstr>Program </vt:lpstr>
      <vt:lpstr>TERMÉK</vt:lpstr>
      <vt:lpstr>Weboldal</vt:lpstr>
      <vt:lpstr>Weboldal webesnézetben</vt:lpstr>
      <vt:lpstr>Fejlesztés szakaszai</vt:lpstr>
      <vt:lpstr>NÖVEKEDÉS STRATÉGIA</vt:lpstr>
      <vt:lpstr>Csapatdia</vt:lpstr>
      <vt:lpstr>FINANSZÍROZÁS</vt:lpstr>
      <vt:lpstr>ÖSSZESÍTÉS</vt:lpstr>
      <vt:lpstr>FÜGGELÉK</vt:lpstr>
      <vt:lpstr>MOBILVERZIÓ</vt:lpstr>
      <vt:lpstr>A MI CSAPATUNK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2022-12-06T08:32:48Z</dcterms:modified>
</cp:coreProperties>
</file>