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5" r:id="rId6"/>
    <p:sldId id="262" r:id="rId7"/>
    <p:sldId id="283" r:id="rId8"/>
    <p:sldId id="263" r:id="rId9"/>
    <p:sldId id="269" r:id="rId10"/>
    <p:sldId id="274" r:id="rId11"/>
    <p:sldId id="275" r:id="rId12"/>
    <p:sldId id="276" r:id="rId13"/>
    <p:sldId id="278" r:id="rId14"/>
    <p:sldId id="281" r:id="rId15"/>
    <p:sldId id="273" r:id="rId16"/>
    <p:sldId id="277" r:id="rId17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829" autoAdjust="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7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Értékesítés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2CF-41AE-A01F-A0D11D9A5E12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2CF-41AE-A01F-A0D11D9A5E12}"/>
              </c:ext>
            </c:extLst>
          </c:dPt>
          <c:dPt>
            <c:idx val="2"/>
            <c:bubble3D val="0"/>
            <c:spPr>
              <a:solidFill>
                <a:srgbClr val="B5316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2CF-41AE-A01F-A0D11D9A5E12}"/>
              </c:ext>
            </c:extLst>
          </c:dPt>
          <c:dPt>
            <c:idx val="3"/>
            <c:bubble3D val="0"/>
            <c:spPr>
              <a:solidFill>
                <a:srgbClr val="225B5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62CF-41AE-A01F-A0D11D9A5E12}"/>
              </c:ext>
            </c:extLst>
          </c:dPt>
          <c:dPt>
            <c:idx val="4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2CF-41AE-A01F-A0D11D9A5E12}"/>
              </c:ext>
            </c:extLst>
          </c:dPt>
          <c:dPt>
            <c:idx val="5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62CF-41AE-A01F-A0D11D9A5E12}"/>
              </c:ext>
            </c:extLst>
          </c:dPt>
          <c:cat>
            <c:strRef>
              <c:f>Sheet1!$A$2:$A$7</c:f>
              <c:strCache>
                <c:ptCount val="4"/>
                <c:pt idx="0">
                  <c:v>1. n.é.</c:v>
                </c:pt>
                <c:pt idx="1">
                  <c:v>2. n.é.</c:v>
                </c:pt>
                <c:pt idx="2">
                  <c:v>3. n.é.</c:v>
                </c:pt>
                <c:pt idx="3">
                  <c:v>4. n.é.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8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CF-41AE-A01F-A0D11D9A5E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76"/>
        <c:holeSize val="49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34EB05-B65D-4357-89E6-1998AEC274BF}" type="datetime1">
              <a:rPr lang="hu-HU" smtClean="0"/>
              <a:t>2022.12.06.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00C303-0EDA-42E1-9745-6C6A39A7B5C4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E734C57-E9E1-41CF-980D-894129B14651}" type="datetime1">
              <a:rPr lang="hu-HU" noProof="0" smtClean="0"/>
              <a:t>2022.12.06.</a:t>
            </a:fld>
            <a:endParaRPr lang="hu-HU" noProof="0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 dirty="0" smtClean="0"/>
              <a:t>Mintaszöveg szerkesztése</a:t>
            </a:r>
          </a:p>
          <a:p>
            <a:pPr lvl="1" rtl="0"/>
            <a:r>
              <a:rPr lang="hu-HU" noProof="0" dirty="0" smtClean="0"/>
              <a:t>Második szint</a:t>
            </a:r>
          </a:p>
          <a:p>
            <a:pPr lvl="2" rtl="0"/>
            <a:r>
              <a:rPr lang="hu-HU" noProof="0" dirty="0" smtClean="0"/>
              <a:t>Harmadik szint</a:t>
            </a:r>
          </a:p>
          <a:p>
            <a:pPr lvl="3" rtl="0"/>
            <a:r>
              <a:rPr lang="hu-HU" noProof="0" dirty="0" smtClean="0"/>
              <a:t>Negyedik szint</a:t>
            </a:r>
          </a:p>
          <a:p>
            <a:pPr lvl="4" rtl="0"/>
            <a:r>
              <a:rPr lang="hu-HU" noProof="0" dirty="0" smtClean="0"/>
              <a:t>Ötödik szint</a:t>
            </a:r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FC40A10-6036-4879-816D-55C01FC94846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48339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53612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73160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16594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129235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08755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0083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32488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01811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7154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42413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04597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85217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58616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5227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9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90996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 emblém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hu-HU" noProof="0" dirty="0" smtClean="0"/>
              <a:t>MESTERCÍM STÍLUSÁNAK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 smtClean="0"/>
              <a:t>Kattintson ide az alcím mintájának szerkesztéséhez</a:t>
            </a:r>
            <a:endParaRPr lang="hu-HU" noProof="0" dirty="0"/>
          </a:p>
        </p:txBody>
      </p:sp>
      <p:sp>
        <p:nvSpPr>
          <p:cNvPr id="10" name="Kép helyőrzője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2315754" y="2253996"/>
            <a:ext cx="7521576" cy="100584"/>
            <a:chOff x="3631692" y="2253996"/>
            <a:chExt cx="7521576" cy="100584"/>
          </a:xfrm>
        </p:grpSpPr>
        <p:sp>
          <p:nvSpPr>
            <p:cNvPr id="11" name="Ellipszis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7416000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11052684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grpSp>
        <p:nvGrpSpPr>
          <p:cNvPr id="16" name="Csoport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3475528" y="5305363"/>
            <a:ext cx="5270119" cy="100584"/>
            <a:chOff x="3631690" y="2253996"/>
            <a:chExt cx="9179781" cy="100584"/>
          </a:xfrm>
        </p:grpSpPr>
        <p:sp>
          <p:nvSpPr>
            <p:cNvPr id="17" name="Ellipszis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8" name="Egyenes összekötő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3" y="2307679"/>
              <a:ext cx="902977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lipszis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12635892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ámok összehasonlítá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12 345 Ft</a:t>
            </a:r>
            <a:endParaRPr lang="hu-HU" noProof="0" dirty="0"/>
          </a:p>
        </p:txBody>
      </p:sp>
      <p:sp>
        <p:nvSpPr>
          <p:cNvPr id="34" name="Szöveg helye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6" name="Szöveg hely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6" name="Szöveg helye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6 789 Ft</a:t>
            </a:r>
            <a:endParaRPr lang="hu-HU" noProof="0" dirty="0"/>
          </a:p>
        </p:txBody>
      </p:sp>
      <p:sp>
        <p:nvSpPr>
          <p:cNvPr id="27" name="Szöveg helye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8" name="Szöveg helye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talom elrendezése körök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3747825" cy="100800"/>
            <a:chOff x="-1228304" y="3240138"/>
            <a:chExt cx="3747825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70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18721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6" name="Szöveg helye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zis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1" name="Ellipszis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2" name="Ellipszis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7" name="Szöveg helye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25 Ft</a:t>
            </a:r>
            <a:endParaRPr lang="hu-HU" noProof="0" dirty="0"/>
          </a:p>
        </p:txBody>
      </p:sp>
      <p:sp>
        <p:nvSpPr>
          <p:cNvPr id="28" name="Szöveg helye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1. szakasz</a:t>
            </a:r>
            <a:br>
              <a:rPr lang="hu-HU" noProof="0" dirty="0" smtClean="0"/>
            </a:br>
            <a:r>
              <a:rPr lang="hu-HU" noProof="0" dirty="0" smtClean="0"/>
              <a:t>Cím</a:t>
            </a:r>
            <a:endParaRPr lang="hu-HU" noProof="0" dirty="0"/>
          </a:p>
        </p:txBody>
      </p:sp>
      <p:sp>
        <p:nvSpPr>
          <p:cNvPr id="29" name="Szöveg helye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MILLIÁRD</a:t>
            </a:r>
            <a:endParaRPr lang="hu-HU" noProof="0" dirty="0"/>
          </a:p>
        </p:txBody>
      </p:sp>
      <p:sp>
        <p:nvSpPr>
          <p:cNvPr id="30" name="Szöveg helye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50 Ft</a:t>
            </a:r>
            <a:endParaRPr lang="hu-HU" noProof="0" dirty="0"/>
          </a:p>
        </p:txBody>
      </p:sp>
      <p:sp>
        <p:nvSpPr>
          <p:cNvPr id="31" name="Szöveg helye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1. szakasz</a:t>
            </a:r>
            <a:br>
              <a:rPr lang="hu-HU" noProof="0" dirty="0" smtClean="0"/>
            </a:br>
            <a:r>
              <a:rPr lang="hu-HU" noProof="0" dirty="0" smtClean="0"/>
              <a:t>Cím</a:t>
            </a:r>
            <a:endParaRPr lang="hu-HU" noProof="0" dirty="0"/>
          </a:p>
        </p:txBody>
      </p:sp>
      <p:sp>
        <p:nvSpPr>
          <p:cNvPr id="32" name="Szöveg helye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MILLIÁRD</a:t>
            </a:r>
            <a:endParaRPr lang="hu-HU" noProof="0" dirty="0"/>
          </a:p>
        </p:txBody>
      </p:sp>
      <p:sp>
        <p:nvSpPr>
          <p:cNvPr id="33" name="Szöveg helye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100 Ft</a:t>
            </a:r>
            <a:endParaRPr lang="hu-HU" noProof="0" dirty="0"/>
          </a:p>
        </p:txBody>
      </p:sp>
      <p:sp>
        <p:nvSpPr>
          <p:cNvPr id="34" name="Szöveg helye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1. szakasz</a:t>
            </a:r>
            <a:br>
              <a:rPr lang="hu-HU" noProof="0" dirty="0" smtClean="0"/>
            </a:br>
            <a:r>
              <a:rPr lang="hu-HU" noProof="0" dirty="0" smtClean="0"/>
              <a:t>Cím</a:t>
            </a:r>
            <a:endParaRPr lang="hu-HU" noProof="0" dirty="0"/>
          </a:p>
        </p:txBody>
      </p:sp>
      <p:sp>
        <p:nvSpPr>
          <p:cNvPr id="35" name="Szöveg helye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MILLIÁRD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t tartalom alcímek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hu-HU" noProof="0" dirty="0" smtClean="0"/>
              <a:t>KATTINTSON A CÍM SZERKESZTÉSÉHEZ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34" name="Szöveg helye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6" name="Szöveg hely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3" name="Szöveg helye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4" name="Szöveg helye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28" y="1374243"/>
            <a:ext cx="5019440" cy="100800"/>
            <a:chOff x="646001" y="3239179"/>
            <a:chExt cx="2558922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01" y="3290538"/>
              <a:ext cx="253269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153535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1" name="Kép helyőrzője 11" descr="Versenytársak emblémáinak negyedrésze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2. versenytárs</a:t>
            </a:r>
          </a:p>
          <a:p>
            <a:pPr rtl="0"/>
            <a:r>
              <a:rPr lang="hu-HU" noProof="0" dirty="0" smtClean="0"/>
              <a:t>Embléma</a:t>
            </a:r>
            <a:endParaRPr lang="hu-HU" noProof="0" dirty="0"/>
          </a:p>
        </p:txBody>
      </p:sp>
      <p:sp>
        <p:nvSpPr>
          <p:cNvPr id="22" name="Kép helyőrzője 11" descr="Versenytársak emblémáinak negyedrésze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1. versenytárs</a:t>
            </a:r>
          </a:p>
          <a:p>
            <a:pPr rtl="0"/>
            <a:r>
              <a:rPr lang="hu-HU" noProof="0" dirty="0" smtClean="0"/>
              <a:t>Embléma</a:t>
            </a:r>
            <a:endParaRPr lang="hu-HU" noProof="0" dirty="0"/>
          </a:p>
        </p:txBody>
      </p:sp>
      <p:sp>
        <p:nvSpPr>
          <p:cNvPr id="25" name="Kép helyőrzője 11" descr="Versenytársak emblémáinak negyedrésze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3. versenytárs</a:t>
            </a:r>
          </a:p>
          <a:p>
            <a:pPr rtl="0"/>
            <a:r>
              <a:rPr lang="hu-HU" noProof="0" dirty="0" smtClean="0"/>
              <a:t>Embléma</a:t>
            </a:r>
            <a:endParaRPr lang="hu-HU" noProof="0" dirty="0"/>
          </a:p>
        </p:txBody>
      </p:sp>
      <p:sp>
        <p:nvSpPr>
          <p:cNvPr id="26" name="Kép helyőrzője 11" descr="Versenytársak emblémáinak negyedrésze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4. versenytárs</a:t>
            </a:r>
          </a:p>
          <a:p>
            <a:pPr rtl="0"/>
            <a:r>
              <a:rPr lang="hu-HU" noProof="0" dirty="0" err="1" smtClean="0"/>
              <a:t>Emblémaя</a:t>
            </a:r>
            <a:endParaRPr lang="hu-HU" noProof="0" dirty="0"/>
          </a:p>
        </p:txBody>
      </p:sp>
      <p:sp>
        <p:nvSpPr>
          <p:cNvPr id="27" name="Kép helyőrzője 11" descr="Versenytársak emblémáinak negyedrésze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5. versenytárs</a:t>
            </a:r>
          </a:p>
          <a:p>
            <a:pPr rtl="0"/>
            <a:r>
              <a:rPr lang="hu-HU" noProof="0" dirty="0" smtClean="0"/>
              <a:t>Embléma</a:t>
            </a:r>
            <a:endParaRPr lang="hu-HU" noProof="0" dirty="0"/>
          </a:p>
        </p:txBody>
      </p:sp>
      <p:sp>
        <p:nvSpPr>
          <p:cNvPr id="28" name="Kép helyőrzője 11" descr="Versenytársak emblémáinak negyedrésze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6. versenytárs</a:t>
            </a:r>
          </a:p>
          <a:p>
            <a:pPr rtl="0"/>
            <a:r>
              <a:rPr lang="hu-HU" noProof="0" dirty="0" smtClean="0"/>
              <a:t>Embléma</a:t>
            </a:r>
            <a:endParaRPr lang="hu-HU" noProof="0" dirty="0"/>
          </a:p>
        </p:txBody>
      </p:sp>
      <p:sp>
        <p:nvSpPr>
          <p:cNvPr id="29" name="Szöveg helye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hu-HU" noProof="0" dirty="0" smtClean="0"/>
              <a:t>Drágább</a:t>
            </a:r>
            <a:endParaRPr lang="hu-HU" noProof="0" dirty="0"/>
          </a:p>
        </p:txBody>
      </p:sp>
      <p:sp>
        <p:nvSpPr>
          <p:cNvPr id="30" name="Szöveg helye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hu-HU" noProof="0" dirty="0" smtClean="0"/>
              <a:t>Kevésbé kényelmes</a:t>
            </a:r>
            <a:endParaRPr lang="hu-HU" noProof="0" dirty="0"/>
          </a:p>
        </p:txBody>
      </p:sp>
      <p:sp>
        <p:nvSpPr>
          <p:cNvPr id="31" name="Szöveg helye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hu-HU" noProof="0" dirty="0" smtClean="0"/>
              <a:t>Kényelmesebb</a:t>
            </a:r>
            <a:endParaRPr lang="hu-HU" noProof="0" dirty="0"/>
          </a:p>
        </p:txBody>
      </p:sp>
      <p:sp>
        <p:nvSpPr>
          <p:cNvPr id="32" name="Kép helyőrzője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33" name="Szöveg helye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 rtlCol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hu-HU" noProof="0" dirty="0" smtClean="0"/>
              <a:t>Kevésbé drága</a:t>
            </a:r>
            <a:endParaRPr lang="hu-HU" noProof="0" dirty="0"/>
          </a:p>
        </p:txBody>
      </p:sp>
      <p:grpSp>
        <p:nvGrpSpPr>
          <p:cNvPr id="4" name="Csoport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Egyenes összekötő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lipszis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grpSp>
        <p:nvGrpSpPr>
          <p:cNvPr id="37" name="Csoport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Egyenes összekötő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zis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árom szakasz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769287" cy="100800"/>
            <a:chOff x="0" y="3240138"/>
            <a:chExt cx="3769287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70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668487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 helye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1</a:t>
            </a:r>
            <a:endParaRPr lang="hu-HU" noProof="0" dirty="0"/>
          </a:p>
        </p:txBody>
      </p:sp>
      <p:sp>
        <p:nvSpPr>
          <p:cNvPr id="22" name="Szöveg helye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</a:t>
            </a:r>
            <a:endParaRPr lang="hu-HU" noProof="0" dirty="0"/>
          </a:p>
        </p:txBody>
      </p:sp>
      <p:sp>
        <p:nvSpPr>
          <p:cNvPr id="23" name="Szöveg helye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3</a:t>
            </a:r>
            <a:endParaRPr lang="hu-HU" noProof="0" dirty="0"/>
          </a:p>
        </p:txBody>
      </p:sp>
      <p:cxnSp>
        <p:nvCxnSpPr>
          <p:cNvPr id="24" name="Egyenes összekötő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zöveg helye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0" name="Szöveg helye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1" name="Szöveg helye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3" name="Szöveg helye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4" name="Szöveg helye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5" name="Szöveg helye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6" name="Szöveg helye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7" name="Szöveg helye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8" name="Szöveg helye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áblázatok és diagramok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hu-HU" noProof="0" dirty="0" smtClean="0"/>
              <a:t>KATTINTSON A CÍM SZERKESZTÉSÉHEZ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36" name="Szöveg hely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4" name="Szöveg helye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22" name="Tartalom helye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temterv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hu-HU" noProof="0" dirty="0" smtClean="0"/>
              <a:t>ÜTEMTERV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8797125" y="1375202"/>
            <a:ext cx="3384854" cy="100800"/>
            <a:chOff x="2734299" y="3240138"/>
            <a:chExt cx="1725599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34299" y="3290538"/>
              <a:ext cx="170314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408510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20XX</a:t>
            </a:r>
            <a:endParaRPr lang="hu-HU" noProof="0" dirty="0"/>
          </a:p>
        </p:txBody>
      </p:sp>
      <p:sp>
        <p:nvSpPr>
          <p:cNvPr id="34" name="Szöveg helye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6" name="Szöveg hely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zis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9" name="Ellipszis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30" name="Ellipszis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31" name="Ellipszis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32" name="Szöveg helye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3" name="Szöveg helye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5" name="Szöveg helye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7" name="Szöveg helye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8" name="Szöveg helye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9" name="Szöveg helye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0" name="Szöveg helye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20XX</a:t>
            </a:r>
            <a:endParaRPr lang="hu-HU" noProof="0" dirty="0"/>
          </a:p>
        </p:txBody>
      </p:sp>
      <p:sp>
        <p:nvSpPr>
          <p:cNvPr id="41" name="Szöveg helye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20XX</a:t>
            </a:r>
            <a:endParaRPr lang="hu-HU" noProof="0" dirty="0"/>
          </a:p>
        </p:txBody>
      </p:sp>
      <p:sp>
        <p:nvSpPr>
          <p:cNvPr id="42" name="Szöveg helye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20XX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áblázatos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832852" cy="100800"/>
            <a:chOff x="-1228304" y="3240138"/>
            <a:chExt cx="3832852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78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037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áblázat helye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hu-HU" noProof="0" smtClean="0"/>
              <a:t>Táblázat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csapat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542109" cy="100800"/>
            <a:chOff x="0" y="3240138"/>
            <a:chExt cx="3542109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49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441309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zöveg helye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0" name="Szöveg helye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1" name="Szöveg helye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9" name="Kép helyőrzője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35" name="Kép helyőrzője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36" name="Kép helyőrzője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37" name="Szöveg helye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8" name="Szöveg helye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9" name="Szöveg helye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1" name="Szöveg helye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2" name="Szöveg helye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9" name="Szöveg helye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32" name="Egyenes összekötő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csapat tartalmának elrendezési diaso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282420" y="1375202"/>
            <a:ext cx="2893030" cy="100800"/>
            <a:chOff x="449816" y="3240138"/>
            <a:chExt cx="1806315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9816" y="3290538"/>
              <a:ext cx="178019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190407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4" name="Szöveg hely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2" name="Szöveg helye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" name="Kép helyőrzője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cxnSp>
        <p:nvCxnSpPr>
          <p:cNvPr id="23" name="Egyenes összekötő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zöveg helye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1" name="Szöveg helye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2" name="Kép helyőrzője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cxnSp>
        <p:nvCxnSpPr>
          <p:cNvPr id="43" name="Egyenes összekötő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zöveg helye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5" name="Szöveg helye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7" name="Szöveg helye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8" name="Szöveg helye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50" name="Szöveg helye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51" name="Szöveg helye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53" name="Szöveg helye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54" name="Szöveg helye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56" name="Egyenes összekötő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gyenes összekötő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Kép helyőrzője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55" name="Kép helyőrzője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46" name="Kép helyőrzője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52" name="Kép helyőrzője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akaszfejléc képp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Kép helyőrzője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6000"/>
            </a:lvl1pPr>
          </a:lstStyle>
          <a:p>
            <a:pPr rtl="0"/>
            <a:r>
              <a:rPr lang="hu-HU" noProof="0" dirty="0" smtClean="0"/>
              <a:t>BEFEKTETŐI</a:t>
            </a:r>
            <a:br>
              <a:rPr lang="hu-HU" noProof="0" dirty="0" smtClean="0"/>
            </a:br>
            <a:r>
              <a:rPr lang="hu-HU" noProof="0" dirty="0" smtClean="0"/>
              <a:t>PREZENTÁCIÓ</a:t>
            </a:r>
            <a:br>
              <a:rPr lang="hu-HU" noProof="0" dirty="0" smtClean="0"/>
            </a:br>
            <a:r>
              <a:rPr lang="hu-HU" noProof="0" dirty="0" smtClean="0"/>
              <a:t>CÍM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grpSp>
        <p:nvGrpSpPr>
          <p:cNvPr id="9" name="Csoport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4562958" cy="102440"/>
            <a:chOff x="3631690" y="2252140"/>
            <a:chExt cx="7948012" cy="102440"/>
          </a:xfrm>
        </p:grpSpPr>
        <p:sp>
          <p:nvSpPr>
            <p:cNvPr id="10" name="Ellipszis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1" name="Egyenes összekötő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7775641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zis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11404123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grpSp>
        <p:nvGrpSpPr>
          <p:cNvPr id="13" name="Csoport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4582421" cy="100584"/>
            <a:chOff x="3631690" y="2253996"/>
            <a:chExt cx="7981919" cy="100584"/>
          </a:xfrm>
        </p:grpSpPr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5" name="Egyenes összekötő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7775646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zis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11438030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Alcím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 smtClean="0"/>
              <a:t>Kattintson ide az alcím mintájának szerkesztéséhez</a:t>
            </a:r>
            <a:endParaRPr lang="hu-HU" noProof="0" dirty="0"/>
          </a:p>
        </p:txBody>
      </p:sp>
      <p:sp>
        <p:nvSpPr>
          <p:cNvPr id="18" name="Kép helyőrzője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tadiagram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4812585" cy="100800"/>
            <a:chOff x="-1228304" y="3250524"/>
            <a:chExt cx="4812585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75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483481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zöveg helye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1 500 000 Ft</a:t>
            </a:r>
            <a:endParaRPr lang="hu-HU" noProof="0" dirty="0"/>
          </a:p>
        </p:txBody>
      </p:sp>
      <p:sp>
        <p:nvSpPr>
          <p:cNvPr id="37" name="Szöveg helye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Kategória címe</a:t>
            </a:r>
            <a:endParaRPr lang="hu-HU" noProof="0" dirty="0"/>
          </a:p>
        </p:txBody>
      </p:sp>
      <p:sp>
        <p:nvSpPr>
          <p:cNvPr id="39" name="Szöveg helye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1 500 000 Ft</a:t>
            </a:r>
            <a:endParaRPr lang="hu-HU" noProof="0" dirty="0"/>
          </a:p>
        </p:txBody>
      </p:sp>
      <p:sp>
        <p:nvSpPr>
          <p:cNvPr id="40" name="Szöveg helye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Kategória címe</a:t>
            </a:r>
            <a:endParaRPr lang="hu-HU" noProof="0" dirty="0"/>
          </a:p>
        </p:txBody>
      </p:sp>
      <p:sp>
        <p:nvSpPr>
          <p:cNvPr id="42" name="Szöveg helye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1 500 000 Ft</a:t>
            </a:r>
            <a:endParaRPr lang="hu-HU" noProof="0" dirty="0"/>
          </a:p>
        </p:txBody>
      </p:sp>
      <p:sp>
        <p:nvSpPr>
          <p:cNvPr id="43" name="Szöveg helye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Kategória címe</a:t>
            </a:r>
            <a:endParaRPr lang="hu-HU" noProof="0" dirty="0"/>
          </a:p>
        </p:txBody>
      </p:sp>
      <p:sp>
        <p:nvSpPr>
          <p:cNvPr id="45" name="Szöveg helye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1 500 000 Ft</a:t>
            </a:r>
            <a:endParaRPr lang="hu-HU" noProof="0" dirty="0"/>
          </a:p>
        </p:txBody>
      </p:sp>
      <p:sp>
        <p:nvSpPr>
          <p:cNvPr id="46" name="Szöveg helye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Kategória címe</a:t>
            </a:r>
            <a:endParaRPr lang="hu-HU" noProof="0" dirty="0"/>
          </a:p>
        </p:txBody>
      </p:sp>
      <p:sp>
        <p:nvSpPr>
          <p:cNvPr id="48" name="Szöveg helye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1 500 000 Ft</a:t>
            </a:r>
            <a:endParaRPr lang="hu-HU" noProof="0" dirty="0"/>
          </a:p>
        </p:txBody>
      </p:sp>
      <p:sp>
        <p:nvSpPr>
          <p:cNvPr id="49" name="Szöveg helye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Kategória címe</a:t>
            </a:r>
            <a:endParaRPr lang="hu-HU" noProof="0" dirty="0"/>
          </a:p>
        </p:txBody>
      </p:sp>
      <p:sp>
        <p:nvSpPr>
          <p:cNvPr id="51" name="Szöveg helye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1 500 000 Ft</a:t>
            </a:r>
            <a:endParaRPr lang="hu-HU" noProof="0" dirty="0"/>
          </a:p>
        </p:txBody>
      </p:sp>
      <p:sp>
        <p:nvSpPr>
          <p:cNvPr id="52" name="Szöveg helye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Kategória címe</a:t>
            </a:r>
            <a:endParaRPr lang="hu-HU" noProof="0" dirty="0"/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54" name="Ellipszis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55" name="Ellipszis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56" name="Ellipszis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57" name="Ellipszis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58" name="Ellipszis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12" name="Diagram helye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Diagram beszúrásához kattintson az ikonra</a:t>
            </a:r>
            <a:endParaRPr lang="hu-HU" noProof="0" dirty="0"/>
          </a:p>
        </p:txBody>
      </p:sp>
      <p:sp>
        <p:nvSpPr>
          <p:cNvPr id="35" name="Ellipszis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38" name="Ellipszis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cxnSp>
        <p:nvCxnSpPr>
          <p:cNvPr id="41" name="Egyenes összekötő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p és tartalom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4" name="Szöveg hely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2" name="Kép helyőrzője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öszönet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Kép helyőrzője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21" name="Cím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rtlCol="0" anchor="b" anchorCtr="0">
            <a:noAutofit/>
          </a:bodyPr>
          <a:lstStyle>
            <a:lvl1pPr>
              <a:defRPr sz="5500"/>
            </a:lvl1pPr>
          </a:lstStyle>
          <a:p>
            <a:pPr rtl="0"/>
            <a:r>
              <a:rPr lang="hu-HU" noProof="0" dirty="0" smtClean="0"/>
              <a:t>KÖSZÖNJÜK!</a:t>
            </a:r>
            <a:endParaRPr lang="hu-HU" noProof="0" dirty="0"/>
          </a:p>
        </p:txBody>
      </p:sp>
      <p:sp>
        <p:nvSpPr>
          <p:cNvPr id="22" name="Szöveg helye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rtlCol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hu-HU" noProof="0" dirty="0" smtClean="0"/>
              <a:t>Katona Kevin</a:t>
            </a:r>
            <a:endParaRPr lang="hu-HU" noProof="0" dirty="0"/>
          </a:p>
        </p:txBody>
      </p:sp>
      <p:sp>
        <p:nvSpPr>
          <p:cNvPr id="23" name="Szöveg helye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hu-HU" noProof="0" dirty="0" smtClean="0"/>
              <a:t>Telefonszám:</a:t>
            </a:r>
            <a:endParaRPr lang="hu-HU" noProof="0" dirty="0"/>
          </a:p>
        </p:txBody>
      </p:sp>
      <p:sp>
        <p:nvSpPr>
          <p:cNvPr id="24" name="Szöveg helye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hu-HU" noProof="0" dirty="0" smtClean="0"/>
              <a:t>+7 888 999-000-11</a:t>
            </a:r>
            <a:endParaRPr lang="hu-HU" noProof="0" dirty="0"/>
          </a:p>
        </p:txBody>
      </p:sp>
      <p:sp>
        <p:nvSpPr>
          <p:cNvPr id="25" name="Szöveg helye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hu-HU" noProof="0" dirty="0" smtClean="0"/>
              <a:t>E-mail-cím:</a:t>
            </a:r>
            <a:endParaRPr lang="hu-HU" noProof="0" dirty="0"/>
          </a:p>
        </p:txBody>
      </p:sp>
      <p:sp>
        <p:nvSpPr>
          <p:cNvPr id="26" name="Szöveg helye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hu-HU" noProof="0" dirty="0" smtClean="0"/>
              <a:t>Bergqvist@vanarsdelltd.com</a:t>
            </a:r>
            <a:endParaRPr lang="hu-HU" noProof="0" dirty="0"/>
          </a:p>
        </p:txBody>
      </p:sp>
      <p:sp>
        <p:nvSpPr>
          <p:cNvPr id="27" name="Szöveg helye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hu-HU" noProof="0" dirty="0" smtClean="0"/>
              <a:t>Weboldal:</a:t>
            </a:r>
            <a:endParaRPr lang="hu-HU" noProof="0" dirty="0"/>
          </a:p>
        </p:txBody>
      </p:sp>
      <p:sp>
        <p:nvSpPr>
          <p:cNvPr id="28" name="Szöveg helye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hu-HU" noProof="0" dirty="0" smtClean="0"/>
              <a:t>www.vanarsdelltd.com</a:t>
            </a:r>
            <a:endParaRPr lang="hu-HU" noProof="0" dirty="0"/>
          </a:p>
        </p:txBody>
      </p:sp>
      <p:grpSp>
        <p:nvGrpSpPr>
          <p:cNvPr id="4" name="Csoport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7" y="2750589"/>
            <a:ext cx="4706083" cy="100800"/>
            <a:chOff x="808552" y="2750589"/>
            <a:chExt cx="4706083" cy="100800"/>
          </a:xfrm>
        </p:grpSpPr>
        <p:grpSp>
          <p:nvGrpSpPr>
            <p:cNvPr id="11" name="Csoport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52" y="2750589"/>
              <a:ext cx="4649297" cy="100800"/>
              <a:chOff x="402967" y="3240138"/>
              <a:chExt cx="3031433" cy="100800"/>
            </a:xfrm>
          </p:grpSpPr>
          <p:cxnSp>
            <p:nvCxnSpPr>
              <p:cNvPr id="12" name="Egyenes összekötő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02967" y="3285674"/>
                <a:ext cx="298103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Ellipszis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hu-HU" noProof="0" dirty="0"/>
              </a:p>
            </p:txBody>
          </p:sp>
        </p:grpSp>
        <p:sp>
          <p:nvSpPr>
            <p:cNvPr id="29" name="Ellipszis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413834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grpSp>
        <p:nvGrpSpPr>
          <p:cNvPr id="32" name="Csoport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7" y="1660573"/>
            <a:ext cx="4711605" cy="105664"/>
            <a:chOff x="808552" y="2745725"/>
            <a:chExt cx="4711605" cy="105664"/>
          </a:xfrm>
        </p:grpSpPr>
        <p:grpSp>
          <p:nvGrpSpPr>
            <p:cNvPr id="33" name="Csoport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52" y="2750589"/>
              <a:ext cx="4649297" cy="100800"/>
              <a:chOff x="402967" y="3240138"/>
              <a:chExt cx="3031433" cy="100800"/>
            </a:xfrm>
          </p:grpSpPr>
          <p:cxnSp>
            <p:nvCxnSpPr>
              <p:cNvPr id="35" name="Egyenes összekötő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02967" y="3285674"/>
                <a:ext cx="298103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Ellipszis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hu-HU" noProof="0" dirty="0"/>
              </a:p>
            </p:txBody>
          </p:sp>
        </p:grpSp>
        <p:sp>
          <p:nvSpPr>
            <p:cNvPr id="34" name="Ellipszis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419356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üggelék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Kép helyőrzője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hu-HU" noProof="0" dirty="0" smtClean="0"/>
              <a:t>FÜGGELÉK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grpSp>
        <p:nvGrpSpPr>
          <p:cNvPr id="4" name="Csoport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55608" y="1509426"/>
            <a:ext cx="2719696" cy="100800"/>
            <a:chOff x="4732222" y="1509426"/>
            <a:chExt cx="2719696" cy="100800"/>
          </a:xfrm>
        </p:grpSpPr>
        <p:grpSp>
          <p:nvGrpSpPr>
            <p:cNvPr id="11" name="Csoport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Egyenes összekötő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Ellipszis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hu-HU" noProof="0" dirty="0"/>
              </a:p>
            </p:txBody>
          </p:sp>
        </p:grpSp>
        <p:sp>
          <p:nvSpPr>
            <p:cNvPr id="21" name="Ellipszis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jánlók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hu-HU" noProof="0" dirty="0" smtClean="0"/>
              <a:t>VÉLEMÉNYEK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8162384" y="1375202"/>
            <a:ext cx="4021267" cy="100800"/>
            <a:chOff x="680710" y="3240138"/>
            <a:chExt cx="2510745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80710" y="3290538"/>
              <a:ext cx="247249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125731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40" name="Szöveg helye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Ügyfél címe</a:t>
            </a:r>
            <a:endParaRPr lang="hu-HU" noProof="0" dirty="0"/>
          </a:p>
        </p:txBody>
      </p:sp>
      <p:sp>
        <p:nvSpPr>
          <p:cNvPr id="41" name="Szöveg helye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 szerkesztése</a:t>
            </a:r>
            <a:br>
              <a:rPr lang="hu-HU" noProof="0" dirty="0" smtClean="0"/>
            </a:br>
            <a:r>
              <a:rPr lang="hu-HU" noProof="0" dirty="0" smtClean="0"/>
              <a:t>szöveg</a:t>
            </a:r>
            <a:endParaRPr lang="hu-HU" noProof="0" dirty="0"/>
          </a:p>
        </p:txBody>
      </p:sp>
      <p:sp>
        <p:nvSpPr>
          <p:cNvPr id="42" name="Kép helyőrzője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cxnSp>
        <p:nvCxnSpPr>
          <p:cNvPr id="43" name="Egyenes összekötő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24" name="Ellipszis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58" name="Szöveg helye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Ügyfél címe</a:t>
            </a:r>
            <a:endParaRPr lang="hu-HU" noProof="0" dirty="0"/>
          </a:p>
        </p:txBody>
      </p:sp>
      <p:sp>
        <p:nvSpPr>
          <p:cNvPr id="59" name="Szöveg helye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 szerkesztése</a:t>
            </a:r>
            <a:br>
              <a:rPr lang="hu-HU" noProof="0" dirty="0" smtClean="0"/>
            </a:br>
            <a:r>
              <a:rPr lang="hu-HU" noProof="0" dirty="0" smtClean="0"/>
              <a:t>szöveg</a:t>
            </a:r>
            <a:endParaRPr lang="hu-HU" noProof="0" dirty="0"/>
          </a:p>
        </p:txBody>
      </p:sp>
      <p:sp>
        <p:nvSpPr>
          <p:cNvPr id="60" name="Kép helyőrzője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cxnSp>
        <p:nvCxnSpPr>
          <p:cNvPr id="61" name="Egyenes összekötő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zöveg helye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63" name="Ellipszis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64" name="Szöveg helye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Ügyfél címe</a:t>
            </a:r>
            <a:endParaRPr lang="hu-HU" noProof="0" dirty="0"/>
          </a:p>
        </p:txBody>
      </p:sp>
      <p:sp>
        <p:nvSpPr>
          <p:cNvPr id="65" name="Szöveg helye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 szerkesztése</a:t>
            </a:r>
            <a:br>
              <a:rPr lang="hu-HU" noProof="0" dirty="0" smtClean="0"/>
            </a:br>
            <a:r>
              <a:rPr lang="hu-HU" noProof="0" dirty="0" smtClean="0"/>
              <a:t>szöveg</a:t>
            </a:r>
            <a:endParaRPr lang="hu-HU" noProof="0" dirty="0"/>
          </a:p>
        </p:txBody>
      </p:sp>
      <p:sp>
        <p:nvSpPr>
          <p:cNvPr id="66" name="Kép helyőrzője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cxnSp>
        <p:nvCxnSpPr>
          <p:cNvPr id="67" name="Egyenes összekötő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Szöveg helye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69" name="Ellipszis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 esettanulmány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ESETTANULMÁNY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5053179" cy="100800"/>
            <a:chOff x="-1228304" y="3240138"/>
            <a:chExt cx="5053179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500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724075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zöveg helye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8" name="Szöveg helye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telefon és tartalom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hu-HU" noProof="0" dirty="0" smtClean="0"/>
              <a:t>KATTINTSON A CÍM SZERKESZTÉSÉHEZ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3" name="Szöveg helye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1" name="Kép helyőrzője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22" name="Kép helyőrzője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z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églalap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1" name="Szöveg helye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22" name="Szöveg helye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dirty="0" smtClean="0"/>
              <a:t>Mintaszöveg</a:t>
            </a:r>
            <a:br>
              <a:rPr lang="hu-HU" noProof="0" dirty="0" smtClean="0"/>
            </a:br>
            <a:r>
              <a:rPr lang="hu-HU" noProof="0" dirty="0" smtClean="0"/>
              <a:t>stílusok</a:t>
            </a:r>
            <a:endParaRPr lang="hu-HU" noProof="0" dirty="0"/>
          </a:p>
        </p:txBody>
      </p:sp>
      <p:sp>
        <p:nvSpPr>
          <p:cNvPr id="23" name="Szöveg helye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24" name="Kép helyőrzője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25" name="Kép helyőrzője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26" name="Szöveg helye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27" name="Szöveg helye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dirty="0" smtClean="0"/>
              <a:t>Mintaszöveg</a:t>
            </a:r>
            <a:br>
              <a:rPr lang="hu-HU" noProof="0" dirty="0" smtClean="0"/>
            </a:br>
            <a:r>
              <a:rPr lang="hu-HU" noProof="0" dirty="0" smtClean="0"/>
              <a:t>stílusok</a:t>
            </a:r>
            <a:endParaRPr lang="hu-HU" noProof="0" dirty="0"/>
          </a:p>
        </p:txBody>
      </p:sp>
      <p:sp>
        <p:nvSpPr>
          <p:cNvPr id="28" name="Kép helyőrzője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29" name="Szöveg helye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30" name="Szöveg helye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dirty="0" smtClean="0"/>
              <a:t>Mintaszöveg</a:t>
            </a:r>
            <a:br>
              <a:rPr lang="hu-HU" noProof="0" dirty="0" smtClean="0"/>
            </a:br>
            <a:r>
              <a:rPr lang="hu-HU" noProof="0" dirty="0" smtClean="0"/>
              <a:t>stílusok</a:t>
            </a:r>
            <a:endParaRPr lang="hu-HU" noProof="0" dirty="0"/>
          </a:p>
        </p:txBody>
      </p:sp>
      <p:sp>
        <p:nvSpPr>
          <p:cNvPr id="32" name="Szöveg helye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33" name="Szöveg helye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34" name="Szöveg helye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hu-HU" noProof="0" dirty="0" smtClean="0"/>
              <a:t>1</a:t>
            </a:r>
            <a:endParaRPr lang="hu-HU" noProof="0" dirty="0"/>
          </a:p>
        </p:txBody>
      </p:sp>
      <p:sp>
        <p:nvSpPr>
          <p:cNvPr id="36" name="Szöveg helye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hu-HU" noProof="0" dirty="0" smtClean="0"/>
              <a:t>1</a:t>
            </a:r>
            <a:endParaRPr lang="hu-HU" noProof="0" dirty="0"/>
          </a:p>
        </p:txBody>
      </p:sp>
      <p:sp>
        <p:nvSpPr>
          <p:cNvPr id="37" name="Szöveg helye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hu-HU" noProof="0" dirty="0" smtClean="0"/>
              <a:t>1</a:t>
            </a:r>
            <a:endParaRPr lang="hu-HU" noProof="0" dirty="0"/>
          </a:p>
        </p:txBody>
      </p:sp>
      <p:sp>
        <p:nvSpPr>
          <p:cNvPr id="40" name="Szöveg helye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38" name="Cím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rtlCol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hu-HU" noProof="0" dirty="0" smtClean="0"/>
              <a:t>A SABLON HASZNÁLATA</a:t>
            </a:r>
            <a:endParaRPr lang="hu-HU" noProof="0" dirty="0"/>
          </a:p>
        </p:txBody>
      </p:sp>
      <p:sp>
        <p:nvSpPr>
          <p:cNvPr id="41" name="Kép helyőrzője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31" name="Csoport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Egyenes összekötő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zis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hu-HU" noProof="0" dirty="0" smtClean="0"/>
              <a:t>MESTERCÍM STÍLUSÁNAK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 smtClean="0"/>
              <a:t>Kattintson ide az alcím mintájának szerkesztéséhez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Ellipszis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grpSp>
        <p:nvGrpSpPr>
          <p:cNvPr id="16" name="Csoport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Ellipszis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8" name="Egyenes összekötő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lipszis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6000"/>
            </a:lvl1pPr>
          </a:lstStyle>
          <a:p>
            <a:pPr rtl="0"/>
            <a:r>
              <a:rPr lang="hu-HU" noProof="0" dirty="0" smtClean="0"/>
              <a:t>BEFEKTETŐI</a:t>
            </a:r>
            <a:br>
              <a:rPr lang="hu-HU" noProof="0" dirty="0" smtClean="0"/>
            </a:br>
            <a:r>
              <a:rPr lang="hu-HU" noProof="0" dirty="0" smtClean="0"/>
              <a:t>PREZENTÁCIÓ</a:t>
            </a:r>
            <a:br>
              <a:rPr lang="hu-HU" noProof="0" dirty="0" smtClean="0"/>
            </a:br>
            <a:r>
              <a:rPr lang="hu-HU" noProof="0" dirty="0" smtClean="0"/>
              <a:t>CÍM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grpSp>
        <p:nvGrpSpPr>
          <p:cNvPr id="9" name="Csoport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Ellipszis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1" name="Egyenes összekötő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zis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grpSp>
        <p:nvGrpSpPr>
          <p:cNvPr id="13" name="Csoport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5" name="Egyenes összekötő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zis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Alcím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 smtClean="0"/>
              <a:t>Kattintson ide az alcím mintájának szerkesztéséhez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 képp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4825453" cy="100800"/>
            <a:chOff x="0" y="3240138"/>
            <a:chExt cx="4825453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478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4724653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6" name="Szöveg helye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Kép helyőrzője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8" name="Tartalom helye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7" name="Szöveg helye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8" name="Tartalom helye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9" name="Szöveg helye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10" name="Tartalom helye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9" name="Szöveg helye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10" name="Tartalom helye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9" name="Szöveg helye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11" name="Kép helyőrzője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, kép és tartalom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4" name="Szöveg hely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2" name="Kép helyőrzője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 elrendezése 2. verz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570592" cy="100800"/>
            <a:chOff x="0" y="3240138"/>
            <a:chExt cx="3570592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52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46979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 helye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3" name="Kép helyőrzője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konok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4" name="Szöveg hely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4" name="Kép helyőrzője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22" name="Szöveg helye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Szövegstílusok szerkesztése</a:t>
            </a:r>
            <a:endParaRPr lang="hu-HU" noProof="0" dirty="0"/>
          </a:p>
        </p:txBody>
      </p:sp>
      <p:sp>
        <p:nvSpPr>
          <p:cNvPr id="23" name="Szöveg helye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4" name="Kép helyőrzője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25" name="Szöveg helye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Szövegstílusok szerkesztése</a:t>
            </a:r>
            <a:endParaRPr lang="hu-HU" noProof="0" dirty="0"/>
          </a:p>
        </p:txBody>
      </p:sp>
      <p:sp>
        <p:nvSpPr>
          <p:cNvPr id="26" name="Szöveg helye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7" name="Kép helyőrzője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28" name="Szöveg helye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Szövegstílusok szerkesztése</a:t>
            </a:r>
            <a:endParaRPr lang="hu-HU" noProof="0" dirty="0"/>
          </a:p>
        </p:txBody>
      </p:sp>
      <p:sp>
        <p:nvSpPr>
          <p:cNvPr id="29" name="Szöveg helye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0" name="Kép helyőrzője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31" name="Szöveg helye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Szövegstílusok szerkesztése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és tartalom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967474" cy="100800"/>
            <a:chOff x="0" y="3240138"/>
            <a:chExt cx="2967474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9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866674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6" name="Szöveg helye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Kép helyőrzője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alcím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Kép helyőrzője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Csoport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4521279" y="1373283"/>
            <a:ext cx="3149438" cy="100800"/>
            <a:chOff x="3149478" y="1373283"/>
            <a:chExt cx="3149438" cy="100800"/>
          </a:xfrm>
        </p:grpSpPr>
        <p:grpSp>
          <p:nvGrpSpPr>
            <p:cNvPr id="15" name="Csoport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3149438" cy="100800"/>
              <a:chOff x="0" y="3237441"/>
              <a:chExt cx="3149438" cy="100800"/>
            </a:xfrm>
          </p:grpSpPr>
          <p:cxnSp>
            <p:nvCxnSpPr>
              <p:cNvPr id="13" name="Egyenes összekötő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30960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Ellipszis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304863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hu-HU" noProof="0" dirty="0"/>
              </a:p>
            </p:txBody>
          </p:sp>
        </p:grpSp>
        <p:sp>
          <p:nvSpPr>
            <p:cNvPr id="21" name="Ellipszis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ármas tartalom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500289" y="1375202"/>
            <a:ext cx="4685817" cy="100800"/>
            <a:chOff x="308309" y="3240138"/>
            <a:chExt cx="2925663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09" y="3290538"/>
              <a:ext cx="2899554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168248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4" name="Szöveg hely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2" name="Szöveg helye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1</a:t>
            </a:r>
            <a:endParaRPr lang="hu-HU" noProof="0" dirty="0"/>
          </a:p>
        </p:txBody>
      </p:sp>
      <p:sp>
        <p:nvSpPr>
          <p:cNvPr id="34" name="Szöveg helye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5" name="Szöveg helye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</a:t>
            </a:r>
            <a:endParaRPr lang="hu-HU" noProof="0" dirty="0"/>
          </a:p>
        </p:txBody>
      </p:sp>
      <p:sp>
        <p:nvSpPr>
          <p:cNvPr id="36" name="Szöveg hely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7" name="Szöveg helye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8" name="Szöveg helye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3</a:t>
            </a:r>
            <a:endParaRPr lang="hu-HU" noProof="0" dirty="0"/>
          </a:p>
        </p:txBody>
      </p:sp>
      <p:sp>
        <p:nvSpPr>
          <p:cNvPr id="39" name="Szöveg helye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-HU" noProof="0" dirty="0" smtClean="0"/>
              <a:t>Mintacím stílusának szerkesztése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 dirty="0" smtClean="0"/>
              <a:t>Mintaszöveg szerkesztése</a:t>
            </a:r>
          </a:p>
          <a:p>
            <a:pPr lvl="1" rtl="0"/>
            <a:r>
              <a:rPr lang="hu-HU" noProof="0" dirty="0" smtClean="0"/>
              <a:t>Második szint</a:t>
            </a:r>
          </a:p>
          <a:p>
            <a:pPr lvl="2" rtl="0"/>
            <a:r>
              <a:rPr lang="hu-HU" noProof="0" dirty="0" smtClean="0"/>
              <a:t>Harmadik szint</a:t>
            </a:r>
          </a:p>
          <a:p>
            <a:pPr lvl="3" rtl="0"/>
            <a:r>
              <a:rPr lang="hu-HU" noProof="0" dirty="0" smtClean="0"/>
              <a:t>Negyedik szint</a:t>
            </a:r>
          </a:p>
          <a:p>
            <a:pPr lvl="4" rtl="0"/>
            <a:r>
              <a:rPr lang="hu-HU" noProof="0" dirty="0" smtClean="0"/>
              <a:t>Ötödik szint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zis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3" name="Egyenes összekötő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89" r:id="rId3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jpg"/><Relationship Id="rId5" Type="http://schemas.openxmlformats.org/officeDocument/2006/relationships/hyperlink" Target="https://github.com/SzPeter20" TargetMode="Externa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7020" y="2673356"/>
            <a:ext cx="6057959" cy="1319917"/>
          </a:xfrm>
        </p:spPr>
        <p:txBody>
          <a:bodyPr rtlCol="0">
            <a:normAutofit fontScale="90000"/>
          </a:bodyPr>
          <a:lstStyle/>
          <a:p>
            <a:r>
              <a:rPr lang="hu-HU" sz="9600" dirty="0"/>
              <a:t>TerFelSzoft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0622" y="4893722"/>
            <a:ext cx="5231959" cy="459798"/>
          </a:xfrm>
        </p:spPr>
        <p:txBody>
          <a:bodyPr rtlCol="0"/>
          <a:lstStyle/>
          <a:p>
            <a:pPr rtl="0"/>
            <a:r>
              <a:rPr lang="hu-HU" dirty="0" smtClean="0"/>
              <a:t>Szabó Péter &amp; Zámbó Illés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Kép helyőrzője 26">
            <a:extLst>
              <a:ext uri="{FF2B5EF4-FFF2-40B4-BE49-F238E27FC236}">
                <a16:creationId xmlns:a16="http://schemas.microsoft.com/office/drawing/2014/main" id="{FB2A302B-5D3B-40EC-8BE1-BD296E9D1B9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sp>
        <p:nvSpPr>
          <p:cNvPr id="5" name="Cím 4">
            <a:extLst>
              <a:ext uri="{FF2B5EF4-FFF2-40B4-BE49-F238E27FC236}">
                <a16:creationId xmlns:a16="http://schemas.microsoft.com/office/drawing/2014/main" id="{EC73CEBD-6C08-4E0C-9E82-28D34A80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Csapatdia</a:t>
            </a:r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729B071F-0D12-4804-81BF-4FFB907A2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LOREM IPSUM DOLOR SIT AMET, CONSECTETUER ADIPISCING ELIT. MAECENAS PORTTITOR</a:t>
            </a:r>
            <a:endParaRPr lang="hu-HU" dirty="0"/>
          </a:p>
        </p:txBody>
      </p:sp>
      <p:pic>
        <p:nvPicPr>
          <p:cNvPr id="29" name="Kép helyőrzője 28" descr="Csapattag fényképe">
            <a:extLst>
              <a:ext uri="{FF2B5EF4-FFF2-40B4-BE49-F238E27FC236}">
                <a16:creationId xmlns:a16="http://schemas.microsoft.com/office/drawing/2014/main" id="{A708FADF-CDF9-4068-A8FE-942FF9B74D1A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Szöveg helye 8">
            <a:extLst>
              <a:ext uri="{FF2B5EF4-FFF2-40B4-BE49-F238E27FC236}">
                <a16:creationId xmlns:a16="http://schemas.microsoft.com/office/drawing/2014/main" id="{E8E00B54-1018-41A0-92AF-46D993630EBD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err="1" smtClean="0"/>
              <a:t>Woman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8B8E9E7A-1401-4E48-8C01-EA96A17BDF2A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hu-HU" dirty="0" smtClean="0"/>
              <a:t>Prosti</a:t>
            </a:r>
            <a:endParaRPr lang="hu-HU" dirty="0"/>
          </a:p>
        </p:txBody>
      </p:sp>
      <p:pic>
        <p:nvPicPr>
          <p:cNvPr id="33" name="Kép helyőrzője 32" descr="Csapattag fényképe">
            <a:extLst>
              <a:ext uri="{FF2B5EF4-FFF2-40B4-BE49-F238E27FC236}">
                <a16:creationId xmlns:a16="http://schemas.microsoft.com/office/drawing/2014/main" id="{F95B48C7-C603-448B-812B-C71705CF1B75}"/>
              </a:ext>
            </a:extLst>
          </p:cNvPr>
          <p:cNvPicPr>
            <a:picLocks noGrp="1" noChangeAspect="1"/>
          </p:cNvPicPr>
          <p:nvPr>
            <p:ph type="pic" sz="quarter" idx="39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Szöveg helye 14">
            <a:extLst>
              <a:ext uri="{FF2B5EF4-FFF2-40B4-BE49-F238E27FC236}">
                <a16:creationId xmlns:a16="http://schemas.microsoft.com/office/drawing/2014/main" id="{EA6A43FA-5FFA-484D-8D0E-4C7A54F256A7}"/>
              </a:ext>
            </a:extLst>
          </p:cNvPr>
          <p:cNvSpPr>
            <a:spLocks noGrp="1"/>
          </p:cNvSpPr>
          <p:nvPr>
            <p:ph type="body" idx="38"/>
          </p:nvPr>
        </p:nvSpPr>
        <p:spPr/>
        <p:txBody>
          <a:bodyPr rtlCol="0">
            <a:normAutofit/>
          </a:bodyPr>
          <a:lstStyle/>
          <a:p>
            <a:r>
              <a:rPr lang="hu-HU" dirty="0"/>
              <a:t>Szabó Péter</a:t>
            </a:r>
            <a:endParaRPr lang="hu-HU" dirty="0"/>
          </a:p>
        </p:txBody>
      </p:sp>
      <p:sp>
        <p:nvSpPr>
          <p:cNvPr id="14" name="Szöveg helye 13">
            <a:extLst>
              <a:ext uri="{FF2B5EF4-FFF2-40B4-BE49-F238E27FC236}">
                <a16:creationId xmlns:a16="http://schemas.microsoft.com/office/drawing/2014/main" id="{35DC5F9B-BC45-47B1-9569-03F24C5366F9}"/>
              </a:ext>
            </a:extLst>
          </p:cNvPr>
          <p:cNvSpPr>
            <a:spLocks noGrp="1"/>
          </p:cNvSpPr>
          <p:nvPr>
            <p:ph type="body" idx="37"/>
          </p:nvPr>
        </p:nvSpPr>
        <p:spPr/>
        <p:txBody>
          <a:bodyPr rtlCol="0"/>
          <a:lstStyle/>
          <a:p>
            <a:r>
              <a:rPr lang="hu-HU" dirty="0" smtClean="0"/>
              <a:t>The Empire</a:t>
            </a:r>
            <a:endParaRPr lang="hu-HU" dirty="0"/>
          </a:p>
          <a:p>
            <a:pPr rtl="0"/>
            <a:endParaRPr lang="hu-HU" dirty="0"/>
          </a:p>
        </p:txBody>
      </p:sp>
      <p:pic>
        <p:nvPicPr>
          <p:cNvPr id="37" name="Kép helyőrzője 36" descr="Csapattag fényképe">
            <a:extLst>
              <a:ext uri="{FF2B5EF4-FFF2-40B4-BE49-F238E27FC236}">
                <a16:creationId xmlns:a16="http://schemas.microsoft.com/office/drawing/2014/main" id="{F1002F14-48E2-4C6C-8D4B-E53C0E3ACF27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1" name="Szöveg helye 20">
            <a:extLst>
              <a:ext uri="{FF2B5EF4-FFF2-40B4-BE49-F238E27FC236}">
                <a16:creationId xmlns:a16="http://schemas.microsoft.com/office/drawing/2014/main" id="{147D9385-B136-49E1-B50C-69B506A798B8}"/>
              </a:ext>
            </a:extLst>
          </p:cNvPr>
          <p:cNvSpPr>
            <a:spLocks noGrp="1"/>
          </p:cNvSpPr>
          <p:nvPr>
            <p:ph type="body" idx="44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smtClean="0"/>
              <a:t>Zámbó Illés</a:t>
            </a:r>
            <a:endParaRPr lang="hu-HU" dirty="0"/>
          </a:p>
        </p:txBody>
      </p:sp>
      <p:sp>
        <p:nvSpPr>
          <p:cNvPr id="20" name="Szöveg helye 19">
            <a:extLst>
              <a:ext uri="{FF2B5EF4-FFF2-40B4-BE49-F238E27FC236}">
                <a16:creationId xmlns:a16="http://schemas.microsoft.com/office/drawing/2014/main" id="{41A02D9C-967F-448E-86B7-F059F13F3C49}"/>
              </a:ext>
            </a:extLst>
          </p:cNvPr>
          <p:cNvSpPr>
            <a:spLocks noGrp="1"/>
          </p:cNvSpPr>
          <p:nvPr>
            <p:ph type="body" idx="43"/>
          </p:nvPr>
        </p:nvSpPr>
        <p:spPr/>
        <p:txBody>
          <a:bodyPr rtlCol="0"/>
          <a:lstStyle/>
          <a:p>
            <a:pPr rtl="0"/>
            <a:r>
              <a:rPr lang="hu-HU" dirty="0" smtClean="0"/>
              <a:t>Olcsó külföldi munkaerő</a:t>
            </a:r>
            <a:endParaRPr lang="hu-HU" dirty="0"/>
          </a:p>
        </p:txBody>
      </p:sp>
      <p:pic>
        <p:nvPicPr>
          <p:cNvPr id="31" name="Kép helyőrzője 30" descr="Csapattag fényképe">
            <a:extLst>
              <a:ext uri="{FF2B5EF4-FFF2-40B4-BE49-F238E27FC236}">
                <a16:creationId xmlns:a16="http://schemas.microsoft.com/office/drawing/2014/main" id="{D5DA1A83-8A79-4EA5-9999-C608FC485F96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Szöveg helye 11">
            <a:extLst>
              <a:ext uri="{FF2B5EF4-FFF2-40B4-BE49-F238E27FC236}">
                <a16:creationId xmlns:a16="http://schemas.microsoft.com/office/drawing/2014/main" id="{B11CC907-EFCA-4CEC-AC44-3398B08E17B6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 rtlCol="0"/>
          <a:lstStyle/>
          <a:p>
            <a:r>
              <a:rPr lang="hu-HU" dirty="0" err="1"/>
              <a:t>Woman</a:t>
            </a:r>
            <a:endParaRPr lang="hu-HU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4B8E0463-D6FB-4AF0-B713-3509AC7FCDF3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/>
          <a:lstStyle/>
          <a:p>
            <a:r>
              <a:rPr lang="hu-HU" dirty="0"/>
              <a:t>Prosti</a:t>
            </a:r>
            <a:endParaRPr lang="hu-HU" dirty="0"/>
          </a:p>
        </p:txBody>
      </p:sp>
      <p:pic>
        <p:nvPicPr>
          <p:cNvPr id="35" name="Kép helyőrzője 34" descr="Csapattag fényképe">
            <a:extLst>
              <a:ext uri="{FF2B5EF4-FFF2-40B4-BE49-F238E27FC236}">
                <a16:creationId xmlns:a16="http://schemas.microsoft.com/office/drawing/2014/main" id="{15B06B14-F8EB-4DD3-935C-A919FA6B579E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Szöveg helye 17">
            <a:extLst>
              <a:ext uri="{FF2B5EF4-FFF2-40B4-BE49-F238E27FC236}">
                <a16:creationId xmlns:a16="http://schemas.microsoft.com/office/drawing/2014/main" id="{69CBA094-5068-4A31-8608-0B82623441B0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Szabó Péter</a:t>
            </a:r>
            <a:endParaRPr lang="hu-HU" dirty="0"/>
          </a:p>
        </p:txBody>
      </p:sp>
      <p:sp>
        <p:nvSpPr>
          <p:cNvPr id="17" name="Szöveg helye 16">
            <a:extLst>
              <a:ext uri="{FF2B5EF4-FFF2-40B4-BE49-F238E27FC236}">
                <a16:creationId xmlns:a16="http://schemas.microsoft.com/office/drawing/2014/main" id="{D3FB2709-DCAC-409A-A8AC-512006324CA0}"/>
              </a:ext>
            </a:extLst>
          </p:cNvPr>
          <p:cNvSpPr>
            <a:spLocks noGrp="1"/>
          </p:cNvSpPr>
          <p:nvPr>
            <p:ph type="body" idx="40"/>
          </p:nvPr>
        </p:nvSpPr>
        <p:spPr/>
        <p:txBody>
          <a:bodyPr rtlCol="0"/>
          <a:lstStyle/>
          <a:p>
            <a:r>
              <a:rPr lang="hu-HU" dirty="0"/>
              <a:t>The Empire</a:t>
            </a:r>
          </a:p>
          <a:p>
            <a:endParaRPr lang="hu-HU" dirty="0"/>
          </a:p>
        </p:txBody>
      </p:sp>
      <p:pic>
        <p:nvPicPr>
          <p:cNvPr id="39" name="Kép helyőrzője 38" descr="Csapattag fényképe">
            <a:extLst>
              <a:ext uri="{FF2B5EF4-FFF2-40B4-BE49-F238E27FC236}">
                <a16:creationId xmlns:a16="http://schemas.microsoft.com/office/drawing/2014/main" id="{17AC82E1-4FC1-4FDD-95AF-9A92CEFFC144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Szöveg helye 23">
            <a:extLst>
              <a:ext uri="{FF2B5EF4-FFF2-40B4-BE49-F238E27FC236}">
                <a16:creationId xmlns:a16="http://schemas.microsoft.com/office/drawing/2014/main" id="{3E78F880-37A0-44ED-9FE3-072A94BE41C0}"/>
              </a:ext>
            </a:extLst>
          </p:cNvPr>
          <p:cNvSpPr>
            <a:spLocks noGrp="1"/>
          </p:cNvSpPr>
          <p:nvPr>
            <p:ph type="body" idx="47"/>
          </p:nvPr>
        </p:nvSpPr>
        <p:spPr/>
        <p:txBody>
          <a:bodyPr rtlCol="0"/>
          <a:lstStyle/>
          <a:p>
            <a:r>
              <a:rPr lang="hu-HU" dirty="0"/>
              <a:t>Zámbó Illés</a:t>
            </a:r>
            <a:endParaRPr lang="hu-HU" dirty="0"/>
          </a:p>
        </p:txBody>
      </p:sp>
      <p:sp>
        <p:nvSpPr>
          <p:cNvPr id="23" name="Szöveg helye 22">
            <a:extLst>
              <a:ext uri="{FF2B5EF4-FFF2-40B4-BE49-F238E27FC236}">
                <a16:creationId xmlns:a16="http://schemas.microsoft.com/office/drawing/2014/main" id="{B4AF37E2-1BAA-4437-8BC1-97C399F3C70F}"/>
              </a:ext>
            </a:extLst>
          </p:cNvPr>
          <p:cNvSpPr>
            <a:spLocks noGrp="1"/>
          </p:cNvSpPr>
          <p:nvPr>
            <p:ph type="body" idx="46"/>
          </p:nvPr>
        </p:nvSpPr>
        <p:spPr/>
        <p:txBody>
          <a:bodyPr rtlCol="0"/>
          <a:lstStyle/>
          <a:p>
            <a:r>
              <a:rPr lang="hu-HU" dirty="0"/>
              <a:t>Olcsó külföldi munkaerő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07308EF-8E55-47A7-8860-7C83879E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t>10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0A2A28C-687F-445D-9377-8CE82F013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9AC057B3-EF94-4CBD-B7DB-DB85697B0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3185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Kép helyőrzője 20">
            <a:extLst>
              <a:ext uri="{FF2B5EF4-FFF2-40B4-BE49-F238E27FC236}">
                <a16:creationId xmlns:a16="http://schemas.microsoft.com/office/drawing/2014/main" id="{6CEE2AB6-77F9-42A9-87B8-B3F629E6B0A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C7EE037F-A730-41CA-8CC6-20499D3EA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FINANSZÍROZÁS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ABA1C75-C69D-4D41-A555-3BFDFAB3B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LOREM IPSUM DOLOR SIT AMET, CONSECTETUER ADIPISCING ELIT. MAECENAS PORTTITOR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C4D0DF72-0ED9-4177-AA9F-92155707E580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hu-HU" dirty="0" smtClean="0"/>
              <a:t>1 500 000 Ft</a:t>
            </a:r>
            <a:endParaRPr lang="hu-HU" dirty="0"/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3248500B-B1C0-4B93-A5C8-F3528E3F0940}"/>
              </a:ext>
            </a:extLst>
          </p:cNvPr>
          <p:cNvSpPr>
            <a:spLocks noGrp="1"/>
          </p:cNvSpPr>
          <p:nvPr>
            <p:ph type="body" idx="42"/>
          </p:nvPr>
        </p:nvSpPr>
        <p:spPr/>
        <p:txBody>
          <a:bodyPr rtlCol="0"/>
          <a:lstStyle/>
          <a:p>
            <a:pPr rtl="0"/>
            <a:r>
              <a:rPr lang="hu-HU" dirty="0" smtClean="0"/>
              <a:t>Kategória címe</a:t>
            </a:r>
            <a:endParaRPr lang="hu-HU" dirty="0"/>
          </a:p>
        </p:txBody>
      </p:sp>
      <p:sp>
        <p:nvSpPr>
          <p:cNvPr id="10" name="Szöveg helye 9">
            <a:extLst>
              <a:ext uri="{FF2B5EF4-FFF2-40B4-BE49-F238E27FC236}">
                <a16:creationId xmlns:a16="http://schemas.microsoft.com/office/drawing/2014/main" id="{FC0926F0-25F5-4366-A9CC-C019C576C641}"/>
              </a:ext>
            </a:extLst>
          </p:cNvPr>
          <p:cNvSpPr>
            <a:spLocks noGrp="1"/>
          </p:cNvSpPr>
          <p:nvPr>
            <p:ph type="body" idx="45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hu-HU" dirty="0" smtClean="0"/>
              <a:t>1 500 000 Ft</a:t>
            </a:r>
            <a:endParaRPr lang="hu-HU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10F7DD00-2746-4E1D-9ED9-2A2A45757651}"/>
              </a:ext>
            </a:extLst>
          </p:cNvPr>
          <p:cNvSpPr>
            <a:spLocks noGrp="1"/>
          </p:cNvSpPr>
          <p:nvPr>
            <p:ph type="body" idx="46"/>
          </p:nvPr>
        </p:nvSpPr>
        <p:spPr/>
        <p:txBody>
          <a:bodyPr rtlCol="0"/>
          <a:lstStyle/>
          <a:p>
            <a:pPr rtl="0"/>
            <a:r>
              <a:rPr lang="hu-HU" dirty="0" smtClean="0"/>
              <a:t>Kategória címe</a:t>
            </a:r>
            <a:endParaRPr lang="hu-HU" dirty="0"/>
          </a:p>
        </p:txBody>
      </p:sp>
      <p:sp>
        <p:nvSpPr>
          <p:cNvPr id="12" name="Szöveg helye 11">
            <a:extLst>
              <a:ext uri="{FF2B5EF4-FFF2-40B4-BE49-F238E27FC236}">
                <a16:creationId xmlns:a16="http://schemas.microsoft.com/office/drawing/2014/main" id="{E06AE86F-CBE5-4A5D-B862-6A87F5A8538C}"/>
              </a:ext>
            </a:extLst>
          </p:cNvPr>
          <p:cNvSpPr>
            <a:spLocks noGrp="1"/>
          </p:cNvSpPr>
          <p:nvPr>
            <p:ph type="body" idx="47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hu-HU" dirty="0" smtClean="0"/>
              <a:t>1 500 000 Ft</a:t>
            </a:r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68F52BDF-E8EE-4030-93B5-FDB571BFF38E}"/>
              </a:ext>
            </a:extLst>
          </p:cNvPr>
          <p:cNvSpPr>
            <a:spLocks noGrp="1"/>
          </p:cNvSpPr>
          <p:nvPr>
            <p:ph type="body" idx="48"/>
          </p:nvPr>
        </p:nvSpPr>
        <p:spPr/>
        <p:txBody>
          <a:bodyPr rtlCol="0"/>
          <a:lstStyle/>
          <a:p>
            <a:pPr rtl="0"/>
            <a:r>
              <a:rPr lang="hu-HU" dirty="0" smtClean="0"/>
              <a:t>Kategória címe</a:t>
            </a:r>
            <a:endParaRPr lang="hu-HU" dirty="0"/>
          </a:p>
        </p:txBody>
      </p:sp>
      <p:sp>
        <p:nvSpPr>
          <p:cNvPr id="14" name="Szöveg helye 13">
            <a:extLst>
              <a:ext uri="{FF2B5EF4-FFF2-40B4-BE49-F238E27FC236}">
                <a16:creationId xmlns:a16="http://schemas.microsoft.com/office/drawing/2014/main" id="{BBD4E04C-CA27-41FE-B45E-FEF8371A03F1}"/>
              </a:ext>
            </a:extLst>
          </p:cNvPr>
          <p:cNvSpPr>
            <a:spLocks noGrp="1"/>
          </p:cNvSpPr>
          <p:nvPr>
            <p:ph type="body" idx="49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hu-HU" dirty="0" smtClean="0"/>
              <a:t>1 500 000 Ft</a:t>
            </a:r>
            <a:endParaRPr lang="hu-HU" dirty="0"/>
          </a:p>
        </p:txBody>
      </p:sp>
      <p:sp>
        <p:nvSpPr>
          <p:cNvPr id="15" name="Szöveg helye 14">
            <a:extLst>
              <a:ext uri="{FF2B5EF4-FFF2-40B4-BE49-F238E27FC236}">
                <a16:creationId xmlns:a16="http://schemas.microsoft.com/office/drawing/2014/main" id="{55D1607E-8654-400A-85C7-8239EF17935F}"/>
              </a:ext>
            </a:extLst>
          </p:cNvPr>
          <p:cNvSpPr>
            <a:spLocks noGrp="1"/>
          </p:cNvSpPr>
          <p:nvPr>
            <p:ph type="body" idx="5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Kategória címe</a:t>
            </a:r>
            <a:endParaRPr lang="hu-HU" dirty="0"/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B3898360-1205-49DF-846A-7D37E0219C01}"/>
              </a:ext>
            </a:extLst>
          </p:cNvPr>
          <p:cNvSpPr>
            <a:spLocks noGrp="1"/>
          </p:cNvSpPr>
          <p:nvPr>
            <p:ph type="body" idx="51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hu-HU" dirty="0" smtClean="0"/>
              <a:t>2 500 000 Ft</a:t>
            </a:r>
            <a:endParaRPr lang="hu-HU" dirty="0"/>
          </a:p>
        </p:txBody>
      </p:sp>
      <p:sp>
        <p:nvSpPr>
          <p:cNvPr id="17" name="Szöveg helye 16">
            <a:extLst>
              <a:ext uri="{FF2B5EF4-FFF2-40B4-BE49-F238E27FC236}">
                <a16:creationId xmlns:a16="http://schemas.microsoft.com/office/drawing/2014/main" id="{F24221C2-E578-4DC7-AA80-13816114039D}"/>
              </a:ext>
            </a:extLst>
          </p:cNvPr>
          <p:cNvSpPr>
            <a:spLocks noGrp="1"/>
          </p:cNvSpPr>
          <p:nvPr>
            <p:ph type="body" idx="52"/>
          </p:nvPr>
        </p:nvSpPr>
        <p:spPr/>
        <p:txBody>
          <a:bodyPr rtlCol="0"/>
          <a:lstStyle/>
          <a:p>
            <a:pPr rtl="0"/>
            <a:r>
              <a:rPr lang="hu-HU" dirty="0" smtClean="0"/>
              <a:t>Kategória címe</a:t>
            </a:r>
            <a:endParaRPr lang="hu-HU" dirty="0"/>
          </a:p>
        </p:txBody>
      </p:sp>
      <p:sp>
        <p:nvSpPr>
          <p:cNvPr id="18" name="Szöveg helye 17">
            <a:extLst>
              <a:ext uri="{FF2B5EF4-FFF2-40B4-BE49-F238E27FC236}">
                <a16:creationId xmlns:a16="http://schemas.microsoft.com/office/drawing/2014/main" id="{DA322BE0-16AC-4DA8-B14C-E1CFF6F7BB47}"/>
              </a:ext>
            </a:extLst>
          </p:cNvPr>
          <p:cNvSpPr>
            <a:spLocks noGrp="1"/>
          </p:cNvSpPr>
          <p:nvPr>
            <p:ph type="body" idx="53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hu-HU" dirty="0" smtClean="0"/>
              <a:t>1 500 000 Ft</a:t>
            </a:r>
            <a:endParaRPr lang="hu-HU" dirty="0"/>
          </a:p>
        </p:txBody>
      </p:sp>
      <p:sp>
        <p:nvSpPr>
          <p:cNvPr id="19" name="Szöveg helye 18">
            <a:extLst>
              <a:ext uri="{FF2B5EF4-FFF2-40B4-BE49-F238E27FC236}">
                <a16:creationId xmlns:a16="http://schemas.microsoft.com/office/drawing/2014/main" id="{AD114D9F-E5FF-4D6E-AB15-975F8897E15C}"/>
              </a:ext>
            </a:extLst>
          </p:cNvPr>
          <p:cNvSpPr>
            <a:spLocks noGrp="1"/>
          </p:cNvSpPr>
          <p:nvPr>
            <p:ph type="body" idx="54"/>
          </p:nvPr>
        </p:nvSpPr>
        <p:spPr/>
        <p:txBody>
          <a:bodyPr rtlCol="0"/>
          <a:lstStyle/>
          <a:p>
            <a:pPr rtl="0"/>
            <a:r>
              <a:rPr lang="hu-HU" dirty="0" smtClean="0"/>
              <a:t>Kategória címe</a:t>
            </a:r>
            <a:endParaRPr lang="hu-HU" dirty="0"/>
          </a:p>
        </p:txBody>
      </p:sp>
      <p:graphicFrame>
        <p:nvGraphicFramePr>
          <p:cNvPr id="23" name="Diagram helye 22" descr="Tortadiagram">
            <a:extLst>
              <a:ext uri="{FF2B5EF4-FFF2-40B4-BE49-F238E27FC236}">
                <a16:creationId xmlns:a16="http://schemas.microsoft.com/office/drawing/2014/main" id="{CD7B30DD-39D7-4EDB-B49F-BBF497E33747}"/>
              </a:ext>
            </a:extLst>
          </p:cNvPr>
          <p:cNvGraphicFramePr>
            <a:graphicFrameLocks noGrp="1"/>
          </p:cNvGraphicFramePr>
          <p:nvPr>
            <p:ph type="chart" sz="quarter" idx="55"/>
            <p:extLst>
              <p:ext uri="{D42A27DB-BD31-4B8C-83A1-F6EECF244321}">
                <p14:modId xmlns:p14="http://schemas.microsoft.com/office/powerpoint/2010/main" val="1404568247"/>
              </p:ext>
            </p:extLst>
          </p:nvPr>
        </p:nvGraphicFramePr>
        <p:xfrm>
          <a:off x="6924675" y="860425"/>
          <a:ext cx="4483100" cy="4573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FA99AA7-B30F-419C-B3C8-975D9C78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t>11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681D707-0D77-46E2-8C22-B5ADEB93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10146FC-F18A-4E5C-9079-B306E40F2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2362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helyőrzője 9">
            <a:extLst>
              <a:ext uri="{FF2B5EF4-FFF2-40B4-BE49-F238E27FC236}">
                <a16:creationId xmlns:a16="http://schemas.microsoft.com/office/drawing/2014/main" id="{CA87F037-7DB2-45C9-A176-874E6A13B3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pic>
        <p:nvPicPr>
          <p:cNvPr id="20" name="Kép helyőrzője 19" descr="Absztrakt háttér">
            <a:extLst>
              <a:ext uri="{FF2B5EF4-FFF2-40B4-BE49-F238E27FC236}">
                <a16:creationId xmlns:a16="http://schemas.microsoft.com/office/drawing/2014/main" id="{B9CF847D-0BA8-4D40-B95D-DAC8A415A56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Cím 4">
            <a:extLst>
              <a:ext uri="{FF2B5EF4-FFF2-40B4-BE49-F238E27FC236}">
                <a16:creationId xmlns:a16="http://schemas.microsoft.com/office/drawing/2014/main" id="{953F70E9-6111-446A-BD49-B6A996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ÖSSZESÍTÉS</a:t>
            </a:r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33221DE2-465E-4B89-BDBB-17EC72793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LOREM IPSUM DOLOR SIT AMET, CONSECTETUER ADIPISCING ELIT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7F9E6494-1485-4A3D-8CD3-31B5FAC1689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</a:t>
            </a:r>
            <a:r>
              <a:rPr lang="hu-HU" dirty="0" err="1" smtClean="0"/>
              <a:t>posuere</a:t>
            </a:r>
            <a:r>
              <a:rPr lang="hu-HU" dirty="0" smtClean="0"/>
              <a:t>,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sed</a:t>
            </a:r>
            <a:r>
              <a:rPr lang="hu-HU" dirty="0" smtClean="0"/>
              <a:t> </a:t>
            </a:r>
            <a:r>
              <a:rPr lang="hu-HU" dirty="0" err="1" smtClean="0"/>
              <a:t>pulvinar</a:t>
            </a:r>
            <a:r>
              <a:rPr lang="hu-HU" dirty="0" smtClean="0"/>
              <a:t> </a:t>
            </a:r>
            <a:r>
              <a:rPr lang="hu-HU" dirty="0" err="1" smtClean="0"/>
              <a:t>ultricies</a:t>
            </a:r>
            <a:r>
              <a:rPr lang="hu-HU" dirty="0" smtClean="0"/>
              <a:t>, </a:t>
            </a:r>
            <a:r>
              <a:rPr lang="hu-HU" dirty="0" err="1" smtClean="0"/>
              <a:t>purus</a:t>
            </a:r>
            <a:r>
              <a:rPr lang="hu-HU" dirty="0" smtClean="0"/>
              <a:t> </a:t>
            </a:r>
            <a:r>
              <a:rPr lang="hu-HU" dirty="0" err="1" smtClean="0"/>
              <a:t>lectus</a:t>
            </a:r>
            <a:r>
              <a:rPr lang="hu-HU" dirty="0" smtClean="0"/>
              <a:t>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libero</a:t>
            </a:r>
            <a:r>
              <a:rPr lang="hu-HU" dirty="0" smtClean="0"/>
              <a:t>,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 </a:t>
            </a:r>
            <a:r>
              <a:rPr lang="hu-HU" dirty="0" err="1" smtClean="0"/>
              <a:t>commodo</a:t>
            </a:r>
            <a:r>
              <a:rPr lang="hu-HU" dirty="0" smtClean="0"/>
              <a:t>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eros</a:t>
            </a:r>
            <a:r>
              <a:rPr lang="hu-HU" dirty="0" smtClean="0"/>
              <a:t> </a:t>
            </a:r>
            <a:r>
              <a:rPr lang="hu-HU" dirty="0" err="1" smtClean="0"/>
              <a:t>quis</a:t>
            </a:r>
            <a:r>
              <a:rPr lang="hu-HU" dirty="0" smtClean="0"/>
              <a:t> urna.</a:t>
            </a:r>
          </a:p>
          <a:p>
            <a:pPr rtl="0"/>
            <a:r>
              <a:rPr lang="hu-HU" dirty="0" err="1" smtClean="0"/>
              <a:t>Nunc</a:t>
            </a:r>
            <a:r>
              <a:rPr lang="hu-HU" dirty="0" smtClean="0"/>
              <a:t> </a:t>
            </a:r>
            <a:r>
              <a:rPr lang="hu-HU" dirty="0" err="1" smtClean="0"/>
              <a:t>viverra</a:t>
            </a:r>
            <a:r>
              <a:rPr lang="hu-HU" dirty="0" smtClean="0"/>
              <a:t> </a:t>
            </a:r>
            <a:r>
              <a:rPr lang="hu-HU" dirty="0" err="1" smtClean="0"/>
              <a:t>imperdiet</a:t>
            </a:r>
            <a:r>
              <a:rPr lang="hu-HU" dirty="0" smtClean="0"/>
              <a:t> </a:t>
            </a:r>
            <a:r>
              <a:rPr lang="hu-HU" dirty="0" err="1" smtClean="0"/>
              <a:t>enim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est. </a:t>
            </a:r>
            <a:r>
              <a:rPr lang="hu-HU" dirty="0" err="1" smtClean="0"/>
              <a:t>Vivamus</a:t>
            </a:r>
            <a:r>
              <a:rPr lang="hu-HU" dirty="0" smtClean="0"/>
              <a:t> a </a:t>
            </a:r>
            <a:r>
              <a:rPr lang="hu-HU" dirty="0" err="1" smtClean="0"/>
              <a:t>tellus</a:t>
            </a:r>
            <a:r>
              <a:rPr lang="hu-HU" dirty="0" smtClean="0"/>
              <a:t>.</a:t>
            </a:r>
          </a:p>
          <a:p>
            <a:pPr rtl="0"/>
            <a:r>
              <a:rPr lang="hu-HU" dirty="0" err="1" smtClean="0"/>
              <a:t>Pellentesque</a:t>
            </a:r>
            <a:r>
              <a:rPr lang="hu-HU" dirty="0" smtClean="0"/>
              <a:t> habitant </a:t>
            </a:r>
            <a:r>
              <a:rPr lang="hu-HU" dirty="0" err="1" smtClean="0"/>
              <a:t>morbi</a:t>
            </a:r>
            <a:r>
              <a:rPr lang="hu-HU" dirty="0" smtClean="0"/>
              <a:t> </a:t>
            </a:r>
            <a:r>
              <a:rPr lang="hu-HU" dirty="0" err="1" smtClean="0"/>
              <a:t>tristique</a:t>
            </a:r>
            <a:r>
              <a:rPr lang="hu-HU" dirty="0" smtClean="0"/>
              <a:t> </a:t>
            </a:r>
            <a:r>
              <a:rPr lang="hu-HU" dirty="0" err="1" smtClean="0"/>
              <a:t>senectus</a:t>
            </a:r>
            <a:r>
              <a:rPr lang="hu-HU" dirty="0" smtClean="0"/>
              <a:t> et </a:t>
            </a:r>
            <a:r>
              <a:rPr lang="hu-HU" dirty="0" err="1" smtClean="0"/>
              <a:t>netus</a:t>
            </a:r>
            <a:r>
              <a:rPr lang="hu-HU" dirty="0" smtClean="0"/>
              <a:t> et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fames</a:t>
            </a:r>
            <a:r>
              <a:rPr lang="hu-HU" dirty="0" smtClean="0"/>
              <a:t> </a:t>
            </a:r>
            <a:r>
              <a:rPr lang="hu-HU" dirty="0" err="1" smtClean="0"/>
              <a:t>ac</a:t>
            </a:r>
            <a:r>
              <a:rPr lang="hu-HU" dirty="0" smtClean="0"/>
              <a:t> turpis </a:t>
            </a:r>
            <a:r>
              <a:rPr lang="hu-HU" dirty="0" err="1" smtClean="0"/>
              <a:t>egestas</a:t>
            </a:r>
            <a:r>
              <a:rPr lang="hu-HU" dirty="0" smtClean="0"/>
              <a:t>. </a:t>
            </a:r>
            <a:r>
              <a:rPr lang="hu-HU" dirty="0" err="1" smtClean="0"/>
              <a:t>Proin</a:t>
            </a:r>
            <a:r>
              <a:rPr lang="hu-HU" dirty="0" smtClean="0"/>
              <a:t> </a:t>
            </a:r>
            <a:r>
              <a:rPr lang="hu-HU" dirty="0" err="1" smtClean="0"/>
              <a:t>pharetra</a:t>
            </a:r>
            <a:r>
              <a:rPr lang="hu-HU" dirty="0" smtClean="0"/>
              <a:t> </a:t>
            </a:r>
            <a:r>
              <a:rPr lang="hu-HU" dirty="0" err="1" smtClean="0"/>
              <a:t>nonummy</a:t>
            </a:r>
            <a:r>
              <a:rPr lang="hu-HU" dirty="0" smtClean="0"/>
              <a:t> </a:t>
            </a:r>
            <a:r>
              <a:rPr lang="hu-HU" dirty="0" err="1" smtClean="0"/>
              <a:t>pede</a:t>
            </a:r>
            <a:r>
              <a:rPr lang="hu-HU" dirty="0" smtClean="0"/>
              <a:t>. </a:t>
            </a:r>
            <a:r>
              <a:rPr lang="hu-HU" dirty="0" err="1" smtClean="0"/>
              <a:t>Mauris</a:t>
            </a:r>
            <a:r>
              <a:rPr lang="hu-HU" dirty="0" smtClean="0"/>
              <a:t> et </a:t>
            </a:r>
            <a:r>
              <a:rPr lang="hu-HU" dirty="0" err="1" smtClean="0"/>
              <a:t>orci</a:t>
            </a:r>
            <a:r>
              <a:rPr lang="hu-HU" dirty="0" smtClean="0"/>
              <a:t>.</a:t>
            </a:r>
          </a:p>
          <a:p>
            <a:pPr rtl="0"/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9EB9F42-DBAC-4200-A2A6-96F4D943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 rtl="0"/>
              <a:t>12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032CBFD-8EB3-4D94-8FDF-C4198EF11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2ACC7CD0-CDEF-499B-929F-253562EB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223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helyőrzője 8">
            <a:extLst>
              <a:ext uri="{FF2B5EF4-FFF2-40B4-BE49-F238E27FC236}">
                <a16:creationId xmlns:a16="http://schemas.microsoft.com/office/drawing/2014/main" id="{4826D6B4-2F2D-4028-9520-001218B5ECB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sp>
        <p:nvSpPr>
          <p:cNvPr id="6" name="Cím 5">
            <a:extLst>
              <a:ext uri="{FF2B5EF4-FFF2-40B4-BE49-F238E27FC236}">
                <a16:creationId xmlns:a16="http://schemas.microsoft.com/office/drawing/2014/main" id="{DBCAB2DE-EF98-46F8-A621-2E1A6624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FÜGGELÉK</a:t>
            </a:r>
            <a:endParaRPr lang="hu-HU" dirty="0"/>
          </a:p>
        </p:txBody>
      </p:sp>
      <p:pic>
        <p:nvPicPr>
          <p:cNvPr id="11" name="Kép helyőrzője 10" descr="Absztrakt háttér">
            <a:extLst>
              <a:ext uri="{FF2B5EF4-FFF2-40B4-BE49-F238E27FC236}">
                <a16:creationId xmlns:a16="http://schemas.microsoft.com/office/drawing/2014/main" id="{FBF9093D-0565-48ED-AA9F-AE0E3494717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C57986C-983F-481D-81FB-E03E9127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t>13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55F236F-BB92-408F-9A08-D5576EB5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8C55721-47F2-4ED5-B964-D4332938A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8931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/>
          <p:cNvPicPr>
            <a:picLocks noChangeAspect="1"/>
          </p:cNvPicPr>
          <p:nvPr/>
        </p:nvPicPr>
        <p:blipFill rotWithShape="1">
          <a:blip r:embed="rId3"/>
          <a:srcRect r="45247"/>
          <a:stretch/>
        </p:blipFill>
        <p:spPr>
          <a:xfrm>
            <a:off x="1166903" y="3581219"/>
            <a:ext cx="2001747" cy="17574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Kép helyőrzője 9">
            <a:extLst>
              <a:ext uri="{FF2B5EF4-FFF2-40B4-BE49-F238E27FC236}">
                <a16:creationId xmlns:a16="http://schemas.microsoft.com/office/drawing/2014/main" id="{F134DE68-610E-4EEB-B74B-452C1FAC1DA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pic>
        <p:nvPicPr>
          <p:cNvPr id="21" name="Kép helyőrzője 20" descr="Absztrakt háttér">
            <a:extLst>
              <a:ext uri="{FF2B5EF4-FFF2-40B4-BE49-F238E27FC236}">
                <a16:creationId xmlns:a16="http://schemas.microsoft.com/office/drawing/2014/main" id="{CFD930F2-FED4-475C-A75D-6AB04672994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Cím 4">
            <a:extLst>
              <a:ext uri="{FF2B5EF4-FFF2-40B4-BE49-F238E27FC236}">
                <a16:creationId xmlns:a16="http://schemas.microsoft.com/office/drawing/2014/main" id="{971E61A3-1D57-4708-B548-E5986378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MOBILVERZIÓ</a:t>
            </a:r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106F646D-B036-48DA-A242-2C9263AC3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hu-HU" dirty="0" smtClean="0"/>
              <a:t>LOREM IPSUM DOLOR SIT AMET, CONSECTETUER ADIPISCING ELIT. MAECENAS PORTTITOR CONGUE MASSA. FUSCE POSUERE, MAGNA SED PULVINAR ULTRICIES, PURUS LECTUS MALESUADA LIBERO</a:t>
            </a:r>
          </a:p>
          <a:p>
            <a:pPr rtl="0"/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FA2259AB-530E-4F31-A710-6CF0B478F1C7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</a:t>
            </a:r>
            <a:r>
              <a:rPr lang="hu-HU" dirty="0" err="1" smtClean="0"/>
              <a:t>posuere</a:t>
            </a:r>
            <a:r>
              <a:rPr lang="hu-HU" dirty="0" smtClean="0"/>
              <a:t>,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sed</a:t>
            </a:r>
            <a:r>
              <a:rPr lang="hu-HU" dirty="0" smtClean="0"/>
              <a:t> </a:t>
            </a:r>
            <a:r>
              <a:rPr lang="hu-HU" dirty="0" err="1" smtClean="0"/>
              <a:t>pulvinar</a:t>
            </a:r>
            <a:r>
              <a:rPr lang="hu-HU" dirty="0" smtClean="0"/>
              <a:t> </a:t>
            </a:r>
            <a:r>
              <a:rPr lang="hu-HU" dirty="0" err="1" smtClean="0"/>
              <a:t>ultricies</a:t>
            </a:r>
            <a:r>
              <a:rPr lang="hu-HU" dirty="0" smtClean="0"/>
              <a:t>, </a:t>
            </a:r>
            <a:r>
              <a:rPr lang="hu-HU" dirty="0" err="1" smtClean="0"/>
              <a:t>purus</a:t>
            </a:r>
            <a:r>
              <a:rPr lang="hu-HU" dirty="0" smtClean="0"/>
              <a:t> </a:t>
            </a:r>
            <a:r>
              <a:rPr lang="hu-HU" dirty="0" err="1" smtClean="0"/>
              <a:t>lectus</a:t>
            </a:r>
            <a:r>
              <a:rPr lang="hu-HU" dirty="0" smtClean="0"/>
              <a:t>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libero</a:t>
            </a:r>
            <a:r>
              <a:rPr lang="hu-HU" dirty="0" smtClean="0"/>
              <a:t>,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 </a:t>
            </a:r>
            <a:r>
              <a:rPr lang="hu-HU" dirty="0" err="1" smtClean="0"/>
              <a:t>commodo</a:t>
            </a:r>
            <a:r>
              <a:rPr lang="hu-HU" dirty="0" smtClean="0"/>
              <a:t>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eros</a:t>
            </a:r>
            <a:r>
              <a:rPr lang="hu-HU" dirty="0" smtClean="0"/>
              <a:t> </a:t>
            </a:r>
            <a:r>
              <a:rPr lang="hu-HU" dirty="0" err="1" smtClean="0"/>
              <a:t>quis</a:t>
            </a:r>
            <a:r>
              <a:rPr lang="hu-HU" dirty="0" smtClean="0"/>
              <a:t> urna.</a:t>
            </a:r>
          </a:p>
          <a:p>
            <a:pPr rtl="0"/>
            <a:endParaRPr lang="hu-HU" dirty="0" smtClean="0"/>
          </a:p>
          <a:p>
            <a:pPr rtl="0"/>
            <a:r>
              <a:rPr lang="hu-HU" dirty="0" err="1" smtClean="0"/>
              <a:t>Nunc</a:t>
            </a:r>
            <a:r>
              <a:rPr lang="hu-HU" dirty="0" smtClean="0"/>
              <a:t> </a:t>
            </a:r>
            <a:r>
              <a:rPr lang="hu-HU" dirty="0" err="1" smtClean="0"/>
              <a:t>viverra</a:t>
            </a:r>
            <a:r>
              <a:rPr lang="hu-HU" dirty="0" smtClean="0"/>
              <a:t> </a:t>
            </a:r>
            <a:r>
              <a:rPr lang="hu-HU" dirty="0" err="1" smtClean="0"/>
              <a:t>imperdiet</a:t>
            </a:r>
            <a:r>
              <a:rPr lang="hu-HU" dirty="0" smtClean="0"/>
              <a:t> </a:t>
            </a:r>
            <a:r>
              <a:rPr lang="hu-HU" dirty="0" err="1" smtClean="0"/>
              <a:t>enim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est. </a:t>
            </a:r>
            <a:r>
              <a:rPr lang="hu-HU" dirty="0" err="1" smtClean="0"/>
              <a:t>Vivamus</a:t>
            </a:r>
            <a:r>
              <a:rPr lang="hu-HU" dirty="0" smtClean="0"/>
              <a:t> a </a:t>
            </a:r>
            <a:r>
              <a:rPr lang="hu-HU" dirty="0" err="1" smtClean="0"/>
              <a:t>tellus</a:t>
            </a:r>
            <a:r>
              <a:rPr lang="hu-HU" dirty="0" smtClean="0"/>
              <a:t>.</a:t>
            </a:r>
          </a:p>
          <a:p>
            <a:pPr rtl="0"/>
            <a:endParaRPr lang="hu-HU" dirty="0" smtClean="0"/>
          </a:p>
          <a:p>
            <a:pPr rtl="0"/>
            <a:r>
              <a:rPr lang="hu-HU" dirty="0" err="1" smtClean="0"/>
              <a:t>Pellentesque</a:t>
            </a:r>
            <a:r>
              <a:rPr lang="hu-HU" dirty="0" smtClean="0"/>
              <a:t> habitant </a:t>
            </a:r>
            <a:r>
              <a:rPr lang="hu-HU" dirty="0" err="1" smtClean="0"/>
              <a:t>morbi</a:t>
            </a:r>
            <a:r>
              <a:rPr lang="hu-HU" dirty="0" smtClean="0"/>
              <a:t> </a:t>
            </a:r>
            <a:r>
              <a:rPr lang="hu-HU" dirty="0" err="1" smtClean="0"/>
              <a:t>tristique</a:t>
            </a:r>
            <a:r>
              <a:rPr lang="hu-HU" dirty="0" smtClean="0"/>
              <a:t> </a:t>
            </a:r>
            <a:r>
              <a:rPr lang="hu-HU" dirty="0" err="1" smtClean="0"/>
              <a:t>senectus</a:t>
            </a:r>
            <a:r>
              <a:rPr lang="hu-HU" dirty="0" smtClean="0"/>
              <a:t> et </a:t>
            </a:r>
            <a:r>
              <a:rPr lang="hu-HU" dirty="0" err="1" smtClean="0"/>
              <a:t>netus</a:t>
            </a:r>
            <a:r>
              <a:rPr lang="hu-HU" dirty="0" smtClean="0"/>
              <a:t> et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fames</a:t>
            </a:r>
            <a:r>
              <a:rPr lang="hu-HU" dirty="0" smtClean="0"/>
              <a:t> </a:t>
            </a:r>
            <a:r>
              <a:rPr lang="hu-HU" dirty="0" err="1" smtClean="0"/>
              <a:t>ac</a:t>
            </a:r>
            <a:r>
              <a:rPr lang="hu-HU" dirty="0" smtClean="0"/>
              <a:t> turpis </a:t>
            </a:r>
            <a:r>
              <a:rPr lang="hu-HU" dirty="0" err="1" smtClean="0"/>
              <a:t>egestas</a:t>
            </a:r>
            <a:r>
              <a:rPr lang="hu-HU" dirty="0" smtClean="0"/>
              <a:t>. </a:t>
            </a:r>
            <a:r>
              <a:rPr lang="hu-HU" dirty="0" err="1" smtClean="0"/>
              <a:t>Proin</a:t>
            </a:r>
            <a:r>
              <a:rPr lang="hu-HU" dirty="0" smtClean="0"/>
              <a:t> </a:t>
            </a:r>
            <a:r>
              <a:rPr lang="hu-HU" dirty="0" err="1" smtClean="0"/>
              <a:t>pharetra</a:t>
            </a:r>
            <a:r>
              <a:rPr lang="hu-HU" dirty="0" smtClean="0"/>
              <a:t> </a:t>
            </a:r>
            <a:r>
              <a:rPr lang="hu-HU" dirty="0" err="1" smtClean="0"/>
              <a:t>nonummy</a:t>
            </a:r>
            <a:r>
              <a:rPr lang="hu-HU" dirty="0" smtClean="0"/>
              <a:t> </a:t>
            </a:r>
            <a:r>
              <a:rPr lang="hu-HU" dirty="0" err="1" smtClean="0"/>
              <a:t>pede</a:t>
            </a:r>
            <a:r>
              <a:rPr lang="hu-HU" dirty="0" smtClean="0"/>
              <a:t>. </a:t>
            </a:r>
            <a:r>
              <a:rPr lang="hu-HU" dirty="0" err="1" smtClean="0"/>
              <a:t>Mauris</a:t>
            </a:r>
            <a:r>
              <a:rPr lang="hu-HU" dirty="0" smtClean="0"/>
              <a:t> et </a:t>
            </a:r>
            <a:r>
              <a:rPr lang="hu-HU" dirty="0" err="1" smtClean="0"/>
              <a:t>orci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8CB8384-B0BB-4EA8-B9C0-C29BC90F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 rtl="0"/>
              <a:t>14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B773D43-1954-4F70-800C-0FBF061FA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Weboldal mobilverzió</a:t>
            </a:r>
            <a:endParaRPr lang="hu-HU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FC83A74C-977A-4816-891B-118D588AE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2022.12.01 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 rotWithShape="1">
          <a:blip r:embed="rId6"/>
          <a:srcRect b="21484"/>
          <a:stretch/>
        </p:blipFill>
        <p:spPr>
          <a:xfrm>
            <a:off x="3315505" y="1976894"/>
            <a:ext cx="1816619" cy="31089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620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Kép helyőrzője 20">
            <a:extLst>
              <a:ext uri="{FF2B5EF4-FFF2-40B4-BE49-F238E27FC236}">
                <a16:creationId xmlns:a16="http://schemas.microsoft.com/office/drawing/2014/main" id="{68D7BA2C-9B0D-466A-9EB6-14071AD0EA7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9493042-5AE0-45BE-ADF7-928C67A00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hu-HU" dirty="0" smtClean="0"/>
              <a:t>A MI</a:t>
            </a:r>
            <a:br>
              <a:rPr lang="hu-HU" dirty="0" smtClean="0"/>
            </a:br>
            <a:r>
              <a:rPr lang="hu-HU" dirty="0" smtClean="0"/>
              <a:t>CSAPATUNK</a:t>
            </a:r>
            <a:endParaRPr lang="hu-HU" dirty="0"/>
          </a:p>
        </p:txBody>
      </p:sp>
      <p:pic>
        <p:nvPicPr>
          <p:cNvPr id="23" name="Kép helyőrzője 22">
            <a:extLst>
              <a:ext uri="{FF2B5EF4-FFF2-40B4-BE49-F238E27FC236}">
                <a16:creationId xmlns:a16="http://schemas.microsoft.com/office/drawing/2014/main" id="{BCDA0AB9-D2F0-43F7-8A11-F5E9906191F8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784" y="1178023"/>
            <a:ext cx="1378093" cy="2066544"/>
          </a:xfrm>
        </p:spPr>
      </p:pic>
      <p:sp>
        <p:nvSpPr>
          <p:cNvPr id="10" name="Szöveg helye 9">
            <a:extLst>
              <a:ext uri="{FF2B5EF4-FFF2-40B4-BE49-F238E27FC236}">
                <a16:creationId xmlns:a16="http://schemas.microsoft.com/office/drawing/2014/main" id="{78F98AF3-5CC0-4C1C-95C8-7080E8F227A0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5594559" y="3688045"/>
            <a:ext cx="2066544" cy="333561"/>
          </a:xfrm>
        </p:spPr>
        <p:txBody>
          <a:bodyPr rtlCol="0">
            <a:noAutofit/>
          </a:bodyPr>
          <a:lstStyle/>
          <a:p>
            <a:pPr rtl="0"/>
            <a:r>
              <a:rPr lang="hu-HU" dirty="0" smtClean="0"/>
              <a:t>Szabó </a:t>
            </a:r>
          </a:p>
          <a:p>
            <a:pPr rtl="0"/>
            <a:r>
              <a:rPr lang="hu-HU" dirty="0" smtClean="0"/>
              <a:t>Péter</a:t>
            </a:r>
            <a:endParaRPr lang="hu-HU" dirty="0"/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925DB19C-E7A8-45AA-8650-827149D84F25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5594559" y="4107861"/>
            <a:ext cx="2066544" cy="282991"/>
          </a:xfrm>
        </p:spPr>
        <p:txBody>
          <a:bodyPr rtlCol="0"/>
          <a:lstStyle/>
          <a:p>
            <a:pPr rtl="0"/>
            <a:r>
              <a:rPr lang="hu-HU" dirty="0" smtClean="0"/>
              <a:t>Program fejlesztő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86211C21-F618-450D-80B7-ADC8416BF85A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5594559" y="4472063"/>
            <a:ext cx="2066544" cy="1280958"/>
          </a:xfrm>
        </p:spPr>
        <p:txBody>
          <a:bodyPr rtlCol="0">
            <a:noAutofit/>
          </a:bodyPr>
          <a:lstStyle/>
          <a:p>
            <a:r>
              <a:rPr lang="hu-HU" sz="1100" dirty="0"/>
              <a:t>Éves bevétele: 2,5 milliárd Ft, euróba átváltva: 1200 €</a:t>
            </a:r>
            <a:br>
              <a:rPr lang="hu-HU" sz="1100" dirty="0"/>
            </a:br>
            <a:r>
              <a:rPr lang="hu-HU" sz="1100" dirty="0"/>
              <a:t>Jó képű! Magas! Gazdag! Boldog! Van jogsija! Nincsenek gyerekei! Összesen 21 éves! Fényes jövő áll előtte! Boldog párkapcsolatban él(↓)!</a:t>
            </a:r>
          </a:p>
          <a:p>
            <a:r>
              <a:rPr lang="hu-HU" sz="1100" dirty="0"/>
              <a:t>Telefonszám: 06969696969</a:t>
            </a:r>
          </a:p>
          <a:p>
            <a:r>
              <a:rPr lang="hu-HU" sz="1100" dirty="0"/>
              <a:t>Weboldal: GetFatBitches.uz</a:t>
            </a:r>
          </a:p>
          <a:p>
            <a:r>
              <a:rPr lang="hu-HU" sz="1100" dirty="0"/>
              <a:t>Lakcím: Budapest, Baross u. 4, 1085</a:t>
            </a:r>
          </a:p>
          <a:p>
            <a:r>
              <a:rPr lang="hu-HU" sz="1100" dirty="0"/>
              <a:t>GitHub: </a:t>
            </a:r>
            <a:r>
              <a:rPr lang="hu-HU" sz="1100" dirty="0">
                <a:hlinkClick r:id="rId5"/>
              </a:rPr>
              <a:t>Link</a:t>
            </a:r>
            <a:endParaRPr lang="hu-HU" sz="1100" dirty="0"/>
          </a:p>
        </p:txBody>
      </p:sp>
      <p:pic>
        <p:nvPicPr>
          <p:cNvPr id="25" name="Kép helyőrzője 24">
            <a:extLst>
              <a:ext uri="{FF2B5EF4-FFF2-40B4-BE49-F238E27FC236}">
                <a16:creationId xmlns:a16="http://schemas.microsoft.com/office/drawing/2014/main" id="{266E5B63-726C-4BAE-818C-574FCAA7C4B9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58" y="1178023"/>
            <a:ext cx="1402964" cy="2066544"/>
          </a:xfrm>
        </p:spPr>
      </p:pic>
      <p:sp>
        <p:nvSpPr>
          <p:cNvPr id="19" name="Szöveg helye 18">
            <a:extLst>
              <a:ext uri="{FF2B5EF4-FFF2-40B4-BE49-F238E27FC236}">
                <a16:creationId xmlns:a16="http://schemas.microsoft.com/office/drawing/2014/main" id="{0D997D53-CF01-4DFB-BF60-A1C0E441E3ED}"/>
              </a:ext>
            </a:extLst>
          </p:cNvPr>
          <p:cNvSpPr>
            <a:spLocks noGrp="1"/>
          </p:cNvSpPr>
          <p:nvPr>
            <p:ph type="body" idx="41"/>
          </p:nvPr>
        </p:nvSpPr>
        <p:spPr>
          <a:xfrm>
            <a:off x="8340012" y="3390544"/>
            <a:ext cx="2066400" cy="615618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hu-HU" dirty="0" smtClean="0"/>
              <a:t>Zámbó</a:t>
            </a:r>
          </a:p>
          <a:p>
            <a:pPr rtl="0"/>
            <a:r>
              <a:rPr lang="hu-HU" dirty="0" smtClean="0"/>
              <a:t>Illés</a:t>
            </a:r>
            <a:endParaRPr lang="hu-HU" dirty="0"/>
          </a:p>
        </p:txBody>
      </p:sp>
      <p:sp>
        <p:nvSpPr>
          <p:cNvPr id="18" name="Szöveg helye 17">
            <a:extLst>
              <a:ext uri="{FF2B5EF4-FFF2-40B4-BE49-F238E27FC236}">
                <a16:creationId xmlns:a16="http://schemas.microsoft.com/office/drawing/2014/main" id="{595DD6C0-4657-481E-B5A8-0B444B50E5E8}"/>
              </a:ext>
            </a:extLst>
          </p:cNvPr>
          <p:cNvSpPr>
            <a:spLocks noGrp="1"/>
          </p:cNvSpPr>
          <p:nvPr>
            <p:ph type="body" idx="40"/>
          </p:nvPr>
        </p:nvSpPr>
        <p:spPr>
          <a:xfrm>
            <a:off x="8330253" y="4152140"/>
            <a:ext cx="2066400" cy="282991"/>
          </a:xfrm>
        </p:spPr>
        <p:txBody>
          <a:bodyPr rtlCol="0"/>
          <a:lstStyle/>
          <a:p>
            <a:pPr rtl="0"/>
            <a:r>
              <a:rPr lang="hu-HU" dirty="0" smtClean="0"/>
              <a:t>Weboldal fejlesztő</a:t>
            </a:r>
            <a:endParaRPr lang="hu-HU" dirty="0"/>
          </a:p>
        </p:txBody>
      </p:sp>
      <p:sp>
        <p:nvSpPr>
          <p:cNvPr id="17" name="Szöveg helye 16">
            <a:extLst>
              <a:ext uri="{FF2B5EF4-FFF2-40B4-BE49-F238E27FC236}">
                <a16:creationId xmlns:a16="http://schemas.microsoft.com/office/drawing/2014/main" id="{ABF18825-3673-4E2F-9474-F09020A67442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8340012" y="4467762"/>
            <a:ext cx="2066400" cy="1280958"/>
          </a:xfrm>
        </p:spPr>
        <p:txBody>
          <a:bodyPr rtlCol="0">
            <a:noAutofit/>
          </a:bodyPr>
          <a:lstStyle/>
          <a:p>
            <a:r>
              <a:rPr lang="hu-HU" sz="1200" dirty="0"/>
              <a:t>Éves bevétele: 2,5 milliárd Ft, euróba átváltva: 1100 €</a:t>
            </a:r>
            <a:br>
              <a:rPr lang="hu-HU" sz="1200" dirty="0"/>
            </a:br>
            <a:r>
              <a:rPr lang="hu-HU" sz="1200" dirty="0"/>
              <a:t>Büszke </a:t>
            </a:r>
            <a:r>
              <a:rPr lang="hu-HU" sz="1200" dirty="0" smtClean="0"/>
              <a:t>vállalkozás </a:t>
            </a:r>
            <a:r>
              <a:rPr lang="hu-HU" sz="1200" dirty="0"/>
              <a:t>tulajdonos: Morning Wood IT </a:t>
            </a:r>
            <a:r>
              <a:rPr lang="hu-HU" sz="1200" dirty="0" err="1"/>
              <a:t>Company</a:t>
            </a:r>
            <a:r>
              <a:rPr lang="hu-HU" sz="1200" dirty="0"/>
              <a:t> </a:t>
            </a:r>
            <a:r>
              <a:rPr lang="hu-HU" sz="1200" dirty="0" smtClean="0"/>
              <a:t>Ezenfelül </a:t>
            </a:r>
            <a:r>
              <a:rPr lang="hu-HU" sz="1200" dirty="0"/>
              <a:t>társtulajdonos a Boci IT kft-ben.</a:t>
            </a:r>
          </a:p>
          <a:p>
            <a:r>
              <a:rPr lang="hu-HU" sz="1200" dirty="0"/>
              <a:t>Telefonszám: 066966688</a:t>
            </a:r>
          </a:p>
          <a:p>
            <a:r>
              <a:rPr lang="hu-HU" sz="1200" dirty="0"/>
              <a:t>Weboldal: GetFatBitches.uz</a:t>
            </a:r>
          </a:p>
          <a:p>
            <a:r>
              <a:rPr lang="hu-HU" sz="1200" dirty="0"/>
              <a:t>Lakcím: Budapest, Baross u. 4, 1085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BEB9258-160D-4BB3-A188-7E7AF286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t>15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D6BF718-7BC2-4E24-9402-487DFCC2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A csapattagok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93F124E-AEC7-4C29-BD76-3837B6D8F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2022.12.01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8137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helyőrzője 2">
            <a:extLst>
              <a:ext uri="{FF2B5EF4-FFF2-40B4-BE49-F238E27FC236}">
                <a16:creationId xmlns:a16="http://schemas.microsoft.com/office/drawing/2014/main" id="{8220D5DE-4628-433F-8A23-3DEA457104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2"/>
            <a:ext cx="1328400" cy="1328400"/>
          </a:xfrm>
        </p:spPr>
      </p:pic>
      <p:sp>
        <p:nvSpPr>
          <p:cNvPr id="6" name="Cím 5">
            <a:extLst>
              <a:ext uri="{FF2B5EF4-FFF2-40B4-BE49-F238E27FC236}">
                <a16:creationId xmlns:a16="http://schemas.microsoft.com/office/drawing/2014/main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KÖSZÖNJÜK!</a:t>
            </a:r>
            <a:endParaRPr lang="hu-HU" dirty="0"/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58804881-51D2-4A81-BABB-704FBED23E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9959" y="3602635"/>
            <a:ext cx="4586288" cy="348542"/>
          </a:xfrm>
        </p:spPr>
        <p:txBody>
          <a:bodyPr rtlCol="0"/>
          <a:lstStyle/>
          <a:p>
            <a:pPr rtl="0"/>
            <a:r>
              <a:rPr lang="hu-HU" dirty="0" smtClean="0"/>
              <a:t>Szabó Péter</a:t>
            </a:r>
          </a:p>
          <a:p>
            <a:pPr rtl="0"/>
            <a:r>
              <a:rPr lang="hu-HU" dirty="0" smtClean="0"/>
              <a:t>Zámbó Illés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8D2C39EE-B4D3-4E49-BF2C-871A33509C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4950" y="4036434"/>
            <a:ext cx="4586288" cy="230941"/>
          </a:xfrm>
        </p:spPr>
        <p:txBody>
          <a:bodyPr rtlCol="0"/>
          <a:lstStyle/>
          <a:p>
            <a:pPr rtl="0"/>
            <a:r>
              <a:rPr lang="hu-HU" dirty="0" smtClean="0"/>
              <a:t>Telefonszám:</a:t>
            </a:r>
            <a:endParaRPr lang="hu-HU" dirty="0"/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93DB312C-BF94-484C-BB02-2534E26CEC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959" y="4357520"/>
            <a:ext cx="4586288" cy="290167"/>
          </a:xfrm>
        </p:spPr>
        <p:txBody>
          <a:bodyPr rtlCol="0"/>
          <a:lstStyle/>
          <a:p>
            <a:r>
              <a:rPr lang="hu-HU" b="0" dirty="0"/>
              <a:t>06969696969</a:t>
            </a:r>
            <a:endParaRPr lang="hu-HU" dirty="0"/>
          </a:p>
        </p:txBody>
      </p:sp>
      <p:sp>
        <p:nvSpPr>
          <p:cNvPr id="10" name="Szöveg helye 9">
            <a:extLst>
              <a:ext uri="{FF2B5EF4-FFF2-40B4-BE49-F238E27FC236}">
                <a16:creationId xmlns:a16="http://schemas.microsoft.com/office/drawing/2014/main" id="{53C87786-C7F5-4B45-904D-00CC865572A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1648" y="4718437"/>
            <a:ext cx="4586288" cy="230941"/>
          </a:xfrm>
        </p:spPr>
        <p:txBody>
          <a:bodyPr rtlCol="0"/>
          <a:lstStyle/>
          <a:p>
            <a:pPr rtl="0"/>
            <a:r>
              <a:rPr lang="hu-HU" dirty="0" smtClean="0"/>
              <a:t>E-mail-cím:</a:t>
            </a:r>
            <a:endParaRPr lang="hu-HU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D8E60535-F276-49C5-9346-D536D6899F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950" y="5058919"/>
            <a:ext cx="4586288" cy="364479"/>
          </a:xfrm>
        </p:spPr>
        <p:txBody>
          <a:bodyPr rtlCol="0"/>
          <a:lstStyle/>
          <a:p>
            <a:r>
              <a:rPr lang="hu-HU" b="0" dirty="0" smtClean="0"/>
              <a:t>GetFatBitches</a:t>
            </a:r>
            <a:r>
              <a:rPr lang="hu-HU" dirty="0" smtClean="0"/>
              <a:t>@dark.</a:t>
            </a:r>
            <a:r>
              <a:rPr lang="hu-HU" b="0" dirty="0" smtClean="0"/>
              <a:t>uz</a:t>
            </a:r>
            <a:endParaRPr lang="hu-HU" dirty="0"/>
          </a:p>
        </p:txBody>
      </p:sp>
      <p:sp>
        <p:nvSpPr>
          <p:cNvPr id="12" name="Szöveg helye 11">
            <a:extLst>
              <a:ext uri="{FF2B5EF4-FFF2-40B4-BE49-F238E27FC236}">
                <a16:creationId xmlns:a16="http://schemas.microsoft.com/office/drawing/2014/main" id="{85395049-FB9C-455B-8DCA-4BD0D35F1DF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91648" y="5430941"/>
            <a:ext cx="4586288" cy="230941"/>
          </a:xfrm>
        </p:spPr>
        <p:txBody>
          <a:bodyPr rtlCol="0"/>
          <a:lstStyle/>
          <a:p>
            <a:pPr rtl="0"/>
            <a:r>
              <a:rPr lang="hu-HU" dirty="0" smtClean="0"/>
              <a:t>Weboldal:</a:t>
            </a:r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D55212BC-6862-4B56-B856-7A97BBD3D4F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9959" y="5659180"/>
            <a:ext cx="4586288" cy="364479"/>
          </a:xfrm>
        </p:spPr>
        <p:txBody>
          <a:bodyPr rtlCol="0"/>
          <a:lstStyle/>
          <a:p>
            <a:r>
              <a:rPr lang="hu-HU" b="0" dirty="0" smtClean="0"/>
              <a:t>www.GetFatBitches.uz</a:t>
            </a:r>
            <a:endParaRPr lang="hu-HU" dirty="0"/>
          </a:p>
        </p:txBody>
      </p:sp>
      <p:pic>
        <p:nvPicPr>
          <p:cNvPr id="15" name="Kép helyőrzője 14" descr="Absztrakt háttér">
            <a:extLst>
              <a:ext uri="{FF2B5EF4-FFF2-40B4-BE49-F238E27FC236}">
                <a16:creationId xmlns:a16="http://schemas.microsoft.com/office/drawing/2014/main" id="{72AD0CC3-F8DE-4C10-916A-24BC65B1D28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567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Kép helyőrzője 11" descr="Absztrakt háttér&#10;">
            <a:extLst>
              <a:ext uri="{FF2B5EF4-FFF2-40B4-BE49-F238E27FC236}">
                <a16:creationId xmlns:a16="http://schemas.microsoft.com/office/drawing/2014/main" id="{403E5740-1FF0-42AF-A459-70BE0BD24F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A4B7241-C2B7-4F61-A69C-236E16A5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767" y="2814762"/>
            <a:ext cx="4618957" cy="817385"/>
          </a:xfrm>
        </p:spPr>
        <p:txBody>
          <a:bodyPr rtlCol="0"/>
          <a:lstStyle/>
          <a:p>
            <a:r>
              <a:rPr lang="hu-HU" b="0" dirty="0"/>
              <a:t>Program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DFD3B61-D7B5-4C7A-80FB-02A3436F8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smtClean="0"/>
              <a:t>Fejlesztő: Szabó </a:t>
            </a:r>
            <a:r>
              <a:rPr lang="hu-HU" dirty="0"/>
              <a:t>P</a:t>
            </a:r>
            <a:r>
              <a:rPr lang="hu-HU" dirty="0" smtClean="0"/>
              <a:t>éter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3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hu-HU" sz="4400" b="0" dirty="0"/>
              <a:t>Program</a:t>
            </a:r>
            <a:r>
              <a:rPr lang="hu-HU" b="0" dirty="0"/>
              <a:t/>
            </a:r>
            <a:br>
              <a:rPr lang="hu-HU" b="0" dirty="0"/>
            </a:br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20225" y="3717002"/>
            <a:ext cx="4215201" cy="1208937"/>
          </a:xfrm>
        </p:spPr>
        <p:txBody>
          <a:bodyPr rtlCol="0">
            <a:normAutofit/>
          </a:bodyPr>
          <a:lstStyle/>
          <a:p>
            <a:pPr algn="just"/>
            <a:r>
              <a:rPr lang="hu-HU" dirty="0"/>
              <a:t>C# nyelven készülő grafikus alkalmazás, ami lehetőséget kínál az adott síkidom vagy test kiválasztására és Terület, Kerület, Térfogat, Felszín (K, T, V, A) kiszámítására és kiválasztott testek/síkidomok </a:t>
            </a:r>
            <a:r>
              <a:rPr lang="hu-HU" dirty="0" smtClean="0"/>
              <a:t>megjelenítésére </a:t>
            </a:r>
            <a:r>
              <a:rPr lang="hu-HU" dirty="0"/>
              <a:t>a kiszámolt adatokkal együtt.</a:t>
            </a:r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/>
              <a:t>3</a:t>
            </a:fld>
            <a:endParaRPr lang="hu-HU" dirty="0"/>
          </a:p>
        </p:txBody>
      </p:sp>
      <p:sp>
        <p:nvSpPr>
          <p:cNvPr id="7" name="Élőláb helye 6">
            <a:extLst>
              <a:ext uri="{FF2B5EF4-FFF2-40B4-BE49-F238E27FC236}">
                <a16:creationId xmlns:a16="http://schemas.microsoft.com/office/drawing/2014/main" id="{80B83D80-B29B-48B9-9B34-76AD9399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Program rövid bemutatója</a:t>
            </a:r>
            <a:endParaRPr lang="hu-HU" dirty="0"/>
          </a:p>
        </p:txBody>
      </p:sp>
      <p:sp>
        <p:nvSpPr>
          <p:cNvPr id="6" name="Dátum helye 5">
            <a:extLst>
              <a:ext uri="{FF2B5EF4-FFF2-40B4-BE49-F238E27FC236}">
                <a16:creationId xmlns:a16="http://schemas.microsoft.com/office/drawing/2014/main" id="{5EC88EDC-DE1B-4E22-AB2A-B461D5C8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2022.12.01 </a:t>
            </a:r>
            <a:endParaRPr lang="hu-HU" dirty="0"/>
          </a:p>
        </p:txBody>
      </p:sp>
      <p:pic>
        <p:nvPicPr>
          <p:cNvPr id="11" name="Kép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39" y="1133985"/>
            <a:ext cx="6869927" cy="46068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12"/>
            <a:ext cx="1328400" cy="13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helyőrzője 9">
            <a:extLst>
              <a:ext uri="{FF2B5EF4-FFF2-40B4-BE49-F238E27FC236}">
                <a16:creationId xmlns:a16="http://schemas.microsoft.com/office/drawing/2014/main" id="{A7271147-093C-4AE4-8DB3-B51D6C633C7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32" y="1"/>
            <a:ext cx="1328400" cy="1328400"/>
          </a:xfrm>
        </p:spPr>
      </p:pic>
      <p:sp>
        <p:nvSpPr>
          <p:cNvPr id="5" name="Cím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4591" y="1263819"/>
            <a:ext cx="4494133" cy="804338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hu-HU" dirty="0" smtClean="0"/>
              <a:t>Program</a:t>
            </a:r>
            <a:br>
              <a:rPr lang="hu-HU" dirty="0" smtClean="0"/>
            </a:br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Működés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hu-HU" dirty="0" smtClean="0"/>
              <a:t>Működik (nem) (-;</a:t>
            </a:r>
            <a:endParaRPr lang="hu-HU" dirty="0" smtClean="0"/>
          </a:p>
          <a:p>
            <a:pPr rtl="0"/>
            <a:r>
              <a:rPr lang="hu-HU" dirty="0" smtClean="0"/>
              <a:t>A program megvizsgálja melyik test van kiválasztva és ahhoz igazítja a szövegeket</a:t>
            </a:r>
            <a:endParaRPr lang="hu-HU" dirty="0" smtClean="0"/>
          </a:p>
          <a:p>
            <a:pPr rtl="0"/>
            <a:r>
              <a:rPr lang="hu-HU" dirty="0" smtClean="0"/>
              <a:t>Nem megadott vagy hibás adatok esetében figyelmezteti egy felugró ablakkal a felhasználót</a:t>
            </a:r>
            <a:endParaRPr lang="hu-HU" dirty="0" smtClean="0"/>
          </a:p>
          <a:p>
            <a:pPr rtl="0"/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/>
              <a:t>4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01DB817-586B-493A-922D-54010C88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Program</a:t>
            </a:r>
            <a:endParaRPr lang="hu-HU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A96AB769-C08B-4A71-BEE7-D771D274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243" y="1066667"/>
            <a:ext cx="3235673" cy="47047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helyőrzője 10">
            <a:extLst>
              <a:ext uri="{FF2B5EF4-FFF2-40B4-BE49-F238E27FC236}">
                <a16:creationId xmlns:a16="http://schemas.microsoft.com/office/drawing/2014/main" id="{F137CA39-CE16-4C0C-AFB5-324FE940E66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TERMÉK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LOREM IPSUM DOLOR SIT AMET, CONSECTETUER ADIPISCING ELIT</a:t>
            </a:r>
          </a:p>
          <a:p>
            <a:pPr rtl="0"/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smtClean="0"/>
              <a:t>A kiválasztott test illusztrálva van</a:t>
            </a:r>
            <a:endParaRPr lang="hu-HU" dirty="0" smtClean="0"/>
          </a:p>
          <a:p>
            <a:pPr rtl="0"/>
            <a:r>
              <a:rPr lang="hu-HU" dirty="0" smtClean="0"/>
              <a:t>Előzmények</a:t>
            </a:r>
            <a:endParaRPr lang="hu-HU" dirty="0" smtClean="0"/>
          </a:p>
          <a:p>
            <a:pPr rtl="0"/>
            <a:r>
              <a:rPr lang="hu-HU" dirty="0" smtClean="0"/>
              <a:t>Szünetmentes számítás</a:t>
            </a:r>
            <a:endParaRPr lang="hu-HU" dirty="0" smtClean="0"/>
          </a:p>
          <a:p>
            <a:pPr rtl="0"/>
            <a:endParaRPr lang="hu-HU" dirty="0"/>
          </a:p>
        </p:txBody>
      </p:sp>
      <p:pic>
        <p:nvPicPr>
          <p:cNvPr id="13" name="Kép helyőrzője 12">
            <a:extLst>
              <a:ext uri="{FF2B5EF4-FFF2-40B4-BE49-F238E27FC236}">
                <a16:creationId xmlns:a16="http://schemas.microsoft.com/office/drawing/2014/main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829" y="1653871"/>
            <a:ext cx="4832608" cy="31328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t>5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FFF8DFC-D37E-4FE9-81F0-77C68D46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BA396AE-BE46-43FB-B4E7-224D2AF3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2022.12.01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6680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helyőrzője 8">
            <a:extLst>
              <a:ext uri="{FF2B5EF4-FFF2-40B4-BE49-F238E27FC236}">
                <a16:creationId xmlns:a16="http://schemas.microsoft.com/office/drawing/2014/main" id="{00A900CE-F052-47BC-8B74-B92A4604BF6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Weboldal</a:t>
            </a:r>
            <a:endParaRPr lang="hu-HU" dirty="0"/>
          </a:p>
        </p:txBody>
      </p:sp>
      <p:pic>
        <p:nvPicPr>
          <p:cNvPr id="22" name="Kép helyőrzője 21" descr="Absztrakt háttér">
            <a:extLst>
              <a:ext uri="{FF2B5EF4-FFF2-40B4-BE49-F238E27FC236}">
                <a16:creationId xmlns:a16="http://schemas.microsoft.com/office/drawing/2014/main" id="{0342E5A4-E598-4185-B93F-5814F00C201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1690447"/>
            <a:ext cx="12191999" cy="3493008"/>
          </a:xfrm>
        </p:spPr>
      </p:pic>
      <p:sp>
        <p:nvSpPr>
          <p:cNvPr id="3" name="Szöveg helye 2">
            <a:extLst>
              <a:ext uri="{FF2B5EF4-FFF2-40B4-BE49-F238E27FC236}">
                <a16:creationId xmlns:a16="http://schemas.microsoft.com/office/drawing/2014/main" id="{C679F2E6-BA14-4C8A-ABD2-DF5060934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3976" y="2571484"/>
            <a:ext cx="4443165" cy="370500"/>
          </a:xfrm>
        </p:spPr>
        <p:txBody>
          <a:bodyPr rtlCol="0">
            <a:normAutofit/>
          </a:bodyPr>
          <a:lstStyle/>
          <a:p>
            <a:pPr rtl="0"/>
            <a:r>
              <a:rPr lang="hu-HU" sz="2400" dirty="0" smtClean="0"/>
              <a:t>A programot bemutató weboldal</a:t>
            </a:r>
            <a:endParaRPr lang="hu-HU" sz="240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 rtl="0"/>
              <a:t>6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ED7D25D-51F0-4AAA-86C5-F3584C0E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hu-HU" dirty="0"/>
              <a:t>A programot bemutató weboldal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48CF653-A1E7-473E-A717-8659C5E4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2022.12.01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8031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helyőrzője 19" descr="Absztrakt háttér">
            <a:extLst>
              <a:ext uri="{FF2B5EF4-FFF2-40B4-BE49-F238E27FC236}">
                <a16:creationId xmlns:a16="http://schemas.microsoft.com/office/drawing/2014/main" id="{B9CF847D-0BA8-4D40-B95D-DAC8A415A56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62727" y="1657351"/>
            <a:ext cx="4818476" cy="3124200"/>
          </a:xfrm>
        </p:spPr>
      </p:pic>
      <p:pic>
        <p:nvPicPr>
          <p:cNvPr id="11" name="Kép helyőrzője 10">
            <a:extLst>
              <a:ext uri="{FF2B5EF4-FFF2-40B4-BE49-F238E27FC236}">
                <a16:creationId xmlns:a16="http://schemas.microsoft.com/office/drawing/2014/main" id="{F137CA39-CE16-4C0C-AFB5-324FE940E66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76" y="2091023"/>
            <a:ext cx="4858053" cy="804338"/>
          </a:xfrm>
        </p:spPr>
        <p:txBody>
          <a:bodyPr rtlCol="0">
            <a:normAutofit fontScale="90000"/>
          </a:bodyPr>
          <a:lstStyle/>
          <a:p>
            <a:pPr rtl="0"/>
            <a:r>
              <a:rPr lang="hu-HU" dirty="0" smtClean="0"/>
              <a:t>Weboldal webesnézetben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Weboldal fő feladatai: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smtClean="0"/>
              <a:t>Program bemutatása</a:t>
            </a:r>
          </a:p>
          <a:p>
            <a:pPr rtl="0"/>
            <a:r>
              <a:rPr lang="hu-HU" dirty="0" smtClean="0"/>
              <a:t>Program letölthetőségének biztosítása</a:t>
            </a:r>
          </a:p>
          <a:p>
            <a:pPr rtl="0"/>
            <a:r>
              <a:rPr lang="hu-HU" dirty="0" smtClean="0"/>
              <a:t>Testek és síkidomok bemutatása</a:t>
            </a:r>
          </a:p>
          <a:p>
            <a:pPr rtl="0"/>
            <a:r>
              <a:rPr lang="hu-HU" dirty="0" smtClean="0"/>
              <a:t>Kapcsolat létesítés a fejlesztőkkel</a:t>
            </a:r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t>7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FFF8DFC-D37E-4FE9-81F0-77C68D46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weboldal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BA396AE-BE46-43FB-B4E7-224D2AF3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2022.12.01 </a:t>
            </a:r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 rotWithShape="1">
          <a:blip r:embed="rId5"/>
          <a:srcRect b="17154"/>
          <a:stretch/>
        </p:blipFill>
        <p:spPr>
          <a:xfrm>
            <a:off x="6362727" y="2170015"/>
            <a:ext cx="4818477" cy="20988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875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Kép helyőrzője 16">
            <a:extLst>
              <a:ext uri="{FF2B5EF4-FFF2-40B4-BE49-F238E27FC236}">
                <a16:creationId xmlns:a16="http://schemas.microsoft.com/office/drawing/2014/main" id="{D652F905-B33B-4D47-80C8-0F74935D9B8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sp>
        <p:nvSpPr>
          <p:cNvPr id="5" name="Cím 4">
            <a:extLst>
              <a:ext uri="{FF2B5EF4-FFF2-40B4-BE49-F238E27FC236}">
                <a16:creationId xmlns:a16="http://schemas.microsoft.com/office/drawing/2014/main" id="{9FFA9230-37E2-4CEB-A3E5-B704CE27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Fejlesztés szakaszai</a:t>
            </a:r>
            <a:endParaRPr lang="hu-HU" dirty="0"/>
          </a:p>
        </p:txBody>
      </p:sp>
      <p:sp>
        <p:nvSpPr>
          <p:cNvPr id="10" name="Szöveg helye 9">
            <a:extLst>
              <a:ext uri="{FF2B5EF4-FFF2-40B4-BE49-F238E27FC236}">
                <a16:creationId xmlns:a16="http://schemas.microsoft.com/office/drawing/2014/main" id="{89BE0DA3-3A03-418B-B7CF-0D4107499B9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4E74A44B-1AAF-44D0-A426-104890F03E29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 rtlCol="0"/>
          <a:lstStyle/>
          <a:p>
            <a:pPr rtl="0"/>
            <a:r>
              <a:rPr lang="hu-HU" dirty="0" smtClean="0"/>
              <a:t>1. Tervezés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D5450AF9-6A8E-4054-A832-F7BF5DA0E16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226927" y="4271296"/>
            <a:ext cx="2944368" cy="899748"/>
          </a:xfrm>
        </p:spPr>
        <p:txBody>
          <a:bodyPr rtlCol="0">
            <a:normAutofit fontScale="92500"/>
          </a:bodyPr>
          <a:lstStyle/>
          <a:p>
            <a:pPr algn="just" rtl="0"/>
            <a:r>
              <a:rPr lang="hu-HU" dirty="0" smtClean="0"/>
              <a:t>Először megterveztük a weboldalt és a programot. Elsősorban a grafikai design-t egyaránt a programnál és weboldalnál. Az egész dokumentálva </a:t>
            </a:r>
            <a:r>
              <a:rPr lang="hu-HU" sz="1500" dirty="0" smtClean="0"/>
              <a:t>lett</a:t>
            </a:r>
            <a:r>
              <a:rPr lang="hu-HU" dirty="0" smtClean="0"/>
              <a:t>.</a:t>
            </a:r>
          </a:p>
        </p:txBody>
      </p:sp>
      <p:sp>
        <p:nvSpPr>
          <p:cNvPr id="12" name="Szöveg helye 11">
            <a:extLst>
              <a:ext uri="{FF2B5EF4-FFF2-40B4-BE49-F238E27FC236}">
                <a16:creationId xmlns:a16="http://schemas.microsoft.com/office/drawing/2014/main" id="{CC46A248-3DD2-4083-A410-269D3C38BC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C2591E4E-87B2-4D64-B582-FBD4968920C5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2. </a:t>
            </a:r>
            <a:r>
              <a:rPr lang="hu-HU" dirty="0"/>
              <a:t>F</a:t>
            </a:r>
            <a:r>
              <a:rPr lang="hu-HU" dirty="0" smtClean="0"/>
              <a:t>ejlesztés</a:t>
            </a:r>
            <a:endParaRPr lang="hu-HU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D02433E8-0DB5-41D8-8B35-D76C17922FE5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4871314" y="4271296"/>
            <a:ext cx="2944368" cy="951533"/>
          </a:xfrm>
        </p:spPr>
        <p:txBody>
          <a:bodyPr rtlCol="0">
            <a:normAutofit/>
          </a:bodyPr>
          <a:lstStyle/>
          <a:p>
            <a:pPr algn="just"/>
            <a:r>
              <a:rPr lang="hu-HU" dirty="0" smtClean="0"/>
              <a:t>A tervezés után megkezdtük a fejlesztést. A fejlesztés alatt elkészült maga a program és a hozzátartozó </a:t>
            </a:r>
            <a:r>
              <a:rPr lang="hu-HU" dirty="0"/>
              <a:t>weboldal. </a:t>
            </a:r>
            <a:r>
              <a:rPr lang="hu-HU" dirty="0" smtClean="0"/>
              <a:t>Az egész </a:t>
            </a:r>
            <a:r>
              <a:rPr lang="hu-HU" dirty="0"/>
              <a:t>dokumentálva lett.</a:t>
            </a:r>
          </a:p>
          <a:p>
            <a:pPr algn="just" rtl="0"/>
            <a:endParaRPr lang="hu-HU" dirty="0"/>
          </a:p>
        </p:txBody>
      </p:sp>
      <p:sp>
        <p:nvSpPr>
          <p:cNvPr id="15" name="Szöveg helye 14">
            <a:extLst>
              <a:ext uri="{FF2B5EF4-FFF2-40B4-BE49-F238E27FC236}">
                <a16:creationId xmlns:a16="http://schemas.microsoft.com/office/drawing/2014/main" id="{A0DE6855-935C-4D9C-A6CA-A30ED4BC73A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515701" y="2760518"/>
            <a:ext cx="978408" cy="978408"/>
          </a:xfrm>
        </p:spPr>
        <p:txBody>
          <a:bodyPr rtlCol="0"/>
          <a:lstStyle/>
          <a:p>
            <a:pPr rtl="0"/>
            <a:r>
              <a:rPr lang="hu-HU" dirty="0"/>
              <a:t>3</a:t>
            </a:r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A9BECA94-5E25-4E6D-A58C-7792A89CED7C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hu-HU" dirty="0" smtClean="0"/>
              <a:t>3. Tesztelés</a:t>
            </a:r>
            <a:endParaRPr lang="hu-HU" dirty="0"/>
          </a:p>
        </p:txBody>
      </p:sp>
      <p:sp>
        <p:nvSpPr>
          <p:cNvPr id="14" name="Szöveg helye 13">
            <a:extLst>
              <a:ext uri="{FF2B5EF4-FFF2-40B4-BE49-F238E27FC236}">
                <a16:creationId xmlns:a16="http://schemas.microsoft.com/office/drawing/2014/main" id="{1A32FF73-A652-43C6-96BD-425851F591BC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8515702" y="4271296"/>
            <a:ext cx="2944368" cy="899748"/>
          </a:xfrm>
        </p:spPr>
        <p:txBody>
          <a:bodyPr rtlCol="0">
            <a:normAutofit/>
          </a:bodyPr>
          <a:lstStyle/>
          <a:p>
            <a:pPr algn="just" rtl="0"/>
            <a:r>
              <a:rPr lang="hu-HU" dirty="0" smtClean="0"/>
              <a:t>Ebben a szakaszban az elkészült remekműveket teszteltük. A tesztelésről dokumentáció is készült.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0CD95F8-281D-4A11-99F2-9795C526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 rtl="0"/>
              <a:t>8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EF07EF2-7D34-4156-A053-F39C57360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hu-HU" dirty="0"/>
              <a:t>Fejlesztés szakaszai</a:t>
            </a:r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AC3AE2A4-3957-4B28-BF08-92D47AFB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2022.12.01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1017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Kép helyőrzője 19">
            <a:extLst>
              <a:ext uri="{FF2B5EF4-FFF2-40B4-BE49-F238E27FC236}">
                <a16:creationId xmlns:a16="http://schemas.microsoft.com/office/drawing/2014/main" id="{E4C80877-D542-4201-A994-0186BAAB84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68"/>
            <a:ext cx="1328400" cy="1328400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FD6457C-A61F-46C0-8266-0BBA6BBC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76" y="1512271"/>
            <a:ext cx="2971055" cy="1286838"/>
          </a:xfrm>
        </p:spPr>
        <p:txBody>
          <a:bodyPr rtlCol="0">
            <a:noAutofit/>
          </a:bodyPr>
          <a:lstStyle/>
          <a:p>
            <a:pPr rtl="0"/>
            <a:r>
              <a:rPr lang="hu-HU" dirty="0" smtClean="0"/>
              <a:t>NÖVEKEDÉS</a:t>
            </a:r>
            <a:br>
              <a:rPr lang="hu-HU" dirty="0" smtClean="0"/>
            </a:br>
            <a:r>
              <a:rPr lang="hu-HU" dirty="0" smtClean="0"/>
              <a:t>STRATÉGIA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0D16957-8228-4166-804F-C65671955A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LOREM IPSUM DOLOR SIT AMET, CONSECTETUER ADIPISCING ELIT. MAECENAS PORTTITOR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0035A84C-449C-4CF8-B16B-6646515E753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D62CB705-FC11-48C5-A459-495475D0B55E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hu-HU" dirty="0" smtClean="0"/>
              <a:t>1. szakasz címe</a:t>
            </a:r>
            <a:endParaRPr lang="hu-HU" dirty="0"/>
          </a:p>
        </p:txBody>
      </p:sp>
      <p:sp>
        <p:nvSpPr>
          <p:cNvPr id="12" name="Szöveg helye 11">
            <a:extLst>
              <a:ext uri="{FF2B5EF4-FFF2-40B4-BE49-F238E27FC236}">
                <a16:creationId xmlns:a16="http://schemas.microsoft.com/office/drawing/2014/main" id="{A1B0D2C5-9B7A-45C5-81F4-9E0E8F13E8FB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hu-HU" dirty="0" smtClean="0"/>
              <a:t>1. szakasz alcíme</a:t>
            </a:r>
            <a:endParaRPr lang="hu-HU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775CF4E1-948D-4002-A94F-4BA8543DF1C4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/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</a:t>
            </a:r>
          </a:p>
          <a:p>
            <a:pPr rtl="0"/>
            <a:r>
              <a:rPr lang="hu-HU" dirty="0" smtClean="0"/>
              <a:t>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endParaRPr lang="hu-HU" dirty="0" smtClean="0"/>
          </a:p>
          <a:p>
            <a:pPr rtl="0"/>
            <a:r>
              <a:rPr lang="hu-HU" dirty="0" err="1" smtClean="0"/>
              <a:t>Nunc</a:t>
            </a:r>
            <a:r>
              <a:rPr lang="hu-HU" dirty="0" smtClean="0"/>
              <a:t> </a:t>
            </a:r>
            <a:r>
              <a:rPr lang="hu-HU" dirty="0" err="1" smtClean="0"/>
              <a:t>viverra</a:t>
            </a:r>
            <a:r>
              <a:rPr lang="hu-HU" dirty="0" smtClean="0"/>
              <a:t> </a:t>
            </a:r>
            <a:r>
              <a:rPr lang="hu-HU" dirty="0" err="1" smtClean="0"/>
              <a:t>imperdiet</a:t>
            </a:r>
            <a:r>
              <a:rPr lang="hu-HU" dirty="0" smtClean="0"/>
              <a:t> </a:t>
            </a:r>
            <a:r>
              <a:rPr lang="hu-HU" dirty="0" err="1" smtClean="0"/>
              <a:t>enim</a:t>
            </a:r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6B1A0A9B-D4E2-459E-998F-4F014D0CE15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C4390C17-C4AE-4DB3-8625-333E382D8160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2. szakasz címe</a:t>
            </a:r>
            <a:endParaRPr lang="hu-HU" dirty="0"/>
          </a:p>
        </p:txBody>
      </p:sp>
      <p:sp>
        <p:nvSpPr>
          <p:cNvPr id="15" name="Szöveg helye 14">
            <a:extLst>
              <a:ext uri="{FF2B5EF4-FFF2-40B4-BE49-F238E27FC236}">
                <a16:creationId xmlns:a16="http://schemas.microsoft.com/office/drawing/2014/main" id="{727CE960-8379-40F4-AAA5-1C5D97A21A8B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2. szakasz alcíme</a:t>
            </a:r>
            <a:endParaRPr lang="hu-HU" dirty="0"/>
          </a:p>
        </p:txBody>
      </p:sp>
      <p:sp>
        <p:nvSpPr>
          <p:cNvPr id="14" name="Szöveg helye 13">
            <a:extLst>
              <a:ext uri="{FF2B5EF4-FFF2-40B4-BE49-F238E27FC236}">
                <a16:creationId xmlns:a16="http://schemas.microsoft.com/office/drawing/2014/main" id="{CD77B647-E767-4BF7-9BBB-4670F75C62E5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</a:t>
            </a:r>
          </a:p>
          <a:p>
            <a:pPr rtl="0"/>
            <a:r>
              <a:rPr lang="hu-HU" dirty="0" smtClean="0"/>
              <a:t>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endParaRPr lang="hu-HU" dirty="0" smtClean="0"/>
          </a:p>
          <a:p>
            <a:pPr rtl="0"/>
            <a:r>
              <a:rPr lang="hu-HU" dirty="0" err="1" smtClean="0"/>
              <a:t>Pellentesque</a:t>
            </a:r>
            <a:r>
              <a:rPr lang="hu-HU" dirty="0" smtClean="0"/>
              <a:t> habitant </a:t>
            </a:r>
            <a:r>
              <a:rPr lang="hu-HU" dirty="0" err="1" smtClean="0"/>
              <a:t>morbi</a:t>
            </a:r>
            <a:r>
              <a:rPr lang="hu-HU" dirty="0" smtClean="0"/>
              <a:t> </a:t>
            </a:r>
            <a:r>
              <a:rPr lang="hu-HU" dirty="0" err="1" smtClean="0"/>
              <a:t>tristique</a:t>
            </a:r>
            <a:r>
              <a:rPr lang="hu-HU" dirty="0" smtClean="0"/>
              <a:t> </a:t>
            </a:r>
            <a:r>
              <a:rPr lang="hu-HU" dirty="0" err="1" smtClean="0"/>
              <a:t>senectus</a:t>
            </a:r>
            <a:r>
              <a:rPr lang="hu-HU" dirty="0" smtClean="0"/>
              <a:t> et </a:t>
            </a:r>
          </a:p>
          <a:p>
            <a:pPr rtl="0"/>
            <a:r>
              <a:rPr lang="hu-HU" dirty="0" err="1" smtClean="0"/>
              <a:t>Proin</a:t>
            </a:r>
            <a:r>
              <a:rPr lang="hu-HU" dirty="0" smtClean="0"/>
              <a:t> </a:t>
            </a:r>
            <a:r>
              <a:rPr lang="hu-HU" dirty="0" err="1" smtClean="0"/>
              <a:t>pharetra</a:t>
            </a:r>
            <a:r>
              <a:rPr lang="hu-HU" dirty="0" smtClean="0"/>
              <a:t> </a:t>
            </a:r>
            <a:r>
              <a:rPr lang="hu-HU" dirty="0" err="1" smtClean="0"/>
              <a:t>nonummy</a:t>
            </a:r>
            <a:r>
              <a:rPr lang="hu-HU" dirty="0" smtClean="0"/>
              <a:t> </a:t>
            </a:r>
            <a:r>
              <a:rPr lang="hu-HU" dirty="0" err="1" smtClean="0"/>
              <a:t>pede</a:t>
            </a:r>
            <a:endParaRPr lang="hu-HU" dirty="0"/>
          </a:p>
        </p:txBody>
      </p:sp>
      <p:sp>
        <p:nvSpPr>
          <p:cNvPr id="10" name="Szöveg helye 9">
            <a:extLst>
              <a:ext uri="{FF2B5EF4-FFF2-40B4-BE49-F238E27FC236}">
                <a16:creationId xmlns:a16="http://schemas.microsoft.com/office/drawing/2014/main" id="{67777536-862A-4117-99A6-08D618025F3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19" name="Szöveg helye 18">
            <a:extLst>
              <a:ext uri="{FF2B5EF4-FFF2-40B4-BE49-F238E27FC236}">
                <a16:creationId xmlns:a16="http://schemas.microsoft.com/office/drawing/2014/main" id="{12F7FE6A-EF99-4A0F-B41B-9EED6BCFB58F}"/>
              </a:ext>
            </a:extLst>
          </p:cNvPr>
          <p:cNvSpPr>
            <a:spLocks noGrp="1"/>
          </p:cNvSpPr>
          <p:nvPr>
            <p:ph type="body" idx="38"/>
          </p:nvPr>
        </p:nvSpPr>
        <p:spPr/>
        <p:txBody>
          <a:bodyPr rtlCol="0"/>
          <a:lstStyle/>
          <a:p>
            <a:pPr rtl="0"/>
            <a:r>
              <a:rPr lang="hu-HU" dirty="0" smtClean="0"/>
              <a:t>3. szakasz címe</a:t>
            </a:r>
            <a:endParaRPr lang="hu-HU" dirty="0"/>
          </a:p>
        </p:txBody>
      </p:sp>
      <p:sp>
        <p:nvSpPr>
          <p:cNvPr id="18" name="Szöveg helye 17">
            <a:extLst>
              <a:ext uri="{FF2B5EF4-FFF2-40B4-BE49-F238E27FC236}">
                <a16:creationId xmlns:a16="http://schemas.microsoft.com/office/drawing/2014/main" id="{8437F6BD-1892-43B0-BD66-91036E5CAAF7}"/>
              </a:ext>
            </a:extLst>
          </p:cNvPr>
          <p:cNvSpPr>
            <a:spLocks noGrp="1"/>
          </p:cNvSpPr>
          <p:nvPr>
            <p:ph type="body" idx="37"/>
          </p:nvPr>
        </p:nvSpPr>
        <p:spPr/>
        <p:txBody>
          <a:bodyPr rtlCol="0"/>
          <a:lstStyle/>
          <a:p>
            <a:pPr rtl="0"/>
            <a:r>
              <a:rPr lang="hu-HU" dirty="0" smtClean="0"/>
              <a:t>3. szakasz alcíme</a:t>
            </a:r>
            <a:endParaRPr lang="hu-HU" dirty="0"/>
          </a:p>
        </p:txBody>
      </p:sp>
      <p:sp>
        <p:nvSpPr>
          <p:cNvPr id="17" name="Szöveg helye 16">
            <a:extLst>
              <a:ext uri="{FF2B5EF4-FFF2-40B4-BE49-F238E27FC236}">
                <a16:creationId xmlns:a16="http://schemas.microsoft.com/office/drawing/2014/main" id="{ED753487-20C4-4668-BE91-11BEE80F5B0C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8975159" y="3147170"/>
            <a:ext cx="2589369" cy="2311934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endParaRPr lang="hu-HU" dirty="0" smtClean="0"/>
          </a:p>
          <a:p>
            <a:pPr rtl="0"/>
            <a:r>
              <a:rPr lang="hu-HU" dirty="0" err="1" smtClean="0"/>
              <a:t>Fusce</a:t>
            </a:r>
            <a:r>
              <a:rPr lang="hu-HU" dirty="0" smtClean="0"/>
              <a:t> </a:t>
            </a:r>
            <a:r>
              <a:rPr lang="hu-HU" dirty="0" err="1" smtClean="0"/>
              <a:t>posuere</a:t>
            </a:r>
            <a:r>
              <a:rPr lang="hu-HU" dirty="0" smtClean="0"/>
              <a:t>,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sed</a:t>
            </a:r>
            <a:r>
              <a:rPr lang="hu-HU" dirty="0" smtClean="0"/>
              <a:t> </a:t>
            </a:r>
            <a:r>
              <a:rPr lang="hu-HU" dirty="0" err="1" smtClean="0"/>
              <a:t>pulvinar</a:t>
            </a:r>
            <a:r>
              <a:rPr lang="hu-HU" dirty="0" smtClean="0"/>
              <a:t> </a:t>
            </a:r>
            <a:r>
              <a:rPr lang="hu-HU" dirty="0" err="1" smtClean="0"/>
              <a:t>ultricies</a:t>
            </a:r>
            <a:r>
              <a:rPr lang="hu-HU" dirty="0" smtClean="0"/>
              <a:t>, </a:t>
            </a:r>
            <a:r>
              <a:rPr lang="hu-HU" dirty="0" err="1" smtClean="0"/>
              <a:t>purus</a:t>
            </a:r>
            <a:r>
              <a:rPr lang="hu-HU" dirty="0" smtClean="0"/>
              <a:t> </a:t>
            </a:r>
            <a:r>
              <a:rPr lang="hu-HU" dirty="0" err="1" smtClean="0"/>
              <a:t>lectus</a:t>
            </a:r>
            <a:r>
              <a:rPr lang="hu-HU" dirty="0" smtClean="0"/>
              <a:t> </a:t>
            </a:r>
          </a:p>
          <a:p>
            <a:pPr rtl="0"/>
            <a:r>
              <a:rPr lang="hu-HU" dirty="0" err="1" smtClean="0"/>
              <a:t>Nunc</a:t>
            </a:r>
            <a:r>
              <a:rPr lang="hu-HU" dirty="0" smtClean="0"/>
              <a:t> </a:t>
            </a:r>
            <a:r>
              <a:rPr lang="hu-HU" dirty="0" err="1" smtClean="0"/>
              <a:t>viverra</a:t>
            </a:r>
            <a:r>
              <a:rPr lang="hu-HU" dirty="0" smtClean="0"/>
              <a:t> </a:t>
            </a:r>
            <a:r>
              <a:rPr lang="hu-HU" dirty="0" err="1" smtClean="0"/>
              <a:t>imperdiet</a:t>
            </a:r>
            <a:r>
              <a:rPr lang="hu-HU" dirty="0" smtClean="0"/>
              <a:t> </a:t>
            </a:r>
            <a:r>
              <a:rPr lang="hu-HU" dirty="0" err="1" smtClean="0"/>
              <a:t>enim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est. </a:t>
            </a:r>
            <a:r>
              <a:rPr lang="hu-HU" dirty="0" err="1" smtClean="0"/>
              <a:t>Vivamus</a:t>
            </a:r>
            <a:r>
              <a:rPr lang="hu-HU" dirty="0" smtClean="0"/>
              <a:t> a </a:t>
            </a:r>
            <a:r>
              <a:rPr lang="hu-HU" dirty="0" err="1" smtClean="0"/>
              <a:t>tellus</a:t>
            </a:r>
            <a:r>
              <a:rPr lang="hu-HU" dirty="0" smtClean="0"/>
              <a:t>.</a:t>
            </a:r>
          </a:p>
          <a:p>
            <a:pPr rtl="0"/>
            <a:r>
              <a:rPr lang="hu-HU" dirty="0" err="1" smtClean="0"/>
              <a:t>Pellentesque</a:t>
            </a:r>
            <a:r>
              <a:rPr lang="hu-HU" dirty="0" smtClean="0"/>
              <a:t> habitant </a:t>
            </a:r>
            <a:r>
              <a:rPr lang="hu-HU" dirty="0" err="1" smtClean="0"/>
              <a:t>morbi</a:t>
            </a:r>
            <a:r>
              <a:rPr lang="hu-HU" dirty="0" smtClean="0"/>
              <a:t> </a:t>
            </a:r>
            <a:r>
              <a:rPr lang="hu-HU" dirty="0" err="1" smtClean="0"/>
              <a:t>tristique</a:t>
            </a:r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277F7BB-ABDC-47FC-A794-3AB13968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 rtl="0"/>
              <a:t>9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8668378-7C82-453C-9E4E-4F6D219F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56623C6-B28B-425F-80E3-E918DFC5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9020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5055155_TF56488565" id="{2207422B-20BE-480A-A66F-F9EB08B31407}" vid="{82CF816D-5C22-4A9F-882C-F6DF4C3CF9EC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Futurisztikus befektetői prezentáció</Template>
  <TotalTime>0</TotalTime>
  <Words>796</Words>
  <Application>Microsoft Office PowerPoint</Application>
  <PresentationFormat>Szélesvásznú</PresentationFormat>
  <Paragraphs>177</Paragraphs>
  <Slides>16</Slides>
  <Notes>16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5" baseType="lpstr">
      <vt:lpstr>Arial</vt:lpstr>
      <vt:lpstr>Calibri</vt:lpstr>
      <vt:lpstr>Courier New</vt:lpstr>
      <vt:lpstr>Gill Sans MT</vt:lpstr>
      <vt:lpstr>Segoe UI</vt:lpstr>
      <vt:lpstr>Segoe UI Light</vt:lpstr>
      <vt:lpstr>Segoe UI Semibold</vt:lpstr>
      <vt:lpstr>Tahoma</vt:lpstr>
      <vt:lpstr>Office-téma</vt:lpstr>
      <vt:lpstr>TerFelSzoft</vt:lpstr>
      <vt:lpstr>Program</vt:lpstr>
      <vt:lpstr>Program </vt:lpstr>
      <vt:lpstr>Program </vt:lpstr>
      <vt:lpstr>TERMÉK</vt:lpstr>
      <vt:lpstr>Weboldal</vt:lpstr>
      <vt:lpstr>Weboldal webesnézetben</vt:lpstr>
      <vt:lpstr>Fejlesztés szakaszai</vt:lpstr>
      <vt:lpstr>NÖVEKEDÉS STRATÉGIA</vt:lpstr>
      <vt:lpstr>Csapatdia</vt:lpstr>
      <vt:lpstr>FINANSZÍROZÁS</vt:lpstr>
      <vt:lpstr>ÖSSZESÍTÉS</vt:lpstr>
      <vt:lpstr>FÜGGELÉK</vt:lpstr>
      <vt:lpstr>MOBILVERZIÓ</vt:lpstr>
      <vt:lpstr>A MI CSAPATUNK</vt:lpstr>
      <vt:lpstr>KÖSZÖNJÜK!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2022-12-01T08:28:20Z</dcterms:created>
  <dcterms:modified xsi:type="dcterms:W3CDTF">2022-12-06T08:22:12Z</dcterms:modified>
</cp:coreProperties>
</file>