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84" r:id="rId4"/>
    <p:sldId id="257" r:id="rId5"/>
    <p:sldId id="258" r:id="rId6"/>
    <p:sldId id="259" r:id="rId7"/>
    <p:sldId id="265" r:id="rId8"/>
    <p:sldId id="262" r:id="rId9"/>
    <p:sldId id="283" r:id="rId10"/>
    <p:sldId id="281" r:id="rId11"/>
    <p:sldId id="273" r:id="rId12"/>
    <p:sldId id="276" r:id="rId13"/>
    <p:sldId id="277" r:id="rId14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29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7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34EB05-B65D-4357-89E6-1998AEC274BF}" type="datetime1">
              <a:rPr lang="hu-HU" smtClean="0"/>
              <a:t>2022.12.08.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734C57-E9E1-41CF-980D-894129B14651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616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 emblém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315754" y="2253996"/>
            <a:ext cx="7521576" cy="100584"/>
            <a:chOff x="3631692" y="2253996"/>
            <a:chExt cx="7521576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4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0526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3475528" y="5305363"/>
            <a:ext cx="5270119" cy="100584"/>
            <a:chOff x="3631690" y="2253996"/>
            <a:chExt cx="9179781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902977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2635892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ámok összehasonlítá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12 345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6" name="Szöveg helye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6 789 Ft</a:t>
            </a:r>
            <a:endParaRPr lang="hu-HU" noProof="0" dirty="0"/>
          </a:p>
        </p:txBody>
      </p:sp>
      <p:sp>
        <p:nvSpPr>
          <p:cNvPr id="27" name="Szöveg helye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elrendezése körö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3747825" cy="100800"/>
            <a:chOff x="-1228304" y="3240138"/>
            <a:chExt cx="374782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1872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7" name="Szöveg helye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25 Ft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0" name="Szöveg helye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50 Ft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3" name="Szöveg helye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100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 alcíme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28" y="1374243"/>
            <a:ext cx="5019440" cy="100800"/>
            <a:chOff x="646001" y="3239179"/>
            <a:chExt cx="2558922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1" y="3290538"/>
              <a:ext cx="25326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53535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Kép helyőrzője 11" descr="Versenytársak emblémáinak negyedrésze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2.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2" name="Kép helyőrzője 11" descr="Versenytársak emblémáinak negyedrésze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1.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5" name="Kép helyőrzője 11" descr="Versenytársak emblémáinak negyedrésze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3.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6" name="Kép helyőrzője 11" descr="Versenytársak emblémáinak negyedrésze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4. versenytárs</a:t>
            </a:r>
          </a:p>
          <a:p>
            <a:pPr rtl="0"/>
            <a:r>
              <a:rPr lang="hu-HU" noProof="0" dirty="0" smtClean="0"/>
              <a:t>Emblémaя</a:t>
            </a:r>
            <a:endParaRPr lang="hu-HU" noProof="0" dirty="0"/>
          </a:p>
        </p:txBody>
      </p:sp>
      <p:sp>
        <p:nvSpPr>
          <p:cNvPr id="27" name="Kép helyőrzője 11" descr="Versenytársak emblémáinak negyedrésze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5.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8" name="Kép helyőrzője 11" descr="Versenytársak emblémáinak negyedrésze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6.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9" name="Szöveg helye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Drágább</a:t>
            </a:r>
            <a:endParaRPr lang="hu-HU" noProof="0" dirty="0"/>
          </a:p>
        </p:txBody>
      </p:sp>
      <p:sp>
        <p:nvSpPr>
          <p:cNvPr id="30" name="Szöveg helye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kényelmes</a:t>
            </a:r>
            <a:endParaRPr lang="hu-HU" noProof="0" dirty="0"/>
          </a:p>
        </p:txBody>
      </p:sp>
      <p:sp>
        <p:nvSpPr>
          <p:cNvPr id="31" name="Szöveg helye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Kényelmesebb</a:t>
            </a:r>
            <a:endParaRPr lang="hu-HU" noProof="0" dirty="0"/>
          </a:p>
        </p:txBody>
      </p:sp>
      <p:sp>
        <p:nvSpPr>
          <p:cNvPr id="32" name="Kép helyőrzőj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33" name="Szöveg helye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drága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Egyenes összekötő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zis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7" name="Csoport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zis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om szakasz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769287" cy="100800"/>
            <a:chOff x="0" y="3240138"/>
            <a:chExt cx="3769287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66848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22" name="Szöveg helye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23" name="Szöveg helye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k és diagram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22" name="Tartalom helye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temterv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ÜTEMTERV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797125" y="1375202"/>
            <a:ext cx="3384854" cy="100800"/>
            <a:chOff x="2734299" y="3240138"/>
            <a:chExt cx="172559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4299" y="3290538"/>
              <a:ext cx="170314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408510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zis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3" name="Szöveg helye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0" name="Szöveg helye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1" name="Szöveg helye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2" name="Szöveg helye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s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832852" cy="100800"/>
            <a:chOff x="-1228304" y="3240138"/>
            <a:chExt cx="383285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8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037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áblázat helye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dirty="0" smtClean="0"/>
              <a:t>Táblázat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542109" cy="100800"/>
            <a:chOff x="0" y="3240138"/>
            <a:chExt cx="354210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49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4130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9" name="Kép helyőrzőj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35" name="Kép helyőrzőj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36" name="Kép helyőrzőj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i dias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282420" y="1375202"/>
            <a:ext cx="2893030" cy="100800"/>
            <a:chOff x="449816" y="3240138"/>
            <a:chExt cx="180631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9816" y="3290538"/>
              <a:ext cx="17801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19040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0" name="Szöveg helye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3" name="Szöveg helye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4" name="Szöveg helye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Kép helyőrzőj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55" name="Kép helyőrzőj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46" name="Kép helyőrzőj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52" name="Kép helyőrzőj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ép helyőrzőj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62958" cy="102440"/>
            <a:chOff x="3631690" y="2252140"/>
            <a:chExt cx="7948012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04123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582421" cy="100584"/>
            <a:chOff x="3631690" y="2253996"/>
            <a:chExt cx="7981919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6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3803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8" name="Kép helyőrzőj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ta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4812585" cy="100800"/>
            <a:chOff x="-1228304" y="3250524"/>
            <a:chExt cx="481258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5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83481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52" name="Szöveg helye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7" name="Ellipszis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Ellipszis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2" name="Diagram helye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Diagram beszúrásához kattintson az ikonra</a:t>
            </a:r>
            <a:endParaRPr lang="hu-HU" noProof="0" dirty="0"/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öszöne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hu-HU" noProof="0" dirty="0" smtClean="0"/>
              <a:t>KÖSZÖNJÜK!</a:t>
            </a:r>
            <a:endParaRPr lang="hu-HU" noProof="0" dirty="0"/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Katona Kevin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Telefonszám:</a:t>
            </a:r>
            <a:endParaRPr lang="hu-HU" noProof="0" dirty="0"/>
          </a:p>
        </p:txBody>
      </p:sp>
      <p:sp>
        <p:nvSpPr>
          <p:cNvPr id="24" name="Szöveg helye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+7 888 999-000-11</a:t>
            </a:r>
            <a:endParaRPr lang="hu-HU" noProof="0" dirty="0"/>
          </a:p>
        </p:txBody>
      </p:sp>
      <p:sp>
        <p:nvSpPr>
          <p:cNvPr id="25" name="Szöveg helye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E-mail-cím: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Bergqvist@vanarsdelltd.com</a:t>
            </a:r>
            <a:endParaRPr lang="hu-HU" noProof="0" dirty="0"/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Weboldal:</a:t>
            </a:r>
            <a:endParaRPr lang="hu-HU" noProof="0" dirty="0"/>
          </a:p>
        </p:txBody>
      </p:sp>
      <p:sp>
        <p:nvSpPr>
          <p:cNvPr id="28" name="Szöveg helye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www.vanarsdelltd.com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7" y="2750589"/>
            <a:ext cx="4706083" cy="100800"/>
            <a:chOff x="808552" y="2750589"/>
            <a:chExt cx="4706083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41383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2" name="Csoport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7" y="1660573"/>
            <a:ext cx="4711605" cy="105664"/>
            <a:chOff x="808552" y="2745725"/>
            <a:chExt cx="4711605" cy="105664"/>
          </a:xfrm>
        </p:grpSpPr>
        <p:grpSp>
          <p:nvGrpSpPr>
            <p:cNvPr id="33" name="Csoport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35" name="Egyenes összekötő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zis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419356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ggelé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FÜGGELÉK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55608" y="1509426"/>
            <a:ext cx="2719696" cy="100800"/>
            <a:chOff x="4732222" y="1509426"/>
            <a:chExt cx="2719696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jánló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VÉLEMÉNYEK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162384" y="1375202"/>
            <a:ext cx="4021267" cy="100800"/>
            <a:chOff x="680710" y="3240138"/>
            <a:chExt cx="251074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0710" y="3290538"/>
              <a:ext cx="24724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25731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Szöveg helye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59" name="Szöveg helye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0" name="Kép helyőrzőj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 helye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3" name="Ellipszis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64" name="Szöveg helye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65" name="Szöveg helye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6" name="Kép helyőrzőj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zöveg helye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esettanulmány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ESETTANULMÁNY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5053179" cy="100800"/>
            <a:chOff x="-1228304" y="3240138"/>
            <a:chExt cx="505317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50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2407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telefon és tartalom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Kép helyőrzőj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Kép helyőrzőj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z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Szöveg hely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4" name="Kép helyőrzőj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Kép helyőrzőj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8" name="Kép helyőrzőj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9" name="Szöveg hely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0" name="Szöveg hely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32" name="Szöveg hely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3" name="Szöveg hely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4" name="Szöveg hely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6" name="Szöveg hely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7" name="Szöveg hely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40" name="Szöveg hely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8" name="Cím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u-HU" noProof="0" dirty="0" smtClean="0"/>
              <a:t>A SABLON HASZNÁLATA</a:t>
            </a:r>
            <a:endParaRPr lang="hu-HU" noProof="0" dirty="0"/>
          </a:p>
        </p:txBody>
      </p:sp>
      <p:sp>
        <p:nvSpPr>
          <p:cNvPr id="41" name="Kép helyőrzőj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31" name="Csoport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Egyenes összekötő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zis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4825453" cy="100800"/>
            <a:chOff x="0" y="3240138"/>
            <a:chExt cx="4825453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72465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9" name="Szöveg helye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1" name="Kép helyőrzőj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, 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elrendezése 2. verz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570592" cy="100800"/>
            <a:chOff x="0" y="3240138"/>
            <a:chExt cx="357059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979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Kép helyőrzőj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kon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" name="Kép helyőrzőj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Kép helyőrzőj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Szöveg helye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6" name="Szöveg helye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7" name="Kép helyőrzőj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Kép helyőrzőj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967474" cy="100800"/>
            <a:chOff x="0" y="3240138"/>
            <a:chExt cx="2967474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86667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alcím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Csoport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21279" y="1373283"/>
            <a:ext cx="3149438" cy="100800"/>
            <a:chOff x="3149478" y="1373283"/>
            <a:chExt cx="3149438" cy="100800"/>
          </a:xfrm>
        </p:grpSpPr>
        <p:grpSp>
          <p:nvGrpSpPr>
            <p:cNvPr id="15" name="Csoport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3149438" cy="100800"/>
              <a:chOff x="0" y="3237441"/>
              <a:chExt cx="3149438" cy="100800"/>
            </a:xfrm>
          </p:grpSpPr>
          <p:cxnSp>
            <p:nvCxnSpPr>
              <p:cNvPr id="13" name="Egyenes összekötő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3096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lipszis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304863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ma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500289" y="1375202"/>
            <a:ext cx="4685817" cy="100800"/>
            <a:chOff x="308309" y="3240138"/>
            <a:chExt cx="2925663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09" y="3290538"/>
              <a:ext cx="289955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6824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 smtClean="0"/>
              <a:t>Mintacím stílusának szerkesztése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zis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jpg"/><Relationship Id="rId5" Type="http://schemas.openxmlformats.org/officeDocument/2006/relationships/hyperlink" Target="https://github.com/SzPeter20" TargetMode="Externa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020" y="2673356"/>
            <a:ext cx="6057959" cy="1319917"/>
          </a:xfrm>
        </p:spPr>
        <p:txBody>
          <a:bodyPr rtlCol="0">
            <a:normAutofit fontScale="90000"/>
          </a:bodyPr>
          <a:lstStyle/>
          <a:p>
            <a:r>
              <a:rPr lang="hu-HU" sz="9600" dirty="0"/>
              <a:t>TerFelSzoft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0622" y="4893722"/>
            <a:ext cx="5231959" cy="459798"/>
          </a:xfrm>
        </p:spPr>
        <p:txBody>
          <a:bodyPr rtlCol="0"/>
          <a:lstStyle/>
          <a:p>
            <a:pPr rtl="0"/>
            <a:r>
              <a:rPr lang="hu-HU" dirty="0" smtClean="0"/>
              <a:t>Szabó Péter &amp; Zámbó Illés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r="45247"/>
          <a:stretch/>
        </p:blipFill>
        <p:spPr>
          <a:xfrm>
            <a:off x="1166903" y="3581219"/>
            <a:ext cx="2001747" cy="1757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pic>
        <p:nvPicPr>
          <p:cNvPr id="21" name="Kép helyőrzője 20" descr="Absztrakt háttér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783" y="3531374"/>
            <a:ext cx="5196660" cy="569086"/>
          </a:xfrm>
        </p:spPr>
        <p:txBody>
          <a:bodyPr rtlCol="0">
            <a:noAutofit/>
          </a:bodyPr>
          <a:lstStyle/>
          <a:p>
            <a:pPr rtl="0"/>
            <a:r>
              <a:rPr lang="hu-HU" sz="5400" dirty="0" smtClean="0"/>
              <a:t>MOBILVERZIÓ</a:t>
            </a:r>
            <a:endParaRPr lang="hu-HU" sz="5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10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 mobilverzió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/>
          <a:srcRect b="21484"/>
          <a:stretch/>
        </p:blipFill>
        <p:spPr>
          <a:xfrm>
            <a:off x="3315505" y="1976894"/>
            <a:ext cx="1816619" cy="3108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zövegdoboz 8"/>
          <p:cNvSpPr txBox="1"/>
          <p:nvPr/>
        </p:nvSpPr>
        <p:spPr>
          <a:xfrm>
            <a:off x="6806316" y="4405023"/>
            <a:ext cx="482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Reszponzív</a:t>
            </a:r>
            <a:r>
              <a:rPr lang="hu-HU" dirty="0" smtClean="0"/>
              <a:t> weboldal </a:t>
            </a:r>
            <a:r>
              <a:rPr lang="hu-HU" dirty="0" err="1" smtClean="0"/>
              <a:t>dízályn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A MI</a:t>
            </a:r>
            <a:br>
              <a:rPr lang="hu-HU" dirty="0" smtClean="0"/>
            </a:br>
            <a:r>
              <a:rPr lang="hu-HU" dirty="0" smtClean="0"/>
              <a:t>CSAPATUNK</a:t>
            </a:r>
            <a:endParaRPr lang="hu-HU" dirty="0"/>
          </a:p>
        </p:txBody>
      </p:sp>
      <p:pic>
        <p:nvPicPr>
          <p:cNvPr id="23" name="Kép helyőrzője 22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84" y="1178023"/>
            <a:ext cx="1378093" cy="2066544"/>
          </a:xfrm>
        </p:spPr>
      </p:pic>
      <p:sp>
        <p:nvSpPr>
          <p:cNvPr id="10" name="Szöveg helye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5594559" y="3688045"/>
            <a:ext cx="2066544" cy="333561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Szabó </a:t>
            </a:r>
          </a:p>
          <a:p>
            <a:pPr rtl="0"/>
            <a:r>
              <a:rPr lang="hu-HU" dirty="0" smtClean="0"/>
              <a:t>Péter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94559" y="4107861"/>
            <a:ext cx="2066544" cy="282991"/>
          </a:xfrm>
        </p:spPr>
        <p:txBody>
          <a:bodyPr rtlCol="0"/>
          <a:lstStyle/>
          <a:p>
            <a:pPr rtl="0"/>
            <a:r>
              <a:rPr lang="hu-HU" dirty="0" smtClean="0"/>
              <a:t>Program fejlesztő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594559" y="4472063"/>
            <a:ext cx="2066544" cy="1280958"/>
          </a:xfrm>
        </p:spPr>
        <p:txBody>
          <a:bodyPr rtlCol="0">
            <a:noAutofit/>
          </a:bodyPr>
          <a:lstStyle/>
          <a:p>
            <a:r>
              <a:rPr lang="hu-HU" sz="1100" dirty="0"/>
              <a:t>Éves bevétele: 2,5 milliárd Ft, euróba átváltva: 1200 €</a:t>
            </a:r>
            <a:br>
              <a:rPr lang="hu-HU" sz="1100" dirty="0"/>
            </a:br>
            <a:r>
              <a:rPr lang="hu-HU" sz="1100" dirty="0"/>
              <a:t>Jó képű! Magas! Gazdag! Boldog! Van jogsija! Nincsenek gyerekei! Összesen 21 éves! Fényes jövő áll előtte! Boldog párkapcsolatban él(↓)!</a:t>
            </a:r>
          </a:p>
          <a:p>
            <a:r>
              <a:rPr lang="hu-HU" sz="1100" dirty="0"/>
              <a:t>Telefonszám: 06969696969</a:t>
            </a:r>
          </a:p>
          <a:p>
            <a:r>
              <a:rPr lang="hu-HU" sz="1100" dirty="0"/>
              <a:t>Weboldal: GetFatBitches.uz</a:t>
            </a:r>
          </a:p>
          <a:p>
            <a:r>
              <a:rPr lang="hu-HU" sz="1100" dirty="0"/>
              <a:t>Lakcím: Budapest, Baross u. 4, 1085</a:t>
            </a:r>
          </a:p>
          <a:p>
            <a:r>
              <a:rPr lang="hu-HU" sz="1100" dirty="0"/>
              <a:t>GitHub: </a:t>
            </a:r>
            <a:r>
              <a:rPr lang="hu-HU" sz="1100" dirty="0">
                <a:hlinkClick r:id="rId5"/>
              </a:rPr>
              <a:t>Link</a:t>
            </a:r>
            <a:endParaRPr lang="hu-HU" sz="1100" dirty="0"/>
          </a:p>
        </p:txBody>
      </p:sp>
      <p:pic>
        <p:nvPicPr>
          <p:cNvPr id="25" name="Kép helyőrzője 24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58" y="1178023"/>
            <a:ext cx="1402964" cy="2066544"/>
          </a:xfrm>
        </p:spPr>
      </p:pic>
      <p:sp>
        <p:nvSpPr>
          <p:cNvPr id="19" name="Szöveg helye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340012" y="3390544"/>
            <a:ext cx="2066400" cy="61561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smtClean="0"/>
              <a:t>Zámbó</a:t>
            </a:r>
          </a:p>
          <a:p>
            <a:pPr rtl="0"/>
            <a:r>
              <a:rPr lang="hu-HU" dirty="0" smtClean="0"/>
              <a:t>Illés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8330253" y="4152140"/>
            <a:ext cx="2066400" cy="282991"/>
          </a:xfrm>
        </p:spPr>
        <p:txBody>
          <a:bodyPr rtlCol="0"/>
          <a:lstStyle/>
          <a:p>
            <a:pPr rtl="0"/>
            <a:r>
              <a:rPr lang="hu-HU" dirty="0" smtClean="0"/>
              <a:t>Weboldal fejlesztő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8340012" y="4467762"/>
            <a:ext cx="2066400" cy="1280958"/>
          </a:xfrm>
        </p:spPr>
        <p:txBody>
          <a:bodyPr rtlCol="0">
            <a:noAutofit/>
          </a:bodyPr>
          <a:lstStyle/>
          <a:p>
            <a:r>
              <a:rPr lang="hu-HU" sz="1200" dirty="0"/>
              <a:t>Éves bevétele: 2,5 milliárd Ft, euróba átváltva: 1100 €</a:t>
            </a:r>
            <a:br>
              <a:rPr lang="hu-HU" sz="1200" dirty="0"/>
            </a:br>
            <a:r>
              <a:rPr lang="hu-HU" sz="1200" dirty="0"/>
              <a:t>Büszke </a:t>
            </a:r>
            <a:r>
              <a:rPr lang="hu-HU" sz="1200" dirty="0" smtClean="0"/>
              <a:t>vállalkozás </a:t>
            </a:r>
            <a:r>
              <a:rPr lang="hu-HU" sz="1200" dirty="0"/>
              <a:t>tulajdonos: Morning Wood IT Company </a:t>
            </a:r>
            <a:r>
              <a:rPr lang="hu-HU" sz="1200" dirty="0" smtClean="0"/>
              <a:t>Ezenfelül </a:t>
            </a:r>
            <a:r>
              <a:rPr lang="hu-HU" sz="1200" dirty="0"/>
              <a:t>társtulajdonos a Boci IT kft-ben.</a:t>
            </a:r>
          </a:p>
          <a:p>
            <a:r>
              <a:rPr lang="hu-HU" sz="1200" dirty="0"/>
              <a:t>Telefonszám: 066966688</a:t>
            </a:r>
          </a:p>
          <a:p>
            <a:r>
              <a:rPr lang="hu-HU" sz="1200" dirty="0"/>
              <a:t>Weboldal: GetFatBitches.uz</a:t>
            </a:r>
          </a:p>
          <a:p>
            <a:r>
              <a:rPr lang="hu-HU" sz="1200" dirty="0"/>
              <a:t>Lakcím: Budapest, Baross u. 4, 1085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11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csapattagok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pic>
        <p:nvPicPr>
          <p:cNvPr id="20" name="Kép helyőrzője 19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1" y="206565"/>
            <a:ext cx="6230179" cy="6230179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ÖSSZESÍTÉS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3098240"/>
            <a:ext cx="4482996" cy="1897821"/>
          </a:xfrm>
        </p:spPr>
        <p:txBody>
          <a:bodyPr rtlCol="0"/>
          <a:lstStyle/>
          <a:p>
            <a:pPr rtl="0"/>
            <a:r>
              <a:rPr lang="hu-HU" dirty="0" smtClean="0"/>
              <a:t>A projekt ideje alatt megtanultuk a barátság erejét és a csapatmunka szépségeit és fontosságát!!!</a:t>
            </a:r>
          </a:p>
          <a:p>
            <a:pPr rtl="0"/>
            <a:r>
              <a:rPr lang="hu-HU" dirty="0" smtClean="0"/>
              <a:t>A sprintek elején megszabott céljainkat legkésőbb a következő sprint végén eltérük, de általánosságban sikeresek voltak.</a:t>
            </a:r>
          </a:p>
          <a:p>
            <a:pPr rtl="0"/>
            <a:r>
              <a:rPr lang="hu-HU" dirty="0" smtClean="0"/>
              <a:t>Köszönjük a támogatóinknak a szponzoroknak, az </a:t>
            </a:r>
            <a:r>
              <a:rPr lang="hu-HU" dirty="0" smtClean="0"/>
              <a:t>anyukáinknak, barátainknak és a tanárainknak. </a:t>
            </a:r>
            <a:r>
              <a:rPr lang="hu-HU" dirty="0" smtClean="0"/>
              <a:t>Nélkülük nem sikerülhetett volna</a:t>
            </a:r>
            <a:r>
              <a:rPr lang="hu-HU" dirty="0" smtClean="0"/>
              <a:t>.</a:t>
            </a:r>
          </a:p>
          <a:p>
            <a:pPr rtl="0"/>
            <a:endParaRPr lang="hu-HU" dirty="0" smtClean="0"/>
          </a:p>
          <a:p>
            <a:pPr marL="0" indent="0" rtl="0">
              <a:buNone/>
            </a:pPr>
            <a:endParaRPr lang="hu-HU" dirty="0" smtClean="0"/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12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ÖSSZESÍTÉS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helyőrzője 2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1328400" cy="1328400"/>
          </a:xfr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25" y="1720013"/>
            <a:ext cx="4846923" cy="1091078"/>
          </a:xfrm>
        </p:spPr>
        <p:txBody>
          <a:bodyPr rtlCol="0"/>
          <a:lstStyle/>
          <a:p>
            <a:pPr rtl="0"/>
            <a:r>
              <a:rPr lang="hu-HU" dirty="0" smtClean="0"/>
              <a:t>KÖSZÖNJÜK!</a:t>
            </a: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959" y="3602635"/>
            <a:ext cx="4586288" cy="348542"/>
          </a:xfrm>
        </p:spPr>
        <p:txBody>
          <a:bodyPr rtlCol="0"/>
          <a:lstStyle/>
          <a:p>
            <a:pPr rtl="0"/>
            <a:r>
              <a:rPr lang="hu-HU" dirty="0" smtClean="0"/>
              <a:t>Szabó Péter</a:t>
            </a:r>
          </a:p>
          <a:p>
            <a:pPr rtl="0"/>
            <a:r>
              <a:rPr lang="hu-HU" dirty="0" smtClean="0"/>
              <a:t>Zámbó Illés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950" y="4036434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Telefonszám: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959" y="4357520"/>
            <a:ext cx="4586288" cy="290167"/>
          </a:xfrm>
        </p:spPr>
        <p:txBody>
          <a:bodyPr rtlCol="0"/>
          <a:lstStyle/>
          <a:p>
            <a:r>
              <a:rPr lang="hu-HU" b="0" dirty="0"/>
              <a:t>06969696969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648" y="4718437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E-mail-cím: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950" y="5058919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GetFatBitches</a:t>
            </a:r>
            <a:r>
              <a:rPr lang="hu-HU" dirty="0" smtClean="0"/>
              <a:t>@dark.</a:t>
            </a:r>
            <a:r>
              <a:rPr lang="hu-HU" b="0" dirty="0" smtClean="0"/>
              <a:t>uz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1648" y="5430941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Weboldal: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9959" y="5659180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www.GetFatBitches.uz</a:t>
            </a:r>
            <a:endParaRPr lang="hu-HU" dirty="0"/>
          </a:p>
        </p:txBody>
      </p:sp>
      <p:pic>
        <p:nvPicPr>
          <p:cNvPr id="15" name="Kép helyőrzője 14" descr="Absztrakt háttér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61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helyőrzője 16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Fejlesztés szakaszai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Tervezés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26927" y="4271296"/>
            <a:ext cx="2944368" cy="899748"/>
          </a:xfrm>
        </p:spPr>
        <p:txBody>
          <a:bodyPr rtlCol="0">
            <a:normAutofit fontScale="92500"/>
          </a:bodyPr>
          <a:lstStyle/>
          <a:p>
            <a:pPr algn="just" rtl="0"/>
            <a:r>
              <a:rPr lang="hu-HU" dirty="0" smtClean="0"/>
              <a:t>Először megterveztük a weboldalt és a programot. Elsősorban a grafikai design-t egyaránt a programnál és weboldalnál. Az egész dokumentálva </a:t>
            </a:r>
            <a:r>
              <a:rPr lang="hu-HU" sz="1500" dirty="0" smtClean="0"/>
              <a:t>lett</a:t>
            </a:r>
            <a:r>
              <a:rPr lang="hu-HU" dirty="0" smtClean="0"/>
              <a:t>.</a:t>
            </a:r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</a:t>
            </a:r>
            <a:r>
              <a:rPr lang="hu-HU" dirty="0"/>
              <a:t>F</a:t>
            </a:r>
            <a:r>
              <a:rPr lang="hu-HU" dirty="0" smtClean="0"/>
              <a:t>ejlesztés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871314" y="4271296"/>
            <a:ext cx="2944368" cy="951533"/>
          </a:xfrm>
        </p:spPr>
        <p:txBody>
          <a:bodyPr rtlCol="0">
            <a:normAutofit/>
          </a:bodyPr>
          <a:lstStyle/>
          <a:p>
            <a:pPr algn="just"/>
            <a:r>
              <a:rPr lang="hu-HU" dirty="0" smtClean="0"/>
              <a:t>A tervezés után megkezdtük a fejlesztést. A fejlesztés alatt elkészült maga a program és a hozzátartozó </a:t>
            </a:r>
            <a:r>
              <a:rPr lang="hu-HU" dirty="0"/>
              <a:t>weboldal. </a:t>
            </a:r>
            <a:r>
              <a:rPr lang="hu-HU" dirty="0" smtClean="0"/>
              <a:t>Az egész </a:t>
            </a:r>
            <a:r>
              <a:rPr lang="hu-HU" dirty="0"/>
              <a:t>dokumentálva lett.</a:t>
            </a:r>
          </a:p>
          <a:p>
            <a:pPr algn="just" rtl="0"/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15701" y="2760518"/>
            <a:ext cx="978408" cy="978408"/>
          </a:xfrm>
        </p:spPr>
        <p:txBody>
          <a:bodyPr rtlCol="0"/>
          <a:lstStyle/>
          <a:p>
            <a:pPr rtl="0"/>
            <a:r>
              <a:rPr lang="hu-HU" dirty="0"/>
              <a:t>3</a:t>
            </a:r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Tesztelés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8515702" y="4271296"/>
            <a:ext cx="2944368" cy="899748"/>
          </a:xfrm>
        </p:spPr>
        <p:txBody>
          <a:bodyPr rtlCol="0">
            <a:normAutofit/>
          </a:bodyPr>
          <a:lstStyle/>
          <a:p>
            <a:pPr algn="just" rtl="0"/>
            <a:r>
              <a:rPr lang="hu-HU" dirty="0" smtClean="0"/>
              <a:t>Ebben a szakaszban az elkészült remekműveket teszteltük. A tesztelésről dokumentáció is készült.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2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Fejlesztés szakaszai</a:t>
            </a: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hu-HU" noProof="0" dirty="0" smtClean="0"/>
              <a:t>2022.12.01 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Fejlesztéshez használt eszközök</a:t>
            </a:r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hu-HU" noProof="0" smtClean="0"/>
              <a:t>3</a:t>
            </a:fld>
            <a:endParaRPr lang="hu-HU" noProof="0" dirty="0"/>
          </a:p>
        </p:txBody>
      </p:sp>
      <p:sp>
        <p:nvSpPr>
          <p:cNvPr id="23" name="Cím 22"/>
          <p:cNvSpPr>
            <a:spLocks noGrp="1"/>
          </p:cNvSpPr>
          <p:nvPr>
            <p:ph type="title"/>
          </p:nvPr>
        </p:nvSpPr>
        <p:spPr>
          <a:xfrm>
            <a:off x="8762604" y="423949"/>
            <a:ext cx="3050770" cy="852666"/>
          </a:xfrm>
        </p:spPr>
        <p:txBody>
          <a:bodyPr>
            <a:noAutofit/>
          </a:bodyPr>
          <a:lstStyle/>
          <a:p>
            <a:r>
              <a:rPr lang="hu-HU" sz="2800" dirty="0" smtClean="0"/>
              <a:t>Fejlesztéshez használt eszközök</a:t>
            </a:r>
            <a:endParaRPr lang="hu-HU" sz="2800" dirty="0"/>
          </a:p>
        </p:txBody>
      </p:sp>
      <p:sp>
        <p:nvSpPr>
          <p:cNvPr id="26" name="Szöveg helye 25"/>
          <p:cNvSpPr>
            <a:spLocks noGrp="1"/>
          </p:cNvSpPr>
          <p:nvPr>
            <p:ph type="body" sz="quarter" idx="26"/>
          </p:nvPr>
        </p:nvSpPr>
        <p:spPr>
          <a:xfrm>
            <a:off x="1847273" y="685667"/>
            <a:ext cx="3394433" cy="978408"/>
          </a:xfrm>
        </p:spPr>
        <p:txBody>
          <a:bodyPr/>
          <a:lstStyle/>
          <a:p>
            <a:r>
              <a:rPr lang="hu-HU" sz="2400" dirty="0" smtClean="0"/>
              <a:t>Fejlesztő környezet</a:t>
            </a:r>
            <a:endParaRPr lang="hu-HU" sz="2400" dirty="0"/>
          </a:p>
        </p:txBody>
      </p:sp>
      <p:sp>
        <p:nvSpPr>
          <p:cNvPr id="35" name="Szöveg helye 34"/>
          <p:cNvSpPr>
            <a:spLocks noGrp="1"/>
          </p:cNvSpPr>
          <p:nvPr>
            <p:ph type="body" sz="quarter" idx="37"/>
          </p:nvPr>
        </p:nvSpPr>
        <p:spPr>
          <a:xfrm>
            <a:off x="1847273" y="2153566"/>
            <a:ext cx="3387223" cy="978408"/>
          </a:xfrm>
        </p:spPr>
        <p:txBody>
          <a:bodyPr/>
          <a:lstStyle/>
          <a:p>
            <a:r>
              <a:rPr lang="hu-HU" sz="2400" dirty="0" smtClean="0"/>
              <a:t>Felhasznált programozási nyelvek:</a:t>
            </a:r>
            <a:endParaRPr lang="hu-HU" sz="2400" dirty="0"/>
          </a:p>
        </p:txBody>
      </p:sp>
      <p:sp>
        <p:nvSpPr>
          <p:cNvPr id="36" name="Szöveg helye 35"/>
          <p:cNvSpPr>
            <a:spLocks noGrp="1"/>
          </p:cNvSpPr>
          <p:nvPr>
            <p:ph type="body" sz="quarter" idx="38"/>
          </p:nvPr>
        </p:nvSpPr>
        <p:spPr>
          <a:xfrm>
            <a:off x="1847273" y="3621465"/>
            <a:ext cx="3387223" cy="978408"/>
          </a:xfrm>
        </p:spPr>
        <p:txBody>
          <a:bodyPr/>
          <a:lstStyle/>
          <a:p>
            <a:r>
              <a:rPr lang="hu-HU" sz="2400" b="0" dirty="0"/>
              <a:t>P</a:t>
            </a:r>
            <a:r>
              <a:rPr lang="hu-HU" sz="2400" b="0" dirty="0" smtClean="0"/>
              <a:t>rojektmenedzsment</a:t>
            </a:r>
            <a:endParaRPr lang="hu-HU" sz="2400" dirty="0"/>
          </a:p>
        </p:txBody>
      </p:sp>
      <p:sp>
        <p:nvSpPr>
          <p:cNvPr id="37" name="Szöveg helye 36"/>
          <p:cNvSpPr>
            <a:spLocks noGrp="1"/>
          </p:cNvSpPr>
          <p:nvPr>
            <p:ph type="body" sz="quarter" idx="39"/>
          </p:nvPr>
        </p:nvSpPr>
        <p:spPr>
          <a:xfrm>
            <a:off x="1847273" y="5089363"/>
            <a:ext cx="3387223" cy="978408"/>
          </a:xfrm>
        </p:spPr>
        <p:txBody>
          <a:bodyPr/>
          <a:lstStyle/>
          <a:p>
            <a:r>
              <a:rPr lang="hu-HU" sz="2400" dirty="0" smtClean="0"/>
              <a:t>Verziókövető</a:t>
            </a:r>
            <a:endParaRPr lang="hu-HU" sz="2400" dirty="0"/>
          </a:p>
        </p:txBody>
      </p:sp>
      <p:pic>
        <p:nvPicPr>
          <p:cNvPr id="40" name="Kép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  <a:prstGeom prst="rect">
            <a:avLst/>
          </a:prstGeom>
        </p:spPr>
      </p:pic>
      <p:pic>
        <p:nvPicPr>
          <p:cNvPr id="41" name="Kép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90" y="600538"/>
            <a:ext cx="981187" cy="1016493"/>
          </a:xfrm>
          <a:prstGeom prst="rect">
            <a:avLst/>
          </a:prstGeom>
        </p:spPr>
      </p:pic>
      <p:pic>
        <p:nvPicPr>
          <p:cNvPr id="43" name="Kép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11" y="534664"/>
            <a:ext cx="1821338" cy="1138336"/>
          </a:xfrm>
          <a:prstGeom prst="rect">
            <a:avLst/>
          </a:prstGeom>
        </p:spPr>
      </p:pic>
      <p:pic>
        <p:nvPicPr>
          <p:cNvPr id="45" name="Kép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11" y="1924531"/>
            <a:ext cx="2467201" cy="1162431"/>
          </a:xfrm>
          <a:prstGeom prst="rect">
            <a:avLst/>
          </a:prstGeom>
        </p:spPr>
      </p:pic>
      <p:pic>
        <p:nvPicPr>
          <p:cNvPr id="46" name="Kép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370" y="1581725"/>
            <a:ext cx="1956820" cy="1956820"/>
          </a:xfrm>
          <a:prstGeom prst="rect">
            <a:avLst/>
          </a:prstGeom>
        </p:spPr>
      </p:pic>
      <p:pic>
        <p:nvPicPr>
          <p:cNvPr id="47" name="Kép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41" y="3734878"/>
            <a:ext cx="5664726" cy="742041"/>
          </a:xfrm>
          <a:prstGeom prst="rect">
            <a:avLst/>
          </a:prstGeom>
        </p:spPr>
      </p:pic>
      <p:pic>
        <p:nvPicPr>
          <p:cNvPr id="48" name="Kép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79" y="4784419"/>
            <a:ext cx="2705086" cy="15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8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helyőrzője 11" descr="Absztrakt háttér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7" y="2814762"/>
            <a:ext cx="4618957" cy="817385"/>
          </a:xfrm>
        </p:spPr>
        <p:txBody>
          <a:bodyPr rtlCol="0"/>
          <a:lstStyle/>
          <a:p>
            <a:r>
              <a:rPr lang="hu-HU" b="0" dirty="0"/>
              <a:t>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Fejlesztő: Szabó </a:t>
            </a:r>
            <a:r>
              <a:rPr lang="hu-HU" dirty="0"/>
              <a:t>P</a:t>
            </a:r>
            <a:r>
              <a:rPr lang="hu-HU" dirty="0" smtClean="0"/>
              <a:t>éter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hu-HU" sz="4400" b="0" dirty="0"/>
              <a:t>Program</a:t>
            </a:r>
            <a:r>
              <a:rPr lang="hu-HU" b="0" dirty="0"/>
              <a:t/>
            </a:r>
            <a:br>
              <a:rPr lang="hu-HU" b="0" dirty="0"/>
            </a:b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20225" y="3717002"/>
            <a:ext cx="4215201" cy="1208937"/>
          </a:xfrm>
        </p:spPr>
        <p:txBody>
          <a:bodyPr rtlCol="0">
            <a:normAutofit/>
          </a:bodyPr>
          <a:lstStyle/>
          <a:p>
            <a:pPr algn="just"/>
            <a:r>
              <a:rPr lang="hu-HU" dirty="0"/>
              <a:t>C# nyelven készülő grafikus alkalmazás, ami lehetőséget kínál az adott síkidom vagy test kiválasztására és Terület, Kerület, Térfogat, Felszín (K, T, V, A) kiszámítására és kiválasztott testek/síkidomok </a:t>
            </a:r>
            <a:r>
              <a:rPr lang="hu-HU" dirty="0" smtClean="0"/>
              <a:t>megjelenítésére </a:t>
            </a:r>
            <a:r>
              <a:rPr lang="hu-HU" dirty="0"/>
              <a:t>a kiszámolt adatokkal együtt.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5</a:t>
            </a:fld>
            <a:endParaRPr lang="hu-HU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 rövid bemutatója</a:t>
            </a:r>
            <a:endParaRPr lang="hu-HU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80" y="1054472"/>
            <a:ext cx="6869927" cy="4606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2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2" y="1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263819"/>
            <a:ext cx="4494133" cy="80433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hu-HU" dirty="0" smtClean="0"/>
              <a:t>Program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Működés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program megvizsgálja melyik test van kiválasztva és ahhoz igazítja a szövegeket</a:t>
            </a:r>
          </a:p>
          <a:p>
            <a:pPr rtl="0"/>
            <a:r>
              <a:rPr lang="hu-HU" dirty="0" smtClean="0"/>
              <a:t>Nem megadott vagy hibás adatok esetében figyelmezteti egy felugró ablakkal a felhasználót</a:t>
            </a:r>
          </a:p>
          <a:p>
            <a:pPr rtl="0"/>
            <a:r>
              <a:rPr lang="hu-HU" dirty="0" smtClean="0"/>
              <a:t>Sajnálatos módon egy minimális intelligencia szint szükséges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6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243" y="1066667"/>
            <a:ext cx="3235673" cy="4704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helyőrzője 10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7" y="2091023"/>
            <a:ext cx="2035340" cy="804338"/>
          </a:xfrm>
        </p:spPr>
        <p:txBody>
          <a:bodyPr rtlCol="0"/>
          <a:lstStyle/>
          <a:p>
            <a:pPr rtl="0"/>
            <a:r>
              <a:rPr lang="hu-HU" dirty="0" smtClean="0"/>
              <a:t>TERMÉK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Innovatív letisztult </a:t>
            </a:r>
            <a:r>
              <a:rPr lang="hu-HU" dirty="0" err="1" smtClean="0"/>
              <a:t>dízályn</a:t>
            </a:r>
            <a:endParaRPr lang="hu-HU" dirty="0" smtClean="0"/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A kiválasztott test illusztrálva van</a:t>
            </a:r>
          </a:p>
          <a:p>
            <a:pPr rtl="0"/>
            <a:r>
              <a:rPr lang="hu-HU" dirty="0" smtClean="0"/>
              <a:t>Előzmények</a:t>
            </a:r>
          </a:p>
          <a:p>
            <a:pPr rtl="0"/>
            <a:r>
              <a:rPr lang="hu-HU" dirty="0" smtClean="0"/>
              <a:t>Szünetmentes számítás</a:t>
            </a:r>
          </a:p>
          <a:p>
            <a:pPr rtl="0"/>
            <a:endParaRPr lang="hu-HU" dirty="0"/>
          </a:p>
        </p:txBody>
      </p:sp>
      <p:pic>
        <p:nvPicPr>
          <p:cNvPr id="13" name="Kép helyőrzője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28" y="1678160"/>
            <a:ext cx="4832608" cy="31328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7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TERMÉK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</a:t>
            </a:r>
            <a:endParaRPr lang="hu-HU" dirty="0"/>
          </a:p>
        </p:txBody>
      </p:sp>
      <p:pic>
        <p:nvPicPr>
          <p:cNvPr id="22" name="Kép helyőrzője 21" descr="Absztrakt háttér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690447"/>
            <a:ext cx="12191999" cy="3493008"/>
          </a:xfrm>
        </p:spPr>
      </p:pic>
      <p:sp>
        <p:nvSpPr>
          <p:cNvPr id="3" name="Szöveg helye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3976" y="2571484"/>
            <a:ext cx="4443165" cy="370500"/>
          </a:xfrm>
        </p:spPr>
        <p:txBody>
          <a:bodyPr rtlCol="0">
            <a:normAutofit/>
          </a:bodyPr>
          <a:lstStyle/>
          <a:p>
            <a:pPr rtl="0"/>
            <a:r>
              <a:rPr lang="hu-HU" sz="2400" dirty="0" smtClean="0"/>
              <a:t>A programot bemutató weboldal</a:t>
            </a:r>
            <a:endParaRPr lang="hu-HU" sz="240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8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A programot bemutató weboldal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sp>
        <p:nvSpPr>
          <p:cNvPr id="10" name="Alcím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 txBox="1">
            <a:spLocks/>
          </p:cNvSpPr>
          <p:nvPr/>
        </p:nvSpPr>
        <p:spPr>
          <a:xfrm>
            <a:off x="4967584" y="4889444"/>
            <a:ext cx="2256832" cy="2940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Fejlesztő: Zámbó Illés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19" descr="Absztrakt háttér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62727" y="1657351"/>
            <a:ext cx="4818476" cy="3124200"/>
          </a:xfrm>
        </p:spPr>
      </p:pic>
      <p:pic>
        <p:nvPicPr>
          <p:cNvPr id="11" name="Kép helyőrzője 10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2091023"/>
            <a:ext cx="4858053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Weboldal webesnézetben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 fő feladatai: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Program bemutatása</a:t>
            </a:r>
          </a:p>
          <a:p>
            <a:pPr rtl="0"/>
            <a:r>
              <a:rPr lang="hu-HU" dirty="0" smtClean="0"/>
              <a:t>Program letölthetőségének biztosítása</a:t>
            </a:r>
          </a:p>
          <a:p>
            <a:pPr rtl="0"/>
            <a:r>
              <a:rPr lang="hu-HU" dirty="0" smtClean="0"/>
              <a:t>Testek és síkidomok bemutatása</a:t>
            </a:r>
          </a:p>
          <a:p>
            <a:pPr rtl="0"/>
            <a:r>
              <a:rPr lang="hu-HU" dirty="0" smtClean="0"/>
              <a:t>Kapcsolat létesítés a fejlesztőkkel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9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5"/>
          <a:srcRect b="17154"/>
          <a:stretch/>
        </p:blipFill>
        <p:spPr>
          <a:xfrm>
            <a:off x="6362727" y="2170015"/>
            <a:ext cx="4818477" cy="2098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875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155_TF56488565" id="{2207422B-20BE-480A-A66F-F9EB08B31407}" vid="{82CF816D-5C22-4A9F-882C-F6DF4C3CF9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Futurisztikus befektetői prezentáció</Template>
  <TotalTime>0</TotalTime>
  <Words>458</Words>
  <Application>Microsoft Office PowerPoint</Application>
  <PresentationFormat>Szélesvásznú</PresentationFormat>
  <Paragraphs>114</Paragraphs>
  <Slides>13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Office-téma</vt:lpstr>
      <vt:lpstr>TerFelSzoft</vt:lpstr>
      <vt:lpstr>Fejlesztés szakaszai</vt:lpstr>
      <vt:lpstr>Fejlesztéshez használt eszközök</vt:lpstr>
      <vt:lpstr>Program</vt:lpstr>
      <vt:lpstr>Program </vt:lpstr>
      <vt:lpstr>Program </vt:lpstr>
      <vt:lpstr>TERMÉK</vt:lpstr>
      <vt:lpstr>Weboldal</vt:lpstr>
      <vt:lpstr>Weboldal webesnézetben</vt:lpstr>
      <vt:lpstr>MOBILVERZIÓ</vt:lpstr>
      <vt:lpstr>A MI CSAPATUNK</vt:lpstr>
      <vt:lpstr>ÖSSZESÍTÉS</vt:lpstr>
      <vt:lpstr>KÖSZÖNJÜK!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2022-12-01T08:28:20Z</dcterms:created>
  <dcterms:modified xsi:type="dcterms:W3CDTF">2022-12-08T08:29:40Z</dcterms:modified>
</cp:coreProperties>
</file>