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63" r:id="rId9"/>
    <p:sldId id="269" r:id="rId10"/>
    <p:sldId id="274" r:id="rId11"/>
    <p:sldId id="275" r:id="rId12"/>
    <p:sldId id="276" r:id="rId13"/>
    <p:sldId id="278" r:id="rId14"/>
    <p:sldId id="281" r:id="rId15"/>
    <p:sldId id="273" r:id="rId16"/>
    <p:sldId id="277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120" d="100"/>
          <a:sy n="120" d="100"/>
        </p:scale>
        <p:origin x="174" y="10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2022.12.01.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2022.12.01.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361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292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099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err="1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helyőrzője 26">
            <a:extLst>
              <a:ext uri="{FF2B5EF4-FFF2-40B4-BE49-F238E27FC236}">
                <a16:creationId xmlns:a16="http://schemas.microsoft.com/office/drawing/2014/main" id="{FB2A302B-5D3B-40EC-8BE1-BD296E9D1B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EC73CEBD-6C08-4E0C-9E82-28D34A80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Csapatdia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729B071F-0D12-4804-81BF-4FFB907A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pic>
        <p:nvPicPr>
          <p:cNvPr id="29" name="Kép helyőrzője 28" descr="Csapattag fényképe">
            <a:extLst>
              <a:ext uri="{FF2B5EF4-FFF2-40B4-BE49-F238E27FC236}">
                <a16:creationId xmlns:a16="http://schemas.microsoft.com/office/drawing/2014/main" id="{A708FADF-CDF9-4068-A8FE-942FF9B74D1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E8E00B54-1018-41A0-92AF-46D993630EB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B8E9E7A-1401-4E48-8C01-EA96A17BDF2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3" name="Kép helyőrzője 32" descr="Csapattag fényképe">
            <a:extLst>
              <a:ext uri="{FF2B5EF4-FFF2-40B4-BE49-F238E27FC236}">
                <a16:creationId xmlns:a16="http://schemas.microsoft.com/office/drawing/2014/main" id="{F95B48C7-C603-448B-812B-C71705CF1B75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EA6A43FA-5FFA-484D-8D0E-4C7A54F256A7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35DC5F9B-BC45-47B1-9569-03F24C5366F9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7" name="Kép helyőrzője 36" descr="Csapattag fényképe">
            <a:extLst>
              <a:ext uri="{FF2B5EF4-FFF2-40B4-BE49-F238E27FC236}">
                <a16:creationId xmlns:a16="http://schemas.microsoft.com/office/drawing/2014/main" id="{F1002F14-48E2-4C6C-8D4B-E53C0E3ACF2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Szöveg helye 20">
            <a:extLst>
              <a:ext uri="{FF2B5EF4-FFF2-40B4-BE49-F238E27FC236}">
                <a16:creationId xmlns:a16="http://schemas.microsoft.com/office/drawing/2014/main" id="{147D9385-B136-49E1-B50C-69B506A798B8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0" name="Szöveg helye 19">
            <a:extLst>
              <a:ext uri="{FF2B5EF4-FFF2-40B4-BE49-F238E27FC236}">
                <a16:creationId xmlns:a16="http://schemas.microsoft.com/office/drawing/2014/main" id="{41A02D9C-967F-448E-86B7-F059F13F3C49}"/>
              </a:ext>
            </a:extLst>
          </p:cNvPr>
          <p:cNvSpPr>
            <a:spLocks noGrp="1"/>
          </p:cNvSpPr>
          <p:nvPr>
            <p:ph type="body" idx="43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1" name="Kép helyőrzője 30" descr="Csapattag fényképe">
            <a:extLst>
              <a:ext uri="{FF2B5EF4-FFF2-40B4-BE49-F238E27FC236}">
                <a16:creationId xmlns:a16="http://schemas.microsoft.com/office/drawing/2014/main" id="{D5DA1A83-8A79-4EA5-9999-C608FC485F96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Szöveg helye 11">
            <a:extLst>
              <a:ext uri="{FF2B5EF4-FFF2-40B4-BE49-F238E27FC236}">
                <a16:creationId xmlns:a16="http://schemas.microsoft.com/office/drawing/2014/main" id="{B11CC907-EFCA-4CEC-AC44-3398B08E17B6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Angelica</a:t>
            </a:r>
            <a:r>
              <a:rPr lang="hu-HU" dirty="0" smtClean="0"/>
              <a:t> </a:t>
            </a:r>
            <a:r>
              <a:rPr lang="hu-HU" dirty="0" err="1" smtClean="0"/>
              <a:t>Astrom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B8E0463-D6FB-4AF0-B713-3509AC7FCDF3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5" name="Kép helyőrzője 34" descr="Csapattag fényképe">
            <a:extLst>
              <a:ext uri="{FF2B5EF4-FFF2-40B4-BE49-F238E27FC236}">
                <a16:creationId xmlns:a16="http://schemas.microsoft.com/office/drawing/2014/main" id="{15B06B14-F8EB-4DD3-935C-A919FA6B579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Szöveg helye 17">
            <a:extLst>
              <a:ext uri="{FF2B5EF4-FFF2-40B4-BE49-F238E27FC236}">
                <a16:creationId xmlns:a16="http://schemas.microsoft.com/office/drawing/2014/main" id="{69CBA094-5068-4A31-8608-0B82623441B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Ian</a:t>
            </a:r>
            <a:r>
              <a:rPr lang="hu-HU" dirty="0" smtClean="0"/>
              <a:t> </a:t>
            </a:r>
            <a:r>
              <a:rPr lang="hu-HU" dirty="0" err="1" smtClean="0"/>
              <a:t>Hansson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D3FB2709-DCAC-409A-A8AC-512006324CA0}"/>
              </a:ext>
            </a:extLst>
          </p:cNvPr>
          <p:cNvSpPr>
            <a:spLocks noGrp="1"/>
          </p:cNvSpPr>
          <p:nvPr>
            <p:ph type="body" idx="4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pic>
        <p:nvPicPr>
          <p:cNvPr id="39" name="Kép helyőrzője 38" descr="Csapattag fényképe">
            <a:extLst>
              <a:ext uri="{FF2B5EF4-FFF2-40B4-BE49-F238E27FC236}">
                <a16:creationId xmlns:a16="http://schemas.microsoft.com/office/drawing/2014/main" id="{17AC82E1-4FC1-4FDD-95AF-9A92CEFFC14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Szöveg helye 23">
            <a:extLst>
              <a:ext uri="{FF2B5EF4-FFF2-40B4-BE49-F238E27FC236}">
                <a16:creationId xmlns:a16="http://schemas.microsoft.com/office/drawing/2014/main" id="{3E78F880-37A0-44ED-9FE3-072A94BE41C0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Jens</a:t>
            </a:r>
            <a:r>
              <a:rPr lang="hu-HU" dirty="0" smtClean="0"/>
              <a:t> </a:t>
            </a:r>
            <a:r>
              <a:rPr lang="hu-HU" dirty="0" err="1" smtClean="0"/>
              <a:t>Martensson</a:t>
            </a:r>
            <a:endParaRPr lang="hu-HU" dirty="0"/>
          </a:p>
        </p:txBody>
      </p:sp>
      <p:sp>
        <p:nvSpPr>
          <p:cNvPr id="23" name="Szöveg helye 22">
            <a:extLst>
              <a:ext uri="{FF2B5EF4-FFF2-40B4-BE49-F238E27FC236}">
                <a16:creationId xmlns:a16="http://schemas.microsoft.com/office/drawing/2014/main" id="{B4AF37E2-1BAA-4437-8BC1-97C399F3C70F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Csapattag beosztása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7308EF-8E55-47A7-8860-7C83879E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A2A28C-687F-445D-9377-8CE82F01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AC057B3-EF94-4CBD-B7DB-DB85697B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18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2 500 000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Kategória címe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140456824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4826D6B4-2F2D-4028-9520-001218B5EC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FÜGGELÉK</a:t>
            </a:r>
            <a:endParaRPr lang="hu-HU" dirty="0"/>
          </a:p>
        </p:txBody>
      </p:sp>
      <p:pic>
        <p:nvPicPr>
          <p:cNvPr id="11" name="Kép helyőrzője 10" descr="Absztrakt háttér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13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55F236F-BB92-408F-9A08-D5576EB5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C55721-47F2-4ED5-B964-D433293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MOBILVERZIÓ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06F646D-B036-48DA-A242-2C9263AC3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smtClean="0"/>
              <a:t>LOREM IPSUM DOLOR SIT AMET, CONSECTETUER ADIPISCING ELIT. MAECENAS PORTTITOR CONGUE MASSA. FUSCE POSUERE, MAGNA SED PULVINAR ULTRICIES, PURUS LECTUS MALESUADA LIBERO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FA2259AB-530E-4F31-A710-6CF0B478F1C7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rmAutofit fontScale="55000" lnSpcReduction="20000"/>
          </a:bodyPr>
          <a:lstStyle/>
          <a:p>
            <a:r>
              <a:rPr lang="hu-HU" dirty="0"/>
              <a:t>Éves bevétele: 2,5 milliárd Ft, euróba átváltva: 1200 €</a:t>
            </a:r>
            <a:br>
              <a:rPr lang="hu-HU" dirty="0"/>
            </a:br>
            <a:r>
              <a:rPr lang="hu-HU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dirty="0"/>
              <a:t>Telefonszám: 06969696969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  <a:p>
            <a:r>
              <a:rPr lang="hu-HU" dirty="0"/>
              <a:t>GitHub: </a:t>
            </a:r>
            <a:r>
              <a:rPr lang="hu-HU" dirty="0">
                <a:hlinkClick r:id="rId5"/>
              </a:rPr>
              <a:t>Link</a:t>
            </a:r>
            <a:endParaRPr lang="hu-HU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rmAutofit fontScale="70000" lnSpcReduction="20000"/>
          </a:bodyPr>
          <a:lstStyle/>
          <a:p>
            <a:r>
              <a:rPr lang="hu-HU" dirty="0"/>
              <a:t>Éves bevétele: 2,5 milliárd Ft, euróba átváltva: 1100 €</a:t>
            </a:r>
            <a:br>
              <a:rPr lang="hu-HU" dirty="0"/>
            </a:br>
            <a:r>
              <a:rPr lang="hu-HU" dirty="0"/>
              <a:t>Büszke </a:t>
            </a:r>
            <a:r>
              <a:rPr lang="hu-HU" dirty="0" smtClean="0"/>
              <a:t>vállalkozás </a:t>
            </a:r>
            <a:r>
              <a:rPr lang="hu-HU" dirty="0"/>
              <a:t>tulajdonos: Morning Wood IT </a:t>
            </a:r>
            <a:r>
              <a:rPr lang="hu-HU" dirty="0" err="1"/>
              <a:t>Company</a:t>
            </a:r>
            <a:r>
              <a:rPr lang="hu-HU" dirty="0"/>
              <a:t> </a:t>
            </a:r>
            <a:r>
              <a:rPr lang="hu-HU" dirty="0" smtClean="0"/>
              <a:t>Ezenfelül </a:t>
            </a:r>
            <a:r>
              <a:rPr lang="hu-HU" dirty="0"/>
              <a:t>társtulajdonos a Boci IT kft-ben.</a:t>
            </a:r>
          </a:p>
          <a:p>
            <a:r>
              <a:rPr lang="hu-HU" dirty="0"/>
              <a:t>Telefonszám: 066966688</a:t>
            </a:r>
          </a:p>
          <a:p>
            <a:r>
              <a:rPr lang="hu-HU" dirty="0"/>
              <a:t>Weboldal: GetFatBitches.uz</a:t>
            </a:r>
          </a:p>
          <a:p>
            <a:r>
              <a:rPr lang="hu-HU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78643" y="3782104"/>
            <a:ext cx="4215201" cy="1208937"/>
          </a:xfrm>
        </p:spPr>
        <p:txBody>
          <a:bodyPr rtlCol="0">
            <a:normAutofit/>
          </a:bodyPr>
          <a:lstStyle/>
          <a:p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megjelenítése 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9" y="1133985"/>
            <a:ext cx="6869927" cy="460685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pic>
        <p:nvPicPr>
          <p:cNvPr id="20" name="Kép helyőrzője 19" descr="Absztrakt háttér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PROBLÉMA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urna.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9" y="1653871"/>
            <a:ext cx="4832608" cy="3132814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</a:t>
            </a:r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  <a:r>
              <a:rPr lang="hu-HU" dirty="0" err="1" smtClean="0"/>
              <a:t>netus</a:t>
            </a:r>
            <a:r>
              <a:rPr lang="hu-HU" dirty="0" smtClean="0"/>
              <a:t> et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fames</a:t>
            </a:r>
            <a:r>
              <a:rPr lang="hu-HU" dirty="0" smtClean="0"/>
              <a:t> </a:t>
            </a:r>
            <a:r>
              <a:rPr lang="hu-HU" dirty="0" err="1" smtClean="0"/>
              <a:t>ac</a:t>
            </a:r>
            <a:r>
              <a:rPr lang="hu-HU" dirty="0" smtClean="0"/>
              <a:t> turpis </a:t>
            </a:r>
            <a:r>
              <a:rPr lang="hu-HU" dirty="0" err="1" smtClean="0"/>
              <a:t>egestas</a:t>
            </a:r>
            <a:r>
              <a:rPr lang="hu-HU" dirty="0" smtClean="0"/>
              <a:t>. </a:t>
            </a:r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r>
              <a:rPr lang="hu-HU" dirty="0" smtClean="0"/>
              <a:t>. </a:t>
            </a:r>
            <a:r>
              <a:rPr lang="hu-HU" dirty="0" err="1" smtClean="0"/>
              <a:t>Mauris</a:t>
            </a:r>
            <a:r>
              <a:rPr lang="hu-HU" dirty="0" smtClean="0"/>
              <a:t> et </a:t>
            </a:r>
            <a:r>
              <a:rPr lang="hu-HU" dirty="0" err="1" smtClean="0"/>
              <a:t>orci</a:t>
            </a:r>
            <a:r>
              <a:rPr lang="hu-HU" dirty="0" smtClean="0"/>
              <a:t>.</a:t>
            </a:r>
          </a:p>
          <a:p>
            <a:pPr rtl="0"/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ÜZLETI MODELL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  <a:r>
              <a:rPr lang="hu-HU" dirty="0" err="1" smtClean="0"/>
              <a:t>malesuada</a:t>
            </a:r>
            <a:r>
              <a:rPr lang="hu-HU" dirty="0" smtClean="0"/>
              <a:t> </a:t>
            </a:r>
            <a:r>
              <a:rPr lang="hu-HU" dirty="0" err="1" smtClean="0"/>
              <a:t>libero</a:t>
            </a:r>
            <a:r>
              <a:rPr lang="hu-HU" dirty="0" smtClean="0"/>
              <a:t>,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 </a:t>
            </a:r>
            <a:r>
              <a:rPr lang="hu-HU" dirty="0" err="1" smtClean="0"/>
              <a:t>commodo</a:t>
            </a:r>
            <a:r>
              <a:rPr lang="hu-HU" dirty="0" smtClean="0"/>
              <a:t>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eros</a:t>
            </a:r>
            <a:r>
              <a:rPr lang="hu-HU" dirty="0" smtClean="0"/>
              <a:t> </a:t>
            </a:r>
            <a:r>
              <a:rPr lang="hu-HU" dirty="0" err="1" smtClean="0"/>
              <a:t>quis</a:t>
            </a:r>
            <a:r>
              <a:rPr lang="hu-HU" dirty="0" smtClean="0"/>
              <a:t> urna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E4C80877-D542-4201-A994-0186BAAB84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FD6457C-A61F-46C0-8266-0BBA6BBC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1512271"/>
            <a:ext cx="2971055" cy="1286838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NÖVEKEDÉS</a:t>
            </a:r>
            <a:br>
              <a:rPr lang="hu-HU" dirty="0" smtClean="0"/>
            </a:br>
            <a:r>
              <a:rPr lang="hu-HU" dirty="0" smtClean="0"/>
              <a:t>STRATÉGIA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D16957-8228-4166-804F-C65671955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LOREM IPSUM DOLOR SIT AMET, CONSECTETUER ADIPISCING ELIT. MAECENAS PORTTITOR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0035A84C-449C-4CF8-B16B-6646515E75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62CB705-FC11-48C5-A459-495475D0B55E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címe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A1B0D2C5-9B7A-45C5-81F4-9E0E8F13E8FB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szakasz alcíme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775CF4E1-948D-4002-A94F-4BA8543DF1C4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B1A0A9B-D4E2-459E-998F-4F014D0CE1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C4390C17-C4AE-4DB3-8625-333E382D8160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címe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27CE960-8379-40F4-AAA5-1C5D97A21A8B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szakasz alcíme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CD77B647-E767-4BF7-9BBB-4670F75C62E5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</a:t>
            </a:r>
          </a:p>
          <a:p>
            <a:pPr rtl="0"/>
            <a:r>
              <a:rPr lang="hu-HU" dirty="0" smtClean="0"/>
              <a:t>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r>
              <a:rPr lang="hu-HU" dirty="0" smtClean="0"/>
              <a:t> </a:t>
            </a:r>
            <a:r>
              <a:rPr lang="hu-HU" dirty="0" err="1" smtClean="0"/>
              <a:t>senectus</a:t>
            </a:r>
            <a:r>
              <a:rPr lang="hu-HU" dirty="0" smtClean="0"/>
              <a:t> et </a:t>
            </a:r>
          </a:p>
          <a:p>
            <a:pPr rtl="0"/>
            <a:r>
              <a:rPr lang="hu-HU" dirty="0" err="1" smtClean="0"/>
              <a:t>Proin</a:t>
            </a:r>
            <a:r>
              <a:rPr lang="hu-HU" dirty="0" smtClean="0"/>
              <a:t> </a:t>
            </a:r>
            <a:r>
              <a:rPr lang="hu-HU" dirty="0" err="1" smtClean="0"/>
              <a:t>pharetra</a:t>
            </a:r>
            <a:r>
              <a:rPr lang="hu-HU" dirty="0" smtClean="0"/>
              <a:t> </a:t>
            </a:r>
            <a:r>
              <a:rPr lang="hu-HU" dirty="0" err="1" smtClean="0"/>
              <a:t>nonummy</a:t>
            </a:r>
            <a:r>
              <a:rPr lang="hu-HU" dirty="0" smtClean="0"/>
              <a:t> </a:t>
            </a:r>
            <a:r>
              <a:rPr lang="hu-HU" dirty="0" err="1" smtClean="0"/>
              <a:t>pede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7777536-862A-4117-99A6-08D618025F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12F7FE6A-EF99-4A0F-B41B-9EED6BCFB58F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címe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8437F6BD-1892-43B0-BD66-91036E5CAAF7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szakasz alcíme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ED753487-20C4-4668-BE91-11BEE80F5B0C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975159" y="3147170"/>
            <a:ext cx="2589369" cy="231193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Lorem</a:t>
            </a:r>
            <a:r>
              <a:rPr lang="hu-HU" dirty="0" smtClean="0"/>
              <a:t> </a:t>
            </a:r>
            <a:r>
              <a:rPr lang="hu-HU" dirty="0" err="1" smtClean="0"/>
              <a:t>ipsum</a:t>
            </a:r>
            <a:r>
              <a:rPr lang="hu-HU" dirty="0" smtClean="0"/>
              <a:t> </a:t>
            </a:r>
            <a:r>
              <a:rPr lang="hu-HU" dirty="0" err="1" smtClean="0"/>
              <a:t>dolor</a:t>
            </a:r>
            <a:r>
              <a:rPr lang="hu-HU" dirty="0" smtClean="0"/>
              <a:t> </a:t>
            </a:r>
            <a:r>
              <a:rPr lang="hu-HU" dirty="0" err="1" smtClean="0"/>
              <a:t>sit</a:t>
            </a:r>
            <a:r>
              <a:rPr lang="hu-HU" dirty="0" smtClean="0"/>
              <a:t> </a:t>
            </a:r>
            <a:r>
              <a:rPr lang="hu-HU" dirty="0" err="1" smtClean="0"/>
              <a:t>amet</a:t>
            </a:r>
            <a:r>
              <a:rPr lang="hu-HU" dirty="0" smtClean="0"/>
              <a:t>, </a:t>
            </a:r>
            <a:r>
              <a:rPr lang="hu-HU" dirty="0" err="1" smtClean="0"/>
              <a:t>consectetuer</a:t>
            </a:r>
            <a:r>
              <a:rPr lang="hu-HU" dirty="0" smtClean="0"/>
              <a:t> </a:t>
            </a:r>
            <a:r>
              <a:rPr lang="hu-HU" dirty="0" err="1" smtClean="0"/>
              <a:t>adipiscing</a:t>
            </a:r>
            <a:r>
              <a:rPr lang="hu-HU" dirty="0" smtClean="0"/>
              <a:t> elit. Maecenas </a:t>
            </a:r>
            <a:r>
              <a:rPr lang="hu-HU" dirty="0" err="1" smtClean="0"/>
              <a:t>porttitor</a:t>
            </a:r>
            <a:r>
              <a:rPr lang="hu-HU" dirty="0" smtClean="0"/>
              <a:t> </a:t>
            </a:r>
            <a:r>
              <a:rPr lang="hu-HU" dirty="0" err="1" smtClean="0"/>
              <a:t>congue</a:t>
            </a:r>
            <a:r>
              <a:rPr lang="hu-HU" dirty="0" smtClean="0"/>
              <a:t> </a:t>
            </a:r>
            <a:r>
              <a:rPr lang="hu-HU" dirty="0" err="1" smtClean="0"/>
              <a:t>massa</a:t>
            </a:r>
            <a:endParaRPr lang="hu-HU" dirty="0" smtClean="0"/>
          </a:p>
          <a:p>
            <a:pPr rtl="0"/>
            <a:r>
              <a:rPr lang="hu-HU" dirty="0" err="1" smtClean="0"/>
              <a:t>Fusce</a:t>
            </a:r>
            <a:r>
              <a:rPr lang="hu-HU" dirty="0" smtClean="0"/>
              <a:t> </a:t>
            </a:r>
            <a:r>
              <a:rPr lang="hu-HU" dirty="0" err="1" smtClean="0"/>
              <a:t>posuere</a:t>
            </a:r>
            <a:r>
              <a:rPr lang="hu-HU" dirty="0" smtClean="0"/>
              <a:t>, </a:t>
            </a:r>
            <a:r>
              <a:rPr lang="hu-HU" dirty="0" err="1" smtClean="0"/>
              <a:t>magna</a:t>
            </a:r>
            <a:r>
              <a:rPr lang="hu-HU" dirty="0" smtClean="0"/>
              <a:t> </a:t>
            </a:r>
            <a:r>
              <a:rPr lang="hu-HU" dirty="0" err="1" smtClean="0"/>
              <a:t>sed</a:t>
            </a:r>
            <a:r>
              <a:rPr lang="hu-HU" dirty="0" smtClean="0"/>
              <a:t> </a:t>
            </a:r>
            <a:r>
              <a:rPr lang="hu-HU" dirty="0" err="1" smtClean="0"/>
              <a:t>pulvinar</a:t>
            </a:r>
            <a:r>
              <a:rPr lang="hu-HU" dirty="0" smtClean="0"/>
              <a:t> </a:t>
            </a:r>
            <a:r>
              <a:rPr lang="hu-HU" dirty="0" err="1" smtClean="0"/>
              <a:t>ultricies</a:t>
            </a:r>
            <a:r>
              <a:rPr lang="hu-HU" dirty="0" smtClean="0"/>
              <a:t>, </a:t>
            </a:r>
            <a:r>
              <a:rPr lang="hu-HU" dirty="0" err="1" smtClean="0"/>
              <a:t>purus</a:t>
            </a:r>
            <a:r>
              <a:rPr lang="hu-HU" dirty="0" smtClean="0"/>
              <a:t> </a:t>
            </a:r>
            <a:r>
              <a:rPr lang="hu-HU" dirty="0" err="1" smtClean="0"/>
              <a:t>lectus</a:t>
            </a:r>
            <a:r>
              <a:rPr lang="hu-HU" dirty="0" smtClean="0"/>
              <a:t> </a:t>
            </a:r>
          </a:p>
          <a:p>
            <a:pPr rtl="0"/>
            <a:r>
              <a:rPr lang="hu-HU" dirty="0" err="1" smtClean="0"/>
              <a:t>Nunc</a:t>
            </a:r>
            <a:r>
              <a:rPr lang="hu-HU" dirty="0" smtClean="0"/>
              <a:t> </a:t>
            </a:r>
            <a:r>
              <a:rPr lang="hu-HU" dirty="0" err="1" smtClean="0"/>
              <a:t>viverra</a:t>
            </a:r>
            <a:r>
              <a:rPr lang="hu-HU" dirty="0" smtClean="0"/>
              <a:t> </a:t>
            </a:r>
            <a:r>
              <a:rPr lang="hu-HU" dirty="0" err="1" smtClean="0"/>
              <a:t>imperdiet</a:t>
            </a:r>
            <a:r>
              <a:rPr lang="hu-HU" dirty="0" smtClean="0"/>
              <a:t> </a:t>
            </a:r>
            <a:r>
              <a:rPr lang="hu-HU" dirty="0" err="1" smtClean="0"/>
              <a:t>enim</a:t>
            </a:r>
            <a:r>
              <a:rPr lang="hu-HU" dirty="0" smtClean="0"/>
              <a:t>. </a:t>
            </a:r>
            <a:r>
              <a:rPr lang="hu-HU" dirty="0" err="1" smtClean="0"/>
              <a:t>Fusce</a:t>
            </a:r>
            <a:r>
              <a:rPr lang="hu-HU" dirty="0" smtClean="0"/>
              <a:t> est. </a:t>
            </a:r>
            <a:r>
              <a:rPr lang="hu-HU" dirty="0" err="1" smtClean="0"/>
              <a:t>Vivamus</a:t>
            </a:r>
            <a:r>
              <a:rPr lang="hu-HU" dirty="0" smtClean="0"/>
              <a:t> a </a:t>
            </a:r>
            <a:r>
              <a:rPr lang="hu-HU" dirty="0" err="1" smtClean="0"/>
              <a:t>tellus</a:t>
            </a:r>
            <a:r>
              <a:rPr lang="hu-HU" dirty="0" smtClean="0"/>
              <a:t>.</a:t>
            </a:r>
          </a:p>
          <a:p>
            <a:pPr rtl="0"/>
            <a:r>
              <a:rPr lang="hu-HU" dirty="0" err="1" smtClean="0"/>
              <a:t>Pellentesque</a:t>
            </a:r>
            <a:r>
              <a:rPr lang="hu-HU" dirty="0" smtClean="0"/>
              <a:t> habitant </a:t>
            </a:r>
            <a:r>
              <a:rPr lang="hu-HU" dirty="0" err="1" smtClean="0"/>
              <a:t>morbi</a:t>
            </a:r>
            <a:r>
              <a:rPr lang="hu-HU" dirty="0" smtClean="0"/>
              <a:t> </a:t>
            </a:r>
            <a:r>
              <a:rPr lang="hu-HU" dirty="0" err="1" smtClean="0"/>
              <a:t>tristique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77F7BB-ABDC-47FC-A794-3AB1396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668378-7C82-453C-9E4E-4F6D219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6623C6-B28B-425F-80E3-E918DFC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992</Words>
  <Application>Microsoft Office PowerPoint</Application>
  <PresentationFormat>Szélesvásznú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PROBLÉMA</vt:lpstr>
      <vt:lpstr>TERMÉK</vt:lpstr>
      <vt:lpstr>Weboldal</vt:lpstr>
      <vt:lpstr>Weboldal webesnézetben</vt:lpstr>
      <vt:lpstr>ÜZLETI MODELL</vt:lpstr>
      <vt:lpstr>NÖVEKEDÉS STRATÉGIA</vt:lpstr>
      <vt:lpstr>Csapatdia</vt:lpstr>
      <vt:lpstr>FINANSZÍROZÁS</vt:lpstr>
      <vt:lpstr>ÖSSZESÍTÉS</vt:lpstr>
      <vt:lpstr>FÜGGELÉK</vt:lpstr>
      <vt:lpstr>MOBILVERZIÓ</vt:lpstr>
      <vt:lpstr>A MI CSAPATUNK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2022-12-01T09:34:23Z</dcterms:modified>
</cp:coreProperties>
</file>