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1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BD9E-A802-4FE9-9298-56A6B4391EC1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7DAC4B5-994E-48A3-A37F-247ED6BF44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2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BD9E-A802-4FE9-9298-56A6B4391EC1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DAC4B5-994E-48A3-A37F-247ED6BF44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98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BD9E-A802-4FE9-9298-56A6B4391EC1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DAC4B5-994E-48A3-A37F-247ED6BF445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4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BD9E-A802-4FE9-9298-56A6B4391EC1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DAC4B5-994E-48A3-A37F-247ED6BF44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20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BD9E-A802-4FE9-9298-56A6B4391EC1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DAC4B5-994E-48A3-A37F-247ED6BF445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1746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BD9E-A802-4FE9-9298-56A6B4391EC1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DAC4B5-994E-48A3-A37F-247ED6BF44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18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BD9E-A802-4FE9-9298-56A6B4391EC1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C4B5-994E-48A3-A37F-247ED6BF44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912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BD9E-A802-4FE9-9298-56A6B4391EC1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C4B5-994E-48A3-A37F-247ED6BF44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1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BD9E-A802-4FE9-9298-56A6B4391EC1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C4B5-994E-48A3-A37F-247ED6BF44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8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BD9E-A802-4FE9-9298-56A6B4391EC1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DAC4B5-994E-48A3-A37F-247ED6BF44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81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BD9E-A802-4FE9-9298-56A6B4391EC1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7DAC4B5-994E-48A3-A37F-247ED6BF44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3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BD9E-A802-4FE9-9298-56A6B4391EC1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7DAC4B5-994E-48A3-A37F-247ED6BF44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6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BD9E-A802-4FE9-9298-56A6B4391EC1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C4B5-994E-48A3-A37F-247ED6BF44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62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BD9E-A802-4FE9-9298-56A6B4391EC1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C4B5-994E-48A3-A37F-247ED6BF44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55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BD9E-A802-4FE9-9298-56A6B4391EC1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C4B5-994E-48A3-A37F-247ED6BF44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61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BD9E-A802-4FE9-9298-56A6B4391EC1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DAC4B5-994E-48A3-A37F-247ED6BF44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0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5BD9E-A802-4FE9-9298-56A6B4391EC1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7DAC4B5-994E-48A3-A37F-247ED6BF44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30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5042" y="1190897"/>
            <a:ext cx="8915399" cy="2262781"/>
          </a:xfrm>
        </p:spPr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Capstone Project Report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3488" y="3688807"/>
            <a:ext cx="8915399" cy="1126283"/>
          </a:xfrm>
        </p:spPr>
        <p:txBody>
          <a:bodyPr/>
          <a:lstStyle/>
          <a:p>
            <a:pPr algn="ctr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Biodiversity for the National Parts</a:t>
            </a:r>
          </a:p>
          <a:p>
            <a:pPr algn="ctr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Presented By Aaron Zamecnik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4574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330" y="388978"/>
            <a:ext cx="8911687" cy="751845"/>
          </a:xfrm>
        </p:spPr>
        <p:txBody>
          <a:bodyPr/>
          <a:lstStyle/>
          <a:p>
            <a:r>
              <a:rPr lang="en-US" dirty="0" smtClean="0">
                <a:latin typeface="+mn-lt"/>
                <a:cs typeface="Aharoni" panose="02010803020104030203" pitchFamily="2" charset="-79"/>
              </a:rPr>
              <a:t>Biodiversity for the National Parks</a:t>
            </a:r>
            <a:endParaRPr lang="en-US" dirty="0">
              <a:latin typeface="+mn-lt"/>
              <a:cs typeface="Aharoni" panose="02010803020104030203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9828" y="1515291"/>
            <a:ext cx="70400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from the national park services includes 5541 species categorized by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Scientific name of each species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Common names of each species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Conservation status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49828" y="3586477"/>
            <a:ext cx="92961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 was completed on species conservation status and grouped by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Species of concern </a:t>
            </a:r>
            <a:r>
              <a:rPr lang="en-US" dirty="0" smtClean="0"/>
              <a:t>– Declining population in need of conservation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Threatened</a:t>
            </a:r>
            <a:r>
              <a:rPr lang="en-US" dirty="0" smtClean="0"/>
              <a:t> – Vulnerable to endangerment soon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Endangered</a:t>
            </a:r>
            <a:r>
              <a:rPr lang="en-US" dirty="0" smtClean="0"/>
              <a:t> – At serious risk of extinction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In recovery </a:t>
            </a:r>
            <a:r>
              <a:rPr lang="en-US" dirty="0" smtClean="0"/>
              <a:t>– Recovering from endangerment but no longer at risk of extinction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71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66502" y="258350"/>
            <a:ext cx="8911687" cy="682176"/>
          </a:xfrm>
        </p:spPr>
        <p:txBody>
          <a:bodyPr/>
          <a:lstStyle/>
          <a:p>
            <a:r>
              <a:rPr lang="en-US" dirty="0" smtClean="0">
                <a:latin typeface="+mn-lt"/>
                <a:cs typeface="Aharoni" panose="02010803020104030203" pitchFamily="2" charset="-79"/>
              </a:rPr>
              <a:t>Biodiversity for the National Parks</a:t>
            </a:r>
            <a:endParaRPr lang="en-US" dirty="0">
              <a:latin typeface="+mn-lt"/>
              <a:cs typeface="Aharoni" panose="02010803020104030203" pitchFamily="2" charset="-79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1747" y="3378631"/>
            <a:ext cx="7055099" cy="300557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223656" y="2708366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Most species need no intervention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8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18160" y="380270"/>
            <a:ext cx="8911687" cy="682176"/>
          </a:xfrm>
        </p:spPr>
        <p:txBody>
          <a:bodyPr/>
          <a:lstStyle/>
          <a:p>
            <a:r>
              <a:rPr lang="en-US" dirty="0" smtClean="0">
                <a:latin typeface="+mn-lt"/>
                <a:cs typeface="Aharoni" panose="02010803020104030203" pitchFamily="2" charset="-79"/>
              </a:rPr>
              <a:t>Biodiversity for the National Parks</a:t>
            </a:r>
            <a:endParaRPr lang="en-US" dirty="0">
              <a:latin typeface="+mn-lt"/>
              <a:cs typeface="Aharoni" panose="02010803020104030203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4262" y="2403566"/>
            <a:ext cx="865333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Looking at the endanger species we discover that mammals are more likely</a:t>
            </a:r>
          </a:p>
          <a:p>
            <a:r>
              <a:rPr lang="en-US" dirty="0" smtClean="0"/>
              <a:t>To become endangered than birds.</a:t>
            </a:r>
          </a:p>
          <a:p>
            <a:endParaRPr lang="en-US" dirty="0"/>
          </a:p>
          <a:p>
            <a:r>
              <a:rPr lang="en-US" dirty="0" smtClean="0"/>
              <a:t>To check the significance of this </a:t>
            </a:r>
          </a:p>
          <a:p>
            <a:r>
              <a:rPr lang="en-US" dirty="0" smtClean="0"/>
              <a:t>This statement we ran a </a:t>
            </a:r>
            <a:r>
              <a:rPr lang="en-US" dirty="0"/>
              <a:t>chi-squared test</a:t>
            </a:r>
            <a:r>
              <a:rPr lang="en-US" dirty="0" smtClean="0"/>
              <a:t> to</a:t>
            </a:r>
          </a:p>
          <a:p>
            <a:r>
              <a:rPr lang="en-US" dirty="0" smtClean="0"/>
              <a:t> evaluate if this it true.</a:t>
            </a:r>
          </a:p>
          <a:p>
            <a:endParaRPr lang="en-US" dirty="0"/>
          </a:p>
          <a:p>
            <a:r>
              <a:rPr lang="en-US" dirty="0" smtClean="0"/>
              <a:t>Using the P-value of this test we can </a:t>
            </a:r>
          </a:p>
          <a:p>
            <a:r>
              <a:rPr lang="en-US" dirty="0" smtClean="0"/>
              <a:t>Conclude that certain species are more</a:t>
            </a:r>
          </a:p>
          <a:p>
            <a:r>
              <a:rPr lang="en-US" dirty="0" smtClean="0"/>
              <a:t>Likely to become endangered.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538" y="2974384"/>
            <a:ext cx="44577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07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408" y="3759203"/>
            <a:ext cx="8915400" cy="264398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018160" y="380270"/>
            <a:ext cx="8911687" cy="682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latin typeface="+mn-lt"/>
                <a:cs typeface="Aharoni" panose="02010803020104030203" pitchFamily="2" charset="-79"/>
              </a:rPr>
              <a:t>Biodiversity for the National Parks</a:t>
            </a:r>
            <a:endParaRPr lang="en-US" dirty="0">
              <a:latin typeface="+mn-lt"/>
              <a:cs typeface="Aharoni" panose="02010803020104030203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5128" y="2812869"/>
            <a:ext cx="6639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Below is the amount of sheep required to test to measure </a:t>
            </a:r>
          </a:p>
          <a:p>
            <a:r>
              <a:rPr lang="en-US" dirty="0" smtClean="0"/>
              <a:t> for a 5% reduction in foot &amp; mouth disease.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9567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127</TotalTime>
  <Words>187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Aharoni</vt:lpstr>
      <vt:lpstr>Arial</vt:lpstr>
      <vt:lpstr>Century Gothic</vt:lpstr>
      <vt:lpstr>Wingdings 3</vt:lpstr>
      <vt:lpstr>Wisp</vt:lpstr>
      <vt:lpstr>Capstone Project Report</vt:lpstr>
      <vt:lpstr>Biodiversity for the National Parks</vt:lpstr>
      <vt:lpstr>Biodiversity for the National Parks</vt:lpstr>
      <vt:lpstr>Biodiversity for the National Parks</vt:lpstr>
      <vt:lpstr>PowerPoint Presentation</vt:lpstr>
    </vt:vector>
  </TitlesOfParts>
  <Company>Kapco,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Report</dc:title>
  <dc:creator>Aaron Zamecnik</dc:creator>
  <cp:lastModifiedBy>Aaron Zamecnik</cp:lastModifiedBy>
  <cp:revision>14</cp:revision>
  <dcterms:created xsi:type="dcterms:W3CDTF">2018-05-18T20:06:46Z</dcterms:created>
  <dcterms:modified xsi:type="dcterms:W3CDTF">2018-05-22T20:20:22Z</dcterms:modified>
</cp:coreProperties>
</file>