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57482-C9D5-4A4D-A512-E1A495769F7E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9953D-B269-4854-B124-BE528456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953D-B269-4854-B124-BE52845605B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953D-B269-4854-B124-BE52845605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6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6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0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2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6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2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E002F4-2334-4310-AD43-429276967B63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AB2EB2-263B-44E2-8AEB-6A06F39F02C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243-27E1-8572-ACE2-EE27FB2A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96197"/>
            <a:ext cx="10058400" cy="18407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 Project Seminar</a:t>
            </a:r>
            <a:br>
              <a:rPr lang="en-US" dirty="0"/>
            </a:br>
            <a:r>
              <a:rPr lang="en-US" sz="5300" dirty="0"/>
              <a:t>on</a:t>
            </a:r>
            <a:endParaRPr lang="en-IN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66B98-AE23-B77B-FF6C-1FE457039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9236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</a:rPr>
              <a:t>Match Result Manager</a:t>
            </a:r>
            <a:endParaRPr lang="en-IN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0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E87E01-F826-88F5-356A-470E6A8C4AEF}"/>
              </a:ext>
            </a:extLst>
          </p:cNvPr>
          <p:cNvSpPr txBox="1"/>
          <p:nvPr/>
        </p:nvSpPr>
        <p:spPr>
          <a:xfrm>
            <a:off x="2217270" y="143435"/>
            <a:ext cx="775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Benefits</a:t>
            </a:r>
            <a:endParaRPr lang="en-IN" sz="48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ACE7E-C0DA-931A-DF00-A673DDB534F6}"/>
              </a:ext>
            </a:extLst>
          </p:cNvPr>
          <p:cNvSpPr txBox="1"/>
          <p:nvPr/>
        </p:nvSpPr>
        <p:spPr>
          <a:xfrm>
            <a:off x="1123576" y="1415452"/>
            <a:ext cx="97715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Persistence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Serialization</a:t>
            </a:r>
            <a:r>
              <a:rPr lang="en-US" sz="2400" dirty="0"/>
              <a:t>: The ability to save and load match data from a file ensures that data is not lost between sessions. This is particularly useful for applications that need to retain data over time.</a:t>
            </a:r>
          </a:p>
          <a:p>
            <a:r>
              <a:rPr lang="en-US" sz="2400" b="1" u="sng" dirty="0"/>
              <a:t>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Interactive User Interface</a:t>
            </a:r>
            <a:r>
              <a:rPr lang="en-US" sz="2400" dirty="0"/>
              <a:t>: A simple command-line interface allows users to interact with the program easily, record matches, and analyze results without needing to modify the code directly.</a:t>
            </a:r>
          </a:p>
          <a:p>
            <a:r>
              <a:rPr lang="en-US" sz="2400" b="1" u="sng" dirty="0"/>
              <a:t>Modular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Separation of Concerns</a:t>
            </a:r>
            <a:r>
              <a:rPr lang="en-US" sz="2400" dirty="0"/>
              <a:t>: The code is organized into classes and methods with clear responsibilities. This modularity makes the code easier to understand, test, and maintain.</a:t>
            </a:r>
          </a:p>
        </p:txBody>
      </p:sp>
    </p:spTree>
    <p:extLst>
      <p:ext uri="{BB962C8B-B14F-4D97-AF65-F5344CB8AC3E}">
        <p14:creationId xmlns:p14="http://schemas.microsoft.com/office/powerpoint/2010/main" val="137445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4DCDE-BEA9-ED88-8313-6E52BA7D6ADD}"/>
              </a:ext>
            </a:extLst>
          </p:cNvPr>
          <p:cNvSpPr txBox="1"/>
          <p:nvPr/>
        </p:nvSpPr>
        <p:spPr>
          <a:xfrm>
            <a:off x="1506070" y="526267"/>
            <a:ext cx="94009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Conclusion</a:t>
            </a:r>
          </a:p>
          <a:p>
            <a:pPr algn="ctr"/>
            <a:endParaRPr lang="en-US" sz="4400" b="1" dirty="0">
              <a:solidFill>
                <a:schemeClr val="accent2"/>
              </a:solidFill>
            </a:endParaRPr>
          </a:p>
          <a:p>
            <a:r>
              <a:rPr lang="en-US" sz="3200" dirty="0"/>
              <a:t>Overall, these enhancements result in a more robust, user-friendly, and maintainable system that can efficiently manage match results and provide valuable insights into team performance. This makes the code suitable for a wide range of applications, from personal projects to more formal sports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48841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CE64B-6414-6CC7-4050-67BE4EFADB58}"/>
              </a:ext>
            </a:extLst>
          </p:cNvPr>
          <p:cNvSpPr txBox="1"/>
          <p:nvPr/>
        </p:nvSpPr>
        <p:spPr>
          <a:xfrm>
            <a:off x="1063812" y="1301395"/>
            <a:ext cx="10440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Serialization Support</a:t>
            </a:r>
          </a:p>
          <a:p>
            <a:r>
              <a:rPr lang="en-US" sz="2000" dirty="0"/>
              <a:t>Implement methods to save and load match data to/from a file (e.g., JSON format) for persistence.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226C7-2D4F-8A51-1CBB-25B509CA5BA4}"/>
              </a:ext>
            </a:extLst>
          </p:cNvPr>
          <p:cNvSpPr txBox="1"/>
          <p:nvPr/>
        </p:nvSpPr>
        <p:spPr>
          <a:xfrm>
            <a:off x="1308847" y="280895"/>
            <a:ext cx="957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Future Enhancements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FC2B-8839-6E7B-488F-66CE21DA3A0C}"/>
              </a:ext>
            </a:extLst>
          </p:cNvPr>
          <p:cNvSpPr txBox="1"/>
          <p:nvPr/>
        </p:nvSpPr>
        <p:spPr>
          <a:xfrm>
            <a:off x="1458259" y="2611717"/>
            <a:ext cx="91559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json</a:t>
            </a:r>
            <a:endParaRPr lang="en-IN" sz="2400" dirty="0"/>
          </a:p>
          <a:p>
            <a:r>
              <a:rPr lang="en-IN" sz="2400" dirty="0"/>
              <a:t>def </a:t>
            </a:r>
            <a:r>
              <a:rPr lang="en-IN" sz="2400" dirty="0" err="1"/>
              <a:t>save_to_file</a:t>
            </a:r>
            <a:r>
              <a:rPr lang="en-IN" sz="2400" dirty="0"/>
              <a:t>(self, filename):</a:t>
            </a:r>
          </a:p>
          <a:p>
            <a:r>
              <a:rPr lang="en-IN" sz="2400" dirty="0"/>
              <a:t>    with open(filename, 'w') as file: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json.dump</a:t>
            </a:r>
            <a:r>
              <a:rPr lang="en-IN" sz="2400" dirty="0"/>
              <a:t>([vars(match) for match in </a:t>
            </a:r>
            <a:r>
              <a:rPr lang="en-IN" sz="2400" dirty="0" err="1"/>
              <a:t>self.matches.values</a:t>
            </a:r>
            <a:r>
              <a:rPr lang="en-IN" sz="2400" dirty="0"/>
              <a:t>()], file)</a:t>
            </a:r>
          </a:p>
          <a:p>
            <a:r>
              <a:rPr lang="en-IN" sz="2400" dirty="0"/>
              <a:t>def </a:t>
            </a:r>
            <a:r>
              <a:rPr lang="en-IN" sz="2400" dirty="0" err="1"/>
              <a:t>load_from_file</a:t>
            </a:r>
            <a:r>
              <a:rPr lang="en-IN" sz="2400" dirty="0"/>
              <a:t>(self, filename):</a:t>
            </a:r>
          </a:p>
          <a:p>
            <a:r>
              <a:rPr lang="en-IN" sz="2400" dirty="0"/>
              <a:t>    with open(filename, 'r') as file:</a:t>
            </a:r>
          </a:p>
          <a:p>
            <a:r>
              <a:rPr lang="en-IN" sz="2400" dirty="0"/>
              <a:t>        matches = </a:t>
            </a:r>
            <a:r>
              <a:rPr lang="en-IN" sz="2400" dirty="0" err="1"/>
              <a:t>json.load</a:t>
            </a:r>
            <a:r>
              <a:rPr lang="en-IN" sz="2400" dirty="0"/>
              <a:t>(file)</a:t>
            </a:r>
          </a:p>
          <a:p>
            <a:r>
              <a:rPr lang="en-IN" sz="2400" dirty="0"/>
              <a:t>        for match in matches: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self.matches</a:t>
            </a:r>
            <a:r>
              <a:rPr lang="en-IN" sz="2400" dirty="0"/>
              <a:t>[match['</a:t>
            </a:r>
            <a:r>
              <a:rPr lang="en-IN" sz="2400" dirty="0" err="1"/>
              <a:t>match_id</a:t>
            </a:r>
            <a:r>
              <a:rPr lang="en-IN" sz="2400" dirty="0"/>
              <a:t>']] = Match(**match)</a:t>
            </a:r>
          </a:p>
        </p:txBody>
      </p:sp>
    </p:spTree>
    <p:extLst>
      <p:ext uri="{BB962C8B-B14F-4D97-AF65-F5344CB8AC3E}">
        <p14:creationId xmlns:p14="http://schemas.microsoft.com/office/powerpoint/2010/main" val="2164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B1331-C5C2-8CDD-10D9-637D1B5A64D8}"/>
              </a:ext>
            </a:extLst>
          </p:cNvPr>
          <p:cNvSpPr txBox="1"/>
          <p:nvPr/>
        </p:nvSpPr>
        <p:spPr>
          <a:xfrm>
            <a:off x="2719294" y="2247811"/>
            <a:ext cx="7458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</a:rPr>
              <a:t>THANK YOU</a:t>
            </a:r>
            <a:endParaRPr lang="en-IN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5E333-01D0-F7C3-DD9F-935F8CB9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84" y="302787"/>
            <a:ext cx="1673845" cy="1868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ACE93-4ED2-DE6C-66CD-ABD77F488DCE}"/>
              </a:ext>
            </a:extLst>
          </p:cNvPr>
          <p:cNvSpPr txBox="1"/>
          <p:nvPr/>
        </p:nvSpPr>
        <p:spPr>
          <a:xfrm>
            <a:off x="408318" y="2358395"/>
            <a:ext cx="1109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DEPARTMENT OF COMPUTER SCIENCE AND ENGINEERING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96D0E-00B2-F30E-D8A0-5F2A4740245A}"/>
              </a:ext>
            </a:extLst>
          </p:cNvPr>
          <p:cNvSpPr txBox="1"/>
          <p:nvPr/>
        </p:nvSpPr>
        <p:spPr>
          <a:xfrm>
            <a:off x="5264608" y="4079811"/>
            <a:ext cx="65963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Team members</a:t>
            </a:r>
            <a:r>
              <a:rPr lang="en-US" dirty="0"/>
              <a:t>:</a:t>
            </a:r>
          </a:p>
          <a:p>
            <a:r>
              <a:rPr lang="en-US" sz="2000" dirty="0"/>
              <a:t>                 </a:t>
            </a:r>
            <a:r>
              <a:rPr lang="en-IN" sz="2000" dirty="0"/>
              <a:t>Sayed </a:t>
            </a:r>
            <a:r>
              <a:rPr lang="en-IN" sz="2000" dirty="0" err="1"/>
              <a:t>Shabaaz</a:t>
            </a:r>
            <a:r>
              <a:rPr lang="en-IN" sz="2000" dirty="0"/>
              <a:t>                          KUB23CSE129</a:t>
            </a:r>
          </a:p>
          <a:p>
            <a:pPr algn="ctr"/>
            <a:r>
              <a:rPr lang="en-IN" sz="2000" dirty="0"/>
              <a:t>Shaik  </a:t>
            </a:r>
            <a:r>
              <a:rPr lang="en-IN" sz="2000" dirty="0" err="1"/>
              <a:t>Mahummed</a:t>
            </a:r>
            <a:r>
              <a:rPr lang="en-IN" sz="2000" dirty="0"/>
              <a:t> Arshad     KUB23CSE130</a:t>
            </a:r>
          </a:p>
          <a:p>
            <a:pPr algn="ctr"/>
            <a:r>
              <a:rPr lang="en-IN" sz="2000" dirty="0"/>
              <a:t>P MD Sufiyan </a:t>
            </a:r>
            <a:r>
              <a:rPr lang="en-IN" sz="2000" dirty="0" err="1"/>
              <a:t>Wasi</a:t>
            </a:r>
            <a:r>
              <a:rPr lang="en-IN" sz="2000" dirty="0"/>
              <a:t>                   KUB23CSE100</a:t>
            </a:r>
          </a:p>
          <a:p>
            <a:pPr algn="ctr"/>
            <a:r>
              <a:rPr lang="en-IN" sz="2000" dirty="0"/>
              <a:t>MD </a:t>
            </a:r>
            <a:r>
              <a:rPr lang="en-IN" sz="2000" dirty="0" err="1"/>
              <a:t>Zameer</a:t>
            </a:r>
            <a:r>
              <a:rPr lang="en-IN" sz="2000" dirty="0"/>
              <a:t>                               KUB23CSE070</a:t>
            </a:r>
          </a:p>
          <a:p>
            <a:pPr algn="ctr"/>
            <a:r>
              <a:rPr lang="en-IN" sz="2000" dirty="0"/>
              <a:t>D Koushik                                  KUB23CSE032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61B97-F47D-DAED-AFC2-2AC9BA4D02EC}"/>
              </a:ext>
            </a:extLst>
          </p:cNvPr>
          <p:cNvSpPr txBox="1"/>
          <p:nvPr/>
        </p:nvSpPr>
        <p:spPr>
          <a:xfrm>
            <a:off x="2980974" y="623365"/>
            <a:ext cx="85209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000" b="1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KISHKINDA UNIVERSITY</a:t>
            </a:r>
            <a:endParaRPr lang="en-IN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5W38+WVG, </a:t>
            </a:r>
            <a:r>
              <a:rPr lang="en-IN" sz="16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Siruguppa</a:t>
            </a:r>
            <a:r>
              <a:rPr lang="en-IN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Rd, Ashok Nagar, Rajeshwari </a:t>
            </a:r>
            <a:r>
              <a:rPr lang="en-IN" sz="16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nagar</a:t>
            </a:r>
            <a:r>
              <a:rPr lang="en-IN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Ballari, Karnataka 583275</a:t>
            </a:r>
            <a:endParaRPr lang="en-IN" sz="16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20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1814A-2A47-004C-1077-DE2E56221847}"/>
              </a:ext>
            </a:extLst>
          </p:cNvPr>
          <p:cNvSpPr txBox="1"/>
          <p:nvPr/>
        </p:nvSpPr>
        <p:spPr>
          <a:xfrm>
            <a:off x="856891" y="615351"/>
            <a:ext cx="3973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Introduction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B7C0F2-7C37-63E4-F7D1-9A28656B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27" y="1793011"/>
            <a:ext cx="97399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 Result Manager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is a Python implementation designed to manage the recording, retrieval, and analysis of match results in competitive sports or gaming contexts.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B29A6-286F-C53D-0A50-519AD90138BF}"/>
              </a:ext>
            </a:extLst>
          </p:cNvPr>
          <p:cNvSpPr txBox="1"/>
          <p:nvPr/>
        </p:nvSpPr>
        <p:spPr>
          <a:xfrm>
            <a:off x="1226027" y="3641783"/>
            <a:ext cx="10202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class provides an efficient way to track the outcomes of various matches, allowing users to manage game results and analyze team performance over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785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502B66-9A74-C917-2938-A5AEDD60CEFE}"/>
              </a:ext>
            </a:extLst>
          </p:cNvPr>
          <p:cNvSpPr txBox="1"/>
          <p:nvPr/>
        </p:nvSpPr>
        <p:spPr>
          <a:xfrm>
            <a:off x="1017572" y="1874728"/>
            <a:ext cx="996332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Match Result Management</a:t>
            </a:r>
            <a:r>
              <a:rPr lang="en-US" sz="3600" dirty="0"/>
              <a:t>:</a:t>
            </a:r>
          </a:p>
          <a:p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Record Outcomes</a:t>
            </a:r>
            <a:r>
              <a:rPr lang="en-US" sz="2800" dirty="0"/>
              <a:t>: To enable users to easily record the outcomes of matches, ensuring that results are accurately captured and stored.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Update Results</a:t>
            </a:r>
            <a:r>
              <a:rPr lang="en-US" sz="2800" dirty="0"/>
              <a:t>: To provide the functionality to update existing match records when needed, maintaining accurate and current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788AF-6F5E-710F-3736-7E72AF7EA0BA}"/>
              </a:ext>
            </a:extLst>
          </p:cNvPr>
          <p:cNvSpPr txBox="1"/>
          <p:nvPr/>
        </p:nvSpPr>
        <p:spPr>
          <a:xfrm>
            <a:off x="631179" y="704007"/>
            <a:ext cx="4717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Objectives:</a:t>
            </a:r>
            <a:endParaRPr lang="en-IN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7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7BE-A7C1-1F44-437C-24C72C89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78" y="6933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MATCH RESULT MANAGER</a:t>
            </a:r>
            <a:endParaRPr lang="en-IN" sz="6000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4860B-F3B8-8787-1A41-0AE29F5C3BD6}"/>
              </a:ext>
            </a:extLst>
          </p:cNvPr>
          <p:cNvSpPr/>
          <p:nvPr/>
        </p:nvSpPr>
        <p:spPr>
          <a:xfrm>
            <a:off x="962212" y="2043953"/>
            <a:ext cx="4685553" cy="408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37F539-CB57-ED8B-DD31-020B679E1BE1}"/>
              </a:ext>
            </a:extLst>
          </p:cNvPr>
          <p:cNvSpPr/>
          <p:nvPr/>
        </p:nvSpPr>
        <p:spPr>
          <a:xfrm>
            <a:off x="6544237" y="2085955"/>
            <a:ext cx="4685553" cy="408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64461-C427-44EC-F3F4-8F8CFFF2DCAD}"/>
              </a:ext>
            </a:extLst>
          </p:cNvPr>
          <p:cNvSpPr txBox="1"/>
          <p:nvPr/>
        </p:nvSpPr>
        <p:spPr>
          <a:xfrm>
            <a:off x="1443317" y="2085955"/>
            <a:ext cx="362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Existing System</a:t>
            </a:r>
            <a:r>
              <a:rPr lang="en-US" sz="2400" b="1" dirty="0"/>
              <a:t>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CF172A3-6532-7A96-99C8-4C491E05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78" y="2466512"/>
            <a:ext cx="445904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Record-Keeping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leagues or tournaments still rely on spreadsheets or paper-based systems to track match results, leading to potential errors and inconsistencies.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Accessibility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Traditional systems may not provide easy access to match data, requiring users to sift through numerous files or documents to find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Analysis Tools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existing systems do not offer robust analytical capabilities, making it difficult for teams and coaches to evaluate performance metrics effectively.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7F0D7-1400-4B4F-F63E-EE68840D85E4}"/>
              </a:ext>
            </a:extLst>
          </p:cNvPr>
          <p:cNvSpPr txBox="1"/>
          <p:nvPr/>
        </p:nvSpPr>
        <p:spPr>
          <a:xfrm>
            <a:off x="7088094" y="2085955"/>
            <a:ext cx="337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Proposed System</a:t>
            </a:r>
            <a:r>
              <a:rPr lang="en-US" sz="2400" b="1" dirty="0"/>
              <a:t>:</a:t>
            </a:r>
            <a:endParaRPr lang="en-IN" sz="2400" b="1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C86A31A-27FF-35F6-8C08-5FFEF56F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424" y="2466512"/>
            <a:ext cx="427317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integrated into a simple user interface that allows easy input of match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Access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retrieve match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using a unique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streamlining the process of accessing historical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historical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 b="1" dirty="0"/>
              <a:t>Dynamic Data Management</a:t>
            </a:r>
            <a:r>
              <a:rPr lang="en-US" sz="1700" dirty="0"/>
              <a:t>: Users can easily update or delete match results without extensive manual intervention, ensuring the data remains accurate and current.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6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65AAA0-EA72-32B6-757D-92461CF380E1}"/>
              </a:ext>
            </a:extLst>
          </p:cNvPr>
          <p:cNvSpPr txBox="1"/>
          <p:nvPr/>
        </p:nvSpPr>
        <p:spPr>
          <a:xfrm>
            <a:off x="561788" y="370542"/>
            <a:ext cx="340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2"/>
                </a:solidFill>
              </a:rPr>
              <a:t>VISION:</a:t>
            </a:r>
            <a:endParaRPr lang="en-IN" sz="4000" u="sng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3D544-DA50-670D-8D20-2E47B0D23AA5}"/>
              </a:ext>
            </a:extLst>
          </p:cNvPr>
          <p:cNvSpPr txBox="1"/>
          <p:nvPr/>
        </p:nvSpPr>
        <p:spPr>
          <a:xfrm>
            <a:off x="980140" y="1320798"/>
            <a:ext cx="10094259" cy="122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provide an intuitive and efficient tool for managing and analyzing sports match results, empowering teams, coaches, and fans with actionable insights to enhance performance and engagement.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E12C6-EA0E-4D13-EADF-E09C1AB6D38A}"/>
              </a:ext>
            </a:extLst>
          </p:cNvPr>
          <p:cNvSpPr txBox="1"/>
          <p:nvPr/>
        </p:nvSpPr>
        <p:spPr>
          <a:xfrm>
            <a:off x="645459" y="2869141"/>
            <a:ext cx="305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2"/>
                </a:solidFill>
              </a:rPr>
              <a:t>MISSION:</a:t>
            </a:r>
            <a:endParaRPr lang="en-IN" sz="3600" u="sng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E6F8-88B9-6A7A-E48F-80263DBBA695}"/>
              </a:ext>
            </a:extLst>
          </p:cNvPr>
          <p:cNvSpPr txBox="1"/>
          <p:nvPr/>
        </p:nvSpPr>
        <p:spPr>
          <a:xfrm>
            <a:off x="1207246" y="3741609"/>
            <a:ext cx="1019585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Our mission is to develop a reliable and user-friendly match management system that: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Facilitates seamless recording and retrieval of game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Promotes fair play and transparency by allowing users to track match history                     and statistics.</a:t>
            </a:r>
          </a:p>
        </p:txBody>
      </p:sp>
    </p:spTree>
    <p:extLst>
      <p:ext uri="{BB962C8B-B14F-4D97-AF65-F5344CB8AC3E}">
        <p14:creationId xmlns:p14="http://schemas.microsoft.com/office/powerpoint/2010/main" val="397352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00A07-A87E-2287-6C70-205304EAD323}"/>
              </a:ext>
            </a:extLst>
          </p:cNvPr>
          <p:cNvSpPr txBox="1"/>
          <p:nvPr/>
        </p:nvSpPr>
        <p:spPr>
          <a:xfrm>
            <a:off x="2636807" y="332038"/>
            <a:ext cx="691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Requirements Specification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E07BA-98A2-FA68-BA60-50952878B95C}"/>
              </a:ext>
            </a:extLst>
          </p:cNvPr>
          <p:cNvSpPr txBox="1"/>
          <p:nvPr/>
        </p:nvSpPr>
        <p:spPr>
          <a:xfrm>
            <a:off x="874142" y="1347506"/>
            <a:ext cx="5302370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Functional Requirements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Record Game Outcomes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must allow users to record the outcomes of matches by specifying a unique match ID, team names, and scores.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Update Existing Matches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must enable users to update the outcomes of an existing match if the match ID is already recorded.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Delete Game 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must provide a mechanism to delete the results of a specific match using its match ID.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49E9F-454E-18F1-6A33-CDCEF244788B}"/>
              </a:ext>
            </a:extLst>
          </p:cNvPr>
          <p:cNvSpPr txBox="1"/>
          <p:nvPr/>
        </p:nvSpPr>
        <p:spPr>
          <a:xfrm>
            <a:off x="6349043" y="1347506"/>
            <a:ext cx="5745191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Non-Functional Requirements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should be easy to use, with a clear interface for recording, retrieving, and analyzing match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should perform operations (record, update, delete, retrieve, analyze) efficiently, even with a large number of matches.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While not directly applicable in this context, the system should ensure that sensitive data (if any) is handled securely, and operations are restricted to authorized users if implemented in a multi-user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6751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00A07-A87E-2287-6C70-205304EAD323}"/>
              </a:ext>
            </a:extLst>
          </p:cNvPr>
          <p:cNvSpPr txBox="1"/>
          <p:nvPr/>
        </p:nvSpPr>
        <p:spPr>
          <a:xfrm>
            <a:off x="595222" y="527570"/>
            <a:ext cx="691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Requirements Specification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363A7-131A-9646-BBE6-F2011029DF5C}"/>
              </a:ext>
            </a:extLst>
          </p:cNvPr>
          <p:cNvSpPr txBox="1"/>
          <p:nvPr/>
        </p:nvSpPr>
        <p:spPr>
          <a:xfrm>
            <a:off x="1561380" y="1414732"/>
            <a:ext cx="86896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System Requirements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Software Requirements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 Requirements-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F93C7-529E-ACD8-0EE0-86C84336CD14}"/>
              </a:ext>
            </a:extLst>
          </p:cNvPr>
          <p:cNvSpPr txBox="1"/>
          <p:nvPr/>
        </p:nvSpPr>
        <p:spPr>
          <a:xfrm>
            <a:off x="4054414" y="2685690"/>
            <a:ext cx="434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  Python 3.2 Functional 	</a:t>
            </a:r>
          </a:p>
          <a:p>
            <a:r>
              <a:rPr lang="en-US" sz="2400" dirty="0"/>
              <a:t> -   Vs Code		</a:t>
            </a:r>
          </a:p>
          <a:p>
            <a:r>
              <a:rPr lang="en-US" sz="2400" dirty="0"/>
              <a:t> -   SQLite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7D3D5-6374-20F4-D98F-30C9C12449AC}"/>
              </a:ext>
            </a:extLst>
          </p:cNvPr>
          <p:cNvSpPr txBox="1"/>
          <p:nvPr/>
        </p:nvSpPr>
        <p:spPr>
          <a:xfrm>
            <a:off x="4060166" y="4307832"/>
            <a:ext cx="3692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  Processor	      : Intel i3</a:t>
            </a:r>
          </a:p>
          <a:p>
            <a:r>
              <a:rPr lang="en-US" sz="2400" dirty="0"/>
              <a:t>-   Hard disk	      : 500GB</a:t>
            </a:r>
          </a:p>
          <a:p>
            <a:r>
              <a:rPr lang="en-US" sz="2400" dirty="0"/>
              <a:t>-   RAM	                   : 8GB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417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3AE3D-2D46-CEC2-CE57-ED6E8FE19D49}"/>
              </a:ext>
            </a:extLst>
          </p:cNvPr>
          <p:cNvSpPr txBox="1"/>
          <p:nvPr/>
        </p:nvSpPr>
        <p:spPr>
          <a:xfrm>
            <a:off x="651434" y="382495"/>
            <a:ext cx="512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Module and Classes</a:t>
            </a:r>
            <a:r>
              <a:rPr lang="en-US" sz="2800" dirty="0"/>
              <a:t>:</a:t>
            </a:r>
            <a:endParaRPr lang="en-IN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AB3BE1-C734-B18C-9223-3BB2ADD8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565" y="1089395"/>
            <a:ext cx="892287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 Result 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class manages multiple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instances. It provides methods to record game outcomes, delete results, retrieve results, analyze team performance, and display match results. 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3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939</Words>
  <Application>Microsoft Office PowerPoint</Application>
  <PresentationFormat>Widescreen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Arial Unicode MS</vt:lpstr>
      <vt:lpstr>Calibri</vt:lpstr>
      <vt:lpstr>Calibri Light</vt:lpstr>
      <vt:lpstr>Times New Roman</vt:lpstr>
      <vt:lpstr>Retrospect</vt:lpstr>
      <vt:lpstr>Mini Project Seminar on</vt:lpstr>
      <vt:lpstr>PowerPoint Presentation</vt:lpstr>
      <vt:lpstr>PowerPoint Presentation</vt:lpstr>
      <vt:lpstr>PowerPoint Presentation</vt:lpstr>
      <vt:lpstr>MATCH RESULT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Arshad Shaik</dc:creator>
  <cp:lastModifiedBy>Arshad Shaik</cp:lastModifiedBy>
  <cp:revision>2</cp:revision>
  <dcterms:created xsi:type="dcterms:W3CDTF">2024-09-27T04:06:38Z</dcterms:created>
  <dcterms:modified xsi:type="dcterms:W3CDTF">2024-09-27T09:47:28Z</dcterms:modified>
</cp:coreProperties>
</file>