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6" r:id="rId9"/>
    <p:sldId id="267" r:id="rId10"/>
    <p:sldId id="265" r:id="rId11"/>
    <p:sldId id="268" r:id="rId12"/>
    <p:sldId id="272" r:id="rId13"/>
    <p:sldId id="273" r:id="rId14"/>
    <p:sldId id="271" r:id="rId15"/>
    <p:sldId id="274" r:id="rId16"/>
    <p:sldId id="276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6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2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0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4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499B-78C1-4A45-9652-AB395922F2F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0FA9-EE7F-4E77-A495-2698BBA7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2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4571705" y="1296013"/>
            <a:ext cx="3281707" cy="3367167"/>
            <a:chOff x="4571705" y="1296013"/>
            <a:chExt cx="3281707" cy="3367167"/>
          </a:xfrm>
        </p:grpSpPr>
        <p:grpSp>
          <p:nvGrpSpPr>
            <p:cNvPr id="3" name="Group 2"/>
            <p:cNvGrpSpPr/>
            <p:nvPr/>
          </p:nvGrpSpPr>
          <p:grpSpPr>
            <a:xfrm rot="5400000">
              <a:off x="6106540" y="3185027"/>
              <a:ext cx="219456" cy="2736850"/>
              <a:chOff x="4567047" y="2219516"/>
              <a:chExt cx="219456" cy="2736850"/>
            </a:xfrm>
          </p:grpSpPr>
          <p:sp>
            <p:nvSpPr>
              <p:cNvPr id="4" name="Rectangle 3"/>
              <p:cNvSpPr/>
              <p:nvPr/>
            </p:nvSpPr>
            <p:spPr>
              <a:xfrm rot="2700000">
                <a:off x="4567237" y="221932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2700000">
                <a:off x="4567237" y="253365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Rectangle 4"/>
              <p:cNvSpPr/>
              <p:nvPr/>
            </p:nvSpPr>
            <p:spPr>
              <a:xfrm rot="2700000">
                <a:off x="4567237" y="2847588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Rectangle 4"/>
              <p:cNvSpPr/>
              <p:nvPr/>
            </p:nvSpPr>
            <p:spPr>
              <a:xfrm rot="2700000">
                <a:off x="4567237" y="315126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Rectangle 3"/>
              <p:cNvSpPr/>
              <p:nvPr/>
            </p:nvSpPr>
            <p:spPr>
              <a:xfrm rot="2700000">
                <a:off x="4567237" y="346652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2700000">
                <a:off x="4567237" y="378084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Rectangle 4"/>
              <p:cNvSpPr/>
              <p:nvPr/>
            </p:nvSpPr>
            <p:spPr>
              <a:xfrm rot="2700000">
                <a:off x="4567237" y="4094783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ectangle 4"/>
              <p:cNvSpPr/>
              <p:nvPr/>
            </p:nvSpPr>
            <p:spPr>
              <a:xfrm rot="2700000">
                <a:off x="4567237" y="439845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Rectangle 4"/>
              <p:cNvSpPr/>
              <p:nvPr/>
            </p:nvSpPr>
            <p:spPr>
              <a:xfrm rot="2700000">
                <a:off x="4567237" y="473710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4"/>
            <p:cNvSpPr/>
            <p:nvPr/>
          </p:nvSpPr>
          <p:spPr>
            <a:xfrm rot="2700000">
              <a:off x="4571895" y="4441726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"/>
            <p:cNvSpPr/>
            <p:nvPr/>
          </p:nvSpPr>
          <p:spPr>
            <a:xfrm rot="2700000">
              <a:off x="7634146" y="4435785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Rectangle 4"/>
            <p:cNvSpPr/>
            <p:nvPr/>
          </p:nvSpPr>
          <p:spPr>
            <a:xfrm rot="2700000">
              <a:off x="6114187" y="1295823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644183" y="1530443"/>
              <a:ext cx="1561817" cy="2923307"/>
              <a:chOff x="4644183" y="1530443"/>
              <a:chExt cx="1561817" cy="2923307"/>
            </a:xfrm>
          </p:grpSpPr>
          <p:grpSp>
            <p:nvGrpSpPr>
              <p:cNvPr id="13" name="Group 12"/>
              <p:cNvGrpSpPr/>
              <p:nvPr/>
            </p:nvGrpSpPr>
            <p:grpSpPr>
              <a:xfrm rot="1620000">
                <a:off x="5298614" y="1648703"/>
                <a:ext cx="219076" cy="2737231"/>
                <a:chOff x="4567237" y="2219326"/>
                <a:chExt cx="219076" cy="2737231"/>
              </a:xfrm>
            </p:grpSpPr>
            <p:sp>
              <p:nvSpPr>
                <p:cNvPr id="14" name="Rectangle 3"/>
                <p:cNvSpPr/>
                <p:nvPr/>
              </p:nvSpPr>
              <p:spPr>
                <a:xfrm rot="1140000">
                  <a:off x="4567237" y="2219326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4"/>
                <p:cNvSpPr/>
                <p:nvPr/>
              </p:nvSpPr>
              <p:spPr>
                <a:xfrm rot="1140000">
                  <a:off x="4567237" y="2533651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Rectangle 4"/>
                <p:cNvSpPr/>
                <p:nvPr/>
              </p:nvSpPr>
              <p:spPr>
                <a:xfrm rot="1140000">
                  <a:off x="4567237" y="2847587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4"/>
                <p:cNvSpPr/>
                <p:nvPr/>
              </p:nvSpPr>
              <p:spPr>
                <a:xfrm rot="1140000">
                  <a:off x="4567238" y="3151261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3"/>
                <p:cNvSpPr/>
                <p:nvPr/>
              </p:nvSpPr>
              <p:spPr>
                <a:xfrm rot="1140000">
                  <a:off x="4567237" y="3466521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4"/>
                <p:cNvSpPr/>
                <p:nvPr/>
              </p:nvSpPr>
              <p:spPr>
                <a:xfrm rot="1140000">
                  <a:off x="4567237" y="3780847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4"/>
                <p:cNvSpPr/>
                <p:nvPr/>
              </p:nvSpPr>
              <p:spPr>
                <a:xfrm rot="1140000">
                  <a:off x="4567237" y="4094782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4"/>
                <p:cNvSpPr/>
                <p:nvPr/>
              </p:nvSpPr>
              <p:spPr>
                <a:xfrm rot="1140000">
                  <a:off x="4567237" y="4398456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4"/>
                <p:cNvSpPr/>
                <p:nvPr/>
              </p:nvSpPr>
              <p:spPr>
                <a:xfrm rot="1140000">
                  <a:off x="4567237" y="4737101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8" name="Rectangle 4"/>
              <p:cNvSpPr/>
              <p:nvPr/>
            </p:nvSpPr>
            <p:spPr>
              <a:xfrm rot="2700000">
                <a:off x="5986734" y="1530253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Rectangle 4"/>
              <p:cNvSpPr/>
              <p:nvPr/>
            </p:nvSpPr>
            <p:spPr>
              <a:xfrm rot="2700000">
                <a:off x="4644373" y="4234485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flipH="1">
              <a:off x="6240381" y="1528842"/>
              <a:ext cx="1561817" cy="2923307"/>
              <a:chOff x="4644183" y="1530443"/>
              <a:chExt cx="1561817" cy="2923307"/>
            </a:xfrm>
          </p:grpSpPr>
          <p:grpSp>
            <p:nvGrpSpPr>
              <p:cNvPr id="52" name="Group 51"/>
              <p:cNvGrpSpPr/>
              <p:nvPr/>
            </p:nvGrpSpPr>
            <p:grpSpPr>
              <a:xfrm rot="1620000">
                <a:off x="5298615" y="1648702"/>
                <a:ext cx="219076" cy="2737231"/>
                <a:chOff x="4567236" y="2219326"/>
                <a:chExt cx="219076" cy="2737231"/>
              </a:xfrm>
            </p:grpSpPr>
            <p:sp>
              <p:nvSpPr>
                <p:cNvPr id="55" name="Rectangle 3"/>
                <p:cNvSpPr/>
                <p:nvPr/>
              </p:nvSpPr>
              <p:spPr>
                <a:xfrm rot="1140000">
                  <a:off x="4567237" y="2219326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4"/>
                <p:cNvSpPr/>
                <p:nvPr/>
              </p:nvSpPr>
              <p:spPr>
                <a:xfrm rot="1140000">
                  <a:off x="4567237" y="2533651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Rectangle 4"/>
                <p:cNvSpPr/>
                <p:nvPr/>
              </p:nvSpPr>
              <p:spPr>
                <a:xfrm rot="1140000">
                  <a:off x="4567237" y="2847587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4"/>
                <p:cNvSpPr/>
                <p:nvPr/>
              </p:nvSpPr>
              <p:spPr>
                <a:xfrm rot="1140000">
                  <a:off x="4567236" y="3151262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3"/>
                <p:cNvSpPr/>
                <p:nvPr/>
              </p:nvSpPr>
              <p:spPr>
                <a:xfrm rot="1140000">
                  <a:off x="4567237" y="3466521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4"/>
                <p:cNvSpPr/>
                <p:nvPr/>
              </p:nvSpPr>
              <p:spPr>
                <a:xfrm rot="1140000">
                  <a:off x="4567237" y="3780847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4"/>
                <p:cNvSpPr/>
                <p:nvPr/>
              </p:nvSpPr>
              <p:spPr>
                <a:xfrm rot="1140000">
                  <a:off x="4567237" y="4094782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4"/>
                <p:cNvSpPr/>
                <p:nvPr/>
              </p:nvSpPr>
              <p:spPr>
                <a:xfrm rot="1140000">
                  <a:off x="4567237" y="4398456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4"/>
                <p:cNvSpPr/>
                <p:nvPr/>
              </p:nvSpPr>
              <p:spPr>
                <a:xfrm rot="1140000">
                  <a:off x="4567237" y="4737101"/>
                  <a:ext cx="219075" cy="219456"/>
                </a:xfrm>
                <a:prstGeom prst="plus">
                  <a:avLst>
                    <a:gd name="adj" fmla="val 49999"/>
                  </a:avLst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" name="Rectangle 4"/>
              <p:cNvSpPr/>
              <p:nvPr/>
            </p:nvSpPr>
            <p:spPr>
              <a:xfrm rot="2700000">
                <a:off x="5986734" y="1530253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Rectangle 4"/>
              <p:cNvSpPr/>
              <p:nvPr/>
            </p:nvSpPr>
            <p:spPr>
              <a:xfrm rot="2700000">
                <a:off x="4644373" y="4234485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86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895176" y="1129954"/>
            <a:ext cx="4420200" cy="4440606"/>
            <a:chOff x="3837424" y="1158830"/>
            <a:chExt cx="4420197" cy="4440606"/>
          </a:xfrm>
        </p:grpSpPr>
        <p:grpSp>
          <p:nvGrpSpPr>
            <p:cNvPr id="104" name="Group 103"/>
            <p:cNvGrpSpPr/>
            <p:nvPr/>
          </p:nvGrpSpPr>
          <p:grpSpPr>
            <a:xfrm rot="2700000">
              <a:off x="3824785" y="3263571"/>
              <a:ext cx="4440606" cy="231123"/>
              <a:chOff x="418909" y="3138605"/>
              <a:chExt cx="4440606" cy="231123"/>
            </a:xfrm>
          </p:grpSpPr>
          <p:grpSp>
            <p:nvGrpSpPr>
              <p:cNvPr id="106" name="Group 105"/>
              <p:cNvGrpSpPr/>
              <p:nvPr/>
            </p:nvGrpSpPr>
            <p:grpSpPr>
              <a:xfrm rot="5400000">
                <a:off x="1658013" y="1911162"/>
                <a:ext cx="219458" cy="2697665"/>
                <a:chOff x="4610818" y="2134906"/>
                <a:chExt cx="219458" cy="2697665"/>
              </a:xfrm>
            </p:grpSpPr>
            <p:sp>
              <p:nvSpPr>
                <p:cNvPr id="113" name="Rectangle 3"/>
                <p:cNvSpPr/>
                <p:nvPr/>
              </p:nvSpPr>
              <p:spPr>
                <a:xfrm rot="13500000">
                  <a:off x="4611010" y="2134716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Rectangle 4"/>
                <p:cNvSpPr/>
                <p:nvPr/>
              </p:nvSpPr>
              <p:spPr>
                <a:xfrm rot="13500000">
                  <a:off x="4611010" y="2489878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Rectangle 4"/>
                <p:cNvSpPr/>
                <p:nvPr/>
              </p:nvSpPr>
              <p:spPr>
                <a:xfrm rot="13500000">
                  <a:off x="4611010" y="2844652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Rectangle 4"/>
                <p:cNvSpPr/>
                <p:nvPr/>
              </p:nvSpPr>
              <p:spPr>
                <a:xfrm rot="13500000">
                  <a:off x="4611009" y="3189161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 rot="13500000">
                  <a:off x="4611008" y="3531640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Rectangle 4"/>
                <p:cNvSpPr/>
                <p:nvPr/>
              </p:nvSpPr>
              <p:spPr>
                <a:xfrm rot="13500000">
                  <a:off x="4611008" y="3886803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Rectangle 4"/>
                <p:cNvSpPr/>
                <p:nvPr/>
              </p:nvSpPr>
              <p:spPr>
                <a:xfrm rot="13500000">
                  <a:off x="4611010" y="4241577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Rectangle 4"/>
                <p:cNvSpPr/>
                <p:nvPr/>
              </p:nvSpPr>
              <p:spPr>
                <a:xfrm rot="13500000">
                  <a:off x="4611010" y="4613306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 rot="5400000">
                <a:off x="3930092" y="2440306"/>
                <a:ext cx="231123" cy="1627722"/>
                <a:chOff x="4599156" y="3174325"/>
                <a:chExt cx="231123" cy="1627722"/>
              </a:xfrm>
            </p:grpSpPr>
            <p:sp>
              <p:nvSpPr>
                <p:cNvPr id="108" name="Rectangle 3"/>
                <p:cNvSpPr/>
                <p:nvPr/>
              </p:nvSpPr>
              <p:spPr>
                <a:xfrm rot="13500000">
                  <a:off x="4599346" y="3174135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Rectangle 4"/>
                <p:cNvSpPr/>
                <p:nvPr/>
              </p:nvSpPr>
              <p:spPr>
                <a:xfrm rot="13500000">
                  <a:off x="4599346" y="3529303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Rectangle 4"/>
                <p:cNvSpPr/>
                <p:nvPr/>
              </p:nvSpPr>
              <p:spPr>
                <a:xfrm rot="13500000">
                  <a:off x="4604206" y="3892820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Rectangle 4"/>
                <p:cNvSpPr/>
                <p:nvPr/>
              </p:nvSpPr>
              <p:spPr>
                <a:xfrm rot="13500000">
                  <a:off x="4611013" y="4244136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Rectangle 4"/>
                <p:cNvSpPr/>
                <p:nvPr/>
              </p:nvSpPr>
              <p:spPr>
                <a:xfrm rot="13500000">
                  <a:off x="4611012" y="4582782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 rot="18900000" flipV="1">
              <a:off x="3837424" y="3269990"/>
              <a:ext cx="4420197" cy="237900"/>
              <a:chOff x="356148" y="3057471"/>
              <a:chExt cx="4420197" cy="237900"/>
            </a:xfrm>
          </p:grpSpPr>
          <p:grpSp>
            <p:nvGrpSpPr>
              <p:cNvPr id="125" name="Group 124"/>
              <p:cNvGrpSpPr/>
              <p:nvPr/>
            </p:nvGrpSpPr>
            <p:grpSpPr>
              <a:xfrm rot="5400000">
                <a:off x="1581641" y="1831989"/>
                <a:ext cx="219463" cy="2670449"/>
                <a:chOff x="4517997" y="2224921"/>
                <a:chExt cx="219463" cy="2670449"/>
              </a:xfrm>
            </p:grpSpPr>
            <p:sp>
              <p:nvSpPr>
                <p:cNvPr id="132" name="Rectangle 3"/>
                <p:cNvSpPr/>
                <p:nvPr/>
              </p:nvSpPr>
              <p:spPr>
                <a:xfrm rot="13500000">
                  <a:off x="4518193" y="2224731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Rectangle 4"/>
                <p:cNvSpPr/>
                <p:nvPr/>
              </p:nvSpPr>
              <p:spPr>
                <a:xfrm rot="13500000">
                  <a:off x="4518194" y="2921053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Rectangle 4"/>
                <p:cNvSpPr/>
                <p:nvPr/>
              </p:nvSpPr>
              <p:spPr>
                <a:xfrm rot="13500000">
                  <a:off x="4518193" y="3265562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 rot="13500000">
                  <a:off x="4518191" y="3621655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4"/>
                <p:cNvSpPr/>
                <p:nvPr/>
              </p:nvSpPr>
              <p:spPr>
                <a:xfrm rot="13500000">
                  <a:off x="4518193" y="3976818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4"/>
                <p:cNvSpPr/>
                <p:nvPr/>
              </p:nvSpPr>
              <p:spPr>
                <a:xfrm rot="13500000">
                  <a:off x="4518188" y="4331594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Rectangle 4"/>
                <p:cNvSpPr/>
                <p:nvPr/>
              </p:nvSpPr>
              <p:spPr>
                <a:xfrm rot="13500000">
                  <a:off x="4518187" y="4676105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 rot="5400000">
                <a:off x="3840120" y="2359146"/>
                <a:ext cx="237900" cy="1634550"/>
                <a:chOff x="4518005" y="3257511"/>
                <a:chExt cx="237900" cy="1634550"/>
              </a:xfrm>
            </p:grpSpPr>
            <p:sp>
              <p:nvSpPr>
                <p:cNvPr id="127" name="Rectangle 3"/>
                <p:cNvSpPr/>
                <p:nvPr/>
              </p:nvSpPr>
              <p:spPr>
                <a:xfrm rot="13500000">
                  <a:off x="4536639" y="3257321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Rectangle 4"/>
                <p:cNvSpPr/>
                <p:nvPr/>
              </p:nvSpPr>
              <p:spPr>
                <a:xfrm rot="13500000">
                  <a:off x="4536634" y="3598864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Rectangle 4"/>
                <p:cNvSpPr/>
                <p:nvPr/>
              </p:nvSpPr>
              <p:spPr>
                <a:xfrm rot="13500000">
                  <a:off x="4529829" y="3946826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Rectangle 4"/>
                <p:cNvSpPr/>
                <p:nvPr/>
              </p:nvSpPr>
              <p:spPr>
                <a:xfrm rot="13500000">
                  <a:off x="4518195" y="4306926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Rectangle 4"/>
                <p:cNvSpPr/>
                <p:nvPr/>
              </p:nvSpPr>
              <p:spPr>
                <a:xfrm rot="13500000">
                  <a:off x="4518198" y="4672796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526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895176" y="1129954"/>
            <a:ext cx="4420200" cy="4440606"/>
            <a:chOff x="3837424" y="1158830"/>
            <a:chExt cx="4420197" cy="4440606"/>
          </a:xfrm>
        </p:grpSpPr>
        <p:grpSp>
          <p:nvGrpSpPr>
            <p:cNvPr id="104" name="Group 103"/>
            <p:cNvGrpSpPr/>
            <p:nvPr/>
          </p:nvGrpSpPr>
          <p:grpSpPr>
            <a:xfrm rot="2700000">
              <a:off x="3824785" y="3263571"/>
              <a:ext cx="4440606" cy="231123"/>
              <a:chOff x="418909" y="3138605"/>
              <a:chExt cx="4440606" cy="231123"/>
            </a:xfrm>
          </p:grpSpPr>
          <p:grpSp>
            <p:nvGrpSpPr>
              <p:cNvPr id="106" name="Group 105"/>
              <p:cNvGrpSpPr/>
              <p:nvPr/>
            </p:nvGrpSpPr>
            <p:grpSpPr>
              <a:xfrm rot="5400000">
                <a:off x="1658013" y="1911162"/>
                <a:ext cx="219458" cy="2697665"/>
                <a:chOff x="4610818" y="2134906"/>
                <a:chExt cx="219458" cy="2697665"/>
              </a:xfrm>
            </p:grpSpPr>
            <p:sp>
              <p:nvSpPr>
                <p:cNvPr id="113" name="Rectangle 3"/>
                <p:cNvSpPr/>
                <p:nvPr/>
              </p:nvSpPr>
              <p:spPr>
                <a:xfrm rot="13500000">
                  <a:off x="4611010" y="2134716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Rectangle 4"/>
                <p:cNvSpPr/>
                <p:nvPr/>
              </p:nvSpPr>
              <p:spPr>
                <a:xfrm rot="13500000">
                  <a:off x="4611010" y="2489878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Rectangle 4"/>
                <p:cNvSpPr/>
                <p:nvPr/>
              </p:nvSpPr>
              <p:spPr>
                <a:xfrm rot="13500000">
                  <a:off x="4611010" y="2844652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Rectangle 4"/>
                <p:cNvSpPr/>
                <p:nvPr/>
              </p:nvSpPr>
              <p:spPr>
                <a:xfrm rot="13500000">
                  <a:off x="4611009" y="3189161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 rot="13500000">
                  <a:off x="4611008" y="3531640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Rectangle 4"/>
                <p:cNvSpPr/>
                <p:nvPr/>
              </p:nvSpPr>
              <p:spPr>
                <a:xfrm rot="13500000">
                  <a:off x="4611008" y="3886803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Rectangle 4"/>
                <p:cNvSpPr/>
                <p:nvPr/>
              </p:nvSpPr>
              <p:spPr>
                <a:xfrm rot="13500000">
                  <a:off x="4611010" y="4241577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Rectangle 4"/>
                <p:cNvSpPr/>
                <p:nvPr/>
              </p:nvSpPr>
              <p:spPr>
                <a:xfrm rot="13500000">
                  <a:off x="4611010" y="4613306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 rot="5400000">
                <a:off x="3930092" y="2440306"/>
                <a:ext cx="231123" cy="1627722"/>
                <a:chOff x="4599156" y="3174325"/>
                <a:chExt cx="231123" cy="1627722"/>
              </a:xfrm>
            </p:grpSpPr>
            <p:sp>
              <p:nvSpPr>
                <p:cNvPr id="108" name="Rectangle 3"/>
                <p:cNvSpPr/>
                <p:nvPr/>
              </p:nvSpPr>
              <p:spPr>
                <a:xfrm rot="13500000">
                  <a:off x="4599346" y="3174135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Rectangle 4"/>
                <p:cNvSpPr/>
                <p:nvPr/>
              </p:nvSpPr>
              <p:spPr>
                <a:xfrm rot="13500000">
                  <a:off x="4599346" y="3529303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Rectangle 4"/>
                <p:cNvSpPr/>
                <p:nvPr/>
              </p:nvSpPr>
              <p:spPr>
                <a:xfrm rot="13500000">
                  <a:off x="4604206" y="3892820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Rectangle 4"/>
                <p:cNvSpPr/>
                <p:nvPr/>
              </p:nvSpPr>
              <p:spPr>
                <a:xfrm rot="13500000">
                  <a:off x="4611013" y="4244136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Rectangle 4"/>
                <p:cNvSpPr/>
                <p:nvPr/>
              </p:nvSpPr>
              <p:spPr>
                <a:xfrm rot="13500000">
                  <a:off x="4611012" y="4582782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 rot="18900000" flipV="1">
              <a:off x="3837424" y="3269990"/>
              <a:ext cx="4420197" cy="237900"/>
              <a:chOff x="356148" y="3057471"/>
              <a:chExt cx="4420197" cy="237900"/>
            </a:xfrm>
          </p:grpSpPr>
          <p:grpSp>
            <p:nvGrpSpPr>
              <p:cNvPr id="125" name="Group 124"/>
              <p:cNvGrpSpPr/>
              <p:nvPr/>
            </p:nvGrpSpPr>
            <p:grpSpPr>
              <a:xfrm rot="5400000">
                <a:off x="1581641" y="1831989"/>
                <a:ext cx="219463" cy="2670449"/>
                <a:chOff x="4517997" y="2224921"/>
                <a:chExt cx="219463" cy="2670449"/>
              </a:xfrm>
            </p:grpSpPr>
            <p:sp>
              <p:nvSpPr>
                <p:cNvPr id="132" name="Rectangle 3"/>
                <p:cNvSpPr/>
                <p:nvPr/>
              </p:nvSpPr>
              <p:spPr>
                <a:xfrm rot="13500000">
                  <a:off x="4518193" y="2224731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Rectangle 4"/>
                <p:cNvSpPr/>
                <p:nvPr/>
              </p:nvSpPr>
              <p:spPr>
                <a:xfrm rot="13500000">
                  <a:off x="4518194" y="2921053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Rectangle 4"/>
                <p:cNvSpPr/>
                <p:nvPr/>
              </p:nvSpPr>
              <p:spPr>
                <a:xfrm rot="13500000">
                  <a:off x="4518193" y="3265562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 rot="13500000">
                  <a:off x="4518191" y="3621655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4"/>
                <p:cNvSpPr/>
                <p:nvPr/>
              </p:nvSpPr>
              <p:spPr>
                <a:xfrm rot="13500000">
                  <a:off x="4518193" y="3976818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4"/>
                <p:cNvSpPr/>
                <p:nvPr/>
              </p:nvSpPr>
              <p:spPr>
                <a:xfrm rot="13500000">
                  <a:off x="4518188" y="4331594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Rectangle 4"/>
                <p:cNvSpPr/>
                <p:nvPr/>
              </p:nvSpPr>
              <p:spPr>
                <a:xfrm rot="13500000">
                  <a:off x="4518187" y="4676105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 rot="5400000">
                <a:off x="3840120" y="2359146"/>
                <a:ext cx="237900" cy="1634550"/>
                <a:chOff x="4518005" y="3257511"/>
                <a:chExt cx="237900" cy="1634550"/>
              </a:xfrm>
            </p:grpSpPr>
            <p:sp>
              <p:nvSpPr>
                <p:cNvPr id="127" name="Rectangle 3"/>
                <p:cNvSpPr/>
                <p:nvPr/>
              </p:nvSpPr>
              <p:spPr>
                <a:xfrm rot="13500000">
                  <a:off x="4536639" y="3257321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Rectangle 4"/>
                <p:cNvSpPr/>
                <p:nvPr/>
              </p:nvSpPr>
              <p:spPr>
                <a:xfrm rot="13500000">
                  <a:off x="4536634" y="3598864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Rectangle 4"/>
                <p:cNvSpPr/>
                <p:nvPr/>
              </p:nvSpPr>
              <p:spPr>
                <a:xfrm rot="13500000">
                  <a:off x="4529829" y="3946826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Rectangle 4"/>
                <p:cNvSpPr/>
                <p:nvPr/>
              </p:nvSpPr>
              <p:spPr>
                <a:xfrm rot="13500000">
                  <a:off x="4518195" y="4306926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Rectangle 4"/>
                <p:cNvSpPr/>
                <p:nvPr/>
              </p:nvSpPr>
              <p:spPr>
                <a:xfrm rot="13500000">
                  <a:off x="4518198" y="4672796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254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895175" y="1129954"/>
            <a:ext cx="4420200" cy="4440606"/>
            <a:chOff x="3837423" y="1158830"/>
            <a:chExt cx="4420197" cy="4440606"/>
          </a:xfrm>
        </p:grpSpPr>
        <p:grpSp>
          <p:nvGrpSpPr>
            <p:cNvPr id="104" name="Group 103"/>
            <p:cNvGrpSpPr/>
            <p:nvPr/>
          </p:nvGrpSpPr>
          <p:grpSpPr>
            <a:xfrm rot="2700000">
              <a:off x="3824785" y="3263571"/>
              <a:ext cx="4440606" cy="231123"/>
              <a:chOff x="418909" y="3138605"/>
              <a:chExt cx="4440606" cy="231123"/>
            </a:xfrm>
          </p:grpSpPr>
          <p:grpSp>
            <p:nvGrpSpPr>
              <p:cNvPr id="106" name="Group 105"/>
              <p:cNvGrpSpPr/>
              <p:nvPr/>
            </p:nvGrpSpPr>
            <p:grpSpPr>
              <a:xfrm rot="5400000">
                <a:off x="1658013" y="1911162"/>
                <a:ext cx="219458" cy="2697665"/>
                <a:chOff x="4610818" y="2134906"/>
                <a:chExt cx="219458" cy="2697665"/>
              </a:xfrm>
            </p:grpSpPr>
            <p:sp>
              <p:nvSpPr>
                <p:cNvPr id="113" name="Rectangle 3"/>
                <p:cNvSpPr/>
                <p:nvPr/>
              </p:nvSpPr>
              <p:spPr>
                <a:xfrm rot="13500000">
                  <a:off x="4611010" y="2134716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Rectangle 4"/>
                <p:cNvSpPr/>
                <p:nvPr/>
              </p:nvSpPr>
              <p:spPr>
                <a:xfrm rot="13500000">
                  <a:off x="4611010" y="2489878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Rectangle 4"/>
                <p:cNvSpPr/>
                <p:nvPr/>
              </p:nvSpPr>
              <p:spPr>
                <a:xfrm rot="13500000">
                  <a:off x="4611010" y="2844652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Rectangle 4"/>
                <p:cNvSpPr/>
                <p:nvPr/>
              </p:nvSpPr>
              <p:spPr>
                <a:xfrm rot="13500000">
                  <a:off x="4611009" y="3189161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 rot="13500000">
                  <a:off x="4611008" y="3531640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Rectangle 4"/>
                <p:cNvSpPr/>
                <p:nvPr/>
              </p:nvSpPr>
              <p:spPr>
                <a:xfrm rot="13500000">
                  <a:off x="4611008" y="3886803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Rectangle 4"/>
                <p:cNvSpPr/>
                <p:nvPr/>
              </p:nvSpPr>
              <p:spPr>
                <a:xfrm rot="13500000">
                  <a:off x="4611010" y="4241577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Rectangle 4"/>
                <p:cNvSpPr/>
                <p:nvPr/>
              </p:nvSpPr>
              <p:spPr>
                <a:xfrm rot="13500000">
                  <a:off x="4611010" y="4613306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 rot="5400000">
                <a:off x="3930092" y="2440306"/>
                <a:ext cx="231123" cy="1627722"/>
                <a:chOff x="4599156" y="3174325"/>
                <a:chExt cx="231123" cy="1627722"/>
              </a:xfrm>
            </p:grpSpPr>
            <p:sp>
              <p:nvSpPr>
                <p:cNvPr id="108" name="Rectangle 3"/>
                <p:cNvSpPr/>
                <p:nvPr/>
              </p:nvSpPr>
              <p:spPr>
                <a:xfrm rot="13500000">
                  <a:off x="4599346" y="3174135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Rectangle 4"/>
                <p:cNvSpPr/>
                <p:nvPr/>
              </p:nvSpPr>
              <p:spPr>
                <a:xfrm rot="13500000">
                  <a:off x="4599346" y="3529303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Rectangle 4"/>
                <p:cNvSpPr/>
                <p:nvPr/>
              </p:nvSpPr>
              <p:spPr>
                <a:xfrm rot="13500000">
                  <a:off x="4604206" y="3892820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Rectangle 4"/>
                <p:cNvSpPr/>
                <p:nvPr/>
              </p:nvSpPr>
              <p:spPr>
                <a:xfrm rot="13500000">
                  <a:off x="4611013" y="4244136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Rectangle 4"/>
                <p:cNvSpPr/>
                <p:nvPr/>
              </p:nvSpPr>
              <p:spPr>
                <a:xfrm rot="13500000">
                  <a:off x="4611012" y="4582782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 rot="18900000" flipV="1">
              <a:off x="3837423" y="3269989"/>
              <a:ext cx="4420197" cy="237900"/>
              <a:chOff x="356148" y="3057472"/>
              <a:chExt cx="4420197" cy="237900"/>
            </a:xfrm>
          </p:grpSpPr>
          <p:grpSp>
            <p:nvGrpSpPr>
              <p:cNvPr id="125" name="Group 124"/>
              <p:cNvGrpSpPr/>
              <p:nvPr/>
            </p:nvGrpSpPr>
            <p:grpSpPr>
              <a:xfrm rot="5400000">
                <a:off x="1581641" y="1831989"/>
                <a:ext cx="219463" cy="2670449"/>
                <a:chOff x="4517997" y="2224921"/>
                <a:chExt cx="219463" cy="2670449"/>
              </a:xfrm>
            </p:grpSpPr>
            <p:sp>
              <p:nvSpPr>
                <p:cNvPr id="132" name="Rectangle 3"/>
                <p:cNvSpPr/>
                <p:nvPr/>
              </p:nvSpPr>
              <p:spPr>
                <a:xfrm rot="13500000" flipV="1">
                  <a:off x="4518193" y="2224731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Rectangle 4"/>
                <p:cNvSpPr/>
                <p:nvPr/>
              </p:nvSpPr>
              <p:spPr>
                <a:xfrm rot="13500000" flipV="1">
                  <a:off x="4518194" y="2921053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Rectangle 4"/>
                <p:cNvSpPr/>
                <p:nvPr/>
              </p:nvSpPr>
              <p:spPr>
                <a:xfrm rot="13500000" flipV="1">
                  <a:off x="4518193" y="3265562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 rot="13500000" flipV="1">
                  <a:off x="4518191" y="3621655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4"/>
                <p:cNvSpPr/>
                <p:nvPr/>
              </p:nvSpPr>
              <p:spPr>
                <a:xfrm rot="13500000" flipV="1">
                  <a:off x="4518193" y="3976818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4"/>
                <p:cNvSpPr/>
                <p:nvPr/>
              </p:nvSpPr>
              <p:spPr>
                <a:xfrm rot="13500000" flipV="1">
                  <a:off x="4518189" y="4331594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Rectangle 4"/>
                <p:cNvSpPr/>
                <p:nvPr/>
              </p:nvSpPr>
              <p:spPr>
                <a:xfrm rot="13500000" flipV="1">
                  <a:off x="4518187" y="4676105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 rot="5400000">
                <a:off x="3840120" y="2359146"/>
                <a:ext cx="237900" cy="1634551"/>
                <a:chOff x="4518005" y="3257511"/>
                <a:chExt cx="237900" cy="1634551"/>
              </a:xfrm>
            </p:grpSpPr>
            <p:sp>
              <p:nvSpPr>
                <p:cNvPr id="127" name="Rectangle 3"/>
                <p:cNvSpPr/>
                <p:nvPr/>
              </p:nvSpPr>
              <p:spPr>
                <a:xfrm rot="13500000" flipV="1">
                  <a:off x="4536639" y="3257321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Rectangle 4"/>
                <p:cNvSpPr/>
                <p:nvPr/>
              </p:nvSpPr>
              <p:spPr>
                <a:xfrm rot="13500000" flipV="1">
                  <a:off x="4536634" y="3598864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Rectangle 4"/>
                <p:cNvSpPr/>
                <p:nvPr/>
              </p:nvSpPr>
              <p:spPr>
                <a:xfrm rot="13500000" flipV="1">
                  <a:off x="4529829" y="3946826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Rectangle 4"/>
                <p:cNvSpPr/>
                <p:nvPr/>
              </p:nvSpPr>
              <p:spPr>
                <a:xfrm rot="13500000" flipV="1">
                  <a:off x="4518195" y="4306926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Rectangle 4"/>
                <p:cNvSpPr/>
                <p:nvPr/>
              </p:nvSpPr>
              <p:spPr>
                <a:xfrm rot="13500000" flipV="1">
                  <a:off x="4518198" y="4672797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867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7387" y="1080067"/>
            <a:ext cx="4587013" cy="4591911"/>
            <a:chOff x="3727387" y="1080067"/>
            <a:chExt cx="4587013" cy="4591911"/>
          </a:xfrm>
        </p:grpSpPr>
        <p:grpSp>
          <p:nvGrpSpPr>
            <p:cNvPr id="103" name="Group 102"/>
            <p:cNvGrpSpPr/>
            <p:nvPr/>
          </p:nvGrpSpPr>
          <p:grpSpPr>
            <a:xfrm rot="2700000">
              <a:off x="3746038" y="3260462"/>
              <a:ext cx="4591911" cy="231122"/>
              <a:chOff x="338869" y="3138588"/>
              <a:chExt cx="4591911" cy="23112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338869" y="3138588"/>
                <a:ext cx="4289225" cy="231122"/>
                <a:chOff x="338869" y="3138588"/>
                <a:chExt cx="4289225" cy="231122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 rot="5400000">
                  <a:off x="1597566" y="1891551"/>
                  <a:ext cx="219457" cy="2736852"/>
                  <a:chOff x="4610819" y="2175742"/>
                  <a:chExt cx="219457" cy="2736852"/>
                </a:xfrm>
              </p:grpSpPr>
              <p:sp>
                <p:nvSpPr>
                  <p:cNvPr id="113" name="Rectangle 3"/>
                  <p:cNvSpPr/>
                  <p:nvPr/>
                </p:nvSpPr>
                <p:spPr>
                  <a:xfrm rot="16200000">
                    <a:off x="4611009" y="2175552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" name="Rectangle 4"/>
                  <p:cNvSpPr/>
                  <p:nvPr/>
                </p:nvSpPr>
                <p:spPr>
                  <a:xfrm rot="16200000">
                    <a:off x="4611010" y="2489878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" name="Rectangle 4"/>
                  <p:cNvSpPr/>
                  <p:nvPr/>
                </p:nvSpPr>
                <p:spPr>
                  <a:xfrm rot="16200000">
                    <a:off x="4611010" y="2803815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" name="Rectangle 4"/>
                  <p:cNvSpPr/>
                  <p:nvPr/>
                </p:nvSpPr>
                <p:spPr>
                  <a:xfrm rot="16200000">
                    <a:off x="4611009" y="3107490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" name="Rectangle 3"/>
                  <p:cNvSpPr/>
                  <p:nvPr/>
                </p:nvSpPr>
                <p:spPr>
                  <a:xfrm rot="16200000">
                    <a:off x="4611009" y="3422747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" name="Rectangle 4"/>
                  <p:cNvSpPr/>
                  <p:nvPr/>
                </p:nvSpPr>
                <p:spPr>
                  <a:xfrm rot="16200000">
                    <a:off x="4611010" y="3737073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Rectangle 4"/>
                  <p:cNvSpPr/>
                  <p:nvPr/>
                </p:nvSpPr>
                <p:spPr>
                  <a:xfrm rot="16200000">
                    <a:off x="4611010" y="4051010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Rectangle 4"/>
                  <p:cNvSpPr/>
                  <p:nvPr/>
                </p:nvSpPr>
                <p:spPr>
                  <a:xfrm rot="16200000">
                    <a:off x="4611010" y="4354684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Rectangle 4"/>
                  <p:cNvSpPr/>
                  <p:nvPr/>
                </p:nvSpPr>
                <p:spPr>
                  <a:xfrm rot="16200000">
                    <a:off x="4611010" y="4693329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 rot="5400000">
                  <a:off x="3773538" y="2515154"/>
                  <a:ext cx="231122" cy="1477990"/>
                  <a:chOff x="4599156" y="3405728"/>
                  <a:chExt cx="231122" cy="1477990"/>
                </a:xfrm>
              </p:grpSpPr>
              <p:sp>
                <p:nvSpPr>
                  <p:cNvPr id="108" name="Rectangle 3"/>
                  <p:cNvSpPr/>
                  <p:nvPr/>
                </p:nvSpPr>
                <p:spPr>
                  <a:xfrm rot="16200000">
                    <a:off x="4599346" y="3405538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" name="Rectangle 4"/>
                  <p:cNvSpPr/>
                  <p:nvPr/>
                </p:nvSpPr>
                <p:spPr>
                  <a:xfrm rot="16200000">
                    <a:off x="4599346" y="3719864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Rectangle 4"/>
                  <p:cNvSpPr/>
                  <p:nvPr/>
                </p:nvSpPr>
                <p:spPr>
                  <a:xfrm rot="16200000">
                    <a:off x="4611012" y="4022134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" name="Rectangle 4"/>
                  <p:cNvSpPr/>
                  <p:nvPr/>
                </p:nvSpPr>
                <p:spPr>
                  <a:xfrm rot="16200000">
                    <a:off x="4611012" y="4325809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" name="Rectangle 4"/>
                  <p:cNvSpPr/>
                  <p:nvPr/>
                </p:nvSpPr>
                <p:spPr>
                  <a:xfrm rot="16200000">
                    <a:off x="4611012" y="4664453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5" name="Rectangle 3"/>
              <p:cNvSpPr/>
              <p:nvPr/>
            </p:nvSpPr>
            <p:spPr>
              <a:xfrm>
                <a:off x="4711705" y="313890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8900000" flipV="1">
              <a:off x="3727387" y="3296825"/>
              <a:ext cx="4587013" cy="237521"/>
              <a:chOff x="235061" y="3057631"/>
              <a:chExt cx="4587013" cy="237521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235061" y="3057631"/>
                <a:ext cx="4282829" cy="237521"/>
                <a:chOff x="235061" y="3057631"/>
                <a:chExt cx="4282829" cy="23752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 rot="5400000">
                  <a:off x="1494139" y="1798553"/>
                  <a:ext cx="219078" cy="2737233"/>
                  <a:chOff x="4518191" y="2279178"/>
                  <a:chExt cx="219078" cy="2737233"/>
                </a:xfrm>
              </p:grpSpPr>
              <p:sp>
                <p:nvSpPr>
                  <p:cNvPr id="132" name="Rectangle 3"/>
                  <p:cNvSpPr/>
                  <p:nvPr/>
                </p:nvSpPr>
                <p:spPr>
                  <a:xfrm rot="10800000">
                    <a:off x="4518194" y="2279178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Rectangle 4"/>
                  <p:cNvSpPr/>
                  <p:nvPr/>
                </p:nvSpPr>
                <p:spPr>
                  <a:xfrm rot="10800000">
                    <a:off x="4518194" y="2907441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Rectangle 4"/>
                  <p:cNvSpPr/>
                  <p:nvPr/>
                </p:nvSpPr>
                <p:spPr>
                  <a:xfrm rot="10800000">
                    <a:off x="4518193" y="3211114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" name="Rectangle 3"/>
                  <p:cNvSpPr/>
                  <p:nvPr/>
                </p:nvSpPr>
                <p:spPr>
                  <a:xfrm rot="10800000">
                    <a:off x="4518191" y="3526374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4"/>
                  <p:cNvSpPr/>
                  <p:nvPr/>
                </p:nvSpPr>
                <p:spPr>
                  <a:xfrm rot="10800000">
                    <a:off x="4518192" y="3840698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" name="Rectangle 4"/>
                  <p:cNvSpPr/>
                  <p:nvPr/>
                </p:nvSpPr>
                <p:spPr>
                  <a:xfrm rot="10800000">
                    <a:off x="4518192" y="4154635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" name="Rectangle 4"/>
                  <p:cNvSpPr/>
                  <p:nvPr/>
                </p:nvSpPr>
                <p:spPr>
                  <a:xfrm rot="10800000">
                    <a:off x="4518193" y="4458310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0" name="Rectangle 4"/>
                  <p:cNvSpPr/>
                  <p:nvPr/>
                </p:nvSpPr>
                <p:spPr>
                  <a:xfrm rot="10800000">
                    <a:off x="4518193" y="4796955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 rot="5400000">
                  <a:off x="3663333" y="2440595"/>
                  <a:ext cx="237518" cy="1471596"/>
                  <a:chOff x="4518195" y="3515939"/>
                  <a:chExt cx="237518" cy="1471596"/>
                </a:xfrm>
              </p:grpSpPr>
              <p:sp>
                <p:nvSpPr>
                  <p:cNvPr id="127" name="Rectangle 3"/>
                  <p:cNvSpPr/>
                  <p:nvPr/>
                </p:nvSpPr>
                <p:spPr>
                  <a:xfrm rot="10800000">
                    <a:off x="4536638" y="3515939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Rectangle 4"/>
                  <p:cNvSpPr/>
                  <p:nvPr/>
                </p:nvSpPr>
                <p:spPr>
                  <a:xfrm rot="10800000">
                    <a:off x="4536635" y="3830266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Rectangle 4"/>
                  <p:cNvSpPr/>
                  <p:nvPr/>
                </p:nvSpPr>
                <p:spPr>
                  <a:xfrm rot="10800000">
                    <a:off x="4536635" y="4144203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" name="Rectangle 4"/>
                  <p:cNvSpPr/>
                  <p:nvPr/>
                </p:nvSpPr>
                <p:spPr>
                  <a:xfrm rot="10800000">
                    <a:off x="4518195" y="4429433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1" name="Rectangle 4"/>
                  <p:cNvSpPr/>
                  <p:nvPr/>
                </p:nvSpPr>
                <p:spPr>
                  <a:xfrm rot="10800000">
                    <a:off x="4518196" y="4768079"/>
                    <a:ext cx="219075" cy="219456"/>
                  </a:xfrm>
                  <a:prstGeom prst="plus">
                    <a:avLst>
                      <a:gd name="adj" fmla="val 49999"/>
                    </a:avLst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4" name="Rectangle 3"/>
              <p:cNvSpPr/>
              <p:nvPr/>
            </p:nvSpPr>
            <p:spPr>
              <a:xfrm rot="16200000">
                <a:off x="4602808" y="3070845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198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118176" y="1597832"/>
            <a:ext cx="3282124" cy="3283332"/>
            <a:chOff x="4118176" y="1597832"/>
            <a:chExt cx="3282124" cy="3283332"/>
          </a:xfrm>
        </p:grpSpPr>
        <p:grpSp>
          <p:nvGrpSpPr>
            <p:cNvPr id="17" name="Group 16"/>
            <p:cNvGrpSpPr/>
            <p:nvPr/>
          </p:nvGrpSpPr>
          <p:grpSpPr>
            <a:xfrm>
              <a:off x="4120797" y="1602763"/>
              <a:ext cx="3275364" cy="3277322"/>
              <a:chOff x="4120797" y="1602763"/>
              <a:chExt cx="3275364" cy="3277322"/>
            </a:xfrm>
          </p:grpSpPr>
          <p:sp>
            <p:nvSpPr>
              <p:cNvPr id="5" name="Rectangle 4"/>
              <p:cNvSpPr/>
              <p:nvPr/>
            </p:nvSpPr>
            <p:spPr>
              <a:xfrm flipV="1">
                <a:off x="5653084" y="1602763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Rectangle 4"/>
              <p:cNvSpPr/>
              <p:nvPr/>
            </p:nvSpPr>
            <p:spPr>
              <a:xfrm flipV="1">
                <a:off x="5653083" y="4660629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Rectangle 4"/>
              <p:cNvSpPr/>
              <p:nvPr/>
            </p:nvSpPr>
            <p:spPr>
              <a:xfrm flipV="1">
                <a:off x="7177086" y="3126765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Rectangle 4"/>
              <p:cNvSpPr/>
              <p:nvPr/>
            </p:nvSpPr>
            <p:spPr>
              <a:xfrm flipV="1">
                <a:off x="4120797" y="3126764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900000">
              <a:off x="4124936" y="1597832"/>
              <a:ext cx="3275364" cy="3277321"/>
              <a:chOff x="4120797" y="1602764"/>
              <a:chExt cx="3275364" cy="3277321"/>
            </a:xfrm>
          </p:grpSpPr>
          <p:sp>
            <p:nvSpPr>
              <p:cNvPr id="19" name="Rectangle 4"/>
              <p:cNvSpPr/>
              <p:nvPr/>
            </p:nvSpPr>
            <p:spPr>
              <a:xfrm rot="20700000" flipV="1">
                <a:off x="5653084" y="1602764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Rectangle 4"/>
              <p:cNvSpPr/>
              <p:nvPr/>
            </p:nvSpPr>
            <p:spPr>
              <a:xfrm rot="20700000" flipV="1">
                <a:off x="5653083" y="4660629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4"/>
              <p:cNvSpPr/>
              <p:nvPr/>
            </p:nvSpPr>
            <p:spPr>
              <a:xfrm rot="20700000" flipV="1">
                <a:off x="7177086" y="3126765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4"/>
              <p:cNvSpPr/>
              <p:nvPr/>
            </p:nvSpPr>
            <p:spPr>
              <a:xfrm rot="20700000" flipV="1">
                <a:off x="4120797" y="3126764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800000">
              <a:off x="4120798" y="1600681"/>
              <a:ext cx="3275363" cy="3277322"/>
              <a:chOff x="4120798" y="1602763"/>
              <a:chExt cx="3275363" cy="3277322"/>
            </a:xfrm>
          </p:grpSpPr>
          <p:sp>
            <p:nvSpPr>
              <p:cNvPr id="25" name="Rectangle 4"/>
              <p:cNvSpPr/>
              <p:nvPr/>
            </p:nvSpPr>
            <p:spPr>
              <a:xfrm rot="19800000" flipV="1">
                <a:off x="5653084" y="1602763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19800000" flipV="1">
                <a:off x="5653083" y="4660629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4"/>
              <p:cNvSpPr/>
              <p:nvPr/>
            </p:nvSpPr>
            <p:spPr>
              <a:xfrm rot="19800000" flipV="1">
                <a:off x="7177086" y="3126765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4"/>
              <p:cNvSpPr/>
              <p:nvPr/>
            </p:nvSpPr>
            <p:spPr>
              <a:xfrm rot="19800000" flipV="1">
                <a:off x="4120798" y="3126764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2700000">
              <a:off x="4119383" y="1602763"/>
              <a:ext cx="3275365" cy="3277322"/>
              <a:chOff x="4120797" y="1602763"/>
              <a:chExt cx="3275365" cy="3277322"/>
            </a:xfrm>
          </p:grpSpPr>
          <p:sp>
            <p:nvSpPr>
              <p:cNvPr id="31" name="Rectangle 4"/>
              <p:cNvSpPr/>
              <p:nvPr/>
            </p:nvSpPr>
            <p:spPr>
              <a:xfrm rot="18900000" flipV="1">
                <a:off x="5653084" y="1602763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4"/>
              <p:cNvSpPr/>
              <p:nvPr/>
            </p:nvSpPr>
            <p:spPr>
              <a:xfrm rot="18900000" flipV="1">
                <a:off x="5653083" y="4660629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4"/>
              <p:cNvSpPr/>
              <p:nvPr/>
            </p:nvSpPr>
            <p:spPr>
              <a:xfrm rot="18900000" flipV="1">
                <a:off x="7177087" y="3126765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Rectangle 4"/>
              <p:cNvSpPr/>
              <p:nvPr/>
            </p:nvSpPr>
            <p:spPr>
              <a:xfrm rot="18900000" flipV="1">
                <a:off x="4120797" y="3126764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3600000">
              <a:off x="4120609" y="1603882"/>
              <a:ext cx="3275745" cy="3276942"/>
              <a:chOff x="4120608" y="1602952"/>
              <a:chExt cx="3275745" cy="3276942"/>
            </a:xfrm>
          </p:grpSpPr>
          <p:sp>
            <p:nvSpPr>
              <p:cNvPr id="38" name="Rectangle 4"/>
              <p:cNvSpPr/>
              <p:nvPr/>
            </p:nvSpPr>
            <p:spPr>
              <a:xfrm rot="18000000" flipV="1">
                <a:off x="5653084" y="1602762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18000000" flipV="1">
                <a:off x="5653082" y="4660629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4"/>
              <p:cNvSpPr/>
              <p:nvPr/>
            </p:nvSpPr>
            <p:spPr>
              <a:xfrm rot="18000000" flipV="1">
                <a:off x="7177087" y="3126765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4"/>
              <p:cNvSpPr/>
              <p:nvPr/>
            </p:nvSpPr>
            <p:spPr>
              <a:xfrm rot="18000000" flipV="1">
                <a:off x="4120798" y="3126764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4500000">
              <a:off x="4118775" y="1604819"/>
              <a:ext cx="3275746" cy="3276943"/>
              <a:chOff x="4120607" y="1602953"/>
              <a:chExt cx="3275746" cy="3276943"/>
            </a:xfrm>
          </p:grpSpPr>
          <p:sp>
            <p:nvSpPr>
              <p:cNvPr id="44" name="Rectangle 4"/>
              <p:cNvSpPr/>
              <p:nvPr/>
            </p:nvSpPr>
            <p:spPr>
              <a:xfrm rot="17100000" flipV="1">
                <a:off x="5653084" y="1602763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Rectangle 4"/>
              <p:cNvSpPr/>
              <p:nvPr/>
            </p:nvSpPr>
            <p:spPr>
              <a:xfrm rot="17100000" flipV="1">
                <a:off x="5653083" y="4660631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Rectangle 4"/>
              <p:cNvSpPr/>
              <p:nvPr/>
            </p:nvSpPr>
            <p:spPr>
              <a:xfrm rot="17100000" flipV="1">
                <a:off x="7177087" y="3126765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Rectangle 4"/>
              <p:cNvSpPr/>
              <p:nvPr/>
            </p:nvSpPr>
            <p:spPr>
              <a:xfrm rot="17100000" flipV="1">
                <a:off x="4120797" y="3126764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266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118176" y="1597832"/>
            <a:ext cx="3282124" cy="3283332"/>
            <a:chOff x="4118176" y="1597832"/>
            <a:chExt cx="3282124" cy="3283332"/>
          </a:xfrm>
        </p:grpSpPr>
        <p:grpSp>
          <p:nvGrpSpPr>
            <p:cNvPr id="17" name="Group 16"/>
            <p:cNvGrpSpPr/>
            <p:nvPr/>
          </p:nvGrpSpPr>
          <p:grpSpPr>
            <a:xfrm>
              <a:off x="4120797" y="1602763"/>
              <a:ext cx="3275364" cy="3277322"/>
              <a:chOff x="4120797" y="1602763"/>
              <a:chExt cx="3275364" cy="3277322"/>
            </a:xfrm>
          </p:grpSpPr>
          <p:sp>
            <p:nvSpPr>
              <p:cNvPr id="5" name="Rectangle 4"/>
              <p:cNvSpPr/>
              <p:nvPr/>
            </p:nvSpPr>
            <p:spPr>
              <a:xfrm flipV="1">
                <a:off x="5653084" y="1602763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Rectangle 4"/>
              <p:cNvSpPr/>
              <p:nvPr/>
            </p:nvSpPr>
            <p:spPr>
              <a:xfrm flipV="1">
                <a:off x="5653083" y="4660629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Rectangle 4"/>
              <p:cNvSpPr/>
              <p:nvPr/>
            </p:nvSpPr>
            <p:spPr>
              <a:xfrm flipV="1">
                <a:off x="7177086" y="3126765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Rectangle 4"/>
              <p:cNvSpPr/>
              <p:nvPr/>
            </p:nvSpPr>
            <p:spPr>
              <a:xfrm flipV="1">
                <a:off x="4120797" y="3126764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900000">
              <a:off x="4124936" y="1597832"/>
              <a:ext cx="3275364" cy="3277321"/>
              <a:chOff x="4120797" y="1602764"/>
              <a:chExt cx="3275364" cy="3277321"/>
            </a:xfrm>
          </p:grpSpPr>
          <p:sp>
            <p:nvSpPr>
              <p:cNvPr id="19" name="Rectangle 4"/>
              <p:cNvSpPr/>
              <p:nvPr/>
            </p:nvSpPr>
            <p:spPr>
              <a:xfrm rot="20700000" flipV="1">
                <a:off x="5653084" y="1602764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Rectangle 4"/>
              <p:cNvSpPr/>
              <p:nvPr/>
            </p:nvSpPr>
            <p:spPr>
              <a:xfrm rot="20700000" flipV="1">
                <a:off x="5653083" y="4660629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4"/>
              <p:cNvSpPr/>
              <p:nvPr/>
            </p:nvSpPr>
            <p:spPr>
              <a:xfrm rot="20700000" flipV="1">
                <a:off x="7177086" y="3126765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4"/>
              <p:cNvSpPr/>
              <p:nvPr/>
            </p:nvSpPr>
            <p:spPr>
              <a:xfrm rot="20700000" flipV="1">
                <a:off x="4120797" y="3126764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800000">
              <a:off x="4120798" y="1600681"/>
              <a:ext cx="3275363" cy="3277322"/>
              <a:chOff x="4120798" y="1602763"/>
              <a:chExt cx="3275363" cy="3277322"/>
            </a:xfrm>
          </p:grpSpPr>
          <p:sp>
            <p:nvSpPr>
              <p:cNvPr id="25" name="Rectangle 4"/>
              <p:cNvSpPr/>
              <p:nvPr/>
            </p:nvSpPr>
            <p:spPr>
              <a:xfrm rot="19800000" flipV="1">
                <a:off x="5653084" y="1602763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19800000" flipV="1">
                <a:off x="5653083" y="4660629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4"/>
              <p:cNvSpPr/>
              <p:nvPr/>
            </p:nvSpPr>
            <p:spPr>
              <a:xfrm rot="19800000" flipV="1">
                <a:off x="7177086" y="3126765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4"/>
              <p:cNvSpPr/>
              <p:nvPr/>
            </p:nvSpPr>
            <p:spPr>
              <a:xfrm rot="19800000" flipV="1">
                <a:off x="4120798" y="3126764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2700000">
              <a:off x="4119383" y="1602763"/>
              <a:ext cx="3275365" cy="3277322"/>
              <a:chOff x="4120797" y="1602763"/>
              <a:chExt cx="3275365" cy="3277322"/>
            </a:xfrm>
          </p:grpSpPr>
          <p:sp>
            <p:nvSpPr>
              <p:cNvPr id="31" name="Rectangle 4"/>
              <p:cNvSpPr/>
              <p:nvPr/>
            </p:nvSpPr>
            <p:spPr>
              <a:xfrm rot="18900000" flipV="1">
                <a:off x="5653084" y="1602763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4"/>
              <p:cNvSpPr/>
              <p:nvPr/>
            </p:nvSpPr>
            <p:spPr>
              <a:xfrm rot="18900000" flipV="1">
                <a:off x="5653083" y="4660629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4"/>
              <p:cNvSpPr/>
              <p:nvPr/>
            </p:nvSpPr>
            <p:spPr>
              <a:xfrm rot="18900000" flipV="1">
                <a:off x="7177087" y="3126765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Rectangle 4"/>
              <p:cNvSpPr/>
              <p:nvPr/>
            </p:nvSpPr>
            <p:spPr>
              <a:xfrm rot="18900000" flipV="1">
                <a:off x="4120797" y="3126764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3600000">
              <a:off x="4120609" y="1603882"/>
              <a:ext cx="3275745" cy="3276942"/>
              <a:chOff x="4120608" y="1602952"/>
              <a:chExt cx="3275745" cy="3276942"/>
            </a:xfrm>
          </p:grpSpPr>
          <p:sp>
            <p:nvSpPr>
              <p:cNvPr id="38" name="Rectangle 4"/>
              <p:cNvSpPr/>
              <p:nvPr/>
            </p:nvSpPr>
            <p:spPr>
              <a:xfrm rot="18000000" flipV="1">
                <a:off x="5653084" y="1602762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18000000" flipV="1">
                <a:off x="5653082" y="4660629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4"/>
              <p:cNvSpPr/>
              <p:nvPr/>
            </p:nvSpPr>
            <p:spPr>
              <a:xfrm rot="18000000" flipV="1">
                <a:off x="7177087" y="3126765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4"/>
              <p:cNvSpPr/>
              <p:nvPr/>
            </p:nvSpPr>
            <p:spPr>
              <a:xfrm rot="18000000" flipV="1">
                <a:off x="4120798" y="3126764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4500000">
              <a:off x="4118775" y="1604819"/>
              <a:ext cx="3275746" cy="3276943"/>
              <a:chOff x="4120607" y="1602953"/>
              <a:chExt cx="3275746" cy="3276943"/>
            </a:xfrm>
          </p:grpSpPr>
          <p:sp>
            <p:nvSpPr>
              <p:cNvPr id="44" name="Rectangle 4"/>
              <p:cNvSpPr/>
              <p:nvPr/>
            </p:nvSpPr>
            <p:spPr>
              <a:xfrm rot="17100000" flipV="1">
                <a:off x="5653084" y="1602763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Rectangle 4"/>
              <p:cNvSpPr/>
              <p:nvPr/>
            </p:nvSpPr>
            <p:spPr>
              <a:xfrm rot="17100000" flipV="1">
                <a:off x="5653083" y="4660631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Rectangle 4"/>
              <p:cNvSpPr/>
              <p:nvPr/>
            </p:nvSpPr>
            <p:spPr>
              <a:xfrm rot="17100000" flipV="1">
                <a:off x="7177087" y="3126765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Rectangle 4"/>
              <p:cNvSpPr/>
              <p:nvPr/>
            </p:nvSpPr>
            <p:spPr>
              <a:xfrm rot="17100000" flipV="1">
                <a:off x="4120797" y="3126764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36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 flipV="1">
            <a:off x="4118176" y="1597832"/>
            <a:ext cx="3282124" cy="3283332"/>
            <a:chOff x="4118176" y="1597832"/>
            <a:chExt cx="3282124" cy="3283332"/>
          </a:xfrm>
        </p:grpSpPr>
        <p:grpSp>
          <p:nvGrpSpPr>
            <p:cNvPr id="17" name="Group 16"/>
            <p:cNvGrpSpPr/>
            <p:nvPr/>
          </p:nvGrpSpPr>
          <p:grpSpPr>
            <a:xfrm>
              <a:off x="4120797" y="1602763"/>
              <a:ext cx="3275364" cy="3277322"/>
              <a:chOff x="4120797" y="1602763"/>
              <a:chExt cx="3275364" cy="3277322"/>
            </a:xfrm>
          </p:grpSpPr>
          <p:sp>
            <p:nvSpPr>
              <p:cNvPr id="5" name="Rectangle 4"/>
              <p:cNvSpPr/>
              <p:nvPr/>
            </p:nvSpPr>
            <p:spPr>
              <a:xfrm flipV="1">
                <a:off x="5653084" y="1602763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Rectangle 4"/>
              <p:cNvSpPr/>
              <p:nvPr/>
            </p:nvSpPr>
            <p:spPr>
              <a:xfrm flipV="1">
                <a:off x="5653083" y="4660629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Rectangle 4"/>
              <p:cNvSpPr/>
              <p:nvPr/>
            </p:nvSpPr>
            <p:spPr>
              <a:xfrm flipV="1">
                <a:off x="7177086" y="3126765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Rectangle 4"/>
              <p:cNvSpPr/>
              <p:nvPr/>
            </p:nvSpPr>
            <p:spPr>
              <a:xfrm flipV="1">
                <a:off x="4120797" y="3126764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900000">
              <a:off x="4124936" y="1597832"/>
              <a:ext cx="3275364" cy="3277321"/>
              <a:chOff x="4120797" y="1602764"/>
              <a:chExt cx="3275364" cy="3277321"/>
            </a:xfrm>
          </p:grpSpPr>
          <p:sp>
            <p:nvSpPr>
              <p:cNvPr id="19" name="Rectangle 4"/>
              <p:cNvSpPr/>
              <p:nvPr/>
            </p:nvSpPr>
            <p:spPr>
              <a:xfrm rot="20700000" flipV="1">
                <a:off x="5653084" y="1602764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Rectangle 4"/>
              <p:cNvSpPr/>
              <p:nvPr/>
            </p:nvSpPr>
            <p:spPr>
              <a:xfrm rot="20700000" flipV="1">
                <a:off x="5653083" y="4660629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4"/>
              <p:cNvSpPr/>
              <p:nvPr/>
            </p:nvSpPr>
            <p:spPr>
              <a:xfrm rot="20700000" flipV="1">
                <a:off x="7177086" y="3126765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4"/>
              <p:cNvSpPr/>
              <p:nvPr/>
            </p:nvSpPr>
            <p:spPr>
              <a:xfrm rot="20700000" flipV="1">
                <a:off x="4120797" y="3126764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800000">
              <a:off x="4120798" y="1600681"/>
              <a:ext cx="3275363" cy="3277322"/>
              <a:chOff x="4120798" y="1602763"/>
              <a:chExt cx="3275363" cy="3277322"/>
            </a:xfrm>
          </p:grpSpPr>
          <p:sp>
            <p:nvSpPr>
              <p:cNvPr id="25" name="Rectangle 4"/>
              <p:cNvSpPr/>
              <p:nvPr/>
            </p:nvSpPr>
            <p:spPr>
              <a:xfrm rot="19800000" flipV="1">
                <a:off x="5653084" y="1602763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19800000" flipV="1">
                <a:off x="5653083" y="4660629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4"/>
              <p:cNvSpPr/>
              <p:nvPr/>
            </p:nvSpPr>
            <p:spPr>
              <a:xfrm rot="19800000" flipV="1">
                <a:off x="7177086" y="3126765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4"/>
              <p:cNvSpPr/>
              <p:nvPr/>
            </p:nvSpPr>
            <p:spPr>
              <a:xfrm rot="19800000" flipV="1">
                <a:off x="4120798" y="3126764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2700000">
              <a:off x="4119383" y="1602763"/>
              <a:ext cx="3275365" cy="3277322"/>
              <a:chOff x="4120797" y="1602763"/>
              <a:chExt cx="3275365" cy="3277322"/>
            </a:xfrm>
          </p:grpSpPr>
          <p:sp>
            <p:nvSpPr>
              <p:cNvPr id="31" name="Rectangle 4"/>
              <p:cNvSpPr/>
              <p:nvPr/>
            </p:nvSpPr>
            <p:spPr>
              <a:xfrm rot="18900000" flipV="1">
                <a:off x="5653084" y="1602763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4"/>
              <p:cNvSpPr/>
              <p:nvPr/>
            </p:nvSpPr>
            <p:spPr>
              <a:xfrm rot="18900000" flipV="1">
                <a:off x="5653083" y="4660629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4"/>
              <p:cNvSpPr/>
              <p:nvPr/>
            </p:nvSpPr>
            <p:spPr>
              <a:xfrm rot="18900000" flipV="1">
                <a:off x="7177087" y="3126765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Rectangle 4"/>
              <p:cNvSpPr/>
              <p:nvPr/>
            </p:nvSpPr>
            <p:spPr>
              <a:xfrm rot="18900000" flipV="1">
                <a:off x="4120797" y="3126764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3600000">
              <a:off x="4120609" y="1603882"/>
              <a:ext cx="3275745" cy="3276942"/>
              <a:chOff x="4120608" y="1602952"/>
              <a:chExt cx="3275745" cy="3276942"/>
            </a:xfrm>
          </p:grpSpPr>
          <p:sp>
            <p:nvSpPr>
              <p:cNvPr id="38" name="Rectangle 4"/>
              <p:cNvSpPr/>
              <p:nvPr/>
            </p:nvSpPr>
            <p:spPr>
              <a:xfrm rot="18000000" flipV="1">
                <a:off x="5653084" y="1602762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18000000" flipV="1">
                <a:off x="5653082" y="4660629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4"/>
              <p:cNvSpPr/>
              <p:nvPr/>
            </p:nvSpPr>
            <p:spPr>
              <a:xfrm rot="18000000" flipV="1">
                <a:off x="7177087" y="3126765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4"/>
              <p:cNvSpPr/>
              <p:nvPr/>
            </p:nvSpPr>
            <p:spPr>
              <a:xfrm rot="18000000" flipV="1">
                <a:off x="4120798" y="3126764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4500000">
              <a:off x="4118775" y="1604819"/>
              <a:ext cx="3275746" cy="3276943"/>
              <a:chOff x="4120607" y="1602953"/>
              <a:chExt cx="3275746" cy="3276943"/>
            </a:xfrm>
          </p:grpSpPr>
          <p:sp>
            <p:nvSpPr>
              <p:cNvPr id="44" name="Rectangle 4"/>
              <p:cNvSpPr/>
              <p:nvPr/>
            </p:nvSpPr>
            <p:spPr>
              <a:xfrm rot="17100000" flipV="1">
                <a:off x="5653084" y="1602763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Rectangle 4"/>
              <p:cNvSpPr/>
              <p:nvPr/>
            </p:nvSpPr>
            <p:spPr>
              <a:xfrm rot="17100000" flipV="1">
                <a:off x="5653083" y="4660631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Rectangle 4"/>
              <p:cNvSpPr/>
              <p:nvPr/>
            </p:nvSpPr>
            <p:spPr>
              <a:xfrm rot="17100000" flipV="1">
                <a:off x="7177087" y="3126765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Rectangle 4"/>
              <p:cNvSpPr/>
              <p:nvPr/>
            </p:nvSpPr>
            <p:spPr>
              <a:xfrm rot="17100000" flipV="1">
                <a:off x="4120797" y="3126764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914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117987" y="1597832"/>
            <a:ext cx="3282313" cy="3283141"/>
            <a:chOff x="4117987" y="1597832"/>
            <a:chExt cx="3282313" cy="3283141"/>
          </a:xfrm>
        </p:grpSpPr>
        <p:grpSp>
          <p:nvGrpSpPr>
            <p:cNvPr id="17" name="Group 16"/>
            <p:cNvGrpSpPr/>
            <p:nvPr/>
          </p:nvGrpSpPr>
          <p:grpSpPr>
            <a:xfrm>
              <a:off x="4120607" y="1602953"/>
              <a:ext cx="3275745" cy="3276941"/>
              <a:chOff x="4120607" y="1602953"/>
              <a:chExt cx="3275745" cy="3276941"/>
            </a:xfrm>
          </p:grpSpPr>
          <p:sp>
            <p:nvSpPr>
              <p:cNvPr id="5" name="Rectangle 4"/>
              <p:cNvSpPr/>
              <p:nvPr/>
            </p:nvSpPr>
            <p:spPr>
              <a:xfrm rot="2700000" flipV="1">
                <a:off x="5653084" y="1602763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Rectangle 4"/>
              <p:cNvSpPr/>
              <p:nvPr/>
            </p:nvSpPr>
            <p:spPr>
              <a:xfrm rot="2700000" flipV="1">
                <a:off x="5653083" y="4660629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Rectangle 4"/>
              <p:cNvSpPr/>
              <p:nvPr/>
            </p:nvSpPr>
            <p:spPr>
              <a:xfrm rot="2700000" flipV="1">
                <a:off x="7177086" y="3126765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Rectangle 4"/>
              <p:cNvSpPr/>
              <p:nvPr/>
            </p:nvSpPr>
            <p:spPr>
              <a:xfrm rot="2700000" flipV="1">
                <a:off x="4120797" y="3126764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900000">
              <a:off x="4124936" y="1597832"/>
              <a:ext cx="3275364" cy="3277321"/>
              <a:chOff x="4120797" y="1602764"/>
              <a:chExt cx="3275364" cy="3277321"/>
            </a:xfrm>
          </p:grpSpPr>
          <p:sp>
            <p:nvSpPr>
              <p:cNvPr id="19" name="Rectangle 4"/>
              <p:cNvSpPr/>
              <p:nvPr/>
            </p:nvSpPr>
            <p:spPr>
              <a:xfrm rot="1800000" flipV="1">
                <a:off x="5653084" y="1602764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Rectangle 4"/>
              <p:cNvSpPr/>
              <p:nvPr/>
            </p:nvSpPr>
            <p:spPr>
              <a:xfrm rot="1800000" flipV="1">
                <a:off x="5653083" y="4660629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4"/>
              <p:cNvSpPr/>
              <p:nvPr/>
            </p:nvSpPr>
            <p:spPr>
              <a:xfrm rot="1800000" flipV="1">
                <a:off x="7177086" y="3126765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4"/>
              <p:cNvSpPr/>
              <p:nvPr/>
            </p:nvSpPr>
            <p:spPr>
              <a:xfrm rot="1800000" flipV="1">
                <a:off x="4120797" y="3126764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800000">
              <a:off x="4120798" y="1600681"/>
              <a:ext cx="3275363" cy="3277322"/>
              <a:chOff x="4120798" y="1602763"/>
              <a:chExt cx="3275363" cy="3277322"/>
            </a:xfrm>
          </p:grpSpPr>
          <p:sp>
            <p:nvSpPr>
              <p:cNvPr id="25" name="Rectangle 4"/>
              <p:cNvSpPr/>
              <p:nvPr/>
            </p:nvSpPr>
            <p:spPr>
              <a:xfrm rot="900000" flipV="1">
                <a:off x="5653084" y="1602763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900000" flipV="1">
                <a:off x="5653083" y="4660629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4"/>
              <p:cNvSpPr/>
              <p:nvPr/>
            </p:nvSpPr>
            <p:spPr>
              <a:xfrm rot="900000" flipV="1">
                <a:off x="7177086" y="3126765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4"/>
              <p:cNvSpPr/>
              <p:nvPr/>
            </p:nvSpPr>
            <p:spPr>
              <a:xfrm rot="900000" flipV="1">
                <a:off x="4120798" y="3126764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2700000">
              <a:off x="4119383" y="1602763"/>
              <a:ext cx="3275365" cy="3277322"/>
              <a:chOff x="4120797" y="1602763"/>
              <a:chExt cx="3275365" cy="3277322"/>
            </a:xfrm>
          </p:grpSpPr>
          <p:sp>
            <p:nvSpPr>
              <p:cNvPr id="31" name="Rectangle 4"/>
              <p:cNvSpPr/>
              <p:nvPr/>
            </p:nvSpPr>
            <p:spPr>
              <a:xfrm flipV="1">
                <a:off x="5653084" y="1602763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4"/>
              <p:cNvSpPr/>
              <p:nvPr/>
            </p:nvSpPr>
            <p:spPr>
              <a:xfrm flipV="1">
                <a:off x="5653083" y="4660629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4"/>
              <p:cNvSpPr/>
              <p:nvPr/>
            </p:nvSpPr>
            <p:spPr>
              <a:xfrm flipV="1">
                <a:off x="7177087" y="3126765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Rectangle 4"/>
              <p:cNvSpPr/>
              <p:nvPr/>
            </p:nvSpPr>
            <p:spPr>
              <a:xfrm flipV="1">
                <a:off x="4120797" y="3126764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3600000">
              <a:off x="4120798" y="1603690"/>
              <a:ext cx="3275365" cy="3277323"/>
              <a:chOff x="4120797" y="1602762"/>
              <a:chExt cx="3275365" cy="3277323"/>
            </a:xfrm>
          </p:grpSpPr>
          <p:sp>
            <p:nvSpPr>
              <p:cNvPr id="38" name="Rectangle 4"/>
              <p:cNvSpPr/>
              <p:nvPr/>
            </p:nvSpPr>
            <p:spPr>
              <a:xfrm rot="20700000" flipV="1">
                <a:off x="5653084" y="1602762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20700000" flipV="1">
                <a:off x="5653082" y="4660629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4"/>
              <p:cNvSpPr/>
              <p:nvPr/>
            </p:nvSpPr>
            <p:spPr>
              <a:xfrm rot="20700000" flipV="1">
                <a:off x="7177087" y="3126765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4"/>
              <p:cNvSpPr/>
              <p:nvPr/>
            </p:nvSpPr>
            <p:spPr>
              <a:xfrm rot="20700000" flipV="1">
                <a:off x="4120797" y="3126764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4500000">
              <a:off x="4118966" y="1604629"/>
              <a:ext cx="3275365" cy="3277323"/>
              <a:chOff x="4120797" y="1602763"/>
              <a:chExt cx="3275365" cy="3277323"/>
            </a:xfrm>
          </p:grpSpPr>
          <p:sp>
            <p:nvSpPr>
              <p:cNvPr id="44" name="Rectangle 4"/>
              <p:cNvSpPr/>
              <p:nvPr/>
            </p:nvSpPr>
            <p:spPr>
              <a:xfrm rot="19800000" flipV="1">
                <a:off x="5653084" y="1602763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Rectangle 4"/>
              <p:cNvSpPr/>
              <p:nvPr/>
            </p:nvSpPr>
            <p:spPr>
              <a:xfrm rot="19800000" flipV="1">
                <a:off x="5653083" y="4660630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Rectangle 4"/>
              <p:cNvSpPr/>
              <p:nvPr/>
            </p:nvSpPr>
            <p:spPr>
              <a:xfrm rot="19800000" flipV="1">
                <a:off x="7177087" y="3126765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Rectangle 4"/>
              <p:cNvSpPr/>
              <p:nvPr/>
            </p:nvSpPr>
            <p:spPr>
              <a:xfrm rot="19800000" flipV="1">
                <a:off x="4120797" y="3126764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9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86462" y="2219325"/>
            <a:ext cx="219075" cy="2419350"/>
            <a:chOff x="0" y="0"/>
            <a:chExt cx="219075" cy="24193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314325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628650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942975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257300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571625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885950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200275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 rot="5400000">
            <a:off x="7861526" y="1119188"/>
            <a:ext cx="219076" cy="2419350"/>
            <a:chOff x="0" y="0"/>
            <a:chExt cx="219076" cy="2419350"/>
          </a:xfrm>
        </p:grpSpPr>
        <p:sp>
          <p:nvSpPr>
            <p:cNvPr id="14" name="Rectangle 4"/>
            <p:cNvSpPr/>
            <p:nvPr/>
          </p:nvSpPr>
          <p:spPr>
            <a:xfrm rot="16200000">
              <a:off x="0" y="0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5"/>
            <p:cNvSpPr/>
            <p:nvPr/>
          </p:nvSpPr>
          <p:spPr>
            <a:xfrm rot="16200000">
              <a:off x="0" y="314325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6"/>
            <p:cNvSpPr/>
            <p:nvPr/>
          </p:nvSpPr>
          <p:spPr>
            <a:xfrm rot="16200000">
              <a:off x="0" y="628650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7"/>
            <p:cNvSpPr/>
            <p:nvPr/>
          </p:nvSpPr>
          <p:spPr>
            <a:xfrm rot="16200000">
              <a:off x="0" y="942975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8"/>
            <p:cNvSpPr/>
            <p:nvPr/>
          </p:nvSpPr>
          <p:spPr>
            <a:xfrm rot="16200000">
              <a:off x="0" y="1257300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9"/>
            <p:cNvSpPr/>
            <p:nvPr/>
          </p:nvSpPr>
          <p:spPr>
            <a:xfrm rot="16200000">
              <a:off x="0" y="1571625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0"/>
            <p:cNvSpPr/>
            <p:nvPr/>
          </p:nvSpPr>
          <p:spPr>
            <a:xfrm rot="16200000">
              <a:off x="0" y="1885950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11"/>
            <p:cNvSpPr/>
            <p:nvPr/>
          </p:nvSpPr>
          <p:spPr>
            <a:xfrm rot="16200000">
              <a:off x="1" y="2200275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3064957" y="2422525"/>
            <a:ext cx="219456" cy="2736850"/>
            <a:chOff x="4567047" y="2219516"/>
            <a:chExt cx="219456" cy="2736850"/>
          </a:xfrm>
        </p:grpSpPr>
        <p:sp>
          <p:nvSpPr>
            <p:cNvPr id="24" name="Rectangle 3"/>
            <p:cNvSpPr/>
            <p:nvPr/>
          </p:nvSpPr>
          <p:spPr>
            <a:xfrm rot="2700000">
              <a:off x="4567237" y="2219326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Rectangle 4"/>
            <p:cNvSpPr/>
            <p:nvPr/>
          </p:nvSpPr>
          <p:spPr>
            <a:xfrm rot="2700000">
              <a:off x="4567237" y="2533651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Rectangle 4"/>
            <p:cNvSpPr/>
            <p:nvPr/>
          </p:nvSpPr>
          <p:spPr>
            <a:xfrm rot="2700000">
              <a:off x="4567237" y="2847588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 rot="2700000">
              <a:off x="4567237" y="3151261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Rectangle 3"/>
            <p:cNvSpPr/>
            <p:nvPr/>
          </p:nvSpPr>
          <p:spPr>
            <a:xfrm rot="2700000">
              <a:off x="4567237" y="3466521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Rectangle 4"/>
            <p:cNvSpPr/>
            <p:nvPr/>
          </p:nvSpPr>
          <p:spPr>
            <a:xfrm rot="2700000">
              <a:off x="4567237" y="3780846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Rectangle 4"/>
            <p:cNvSpPr/>
            <p:nvPr/>
          </p:nvSpPr>
          <p:spPr>
            <a:xfrm rot="2700000">
              <a:off x="4567237" y="4094783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Rectangle 4"/>
            <p:cNvSpPr/>
            <p:nvPr/>
          </p:nvSpPr>
          <p:spPr>
            <a:xfrm rot="2700000">
              <a:off x="4567237" y="4398456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Rectangle 4"/>
            <p:cNvSpPr/>
            <p:nvPr/>
          </p:nvSpPr>
          <p:spPr>
            <a:xfrm rot="2700000">
              <a:off x="4567237" y="4737101"/>
              <a:ext cx="219075" cy="219456"/>
            </a:xfrm>
            <a:prstGeom prst="plus">
              <a:avLst>
                <a:gd name="adj" fmla="val 4999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7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67237" y="1904997"/>
            <a:ext cx="3057525" cy="3048007"/>
            <a:chOff x="0" y="-3"/>
            <a:chExt cx="3057525" cy="3048007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314326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28651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942976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257301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571626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885951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2200276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514601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828926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 rot="16200000">
              <a:off x="1414467" y="1728792"/>
              <a:ext cx="219075" cy="2419350"/>
              <a:chOff x="0" y="0"/>
              <a:chExt cx="219075" cy="241935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0" y="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0" y="31432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0" y="62865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0" y="94297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0" y="125730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0" y="157162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0" y="188595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0" y="220027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6200000">
              <a:off x="1423992" y="-1100140"/>
              <a:ext cx="219075" cy="2419350"/>
              <a:chOff x="0" y="0"/>
              <a:chExt cx="219075" cy="241935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0" y="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31432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62865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5400000">
                <a:off x="0" y="94297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0" y="125730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0" y="157162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0" y="188595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220027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0800000">
              <a:off x="2838450" y="1"/>
              <a:ext cx="219075" cy="2419350"/>
              <a:chOff x="0" y="0"/>
              <a:chExt cx="219075" cy="241935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0" y="31432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62865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5400000">
                <a:off x="0" y="94297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125730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0" y="157162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0" y="1885950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0" y="2200275"/>
                <a:ext cx="219075" cy="2190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 rot="10800000">
              <a:off x="2838450" y="2828926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2838450" y="2514601"/>
              <a:ext cx="219075" cy="2190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687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67237" y="1904997"/>
            <a:ext cx="3057525" cy="3048007"/>
            <a:chOff x="0" y="-3"/>
            <a:chExt cx="3057525" cy="3048007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314326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28651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942976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257301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571626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885951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2200276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514601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828926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 rot="16200000">
              <a:off x="1414467" y="1728792"/>
              <a:ext cx="219075" cy="2419350"/>
              <a:chOff x="0" y="0"/>
              <a:chExt cx="219075" cy="241935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0" y="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0" y="31432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0" y="62865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0" y="94297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0" y="125730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0" y="157162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0" y="188595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0" y="220027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6200000">
              <a:off x="1423992" y="-1100140"/>
              <a:ext cx="219075" cy="2419350"/>
              <a:chOff x="0" y="0"/>
              <a:chExt cx="219075" cy="241935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0" y="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31432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62865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5400000">
                <a:off x="0" y="94297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0" y="125730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0" y="157162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0" y="188595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220027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0800000">
              <a:off x="2838450" y="1"/>
              <a:ext cx="219075" cy="2419350"/>
              <a:chOff x="0" y="0"/>
              <a:chExt cx="219075" cy="241935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0" y="31432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62865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5400000">
                <a:off x="0" y="94297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125730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0" y="157162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0" y="1885950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0" y="2200275"/>
                <a:ext cx="219075" cy="21907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 rot="10800000">
              <a:off x="2838450" y="2828926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2838450" y="2514601"/>
              <a:ext cx="219075" cy="2190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75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67237" y="1904996"/>
            <a:ext cx="3057525" cy="3048010"/>
            <a:chOff x="0" y="-4"/>
            <a:chExt cx="3057525" cy="304801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314326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28651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942976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257301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571626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885951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2200276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514601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828926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 rot="16200000">
              <a:off x="1414468" y="1728793"/>
              <a:ext cx="219076" cy="2419350"/>
              <a:chOff x="-1" y="1"/>
              <a:chExt cx="219076" cy="2419350"/>
            </a:xfrm>
          </p:grpSpPr>
          <p:sp>
            <p:nvSpPr>
              <p:cNvPr id="34" name="Rectangle 33"/>
              <p:cNvSpPr/>
              <p:nvPr/>
            </p:nvSpPr>
            <p:spPr>
              <a:xfrm rot="5400000">
                <a:off x="-1" y="1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5400000">
                <a:off x="-1" y="314326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5400000">
                <a:off x="-1" y="628651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0" y="942975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5400000">
                <a:off x="-1" y="1257301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5400000">
                <a:off x="-1" y="1571626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-1" y="1885951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5400000">
                <a:off x="-1" y="2200276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6200000">
              <a:off x="1423992" y="-1100140"/>
              <a:ext cx="219077" cy="2419349"/>
              <a:chOff x="-1" y="1"/>
              <a:chExt cx="219077" cy="2419349"/>
            </a:xfrm>
          </p:grpSpPr>
          <p:sp>
            <p:nvSpPr>
              <p:cNvPr id="26" name="Rectangle 25"/>
              <p:cNvSpPr/>
              <p:nvPr/>
            </p:nvSpPr>
            <p:spPr>
              <a:xfrm rot="5400000">
                <a:off x="-1" y="1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5400000">
                <a:off x="-1" y="314326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5400000">
                <a:off x="1" y="628651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5400000">
                <a:off x="0" y="942975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0" y="1257300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0" y="1571625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5400000">
                <a:off x="0" y="1885950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0" y="2200275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0800000">
              <a:off x="2838450" y="1"/>
              <a:ext cx="219075" cy="2419350"/>
              <a:chOff x="0" y="0"/>
              <a:chExt cx="219075" cy="2419350"/>
            </a:xfrm>
          </p:grpSpPr>
          <p:sp>
            <p:nvSpPr>
              <p:cNvPr id="18" name="Rectangle 17"/>
              <p:cNvSpPr/>
              <p:nvPr/>
            </p:nvSpPr>
            <p:spPr>
              <a:xfrm flipV="1">
                <a:off x="0" y="0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0" y="314325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0" y="628650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0800000">
                <a:off x="0" y="942975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V="1">
                <a:off x="0" y="1257300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V="1">
                <a:off x="0" y="1571625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V="1">
                <a:off x="0" y="1885950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flipV="1">
                <a:off x="0" y="2200275"/>
                <a:ext cx="219075" cy="219075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 rot="10800000" flipV="1">
              <a:off x="2838450" y="2828926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0800000" flipV="1">
              <a:off x="2838450" y="2514601"/>
              <a:ext cx="219075" cy="219075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820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4559571" y="1886024"/>
            <a:ext cx="3063993" cy="3073102"/>
            <a:chOff x="4559571" y="1886024"/>
            <a:chExt cx="3063993" cy="3073102"/>
          </a:xfrm>
        </p:grpSpPr>
        <p:grpSp>
          <p:nvGrpSpPr>
            <p:cNvPr id="57" name="Group 56"/>
            <p:cNvGrpSpPr/>
            <p:nvPr/>
          </p:nvGrpSpPr>
          <p:grpSpPr>
            <a:xfrm>
              <a:off x="4567047" y="2219516"/>
              <a:ext cx="219456" cy="2736850"/>
              <a:chOff x="4567047" y="2219516"/>
              <a:chExt cx="219456" cy="2736850"/>
            </a:xfrm>
          </p:grpSpPr>
          <p:sp>
            <p:nvSpPr>
              <p:cNvPr id="4" name="Rectangle 3"/>
              <p:cNvSpPr/>
              <p:nvPr/>
            </p:nvSpPr>
            <p:spPr>
              <a:xfrm rot="2700000">
                <a:off x="4567237" y="221932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2700000">
                <a:off x="4567237" y="253365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Rectangle 4"/>
              <p:cNvSpPr/>
              <p:nvPr/>
            </p:nvSpPr>
            <p:spPr>
              <a:xfrm rot="2700000">
                <a:off x="4567237" y="2847588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Rectangle 4"/>
              <p:cNvSpPr/>
              <p:nvPr/>
            </p:nvSpPr>
            <p:spPr>
              <a:xfrm rot="2700000">
                <a:off x="4567237" y="315126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3"/>
              <p:cNvSpPr/>
              <p:nvPr/>
            </p:nvSpPr>
            <p:spPr>
              <a:xfrm rot="2700000">
                <a:off x="4567237" y="346652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Rectangle 4"/>
              <p:cNvSpPr/>
              <p:nvPr/>
            </p:nvSpPr>
            <p:spPr>
              <a:xfrm rot="2700000">
                <a:off x="4567237" y="378084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Rectangle 4"/>
              <p:cNvSpPr/>
              <p:nvPr/>
            </p:nvSpPr>
            <p:spPr>
              <a:xfrm rot="2700000">
                <a:off x="4567237" y="4094783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Rectangle 4"/>
              <p:cNvSpPr/>
              <p:nvPr/>
            </p:nvSpPr>
            <p:spPr>
              <a:xfrm rot="2700000">
                <a:off x="4567237" y="439845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 rot="2700000">
                <a:off x="4567237" y="473710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16200000">
              <a:off x="6145220" y="3480973"/>
              <a:ext cx="219456" cy="2736850"/>
              <a:chOff x="4567047" y="2219516"/>
              <a:chExt cx="219456" cy="2736850"/>
            </a:xfrm>
          </p:grpSpPr>
          <p:sp>
            <p:nvSpPr>
              <p:cNvPr id="59" name="Rectangle 3"/>
              <p:cNvSpPr/>
              <p:nvPr/>
            </p:nvSpPr>
            <p:spPr>
              <a:xfrm rot="2700000">
                <a:off x="4567237" y="221932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Rectangle 4"/>
              <p:cNvSpPr/>
              <p:nvPr/>
            </p:nvSpPr>
            <p:spPr>
              <a:xfrm rot="2700000">
                <a:off x="4567237" y="253365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Rectangle 4"/>
              <p:cNvSpPr/>
              <p:nvPr/>
            </p:nvSpPr>
            <p:spPr>
              <a:xfrm rot="2700000">
                <a:off x="4567237" y="2847588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Rectangle 4"/>
              <p:cNvSpPr/>
              <p:nvPr/>
            </p:nvSpPr>
            <p:spPr>
              <a:xfrm rot="2700000">
                <a:off x="4567237" y="315126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Rectangle 3"/>
              <p:cNvSpPr/>
              <p:nvPr/>
            </p:nvSpPr>
            <p:spPr>
              <a:xfrm rot="2700000">
                <a:off x="4567237" y="346652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Rectangle 4"/>
              <p:cNvSpPr/>
              <p:nvPr/>
            </p:nvSpPr>
            <p:spPr>
              <a:xfrm rot="2700000">
                <a:off x="4567237" y="378084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Rectangle 4"/>
              <p:cNvSpPr/>
              <p:nvPr/>
            </p:nvSpPr>
            <p:spPr>
              <a:xfrm rot="2700000">
                <a:off x="4567237" y="4094783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" name="Rectangle 4"/>
              <p:cNvSpPr/>
              <p:nvPr/>
            </p:nvSpPr>
            <p:spPr>
              <a:xfrm rot="2700000">
                <a:off x="4567237" y="439845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Rectangle 4"/>
              <p:cNvSpPr/>
              <p:nvPr/>
            </p:nvSpPr>
            <p:spPr>
              <a:xfrm rot="2700000">
                <a:off x="4567237" y="473710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404108" y="1886214"/>
              <a:ext cx="219456" cy="2736850"/>
              <a:chOff x="4567047" y="2219516"/>
              <a:chExt cx="219456" cy="2736850"/>
            </a:xfrm>
          </p:grpSpPr>
          <p:sp>
            <p:nvSpPr>
              <p:cNvPr id="70" name="Rectangle 3"/>
              <p:cNvSpPr/>
              <p:nvPr/>
            </p:nvSpPr>
            <p:spPr>
              <a:xfrm rot="2700000">
                <a:off x="4567237" y="221932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Rectangle 4"/>
              <p:cNvSpPr/>
              <p:nvPr/>
            </p:nvSpPr>
            <p:spPr>
              <a:xfrm rot="2700000">
                <a:off x="4567237" y="253365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Rectangle 4"/>
              <p:cNvSpPr/>
              <p:nvPr/>
            </p:nvSpPr>
            <p:spPr>
              <a:xfrm rot="2700000">
                <a:off x="4567237" y="2847588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3" name="Rectangle 4"/>
              <p:cNvSpPr/>
              <p:nvPr/>
            </p:nvSpPr>
            <p:spPr>
              <a:xfrm rot="2700000">
                <a:off x="4567237" y="315126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Rectangle 3"/>
              <p:cNvSpPr/>
              <p:nvPr/>
            </p:nvSpPr>
            <p:spPr>
              <a:xfrm rot="2700000">
                <a:off x="4567237" y="346652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2700000">
                <a:off x="4567237" y="378084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Rectangle 4"/>
              <p:cNvSpPr/>
              <p:nvPr/>
            </p:nvSpPr>
            <p:spPr>
              <a:xfrm rot="2700000">
                <a:off x="4567237" y="4094783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Rectangle 4"/>
              <p:cNvSpPr/>
              <p:nvPr/>
            </p:nvSpPr>
            <p:spPr>
              <a:xfrm rot="2700000">
                <a:off x="4567237" y="439845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Rectangle 4"/>
              <p:cNvSpPr/>
              <p:nvPr/>
            </p:nvSpPr>
            <p:spPr>
              <a:xfrm rot="2700000">
                <a:off x="4567237" y="473710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 rot="5400000">
              <a:off x="5818268" y="627327"/>
              <a:ext cx="219456" cy="2736850"/>
              <a:chOff x="4567047" y="2219516"/>
              <a:chExt cx="219456" cy="2736850"/>
            </a:xfrm>
          </p:grpSpPr>
          <p:sp>
            <p:nvSpPr>
              <p:cNvPr id="100" name="Rectangle 3"/>
              <p:cNvSpPr/>
              <p:nvPr/>
            </p:nvSpPr>
            <p:spPr>
              <a:xfrm rot="2700000">
                <a:off x="4567237" y="221932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1" name="Rectangle 4"/>
              <p:cNvSpPr/>
              <p:nvPr/>
            </p:nvSpPr>
            <p:spPr>
              <a:xfrm rot="2700000">
                <a:off x="4567237" y="253365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Rectangle 4"/>
              <p:cNvSpPr/>
              <p:nvPr/>
            </p:nvSpPr>
            <p:spPr>
              <a:xfrm rot="2700000">
                <a:off x="4567237" y="2847588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Rectangle 4"/>
              <p:cNvSpPr/>
              <p:nvPr/>
            </p:nvSpPr>
            <p:spPr>
              <a:xfrm rot="2700000">
                <a:off x="4567237" y="315126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Rectangle 3"/>
              <p:cNvSpPr/>
              <p:nvPr/>
            </p:nvSpPr>
            <p:spPr>
              <a:xfrm rot="2700000">
                <a:off x="4567237" y="346652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5" name="Rectangle 4"/>
              <p:cNvSpPr/>
              <p:nvPr/>
            </p:nvSpPr>
            <p:spPr>
              <a:xfrm rot="2700000">
                <a:off x="4567237" y="378084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Rectangle 4"/>
              <p:cNvSpPr/>
              <p:nvPr/>
            </p:nvSpPr>
            <p:spPr>
              <a:xfrm rot="2700000">
                <a:off x="4567237" y="4094783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Rectangle 4"/>
              <p:cNvSpPr/>
              <p:nvPr/>
            </p:nvSpPr>
            <p:spPr>
              <a:xfrm rot="2700000">
                <a:off x="4567237" y="4398456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Rectangle 4"/>
              <p:cNvSpPr/>
              <p:nvPr/>
            </p:nvSpPr>
            <p:spPr>
              <a:xfrm rot="2700000">
                <a:off x="4567237" y="4737101"/>
                <a:ext cx="219075" cy="219456"/>
              </a:xfrm>
              <a:prstGeom prst="plus">
                <a:avLst>
                  <a:gd name="adj" fmla="val 49999"/>
                </a:avLst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29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4571895" y="1305448"/>
            <a:ext cx="3281326" cy="3367358"/>
            <a:chOff x="4571895" y="1295823"/>
            <a:chExt cx="3281326" cy="3367358"/>
          </a:xfrm>
        </p:grpSpPr>
        <p:grpSp>
          <p:nvGrpSpPr>
            <p:cNvPr id="3" name="Group 2"/>
            <p:cNvGrpSpPr/>
            <p:nvPr/>
          </p:nvGrpSpPr>
          <p:grpSpPr>
            <a:xfrm rot="5400000">
              <a:off x="6106541" y="3185028"/>
              <a:ext cx="219456" cy="2736850"/>
              <a:chOff x="4567047" y="2219516"/>
              <a:chExt cx="219456" cy="2736850"/>
            </a:xfrm>
          </p:grpSpPr>
          <p:sp>
            <p:nvSpPr>
              <p:cNvPr id="4" name="Rectangle 3"/>
              <p:cNvSpPr/>
              <p:nvPr/>
            </p:nvSpPr>
            <p:spPr>
              <a:xfrm rot="16200000">
                <a:off x="4567237" y="2219326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6200000">
                <a:off x="4567237" y="2533651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Rectangle 4"/>
              <p:cNvSpPr/>
              <p:nvPr/>
            </p:nvSpPr>
            <p:spPr>
              <a:xfrm rot="16200000">
                <a:off x="4567237" y="2847588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Rectangle 4"/>
              <p:cNvSpPr/>
              <p:nvPr/>
            </p:nvSpPr>
            <p:spPr>
              <a:xfrm rot="16200000">
                <a:off x="4567237" y="3151261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Rectangle 3"/>
              <p:cNvSpPr/>
              <p:nvPr/>
            </p:nvSpPr>
            <p:spPr>
              <a:xfrm rot="16200000">
                <a:off x="4567237" y="3466521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567237" y="3780846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Rectangle 4"/>
              <p:cNvSpPr/>
              <p:nvPr/>
            </p:nvSpPr>
            <p:spPr>
              <a:xfrm rot="16200000">
                <a:off x="4567237" y="4094783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ectangle 4"/>
              <p:cNvSpPr/>
              <p:nvPr/>
            </p:nvSpPr>
            <p:spPr>
              <a:xfrm rot="16200000">
                <a:off x="4567237" y="4398456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Rectangle 4"/>
              <p:cNvSpPr/>
              <p:nvPr/>
            </p:nvSpPr>
            <p:spPr>
              <a:xfrm rot="16200000">
                <a:off x="4567237" y="4737101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4"/>
            <p:cNvSpPr/>
            <p:nvPr/>
          </p:nvSpPr>
          <p:spPr>
            <a:xfrm>
              <a:off x="4571895" y="4441726"/>
              <a:ext cx="219075" cy="21945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"/>
            <p:cNvSpPr/>
            <p:nvPr/>
          </p:nvSpPr>
          <p:spPr>
            <a:xfrm>
              <a:off x="7634146" y="4435785"/>
              <a:ext cx="219075" cy="21945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Rectangle 4"/>
            <p:cNvSpPr/>
            <p:nvPr/>
          </p:nvSpPr>
          <p:spPr>
            <a:xfrm>
              <a:off x="6114187" y="1295823"/>
              <a:ext cx="219075" cy="21945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274816" y="1568753"/>
              <a:ext cx="921368" cy="2937647"/>
              <a:chOff x="5274816" y="1568753"/>
              <a:chExt cx="921368" cy="2937647"/>
            </a:xfrm>
          </p:grpSpPr>
          <p:grpSp>
            <p:nvGrpSpPr>
              <p:cNvPr id="13" name="Group 12"/>
              <p:cNvGrpSpPr/>
              <p:nvPr/>
            </p:nvGrpSpPr>
            <p:grpSpPr>
              <a:xfrm rot="1620000">
                <a:off x="5274816" y="1709138"/>
                <a:ext cx="262772" cy="2797262"/>
                <a:chOff x="4584716" y="2270782"/>
                <a:chExt cx="262772" cy="2797262"/>
              </a:xfrm>
            </p:grpSpPr>
            <p:sp>
              <p:nvSpPr>
                <p:cNvPr id="14" name="Rectangle 3"/>
                <p:cNvSpPr/>
                <p:nvPr/>
              </p:nvSpPr>
              <p:spPr>
                <a:xfrm rot="19980000">
                  <a:off x="4593455" y="2270782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4"/>
                <p:cNvSpPr/>
                <p:nvPr/>
              </p:nvSpPr>
              <p:spPr>
                <a:xfrm rot="19980000">
                  <a:off x="4593456" y="2585106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Rectangle 4"/>
                <p:cNvSpPr/>
                <p:nvPr/>
              </p:nvSpPr>
              <p:spPr>
                <a:xfrm rot="19980000">
                  <a:off x="4584716" y="2881891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4"/>
                <p:cNvSpPr/>
                <p:nvPr/>
              </p:nvSpPr>
              <p:spPr>
                <a:xfrm rot="19980000">
                  <a:off x="4584717" y="3185565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3"/>
                <p:cNvSpPr/>
                <p:nvPr/>
              </p:nvSpPr>
              <p:spPr>
                <a:xfrm rot="19980000">
                  <a:off x="4597826" y="3526553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4"/>
                <p:cNvSpPr/>
                <p:nvPr/>
              </p:nvSpPr>
              <p:spPr>
                <a:xfrm rot="19980000">
                  <a:off x="4606563" y="3858031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4"/>
                <p:cNvSpPr/>
                <p:nvPr/>
              </p:nvSpPr>
              <p:spPr>
                <a:xfrm rot="19980000">
                  <a:off x="4619672" y="4197694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4"/>
                <p:cNvSpPr/>
                <p:nvPr/>
              </p:nvSpPr>
              <p:spPr>
                <a:xfrm rot="19980000">
                  <a:off x="4628413" y="4518520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4"/>
                <p:cNvSpPr/>
                <p:nvPr/>
              </p:nvSpPr>
              <p:spPr>
                <a:xfrm rot="19980000">
                  <a:off x="4624043" y="4848588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8" name="Rectangle 4"/>
              <p:cNvSpPr/>
              <p:nvPr/>
            </p:nvSpPr>
            <p:spPr>
              <a:xfrm>
                <a:off x="5977109" y="1568753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flipH="1">
              <a:off x="6250197" y="1567152"/>
              <a:ext cx="921368" cy="2937642"/>
              <a:chOff x="5274816" y="1568753"/>
              <a:chExt cx="921368" cy="2937642"/>
            </a:xfrm>
          </p:grpSpPr>
          <p:grpSp>
            <p:nvGrpSpPr>
              <p:cNvPr id="52" name="Group 51"/>
              <p:cNvGrpSpPr/>
              <p:nvPr/>
            </p:nvGrpSpPr>
            <p:grpSpPr>
              <a:xfrm rot="1620000">
                <a:off x="5274816" y="1709131"/>
                <a:ext cx="262776" cy="2797264"/>
                <a:chOff x="4584713" y="2270780"/>
                <a:chExt cx="262776" cy="2797264"/>
              </a:xfrm>
            </p:grpSpPr>
            <p:sp>
              <p:nvSpPr>
                <p:cNvPr id="55" name="Rectangle 3"/>
                <p:cNvSpPr/>
                <p:nvPr/>
              </p:nvSpPr>
              <p:spPr>
                <a:xfrm rot="19980000">
                  <a:off x="4593455" y="2270780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4"/>
                <p:cNvSpPr/>
                <p:nvPr/>
              </p:nvSpPr>
              <p:spPr>
                <a:xfrm rot="19980000">
                  <a:off x="4593457" y="2585107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Rectangle 4"/>
                <p:cNvSpPr/>
                <p:nvPr/>
              </p:nvSpPr>
              <p:spPr>
                <a:xfrm rot="19980000">
                  <a:off x="4584716" y="2881891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4"/>
                <p:cNvSpPr/>
                <p:nvPr/>
              </p:nvSpPr>
              <p:spPr>
                <a:xfrm rot="19980000">
                  <a:off x="4584713" y="3185565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3"/>
                <p:cNvSpPr/>
                <p:nvPr/>
              </p:nvSpPr>
              <p:spPr>
                <a:xfrm rot="19980000">
                  <a:off x="4597824" y="3526552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4"/>
                <p:cNvSpPr/>
                <p:nvPr/>
              </p:nvSpPr>
              <p:spPr>
                <a:xfrm rot="19980000">
                  <a:off x="4606563" y="3858031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4"/>
                <p:cNvSpPr/>
                <p:nvPr/>
              </p:nvSpPr>
              <p:spPr>
                <a:xfrm rot="19980000">
                  <a:off x="4619673" y="4197694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4"/>
                <p:cNvSpPr/>
                <p:nvPr/>
              </p:nvSpPr>
              <p:spPr>
                <a:xfrm rot="19980000">
                  <a:off x="4628414" y="4518519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4"/>
                <p:cNvSpPr/>
                <p:nvPr/>
              </p:nvSpPr>
              <p:spPr>
                <a:xfrm rot="19980000">
                  <a:off x="4624043" y="4848588"/>
                  <a:ext cx="219075" cy="21945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" name="Rectangle 4"/>
              <p:cNvSpPr/>
              <p:nvPr/>
            </p:nvSpPr>
            <p:spPr>
              <a:xfrm>
                <a:off x="5977109" y="1568753"/>
                <a:ext cx="219075" cy="2194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701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4571895" y="1305448"/>
            <a:ext cx="3281326" cy="3367358"/>
            <a:chOff x="4571895" y="1295823"/>
            <a:chExt cx="3281326" cy="3367358"/>
          </a:xfrm>
        </p:grpSpPr>
        <p:grpSp>
          <p:nvGrpSpPr>
            <p:cNvPr id="3" name="Group 2"/>
            <p:cNvGrpSpPr/>
            <p:nvPr/>
          </p:nvGrpSpPr>
          <p:grpSpPr>
            <a:xfrm rot="5400000">
              <a:off x="6106541" y="3185028"/>
              <a:ext cx="219456" cy="2736850"/>
              <a:chOff x="4567047" y="2219516"/>
              <a:chExt cx="219456" cy="2736850"/>
            </a:xfrm>
          </p:grpSpPr>
          <p:sp>
            <p:nvSpPr>
              <p:cNvPr id="4" name="Rectangle 3"/>
              <p:cNvSpPr/>
              <p:nvPr/>
            </p:nvSpPr>
            <p:spPr>
              <a:xfrm rot="16200000">
                <a:off x="4567237" y="2219326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6200000">
                <a:off x="4567237" y="2533651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Rectangle 4"/>
              <p:cNvSpPr/>
              <p:nvPr/>
            </p:nvSpPr>
            <p:spPr>
              <a:xfrm rot="16200000">
                <a:off x="4567237" y="2847588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Rectangle 4"/>
              <p:cNvSpPr/>
              <p:nvPr/>
            </p:nvSpPr>
            <p:spPr>
              <a:xfrm rot="16200000">
                <a:off x="4567237" y="3151261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Rectangle 3"/>
              <p:cNvSpPr/>
              <p:nvPr/>
            </p:nvSpPr>
            <p:spPr>
              <a:xfrm rot="16200000">
                <a:off x="4567237" y="3466521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567237" y="3780846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Rectangle 4"/>
              <p:cNvSpPr/>
              <p:nvPr/>
            </p:nvSpPr>
            <p:spPr>
              <a:xfrm rot="16200000">
                <a:off x="4567237" y="4094783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ectangle 4"/>
              <p:cNvSpPr/>
              <p:nvPr/>
            </p:nvSpPr>
            <p:spPr>
              <a:xfrm rot="16200000">
                <a:off x="4567237" y="4398456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Rectangle 4"/>
              <p:cNvSpPr/>
              <p:nvPr/>
            </p:nvSpPr>
            <p:spPr>
              <a:xfrm rot="16200000">
                <a:off x="4567237" y="4737101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4"/>
            <p:cNvSpPr/>
            <p:nvPr/>
          </p:nvSpPr>
          <p:spPr>
            <a:xfrm>
              <a:off x="4571895" y="4441726"/>
              <a:ext cx="219075" cy="21945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"/>
            <p:cNvSpPr/>
            <p:nvPr/>
          </p:nvSpPr>
          <p:spPr>
            <a:xfrm>
              <a:off x="7634146" y="4435785"/>
              <a:ext cx="219075" cy="21945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Rectangle 4"/>
            <p:cNvSpPr/>
            <p:nvPr/>
          </p:nvSpPr>
          <p:spPr>
            <a:xfrm>
              <a:off x="6114187" y="1295823"/>
              <a:ext cx="219075" cy="21945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274816" y="1568753"/>
              <a:ext cx="921368" cy="2937647"/>
              <a:chOff x="5274816" y="1568753"/>
              <a:chExt cx="921368" cy="2937647"/>
            </a:xfrm>
          </p:grpSpPr>
          <p:grpSp>
            <p:nvGrpSpPr>
              <p:cNvPr id="13" name="Group 12"/>
              <p:cNvGrpSpPr/>
              <p:nvPr/>
            </p:nvGrpSpPr>
            <p:grpSpPr>
              <a:xfrm rot="1620000">
                <a:off x="5274816" y="1709138"/>
                <a:ext cx="262772" cy="2797262"/>
                <a:chOff x="4584716" y="2270782"/>
                <a:chExt cx="262772" cy="2797262"/>
              </a:xfrm>
            </p:grpSpPr>
            <p:sp>
              <p:nvSpPr>
                <p:cNvPr id="14" name="Rectangle 3"/>
                <p:cNvSpPr/>
                <p:nvPr/>
              </p:nvSpPr>
              <p:spPr>
                <a:xfrm rot="19980000">
                  <a:off x="4593455" y="2270782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4"/>
                <p:cNvSpPr/>
                <p:nvPr/>
              </p:nvSpPr>
              <p:spPr>
                <a:xfrm rot="19980000">
                  <a:off x="4593456" y="2585106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Rectangle 4"/>
                <p:cNvSpPr/>
                <p:nvPr/>
              </p:nvSpPr>
              <p:spPr>
                <a:xfrm rot="19980000">
                  <a:off x="4584716" y="2881891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4"/>
                <p:cNvSpPr/>
                <p:nvPr/>
              </p:nvSpPr>
              <p:spPr>
                <a:xfrm rot="19980000">
                  <a:off x="4584717" y="3185565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3"/>
                <p:cNvSpPr/>
                <p:nvPr/>
              </p:nvSpPr>
              <p:spPr>
                <a:xfrm rot="19980000">
                  <a:off x="4597826" y="3526553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4"/>
                <p:cNvSpPr/>
                <p:nvPr/>
              </p:nvSpPr>
              <p:spPr>
                <a:xfrm rot="19980000">
                  <a:off x="4606563" y="3858031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4"/>
                <p:cNvSpPr/>
                <p:nvPr/>
              </p:nvSpPr>
              <p:spPr>
                <a:xfrm rot="19980000">
                  <a:off x="4619672" y="4197694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4"/>
                <p:cNvSpPr/>
                <p:nvPr/>
              </p:nvSpPr>
              <p:spPr>
                <a:xfrm rot="19980000">
                  <a:off x="4628413" y="4518520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4"/>
                <p:cNvSpPr/>
                <p:nvPr/>
              </p:nvSpPr>
              <p:spPr>
                <a:xfrm rot="19980000">
                  <a:off x="4624043" y="4848588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8" name="Rectangle 4"/>
              <p:cNvSpPr/>
              <p:nvPr/>
            </p:nvSpPr>
            <p:spPr>
              <a:xfrm>
                <a:off x="5977109" y="1568753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flipH="1">
              <a:off x="6250197" y="1567152"/>
              <a:ext cx="921368" cy="2937642"/>
              <a:chOff x="5274816" y="1568753"/>
              <a:chExt cx="921368" cy="2937642"/>
            </a:xfrm>
          </p:grpSpPr>
          <p:grpSp>
            <p:nvGrpSpPr>
              <p:cNvPr id="52" name="Group 51"/>
              <p:cNvGrpSpPr/>
              <p:nvPr/>
            </p:nvGrpSpPr>
            <p:grpSpPr>
              <a:xfrm rot="1620000">
                <a:off x="5274816" y="1709131"/>
                <a:ext cx="262776" cy="2797264"/>
                <a:chOff x="4584713" y="2270780"/>
                <a:chExt cx="262776" cy="2797264"/>
              </a:xfrm>
            </p:grpSpPr>
            <p:sp>
              <p:nvSpPr>
                <p:cNvPr id="55" name="Rectangle 3"/>
                <p:cNvSpPr/>
                <p:nvPr/>
              </p:nvSpPr>
              <p:spPr>
                <a:xfrm rot="19980000">
                  <a:off x="4593455" y="2270780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4"/>
                <p:cNvSpPr/>
                <p:nvPr/>
              </p:nvSpPr>
              <p:spPr>
                <a:xfrm rot="19980000">
                  <a:off x="4593457" y="2585107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Rectangle 4"/>
                <p:cNvSpPr/>
                <p:nvPr/>
              </p:nvSpPr>
              <p:spPr>
                <a:xfrm rot="19980000">
                  <a:off x="4584716" y="2881891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4"/>
                <p:cNvSpPr/>
                <p:nvPr/>
              </p:nvSpPr>
              <p:spPr>
                <a:xfrm rot="19980000">
                  <a:off x="4584713" y="3185565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3"/>
                <p:cNvSpPr/>
                <p:nvPr/>
              </p:nvSpPr>
              <p:spPr>
                <a:xfrm rot="19980000">
                  <a:off x="4597824" y="3526552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4"/>
                <p:cNvSpPr/>
                <p:nvPr/>
              </p:nvSpPr>
              <p:spPr>
                <a:xfrm rot="19980000">
                  <a:off x="4606563" y="3858031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4"/>
                <p:cNvSpPr/>
                <p:nvPr/>
              </p:nvSpPr>
              <p:spPr>
                <a:xfrm rot="19980000">
                  <a:off x="4619673" y="4197694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4"/>
                <p:cNvSpPr/>
                <p:nvPr/>
              </p:nvSpPr>
              <p:spPr>
                <a:xfrm rot="19980000">
                  <a:off x="4628414" y="4518519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4"/>
                <p:cNvSpPr/>
                <p:nvPr/>
              </p:nvSpPr>
              <p:spPr>
                <a:xfrm rot="19980000">
                  <a:off x="4624043" y="4848588"/>
                  <a:ext cx="219075" cy="21945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" name="Rectangle 4"/>
              <p:cNvSpPr/>
              <p:nvPr/>
            </p:nvSpPr>
            <p:spPr>
              <a:xfrm>
                <a:off x="5977109" y="1568753"/>
                <a:ext cx="219075" cy="21945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06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4571895" y="1305448"/>
            <a:ext cx="3290951" cy="3367358"/>
            <a:chOff x="4571895" y="1295823"/>
            <a:chExt cx="3290951" cy="3367358"/>
          </a:xfrm>
        </p:grpSpPr>
        <p:grpSp>
          <p:nvGrpSpPr>
            <p:cNvPr id="3" name="Group 2"/>
            <p:cNvGrpSpPr/>
            <p:nvPr/>
          </p:nvGrpSpPr>
          <p:grpSpPr>
            <a:xfrm rot="5400000">
              <a:off x="6106541" y="3185028"/>
              <a:ext cx="219456" cy="2736850"/>
              <a:chOff x="4567047" y="2219516"/>
              <a:chExt cx="219456" cy="2736850"/>
            </a:xfrm>
          </p:grpSpPr>
          <p:sp>
            <p:nvSpPr>
              <p:cNvPr id="4" name="Rectangle 3"/>
              <p:cNvSpPr/>
              <p:nvPr/>
            </p:nvSpPr>
            <p:spPr>
              <a:xfrm rot="16200000">
                <a:off x="4567237" y="2219326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6200000">
                <a:off x="4567237" y="2533651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Rectangle 4"/>
              <p:cNvSpPr/>
              <p:nvPr/>
            </p:nvSpPr>
            <p:spPr>
              <a:xfrm rot="16200000">
                <a:off x="4567237" y="2847588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Rectangle 4"/>
              <p:cNvSpPr/>
              <p:nvPr/>
            </p:nvSpPr>
            <p:spPr>
              <a:xfrm rot="16200000">
                <a:off x="4567237" y="3151261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Rectangle 3"/>
              <p:cNvSpPr/>
              <p:nvPr/>
            </p:nvSpPr>
            <p:spPr>
              <a:xfrm rot="16200000">
                <a:off x="4567237" y="3466521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567237" y="3780846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Rectangle 4"/>
              <p:cNvSpPr/>
              <p:nvPr/>
            </p:nvSpPr>
            <p:spPr>
              <a:xfrm rot="16200000">
                <a:off x="4567237" y="4094783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ectangle 4"/>
              <p:cNvSpPr/>
              <p:nvPr/>
            </p:nvSpPr>
            <p:spPr>
              <a:xfrm rot="16200000">
                <a:off x="4567237" y="4398456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Rectangle 4"/>
              <p:cNvSpPr/>
              <p:nvPr/>
            </p:nvSpPr>
            <p:spPr>
              <a:xfrm rot="16200000">
                <a:off x="4567237" y="4737101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4"/>
            <p:cNvSpPr/>
            <p:nvPr/>
          </p:nvSpPr>
          <p:spPr>
            <a:xfrm>
              <a:off x="4571895" y="4441726"/>
              <a:ext cx="219075" cy="219456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"/>
            <p:cNvSpPr/>
            <p:nvPr/>
          </p:nvSpPr>
          <p:spPr>
            <a:xfrm>
              <a:off x="7643771" y="4435785"/>
              <a:ext cx="219075" cy="219456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Rectangle 4"/>
            <p:cNvSpPr/>
            <p:nvPr/>
          </p:nvSpPr>
          <p:spPr>
            <a:xfrm>
              <a:off x="6114187" y="1295823"/>
              <a:ext cx="219075" cy="219456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274816" y="1568753"/>
              <a:ext cx="921368" cy="2937647"/>
              <a:chOff x="5274816" y="1568753"/>
              <a:chExt cx="921368" cy="2937647"/>
            </a:xfrm>
          </p:grpSpPr>
          <p:grpSp>
            <p:nvGrpSpPr>
              <p:cNvPr id="13" name="Group 12"/>
              <p:cNvGrpSpPr/>
              <p:nvPr/>
            </p:nvGrpSpPr>
            <p:grpSpPr>
              <a:xfrm rot="1620000">
                <a:off x="5274816" y="1709138"/>
                <a:ext cx="262772" cy="2797262"/>
                <a:chOff x="4584716" y="2270782"/>
                <a:chExt cx="262772" cy="2797262"/>
              </a:xfrm>
            </p:grpSpPr>
            <p:sp>
              <p:nvSpPr>
                <p:cNvPr id="14" name="Rectangle 3"/>
                <p:cNvSpPr/>
                <p:nvPr/>
              </p:nvSpPr>
              <p:spPr>
                <a:xfrm rot="19980000">
                  <a:off x="4593455" y="2270782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4"/>
                <p:cNvSpPr/>
                <p:nvPr/>
              </p:nvSpPr>
              <p:spPr>
                <a:xfrm rot="19980000">
                  <a:off x="4593456" y="2585106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Rectangle 4"/>
                <p:cNvSpPr/>
                <p:nvPr/>
              </p:nvSpPr>
              <p:spPr>
                <a:xfrm rot="19980000">
                  <a:off x="4584716" y="2881891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4"/>
                <p:cNvSpPr/>
                <p:nvPr/>
              </p:nvSpPr>
              <p:spPr>
                <a:xfrm rot="19980000">
                  <a:off x="4584717" y="3185565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3"/>
                <p:cNvSpPr/>
                <p:nvPr/>
              </p:nvSpPr>
              <p:spPr>
                <a:xfrm rot="19980000">
                  <a:off x="4597826" y="3526553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4"/>
                <p:cNvSpPr/>
                <p:nvPr/>
              </p:nvSpPr>
              <p:spPr>
                <a:xfrm rot="19980000">
                  <a:off x="4606563" y="3858031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4"/>
                <p:cNvSpPr/>
                <p:nvPr/>
              </p:nvSpPr>
              <p:spPr>
                <a:xfrm rot="19980000">
                  <a:off x="4619672" y="4197694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4"/>
                <p:cNvSpPr/>
                <p:nvPr/>
              </p:nvSpPr>
              <p:spPr>
                <a:xfrm rot="19980000">
                  <a:off x="4628413" y="4518520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4"/>
                <p:cNvSpPr/>
                <p:nvPr/>
              </p:nvSpPr>
              <p:spPr>
                <a:xfrm rot="19980000">
                  <a:off x="4624043" y="4848588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8" name="Rectangle 4"/>
              <p:cNvSpPr/>
              <p:nvPr/>
            </p:nvSpPr>
            <p:spPr>
              <a:xfrm>
                <a:off x="5977109" y="1568753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flipH="1">
              <a:off x="6250197" y="1567152"/>
              <a:ext cx="921368" cy="2937642"/>
              <a:chOff x="5274816" y="1568753"/>
              <a:chExt cx="921368" cy="2937642"/>
            </a:xfrm>
          </p:grpSpPr>
          <p:grpSp>
            <p:nvGrpSpPr>
              <p:cNvPr id="52" name="Group 51"/>
              <p:cNvGrpSpPr/>
              <p:nvPr/>
            </p:nvGrpSpPr>
            <p:grpSpPr>
              <a:xfrm rot="1620000">
                <a:off x="5274816" y="1709131"/>
                <a:ext cx="262776" cy="2797264"/>
                <a:chOff x="4584713" y="2270780"/>
                <a:chExt cx="262776" cy="2797264"/>
              </a:xfrm>
            </p:grpSpPr>
            <p:sp>
              <p:nvSpPr>
                <p:cNvPr id="55" name="Rectangle 3"/>
                <p:cNvSpPr/>
                <p:nvPr/>
              </p:nvSpPr>
              <p:spPr>
                <a:xfrm rot="19980000">
                  <a:off x="4593455" y="2270780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4"/>
                <p:cNvSpPr/>
                <p:nvPr/>
              </p:nvSpPr>
              <p:spPr>
                <a:xfrm rot="19980000">
                  <a:off x="4593457" y="2585107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Rectangle 4"/>
                <p:cNvSpPr/>
                <p:nvPr/>
              </p:nvSpPr>
              <p:spPr>
                <a:xfrm rot="19980000">
                  <a:off x="4584716" y="2881891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4"/>
                <p:cNvSpPr/>
                <p:nvPr/>
              </p:nvSpPr>
              <p:spPr>
                <a:xfrm rot="19980000">
                  <a:off x="4584713" y="3185565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3"/>
                <p:cNvSpPr/>
                <p:nvPr/>
              </p:nvSpPr>
              <p:spPr>
                <a:xfrm rot="19980000">
                  <a:off x="4597824" y="3526552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4"/>
                <p:cNvSpPr/>
                <p:nvPr/>
              </p:nvSpPr>
              <p:spPr>
                <a:xfrm rot="19980000">
                  <a:off x="4606563" y="3858031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4"/>
                <p:cNvSpPr/>
                <p:nvPr/>
              </p:nvSpPr>
              <p:spPr>
                <a:xfrm rot="19980000">
                  <a:off x="4619673" y="4197694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4"/>
                <p:cNvSpPr/>
                <p:nvPr/>
              </p:nvSpPr>
              <p:spPr>
                <a:xfrm rot="19980000">
                  <a:off x="4628414" y="4518519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4"/>
                <p:cNvSpPr/>
                <p:nvPr/>
              </p:nvSpPr>
              <p:spPr>
                <a:xfrm rot="19980000">
                  <a:off x="4624043" y="4848588"/>
                  <a:ext cx="219075" cy="219456"/>
                </a:xfrm>
                <a:prstGeom prst="triangl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" name="Rectangle 4"/>
              <p:cNvSpPr/>
              <p:nvPr/>
            </p:nvSpPr>
            <p:spPr>
              <a:xfrm>
                <a:off x="5977109" y="1568753"/>
                <a:ext cx="219075" cy="219456"/>
              </a:xfrm>
              <a:prstGeom prst="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29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1"/>
          </a:solidFill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</dc:creator>
  <cp:lastModifiedBy>Ian</cp:lastModifiedBy>
  <cp:revision>17</cp:revision>
  <dcterms:created xsi:type="dcterms:W3CDTF">2015-07-06T21:07:08Z</dcterms:created>
  <dcterms:modified xsi:type="dcterms:W3CDTF">2015-07-06T23:12:15Z</dcterms:modified>
</cp:coreProperties>
</file>