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12.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drawing10.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Default Extension="png" ContentType="image/png"/>
  <Override PartName="/ppt/diagrams/colors1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ata6.xml.rels><?xml version="1.0" encoding="UTF-8" standalone="yes"?>
<Relationships xmlns="http://schemas.openxmlformats.org/package/2006/relationships"><Relationship Id="rId1" Type="http://schemas.openxmlformats.org/officeDocument/2006/relationships/image" Target="../media/image3.jpeg"/></Relationships>
</file>

<file path=ppt/diagrams/_rels/data7.xml.rels><?xml version="1.0" encoding="UTF-8" standalone="yes"?>
<Relationships xmlns="http://schemas.openxmlformats.org/package/2006/relationships"><Relationship Id="rId1" Type="http://schemas.openxmlformats.org/officeDocument/2006/relationships/image" Target="../media/image3.jpeg"/></Relationships>
</file>

<file path=ppt/diagrams/_rels/data9.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image" Target="../media/image81.png"/></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7EE50-3588-48CA-97A0-DF3B116050A6}" type="doc">
      <dgm:prSet loTypeId="urn:microsoft.com/office/officeart/2005/8/layout/equation1" loCatId="process" qsTypeId="urn:microsoft.com/office/officeart/2005/8/quickstyle/simple1" qsCatId="simple" csTypeId="urn:microsoft.com/office/officeart/2005/8/colors/accent6_4" csCatId="accent6" phldr="1"/>
      <dgm:spPr>
        <a:scene3d>
          <a:camera prst="isometricOffAxis2Left"/>
          <a:lightRig rig="threePt" dir="t"/>
        </a:scene3d>
      </dgm:spPr>
    </dgm:pt>
    <dgm:pt modelId="{FA635603-B72D-4EC3-81D2-ABAC339DECF7}">
      <dgm:prSet phldrT="[Текст]" custT="1"/>
      <dgm:spPr>
        <a:effectLst>
          <a:reflection blurRad="6350" stA="50000" endA="300" endPos="90000" dir="5400000" sy="-100000" algn="bl" rotWithShape="0"/>
        </a:effectLst>
        <a:scene3d>
          <a:camera prst="isometricOffAxis2Left"/>
          <a:lightRig rig="threePt" dir="t"/>
        </a:scene3d>
        <a:sp3d>
          <a:bevelT w="139700" h="139700" prst="divot"/>
        </a:sp3d>
      </dgm:spPr>
      <dgm:t>
        <a:bodyPr/>
        <a:lstStyle/>
        <a:p>
          <a:r>
            <a:rPr lang="az-Latn-AZ" sz="2800" b="1" dirty="0" smtClean="0"/>
            <a:t>“</a:t>
          </a:r>
          <a:r>
            <a:rPr lang="az-Latn-AZ" sz="2800" b="1" dirty="0" smtClean="0"/>
            <a:t>fil</a:t>
          </a:r>
          <a:r>
            <a:rPr lang="en-US" sz="2800" b="1" dirty="0" err="1" smtClean="0"/>
            <a:t>eo</a:t>
          </a:r>
          <a:r>
            <a:rPr lang="az-Latn-AZ" sz="2800" b="1" dirty="0" smtClean="0"/>
            <a:t>” </a:t>
          </a:r>
          <a:r>
            <a:rPr lang="az-Latn-AZ" sz="2800" b="1" dirty="0" smtClean="0"/>
            <a:t>– sevirəm</a:t>
          </a:r>
          <a:endParaRPr lang="ru-RU" sz="2800" b="1" dirty="0"/>
        </a:p>
      </dgm:t>
    </dgm:pt>
    <dgm:pt modelId="{7FCAC1DF-AEAD-4DF3-BAE5-C9425AC31204}" type="parTrans" cxnId="{C0DA66F4-3807-41A1-9A81-4206E99E4D42}">
      <dgm:prSet/>
      <dgm:spPr/>
      <dgm:t>
        <a:bodyPr/>
        <a:lstStyle/>
        <a:p>
          <a:endParaRPr lang="ru-RU"/>
        </a:p>
      </dgm:t>
    </dgm:pt>
    <dgm:pt modelId="{C556A94A-B9AD-425D-8849-30F69825880E}" type="sibTrans" cxnId="{C0DA66F4-3807-41A1-9A81-4206E99E4D42}">
      <dgm:prSet/>
      <dgm:spPr>
        <a:scene3d>
          <a:camera prst="isometricOffAxis2Left"/>
          <a:lightRig rig="threePt" dir="t"/>
        </a:scene3d>
        <a:sp3d>
          <a:bevelT w="139700" h="139700" prst="divot"/>
        </a:sp3d>
      </dgm:spPr>
      <dgm:t>
        <a:bodyPr/>
        <a:lstStyle/>
        <a:p>
          <a:endParaRPr lang="ru-RU"/>
        </a:p>
      </dgm:t>
    </dgm:pt>
    <dgm:pt modelId="{7316E2E2-B713-42A5-A59F-5C1E1A124D34}">
      <dgm:prSet phldrT="[Текст]" custT="1"/>
      <dgm:spPr>
        <a:effectLst>
          <a:reflection blurRad="6350" stA="50000" endA="300" endPos="90000" dir="5400000" sy="-100000" algn="bl" rotWithShape="0"/>
        </a:effectLst>
        <a:scene3d>
          <a:camera prst="isometricOffAxis2Left"/>
          <a:lightRig rig="threePt" dir="t"/>
        </a:scene3d>
        <a:sp3d>
          <a:bevelT w="139700" h="139700" prst="divot"/>
        </a:sp3d>
      </dgm:spPr>
      <dgm:t>
        <a:bodyPr/>
        <a:lstStyle/>
        <a:p>
          <a:r>
            <a:rPr lang="az-Latn-AZ" sz="2800" b="1" dirty="0" smtClean="0"/>
            <a:t>“sofiya” – müdrik-lik</a:t>
          </a:r>
          <a:endParaRPr lang="ru-RU" sz="2800" b="1" dirty="0"/>
        </a:p>
      </dgm:t>
    </dgm:pt>
    <dgm:pt modelId="{2CBFDEFC-8969-498F-9EEF-76A98D906553}" type="parTrans" cxnId="{F08CCF91-5C5A-4FDE-96F8-4103A191EB98}">
      <dgm:prSet/>
      <dgm:spPr/>
      <dgm:t>
        <a:bodyPr/>
        <a:lstStyle/>
        <a:p>
          <a:endParaRPr lang="ru-RU"/>
        </a:p>
      </dgm:t>
    </dgm:pt>
    <dgm:pt modelId="{3DB4F82C-366A-448A-AD22-20CA99D5A448}" type="sibTrans" cxnId="{F08CCF91-5C5A-4FDE-96F8-4103A191EB98}">
      <dgm:prSet/>
      <dgm:spPr>
        <a:scene3d>
          <a:camera prst="isometricOffAxis2Left"/>
          <a:lightRig rig="threePt" dir="t"/>
        </a:scene3d>
        <a:sp3d>
          <a:bevelT w="139700" h="139700" prst="divot"/>
        </a:sp3d>
      </dgm:spPr>
      <dgm:t>
        <a:bodyPr/>
        <a:lstStyle/>
        <a:p>
          <a:endParaRPr lang="ru-RU"/>
        </a:p>
      </dgm:t>
    </dgm:pt>
    <dgm:pt modelId="{F9C087CE-3699-43E3-A681-46BF2929785C}">
      <dgm:prSet phldrT="[Текст]" custT="1"/>
      <dgm:spPr>
        <a:effectLst>
          <a:reflection blurRad="6350" stA="50000" endA="300" endPos="90000" dir="5400000" sy="-100000" algn="bl" rotWithShape="0"/>
        </a:effectLst>
        <a:scene3d>
          <a:camera prst="isometricOffAxis2Left"/>
          <a:lightRig rig="threePt" dir="t"/>
        </a:scene3d>
        <a:sp3d>
          <a:bevelT w="139700" h="139700" prst="divot"/>
        </a:sp3d>
      </dgm:spPr>
      <dgm:t>
        <a:bodyPr/>
        <a:lstStyle/>
        <a:p>
          <a:r>
            <a:rPr lang="az-Latn-AZ" sz="2800" b="1" dirty="0" smtClean="0"/>
            <a:t>Filoso-fiya </a:t>
          </a:r>
          <a:endParaRPr lang="ru-RU" sz="2800" b="1" dirty="0"/>
        </a:p>
      </dgm:t>
    </dgm:pt>
    <dgm:pt modelId="{54957941-2B4C-4120-B69F-A21ADB7251BF}" type="parTrans" cxnId="{807B0304-AE9E-4BAF-9C47-9B13D5C1DCC3}">
      <dgm:prSet/>
      <dgm:spPr/>
      <dgm:t>
        <a:bodyPr/>
        <a:lstStyle/>
        <a:p>
          <a:endParaRPr lang="ru-RU"/>
        </a:p>
      </dgm:t>
    </dgm:pt>
    <dgm:pt modelId="{0E966135-2C8A-4E14-B062-BCFDBB40C02A}" type="sibTrans" cxnId="{807B0304-AE9E-4BAF-9C47-9B13D5C1DCC3}">
      <dgm:prSet/>
      <dgm:spPr/>
      <dgm:t>
        <a:bodyPr/>
        <a:lstStyle/>
        <a:p>
          <a:endParaRPr lang="ru-RU"/>
        </a:p>
      </dgm:t>
    </dgm:pt>
    <dgm:pt modelId="{896818BB-59F5-45EA-9787-EFEEA5ED67D5}" type="pres">
      <dgm:prSet presAssocID="{1BC7EE50-3588-48CA-97A0-DF3B116050A6}" presName="linearFlow" presStyleCnt="0">
        <dgm:presLayoutVars>
          <dgm:dir/>
          <dgm:resizeHandles val="exact"/>
        </dgm:presLayoutVars>
      </dgm:prSet>
      <dgm:spPr/>
    </dgm:pt>
    <dgm:pt modelId="{782F2497-FF9C-496A-A799-2146EC1AF0E4}" type="pres">
      <dgm:prSet presAssocID="{FA635603-B72D-4EC3-81D2-ABAC339DECF7}" presName="node" presStyleLbl="node1" presStyleIdx="0" presStyleCnt="3" custScaleX="169017" custScaleY="172661">
        <dgm:presLayoutVars>
          <dgm:bulletEnabled val="1"/>
        </dgm:presLayoutVars>
      </dgm:prSet>
      <dgm:spPr/>
      <dgm:t>
        <a:bodyPr/>
        <a:lstStyle/>
        <a:p>
          <a:endParaRPr lang="ru-RU"/>
        </a:p>
      </dgm:t>
    </dgm:pt>
    <dgm:pt modelId="{F4FB96D0-4FE4-4F4A-9B9F-228187BD052B}" type="pres">
      <dgm:prSet presAssocID="{C556A94A-B9AD-425D-8849-30F69825880E}" presName="spacerL" presStyleCnt="0"/>
      <dgm:spPr>
        <a:scene3d>
          <a:camera prst="isometricOffAxis2Left"/>
          <a:lightRig rig="threePt" dir="t"/>
        </a:scene3d>
        <a:sp3d>
          <a:bevelT w="139700" h="139700" prst="divot"/>
        </a:sp3d>
      </dgm:spPr>
    </dgm:pt>
    <dgm:pt modelId="{134DB9CD-DDD1-40BB-BB62-49B6985E05F7}" type="pres">
      <dgm:prSet presAssocID="{C556A94A-B9AD-425D-8849-30F69825880E}" presName="sibTrans" presStyleLbl="sibTrans2D1" presStyleIdx="0" presStyleCnt="2"/>
      <dgm:spPr/>
      <dgm:t>
        <a:bodyPr/>
        <a:lstStyle/>
        <a:p>
          <a:endParaRPr lang="ru-RU"/>
        </a:p>
      </dgm:t>
    </dgm:pt>
    <dgm:pt modelId="{3855DE6D-E4AF-4BDB-9779-D7DC6EA4EBFE}" type="pres">
      <dgm:prSet presAssocID="{C556A94A-B9AD-425D-8849-30F69825880E}" presName="spacerR" presStyleCnt="0"/>
      <dgm:spPr>
        <a:scene3d>
          <a:camera prst="isometricOffAxis2Left"/>
          <a:lightRig rig="threePt" dir="t"/>
        </a:scene3d>
        <a:sp3d>
          <a:bevelT w="139700" h="139700" prst="divot"/>
        </a:sp3d>
      </dgm:spPr>
    </dgm:pt>
    <dgm:pt modelId="{CC5A2A1B-5752-4B69-8E76-919540F06B1C}" type="pres">
      <dgm:prSet presAssocID="{7316E2E2-B713-42A5-A59F-5C1E1A124D34}" presName="node" presStyleLbl="node1" presStyleIdx="1" presStyleCnt="3" custScaleX="175540" custScaleY="179879">
        <dgm:presLayoutVars>
          <dgm:bulletEnabled val="1"/>
        </dgm:presLayoutVars>
      </dgm:prSet>
      <dgm:spPr/>
      <dgm:t>
        <a:bodyPr/>
        <a:lstStyle/>
        <a:p>
          <a:endParaRPr lang="ru-RU"/>
        </a:p>
      </dgm:t>
    </dgm:pt>
    <dgm:pt modelId="{E3379140-6355-4E9B-ABF3-7E1526D6723A}" type="pres">
      <dgm:prSet presAssocID="{3DB4F82C-366A-448A-AD22-20CA99D5A448}" presName="spacerL" presStyleCnt="0"/>
      <dgm:spPr>
        <a:scene3d>
          <a:camera prst="isometricOffAxis2Left"/>
          <a:lightRig rig="threePt" dir="t"/>
        </a:scene3d>
        <a:sp3d>
          <a:bevelT w="139700" h="139700" prst="divot"/>
        </a:sp3d>
      </dgm:spPr>
    </dgm:pt>
    <dgm:pt modelId="{4567ABC4-DF43-475B-8A44-CA381E0C3B52}" type="pres">
      <dgm:prSet presAssocID="{3DB4F82C-366A-448A-AD22-20CA99D5A448}" presName="sibTrans" presStyleLbl="sibTrans2D1" presStyleIdx="1" presStyleCnt="2"/>
      <dgm:spPr/>
      <dgm:t>
        <a:bodyPr/>
        <a:lstStyle/>
        <a:p>
          <a:endParaRPr lang="ru-RU"/>
        </a:p>
      </dgm:t>
    </dgm:pt>
    <dgm:pt modelId="{6ECC0E71-7A75-4343-B278-88EE895067A9}" type="pres">
      <dgm:prSet presAssocID="{3DB4F82C-366A-448A-AD22-20CA99D5A448}" presName="spacerR" presStyleCnt="0"/>
      <dgm:spPr>
        <a:scene3d>
          <a:camera prst="isometricOffAxis2Left"/>
          <a:lightRig rig="threePt" dir="t"/>
        </a:scene3d>
        <a:sp3d>
          <a:bevelT w="139700" h="139700" prst="divot"/>
        </a:sp3d>
      </dgm:spPr>
    </dgm:pt>
    <dgm:pt modelId="{D4FFD1D9-6677-4760-A98F-62A153359223}" type="pres">
      <dgm:prSet presAssocID="{F9C087CE-3699-43E3-A681-46BF2929785C}" presName="node" presStyleLbl="node1" presStyleIdx="2" presStyleCnt="3" custScaleX="167233" custScaleY="172953">
        <dgm:presLayoutVars>
          <dgm:bulletEnabled val="1"/>
        </dgm:presLayoutVars>
      </dgm:prSet>
      <dgm:spPr/>
      <dgm:t>
        <a:bodyPr/>
        <a:lstStyle/>
        <a:p>
          <a:endParaRPr lang="ru-RU"/>
        </a:p>
      </dgm:t>
    </dgm:pt>
  </dgm:ptLst>
  <dgm:cxnLst>
    <dgm:cxn modelId="{3ABFF211-9CEF-4558-ACDF-C12CAA86EAA9}" type="presOf" srcId="{1BC7EE50-3588-48CA-97A0-DF3B116050A6}" destId="{896818BB-59F5-45EA-9787-EFEEA5ED67D5}" srcOrd="0" destOrd="0" presId="urn:microsoft.com/office/officeart/2005/8/layout/equation1"/>
    <dgm:cxn modelId="{FDC41F0B-468E-4F62-AC04-BF91D6BB1C6D}" type="presOf" srcId="{3DB4F82C-366A-448A-AD22-20CA99D5A448}" destId="{4567ABC4-DF43-475B-8A44-CA381E0C3B52}" srcOrd="0" destOrd="0" presId="urn:microsoft.com/office/officeart/2005/8/layout/equation1"/>
    <dgm:cxn modelId="{A90B3850-095B-45B5-B939-28840C5AE200}" type="presOf" srcId="{F9C087CE-3699-43E3-A681-46BF2929785C}" destId="{D4FFD1D9-6677-4760-A98F-62A153359223}" srcOrd="0" destOrd="0" presId="urn:microsoft.com/office/officeart/2005/8/layout/equation1"/>
    <dgm:cxn modelId="{C0DA66F4-3807-41A1-9A81-4206E99E4D42}" srcId="{1BC7EE50-3588-48CA-97A0-DF3B116050A6}" destId="{FA635603-B72D-4EC3-81D2-ABAC339DECF7}" srcOrd="0" destOrd="0" parTransId="{7FCAC1DF-AEAD-4DF3-BAE5-C9425AC31204}" sibTransId="{C556A94A-B9AD-425D-8849-30F69825880E}"/>
    <dgm:cxn modelId="{F08CCF91-5C5A-4FDE-96F8-4103A191EB98}" srcId="{1BC7EE50-3588-48CA-97A0-DF3B116050A6}" destId="{7316E2E2-B713-42A5-A59F-5C1E1A124D34}" srcOrd="1" destOrd="0" parTransId="{2CBFDEFC-8969-498F-9EEF-76A98D906553}" sibTransId="{3DB4F82C-366A-448A-AD22-20CA99D5A448}"/>
    <dgm:cxn modelId="{6BB7F46E-1982-453C-942E-5C23BB533D20}" type="presOf" srcId="{FA635603-B72D-4EC3-81D2-ABAC339DECF7}" destId="{782F2497-FF9C-496A-A799-2146EC1AF0E4}" srcOrd="0" destOrd="0" presId="urn:microsoft.com/office/officeart/2005/8/layout/equation1"/>
    <dgm:cxn modelId="{555BCD10-6450-44E9-ABB1-051B716D7B0E}" type="presOf" srcId="{7316E2E2-B713-42A5-A59F-5C1E1A124D34}" destId="{CC5A2A1B-5752-4B69-8E76-919540F06B1C}" srcOrd="0" destOrd="0" presId="urn:microsoft.com/office/officeart/2005/8/layout/equation1"/>
    <dgm:cxn modelId="{908F8C69-3D04-44E3-B397-CCF7D6ACC6D8}" type="presOf" srcId="{C556A94A-B9AD-425D-8849-30F69825880E}" destId="{134DB9CD-DDD1-40BB-BB62-49B6985E05F7}" srcOrd="0" destOrd="0" presId="urn:microsoft.com/office/officeart/2005/8/layout/equation1"/>
    <dgm:cxn modelId="{807B0304-AE9E-4BAF-9C47-9B13D5C1DCC3}" srcId="{1BC7EE50-3588-48CA-97A0-DF3B116050A6}" destId="{F9C087CE-3699-43E3-A681-46BF2929785C}" srcOrd="2" destOrd="0" parTransId="{54957941-2B4C-4120-B69F-A21ADB7251BF}" sibTransId="{0E966135-2C8A-4E14-B062-BCFDBB40C02A}"/>
    <dgm:cxn modelId="{0E2D1F55-33DA-4369-86DD-4F2F4B348326}" type="presParOf" srcId="{896818BB-59F5-45EA-9787-EFEEA5ED67D5}" destId="{782F2497-FF9C-496A-A799-2146EC1AF0E4}" srcOrd="0" destOrd="0" presId="urn:microsoft.com/office/officeart/2005/8/layout/equation1"/>
    <dgm:cxn modelId="{6A26ABC0-82CC-401D-A3C7-004A6F7F7A39}" type="presParOf" srcId="{896818BB-59F5-45EA-9787-EFEEA5ED67D5}" destId="{F4FB96D0-4FE4-4F4A-9B9F-228187BD052B}" srcOrd="1" destOrd="0" presId="urn:microsoft.com/office/officeart/2005/8/layout/equation1"/>
    <dgm:cxn modelId="{8DB67FE1-9D59-4AE9-A918-59CA42EDD154}" type="presParOf" srcId="{896818BB-59F5-45EA-9787-EFEEA5ED67D5}" destId="{134DB9CD-DDD1-40BB-BB62-49B6985E05F7}" srcOrd="2" destOrd="0" presId="urn:microsoft.com/office/officeart/2005/8/layout/equation1"/>
    <dgm:cxn modelId="{B32DF82E-16D0-4984-9A92-5BC4A8B72546}" type="presParOf" srcId="{896818BB-59F5-45EA-9787-EFEEA5ED67D5}" destId="{3855DE6D-E4AF-4BDB-9779-D7DC6EA4EBFE}" srcOrd="3" destOrd="0" presId="urn:microsoft.com/office/officeart/2005/8/layout/equation1"/>
    <dgm:cxn modelId="{D183A955-A695-46D1-BFB9-B65B4E5DD056}" type="presParOf" srcId="{896818BB-59F5-45EA-9787-EFEEA5ED67D5}" destId="{CC5A2A1B-5752-4B69-8E76-919540F06B1C}" srcOrd="4" destOrd="0" presId="urn:microsoft.com/office/officeart/2005/8/layout/equation1"/>
    <dgm:cxn modelId="{AE66DB69-06C5-4ABC-AB74-4A00109B2F65}" type="presParOf" srcId="{896818BB-59F5-45EA-9787-EFEEA5ED67D5}" destId="{E3379140-6355-4E9B-ABF3-7E1526D6723A}" srcOrd="5" destOrd="0" presId="urn:microsoft.com/office/officeart/2005/8/layout/equation1"/>
    <dgm:cxn modelId="{682784C4-C802-49CE-A4BE-D557CA9F04A1}" type="presParOf" srcId="{896818BB-59F5-45EA-9787-EFEEA5ED67D5}" destId="{4567ABC4-DF43-475B-8A44-CA381E0C3B52}" srcOrd="6" destOrd="0" presId="urn:microsoft.com/office/officeart/2005/8/layout/equation1"/>
    <dgm:cxn modelId="{587E7D22-D293-4C55-A5E8-F4C0544A625C}" type="presParOf" srcId="{896818BB-59F5-45EA-9787-EFEEA5ED67D5}" destId="{6ECC0E71-7A75-4343-B278-88EE895067A9}" srcOrd="7" destOrd="0" presId="urn:microsoft.com/office/officeart/2005/8/layout/equation1"/>
    <dgm:cxn modelId="{D901EFC7-C3A2-4CA4-BD13-990433256CF3}" type="presParOf" srcId="{896818BB-59F5-45EA-9787-EFEEA5ED67D5}" destId="{D4FFD1D9-6677-4760-A98F-62A153359223}" srcOrd="8" destOrd="0" presId="urn:microsoft.com/office/officeart/2005/8/layout/equation1"/>
  </dgm:cxnLst>
  <dgm:bg>
    <a:effectLst>
      <a:glow rad="228600">
        <a:schemeClr val="accent3">
          <a:satMod val="175000"/>
          <a:alpha val="40000"/>
        </a:schemeClr>
      </a:glow>
    </a:effectLst>
  </dgm:bg>
  <dgm:whole>
    <a:effectLst>
      <a:reflection blurRad="6350" stA="50000" endA="300" endPos="90000" dist="50800" dir="5400000" sy="-100000" algn="bl" rotWithShape="0"/>
    </a:effectLst>
  </dgm:whole>
  <dgm:extLst>
    <a:ext uri="http://schemas.microsoft.com/office/drawing/2008/diagram">
      <dsp:dataModelExt xmlns=""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3D6143A-8412-43CF-B505-AF30C931C4CD}" type="doc">
      <dgm:prSet loTypeId="urn:microsoft.com/office/officeart/2005/8/layout/hierarchy4" loCatId="hierarchy" qsTypeId="urn:microsoft.com/office/officeart/2005/8/quickstyle/simple1" qsCatId="simple" csTypeId="urn:microsoft.com/office/officeart/2005/8/colors/accent6_4" csCatId="accent6" phldr="1"/>
      <dgm:spPr/>
      <dgm:t>
        <a:bodyPr/>
        <a:lstStyle/>
        <a:p>
          <a:endParaRPr lang="ru-RU"/>
        </a:p>
      </dgm:t>
    </dgm:pt>
    <dgm:pt modelId="{87D5F3CC-7AFC-4822-A170-2752BEAF2F0E}">
      <dgm:prSet phldrT="[Текст]"/>
      <dgm:spPr/>
      <dgm:t>
        <a:bodyPr/>
        <a:lstStyle/>
        <a:p>
          <a:r>
            <a:rPr lang="az-Latn-AZ" b="1" dirty="0" smtClean="0"/>
            <a:t>Elm – təbiət, cəmiyyət və şüur haqqında obyektiv biliklərin yaranmasına və təcrübədə tətbiqinə istiqamətlənmiş tədqiqat sahəsidir.</a:t>
          </a:r>
          <a:endParaRPr lang="ru-RU" dirty="0"/>
        </a:p>
      </dgm:t>
    </dgm:pt>
    <dgm:pt modelId="{167E88FC-00EA-4D84-A473-2B67F4CB6BC9}" type="parTrans" cxnId="{887FDC81-AAF0-4F19-BA81-62AE239A2C42}">
      <dgm:prSet/>
      <dgm:spPr/>
      <dgm:t>
        <a:bodyPr/>
        <a:lstStyle/>
        <a:p>
          <a:endParaRPr lang="ru-RU"/>
        </a:p>
      </dgm:t>
    </dgm:pt>
    <dgm:pt modelId="{86C0386C-A5BC-4BB4-A6DE-BFAC0BDDA1D8}" type="sibTrans" cxnId="{887FDC81-AAF0-4F19-BA81-62AE239A2C42}">
      <dgm:prSet/>
      <dgm:spPr/>
      <dgm:t>
        <a:bodyPr/>
        <a:lstStyle/>
        <a:p>
          <a:endParaRPr lang="ru-RU"/>
        </a:p>
      </dgm:t>
    </dgm:pt>
    <dgm:pt modelId="{8681F38F-8DB6-4DEE-A5B4-806CC942652D}" type="pres">
      <dgm:prSet presAssocID="{43D6143A-8412-43CF-B505-AF30C931C4CD}" presName="Name0" presStyleCnt="0">
        <dgm:presLayoutVars>
          <dgm:chPref val="1"/>
          <dgm:dir/>
          <dgm:animOne val="branch"/>
          <dgm:animLvl val="lvl"/>
          <dgm:resizeHandles/>
        </dgm:presLayoutVars>
      </dgm:prSet>
      <dgm:spPr/>
      <dgm:t>
        <a:bodyPr/>
        <a:lstStyle/>
        <a:p>
          <a:endParaRPr lang="ru-RU"/>
        </a:p>
      </dgm:t>
    </dgm:pt>
    <dgm:pt modelId="{2B22C9C4-D5BE-411D-A77E-5E91BE2E3455}" type="pres">
      <dgm:prSet presAssocID="{87D5F3CC-7AFC-4822-A170-2752BEAF2F0E}" presName="vertOne" presStyleCnt="0"/>
      <dgm:spPr/>
    </dgm:pt>
    <dgm:pt modelId="{AA272828-6E7B-4601-85A9-7421AC958ADD}" type="pres">
      <dgm:prSet presAssocID="{87D5F3CC-7AFC-4822-A170-2752BEAF2F0E}" presName="txOne" presStyleLbl="node0" presStyleIdx="0" presStyleCnt="1">
        <dgm:presLayoutVars>
          <dgm:chPref val="3"/>
        </dgm:presLayoutVars>
      </dgm:prSet>
      <dgm:spPr/>
      <dgm:t>
        <a:bodyPr/>
        <a:lstStyle/>
        <a:p>
          <a:endParaRPr lang="ru-RU"/>
        </a:p>
      </dgm:t>
    </dgm:pt>
    <dgm:pt modelId="{D23C1642-5282-4189-922B-554FCE1DB620}" type="pres">
      <dgm:prSet presAssocID="{87D5F3CC-7AFC-4822-A170-2752BEAF2F0E}" presName="horzOne" presStyleCnt="0"/>
      <dgm:spPr/>
    </dgm:pt>
  </dgm:ptLst>
  <dgm:cxnLst>
    <dgm:cxn modelId="{616A1932-2700-4CA1-9B5E-2542E1A6D3E0}" type="presOf" srcId="{87D5F3CC-7AFC-4822-A170-2752BEAF2F0E}" destId="{AA272828-6E7B-4601-85A9-7421AC958ADD}" srcOrd="0" destOrd="0" presId="urn:microsoft.com/office/officeart/2005/8/layout/hierarchy4"/>
    <dgm:cxn modelId="{F2E8E76F-2399-497D-919A-C56DAC643FC2}" type="presOf" srcId="{43D6143A-8412-43CF-B505-AF30C931C4CD}" destId="{8681F38F-8DB6-4DEE-A5B4-806CC942652D}" srcOrd="0" destOrd="0" presId="urn:microsoft.com/office/officeart/2005/8/layout/hierarchy4"/>
    <dgm:cxn modelId="{887FDC81-AAF0-4F19-BA81-62AE239A2C42}" srcId="{43D6143A-8412-43CF-B505-AF30C931C4CD}" destId="{87D5F3CC-7AFC-4822-A170-2752BEAF2F0E}" srcOrd="0" destOrd="0" parTransId="{167E88FC-00EA-4D84-A473-2B67F4CB6BC9}" sibTransId="{86C0386C-A5BC-4BB4-A6DE-BFAC0BDDA1D8}"/>
    <dgm:cxn modelId="{76826FBF-1339-4594-9C47-0902C02EAB5A}" type="presParOf" srcId="{8681F38F-8DB6-4DEE-A5B4-806CC942652D}" destId="{2B22C9C4-D5BE-411D-A77E-5E91BE2E3455}" srcOrd="0" destOrd="0" presId="urn:microsoft.com/office/officeart/2005/8/layout/hierarchy4"/>
    <dgm:cxn modelId="{2FD4310F-B294-4D1C-B976-A9D9D783E33D}" type="presParOf" srcId="{2B22C9C4-D5BE-411D-A77E-5E91BE2E3455}" destId="{AA272828-6E7B-4601-85A9-7421AC958ADD}" srcOrd="0" destOrd="0" presId="urn:microsoft.com/office/officeart/2005/8/layout/hierarchy4"/>
    <dgm:cxn modelId="{8CE8DC4C-92FC-4F49-8663-ED99CB413138}" type="presParOf" srcId="{2B22C9C4-D5BE-411D-A77E-5E91BE2E3455}" destId="{D23C1642-5282-4189-922B-554FCE1DB620}" srcOrd="1" destOrd="0" presId="urn:microsoft.com/office/officeart/2005/8/layout/hierarchy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8B0472-3127-4F19-8969-C457F06FF68D}" type="doc">
      <dgm:prSet loTypeId="urn:microsoft.com/office/officeart/2005/8/layout/vList3" loCatId="list" qsTypeId="urn:microsoft.com/office/officeart/2005/8/quickstyle/3d2" qsCatId="3D" csTypeId="urn:microsoft.com/office/officeart/2005/8/colors/colorful1" csCatId="colorful" phldr="1"/>
      <dgm:spPr/>
    </dgm:pt>
    <dgm:pt modelId="{2513ACBA-95AC-4AEB-8036-B84472574B74}">
      <dgm:prSet phldrT="[Текст]"/>
      <dgm:spPr>
        <a:scene3d>
          <a:camera prst="orthographicFront"/>
          <a:lightRig rig="threePt" dir="t">
            <a:rot lat="0" lon="0" rev="7500000"/>
          </a:lightRig>
        </a:scene3d>
        <a:sp3d prstMaterial="plastic">
          <a:bevelT w="127000" h="25400" prst="angle"/>
        </a:sp3d>
      </dgm:spPr>
      <dgm:t>
        <a:bodyPr/>
        <a:lstStyle/>
        <a:p>
          <a:r>
            <a:rPr lang="az-Latn-AZ" b="1" dirty="0" smtClean="0"/>
            <a:t>Rasional bilik hasil edirlər</a:t>
          </a:r>
          <a:endParaRPr lang="ru-RU" dirty="0"/>
        </a:p>
      </dgm:t>
    </dgm:pt>
    <dgm:pt modelId="{767B3BC3-4F32-4362-818F-92BACEECC2FA}" type="parTrans" cxnId="{C3E83938-4DC2-4C38-AC10-ECC519FD8E01}">
      <dgm:prSet/>
      <dgm:spPr/>
      <dgm:t>
        <a:bodyPr/>
        <a:lstStyle/>
        <a:p>
          <a:endParaRPr lang="ru-RU"/>
        </a:p>
      </dgm:t>
    </dgm:pt>
    <dgm:pt modelId="{9658CE5D-EFDB-4E57-80EA-8AFF841BCE73}" type="sibTrans" cxnId="{C3E83938-4DC2-4C38-AC10-ECC519FD8E01}">
      <dgm:prSet/>
      <dgm:spPr/>
      <dgm:t>
        <a:bodyPr/>
        <a:lstStyle/>
        <a:p>
          <a:endParaRPr lang="ru-RU"/>
        </a:p>
      </dgm:t>
    </dgm:pt>
    <dgm:pt modelId="{87642F4A-E555-448F-89A6-54C743032A22}">
      <dgm:prSet phldrT="[Текст]"/>
      <dgm:spPr>
        <a:scene3d>
          <a:camera prst="orthographicFront"/>
          <a:lightRig rig="threePt" dir="t">
            <a:rot lat="0" lon="0" rev="7500000"/>
          </a:lightRig>
        </a:scene3d>
        <a:sp3d prstMaterial="plastic">
          <a:bevelT w="127000" h="25400" prst="angle"/>
        </a:sp3d>
      </dgm:spPr>
      <dgm:t>
        <a:bodyPr/>
        <a:lstStyle/>
        <a:p>
          <a:r>
            <a:rPr lang="az-Latn-AZ" b="1" dirty="0" smtClean="0"/>
            <a:t>              Tətbiq edilən obyekt və hadisələrin qanun və qanunauyğunluqlarını müəyyənləşdirirlər</a:t>
          </a:r>
          <a:endParaRPr lang="ru-RU" dirty="0"/>
        </a:p>
      </dgm:t>
    </dgm:pt>
    <dgm:pt modelId="{16966F08-5834-47A7-8DFF-988DDAC9E5EF}" type="parTrans" cxnId="{927E90C7-72AB-4694-A667-F31CFA585890}">
      <dgm:prSet/>
      <dgm:spPr/>
      <dgm:t>
        <a:bodyPr/>
        <a:lstStyle/>
        <a:p>
          <a:endParaRPr lang="ru-RU"/>
        </a:p>
      </dgm:t>
    </dgm:pt>
    <dgm:pt modelId="{670EBE3E-9090-443E-94CB-4BA687C62923}" type="sibTrans" cxnId="{927E90C7-72AB-4694-A667-F31CFA585890}">
      <dgm:prSet/>
      <dgm:spPr/>
      <dgm:t>
        <a:bodyPr/>
        <a:lstStyle/>
        <a:p>
          <a:endParaRPr lang="ru-RU"/>
        </a:p>
      </dgm:t>
    </dgm:pt>
    <dgm:pt modelId="{1629DC6C-191F-4195-97FA-582AA7DE46BC}">
      <dgm:prSet phldrT="[Текст]"/>
      <dgm:spPr>
        <a:scene3d>
          <a:camera prst="orthographicFront"/>
          <a:lightRig rig="threePt" dir="t">
            <a:rot lat="0" lon="0" rev="7500000"/>
          </a:lightRig>
        </a:scene3d>
        <a:sp3d prstMaterial="plastic">
          <a:bevelT w="127000" h="25400" prst="angle"/>
        </a:sp3d>
      </dgm:spPr>
      <dgm:t>
        <a:bodyPr/>
        <a:lstStyle/>
        <a:p>
          <a:r>
            <a:rPr lang="az-Latn-AZ" b="1" dirty="0" smtClean="0"/>
            <a:t>Öz kateqoriyalarını və </a:t>
          </a:r>
          <a:endParaRPr lang="af-ZA" b="1" dirty="0" smtClean="0"/>
        </a:p>
        <a:p>
          <a:r>
            <a:rPr lang="az-Latn-AZ" b="1" dirty="0" smtClean="0"/>
            <a:t>bütöv sistemlərini qururlar</a:t>
          </a:r>
          <a:endParaRPr lang="ru-RU" dirty="0"/>
        </a:p>
      </dgm:t>
    </dgm:pt>
    <dgm:pt modelId="{3E847F5B-EBEA-4401-B115-C4228D54BF9D}" type="parTrans" cxnId="{83D85D48-E7A4-4259-BA27-AB50AD186112}">
      <dgm:prSet/>
      <dgm:spPr/>
      <dgm:t>
        <a:bodyPr/>
        <a:lstStyle/>
        <a:p>
          <a:endParaRPr lang="ru-RU"/>
        </a:p>
      </dgm:t>
    </dgm:pt>
    <dgm:pt modelId="{AAB20EC6-2FDF-48AA-B888-107D46F525D4}" type="sibTrans" cxnId="{83D85D48-E7A4-4259-BA27-AB50AD186112}">
      <dgm:prSet/>
      <dgm:spPr/>
      <dgm:t>
        <a:bodyPr/>
        <a:lstStyle/>
        <a:p>
          <a:endParaRPr lang="ru-RU"/>
        </a:p>
      </dgm:t>
    </dgm:pt>
    <dgm:pt modelId="{ABCE6286-67DD-4D3C-900A-515338E9D28B}" type="pres">
      <dgm:prSet presAssocID="{298B0472-3127-4F19-8969-C457F06FF68D}" presName="linearFlow" presStyleCnt="0">
        <dgm:presLayoutVars>
          <dgm:dir/>
          <dgm:resizeHandles val="exact"/>
        </dgm:presLayoutVars>
      </dgm:prSet>
      <dgm:spPr/>
    </dgm:pt>
    <dgm:pt modelId="{650478C5-0542-47B8-AFBB-9BBAFDDE0423}" type="pres">
      <dgm:prSet presAssocID="{2513ACBA-95AC-4AEB-8036-B84472574B74}" presName="composite" presStyleCnt="0"/>
      <dgm:spPr>
        <a:scene3d>
          <a:camera prst="orthographicFront"/>
          <a:lightRig rig="threePt" dir="t"/>
        </a:scene3d>
        <a:sp3d>
          <a:bevelT prst="angle"/>
        </a:sp3d>
      </dgm:spPr>
    </dgm:pt>
    <dgm:pt modelId="{F47CF697-8DDF-479D-8DA0-FA8D22E68FF9}" type="pres">
      <dgm:prSet presAssocID="{2513ACBA-95AC-4AEB-8036-B84472574B74}" presName="imgShp" presStyleLbl="fgImgPlace1" presStyleIdx="0" presStyleCnt="3"/>
      <dgm:spPr>
        <a:blipFill rotWithShape="0">
          <a:blip xmlns:r="http://schemas.openxmlformats.org/officeDocument/2006/relationships" r:embed="rId1"/>
          <a:stretch>
            <a:fillRect/>
          </a:stretch>
        </a:blipFill>
        <a:scene3d>
          <a:camera prst="orthographicFront"/>
          <a:lightRig rig="threePt" dir="t">
            <a:rot lat="0" lon="0" rev="7500000"/>
          </a:lightRig>
        </a:scene3d>
        <a:sp3d z="152400" extrusionH="63500" prstMaterial="matte">
          <a:bevelT w="50800" h="19050" prst="angle"/>
          <a:contourClr>
            <a:schemeClr val="bg1"/>
          </a:contourClr>
        </a:sp3d>
      </dgm:spPr>
    </dgm:pt>
    <dgm:pt modelId="{D0EB658E-485B-4144-83E7-AECD606DFA7C}" type="pres">
      <dgm:prSet presAssocID="{2513ACBA-95AC-4AEB-8036-B84472574B74}" presName="txShp" presStyleLbl="node1" presStyleIdx="0" presStyleCnt="3" custScaleX="150376">
        <dgm:presLayoutVars>
          <dgm:bulletEnabled val="1"/>
        </dgm:presLayoutVars>
      </dgm:prSet>
      <dgm:spPr/>
      <dgm:t>
        <a:bodyPr/>
        <a:lstStyle/>
        <a:p>
          <a:endParaRPr lang="ru-RU"/>
        </a:p>
      </dgm:t>
    </dgm:pt>
    <dgm:pt modelId="{0EDAD82F-411B-4CE2-A71F-037080088A06}" type="pres">
      <dgm:prSet presAssocID="{9658CE5D-EFDB-4E57-80EA-8AFF841BCE73}" presName="spacing" presStyleCnt="0"/>
      <dgm:spPr>
        <a:scene3d>
          <a:camera prst="orthographicFront"/>
          <a:lightRig rig="threePt" dir="t"/>
        </a:scene3d>
        <a:sp3d>
          <a:bevelT prst="angle"/>
        </a:sp3d>
      </dgm:spPr>
    </dgm:pt>
    <dgm:pt modelId="{B14C8299-D57E-4458-AEC7-820D8615EA28}" type="pres">
      <dgm:prSet presAssocID="{87642F4A-E555-448F-89A6-54C743032A22}" presName="composite" presStyleCnt="0"/>
      <dgm:spPr>
        <a:scene3d>
          <a:camera prst="orthographicFront"/>
          <a:lightRig rig="threePt" dir="t"/>
        </a:scene3d>
        <a:sp3d>
          <a:bevelT prst="angle"/>
        </a:sp3d>
      </dgm:spPr>
    </dgm:pt>
    <dgm:pt modelId="{1BE3E497-57BA-4DA0-8DF1-159B4652B4F6}" type="pres">
      <dgm:prSet presAssocID="{87642F4A-E555-448F-89A6-54C743032A22}" presName="imgShp" presStyleLbl="fgImgPlace1" presStyleIdx="1" presStyleCnt="3" custScaleX="103095" custLinFactNeighborX="-5721" custLinFactNeighborY="-1714"/>
      <dgm:spPr>
        <a:blipFill rotWithShape="0">
          <a:blip xmlns:r="http://schemas.openxmlformats.org/officeDocument/2006/relationships" r:embed="rId2"/>
          <a:stretch>
            <a:fillRect/>
          </a:stretch>
        </a:blipFill>
        <a:scene3d>
          <a:camera prst="orthographicFront"/>
          <a:lightRig rig="threePt" dir="t">
            <a:rot lat="0" lon="0" rev="7500000"/>
          </a:lightRig>
        </a:scene3d>
        <a:sp3d z="152400" extrusionH="63500" prstMaterial="matte">
          <a:bevelT w="50800" h="19050" prst="angle"/>
          <a:contourClr>
            <a:schemeClr val="bg1"/>
          </a:contourClr>
        </a:sp3d>
      </dgm:spPr>
    </dgm:pt>
    <dgm:pt modelId="{9AE1212C-399F-425C-B6DC-5DA5C849FC77}" type="pres">
      <dgm:prSet presAssocID="{87642F4A-E555-448F-89A6-54C743032A22}" presName="txShp" presStyleLbl="node1" presStyleIdx="1" presStyleCnt="3" custScaleX="150376">
        <dgm:presLayoutVars>
          <dgm:bulletEnabled val="1"/>
        </dgm:presLayoutVars>
      </dgm:prSet>
      <dgm:spPr/>
      <dgm:t>
        <a:bodyPr/>
        <a:lstStyle/>
        <a:p>
          <a:endParaRPr lang="ru-RU"/>
        </a:p>
      </dgm:t>
    </dgm:pt>
    <dgm:pt modelId="{26053AA4-460E-4B49-8389-4051C5B301FD}" type="pres">
      <dgm:prSet presAssocID="{670EBE3E-9090-443E-94CB-4BA687C62923}" presName="spacing" presStyleCnt="0"/>
      <dgm:spPr>
        <a:scene3d>
          <a:camera prst="orthographicFront"/>
          <a:lightRig rig="threePt" dir="t"/>
        </a:scene3d>
        <a:sp3d>
          <a:bevelT prst="angle"/>
        </a:sp3d>
      </dgm:spPr>
    </dgm:pt>
    <dgm:pt modelId="{1C5012B6-4088-4EC1-A721-A21819FD9DEA}" type="pres">
      <dgm:prSet presAssocID="{1629DC6C-191F-4195-97FA-582AA7DE46BC}" presName="composite" presStyleCnt="0"/>
      <dgm:spPr>
        <a:scene3d>
          <a:camera prst="orthographicFront"/>
          <a:lightRig rig="threePt" dir="t"/>
        </a:scene3d>
        <a:sp3d>
          <a:bevelT prst="angle"/>
        </a:sp3d>
      </dgm:spPr>
    </dgm:pt>
    <dgm:pt modelId="{B536756B-E864-4963-960F-B2F80BA49217}" type="pres">
      <dgm:prSet presAssocID="{1629DC6C-191F-4195-97FA-582AA7DE46BC}" presName="imgShp" presStyleLbl="fgImgPlace1" presStyleIdx="2" presStyleCnt="3"/>
      <dgm:spPr>
        <a:blipFill rotWithShape="0">
          <a:blip xmlns:r="http://schemas.openxmlformats.org/officeDocument/2006/relationships" r:embed="rId3"/>
          <a:stretch>
            <a:fillRect/>
          </a:stretch>
        </a:blipFill>
        <a:scene3d>
          <a:camera prst="orthographicFront"/>
          <a:lightRig rig="threePt" dir="t">
            <a:rot lat="0" lon="0" rev="7500000"/>
          </a:lightRig>
        </a:scene3d>
        <a:sp3d z="152400" extrusionH="63500" prstMaterial="matte">
          <a:bevelT w="50800" h="19050" prst="angle"/>
          <a:contourClr>
            <a:schemeClr val="bg1"/>
          </a:contourClr>
        </a:sp3d>
      </dgm:spPr>
    </dgm:pt>
    <dgm:pt modelId="{271C5C36-C26B-46DC-831D-3ED9FAB9F966}" type="pres">
      <dgm:prSet presAssocID="{1629DC6C-191F-4195-97FA-582AA7DE46BC}" presName="txShp" presStyleLbl="node1" presStyleIdx="2" presStyleCnt="3" custScaleX="150376">
        <dgm:presLayoutVars>
          <dgm:bulletEnabled val="1"/>
        </dgm:presLayoutVars>
      </dgm:prSet>
      <dgm:spPr/>
      <dgm:t>
        <a:bodyPr/>
        <a:lstStyle/>
        <a:p>
          <a:endParaRPr lang="ru-RU"/>
        </a:p>
      </dgm:t>
    </dgm:pt>
  </dgm:ptLst>
  <dgm:cxnLst>
    <dgm:cxn modelId="{927E90C7-72AB-4694-A667-F31CFA585890}" srcId="{298B0472-3127-4F19-8969-C457F06FF68D}" destId="{87642F4A-E555-448F-89A6-54C743032A22}" srcOrd="1" destOrd="0" parTransId="{16966F08-5834-47A7-8DFF-988DDAC9E5EF}" sibTransId="{670EBE3E-9090-443E-94CB-4BA687C62923}"/>
    <dgm:cxn modelId="{29987257-A89E-4DE0-AD94-F856197B5EC4}" type="presOf" srcId="{2513ACBA-95AC-4AEB-8036-B84472574B74}" destId="{D0EB658E-485B-4144-83E7-AECD606DFA7C}" srcOrd="0" destOrd="0" presId="urn:microsoft.com/office/officeart/2005/8/layout/vList3"/>
    <dgm:cxn modelId="{5E08DFB4-B828-4A2E-917B-713A77F0AB48}" type="presOf" srcId="{87642F4A-E555-448F-89A6-54C743032A22}" destId="{9AE1212C-399F-425C-B6DC-5DA5C849FC77}" srcOrd="0" destOrd="0" presId="urn:microsoft.com/office/officeart/2005/8/layout/vList3"/>
    <dgm:cxn modelId="{A7E51C31-A27C-48C9-B06D-C795A1C89101}" type="presOf" srcId="{1629DC6C-191F-4195-97FA-582AA7DE46BC}" destId="{271C5C36-C26B-46DC-831D-3ED9FAB9F966}" srcOrd="0" destOrd="0" presId="urn:microsoft.com/office/officeart/2005/8/layout/vList3"/>
    <dgm:cxn modelId="{C3E83938-4DC2-4C38-AC10-ECC519FD8E01}" srcId="{298B0472-3127-4F19-8969-C457F06FF68D}" destId="{2513ACBA-95AC-4AEB-8036-B84472574B74}" srcOrd="0" destOrd="0" parTransId="{767B3BC3-4F32-4362-818F-92BACEECC2FA}" sibTransId="{9658CE5D-EFDB-4E57-80EA-8AFF841BCE73}"/>
    <dgm:cxn modelId="{83D85D48-E7A4-4259-BA27-AB50AD186112}" srcId="{298B0472-3127-4F19-8969-C457F06FF68D}" destId="{1629DC6C-191F-4195-97FA-582AA7DE46BC}" srcOrd="2" destOrd="0" parTransId="{3E847F5B-EBEA-4401-B115-C4228D54BF9D}" sibTransId="{AAB20EC6-2FDF-48AA-B888-107D46F525D4}"/>
    <dgm:cxn modelId="{C4C6457A-261F-415B-A271-08222BE74EC4}" type="presOf" srcId="{298B0472-3127-4F19-8969-C457F06FF68D}" destId="{ABCE6286-67DD-4D3C-900A-515338E9D28B}" srcOrd="0" destOrd="0" presId="urn:microsoft.com/office/officeart/2005/8/layout/vList3"/>
    <dgm:cxn modelId="{48360455-61FF-4022-B4E6-51552CE36491}" type="presParOf" srcId="{ABCE6286-67DD-4D3C-900A-515338E9D28B}" destId="{650478C5-0542-47B8-AFBB-9BBAFDDE0423}" srcOrd="0" destOrd="0" presId="urn:microsoft.com/office/officeart/2005/8/layout/vList3"/>
    <dgm:cxn modelId="{183358B5-A291-49A0-A69D-BC070011223B}" type="presParOf" srcId="{650478C5-0542-47B8-AFBB-9BBAFDDE0423}" destId="{F47CF697-8DDF-479D-8DA0-FA8D22E68FF9}" srcOrd="0" destOrd="0" presId="urn:microsoft.com/office/officeart/2005/8/layout/vList3"/>
    <dgm:cxn modelId="{6F0282F0-B869-4EF5-B01E-CB9753C0D4D8}" type="presParOf" srcId="{650478C5-0542-47B8-AFBB-9BBAFDDE0423}" destId="{D0EB658E-485B-4144-83E7-AECD606DFA7C}" srcOrd="1" destOrd="0" presId="urn:microsoft.com/office/officeart/2005/8/layout/vList3"/>
    <dgm:cxn modelId="{3900F018-D420-43E0-B388-5A210CE50760}" type="presParOf" srcId="{ABCE6286-67DD-4D3C-900A-515338E9D28B}" destId="{0EDAD82F-411B-4CE2-A71F-037080088A06}" srcOrd="1" destOrd="0" presId="urn:microsoft.com/office/officeart/2005/8/layout/vList3"/>
    <dgm:cxn modelId="{FC6BBB0C-55B6-4119-BD11-A8950F07CE52}" type="presParOf" srcId="{ABCE6286-67DD-4D3C-900A-515338E9D28B}" destId="{B14C8299-D57E-4458-AEC7-820D8615EA28}" srcOrd="2" destOrd="0" presId="urn:microsoft.com/office/officeart/2005/8/layout/vList3"/>
    <dgm:cxn modelId="{D43E2FDE-48A4-4A2A-94AC-488A061E50BE}" type="presParOf" srcId="{B14C8299-D57E-4458-AEC7-820D8615EA28}" destId="{1BE3E497-57BA-4DA0-8DF1-159B4652B4F6}" srcOrd="0" destOrd="0" presId="urn:microsoft.com/office/officeart/2005/8/layout/vList3"/>
    <dgm:cxn modelId="{195DDBED-52DE-4DCB-9B28-7E014C8B3278}" type="presParOf" srcId="{B14C8299-D57E-4458-AEC7-820D8615EA28}" destId="{9AE1212C-399F-425C-B6DC-5DA5C849FC77}" srcOrd="1" destOrd="0" presId="urn:microsoft.com/office/officeart/2005/8/layout/vList3"/>
    <dgm:cxn modelId="{E8375285-0CEA-43BD-862E-A557F7155193}" type="presParOf" srcId="{ABCE6286-67DD-4D3C-900A-515338E9D28B}" destId="{26053AA4-460E-4B49-8389-4051C5B301FD}" srcOrd="3" destOrd="0" presId="urn:microsoft.com/office/officeart/2005/8/layout/vList3"/>
    <dgm:cxn modelId="{868F8B70-30CC-41C3-BD39-95FA2EA88B93}" type="presParOf" srcId="{ABCE6286-67DD-4D3C-900A-515338E9D28B}" destId="{1C5012B6-4088-4EC1-A721-A21819FD9DEA}" srcOrd="4" destOrd="0" presId="urn:microsoft.com/office/officeart/2005/8/layout/vList3"/>
    <dgm:cxn modelId="{16D54AE0-9813-47D4-BFD2-A0AC9C1F98AF}" type="presParOf" srcId="{1C5012B6-4088-4EC1-A721-A21819FD9DEA}" destId="{B536756B-E864-4963-960F-B2F80BA49217}" srcOrd="0" destOrd="0" presId="urn:microsoft.com/office/officeart/2005/8/layout/vList3"/>
    <dgm:cxn modelId="{51B39471-3FC3-4F80-94BA-79209EE6FC3F}" type="presParOf" srcId="{1C5012B6-4088-4EC1-A721-A21819FD9DEA}" destId="{271C5C36-C26B-46DC-831D-3ED9FAB9F966}" srcOrd="1" destOrd="0" presId="urn:microsoft.com/office/officeart/2005/8/layout/vList3"/>
  </dgm:cxnLst>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9FAE2E4-53B0-4885-B853-724F78068CDD}" type="doc">
      <dgm:prSet loTypeId="urn:microsoft.com/office/officeart/2005/8/layout/hierarchy1" loCatId="hierarchy" qsTypeId="urn:microsoft.com/office/officeart/2005/8/quickstyle/3d2" qsCatId="3D" csTypeId="urn:microsoft.com/office/officeart/2005/8/colors/accent6_1" csCatId="accent6" phldr="1"/>
      <dgm:spPr/>
      <dgm:t>
        <a:bodyPr/>
        <a:lstStyle/>
        <a:p>
          <a:endParaRPr lang="ru-RU"/>
        </a:p>
      </dgm:t>
    </dgm:pt>
    <dgm:pt modelId="{78ED7EDC-000C-4CD0-864B-50CFA3E75CFD}">
      <dgm:prSet phldrT="[Текст]" custT="1"/>
      <dgm:spPr/>
      <dgm:t>
        <a:bodyPr/>
        <a:lstStyle/>
        <a:p>
          <a:r>
            <a:rPr lang="az-Latn-AZ" sz="2800" b="1" dirty="0" smtClean="0"/>
            <a:t>Fəlsəfənin əsas məsələsi</a:t>
          </a:r>
          <a:endParaRPr lang="ru-RU" sz="2800" b="1" dirty="0"/>
        </a:p>
      </dgm:t>
    </dgm:pt>
    <dgm:pt modelId="{E642AE0A-B2B4-4E81-A55D-18FE38EA0012}" type="parTrans" cxnId="{E37229E1-B195-40BF-A18E-DEF0A9C0ABBF}">
      <dgm:prSet/>
      <dgm:spPr/>
      <dgm:t>
        <a:bodyPr/>
        <a:lstStyle/>
        <a:p>
          <a:endParaRPr lang="ru-RU"/>
        </a:p>
      </dgm:t>
    </dgm:pt>
    <dgm:pt modelId="{C4BC63C1-FA6A-484B-8807-E5E12DABDCF9}" type="sibTrans" cxnId="{E37229E1-B195-40BF-A18E-DEF0A9C0ABBF}">
      <dgm:prSet/>
      <dgm:spPr/>
      <dgm:t>
        <a:bodyPr/>
        <a:lstStyle/>
        <a:p>
          <a:endParaRPr lang="ru-RU"/>
        </a:p>
      </dgm:t>
    </dgm:pt>
    <dgm:pt modelId="{35AF843C-E587-4722-89F7-A8A4B43CD277}">
      <dgm:prSet phldrT="[Текст]" custT="1"/>
      <dgm:spPr/>
      <dgm:t>
        <a:bodyPr/>
        <a:lstStyle/>
        <a:p>
          <a:r>
            <a:rPr lang="az-Latn-AZ" sz="2400" b="1" dirty="0" smtClean="0"/>
            <a:t>I tərəf</a:t>
          </a:r>
        </a:p>
        <a:p>
          <a:r>
            <a:rPr lang="az-Latn-AZ" sz="2400" b="1" dirty="0" smtClean="0"/>
            <a:t>Nə birincidir: materiya, yoxsa şüur?</a:t>
          </a:r>
          <a:endParaRPr lang="ru-RU" sz="2400" b="1" dirty="0"/>
        </a:p>
      </dgm:t>
    </dgm:pt>
    <dgm:pt modelId="{98446729-17C5-4A0A-A3A6-8924BE460987}" type="parTrans" cxnId="{8ECFECDE-6666-46CD-B6D6-DF7D81FE0761}">
      <dgm:prSet/>
      <dgm:spPr/>
      <dgm:t>
        <a:bodyPr/>
        <a:lstStyle/>
        <a:p>
          <a:endParaRPr lang="ru-RU"/>
        </a:p>
      </dgm:t>
    </dgm:pt>
    <dgm:pt modelId="{7066AEFC-01C1-440D-A7AA-E033E57FA2BA}" type="sibTrans" cxnId="{8ECFECDE-6666-46CD-B6D6-DF7D81FE0761}">
      <dgm:prSet/>
      <dgm:spPr/>
      <dgm:t>
        <a:bodyPr/>
        <a:lstStyle/>
        <a:p>
          <a:endParaRPr lang="ru-RU"/>
        </a:p>
      </dgm:t>
    </dgm:pt>
    <dgm:pt modelId="{6482A6FD-87D8-4E58-93E5-F34FA2C0C8EC}">
      <dgm:prSet phldrT="[Текст]" custT="1"/>
      <dgm:spPr/>
      <dgm:t>
        <a:bodyPr/>
        <a:lstStyle/>
        <a:p>
          <a:r>
            <a:rPr lang="az-Latn-AZ" sz="2000" b="1" dirty="0" smtClean="0"/>
            <a:t>Materiya birincidir, şüur yüksək təşəkküllü materiyanın xüsusiyyətidir (materializm)</a:t>
          </a:r>
          <a:endParaRPr lang="ru-RU" sz="2000" b="1" dirty="0"/>
        </a:p>
      </dgm:t>
    </dgm:pt>
    <dgm:pt modelId="{545D5132-6C3B-468E-BF0C-944B34E350C2}" type="parTrans" cxnId="{0E9A3759-893B-49B4-BE27-CAE3139095C7}">
      <dgm:prSet/>
      <dgm:spPr/>
      <dgm:t>
        <a:bodyPr/>
        <a:lstStyle/>
        <a:p>
          <a:endParaRPr lang="ru-RU"/>
        </a:p>
      </dgm:t>
    </dgm:pt>
    <dgm:pt modelId="{FCDC1A16-8103-473D-9970-69064D23942E}" type="sibTrans" cxnId="{0E9A3759-893B-49B4-BE27-CAE3139095C7}">
      <dgm:prSet/>
      <dgm:spPr/>
      <dgm:t>
        <a:bodyPr/>
        <a:lstStyle/>
        <a:p>
          <a:endParaRPr lang="ru-RU"/>
        </a:p>
      </dgm:t>
    </dgm:pt>
    <dgm:pt modelId="{2D2AB601-AA83-4437-8F98-B22ABE2DD9ED}">
      <dgm:prSet phldrT="[Текст]"/>
      <dgm:spPr/>
      <dgm:t>
        <a:bodyPr/>
        <a:lstStyle/>
        <a:p>
          <a:r>
            <a:rPr lang="az-Latn-AZ" b="1" dirty="0" smtClean="0"/>
            <a:t>Şüur birincidir, şüurdan kənar materiya mövcud deyil (idealizm)</a:t>
          </a:r>
          <a:endParaRPr lang="ru-RU" b="1" dirty="0"/>
        </a:p>
      </dgm:t>
    </dgm:pt>
    <dgm:pt modelId="{600020FF-4CBD-4788-99FC-61DAE855169C}" type="parTrans" cxnId="{1A952118-75A5-4235-AE4B-D30018262CF8}">
      <dgm:prSet/>
      <dgm:spPr/>
      <dgm:t>
        <a:bodyPr/>
        <a:lstStyle/>
        <a:p>
          <a:endParaRPr lang="ru-RU"/>
        </a:p>
      </dgm:t>
    </dgm:pt>
    <dgm:pt modelId="{01D7BEB1-7D11-48B3-8C52-3BD6E852037A}" type="sibTrans" cxnId="{1A952118-75A5-4235-AE4B-D30018262CF8}">
      <dgm:prSet/>
      <dgm:spPr/>
      <dgm:t>
        <a:bodyPr/>
        <a:lstStyle/>
        <a:p>
          <a:endParaRPr lang="ru-RU"/>
        </a:p>
      </dgm:t>
    </dgm:pt>
    <dgm:pt modelId="{278358EA-7E82-483E-A523-239896F537D5}">
      <dgm:prSet phldrT="[Текст]" custT="1"/>
      <dgm:spPr/>
      <dgm:t>
        <a:bodyPr/>
        <a:lstStyle/>
        <a:p>
          <a:r>
            <a:rPr lang="az-Latn-AZ" sz="2400" b="1" dirty="0" smtClean="0"/>
            <a:t>II tərəf</a:t>
          </a:r>
        </a:p>
        <a:p>
          <a:r>
            <a:rPr lang="az-Latn-AZ" sz="2400" b="1" dirty="0" smtClean="0"/>
            <a:t>Dünya dərkedilən-dirmi?</a:t>
          </a:r>
          <a:endParaRPr lang="ru-RU" sz="2400" b="1" dirty="0"/>
        </a:p>
      </dgm:t>
    </dgm:pt>
    <dgm:pt modelId="{28AE275F-0BB8-4312-8D95-E8C0CC9EA32C}" type="parTrans" cxnId="{114B65C8-F8CB-4024-98FB-41528FDE418F}">
      <dgm:prSet/>
      <dgm:spPr/>
      <dgm:t>
        <a:bodyPr/>
        <a:lstStyle/>
        <a:p>
          <a:endParaRPr lang="ru-RU"/>
        </a:p>
      </dgm:t>
    </dgm:pt>
    <dgm:pt modelId="{F464B2DD-1C17-4A74-9A38-8155B1C8C534}" type="sibTrans" cxnId="{114B65C8-F8CB-4024-98FB-41528FDE418F}">
      <dgm:prSet/>
      <dgm:spPr/>
      <dgm:t>
        <a:bodyPr/>
        <a:lstStyle/>
        <a:p>
          <a:endParaRPr lang="ru-RU"/>
        </a:p>
      </dgm:t>
    </dgm:pt>
    <dgm:pt modelId="{0F7EAD54-D81D-4D7E-B791-38ACC39C3D10}">
      <dgm:prSet phldrT="[Текст]" custT="1"/>
      <dgm:spPr/>
      <dgm:t>
        <a:bodyPr/>
        <a:lstStyle/>
        <a:p>
          <a:r>
            <a:rPr lang="az-Latn-AZ" sz="2000" b="1" dirty="0" smtClean="0"/>
            <a:t>Materiya və şüur bir-birindən asılı olmayaraq müstəqil mövcuddur (dualizm)</a:t>
          </a:r>
          <a:endParaRPr lang="ru-RU" sz="2000" b="1" dirty="0"/>
        </a:p>
      </dgm:t>
    </dgm:pt>
    <dgm:pt modelId="{AEA1B5CC-E121-4A8C-A586-355226B83BBA}" type="parTrans" cxnId="{584D84DD-AA6B-4B81-B088-8E45AE2A311A}">
      <dgm:prSet/>
      <dgm:spPr/>
      <dgm:t>
        <a:bodyPr/>
        <a:lstStyle/>
        <a:p>
          <a:endParaRPr lang="ru-RU"/>
        </a:p>
      </dgm:t>
    </dgm:pt>
    <dgm:pt modelId="{5E891F3E-2EB1-4D5B-8975-69911BE7C583}" type="sibTrans" cxnId="{584D84DD-AA6B-4B81-B088-8E45AE2A311A}">
      <dgm:prSet/>
      <dgm:spPr/>
      <dgm:t>
        <a:bodyPr/>
        <a:lstStyle/>
        <a:p>
          <a:endParaRPr lang="ru-RU"/>
        </a:p>
      </dgm:t>
    </dgm:pt>
    <dgm:pt modelId="{0E9D2854-58D9-42FB-8489-49CF064575F7}" type="pres">
      <dgm:prSet presAssocID="{09FAE2E4-53B0-4885-B853-724F78068CDD}" presName="hierChild1" presStyleCnt="0">
        <dgm:presLayoutVars>
          <dgm:chPref val="1"/>
          <dgm:dir/>
          <dgm:animOne val="branch"/>
          <dgm:animLvl val="lvl"/>
          <dgm:resizeHandles/>
        </dgm:presLayoutVars>
      </dgm:prSet>
      <dgm:spPr/>
      <dgm:t>
        <a:bodyPr/>
        <a:lstStyle/>
        <a:p>
          <a:endParaRPr lang="ru-RU"/>
        </a:p>
      </dgm:t>
    </dgm:pt>
    <dgm:pt modelId="{C1E36634-13EB-4C5B-904D-8369EDEBBD31}" type="pres">
      <dgm:prSet presAssocID="{78ED7EDC-000C-4CD0-864B-50CFA3E75CFD}" presName="hierRoot1" presStyleCnt="0"/>
      <dgm:spPr/>
    </dgm:pt>
    <dgm:pt modelId="{3C671A8A-DAD1-46B1-934F-FD163126A3A0}" type="pres">
      <dgm:prSet presAssocID="{78ED7EDC-000C-4CD0-864B-50CFA3E75CFD}" presName="composite" presStyleCnt="0"/>
      <dgm:spPr/>
    </dgm:pt>
    <dgm:pt modelId="{590C9C45-0948-441B-A917-E624DDEE1EB4}" type="pres">
      <dgm:prSet presAssocID="{78ED7EDC-000C-4CD0-864B-50CFA3E75CFD}" presName="background" presStyleLbl="node0" presStyleIdx="0" presStyleCnt="1"/>
      <dgm:spPr/>
    </dgm:pt>
    <dgm:pt modelId="{0F52B0E5-C42D-4926-A07F-56E37D2105CE}" type="pres">
      <dgm:prSet presAssocID="{78ED7EDC-000C-4CD0-864B-50CFA3E75CFD}" presName="text" presStyleLbl="fgAcc0" presStyleIdx="0" presStyleCnt="1">
        <dgm:presLayoutVars>
          <dgm:chPref val="3"/>
        </dgm:presLayoutVars>
      </dgm:prSet>
      <dgm:spPr/>
      <dgm:t>
        <a:bodyPr/>
        <a:lstStyle/>
        <a:p>
          <a:endParaRPr lang="ru-RU"/>
        </a:p>
      </dgm:t>
    </dgm:pt>
    <dgm:pt modelId="{B2EFCD4B-1994-41BE-822D-2E1E6068643E}" type="pres">
      <dgm:prSet presAssocID="{78ED7EDC-000C-4CD0-864B-50CFA3E75CFD}" presName="hierChild2" presStyleCnt="0"/>
      <dgm:spPr/>
    </dgm:pt>
    <dgm:pt modelId="{1159F014-CDBA-4452-BB0A-921BEFB4B740}" type="pres">
      <dgm:prSet presAssocID="{98446729-17C5-4A0A-A3A6-8924BE460987}" presName="Name10" presStyleLbl="parChTrans1D2" presStyleIdx="0" presStyleCnt="2"/>
      <dgm:spPr/>
      <dgm:t>
        <a:bodyPr/>
        <a:lstStyle/>
        <a:p>
          <a:endParaRPr lang="ru-RU"/>
        </a:p>
      </dgm:t>
    </dgm:pt>
    <dgm:pt modelId="{30C714C0-BB4A-4551-AB63-D22111439DA5}" type="pres">
      <dgm:prSet presAssocID="{35AF843C-E587-4722-89F7-A8A4B43CD277}" presName="hierRoot2" presStyleCnt="0"/>
      <dgm:spPr/>
    </dgm:pt>
    <dgm:pt modelId="{4E7CD649-CE47-454F-86F1-D66A7168CE65}" type="pres">
      <dgm:prSet presAssocID="{35AF843C-E587-4722-89F7-A8A4B43CD277}" presName="composite2" presStyleCnt="0"/>
      <dgm:spPr/>
    </dgm:pt>
    <dgm:pt modelId="{9E978A8F-A66C-4D49-B07D-8C58C9885EDD}" type="pres">
      <dgm:prSet presAssocID="{35AF843C-E587-4722-89F7-A8A4B43CD277}" presName="background2" presStyleLbl="node2" presStyleIdx="0" presStyleCnt="2"/>
      <dgm:spPr/>
    </dgm:pt>
    <dgm:pt modelId="{C8D78D95-1DCC-4FC5-951F-1696ED99A0CD}" type="pres">
      <dgm:prSet presAssocID="{35AF843C-E587-4722-89F7-A8A4B43CD277}" presName="text2" presStyleLbl="fgAcc2" presStyleIdx="0" presStyleCnt="2">
        <dgm:presLayoutVars>
          <dgm:chPref val="3"/>
        </dgm:presLayoutVars>
      </dgm:prSet>
      <dgm:spPr/>
      <dgm:t>
        <a:bodyPr/>
        <a:lstStyle/>
        <a:p>
          <a:endParaRPr lang="ru-RU"/>
        </a:p>
      </dgm:t>
    </dgm:pt>
    <dgm:pt modelId="{255D1F77-A9A3-43D7-929D-F658DBA216F2}" type="pres">
      <dgm:prSet presAssocID="{35AF843C-E587-4722-89F7-A8A4B43CD277}" presName="hierChild3" presStyleCnt="0"/>
      <dgm:spPr/>
    </dgm:pt>
    <dgm:pt modelId="{841E6768-26CA-4AAF-AB7F-694E54AEDC38}" type="pres">
      <dgm:prSet presAssocID="{545D5132-6C3B-468E-BF0C-944B34E350C2}" presName="Name17" presStyleLbl="parChTrans1D3" presStyleIdx="0" presStyleCnt="3"/>
      <dgm:spPr/>
      <dgm:t>
        <a:bodyPr/>
        <a:lstStyle/>
        <a:p>
          <a:endParaRPr lang="ru-RU"/>
        </a:p>
      </dgm:t>
    </dgm:pt>
    <dgm:pt modelId="{64A69F3F-A090-4BB4-AFED-BB2399241F3D}" type="pres">
      <dgm:prSet presAssocID="{6482A6FD-87D8-4E58-93E5-F34FA2C0C8EC}" presName="hierRoot3" presStyleCnt="0"/>
      <dgm:spPr/>
    </dgm:pt>
    <dgm:pt modelId="{817A505B-B545-4433-B913-A759D3A53360}" type="pres">
      <dgm:prSet presAssocID="{6482A6FD-87D8-4E58-93E5-F34FA2C0C8EC}" presName="composite3" presStyleCnt="0"/>
      <dgm:spPr/>
    </dgm:pt>
    <dgm:pt modelId="{03288CAD-6BFB-48DF-AAC4-D7802EA08EBB}" type="pres">
      <dgm:prSet presAssocID="{6482A6FD-87D8-4E58-93E5-F34FA2C0C8EC}" presName="background3" presStyleLbl="node3" presStyleIdx="0" presStyleCnt="3"/>
      <dgm:spPr/>
    </dgm:pt>
    <dgm:pt modelId="{B4B1CCCA-F45F-49EB-9340-26AB2534F788}" type="pres">
      <dgm:prSet presAssocID="{6482A6FD-87D8-4E58-93E5-F34FA2C0C8EC}" presName="text3" presStyleLbl="fgAcc3" presStyleIdx="0" presStyleCnt="3">
        <dgm:presLayoutVars>
          <dgm:chPref val="3"/>
        </dgm:presLayoutVars>
      </dgm:prSet>
      <dgm:spPr/>
      <dgm:t>
        <a:bodyPr/>
        <a:lstStyle/>
        <a:p>
          <a:endParaRPr lang="ru-RU"/>
        </a:p>
      </dgm:t>
    </dgm:pt>
    <dgm:pt modelId="{CCCD40E8-0560-4756-8BDF-769725019565}" type="pres">
      <dgm:prSet presAssocID="{6482A6FD-87D8-4E58-93E5-F34FA2C0C8EC}" presName="hierChild4" presStyleCnt="0"/>
      <dgm:spPr/>
    </dgm:pt>
    <dgm:pt modelId="{1D2061E5-6E42-44D2-99AE-7C8A8D925925}" type="pres">
      <dgm:prSet presAssocID="{AEA1B5CC-E121-4A8C-A586-355226B83BBA}" presName="Name17" presStyleLbl="parChTrans1D3" presStyleIdx="1" presStyleCnt="3"/>
      <dgm:spPr/>
      <dgm:t>
        <a:bodyPr/>
        <a:lstStyle/>
        <a:p>
          <a:endParaRPr lang="ru-RU"/>
        </a:p>
      </dgm:t>
    </dgm:pt>
    <dgm:pt modelId="{F095A2D2-3DE3-426B-9A60-F147B521A377}" type="pres">
      <dgm:prSet presAssocID="{0F7EAD54-D81D-4D7E-B791-38ACC39C3D10}" presName="hierRoot3" presStyleCnt="0"/>
      <dgm:spPr/>
    </dgm:pt>
    <dgm:pt modelId="{2CF473B9-6243-41DE-9557-297DFFC0D66B}" type="pres">
      <dgm:prSet presAssocID="{0F7EAD54-D81D-4D7E-B791-38ACC39C3D10}" presName="composite3" presStyleCnt="0"/>
      <dgm:spPr/>
    </dgm:pt>
    <dgm:pt modelId="{8FA82231-21DB-4B64-B99B-83313DD1A36C}" type="pres">
      <dgm:prSet presAssocID="{0F7EAD54-D81D-4D7E-B791-38ACC39C3D10}" presName="background3" presStyleLbl="node3" presStyleIdx="1" presStyleCnt="3"/>
      <dgm:spPr/>
    </dgm:pt>
    <dgm:pt modelId="{6D716178-3B47-4902-858D-9294783BB8CA}" type="pres">
      <dgm:prSet presAssocID="{0F7EAD54-D81D-4D7E-B791-38ACC39C3D10}" presName="text3" presStyleLbl="fgAcc3" presStyleIdx="1" presStyleCnt="3">
        <dgm:presLayoutVars>
          <dgm:chPref val="3"/>
        </dgm:presLayoutVars>
      </dgm:prSet>
      <dgm:spPr/>
      <dgm:t>
        <a:bodyPr/>
        <a:lstStyle/>
        <a:p>
          <a:endParaRPr lang="ru-RU"/>
        </a:p>
      </dgm:t>
    </dgm:pt>
    <dgm:pt modelId="{4211FF70-CFBB-4C7D-8463-0C7CBA33CA2A}" type="pres">
      <dgm:prSet presAssocID="{0F7EAD54-D81D-4D7E-B791-38ACC39C3D10}" presName="hierChild4" presStyleCnt="0"/>
      <dgm:spPr/>
    </dgm:pt>
    <dgm:pt modelId="{27B63E86-48F9-4E6F-8651-FC3C84EE9A3C}" type="pres">
      <dgm:prSet presAssocID="{600020FF-4CBD-4788-99FC-61DAE855169C}" presName="Name17" presStyleLbl="parChTrans1D3" presStyleIdx="2" presStyleCnt="3"/>
      <dgm:spPr/>
      <dgm:t>
        <a:bodyPr/>
        <a:lstStyle/>
        <a:p>
          <a:endParaRPr lang="ru-RU"/>
        </a:p>
      </dgm:t>
    </dgm:pt>
    <dgm:pt modelId="{B7B8F00E-4697-40BF-B970-5B7B3A94C4E0}" type="pres">
      <dgm:prSet presAssocID="{2D2AB601-AA83-4437-8F98-B22ABE2DD9ED}" presName="hierRoot3" presStyleCnt="0"/>
      <dgm:spPr/>
    </dgm:pt>
    <dgm:pt modelId="{23A8F2D9-77A9-429E-9345-5CEE2C99F2EC}" type="pres">
      <dgm:prSet presAssocID="{2D2AB601-AA83-4437-8F98-B22ABE2DD9ED}" presName="composite3" presStyleCnt="0"/>
      <dgm:spPr/>
    </dgm:pt>
    <dgm:pt modelId="{80C0A7AE-B6C4-45AE-91BD-5D3DC2A34788}" type="pres">
      <dgm:prSet presAssocID="{2D2AB601-AA83-4437-8F98-B22ABE2DD9ED}" presName="background3" presStyleLbl="node3" presStyleIdx="2" presStyleCnt="3"/>
      <dgm:spPr/>
    </dgm:pt>
    <dgm:pt modelId="{FDBD3A1B-00EE-4718-AA3C-BED19BA4C154}" type="pres">
      <dgm:prSet presAssocID="{2D2AB601-AA83-4437-8F98-B22ABE2DD9ED}" presName="text3" presStyleLbl="fgAcc3" presStyleIdx="2" presStyleCnt="3">
        <dgm:presLayoutVars>
          <dgm:chPref val="3"/>
        </dgm:presLayoutVars>
      </dgm:prSet>
      <dgm:spPr/>
      <dgm:t>
        <a:bodyPr/>
        <a:lstStyle/>
        <a:p>
          <a:endParaRPr lang="ru-RU"/>
        </a:p>
      </dgm:t>
    </dgm:pt>
    <dgm:pt modelId="{C1D6492A-98B1-45B4-94C3-0CE6D1AAC479}" type="pres">
      <dgm:prSet presAssocID="{2D2AB601-AA83-4437-8F98-B22ABE2DD9ED}" presName="hierChild4" presStyleCnt="0"/>
      <dgm:spPr/>
    </dgm:pt>
    <dgm:pt modelId="{D715D851-1484-4B58-9AD7-1D756D2825B9}" type="pres">
      <dgm:prSet presAssocID="{28AE275F-0BB8-4312-8D95-E8C0CC9EA32C}" presName="Name10" presStyleLbl="parChTrans1D2" presStyleIdx="1" presStyleCnt="2"/>
      <dgm:spPr/>
      <dgm:t>
        <a:bodyPr/>
        <a:lstStyle/>
        <a:p>
          <a:endParaRPr lang="ru-RU"/>
        </a:p>
      </dgm:t>
    </dgm:pt>
    <dgm:pt modelId="{E8E2CF3D-E832-48B3-AB39-C55D4F5887E4}" type="pres">
      <dgm:prSet presAssocID="{278358EA-7E82-483E-A523-239896F537D5}" presName="hierRoot2" presStyleCnt="0"/>
      <dgm:spPr/>
    </dgm:pt>
    <dgm:pt modelId="{459266C5-5CAB-4575-BEC4-C2A59508ADD4}" type="pres">
      <dgm:prSet presAssocID="{278358EA-7E82-483E-A523-239896F537D5}" presName="composite2" presStyleCnt="0"/>
      <dgm:spPr/>
    </dgm:pt>
    <dgm:pt modelId="{0757C700-3CAE-4723-A03B-D5A7EEB8C226}" type="pres">
      <dgm:prSet presAssocID="{278358EA-7E82-483E-A523-239896F537D5}" presName="background2" presStyleLbl="node2" presStyleIdx="1" presStyleCnt="2"/>
      <dgm:spPr/>
    </dgm:pt>
    <dgm:pt modelId="{0D3A5262-E78E-465F-88A3-19A88625E728}" type="pres">
      <dgm:prSet presAssocID="{278358EA-7E82-483E-A523-239896F537D5}" presName="text2" presStyleLbl="fgAcc2" presStyleIdx="1" presStyleCnt="2">
        <dgm:presLayoutVars>
          <dgm:chPref val="3"/>
        </dgm:presLayoutVars>
      </dgm:prSet>
      <dgm:spPr/>
      <dgm:t>
        <a:bodyPr/>
        <a:lstStyle/>
        <a:p>
          <a:endParaRPr lang="ru-RU"/>
        </a:p>
      </dgm:t>
    </dgm:pt>
    <dgm:pt modelId="{20E86112-801E-4A97-B0C7-36266F42DAA6}" type="pres">
      <dgm:prSet presAssocID="{278358EA-7E82-483E-A523-239896F537D5}" presName="hierChild3" presStyleCnt="0"/>
      <dgm:spPr/>
    </dgm:pt>
  </dgm:ptLst>
  <dgm:cxnLst>
    <dgm:cxn modelId="{C2D96680-05F4-4537-AF59-C6D72E638410}" type="presOf" srcId="{2D2AB601-AA83-4437-8F98-B22ABE2DD9ED}" destId="{FDBD3A1B-00EE-4718-AA3C-BED19BA4C154}" srcOrd="0" destOrd="0" presId="urn:microsoft.com/office/officeart/2005/8/layout/hierarchy1"/>
    <dgm:cxn modelId="{DA69CD15-2806-4BD0-B4F2-5C9FE811DA37}" type="presOf" srcId="{09FAE2E4-53B0-4885-B853-724F78068CDD}" destId="{0E9D2854-58D9-42FB-8489-49CF064575F7}" srcOrd="0" destOrd="0" presId="urn:microsoft.com/office/officeart/2005/8/layout/hierarchy1"/>
    <dgm:cxn modelId="{6F34D644-2B2B-49E1-846E-1F9F99968489}" type="presOf" srcId="{0F7EAD54-D81D-4D7E-B791-38ACC39C3D10}" destId="{6D716178-3B47-4902-858D-9294783BB8CA}" srcOrd="0" destOrd="0" presId="urn:microsoft.com/office/officeart/2005/8/layout/hierarchy1"/>
    <dgm:cxn modelId="{114B65C8-F8CB-4024-98FB-41528FDE418F}" srcId="{78ED7EDC-000C-4CD0-864B-50CFA3E75CFD}" destId="{278358EA-7E82-483E-A523-239896F537D5}" srcOrd="1" destOrd="0" parTransId="{28AE275F-0BB8-4312-8D95-E8C0CC9EA32C}" sibTransId="{F464B2DD-1C17-4A74-9A38-8155B1C8C534}"/>
    <dgm:cxn modelId="{1A952118-75A5-4235-AE4B-D30018262CF8}" srcId="{35AF843C-E587-4722-89F7-A8A4B43CD277}" destId="{2D2AB601-AA83-4437-8F98-B22ABE2DD9ED}" srcOrd="2" destOrd="0" parTransId="{600020FF-4CBD-4788-99FC-61DAE855169C}" sibTransId="{01D7BEB1-7D11-48B3-8C52-3BD6E852037A}"/>
    <dgm:cxn modelId="{A3921173-8F64-4118-93FE-187462C678E9}" type="presOf" srcId="{AEA1B5CC-E121-4A8C-A586-355226B83BBA}" destId="{1D2061E5-6E42-44D2-99AE-7C8A8D925925}" srcOrd="0" destOrd="0" presId="urn:microsoft.com/office/officeart/2005/8/layout/hierarchy1"/>
    <dgm:cxn modelId="{E37229E1-B195-40BF-A18E-DEF0A9C0ABBF}" srcId="{09FAE2E4-53B0-4885-B853-724F78068CDD}" destId="{78ED7EDC-000C-4CD0-864B-50CFA3E75CFD}" srcOrd="0" destOrd="0" parTransId="{E642AE0A-B2B4-4E81-A55D-18FE38EA0012}" sibTransId="{C4BC63C1-FA6A-484B-8807-E5E12DABDCF9}"/>
    <dgm:cxn modelId="{8ECFECDE-6666-46CD-B6D6-DF7D81FE0761}" srcId="{78ED7EDC-000C-4CD0-864B-50CFA3E75CFD}" destId="{35AF843C-E587-4722-89F7-A8A4B43CD277}" srcOrd="0" destOrd="0" parTransId="{98446729-17C5-4A0A-A3A6-8924BE460987}" sibTransId="{7066AEFC-01C1-440D-A7AA-E033E57FA2BA}"/>
    <dgm:cxn modelId="{D32869CB-5DF6-4941-829C-D688EF72780C}" type="presOf" srcId="{600020FF-4CBD-4788-99FC-61DAE855169C}" destId="{27B63E86-48F9-4E6F-8651-FC3C84EE9A3C}" srcOrd="0" destOrd="0" presId="urn:microsoft.com/office/officeart/2005/8/layout/hierarchy1"/>
    <dgm:cxn modelId="{6C948CD0-E9AA-487C-998A-5F5713C8374A}" type="presOf" srcId="{6482A6FD-87D8-4E58-93E5-F34FA2C0C8EC}" destId="{B4B1CCCA-F45F-49EB-9340-26AB2534F788}" srcOrd="0" destOrd="0" presId="urn:microsoft.com/office/officeart/2005/8/layout/hierarchy1"/>
    <dgm:cxn modelId="{0E9A3759-893B-49B4-BE27-CAE3139095C7}" srcId="{35AF843C-E587-4722-89F7-A8A4B43CD277}" destId="{6482A6FD-87D8-4E58-93E5-F34FA2C0C8EC}" srcOrd="0" destOrd="0" parTransId="{545D5132-6C3B-468E-BF0C-944B34E350C2}" sibTransId="{FCDC1A16-8103-473D-9970-69064D23942E}"/>
    <dgm:cxn modelId="{FD677A39-93F3-44A5-BBFA-D1801D0CBAEE}" type="presOf" srcId="{28AE275F-0BB8-4312-8D95-E8C0CC9EA32C}" destId="{D715D851-1484-4B58-9AD7-1D756D2825B9}" srcOrd="0" destOrd="0" presId="urn:microsoft.com/office/officeart/2005/8/layout/hierarchy1"/>
    <dgm:cxn modelId="{584D84DD-AA6B-4B81-B088-8E45AE2A311A}" srcId="{35AF843C-E587-4722-89F7-A8A4B43CD277}" destId="{0F7EAD54-D81D-4D7E-B791-38ACC39C3D10}" srcOrd="1" destOrd="0" parTransId="{AEA1B5CC-E121-4A8C-A586-355226B83BBA}" sibTransId="{5E891F3E-2EB1-4D5B-8975-69911BE7C583}"/>
    <dgm:cxn modelId="{E6832B5F-00E4-44FF-A01A-FF20D270A991}" type="presOf" srcId="{278358EA-7E82-483E-A523-239896F537D5}" destId="{0D3A5262-E78E-465F-88A3-19A88625E728}" srcOrd="0" destOrd="0" presId="urn:microsoft.com/office/officeart/2005/8/layout/hierarchy1"/>
    <dgm:cxn modelId="{AAAA478C-F127-4BC1-BFA5-F6BE71F9D25B}" type="presOf" srcId="{78ED7EDC-000C-4CD0-864B-50CFA3E75CFD}" destId="{0F52B0E5-C42D-4926-A07F-56E37D2105CE}" srcOrd="0" destOrd="0" presId="urn:microsoft.com/office/officeart/2005/8/layout/hierarchy1"/>
    <dgm:cxn modelId="{01C04D1B-50F7-4E4E-9C4E-C9D4B0A0EB7B}" type="presOf" srcId="{98446729-17C5-4A0A-A3A6-8924BE460987}" destId="{1159F014-CDBA-4452-BB0A-921BEFB4B740}" srcOrd="0" destOrd="0" presId="urn:microsoft.com/office/officeart/2005/8/layout/hierarchy1"/>
    <dgm:cxn modelId="{DA0A67E7-97F3-4712-8ADE-0D92DC2117B3}" type="presOf" srcId="{35AF843C-E587-4722-89F7-A8A4B43CD277}" destId="{C8D78D95-1DCC-4FC5-951F-1696ED99A0CD}" srcOrd="0" destOrd="0" presId="urn:microsoft.com/office/officeart/2005/8/layout/hierarchy1"/>
    <dgm:cxn modelId="{2EEB7656-1E54-412A-989A-6A89D5ACF997}" type="presOf" srcId="{545D5132-6C3B-468E-BF0C-944B34E350C2}" destId="{841E6768-26CA-4AAF-AB7F-694E54AEDC38}" srcOrd="0" destOrd="0" presId="urn:microsoft.com/office/officeart/2005/8/layout/hierarchy1"/>
    <dgm:cxn modelId="{00B68A0C-B900-48AF-84D2-6DCB51627BD4}" type="presParOf" srcId="{0E9D2854-58D9-42FB-8489-49CF064575F7}" destId="{C1E36634-13EB-4C5B-904D-8369EDEBBD31}" srcOrd="0" destOrd="0" presId="urn:microsoft.com/office/officeart/2005/8/layout/hierarchy1"/>
    <dgm:cxn modelId="{896C36C2-976B-4ECC-9E08-7EF787DEA0AC}" type="presParOf" srcId="{C1E36634-13EB-4C5B-904D-8369EDEBBD31}" destId="{3C671A8A-DAD1-46B1-934F-FD163126A3A0}" srcOrd="0" destOrd="0" presId="urn:microsoft.com/office/officeart/2005/8/layout/hierarchy1"/>
    <dgm:cxn modelId="{37A95108-65DB-4CF7-9C4C-2638FCC02A41}" type="presParOf" srcId="{3C671A8A-DAD1-46B1-934F-FD163126A3A0}" destId="{590C9C45-0948-441B-A917-E624DDEE1EB4}" srcOrd="0" destOrd="0" presId="urn:microsoft.com/office/officeart/2005/8/layout/hierarchy1"/>
    <dgm:cxn modelId="{838110AC-0131-4F46-8E5B-EE1EAF08C07A}" type="presParOf" srcId="{3C671A8A-DAD1-46B1-934F-FD163126A3A0}" destId="{0F52B0E5-C42D-4926-A07F-56E37D2105CE}" srcOrd="1" destOrd="0" presId="urn:microsoft.com/office/officeart/2005/8/layout/hierarchy1"/>
    <dgm:cxn modelId="{61C652B0-1516-46E2-B30F-8B0209409E15}" type="presParOf" srcId="{C1E36634-13EB-4C5B-904D-8369EDEBBD31}" destId="{B2EFCD4B-1994-41BE-822D-2E1E6068643E}" srcOrd="1" destOrd="0" presId="urn:microsoft.com/office/officeart/2005/8/layout/hierarchy1"/>
    <dgm:cxn modelId="{B4C4DABD-EA3A-42FC-ABB2-B89410CEEF0D}" type="presParOf" srcId="{B2EFCD4B-1994-41BE-822D-2E1E6068643E}" destId="{1159F014-CDBA-4452-BB0A-921BEFB4B740}" srcOrd="0" destOrd="0" presId="urn:microsoft.com/office/officeart/2005/8/layout/hierarchy1"/>
    <dgm:cxn modelId="{12416791-BB70-42F3-9007-F5695D5098EC}" type="presParOf" srcId="{B2EFCD4B-1994-41BE-822D-2E1E6068643E}" destId="{30C714C0-BB4A-4551-AB63-D22111439DA5}" srcOrd="1" destOrd="0" presId="urn:microsoft.com/office/officeart/2005/8/layout/hierarchy1"/>
    <dgm:cxn modelId="{04331AB8-E37E-43E8-86F4-CF75AD98011E}" type="presParOf" srcId="{30C714C0-BB4A-4551-AB63-D22111439DA5}" destId="{4E7CD649-CE47-454F-86F1-D66A7168CE65}" srcOrd="0" destOrd="0" presId="urn:microsoft.com/office/officeart/2005/8/layout/hierarchy1"/>
    <dgm:cxn modelId="{5DBAE044-C99C-4510-ADB9-55F8067E22D1}" type="presParOf" srcId="{4E7CD649-CE47-454F-86F1-D66A7168CE65}" destId="{9E978A8F-A66C-4D49-B07D-8C58C9885EDD}" srcOrd="0" destOrd="0" presId="urn:microsoft.com/office/officeart/2005/8/layout/hierarchy1"/>
    <dgm:cxn modelId="{EA68D7BB-6C05-445A-BEB5-B3E6063295D6}" type="presParOf" srcId="{4E7CD649-CE47-454F-86F1-D66A7168CE65}" destId="{C8D78D95-1DCC-4FC5-951F-1696ED99A0CD}" srcOrd="1" destOrd="0" presId="urn:microsoft.com/office/officeart/2005/8/layout/hierarchy1"/>
    <dgm:cxn modelId="{FFFE842C-9E55-4D6C-BA2A-87B9C3E84B7B}" type="presParOf" srcId="{30C714C0-BB4A-4551-AB63-D22111439DA5}" destId="{255D1F77-A9A3-43D7-929D-F658DBA216F2}" srcOrd="1" destOrd="0" presId="urn:microsoft.com/office/officeart/2005/8/layout/hierarchy1"/>
    <dgm:cxn modelId="{19651B41-32F7-4C8C-A876-5AA3DE9135B9}" type="presParOf" srcId="{255D1F77-A9A3-43D7-929D-F658DBA216F2}" destId="{841E6768-26CA-4AAF-AB7F-694E54AEDC38}" srcOrd="0" destOrd="0" presId="urn:microsoft.com/office/officeart/2005/8/layout/hierarchy1"/>
    <dgm:cxn modelId="{BBD19F27-F0AF-4236-89B1-84D1628BE347}" type="presParOf" srcId="{255D1F77-A9A3-43D7-929D-F658DBA216F2}" destId="{64A69F3F-A090-4BB4-AFED-BB2399241F3D}" srcOrd="1" destOrd="0" presId="urn:microsoft.com/office/officeart/2005/8/layout/hierarchy1"/>
    <dgm:cxn modelId="{013A7FA2-C230-451F-A49A-8876BC8C26D4}" type="presParOf" srcId="{64A69F3F-A090-4BB4-AFED-BB2399241F3D}" destId="{817A505B-B545-4433-B913-A759D3A53360}" srcOrd="0" destOrd="0" presId="urn:microsoft.com/office/officeart/2005/8/layout/hierarchy1"/>
    <dgm:cxn modelId="{449C47A9-929C-4AD7-8467-F2ABC3B712F4}" type="presParOf" srcId="{817A505B-B545-4433-B913-A759D3A53360}" destId="{03288CAD-6BFB-48DF-AAC4-D7802EA08EBB}" srcOrd="0" destOrd="0" presId="urn:microsoft.com/office/officeart/2005/8/layout/hierarchy1"/>
    <dgm:cxn modelId="{544E4284-E9A7-4E1B-96F8-C20F84D7F1FD}" type="presParOf" srcId="{817A505B-B545-4433-B913-A759D3A53360}" destId="{B4B1CCCA-F45F-49EB-9340-26AB2534F788}" srcOrd="1" destOrd="0" presId="urn:microsoft.com/office/officeart/2005/8/layout/hierarchy1"/>
    <dgm:cxn modelId="{9EB6BE41-D316-40E1-8F9D-259E7B6164BD}" type="presParOf" srcId="{64A69F3F-A090-4BB4-AFED-BB2399241F3D}" destId="{CCCD40E8-0560-4756-8BDF-769725019565}" srcOrd="1" destOrd="0" presId="urn:microsoft.com/office/officeart/2005/8/layout/hierarchy1"/>
    <dgm:cxn modelId="{0B505F6E-10C9-4870-A7BB-000889A9E2AB}" type="presParOf" srcId="{255D1F77-A9A3-43D7-929D-F658DBA216F2}" destId="{1D2061E5-6E42-44D2-99AE-7C8A8D925925}" srcOrd="2" destOrd="0" presId="urn:microsoft.com/office/officeart/2005/8/layout/hierarchy1"/>
    <dgm:cxn modelId="{6858FB3C-E1E0-4E1E-BA20-0F20C4BDB32B}" type="presParOf" srcId="{255D1F77-A9A3-43D7-929D-F658DBA216F2}" destId="{F095A2D2-3DE3-426B-9A60-F147B521A377}" srcOrd="3" destOrd="0" presId="urn:microsoft.com/office/officeart/2005/8/layout/hierarchy1"/>
    <dgm:cxn modelId="{52F3C949-850B-4183-B855-ECCAF1E5196C}" type="presParOf" srcId="{F095A2D2-3DE3-426B-9A60-F147B521A377}" destId="{2CF473B9-6243-41DE-9557-297DFFC0D66B}" srcOrd="0" destOrd="0" presId="urn:microsoft.com/office/officeart/2005/8/layout/hierarchy1"/>
    <dgm:cxn modelId="{112536FD-AB8E-4262-A738-8561C01D92BE}" type="presParOf" srcId="{2CF473B9-6243-41DE-9557-297DFFC0D66B}" destId="{8FA82231-21DB-4B64-B99B-83313DD1A36C}" srcOrd="0" destOrd="0" presId="urn:microsoft.com/office/officeart/2005/8/layout/hierarchy1"/>
    <dgm:cxn modelId="{B2C036B1-03E9-4190-85FF-0971088DA96A}" type="presParOf" srcId="{2CF473B9-6243-41DE-9557-297DFFC0D66B}" destId="{6D716178-3B47-4902-858D-9294783BB8CA}" srcOrd="1" destOrd="0" presId="urn:microsoft.com/office/officeart/2005/8/layout/hierarchy1"/>
    <dgm:cxn modelId="{E043AE2E-8D45-4CAA-85CB-7151E045487D}" type="presParOf" srcId="{F095A2D2-3DE3-426B-9A60-F147B521A377}" destId="{4211FF70-CFBB-4C7D-8463-0C7CBA33CA2A}" srcOrd="1" destOrd="0" presId="urn:microsoft.com/office/officeart/2005/8/layout/hierarchy1"/>
    <dgm:cxn modelId="{B3CA3160-6B7B-480F-8BE7-2487FAB7D97B}" type="presParOf" srcId="{255D1F77-A9A3-43D7-929D-F658DBA216F2}" destId="{27B63E86-48F9-4E6F-8651-FC3C84EE9A3C}" srcOrd="4" destOrd="0" presId="urn:microsoft.com/office/officeart/2005/8/layout/hierarchy1"/>
    <dgm:cxn modelId="{34C4282A-E115-4650-A629-0F2BD5BBFB22}" type="presParOf" srcId="{255D1F77-A9A3-43D7-929D-F658DBA216F2}" destId="{B7B8F00E-4697-40BF-B970-5B7B3A94C4E0}" srcOrd="5" destOrd="0" presId="urn:microsoft.com/office/officeart/2005/8/layout/hierarchy1"/>
    <dgm:cxn modelId="{F4CAE475-F465-48E3-A7DE-B216A9EF9D7E}" type="presParOf" srcId="{B7B8F00E-4697-40BF-B970-5B7B3A94C4E0}" destId="{23A8F2D9-77A9-429E-9345-5CEE2C99F2EC}" srcOrd="0" destOrd="0" presId="urn:microsoft.com/office/officeart/2005/8/layout/hierarchy1"/>
    <dgm:cxn modelId="{5010150A-4A22-406B-8E0C-269E1E3397C0}" type="presParOf" srcId="{23A8F2D9-77A9-429E-9345-5CEE2C99F2EC}" destId="{80C0A7AE-B6C4-45AE-91BD-5D3DC2A34788}" srcOrd="0" destOrd="0" presId="urn:microsoft.com/office/officeart/2005/8/layout/hierarchy1"/>
    <dgm:cxn modelId="{4E8F16EA-5D02-499C-B873-9EE698514ADB}" type="presParOf" srcId="{23A8F2D9-77A9-429E-9345-5CEE2C99F2EC}" destId="{FDBD3A1B-00EE-4718-AA3C-BED19BA4C154}" srcOrd="1" destOrd="0" presId="urn:microsoft.com/office/officeart/2005/8/layout/hierarchy1"/>
    <dgm:cxn modelId="{D8C197B8-F0E0-411A-9363-51B438DC2B45}" type="presParOf" srcId="{B7B8F00E-4697-40BF-B970-5B7B3A94C4E0}" destId="{C1D6492A-98B1-45B4-94C3-0CE6D1AAC479}" srcOrd="1" destOrd="0" presId="urn:microsoft.com/office/officeart/2005/8/layout/hierarchy1"/>
    <dgm:cxn modelId="{9688EEF0-D15E-4A6B-A8BF-A24F0837AFD0}" type="presParOf" srcId="{B2EFCD4B-1994-41BE-822D-2E1E6068643E}" destId="{D715D851-1484-4B58-9AD7-1D756D2825B9}" srcOrd="2" destOrd="0" presId="urn:microsoft.com/office/officeart/2005/8/layout/hierarchy1"/>
    <dgm:cxn modelId="{BF2D5013-8A51-4594-8021-5C55E6C524B6}" type="presParOf" srcId="{B2EFCD4B-1994-41BE-822D-2E1E6068643E}" destId="{E8E2CF3D-E832-48B3-AB39-C55D4F5887E4}" srcOrd="3" destOrd="0" presId="urn:microsoft.com/office/officeart/2005/8/layout/hierarchy1"/>
    <dgm:cxn modelId="{82BE6F26-CBDD-4733-AB89-76F2D9A533CD}" type="presParOf" srcId="{E8E2CF3D-E832-48B3-AB39-C55D4F5887E4}" destId="{459266C5-5CAB-4575-BEC4-C2A59508ADD4}" srcOrd="0" destOrd="0" presId="urn:microsoft.com/office/officeart/2005/8/layout/hierarchy1"/>
    <dgm:cxn modelId="{FEE9615D-A094-4299-84C6-9F40C5FD443F}" type="presParOf" srcId="{459266C5-5CAB-4575-BEC4-C2A59508ADD4}" destId="{0757C700-3CAE-4723-A03B-D5A7EEB8C226}" srcOrd="0" destOrd="0" presId="urn:microsoft.com/office/officeart/2005/8/layout/hierarchy1"/>
    <dgm:cxn modelId="{E4468C74-6012-453C-BCF9-52704CBBECC5}" type="presParOf" srcId="{459266C5-5CAB-4575-BEC4-C2A59508ADD4}" destId="{0D3A5262-E78E-465F-88A3-19A88625E728}" srcOrd="1" destOrd="0" presId="urn:microsoft.com/office/officeart/2005/8/layout/hierarchy1"/>
    <dgm:cxn modelId="{0E14D5E8-AAA3-4D3C-9176-E56592348828}" type="presParOf" srcId="{E8E2CF3D-E832-48B3-AB39-C55D4F5887E4}" destId="{20E86112-801E-4A97-B0C7-36266F42DAA6}" srcOrd="1" destOrd="0" presId="urn:microsoft.com/office/officeart/2005/8/layout/hierarchy1"/>
  </dgm:cxnLst>
  <dgm:bg>
    <a:solidFill>
      <a:schemeClr val="accent4">
        <a:lumMod val="60000"/>
        <a:lumOff val="40000"/>
      </a:schemeClr>
    </a:solidFill>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6DD976-D37B-4E8E-B449-6E26AAC33C62}" type="doc">
      <dgm:prSet loTypeId="urn:microsoft.com/office/officeart/2005/8/layout/hierarchy2" loCatId="hierarchy" qsTypeId="urn:microsoft.com/office/officeart/2005/8/quickstyle/3d7" qsCatId="3D" csTypeId="urn:microsoft.com/office/officeart/2005/8/colors/accent5_3" csCatId="accent5" phldr="1"/>
      <dgm:spPr>
        <a:scene3d>
          <a:camera prst="orthographicFront" zoom="91000"/>
          <a:lightRig rig="threePt" dir="t">
            <a:rot lat="0" lon="0" rev="20640000"/>
          </a:lightRig>
        </a:scene3d>
      </dgm:spPr>
      <dgm:t>
        <a:bodyPr/>
        <a:lstStyle/>
        <a:p>
          <a:endParaRPr lang="ru-RU"/>
        </a:p>
      </dgm:t>
    </dgm:pt>
    <dgm:pt modelId="{164E413A-8388-4179-85BC-57E8CB6490E2}">
      <dgm:prSet phldrT="[Текст]" custT="1"/>
      <dgm:spPr>
        <a:effectLst>
          <a:reflection blurRad="6350" stA="50000" endA="300" endPos="90000" dir="5400000" sy="-100000" algn="bl" rotWithShape="0"/>
        </a:effectLst>
      </dgm:spPr>
      <dgm:t>
        <a:bodyPr/>
        <a:lstStyle/>
        <a:p>
          <a:r>
            <a:rPr lang="az-Latn-AZ" sz="2400" b="1" dirty="0" smtClean="0">
              <a:solidFill>
                <a:schemeClr val="bg1"/>
              </a:solidFill>
            </a:rPr>
            <a:t>Dünyanın dərkedilənliyi məsələsi</a:t>
          </a:r>
          <a:endParaRPr lang="ru-RU" sz="2400" b="1" dirty="0">
            <a:solidFill>
              <a:schemeClr val="bg1"/>
            </a:solidFill>
          </a:endParaRPr>
        </a:p>
      </dgm:t>
    </dgm:pt>
    <dgm:pt modelId="{275EEB63-DB08-461C-91E5-3428501C7362}" type="parTrans" cxnId="{A36E6392-E9A4-4288-B300-74B29A511C6A}">
      <dgm:prSet/>
      <dgm:spPr/>
      <dgm:t>
        <a:bodyPr/>
        <a:lstStyle/>
        <a:p>
          <a:endParaRPr lang="ru-RU"/>
        </a:p>
      </dgm:t>
    </dgm:pt>
    <dgm:pt modelId="{E4056001-F0E4-4823-AE4D-047B5A5B7C83}" type="sibTrans" cxnId="{A36E6392-E9A4-4288-B300-74B29A511C6A}">
      <dgm:prSet/>
      <dgm:spPr/>
      <dgm:t>
        <a:bodyPr/>
        <a:lstStyle/>
        <a:p>
          <a:endParaRPr lang="ru-RU"/>
        </a:p>
      </dgm:t>
    </dgm:pt>
    <dgm:pt modelId="{9CAEDA81-F671-4043-95C9-0D39896F1656}">
      <dgm:prSet phldrT="[Текст]" custT="1"/>
      <dgm:spPr>
        <a:effectLst>
          <a:reflection blurRad="6350" stA="50000" endA="300" endPos="90000" dir="5400000" sy="-100000" algn="bl" rotWithShape="0"/>
        </a:effectLst>
      </dgm:spPr>
      <dgm:t>
        <a:bodyPr/>
        <a:lstStyle/>
        <a:p>
          <a:r>
            <a:rPr lang="az-Latn-AZ" sz="2400" b="1" dirty="0" smtClean="0">
              <a:solidFill>
                <a:schemeClr val="bg1"/>
              </a:solidFill>
            </a:rPr>
            <a:t>Dünya dərkediləndir</a:t>
          </a:r>
          <a:endParaRPr lang="ru-RU" sz="2400" b="1" dirty="0">
            <a:solidFill>
              <a:schemeClr val="bg1"/>
            </a:solidFill>
          </a:endParaRPr>
        </a:p>
      </dgm:t>
    </dgm:pt>
    <dgm:pt modelId="{FEBE78A5-1F3E-4DCD-A741-F30B53DA5798}" type="parTrans" cxnId="{A66F3582-1160-4EDF-9285-206537BE76B3}">
      <dgm:prSet/>
      <dgm:spPr/>
      <dgm:t>
        <a:bodyPr/>
        <a:lstStyle/>
        <a:p>
          <a:endParaRPr lang="ru-RU"/>
        </a:p>
      </dgm:t>
    </dgm:pt>
    <dgm:pt modelId="{8FB74999-F14A-41E1-AE76-5947C606015F}" type="sibTrans" cxnId="{A66F3582-1160-4EDF-9285-206537BE76B3}">
      <dgm:prSet/>
      <dgm:spPr/>
      <dgm:t>
        <a:bodyPr/>
        <a:lstStyle/>
        <a:p>
          <a:endParaRPr lang="ru-RU"/>
        </a:p>
      </dgm:t>
    </dgm:pt>
    <dgm:pt modelId="{E46F3363-6DA5-4AAE-84A0-C7FB8E4F98B3}">
      <dgm:prSet phldrT="[Текст]" custT="1"/>
      <dgm:spPr/>
      <dgm:t>
        <a:bodyPr/>
        <a:lstStyle/>
        <a:p>
          <a:r>
            <a:rPr lang="az-Latn-AZ" sz="1800" b="1" dirty="0" smtClean="0">
              <a:solidFill>
                <a:schemeClr val="bg1"/>
              </a:solidFill>
            </a:rPr>
            <a:t>Şüur obyektiv aləmi əks etdirir (materializm)</a:t>
          </a:r>
          <a:endParaRPr lang="ru-RU" sz="1800" b="1" dirty="0">
            <a:solidFill>
              <a:schemeClr val="bg1"/>
            </a:solidFill>
          </a:endParaRPr>
        </a:p>
      </dgm:t>
    </dgm:pt>
    <dgm:pt modelId="{33D5BC67-0C2A-4A81-A35C-682F30A53204}" type="parTrans" cxnId="{B09EE401-E4A2-46D6-A929-59B4BE2C1AD6}">
      <dgm:prSet/>
      <dgm:spPr/>
      <dgm:t>
        <a:bodyPr/>
        <a:lstStyle/>
        <a:p>
          <a:endParaRPr lang="ru-RU"/>
        </a:p>
      </dgm:t>
    </dgm:pt>
    <dgm:pt modelId="{6545D8EB-1203-44B4-B8FE-D92AEDC1F7F5}" type="sibTrans" cxnId="{B09EE401-E4A2-46D6-A929-59B4BE2C1AD6}">
      <dgm:prSet/>
      <dgm:spPr/>
      <dgm:t>
        <a:bodyPr/>
        <a:lstStyle/>
        <a:p>
          <a:endParaRPr lang="ru-RU"/>
        </a:p>
      </dgm:t>
    </dgm:pt>
    <dgm:pt modelId="{1284084C-A6B6-4FA3-B88E-EBDE5026FADB}">
      <dgm:prSet phldrT="[Текст]" custT="1"/>
      <dgm:spPr/>
      <dgm:t>
        <a:bodyPr/>
        <a:lstStyle/>
        <a:p>
          <a:r>
            <a:rPr lang="az-Latn-AZ" sz="1600" b="1" dirty="0" smtClean="0">
              <a:solidFill>
                <a:schemeClr val="bg1"/>
              </a:solidFill>
            </a:rPr>
            <a:t>İnsanın şüuru dünyanın mənəvi əsasının dərketmə üsulu və özünüdərkdir (obyektiv idealizm)</a:t>
          </a:r>
          <a:endParaRPr lang="ru-RU" sz="1600" b="1" dirty="0">
            <a:solidFill>
              <a:schemeClr val="bg1"/>
            </a:solidFill>
          </a:endParaRPr>
        </a:p>
      </dgm:t>
    </dgm:pt>
    <dgm:pt modelId="{6922EAD8-9C8E-456A-8F3C-218EA175FB0B}" type="parTrans" cxnId="{04733E40-2837-4558-B173-1DA89DA3C43C}">
      <dgm:prSet/>
      <dgm:spPr/>
      <dgm:t>
        <a:bodyPr/>
        <a:lstStyle/>
        <a:p>
          <a:endParaRPr lang="ru-RU"/>
        </a:p>
      </dgm:t>
    </dgm:pt>
    <dgm:pt modelId="{99EF54F1-148C-4640-9241-7F689A23A43C}" type="sibTrans" cxnId="{04733E40-2837-4558-B173-1DA89DA3C43C}">
      <dgm:prSet/>
      <dgm:spPr/>
      <dgm:t>
        <a:bodyPr/>
        <a:lstStyle/>
        <a:p>
          <a:endParaRPr lang="ru-RU"/>
        </a:p>
      </dgm:t>
    </dgm:pt>
    <dgm:pt modelId="{A95A2CB1-ED41-4300-BD67-1DC2275A4121}">
      <dgm:prSet phldrT="[Текст]" custT="1"/>
      <dgm:spPr>
        <a:effectLst>
          <a:reflection blurRad="6350" stA="50000" endA="300" endPos="90000" dir="5400000" sy="-100000" algn="bl" rotWithShape="0"/>
        </a:effectLst>
      </dgm:spPr>
      <dgm:t>
        <a:bodyPr/>
        <a:lstStyle/>
        <a:p>
          <a:r>
            <a:rPr lang="az-Latn-AZ" sz="1800" b="1" dirty="0" smtClean="0">
              <a:solidFill>
                <a:schemeClr val="bg1"/>
              </a:solidFill>
            </a:rPr>
            <a:t>Dünya dərkedilməzdir.</a:t>
          </a:r>
        </a:p>
        <a:p>
          <a:r>
            <a:rPr lang="az-Latn-AZ" sz="1800" b="1" dirty="0" smtClean="0">
              <a:solidFill>
                <a:schemeClr val="bg1"/>
              </a:solidFill>
            </a:rPr>
            <a:t>Aqnostisizm</a:t>
          </a:r>
        </a:p>
        <a:p>
          <a:r>
            <a:rPr lang="az-Latn-AZ" sz="1800" b="1" dirty="0" smtClean="0">
              <a:solidFill>
                <a:schemeClr val="bg1"/>
              </a:solidFill>
            </a:rPr>
            <a:t>(subyektiv idealizm)</a:t>
          </a:r>
          <a:endParaRPr lang="ru-RU" sz="1800" b="1" dirty="0">
            <a:solidFill>
              <a:schemeClr val="bg1"/>
            </a:solidFill>
          </a:endParaRPr>
        </a:p>
      </dgm:t>
    </dgm:pt>
    <dgm:pt modelId="{A35A2131-A6F3-4EE4-AB8C-B0A1EEF62C65}" type="parTrans" cxnId="{2F655176-0348-43C8-AECA-24FE9BB48E5F}">
      <dgm:prSet/>
      <dgm:spPr/>
      <dgm:t>
        <a:bodyPr/>
        <a:lstStyle/>
        <a:p>
          <a:endParaRPr lang="ru-RU"/>
        </a:p>
      </dgm:t>
    </dgm:pt>
    <dgm:pt modelId="{D548F87E-B680-43A4-A704-88F1F8B768E5}" type="sibTrans" cxnId="{2F655176-0348-43C8-AECA-24FE9BB48E5F}">
      <dgm:prSet/>
      <dgm:spPr/>
      <dgm:t>
        <a:bodyPr/>
        <a:lstStyle/>
        <a:p>
          <a:endParaRPr lang="ru-RU"/>
        </a:p>
      </dgm:t>
    </dgm:pt>
    <dgm:pt modelId="{86A2A0E2-6FB2-445E-B3C7-1EAB4FDD2572}">
      <dgm:prSet phldrT="[Текст]" custT="1"/>
      <dgm:spPr/>
      <dgm:t>
        <a:bodyPr/>
        <a:lstStyle/>
        <a:p>
          <a:r>
            <a:rPr lang="az-Latn-AZ" sz="1600" b="1" dirty="0" smtClean="0">
              <a:solidFill>
                <a:schemeClr val="bg1"/>
              </a:solidFill>
            </a:rPr>
            <a:t>İnsan yalnız duyğularla hiss edir. Hislərin arxasında bir dünyanın mövcud olması məlum deyil (D.Yum)</a:t>
          </a:r>
          <a:endParaRPr lang="ru-RU" sz="1600" b="1" dirty="0">
            <a:solidFill>
              <a:schemeClr val="bg1"/>
            </a:solidFill>
          </a:endParaRPr>
        </a:p>
      </dgm:t>
    </dgm:pt>
    <dgm:pt modelId="{4876F468-91D2-4400-8EEE-7ABEFE359DC4}" type="parTrans" cxnId="{19BE0635-0A41-4B3D-B7A3-86C86B33DFF3}">
      <dgm:prSet/>
      <dgm:spPr/>
      <dgm:t>
        <a:bodyPr/>
        <a:lstStyle/>
        <a:p>
          <a:endParaRPr lang="ru-RU"/>
        </a:p>
      </dgm:t>
    </dgm:pt>
    <dgm:pt modelId="{36172D4F-8495-4B9B-A310-3E2AEFD5FF30}" type="sibTrans" cxnId="{19BE0635-0A41-4B3D-B7A3-86C86B33DFF3}">
      <dgm:prSet/>
      <dgm:spPr/>
      <dgm:t>
        <a:bodyPr/>
        <a:lstStyle/>
        <a:p>
          <a:endParaRPr lang="ru-RU"/>
        </a:p>
      </dgm:t>
    </dgm:pt>
    <dgm:pt modelId="{29C8FAC7-1CA5-4516-B0D6-1CD050B219FC}">
      <dgm:prSet phldrT="[Текст]"/>
      <dgm:spPr/>
      <dgm:t>
        <a:bodyPr/>
        <a:lstStyle/>
        <a:p>
          <a:r>
            <a:rPr lang="az-Latn-AZ" b="1" dirty="0" smtClean="0">
              <a:solidFill>
                <a:schemeClr val="bg1"/>
              </a:solidFill>
            </a:rPr>
            <a:t>“Özündə şeylər” aləmi dərkedilməzdir (İ.Kant)</a:t>
          </a:r>
          <a:endParaRPr lang="ru-RU" b="1" dirty="0">
            <a:solidFill>
              <a:schemeClr val="bg1"/>
            </a:solidFill>
          </a:endParaRPr>
        </a:p>
      </dgm:t>
    </dgm:pt>
    <dgm:pt modelId="{653888A1-C65A-46B4-81D8-9D49288E4702}" type="parTrans" cxnId="{5E92631D-50FE-4ABC-91DF-C6E3E5EE385F}">
      <dgm:prSet/>
      <dgm:spPr/>
      <dgm:t>
        <a:bodyPr/>
        <a:lstStyle/>
        <a:p>
          <a:endParaRPr lang="ru-RU"/>
        </a:p>
      </dgm:t>
    </dgm:pt>
    <dgm:pt modelId="{9053C657-1A28-4346-99AB-D9FDFF8B55AA}" type="sibTrans" cxnId="{5E92631D-50FE-4ABC-91DF-C6E3E5EE385F}">
      <dgm:prSet/>
      <dgm:spPr/>
      <dgm:t>
        <a:bodyPr/>
        <a:lstStyle/>
        <a:p>
          <a:endParaRPr lang="ru-RU"/>
        </a:p>
      </dgm:t>
    </dgm:pt>
    <dgm:pt modelId="{C3D0BEA4-D622-4C62-AEF7-A1A66B8AD18D}" type="pres">
      <dgm:prSet presAssocID="{D86DD976-D37B-4E8E-B449-6E26AAC33C62}" presName="diagram" presStyleCnt="0">
        <dgm:presLayoutVars>
          <dgm:chPref val="1"/>
          <dgm:dir/>
          <dgm:animOne val="branch"/>
          <dgm:animLvl val="lvl"/>
          <dgm:resizeHandles val="exact"/>
        </dgm:presLayoutVars>
      </dgm:prSet>
      <dgm:spPr/>
      <dgm:t>
        <a:bodyPr/>
        <a:lstStyle/>
        <a:p>
          <a:endParaRPr lang="ru-RU"/>
        </a:p>
      </dgm:t>
    </dgm:pt>
    <dgm:pt modelId="{736A70FC-FAB6-4702-A9D1-BA829ABD245F}" type="pres">
      <dgm:prSet presAssocID="{164E413A-8388-4179-85BC-57E8CB6490E2}" presName="root1" presStyleCnt="0"/>
      <dgm:spPr/>
      <dgm:t>
        <a:bodyPr/>
        <a:lstStyle/>
        <a:p>
          <a:endParaRPr lang="ru-RU"/>
        </a:p>
      </dgm:t>
    </dgm:pt>
    <dgm:pt modelId="{7A07FBA1-57E1-4159-A838-BF2356E5EF40}" type="pres">
      <dgm:prSet presAssocID="{164E413A-8388-4179-85BC-57E8CB6490E2}" presName="LevelOneTextNode" presStyleLbl="node0" presStyleIdx="0" presStyleCnt="1" custScaleY="155737">
        <dgm:presLayoutVars>
          <dgm:chPref val="3"/>
        </dgm:presLayoutVars>
      </dgm:prSet>
      <dgm:spPr/>
      <dgm:t>
        <a:bodyPr/>
        <a:lstStyle/>
        <a:p>
          <a:endParaRPr lang="ru-RU"/>
        </a:p>
      </dgm:t>
    </dgm:pt>
    <dgm:pt modelId="{C524C3B3-D520-42E4-B5F0-E257303653F3}" type="pres">
      <dgm:prSet presAssocID="{164E413A-8388-4179-85BC-57E8CB6490E2}" presName="level2hierChild" presStyleCnt="0"/>
      <dgm:spPr/>
      <dgm:t>
        <a:bodyPr/>
        <a:lstStyle/>
        <a:p>
          <a:endParaRPr lang="ru-RU"/>
        </a:p>
      </dgm:t>
    </dgm:pt>
    <dgm:pt modelId="{EBB9A3A2-D1A6-4D38-912E-D8404E3EAD22}" type="pres">
      <dgm:prSet presAssocID="{FEBE78A5-1F3E-4DCD-A741-F30B53DA5798}" presName="conn2-1" presStyleLbl="parChTrans1D2" presStyleIdx="0" presStyleCnt="2"/>
      <dgm:spPr/>
      <dgm:t>
        <a:bodyPr/>
        <a:lstStyle/>
        <a:p>
          <a:endParaRPr lang="ru-RU"/>
        </a:p>
      </dgm:t>
    </dgm:pt>
    <dgm:pt modelId="{50C8D46E-A31D-48DD-ADB5-063FDD8AC0D9}" type="pres">
      <dgm:prSet presAssocID="{FEBE78A5-1F3E-4DCD-A741-F30B53DA5798}" presName="connTx" presStyleLbl="parChTrans1D2" presStyleIdx="0" presStyleCnt="2"/>
      <dgm:spPr/>
      <dgm:t>
        <a:bodyPr/>
        <a:lstStyle/>
        <a:p>
          <a:endParaRPr lang="ru-RU"/>
        </a:p>
      </dgm:t>
    </dgm:pt>
    <dgm:pt modelId="{86205843-4EAA-4DCC-9F18-E14153ADDFCD}" type="pres">
      <dgm:prSet presAssocID="{9CAEDA81-F671-4043-95C9-0D39896F1656}" presName="root2" presStyleCnt="0"/>
      <dgm:spPr/>
      <dgm:t>
        <a:bodyPr/>
        <a:lstStyle/>
        <a:p>
          <a:endParaRPr lang="ru-RU"/>
        </a:p>
      </dgm:t>
    </dgm:pt>
    <dgm:pt modelId="{01000508-023E-4D37-BAC4-F47D71328209}" type="pres">
      <dgm:prSet presAssocID="{9CAEDA81-F671-4043-95C9-0D39896F1656}" presName="LevelTwoTextNode" presStyleLbl="node2" presStyleIdx="0" presStyleCnt="2" custScaleY="134068">
        <dgm:presLayoutVars>
          <dgm:chPref val="3"/>
        </dgm:presLayoutVars>
      </dgm:prSet>
      <dgm:spPr/>
      <dgm:t>
        <a:bodyPr/>
        <a:lstStyle/>
        <a:p>
          <a:endParaRPr lang="ru-RU"/>
        </a:p>
      </dgm:t>
    </dgm:pt>
    <dgm:pt modelId="{C4F17687-8057-45F1-A8EC-E859F218C5DB}" type="pres">
      <dgm:prSet presAssocID="{9CAEDA81-F671-4043-95C9-0D39896F1656}" presName="level3hierChild" presStyleCnt="0"/>
      <dgm:spPr/>
      <dgm:t>
        <a:bodyPr/>
        <a:lstStyle/>
        <a:p>
          <a:endParaRPr lang="ru-RU"/>
        </a:p>
      </dgm:t>
    </dgm:pt>
    <dgm:pt modelId="{1DE43652-BC67-4346-A49C-BFA3535BE3EC}" type="pres">
      <dgm:prSet presAssocID="{33D5BC67-0C2A-4A81-A35C-682F30A53204}" presName="conn2-1" presStyleLbl="parChTrans1D3" presStyleIdx="0" presStyleCnt="4"/>
      <dgm:spPr/>
      <dgm:t>
        <a:bodyPr/>
        <a:lstStyle/>
        <a:p>
          <a:endParaRPr lang="ru-RU"/>
        </a:p>
      </dgm:t>
    </dgm:pt>
    <dgm:pt modelId="{655E9CF1-F07B-4D9B-BA0D-8287498947CD}" type="pres">
      <dgm:prSet presAssocID="{33D5BC67-0C2A-4A81-A35C-682F30A53204}" presName="connTx" presStyleLbl="parChTrans1D3" presStyleIdx="0" presStyleCnt="4"/>
      <dgm:spPr/>
      <dgm:t>
        <a:bodyPr/>
        <a:lstStyle/>
        <a:p>
          <a:endParaRPr lang="ru-RU"/>
        </a:p>
      </dgm:t>
    </dgm:pt>
    <dgm:pt modelId="{AE0FAA7F-93F0-498E-8717-DCB5DA8FDD8D}" type="pres">
      <dgm:prSet presAssocID="{E46F3363-6DA5-4AAE-84A0-C7FB8E4F98B3}" presName="root2" presStyleCnt="0"/>
      <dgm:spPr/>
      <dgm:t>
        <a:bodyPr/>
        <a:lstStyle/>
        <a:p>
          <a:endParaRPr lang="ru-RU"/>
        </a:p>
      </dgm:t>
    </dgm:pt>
    <dgm:pt modelId="{6C5FDBC5-26D1-4B77-B7C7-B72AEDE33DDC}" type="pres">
      <dgm:prSet presAssocID="{E46F3363-6DA5-4AAE-84A0-C7FB8E4F98B3}" presName="LevelTwoTextNode" presStyleLbl="node3" presStyleIdx="0" presStyleCnt="4" custScaleX="120377" custScaleY="127840" custLinFactNeighborX="344" custLinFactNeighborY="-41313">
        <dgm:presLayoutVars>
          <dgm:chPref val="3"/>
        </dgm:presLayoutVars>
      </dgm:prSet>
      <dgm:spPr/>
      <dgm:t>
        <a:bodyPr/>
        <a:lstStyle/>
        <a:p>
          <a:endParaRPr lang="ru-RU"/>
        </a:p>
      </dgm:t>
    </dgm:pt>
    <dgm:pt modelId="{A3F59935-A8F6-404F-9264-3D8D01A6C7C4}" type="pres">
      <dgm:prSet presAssocID="{E46F3363-6DA5-4AAE-84A0-C7FB8E4F98B3}" presName="level3hierChild" presStyleCnt="0"/>
      <dgm:spPr/>
      <dgm:t>
        <a:bodyPr/>
        <a:lstStyle/>
        <a:p>
          <a:endParaRPr lang="ru-RU"/>
        </a:p>
      </dgm:t>
    </dgm:pt>
    <dgm:pt modelId="{CACC4470-45D3-494F-B5EE-27BC049A662E}" type="pres">
      <dgm:prSet presAssocID="{6922EAD8-9C8E-456A-8F3C-218EA175FB0B}" presName="conn2-1" presStyleLbl="parChTrans1D3" presStyleIdx="1" presStyleCnt="4"/>
      <dgm:spPr/>
      <dgm:t>
        <a:bodyPr/>
        <a:lstStyle/>
        <a:p>
          <a:endParaRPr lang="ru-RU"/>
        </a:p>
      </dgm:t>
    </dgm:pt>
    <dgm:pt modelId="{575E3F38-1F02-4A12-B847-7AED0A34C744}" type="pres">
      <dgm:prSet presAssocID="{6922EAD8-9C8E-456A-8F3C-218EA175FB0B}" presName="connTx" presStyleLbl="parChTrans1D3" presStyleIdx="1" presStyleCnt="4"/>
      <dgm:spPr/>
      <dgm:t>
        <a:bodyPr/>
        <a:lstStyle/>
        <a:p>
          <a:endParaRPr lang="ru-RU"/>
        </a:p>
      </dgm:t>
    </dgm:pt>
    <dgm:pt modelId="{C57D5506-FD8C-400B-99FF-520617B4E518}" type="pres">
      <dgm:prSet presAssocID="{1284084C-A6B6-4FA3-B88E-EBDE5026FADB}" presName="root2" presStyleCnt="0"/>
      <dgm:spPr/>
      <dgm:t>
        <a:bodyPr/>
        <a:lstStyle/>
        <a:p>
          <a:endParaRPr lang="ru-RU"/>
        </a:p>
      </dgm:t>
    </dgm:pt>
    <dgm:pt modelId="{99FC1068-AA75-411F-A8A3-1D8B280C6595}" type="pres">
      <dgm:prSet presAssocID="{1284084C-A6B6-4FA3-B88E-EBDE5026FADB}" presName="LevelTwoTextNode" presStyleLbl="node3" presStyleIdx="1" presStyleCnt="4" custScaleX="125781" custScaleY="135975" custLinFactNeighborX="344" custLinFactNeighborY="-6419">
        <dgm:presLayoutVars>
          <dgm:chPref val="3"/>
        </dgm:presLayoutVars>
      </dgm:prSet>
      <dgm:spPr/>
      <dgm:t>
        <a:bodyPr/>
        <a:lstStyle/>
        <a:p>
          <a:endParaRPr lang="ru-RU"/>
        </a:p>
      </dgm:t>
    </dgm:pt>
    <dgm:pt modelId="{35875D55-5F9B-4EDD-9173-2B5F81C8D9FD}" type="pres">
      <dgm:prSet presAssocID="{1284084C-A6B6-4FA3-B88E-EBDE5026FADB}" presName="level3hierChild" presStyleCnt="0"/>
      <dgm:spPr/>
      <dgm:t>
        <a:bodyPr/>
        <a:lstStyle/>
        <a:p>
          <a:endParaRPr lang="ru-RU"/>
        </a:p>
      </dgm:t>
    </dgm:pt>
    <dgm:pt modelId="{6EADDD94-DE56-4885-B693-81E4C5688FB8}" type="pres">
      <dgm:prSet presAssocID="{A35A2131-A6F3-4EE4-AB8C-B0A1EEF62C65}" presName="conn2-1" presStyleLbl="parChTrans1D2" presStyleIdx="1" presStyleCnt="2"/>
      <dgm:spPr/>
      <dgm:t>
        <a:bodyPr/>
        <a:lstStyle/>
        <a:p>
          <a:endParaRPr lang="ru-RU"/>
        </a:p>
      </dgm:t>
    </dgm:pt>
    <dgm:pt modelId="{FC05FF1D-F97C-4DDB-8B5A-F8A85F5ABFD0}" type="pres">
      <dgm:prSet presAssocID="{A35A2131-A6F3-4EE4-AB8C-B0A1EEF62C65}" presName="connTx" presStyleLbl="parChTrans1D2" presStyleIdx="1" presStyleCnt="2"/>
      <dgm:spPr/>
      <dgm:t>
        <a:bodyPr/>
        <a:lstStyle/>
        <a:p>
          <a:endParaRPr lang="ru-RU"/>
        </a:p>
      </dgm:t>
    </dgm:pt>
    <dgm:pt modelId="{5FD0DAFF-F122-4FAD-88FD-14094E299682}" type="pres">
      <dgm:prSet presAssocID="{A95A2CB1-ED41-4300-BD67-1DC2275A4121}" presName="root2" presStyleCnt="0"/>
      <dgm:spPr/>
      <dgm:t>
        <a:bodyPr/>
        <a:lstStyle/>
        <a:p>
          <a:endParaRPr lang="ru-RU"/>
        </a:p>
      </dgm:t>
    </dgm:pt>
    <dgm:pt modelId="{99BB0775-2152-44FE-B9C7-54C7505AB7F1}" type="pres">
      <dgm:prSet presAssocID="{A95A2CB1-ED41-4300-BD67-1DC2275A4121}" presName="LevelTwoTextNode" presStyleLbl="node2" presStyleIdx="1" presStyleCnt="2" custScaleY="165719">
        <dgm:presLayoutVars>
          <dgm:chPref val="3"/>
        </dgm:presLayoutVars>
      </dgm:prSet>
      <dgm:spPr/>
      <dgm:t>
        <a:bodyPr/>
        <a:lstStyle/>
        <a:p>
          <a:endParaRPr lang="ru-RU"/>
        </a:p>
      </dgm:t>
    </dgm:pt>
    <dgm:pt modelId="{7428D7B7-8B94-43D0-A9E6-FE1E75ADFAD3}" type="pres">
      <dgm:prSet presAssocID="{A95A2CB1-ED41-4300-BD67-1DC2275A4121}" presName="level3hierChild" presStyleCnt="0"/>
      <dgm:spPr/>
      <dgm:t>
        <a:bodyPr/>
        <a:lstStyle/>
        <a:p>
          <a:endParaRPr lang="ru-RU"/>
        </a:p>
      </dgm:t>
    </dgm:pt>
    <dgm:pt modelId="{849EC42F-3E8C-4217-A9EE-F45C2FE839D7}" type="pres">
      <dgm:prSet presAssocID="{4876F468-91D2-4400-8EEE-7ABEFE359DC4}" presName="conn2-1" presStyleLbl="parChTrans1D3" presStyleIdx="2" presStyleCnt="4"/>
      <dgm:spPr/>
      <dgm:t>
        <a:bodyPr/>
        <a:lstStyle/>
        <a:p>
          <a:endParaRPr lang="ru-RU"/>
        </a:p>
      </dgm:t>
    </dgm:pt>
    <dgm:pt modelId="{84DCB6F3-EF2D-4820-9B5E-A9F47DB06A77}" type="pres">
      <dgm:prSet presAssocID="{4876F468-91D2-4400-8EEE-7ABEFE359DC4}" presName="connTx" presStyleLbl="parChTrans1D3" presStyleIdx="2" presStyleCnt="4"/>
      <dgm:spPr/>
      <dgm:t>
        <a:bodyPr/>
        <a:lstStyle/>
        <a:p>
          <a:endParaRPr lang="ru-RU"/>
        </a:p>
      </dgm:t>
    </dgm:pt>
    <dgm:pt modelId="{AC27973E-51CD-4C1A-8475-8B0BD6CC9F08}" type="pres">
      <dgm:prSet presAssocID="{86A2A0E2-6FB2-445E-B3C7-1EAB4FDD2572}" presName="root2" presStyleCnt="0"/>
      <dgm:spPr/>
      <dgm:t>
        <a:bodyPr/>
        <a:lstStyle/>
        <a:p>
          <a:endParaRPr lang="ru-RU"/>
        </a:p>
      </dgm:t>
    </dgm:pt>
    <dgm:pt modelId="{8E11F246-78D4-4413-A955-8245EC774251}" type="pres">
      <dgm:prSet presAssocID="{86A2A0E2-6FB2-445E-B3C7-1EAB4FDD2572}" presName="LevelTwoTextNode" presStyleLbl="node3" presStyleIdx="2" presStyleCnt="4" custScaleX="117798" custScaleY="123983" custLinFactNeighborX="344" custLinFactNeighborY="2563">
        <dgm:presLayoutVars>
          <dgm:chPref val="3"/>
        </dgm:presLayoutVars>
      </dgm:prSet>
      <dgm:spPr/>
      <dgm:t>
        <a:bodyPr/>
        <a:lstStyle/>
        <a:p>
          <a:endParaRPr lang="ru-RU"/>
        </a:p>
      </dgm:t>
    </dgm:pt>
    <dgm:pt modelId="{A90966C9-7770-4488-9045-232D23DFBE0E}" type="pres">
      <dgm:prSet presAssocID="{86A2A0E2-6FB2-445E-B3C7-1EAB4FDD2572}" presName="level3hierChild" presStyleCnt="0"/>
      <dgm:spPr/>
      <dgm:t>
        <a:bodyPr/>
        <a:lstStyle/>
        <a:p>
          <a:endParaRPr lang="ru-RU"/>
        </a:p>
      </dgm:t>
    </dgm:pt>
    <dgm:pt modelId="{BC70B8B7-1B13-4988-B93F-4CEDA915DA21}" type="pres">
      <dgm:prSet presAssocID="{653888A1-C65A-46B4-81D8-9D49288E4702}" presName="conn2-1" presStyleLbl="parChTrans1D3" presStyleIdx="3" presStyleCnt="4"/>
      <dgm:spPr/>
      <dgm:t>
        <a:bodyPr/>
        <a:lstStyle/>
        <a:p>
          <a:endParaRPr lang="ru-RU"/>
        </a:p>
      </dgm:t>
    </dgm:pt>
    <dgm:pt modelId="{E24DF516-C22A-4C17-8113-8D12FAAA4C0D}" type="pres">
      <dgm:prSet presAssocID="{653888A1-C65A-46B4-81D8-9D49288E4702}" presName="connTx" presStyleLbl="parChTrans1D3" presStyleIdx="3" presStyleCnt="4"/>
      <dgm:spPr/>
      <dgm:t>
        <a:bodyPr/>
        <a:lstStyle/>
        <a:p>
          <a:endParaRPr lang="ru-RU"/>
        </a:p>
      </dgm:t>
    </dgm:pt>
    <dgm:pt modelId="{621E1B03-A9FE-49E8-B72D-2C9EFDD2BDCC}" type="pres">
      <dgm:prSet presAssocID="{29C8FAC7-1CA5-4516-B0D6-1CD050B219FC}" presName="root2" presStyleCnt="0"/>
      <dgm:spPr/>
      <dgm:t>
        <a:bodyPr/>
        <a:lstStyle/>
        <a:p>
          <a:endParaRPr lang="ru-RU"/>
        </a:p>
      </dgm:t>
    </dgm:pt>
    <dgm:pt modelId="{BBF6EA73-D53F-483D-BB2E-E70051BC7C97}" type="pres">
      <dgm:prSet presAssocID="{29C8FAC7-1CA5-4516-B0D6-1CD050B219FC}" presName="LevelTwoTextNode" presStyleLbl="node3" presStyleIdx="3" presStyleCnt="4" custScaleX="120377" custScaleY="123278" custLinFactNeighborX="344" custLinFactNeighborY="63016">
        <dgm:presLayoutVars>
          <dgm:chPref val="3"/>
        </dgm:presLayoutVars>
      </dgm:prSet>
      <dgm:spPr/>
      <dgm:t>
        <a:bodyPr/>
        <a:lstStyle/>
        <a:p>
          <a:endParaRPr lang="ru-RU"/>
        </a:p>
      </dgm:t>
    </dgm:pt>
    <dgm:pt modelId="{50AD7A19-AF84-47EF-BDA9-52E818E2997B}" type="pres">
      <dgm:prSet presAssocID="{29C8FAC7-1CA5-4516-B0D6-1CD050B219FC}" presName="level3hierChild" presStyleCnt="0"/>
      <dgm:spPr/>
      <dgm:t>
        <a:bodyPr/>
        <a:lstStyle/>
        <a:p>
          <a:endParaRPr lang="ru-RU"/>
        </a:p>
      </dgm:t>
    </dgm:pt>
  </dgm:ptLst>
  <dgm:cxnLst>
    <dgm:cxn modelId="{69ACDFB2-88A7-4904-AFB4-44515BF2386E}" type="presOf" srcId="{D86DD976-D37B-4E8E-B449-6E26AAC33C62}" destId="{C3D0BEA4-D622-4C62-AEF7-A1A66B8AD18D}" srcOrd="0" destOrd="0" presId="urn:microsoft.com/office/officeart/2005/8/layout/hierarchy2"/>
    <dgm:cxn modelId="{517FF9D3-75A0-427D-A3AD-03AD3939E88B}" type="presOf" srcId="{A95A2CB1-ED41-4300-BD67-1DC2275A4121}" destId="{99BB0775-2152-44FE-B9C7-54C7505AB7F1}" srcOrd="0" destOrd="0" presId="urn:microsoft.com/office/officeart/2005/8/layout/hierarchy2"/>
    <dgm:cxn modelId="{2F655176-0348-43C8-AECA-24FE9BB48E5F}" srcId="{164E413A-8388-4179-85BC-57E8CB6490E2}" destId="{A95A2CB1-ED41-4300-BD67-1DC2275A4121}" srcOrd="1" destOrd="0" parTransId="{A35A2131-A6F3-4EE4-AB8C-B0A1EEF62C65}" sibTransId="{D548F87E-B680-43A4-A704-88F1F8B768E5}"/>
    <dgm:cxn modelId="{04733E40-2837-4558-B173-1DA89DA3C43C}" srcId="{9CAEDA81-F671-4043-95C9-0D39896F1656}" destId="{1284084C-A6B6-4FA3-B88E-EBDE5026FADB}" srcOrd="1" destOrd="0" parTransId="{6922EAD8-9C8E-456A-8F3C-218EA175FB0B}" sibTransId="{99EF54F1-148C-4640-9241-7F689A23A43C}"/>
    <dgm:cxn modelId="{0476A781-A253-4A0A-AA88-4B04176F5DC3}" type="presOf" srcId="{1284084C-A6B6-4FA3-B88E-EBDE5026FADB}" destId="{99FC1068-AA75-411F-A8A3-1D8B280C6595}" srcOrd="0" destOrd="0" presId="urn:microsoft.com/office/officeart/2005/8/layout/hierarchy2"/>
    <dgm:cxn modelId="{A66F3582-1160-4EDF-9285-206537BE76B3}" srcId="{164E413A-8388-4179-85BC-57E8CB6490E2}" destId="{9CAEDA81-F671-4043-95C9-0D39896F1656}" srcOrd="0" destOrd="0" parTransId="{FEBE78A5-1F3E-4DCD-A741-F30B53DA5798}" sibTransId="{8FB74999-F14A-41E1-AE76-5947C606015F}"/>
    <dgm:cxn modelId="{B0865A6C-DDD5-4C06-A7EA-B95A9D3B95FF}" type="presOf" srcId="{653888A1-C65A-46B4-81D8-9D49288E4702}" destId="{E24DF516-C22A-4C17-8113-8D12FAAA4C0D}" srcOrd="1" destOrd="0" presId="urn:microsoft.com/office/officeart/2005/8/layout/hierarchy2"/>
    <dgm:cxn modelId="{C212FC29-7902-4173-BE71-0D5F85FFE6C5}" type="presOf" srcId="{9CAEDA81-F671-4043-95C9-0D39896F1656}" destId="{01000508-023E-4D37-BAC4-F47D71328209}" srcOrd="0" destOrd="0" presId="urn:microsoft.com/office/officeart/2005/8/layout/hierarchy2"/>
    <dgm:cxn modelId="{C4664A1A-60C1-4978-84C9-D0DC00EA4C56}" type="presOf" srcId="{FEBE78A5-1F3E-4DCD-A741-F30B53DA5798}" destId="{50C8D46E-A31D-48DD-ADB5-063FDD8AC0D9}" srcOrd="1" destOrd="0" presId="urn:microsoft.com/office/officeart/2005/8/layout/hierarchy2"/>
    <dgm:cxn modelId="{9E71D4D9-A262-4AF3-98B7-E1E691B2BB22}" type="presOf" srcId="{E46F3363-6DA5-4AAE-84A0-C7FB8E4F98B3}" destId="{6C5FDBC5-26D1-4B77-B7C7-B72AEDE33DDC}" srcOrd="0" destOrd="0" presId="urn:microsoft.com/office/officeart/2005/8/layout/hierarchy2"/>
    <dgm:cxn modelId="{B59BEB93-43E9-4C67-9403-0D3526EAFADA}" type="presOf" srcId="{4876F468-91D2-4400-8EEE-7ABEFE359DC4}" destId="{849EC42F-3E8C-4217-A9EE-F45C2FE839D7}" srcOrd="0" destOrd="0" presId="urn:microsoft.com/office/officeart/2005/8/layout/hierarchy2"/>
    <dgm:cxn modelId="{A36E6392-E9A4-4288-B300-74B29A511C6A}" srcId="{D86DD976-D37B-4E8E-B449-6E26AAC33C62}" destId="{164E413A-8388-4179-85BC-57E8CB6490E2}" srcOrd="0" destOrd="0" parTransId="{275EEB63-DB08-461C-91E5-3428501C7362}" sibTransId="{E4056001-F0E4-4823-AE4D-047B5A5B7C83}"/>
    <dgm:cxn modelId="{FD53B603-B2E2-4782-96A1-74D3FB0C46A1}" type="presOf" srcId="{86A2A0E2-6FB2-445E-B3C7-1EAB4FDD2572}" destId="{8E11F246-78D4-4413-A955-8245EC774251}" srcOrd="0" destOrd="0" presId="urn:microsoft.com/office/officeart/2005/8/layout/hierarchy2"/>
    <dgm:cxn modelId="{CB4455FE-B1C6-4CDA-A82D-D57C13699594}" type="presOf" srcId="{6922EAD8-9C8E-456A-8F3C-218EA175FB0B}" destId="{575E3F38-1F02-4A12-B847-7AED0A34C744}" srcOrd="1" destOrd="0" presId="urn:microsoft.com/office/officeart/2005/8/layout/hierarchy2"/>
    <dgm:cxn modelId="{76B1FE94-B537-4AD5-AC7E-01DD3EBA0721}" type="presOf" srcId="{FEBE78A5-1F3E-4DCD-A741-F30B53DA5798}" destId="{EBB9A3A2-D1A6-4D38-912E-D8404E3EAD22}" srcOrd="0" destOrd="0" presId="urn:microsoft.com/office/officeart/2005/8/layout/hierarchy2"/>
    <dgm:cxn modelId="{EE351FD4-E9EC-44C5-B4A4-CA87137D9EED}" type="presOf" srcId="{A35A2131-A6F3-4EE4-AB8C-B0A1EEF62C65}" destId="{FC05FF1D-F97C-4DDB-8B5A-F8A85F5ABFD0}" srcOrd="1" destOrd="0" presId="urn:microsoft.com/office/officeart/2005/8/layout/hierarchy2"/>
    <dgm:cxn modelId="{4B7D723D-4D24-4816-8A15-63E737AAA680}" type="presOf" srcId="{A35A2131-A6F3-4EE4-AB8C-B0A1EEF62C65}" destId="{6EADDD94-DE56-4885-B693-81E4C5688FB8}" srcOrd="0" destOrd="0" presId="urn:microsoft.com/office/officeart/2005/8/layout/hierarchy2"/>
    <dgm:cxn modelId="{53B73090-1247-46AC-8D17-719D0399632E}" type="presOf" srcId="{29C8FAC7-1CA5-4516-B0D6-1CD050B219FC}" destId="{BBF6EA73-D53F-483D-BB2E-E70051BC7C97}" srcOrd="0" destOrd="0" presId="urn:microsoft.com/office/officeart/2005/8/layout/hierarchy2"/>
    <dgm:cxn modelId="{5E92631D-50FE-4ABC-91DF-C6E3E5EE385F}" srcId="{A95A2CB1-ED41-4300-BD67-1DC2275A4121}" destId="{29C8FAC7-1CA5-4516-B0D6-1CD050B219FC}" srcOrd="1" destOrd="0" parTransId="{653888A1-C65A-46B4-81D8-9D49288E4702}" sibTransId="{9053C657-1A28-4346-99AB-D9FDFF8B55AA}"/>
    <dgm:cxn modelId="{0C338AB7-69BA-42A9-A4E3-649DA85DAC36}" type="presOf" srcId="{6922EAD8-9C8E-456A-8F3C-218EA175FB0B}" destId="{CACC4470-45D3-494F-B5EE-27BC049A662E}" srcOrd="0" destOrd="0" presId="urn:microsoft.com/office/officeart/2005/8/layout/hierarchy2"/>
    <dgm:cxn modelId="{500B3441-3F8B-4410-8F30-3444D24F7F2D}" type="presOf" srcId="{33D5BC67-0C2A-4A81-A35C-682F30A53204}" destId="{655E9CF1-F07B-4D9B-BA0D-8287498947CD}" srcOrd="1" destOrd="0" presId="urn:microsoft.com/office/officeart/2005/8/layout/hierarchy2"/>
    <dgm:cxn modelId="{B52936BB-394A-4605-95AA-4E7F3384BF18}" type="presOf" srcId="{164E413A-8388-4179-85BC-57E8CB6490E2}" destId="{7A07FBA1-57E1-4159-A838-BF2356E5EF40}" srcOrd="0" destOrd="0" presId="urn:microsoft.com/office/officeart/2005/8/layout/hierarchy2"/>
    <dgm:cxn modelId="{12446870-940C-4E92-85FE-9BF81E41CFB4}" type="presOf" srcId="{33D5BC67-0C2A-4A81-A35C-682F30A53204}" destId="{1DE43652-BC67-4346-A49C-BFA3535BE3EC}" srcOrd="0" destOrd="0" presId="urn:microsoft.com/office/officeart/2005/8/layout/hierarchy2"/>
    <dgm:cxn modelId="{B09EE401-E4A2-46D6-A929-59B4BE2C1AD6}" srcId="{9CAEDA81-F671-4043-95C9-0D39896F1656}" destId="{E46F3363-6DA5-4AAE-84A0-C7FB8E4F98B3}" srcOrd="0" destOrd="0" parTransId="{33D5BC67-0C2A-4A81-A35C-682F30A53204}" sibTransId="{6545D8EB-1203-44B4-B8FE-D92AEDC1F7F5}"/>
    <dgm:cxn modelId="{19BE0635-0A41-4B3D-B7A3-86C86B33DFF3}" srcId="{A95A2CB1-ED41-4300-BD67-1DC2275A4121}" destId="{86A2A0E2-6FB2-445E-B3C7-1EAB4FDD2572}" srcOrd="0" destOrd="0" parTransId="{4876F468-91D2-4400-8EEE-7ABEFE359DC4}" sibTransId="{36172D4F-8495-4B9B-A310-3E2AEFD5FF30}"/>
    <dgm:cxn modelId="{D7897EE6-8BEF-4746-B54E-1A2314CA053B}" type="presOf" srcId="{4876F468-91D2-4400-8EEE-7ABEFE359DC4}" destId="{84DCB6F3-EF2D-4820-9B5E-A9F47DB06A77}" srcOrd="1" destOrd="0" presId="urn:microsoft.com/office/officeart/2005/8/layout/hierarchy2"/>
    <dgm:cxn modelId="{871814C8-480B-4BE9-B84B-C7CD11EB2028}" type="presOf" srcId="{653888A1-C65A-46B4-81D8-9D49288E4702}" destId="{BC70B8B7-1B13-4988-B93F-4CEDA915DA21}" srcOrd="0" destOrd="0" presId="urn:microsoft.com/office/officeart/2005/8/layout/hierarchy2"/>
    <dgm:cxn modelId="{B40A4420-95EB-463A-B550-C89063CA055C}" type="presParOf" srcId="{C3D0BEA4-D622-4C62-AEF7-A1A66B8AD18D}" destId="{736A70FC-FAB6-4702-A9D1-BA829ABD245F}" srcOrd="0" destOrd="0" presId="urn:microsoft.com/office/officeart/2005/8/layout/hierarchy2"/>
    <dgm:cxn modelId="{8E874163-E2BE-4991-8A3C-95C0A3C405DE}" type="presParOf" srcId="{736A70FC-FAB6-4702-A9D1-BA829ABD245F}" destId="{7A07FBA1-57E1-4159-A838-BF2356E5EF40}" srcOrd="0" destOrd="0" presId="urn:microsoft.com/office/officeart/2005/8/layout/hierarchy2"/>
    <dgm:cxn modelId="{B63CB604-4623-4009-9FE0-05185A8A41E4}" type="presParOf" srcId="{736A70FC-FAB6-4702-A9D1-BA829ABD245F}" destId="{C524C3B3-D520-42E4-B5F0-E257303653F3}" srcOrd="1" destOrd="0" presId="urn:microsoft.com/office/officeart/2005/8/layout/hierarchy2"/>
    <dgm:cxn modelId="{A99724E3-266D-45B2-8968-609BCE3F3674}" type="presParOf" srcId="{C524C3B3-D520-42E4-B5F0-E257303653F3}" destId="{EBB9A3A2-D1A6-4D38-912E-D8404E3EAD22}" srcOrd="0" destOrd="0" presId="urn:microsoft.com/office/officeart/2005/8/layout/hierarchy2"/>
    <dgm:cxn modelId="{580234D8-EF79-48D6-BFA7-B1BD5BCB4E64}" type="presParOf" srcId="{EBB9A3A2-D1A6-4D38-912E-D8404E3EAD22}" destId="{50C8D46E-A31D-48DD-ADB5-063FDD8AC0D9}" srcOrd="0" destOrd="0" presId="urn:microsoft.com/office/officeart/2005/8/layout/hierarchy2"/>
    <dgm:cxn modelId="{5A2F1FB3-2730-491B-BD9E-4AB12534DC32}" type="presParOf" srcId="{C524C3B3-D520-42E4-B5F0-E257303653F3}" destId="{86205843-4EAA-4DCC-9F18-E14153ADDFCD}" srcOrd="1" destOrd="0" presId="urn:microsoft.com/office/officeart/2005/8/layout/hierarchy2"/>
    <dgm:cxn modelId="{526C9AAA-7700-4FDF-9D08-7144AA92ED77}" type="presParOf" srcId="{86205843-4EAA-4DCC-9F18-E14153ADDFCD}" destId="{01000508-023E-4D37-BAC4-F47D71328209}" srcOrd="0" destOrd="0" presId="urn:microsoft.com/office/officeart/2005/8/layout/hierarchy2"/>
    <dgm:cxn modelId="{E3A08A74-9219-4D0C-84A9-61EFDB374BD8}" type="presParOf" srcId="{86205843-4EAA-4DCC-9F18-E14153ADDFCD}" destId="{C4F17687-8057-45F1-A8EC-E859F218C5DB}" srcOrd="1" destOrd="0" presId="urn:microsoft.com/office/officeart/2005/8/layout/hierarchy2"/>
    <dgm:cxn modelId="{0F187CDA-20EB-4EF9-B748-BC2EF69501D4}" type="presParOf" srcId="{C4F17687-8057-45F1-A8EC-E859F218C5DB}" destId="{1DE43652-BC67-4346-A49C-BFA3535BE3EC}" srcOrd="0" destOrd="0" presId="urn:microsoft.com/office/officeart/2005/8/layout/hierarchy2"/>
    <dgm:cxn modelId="{680A0FD9-2DBA-435A-A3C5-DF91E69E69C8}" type="presParOf" srcId="{1DE43652-BC67-4346-A49C-BFA3535BE3EC}" destId="{655E9CF1-F07B-4D9B-BA0D-8287498947CD}" srcOrd="0" destOrd="0" presId="urn:microsoft.com/office/officeart/2005/8/layout/hierarchy2"/>
    <dgm:cxn modelId="{FBF75AAB-CCDF-4272-A7C9-E4FF42326187}" type="presParOf" srcId="{C4F17687-8057-45F1-A8EC-E859F218C5DB}" destId="{AE0FAA7F-93F0-498E-8717-DCB5DA8FDD8D}" srcOrd="1" destOrd="0" presId="urn:microsoft.com/office/officeart/2005/8/layout/hierarchy2"/>
    <dgm:cxn modelId="{20AE825A-0148-4C34-8D78-FC12B96101ED}" type="presParOf" srcId="{AE0FAA7F-93F0-498E-8717-DCB5DA8FDD8D}" destId="{6C5FDBC5-26D1-4B77-B7C7-B72AEDE33DDC}" srcOrd="0" destOrd="0" presId="urn:microsoft.com/office/officeart/2005/8/layout/hierarchy2"/>
    <dgm:cxn modelId="{66CB793E-391F-4510-A75B-2D8DFAEE58C6}" type="presParOf" srcId="{AE0FAA7F-93F0-498E-8717-DCB5DA8FDD8D}" destId="{A3F59935-A8F6-404F-9264-3D8D01A6C7C4}" srcOrd="1" destOrd="0" presId="urn:microsoft.com/office/officeart/2005/8/layout/hierarchy2"/>
    <dgm:cxn modelId="{F4C4B0B4-51B1-460D-B573-D3AA6618A8F3}" type="presParOf" srcId="{C4F17687-8057-45F1-A8EC-E859F218C5DB}" destId="{CACC4470-45D3-494F-B5EE-27BC049A662E}" srcOrd="2" destOrd="0" presId="urn:microsoft.com/office/officeart/2005/8/layout/hierarchy2"/>
    <dgm:cxn modelId="{E10976D3-D706-414C-8490-1C2A8C7D8973}" type="presParOf" srcId="{CACC4470-45D3-494F-B5EE-27BC049A662E}" destId="{575E3F38-1F02-4A12-B847-7AED0A34C744}" srcOrd="0" destOrd="0" presId="urn:microsoft.com/office/officeart/2005/8/layout/hierarchy2"/>
    <dgm:cxn modelId="{7E94EDF3-DA9D-4189-B051-B6AAE81A9E74}" type="presParOf" srcId="{C4F17687-8057-45F1-A8EC-E859F218C5DB}" destId="{C57D5506-FD8C-400B-99FF-520617B4E518}" srcOrd="3" destOrd="0" presId="urn:microsoft.com/office/officeart/2005/8/layout/hierarchy2"/>
    <dgm:cxn modelId="{C9510C9D-A47F-48D3-B14A-6796E6845F6E}" type="presParOf" srcId="{C57D5506-FD8C-400B-99FF-520617B4E518}" destId="{99FC1068-AA75-411F-A8A3-1D8B280C6595}" srcOrd="0" destOrd="0" presId="urn:microsoft.com/office/officeart/2005/8/layout/hierarchy2"/>
    <dgm:cxn modelId="{68CAED85-295F-41A3-B3D2-5E6C1DFC7267}" type="presParOf" srcId="{C57D5506-FD8C-400B-99FF-520617B4E518}" destId="{35875D55-5F9B-4EDD-9173-2B5F81C8D9FD}" srcOrd="1" destOrd="0" presId="urn:microsoft.com/office/officeart/2005/8/layout/hierarchy2"/>
    <dgm:cxn modelId="{CB2BA00C-E9DE-422B-A47A-B2516EC58A96}" type="presParOf" srcId="{C524C3B3-D520-42E4-B5F0-E257303653F3}" destId="{6EADDD94-DE56-4885-B693-81E4C5688FB8}" srcOrd="2" destOrd="0" presId="urn:microsoft.com/office/officeart/2005/8/layout/hierarchy2"/>
    <dgm:cxn modelId="{03CF5FFB-D14F-4A23-AF46-D71989CE3325}" type="presParOf" srcId="{6EADDD94-DE56-4885-B693-81E4C5688FB8}" destId="{FC05FF1D-F97C-4DDB-8B5A-F8A85F5ABFD0}" srcOrd="0" destOrd="0" presId="urn:microsoft.com/office/officeart/2005/8/layout/hierarchy2"/>
    <dgm:cxn modelId="{8D9691FE-3A40-4664-85AF-E5181607FA03}" type="presParOf" srcId="{C524C3B3-D520-42E4-B5F0-E257303653F3}" destId="{5FD0DAFF-F122-4FAD-88FD-14094E299682}" srcOrd="3" destOrd="0" presId="urn:microsoft.com/office/officeart/2005/8/layout/hierarchy2"/>
    <dgm:cxn modelId="{5B57BFB7-3FA6-4FDB-9568-DDA14A67FAF6}" type="presParOf" srcId="{5FD0DAFF-F122-4FAD-88FD-14094E299682}" destId="{99BB0775-2152-44FE-B9C7-54C7505AB7F1}" srcOrd="0" destOrd="0" presId="urn:microsoft.com/office/officeart/2005/8/layout/hierarchy2"/>
    <dgm:cxn modelId="{D2DE8497-0752-4D3C-BF76-162BF0440AD0}" type="presParOf" srcId="{5FD0DAFF-F122-4FAD-88FD-14094E299682}" destId="{7428D7B7-8B94-43D0-A9E6-FE1E75ADFAD3}" srcOrd="1" destOrd="0" presId="urn:microsoft.com/office/officeart/2005/8/layout/hierarchy2"/>
    <dgm:cxn modelId="{8F5BC4B3-D6A7-47FB-BEA4-7E3898B89AD4}" type="presParOf" srcId="{7428D7B7-8B94-43D0-A9E6-FE1E75ADFAD3}" destId="{849EC42F-3E8C-4217-A9EE-F45C2FE839D7}" srcOrd="0" destOrd="0" presId="urn:microsoft.com/office/officeart/2005/8/layout/hierarchy2"/>
    <dgm:cxn modelId="{56F41AB1-5EB4-49A4-8553-3E4B85D8DAC3}" type="presParOf" srcId="{849EC42F-3E8C-4217-A9EE-F45C2FE839D7}" destId="{84DCB6F3-EF2D-4820-9B5E-A9F47DB06A77}" srcOrd="0" destOrd="0" presId="urn:microsoft.com/office/officeart/2005/8/layout/hierarchy2"/>
    <dgm:cxn modelId="{1AD4E30E-475A-45CC-9D96-B6E8542767AC}" type="presParOf" srcId="{7428D7B7-8B94-43D0-A9E6-FE1E75ADFAD3}" destId="{AC27973E-51CD-4C1A-8475-8B0BD6CC9F08}" srcOrd="1" destOrd="0" presId="urn:microsoft.com/office/officeart/2005/8/layout/hierarchy2"/>
    <dgm:cxn modelId="{CA439055-147F-4855-8715-E3378CA9C511}" type="presParOf" srcId="{AC27973E-51CD-4C1A-8475-8B0BD6CC9F08}" destId="{8E11F246-78D4-4413-A955-8245EC774251}" srcOrd="0" destOrd="0" presId="urn:microsoft.com/office/officeart/2005/8/layout/hierarchy2"/>
    <dgm:cxn modelId="{F4C07B0B-7ED8-465C-AB2F-61FA175CE74A}" type="presParOf" srcId="{AC27973E-51CD-4C1A-8475-8B0BD6CC9F08}" destId="{A90966C9-7770-4488-9045-232D23DFBE0E}" srcOrd="1" destOrd="0" presId="urn:microsoft.com/office/officeart/2005/8/layout/hierarchy2"/>
    <dgm:cxn modelId="{FF372F2E-C4E9-43C2-A3AA-4ABE17B6995D}" type="presParOf" srcId="{7428D7B7-8B94-43D0-A9E6-FE1E75ADFAD3}" destId="{BC70B8B7-1B13-4988-B93F-4CEDA915DA21}" srcOrd="2" destOrd="0" presId="urn:microsoft.com/office/officeart/2005/8/layout/hierarchy2"/>
    <dgm:cxn modelId="{3320D141-9713-43DD-9E30-615856B1CB9C}" type="presParOf" srcId="{BC70B8B7-1B13-4988-B93F-4CEDA915DA21}" destId="{E24DF516-C22A-4C17-8113-8D12FAAA4C0D}" srcOrd="0" destOrd="0" presId="urn:microsoft.com/office/officeart/2005/8/layout/hierarchy2"/>
    <dgm:cxn modelId="{0CC35660-4455-4E56-B698-3E8EF2F16E68}" type="presParOf" srcId="{7428D7B7-8B94-43D0-A9E6-FE1E75ADFAD3}" destId="{621E1B03-A9FE-49E8-B72D-2C9EFDD2BDCC}" srcOrd="3" destOrd="0" presId="urn:microsoft.com/office/officeart/2005/8/layout/hierarchy2"/>
    <dgm:cxn modelId="{9863631B-8C66-47AF-82D0-65A9B19CAD46}" type="presParOf" srcId="{621E1B03-A9FE-49E8-B72D-2C9EFDD2BDCC}" destId="{BBF6EA73-D53F-483D-BB2E-E70051BC7C97}" srcOrd="0" destOrd="0" presId="urn:microsoft.com/office/officeart/2005/8/layout/hierarchy2"/>
    <dgm:cxn modelId="{4A44BB43-25E4-4638-8435-78ED7A86F750}" type="presParOf" srcId="{621E1B03-A9FE-49E8-B72D-2C9EFDD2BDCC}" destId="{50AD7A19-AF84-47EF-BDA9-52E818E2997B}" srcOrd="1" destOrd="0" presId="urn:microsoft.com/office/officeart/2005/8/layout/hierarchy2"/>
  </dgm:cxnLst>
  <dgm:bg>
    <a:solidFill>
      <a:schemeClr val="accent2">
        <a:lumMod val="60000"/>
        <a:lumOff val="40000"/>
      </a:schemeClr>
    </a:solidFill>
    <a:effectLst>
      <a:glow rad="228600">
        <a:schemeClr val="accent2">
          <a:satMod val="175000"/>
          <a:alpha val="40000"/>
        </a:schemeClr>
      </a:glow>
      <a:innerShdw blurRad="63500" dist="50800" dir="10800000">
        <a:prstClr val="black">
          <a:alpha val="50000"/>
        </a:prstClr>
      </a:innerShdw>
    </a:effectLst>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AE9F5D5-432D-4000-919A-7953C8FBA689}"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ru-RU"/>
        </a:p>
      </dgm:t>
    </dgm:pt>
    <dgm:pt modelId="{8EDFECB5-BE6D-4BD9-A6E2-BF15CB14E74C}">
      <dgm:prSet phldrT="[Текст]" custT="1"/>
      <dgm:spPr>
        <a:solidFill>
          <a:schemeClr val="accent6">
            <a:lumMod val="60000"/>
            <a:lumOff val="40000"/>
            <a:alpha val="50000"/>
          </a:schemeClr>
        </a:solidFill>
        <a:effectLst>
          <a:glow rad="228600">
            <a:schemeClr val="accent5">
              <a:satMod val="175000"/>
              <a:alpha val="40000"/>
            </a:schemeClr>
          </a:glow>
          <a:reflection blurRad="6350" stA="50000" endA="300" endPos="90000" dir="5400000" sy="-100000" algn="bl" rotWithShape="0"/>
        </a:effectLst>
        <a:scene3d>
          <a:camera prst="isometricOffAxis2Left"/>
          <a:lightRig rig="threePt" dir="t"/>
        </a:scene3d>
        <a:sp3d>
          <a:bevelT prst="angle"/>
        </a:sp3d>
      </dgm:spPr>
      <dgm:t>
        <a:bodyPr/>
        <a:lstStyle/>
        <a:p>
          <a:r>
            <a:rPr lang="az-Latn-AZ" sz="2400" b="1" dirty="0" smtClean="0"/>
            <a:t>Fəlsəfə elmlərin şahıdır. Fəlsəfə elmlər arasında, musiqi alətləri içərisində orqanın tutduğu yerdə durur. Fəlsəfə onları bilikləndirir, mənəvi vəhdətə gətirir, sistemləşdirir və elmin bütün sahələrində tədqiqatın nəticələrini aydınlaşdırır, beləcə, insanın həyatının mənasını və kosmosdakı yerini müəyyənləşdirərək dünyanın mənzərəsini yaradır.</a:t>
          </a:r>
          <a:endParaRPr lang="ru-RU" sz="2400" b="1" dirty="0"/>
        </a:p>
      </dgm:t>
    </dgm:pt>
    <dgm:pt modelId="{E278FC5C-0CB1-4523-8638-613288737612}" type="parTrans" cxnId="{1A1E6860-9D90-4828-BB44-448FCAA2EEC1}">
      <dgm:prSet/>
      <dgm:spPr/>
      <dgm:t>
        <a:bodyPr/>
        <a:lstStyle/>
        <a:p>
          <a:endParaRPr lang="ru-RU"/>
        </a:p>
      </dgm:t>
    </dgm:pt>
    <dgm:pt modelId="{060AB3C3-1AB2-4E05-92CD-C5635E39AE4B}" type="sibTrans" cxnId="{1A1E6860-9D90-4828-BB44-448FCAA2EEC1}">
      <dgm:prSet/>
      <dgm:spPr/>
      <dgm:t>
        <a:bodyPr/>
        <a:lstStyle/>
        <a:p>
          <a:endParaRPr lang="ru-RU"/>
        </a:p>
      </dgm:t>
    </dgm:pt>
    <dgm:pt modelId="{65842D4A-0C5B-45EB-9EF0-3B15A1FBE5E4}">
      <dgm:prSet/>
      <dgm:spPr/>
      <dgm:t>
        <a:bodyPr/>
        <a:lstStyle/>
        <a:p>
          <a:endParaRPr lang="ru-RU"/>
        </a:p>
      </dgm:t>
    </dgm:pt>
    <dgm:pt modelId="{51A3CF95-5669-47F8-A1F0-828E9A7453F0}" type="parTrans" cxnId="{5D652F92-1296-481A-907F-85B10B33E612}">
      <dgm:prSet/>
      <dgm:spPr/>
      <dgm:t>
        <a:bodyPr/>
        <a:lstStyle/>
        <a:p>
          <a:endParaRPr lang="ru-RU"/>
        </a:p>
      </dgm:t>
    </dgm:pt>
    <dgm:pt modelId="{ABD1A438-E0BF-4AF4-881D-BEB94738AB91}" type="sibTrans" cxnId="{5D652F92-1296-481A-907F-85B10B33E612}">
      <dgm:prSet/>
      <dgm:spPr/>
      <dgm:t>
        <a:bodyPr/>
        <a:lstStyle/>
        <a:p>
          <a:endParaRPr lang="ru-RU"/>
        </a:p>
      </dgm:t>
    </dgm:pt>
    <dgm:pt modelId="{A6381285-1442-4D54-B1C0-31F47A62D3AF}" type="pres">
      <dgm:prSet presAssocID="{0AE9F5D5-432D-4000-919A-7953C8FBA689}" presName="composite" presStyleCnt="0">
        <dgm:presLayoutVars>
          <dgm:chMax val="1"/>
          <dgm:dir/>
          <dgm:resizeHandles val="exact"/>
        </dgm:presLayoutVars>
      </dgm:prSet>
      <dgm:spPr/>
      <dgm:t>
        <a:bodyPr/>
        <a:lstStyle/>
        <a:p>
          <a:endParaRPr lang="ru-RU"/>
        </a:p>
      </dgm:t>
    </dgm:pt>
    <dgm:pt modelId="{53282A1D-2EE8-41C1-AC47-80071F825205}" type="pres">
      <dgm:prSet presAssocID="{0AE9F5D5-432D-4000-919A-7953C8FBA689}" presName="radial" presStyleCnt="0">
        <dgm:presLayoutVars>
          <dgm:animLvl val="ctr"/>
        </dgm:presLayoutVars>
      </dgm:prSet>
      <dgm:spPr/>
    </dgm:pt>
    <dgm:pt modelId="{BDFFB75F-2C03-4C18-915F-45D142ADAE6E}" type="pres">
      <dgm:prSet presAssocID="{8EDFECB5-BE6D-4BD9-A6E2-BF15CB14E74C}" presName="centerShape" presStyleLbl="vennNode1" presStyleIdx="0" presStyleCnt="1" custScaleX="181374"/>
      <dgm:spPr/>
      <dgm:t>
        <a:bodyPr/>
        <a:lstStyle/>
        <a:p>
          <a:endParaRPr lang="ru-RU"/>
        </a:p>
      </dgm:t>
    </dgm:pt>
  </dgm:ptLst>
  <dgm:cxnLst>
    <dgm:cxn modelId="{1A1E6860-9D90-4828-BB44-448FCAA2EEC1}" srcId="{0AE9F5D5-432D-4000-919A-7953C8FBA689}" destId="{8EDFECB5-BE6D-4BD9-A6E2-BF15CB14E74C}" srcOrd="0" destOrd="0" parTransId="{E278FC5C-0CB1-4523-8638-613288737612}" sibTransId="{060AB3C3-1AB2-4E05-92CD-C5635E39AE4B}"/>
    <dgm:cxn modelId="{5D652F92-1296-481A-907F-85B10B33E612}" srcId="{0AE9F5D5-432D-4000-919A-7953C8FBA689}" destId="{65842D4A-0C5B-45EB-9EF0-3B15A1FBE5E4}" srcOrd="1" destOrd="0" parTransId="{51A3CF95-5669-47F8-A1F0-828E9A7453F0}" sibTransId="{ABD1A438-E0BF-4AF4-881D-BEB94738AB91}"/>
    <dgm:cxn modelId="{A682F31D-0DCB-4508-BCE4-8CC953144292}" type="presOf" srcId="{0AE9F5D5-432D-4000-919A-7953C8FBA689}" destId="{A6381285-1442-4D54-B1C0-31F47A62D3AF}" srcOrd="0" destOrd="0" presId="urn:microsoft.com/office/officeart/2005/8/layout/radial3"/>
    <dgm:cxn modelId="{ABD245E7-52D0-47E5-B963-752B28752377}" type="presOf" srcId="{8EDFECB5-BE6D-4BD9-A6E2-BF15CB14E74C}" destId="{BDFFB75F-2C03-4C18-915F-45D142ADAE6E}" srcOrd="0" destOrd="0" presId="urn:microsoft.com/office/officeart/2005/8/layout/radial3"/>
    <dgm:cxn modelId="{F06C0183-C822-47FD-AE32-58A5BA36DE2B}" type="presParOf" srcId="{A6381285-1442-4D54-B1C0-31F47A62D3AF}" destId="{53282A1D-2EE8-41C1-AC47-80071F825205}" srcOrd="0" destOrd="0" presId="urn:microsoft.com/office/officeart/2005/8/layout/radial3"/>
    <dgm:cxn modelId="{FBDD4EB7-C9A2-460D-AA35-909814D2EC4E}" type="presParOf" srcId="{53282A1D-2EE8-41C1-AC47-80071F825205}" destId="{BDFFB75F-2C03-4C18-915F-45D142ADAE6E}" srcOrd="0" destOrd="0" presId="urn:microsoft.com/office/officeart/2005/8/layout/radial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E2719-CDA6-4F3D-AA8B-3047A95F7C7D}" type="doc">
      <dgm:prSet loTypeId="urn:microsoft.com/office/officeart/2005/8/layout/venn1" loCatId="relationship" qsTypeId="urn:microsoft.com/office/officeart/2005/8/quickstyle/simple1" qsCatId="simple" csTypeId="urn:microsoft.com/office/officeart/2005/8/colors/colorful4" csCatId="colorful" phldr="1"/>
      <dgm:spPr/>
    </dgm:pt>
    <dgm:pt modelId="{6A061792-B8F2-405A-89DC-35170A5BA717}">
      <dgm:prSet/>
      <dgm:spPr>
        <a:effectLst>
          <a:glow rad="228600">
            <a:schemeClr val="accent2">
              <a:satMod val="175000"/>
              <a:alpha val="40000"/>
            </a:schemeClr>
          </a:glow>
        </a:effectLst>
        <a:scene3d>
          <a:camera prst="orthographicFront"/>
          <a:lightRig rig="threePt" dir="t"/>
        </a:scene3d>
        <a:sp3d>
          <a:bevelT w="139700" h="139700" prst="divot"/>
        </a:sp3d>
      </dgm:spPr>
      <dgm:t>
        <a:bodyPr/>
        <a:lstStyle/>
        <a:p>
          <a:r>
            <a:rPr lang="az-Latn-AZ" b="1" dirty="0" smtClean="0">
              <a:solidFill>
                <a:schemeClr val="bg1"/>
              </a:solidFill>
            </a:rPr>
            <a:t>Obyektiv aləm və insanın oradakı yerinə, insanın onu əhatə edən gerçəkliyə və özünə yönəlmiş baxışlar sistemi olub, insanların həyat mövqelərini, etiqadlarını, ideallarını, idrak və fəaliyyət prinsiplərini, dəyərlərini şərtləndirir.</a:t>
          </a:r>
          <a:endParaRPr lang="ru-RU" b="1" dirty="0">
            <a:solidFill>
              <a:schemeClr val="bg1"/>
            </a:solidFill>
          </a:endParaRPr>
        </a:p>
      </dgm:t>
    </dgm:pt>
    <dgm:pt modelId="{4EDD7372-1B6A-476F-B19E-8679BDEEAADD}" type="parTrans" cxnId="{969067EB-7307-4216-A93C-FABDBC92971C}">
      <dgm:prSet/>
      <dgm:spPr/>
      <dgm:t>
        <a:bodyPr/>
        <a:lstStyle/>
        <a:p>
          <a:endParaRPr lang="ru-RU"/>
        </a:p>
      </dgm:t>
    </dgm:pt>
    <dgm:pt modelId="{919D829F-0C8B-419D-B5E4-3056770C6148}" type="sibTrans" cxnId="{969067EB-7307-4216-A93C-FABDBC92971C}">
      <dgm:prSet/>
      <dgm:spPr/>
      <dgm:t>
        <a:bodyPr/>
        <a:lstStyle/>
        <a:p>
          <a:endParaRPr lang="ru-RU"/>
        </a:p>
      </dgm:t>
    </dgm:pt>
    <dgm:pt modelId="{EFC30DA8-4D18-4A87-ADA9-9C69FA680E8A}" type="pres">
      <dgm:prSet presAssocID="{1B0E2719-CDA6-4F3D-AA8B-3047A95F7C7D}" presName="compositeShape" presStyleCnt="0">
        <dgm:presLayoutVars>
          <dgm:chMax val="7"/>
          <dgm:dir/>
          <dgm:resizeHandles val="exact"/>
        </dgm:presLayoutVars>
      </dgm:prSet>
      <dgm:spPr/>
    </dgm:pt>
    <dgm:pt modelId="{EACA6CBE-7FC6-4ED4-99EB-4C70D087AC2E}" type="pres">
      <dgm:prSet presAssocID="{6A061792-B8F2-405A-89DC-35170A5BA717}" presName="circ1TxSh" presStyleLbl="vennNode1" presStyleIdx="0" presStyleCnt="1" custScaleX="181374"/>
      <dgm:spPr/>
      <dgm:t>
        <a:bodyPr/>
        <a:lstStyle/>
        <a:p>
          <a:endParaRPr lang="ru-RU"/>
        </a:p>
      </dgm:t>
    </dgm:pt>
  </dgm:ptLst>
  <dgm:cxnLst>
    <dgm:cxn modelId="{969067EB-7307-4216-A93C-FABDBC92971C}" srcId="{1B0E2719-CDA6-4F3D-AA8B-3047A95F7C7D}" destId="{6A061792-B8F2-405A-89DC-35170A5BA717}" srcOrd="0" destOrd="0" parTransId="{4EDD7372-1B6A-476F-B19E-8679BDEEAADD}" sibTransId="{919D829F-0C8B-419D-B5E4-3056770C6148}"/>
    <dgm:cxn modelId="{DEBC5F03-0832-4DD5-AA1A-EAC25B5635B7}" type="presOf" srcId="{1B0E2719-CDA6-4F3D-AA8B-3047A95F7C7D}" destId="{EFC30DA8-4D18-4A87-ADA9-9C69FA680E8A}" srcOrd="0" destOrd="0" presId="urn:microsoft.com/office/officeart/2005/8/layout/venn1"/>
    <dgm:cxn modelId="{CF898CD0-6743-437D-98CA-32E5A7F6126C}" type="presOf" srcId="{6A061792-B8F2-405A-89DC-35170A5BA717}" destId="{EACA6CBE-7FC6-4ED4-99EB-4C70D087AC2E}" srcOrd="0" destOrd="0" presId="urn:microsoft.com/office/officeart/2005/8/layout/venn1"/>
    <dgm:cxn modelId="{81D5C66E-A100-428F-9A7D-0C3275ABEC5C}" type="presParOf" srcId="{EFC30DA8-4D18-4A87-ADA9-9C69FA680E8A}" destId="{EACA6CBE-7FC6-4ED4-99EB-4C70D087AC2E}" srcOrd="0" destOrd="0" presId="urn:microsoft.com/office/officeart/2005/8/layout/venn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ADF0D5-E1E7-45B6-AFB3-6242C3D07818}" type="doc">
      <dgm:prSet loTypeId="urn:microsoft.com/office/officeart/2005/8/layout/pyramid2" loCatId="pyramid" qsTypeId="urn:microsoft.com/office/officeart/2005/8/quickstyle/3d5" qsCatId="3D" csTypeId="urn:microsoft.com/office/officeart/2005/8/colors/accent6_4" csCatId="accent6" phldr="1"/>
      <dgm:spPr/>
    </dgm:pt>
    <dgm:pt modelId="{D64B10FF-F0F1-4B61-B3B5-AD781074E6B7}">
      <dgm:prSet/>
      <dgm:spPr/>
      <dgm:t>
        <a:bodyPr/>
        <a:lstStyle/>
        <a:p>
          <a:r>
            <a:rPr lang="az-Latn-AZ" b="1" dirty="0" smtClean="0"/>
            <a:t>Dünyanı duyma – xarici aləmin duyğu orqanları ilə mənimsənilməsidir</a:t>
          </a:r>
          <a:endParaRPr lang="ru-RU" dirty="0"/>
        </a:p>
      </dgm:t>
    </dgm:pt>
    <dgm:pt modelId="{16689DA9-25B3-4A71-AE8E-92321EE13BA0}" type="parTrans" cxnId="{6AEB62EA-06FC-4ADB-921C-73B230AD188C}">
      <dgm:prSet/>
      <dgm:spPr/>
      <dgm:t>
        <a:bodyPr/>
        <a:lstStyle/>
        <a:p>
          <a:endParaRPr lang="ru-RU"/>
        </a:p>
      </dgm:t>
    </dgm:pt>
    <dgm:pt modelId="{EEE4A94F-DFED-4A75-A758-D858D29459C3}" type="sibTrans" cxnId="{6AEB62EA-06FC-4ADB-921C-73B230AD188C}">
      <dgm:prSet/>
      <dgm:spPr/>
      <dgm:t>
        <a:bodyPr/>
        <a:lstStyle/>
        <a:p>
          <a:endParaRPr lang="ru-RU"/>
        </a:p>
      </dgm:t>
    </dgm:pt>
    <dgm:pt modelId="{206BE793-D800-4946-8638-D8BDA39D2C47}">
      <dgm:prSet/>
      <dgm:spPr/>
      <dgm:t>
        <a:bodyPr/>
        <a:lstStyle/>
        <a:p>
          <a:r>
            <a:rPr lang="az-Latn-AZ" b="1" dirty="0" smtClean="0"/>
            <a:t>Dünyanı qavrama – xarici aləmin ideal (fikri) obrazlarda təsəvvürüdür</a:t>
          </a:r>
          <a:endParaRPr lang="ru-RU" dirty="0"/>
        </a:p>
      </dgm:t>
    </dgm:pt>
    <dgm:pt modelId="{B47AE94B-702D-4615-9571-2BDF2D63AA4F}" type="parTrans" cxnId="{FF7CE229-AC91-47AF-BF3B-730B3B20E341}">
      <dgm:prSet/>
      <dgm:spPr/>
      <dgm:t>
        <a:bodyPr/>
        <a:lstStyle/>
        <a:p>
          <a:endParaRPr lang="ru-RU"/>
        </a:p>
      </dgm:t>
    </dgm:pt>
    <dgm:pt modelId="{C38042CE-9282-4397-B3B1-6C6969296630}" type="sibTrans" cxnId="{FF7CE229-AC91-47AF-BF3B-730B3B20E341}">
      <dgm:prSet/>
      <dgm:spPr/>
      <dgm:t>
        <a:bodyPr/>
        <a:lstStyle/>
        <a:p>
          <a:endParaRPr lang="ru-RU"/>
        </a:p>
      </dgm:t>
    </dgm:pt>
    <dgm:pt modelId="{1AC160D7-0C4D-430B-A490-C027047EDBEF}">
      <dgm:prSet custT="1"/>
      <dgm:spPr/>
      <dgm:t>
        <a:bodyPr/>
        <a:lstStyle/>
        <a:p>
          <a:r>
            <a:rPr lang="az-Latn-AZ" sz="2000" b="1" dirty="0" smtClean="0"/>
            <a:t>Dünyanı anlama – xarici aləm və insanın mahiyyətinin açıqlanmasına yönəlmiş idraki-intellektual fəaliyyətdir</a:t>
          </a:r>
          <a:endParaRPr lang="ru-RU" sz="2000" dirty="0"/>
        </a:p>
      </dgm:t>
    </dgm:pt>
    <dgm:pt modelId="{A1A578AE-1D83-475D-B953-AA228124262B}" type="parTrans" cxnId="{B168606F-8932-4CEA-AC18-450D43EA21FA}">
      <dgm:prSet/>
      <dgm:spPr/>
      <dgm:t>
        <a:bodyPr/>
        <a:lstStyle/>
        <a:p>
          <a:endParaRPr lang="ru-RU"/>
        </a:p>
      </dgm:t>
    </dgm:pt>
    <dgm:pt modelId="{6B3F2689-ACA8-4215-AC92-1C651D5DA52A}" type="sibTrans" cxnId="{B168606F-8932-4CEA-AC18-450D43EA21FA}">
      <dgm:prSet/>
      <dgm:spPr/>
      <dgm:t>
        <a:bodyPr/>
        <a:lstStyle/>
        <a:p>
          <a:endParaRPr lang="ru-RU"/>
        </a:p>
      </dgm:t>
    </dgm:pt>
    <dgm:pt modelId="{69118304-2422-4ADD-92C2-0975E5E9DC6D}" type="pres">
      <dgm:prSet presAssocID="{19ADF0D5-E1E7-45B6-AFB3-6242C3D07818}" presName="compositeShape" presStyleCnt="0">
        <dgm:presLayoutVars>
          <dgm:dir/>
          <dgm:resizeHandles/>
        </dgm:presLayoutVars>
      </dgm:prSet>
      <dgm:spPr/>
    </dgm:pt>
    <dgm:pt modelId="{60EB6BAC-8433-480A-9FC6-1EDDC9777D22}" type="pres">
      <dgm:prSet presAssocID="{19ADF0D5-E1E7-45B6-AFB3-6242C3D07818}" presName="pyramid" presStyleLbl="node1" presStyleIdx="0" presStyleCnt="1"/>
      <dgm:spPr/>
    </dgm:pt>
    <dgm:pt modelId="{6001AB67-863E-4416-A636-BBA28EE0A669}" type="pres">
      <dgm:prSet presAssocID="{19ADF0D5-E1E7-45B6-AFB3-6242C3D07818}" presName="theList" presStyleCnt="0"/>
      <dgm:spPr/>
    </dgm:pt>
    <dgm:pt modelId="{F20C3788-B11F-4716-897B-CAA84E4AA0D1}" type="pres">
      <dgm:prSet presAssocID="{D64B10FF-F0F1-4B61-B3B5-AD781074E6B7}" presName="aNode" presStyleLbl="fgAcc1" presStyleIdx="0" presStyleCnt="3" custScaleX="105872">
        <dgm:presLayoutVars>
          <dgm:bulletEnabled val="1"/>
        </dgm:presLayoutVars>
      </dgm:prSet>
      <dgm:spPr/>
      <dgm:t>
        <a:bodyPr/>
        <a:lstStyle/>
        <a:p>
          <a:endParaRPr lang="ru-RU"/>
        </a:p>
      </dgm:t>
    </dgm:pt>
    <dgm:pt modelId="{286BE9E6-F6CB-42CB-8EC4-9E18ADC454D0}" type="pres">
      <dgm:prSet presAssocID="{D64B10FF-F0F1-4B61-B3B5-AD781074E6B7}" presName="aSpace" presStyleCnt="0"/>
      <dgm:spPr/>
    </dgm:pt>
    <dgm:pt modelId="{43839FD0-2665-4AC0-98A5-D9A2A61BA9EA}" type="pres">
      <dgm:prSet presAssocID="{206BE793-D800-4946-8638-D8BDA39D2C47}" presName="aNode" presStyleLbl="fgAcc1" presStyleIdx="1" presStyleCnt="3" custScaleX="135245">
        <dgm:presLayoutVars>
          <dgm:bulletEnabled val="1"/>
        </dgm:presLayoutVars>
      </dgm:prSet>
      <dgm:spPr/>
      <dgm:t>
        <a:bodyPr/>
        <a:lstStyle/>
        <a:p>
          <a:endParaRPr lang="ru-RU"/>
        </a:p>
      </dgm:t>
    </dgm:pt>
    <dgm:pt modelId="{2D479A23-FED7-41D8-A6A3-E496B3DACF97}" type="pres">
      <dgm:prSet presAssocID="{206BE793-D800-4946-8638-D8BDA39D2C47}" presName="aSpace" presStyleCnt="0"/>
      <dgm:spPr/>
    </dgm:pt>
    <dgm:pt modelId="{D3BAA1C4-654F-4DBC-9B63-15558AA7EE9F}" type="pres">
      <dgm:prSet presAssocID="{1AC160D7-0C4D-430B-A490-C027047EDBEF}" presName="aNode" presStyleLbl="fgAcc1" presStyleIdx="2" presStyleCnt="3" custScaleX="171868">
        <dgm:presLayoutVars>
          <dgm:bulletEnabled val="1"/>
        </dgm:presLayoutVars>
      </dgm:prSet>
      <dgm:spPr/>
      <dgm:t>
        <a:bodyPr/>
        <a:lstStyle/>
        <a:p>
          <a:endParaRPr lang="ru-RU"/>
        </a:p>
      </dgm:t>
    </dgm:pt>
    <dgm:pt modelId="{114F1D6F-02B7-4621-BA86-2E0916E4C16D}" type="pres">
      <dgm:prSet presAssocID="{1AC160D7-0C4D-430B-A490-C027047EDBEF}" presName="aSpace" presStyleCnt="0"/>
      <dgm:spPr/>
    </dgm:pt>
  </dgm:ptLst>
  <dgm:cxnLst>
    <dgm:cxn modelId="{03D77D48-A13D-473B-8214-6DD40F2E889B}" type="presOf" srcId="{1AC160D7-0C4D-430B-A490-C027047EDBEF}" destId="{D3BAA1C4-654F-4DBC-9B63-15558AA7EE9F}" srcOrd="0" destOrd="0" presId="urn:microsoft.com/office/officeart/2005/8/layout/pyramid2"/>
    <dgm:cxn modelId="{FF7CE229-AC91-47AF-BF3B-730B3B20E341}" srcId="{19ADF0D5-E1E7-45B6-AFB3-6242C3D07818}" destId="{206BE793-D800-4946-8638-D8BDA39D2C47}" srcOrd="1" destOrd="0" parTransId="{B47AE94B-702D-4615-9571-2BDF2D63AA4F}" sibTransId="{C38042CE-9282-4397-B3B1-6C6969296630}"/>
    <dgm:cxn modelId="{7DBF59D2-1367-45C3-8536-44BA14AEE409}" type="presOf" srcId="{19ADF0D5-E1E7-45B6-AFB3-6242C3D07818}" destId="{69118304-2422-4ADD-92C2-0975E5E9DC6D}" srcOrd="0" destOrd="0" presId="urn:microsoft.com/office/officeart/2005/8/layout/pyramid2"/>
    <dgm:cxn modelId="{6AEB62EA-06FC-4ADB-921C-73B230AD188C}" srcId="{19ADF0D5-E1E7-45B6-AFB3-6242C3D07818}" destId="{D64B10FF-F0F1-4B61-B3B5-AD781074E6B7}" srcOrd="0" destOrd="0" parTransId="{16689DA9-25B3-4A71-AE8E-92321EE13BA0}" sibTransId="{EEE4A94F-DFED-4A75-A758-D858D29459C3}"/>
    <dgm:cxn modelId="{885586A7-35F3-4888-86C2-82BD9420EAA9}" type="presOf" srcId="{206BE793-D800-4946-8638-D8BDA39D2C47}" destId="{43839FD0-2665-4AC0-98A5-D9A2A61BA9EA}" srcOrd="0" destOrd="0" presId="urn:microsoft.com/office/officeart/2005/8/layout/pyramid2"/>
    <dgm:cxn modelId="{A3A47F24-C5D3-45E7-AB76-6AB52B16BCAA}" type="presOf" srcId="{D64B10FF-F0F1-4B61-B3B5-AD781074E6B7}" destId="{F20C3788-B11F-4716-897B-CAA84E4AA0D1}" srcOrd="0" destOrd="0" presId="urn:microsoft.com/office/officeart/2005/8/layout/pyramid2"/>
    <dgm:cxn modelId="{B168606F-8932-4CEA-AC18-450D43EA21FA}" srcId="{19ADF0D5-E1E7-45B6-AFB3-6242C3D07818}" destId="{1AC160D7-0C4D-430B-A490-C027047EDBEF}" srcOrd="2" destOrd="0" parTransId="{A1A578AE-1D83-475D-B953-AA228124262B}" sibTransId="{6B3F2689-ACA8-4215-AC92-1C651D5DA52A}"/>
    <dgm:cxn modelId="{29B3AAC6-EED2-4DBE-9876-47B6BF3DF1E8}" type="presParOf" srcId="{69118304-2422-4ADD-92C2-0975E5E9DC6D}" destId="{60EB6BAC-8433-480A-9FC6-1EDDC9777D22}" srcOrd="0" destOrd="0" presId="urn:microsoft.com/office/officeart/2005/8/layout/pyramid2"/>
    <dgm:cxn modelId="{7A89E483-5272-4950-9D7E-7ED85DCDA8A0}" type="presParOf" srcId="{69118304-2422-4ADD-92C2-0975E5E9DC6D}" destId="{6001AB67-863E-4416-A636-BBA28EE0A669}" srcOrd="1" destOrd="0" presId="urn:microsoft.com/office/officeart/2005/8/layout/pyramid2"/>
    <dgm:cxn modelId="{5E30E5BF-9D8E-45A3-9FA3-9E1797DC8CC3}" type="presParOf" srcId="{6001AB67-863E-4416-A636-BBA28EE0A669}" destId="{F20C3788-B11F-4716-897B-CAA84E4AA0D1}" srcOrd="0" destOrd="0" presId="urn:microsoft.com/office/officeart/2005/8/layout/pyramid2"/>
    <dgm:cxn modelId="{6DC7C83B-26B4-45E1-B404-5B143DAA5172}" type="presParOf" srcId="{6001AB67-863E-4416-A636-BBA28EE0A669}" destId="{286BE9E6-F6CB-42CB-8EC4-9E18ADC454D0}" srcOrd="1" destOrd="0" presId="urn:microsoft.com/office/officeart/2005/8/layout/pyramid2"/>
    <dgm:cxn modelId="{BC42066A-EA39-4363-9A38-D06FE30D124E}" type="presParOf" srcId="{6001AB67-863E-4416-A636-BBA28EE0A669}" destId="{43839FD0-2665-4AC0-98A5-D9A2A61BA9EA}" srcOrd="2" destOrd="0" presId="urn:microsoft.com/office/officeart/2005/8/layout/pyramid2"/>
    <dgm:cxn modelId="{0DB1CB58-8415-4BBB-9282-EE0A990683CF}" type="presParOf" srcId="{6001AB67-863E-4416-A636-BBA28EE0A669}" destId="{2D479A23-FED7-41D8-A6A3-E496B3DACF97}" srcOrd="3" destOrd="0" presId="urn:microsoft.com/office/officeart/2005/8/layout/pyramid2"/>
    <dgm:cxn modelId="{C47DF293-E74B-4E96-A7E1-81C0E5062732}" type="presParOf" srcId="{6001AB67-863E-4416-A636-BBA28EE0A669}" destId="{D3BAA1C4-654F-4DBC-9B63-15558AA7EE9F}" srcOrd="4" destOrd="0" presId="urn:microsoft.com/office/officeart/2005/8/layout/pyramid2"/>
    <dgm:cxn modelId="{499C895E-4FA5-4108-8B00-3D67588EB1FE}" type="presParOf" srcId="{6001AB67-863E-4416-A636-BBA28EE0A669}" destId="{114F1D6F-02B7-4621-BA86-2E0916E4C16D}" srcOrd="5" destOrd="0" presId="urn:microsoft.com/office/officeart/2005/8/layout/pyramid2"/>
  </dgm:cxnLst>
  <dgm:bg>
    <a:solidFill>
      <a:schemeClr val="accent2">
        <a:lumMod val="20000"/>
        <a:lumOff val="80000"/>
      </a:schemeClr>
    </a:solidFill>
    <a:effectLst>
      <a:glow rad="228600">
        <a:schemeClr val="accent2">
          <a:satMod val="175000"/>
          <a:alpha val="40000"/>
        </a:schemeClr>
      </a:glow>
    </a:effect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90DAAC-59BD-4FC5-BFF8-7168B480C740}" type="doc">
      <dgm:prSet loTypeId="urn:microsoft.com/office/officeart/2005/8/layout/arrow2" loCatId="process" qsTypeId="urn:microsoft.com/office/officeart/2005/8/quickstyle/3d3" qsCatId="3D" csTypeId="urn:microsoft.com/office/officeart/2005/8/colors/accent3_2" csCatId="accent3" phldr="1"/>
      <dgm:spPr/>
      <dgm:t>
        <a:bodyPr/>
        <a:lstStyle/>
        <a:p>
          <a:endParaRPr lang="ru-RU"/>
        </a:p>
      </dgm:t>
    </dgm:pt>
    <dgm:pt modelId="{1002ED15-2B0C-465E-893A-85FB117C2269}">
      <dgm:prSet phldrT="[Текст]"/>
      <dgm:spPr/>
      <dgm:t>
        <a:bodyPr/>
        <a:lstStyle/>
        <a:p>
          <a:r>
            <a:rPr lang="az-Latn-AZ" b="1" dirty="0" smtClean="0"/>
            <a:t>Empirik-təcrübi (adi-gündəlik) – ilkin olaraq insanın dünya haqqında təsəvvürünün sistemsiz məcmusudur.</a:t>
          </a:r>
          <a:endParaRPr lang="ru-RU" dirty="0"/>
        </a:p>
      </dgm:t>
    </dgm:pt>
    <dgm:pt modelId="{F29B94CC-21BF-4FEC-BD6F-925E5A8B15BB}" type="parTrans" cxnId="{5363BDAA-8B4E-4DF4-B8E9-B21D6128FF2F}">
      <dgm:prSet/>
      <dgm:spPr/>
      <dgm:t>
        <a:bodyPr/>
        <a:lstStyle/>
        <a:p>
          <a:endParaRPr lang="ru-RU"/>
        </a:p>
      </dgm:t>
    </dgm:pt>
    <dgm:pt modelId="{54D6861D-0C58-41AF-A6ED-3BE753C057C6}" type="sibTrans" cxnId="{5363BDAA-8B4E-4DF4-B8E9-B21D6128FF2F}">
      <dgm:prSet/>
      <dgm:spPr/>
      <dgm:t>
        <a:bodyPr/>
        <a:lstStyle/>
        <a:p>
          <a:endParaRPr lang="ru-RU"/>
        </a:p>
      </dgm:t>
    </dgm:pt>
    <dgm:pt modelId="{FB79E256-62B1-4CA8-9E6B-7FA6548692B1}">
      <dgm:prSet/>
      <dgm:spPr/>
      <dgm:t>
        <a:bodyPr/>
        <a:lstStyle/>
        <a:p>
          <a:r>
            <a:rPr lang="az-Latn-AZ" b="1" smtClean="0"/>
            <a:t>Elmi-nəzəri (məntiqi-rasional).</a:t>
          </a:r>
          <a:endParaRPr lang="en-US" b="1" dirty="0" smtClean="0"/>
        </a:p>
      </dgm:t>
    </dgm:pt>
    <dgm:pt modelId="{B7960FFC-9E8A-40C4-8063-1857E6A85DDF}" type="parTrans" cxnId="{2F39D3F7-A7DE-45B3-A7EE-049C95AC655F}">
      <dgm:prSet/>
      <dgm:spPr/>
      <dgm:t>
        <a:bodyPr/>
        <a:lstStyle/>
        <a:p>
          <a:endParaRPr lang="ru-RU"/>
        </a:p>
      </dgm:t>
    </dgm:pt>
    <dgm:pt modelId="{8B400F88-7501-4A01-B540-5C817A593E11}" type="sibTrans" cxnId="{2F39D3F7-A7DE-45B3-A7EE-049C95AC655F}">
      <dgm:prSet/>
      <dgm:spPr/>
      <dgm:t>
        <a:bodyPr/>
        <a:lstStyle/>
        <a:p>
          <a:endParaRPr lang="ru-RU"/>
        </a:p>
      </dgm:t>
    </dgm:pt>
    <dgm:pt modelId="{A0CCC9C5-6A85-484F-9906-0E7046FF0CDC}" type="pres">
      <dgm:prSet presAssocID="{DE90DAAC-59BD-4FC5-BFF8-7168B480C740}" presName="arrowDiagram" presStyleCnt="0">
        <dgm:presLayoutVars>
          <dgm:chMax val="5"/>
          <dgm:dir/>
          <dgm:resizeHandles val="exact"/>
        </dgm:presLayoutVars>
      </dgm:prSet>
      <dgm:spPr/>
      <dgm:t>
        <a:bodyPr/>
        <a:lstStyle/>
        <a:p>
          <a:endParaRPr lang="ru-RU"/>
        </a:p>
      </dgm:t>
    </dgm:pt>
    <dgm:pt modelId="{AC43CA1F-3749-43FF-A89F-B4F52A8B60AF}" type="pres">
      <dgm:prSet presAssocID="{DE90DAAC-59BD-4FC5-BFF8-7168B480C740}" presName="arrow" presStyleLbl="bgShp" presStyleIdx="0" presStyleCnt="1"/>
      <dgm:spPr/>
    </dgm:pt>
    <dgm:pt modelId="{395E4839-09D0-4F90-9D5F-588CB55E0E69}" type="pres">
      <dgm:prSet presAssocID="{DE90DAAC-59BD-4FC5-BFF8-7168B480C740}" presName="arrowDiagram2" presStyleCnt="0"/>
      <dgm:spPr/>
    </dgm:pt>
    <dgm:pt modelId="{1A0BB5C9-E318-4412-A3E6-9B6EEB7B4681}" type="pres">
      <dgm:prSet presAssocID="{1002ED15-2B0C-465E-893A-85FB117C2269}" presName="bullet2a" presStyleLbl="node1" presStyleIdx="0" presStyleCnt="2"/>
      <dgm:spPr/>
    </dgm:pt>
    <dgm:pt modelId="{1408C0A9-C0BC-4F24-AEEA-95CE54BC86BE}" type="pres">
      <dgm:prSet presAssocID="{1002ED15-2B0C-465E-893A-85FB117C2269}" presName="textBox2a" presStyleLbl="revTx" presStyleIdx="0" presStyleCnt="2">
        <dgm:presLayoutVars>
          <dgm:bulletEnabled val="1"/>
        </dgm:presLayoutVars>
      </dgm:prSet>
      <dgm:spPr/>
      <dgm:t>
        <a:bodyPr/>
        <a:lstStyle/>
        <a:p>
          <a:endParaRPr lang="ru-RU"/>
        </a:p>
      </dgm:t>
    </dgm:pt>
    <dgm:pt modelId="{3979220C-9DB5-4B11-A898-2470CCC7E1D1}" type="pres">
      <dgm:prSet presAssocID="{FB79E256-62B1-4CA8-9E6B-7FA6548692B1}" presName="bullet2b" presStyleLbl="node1" presStyleIdx="1" presStyleCnt="2"/>
      <dgm:spPr/>
    </dgm:pt>
    <dgm:pt modelId="{85367580-13FC-4C26-981D-053507E86D61}" type="pres">
      <dgm:prSet presAssocID="{FB79E256-62B1-4CA8-9E6B-7FA6548692B1}" presName="textBox2b" presStyleLbl="revTx" presStyleIdx="1" presStyleCnt="2">
        <dgm:presLayoutVars>
          <dgm:bulletEnabled val="1"/>
        </dgm:presLayoutVars>
      </dgm:prSet>
      <dgm:spPr/>
      <dgm:t>
        <a:bodyPr/>
        <a:lstStyle/>
        <a:p>
          <a:endParaRPr lang="ru-RU"/>
        </a:p>
      </dgm:t>
    </dgm:pt>
  </dgm:ptLst>
  <dgm:cxnLst>
    <dgm:cxn modelId="{AEC407E9-7C83-42CA-8715-9134CDCA6ED5}" type="presOf" srcId="{FB79E256-62B1-4CA8-9E6B-7FA6548692B1}" destId="{85367580-13FC-4C26-981D-053507E86D61}" srcOrd="0" destOrd="0" presId="urn:microsoft.com/office/officeart/2005/8/layout/arrow2"/>
    <dgm:cxn modelId="{5363BDAA-8B4E-4DF4-B8E9-B21D6128FF2F}" srcId="{DE90DAAC-59BD-4FC5-BFF8-7168B480C740}" destId="{1002ED15-2B0C-465E-893A-85FB117C2269}" srcOrd="0" destOrd="0" parTransId="{F29B94CC-21BF-4FEC-BD6F-925E5A8B15BB}" sibTransId="{54D6861D-0C58-41AF-A6ED-3BE753C057C6}"/>
    <dgm:cxn modelId="{9FEEC129-3815-4C2A-AD95-0818E43A67BD}" type="presOf" srcId="{DE90DAAC-59BD-4FC5-BFF8-7168B480C740}" destId="{A0CCC9C5-6A85-484F-9906-0E7046FF0CDC}" srcOrd="0" destOrd="0" presId="urn:microsoft.com/office/officeart/2005/8/layout/arrow2"/>
    <dgm:cxn modelId="{2F39D3F7-A7DE-45B3-A7EE-049C95AC655F}" srcId="{DE90DAAC-59BD-4FC5-BFF8-7168B480C740}" destId="{FB79E256-62B1-4CA8-9E6B-7FA6548692B1}" srcOrd="1" destOrd="0" parTransId="{B7960FFC-9E8A-40C4-8063-1857E6A85DDF}" sibTransId="{8B400F88-7501-4A01-B540-5C817A593E11}"/>
    <dgm:cxn modelId="{D96EED33-71F4-40EA-BB3C-982CDB072A48}" type="presOf" srcId="{1002ED15-2B0C-465E-893A-85FB117C2269}" destId="{1408C0A9-C0BC-4F24-AEEA-95CE54BC86BE}" srcOrd="0" destOrd="0" presId="urn:microsoft.com/office/officeart/2005/8/layout/arrow2"/>
    <dgm:cxn modelId="{4EDD3FCE-CF0F-4786-8474-54003BA86266}" type="presParOf" srcId="{A0CCC9C5-6A85-484F-9906-0E7046FF0CDC}" destId="{AC43CA1F-3749-43FF-A89F-B4F52A8B60AF}" srcOrd="0" destOrd="0" presId="urn:microsoft.com/office/officeart/2005/8/layout/arrow2"/>
    <dgm:cxn modelId="{D359AD2D-F11A-4412-9770-B990F091517A}" type="presParOf" srcId="{A0CCC9C5-6A85-484F-9906-0E7046FF0CDC}" destId="{395E4839-09D0-4F90-9D5F-588CB55E0E69}" srcOrd="1" destOrd="0" presId="urn:microsoft.com/office/officeart/2005/8/layout/arrow2"/>
    <dgm:cxn modelId="{8E1F1149-9184-4A77-B7FB-3247CB83FEA8}" type="presParOf" srcId="{395E4839-09D0-4F90-9D5F-588CB55E0E69}" destId="{1A0BB5C9-E318-4412-A3E6-9B6EEB7B4681}" srcOrd="0" destOrd="0" presId="urn:microsoft.com/office/officeart/2005/8/layout/arrow2"/>
    <dgm:cxn modelId="{ADA7FC8D-0585-4C94-AFBD-B1688B8B3482}" type="presParOf" srcId="{395E4839-09D0-4F90-9D5F-588CB55E0E69}" destId="{1408C0A9-C0BC-4F24-AEEA-95CE54BC86BE}" srcOrd="1" destOrd="0" presId="urn:microsoft.com/office/officeart/2005/8/layout/arrow2"/>
    <dgm:cxn modelId="{3E320611-186A-4A49-9A47-CA3C36660AE4}" type="presParOf" srcId="{395E4839-09D0-4F90-9D5F-588CB55E0E69}" destId="{3979220C-9DB5-4B11-A898-2470CCC7E1D1}" srcOrd="2" destOrd="0" presId="urn:microsoft.com/office/officeart/2005/8/layout/arrow2"/>
    <dgm:cxn modelId="{1D01342B-0BC6-441B-A065-2631DE2786FA}" type="presParOf" srcId="{395E4839-09D0-4F90-9D5F-588CB55E0E69}" destId="{85367580-13FC-4C26-981D-053507E86D61}" srcOrd="3" destOrd="0" presId="urn:microsoft.com/office/officeart/2005/8/layout/arrow2"/>
  </dgm:cxnLst>
  <dgm:bg>
    <a:solidFill>
      <a:srgbClr val="FFFF00"/>
    </a:solidFill>
    <a:effectLst>
      <a:glow rad="228600">
        <a:schemeClr val="accent6">
          <a:satMod val="175000"/>
          <a:alpha val="40000"/>
        </a:schemeClr>
      </a:glow>
    </a:effectLst>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9DEA16-FAD9-440E-8203-A6B97C30EFB4}" type="doc">
      <dgm:prSet loTypeId="urn:microsoft.com/office/officeart/2005/8/layout/venn2" loCatId="relationship" qsTypeId="urn:microsoft.com/office/officeart/2005/8/quickstyle/3d1" qsCatId="3D" csTypeId="urn:microsoft.com/office/officeart/2005/8/colors/accent6_4" csCatId="accent6" phldr="1"/>
      <dgm:spPr/>
      <dgm:t>
        <a:bodyPr/>
        <a:lstStyle/>
        <a:p>
          <a:endParaRPr lang="ru-RU"/>
        </a:p>
      </dgm:t>
    </dgm:pt>
    <dgm:pt modelId="{5E37A86D-17B4-4CA4-A6AF-4C23C734329E}">
      <dgm:prSet phldrT="[Текст]" custT="1"/>
      <dgm:spPr>
        <a:scene3d>
          <a:camera prst="orthographicFront"/>
          <a:lightRig rig="flat" dir="t"/>
        </a:scene3d>
        <a:sp3d>
          <a:bevelT prst="angle"/>
        </a:sp3d>
      </dgm:spPr>
      <dgm:t>
        <a:bodyPr/>
        <a:lstStyle/>
        <a:p>
          <a:r>
            <a:rPr lang="az-Latn-AZ" sz="2800" b="1" dirty="0" smtClean="0"/>
            <a:t>elm</a:t>
          </a:r>
          <a:endParaRPr lang="ru-RU" sz="2800" b="1" dirty="0"/>
        </a:p>
      </dgm:t>
    </dgm:pt>
    <dgm:pt modelId="{04A6FC38-4CA0-4255-BDDB-C71ADA8741CB}" type="parTrans" cxnId="{17605C14-DCC1-4D40-9026-8C4727207E2E}">
      <dgm:prSet/>
      <dgm:spPr/>
      <dgm:t>
        <a:bodyPr/>
        <a:lstStyle/>
        <a:p>
          <a:endParaRPr lang="ru-RU"/>
        </a:p>
      </dgm:t>
    </dgm:pt>
    <dgm:pt modelId="{A1D13388-3306-43F6-9680-E55C6EE77CDF}" type="sibTrans" cxnId="{17605C14-DCC1-4D40-9026-8C4727207E2E}">
      <dgm:prSet/>
      <dgm:spPr/>
      <dgm:t>
        <a:bodyPr/>
        <a:lstStyle/>
        <a:p>
          <a:endParaRPr lang="ru-RU"/>
        </a:p>
      </dgm:t>
    </dgm:pt>
    <dgm:pt modelId="{28DFB369-CB43-4A42-B5D9-CD6CDA526747}">
      <dgm:prSet phldrT="[Текст]" custT="1"/>
      <dgm:spPr>
        <a:scene3d>
          <a:camera prst="orthographicFront"/>
          <a:lightRig rig="flat" dir="t"/>
        </a:scene3d>
        <a:sp3d>
          <a:bevelT prst="angle"/>
        </a:sp3d>
      </dgm:spPr>
      <dgm:t>
        <a:bodyPr/>
        <a:lstStyle/>
        <a:p>
          <a:r>
            <a:rPr lang="az-Latn-AZ" sz="2800" b="1" dirty="0" smtClean="0"/>
            <a:t>fəlsəfə</a:t>
          </a:r>
          <a:endParaRPr lang="ru-RU" sz="2800" b="1" dirty="0"/>
        </a:p>
      </dgm:t>
    </dgm:pt>
    <dgm:pt modelId="{0B234AD2-BFB9-4BC4-8DA4-D2E11A288373}" type="parTrans" cxnId="{94E2F522-1F1E-4739-B2A4-90848A3E4CDE}">
      <dgm:prSet/>
      <dgm:spPr/>
      <dgm:t>
        <a:bodyPr/>
        <a:lstStyle/>
        <a:p>
          <a:endParaRPr lang="ru-RU"/>
        </a:p>
      </dgm:t>
    </dgm:pt>
    <dgm:pt modelId="{0562907B-8FE8-4575-B7E5-B67C99C7054A}" type="sibTrans" cxnId="{94E2F522-1F1E-4739-B2A4-90848A3E4CDE}">
      <dgm:prSet/>
      <dgm:spPr/>
      <dgm:t>
        <a:bodyPr/>
        <a:lstStyle/>
        <a:p>
          <a:endParaRPr lang="ru-RU"/>
        </a:p>
      </dgm:t>
    </dgm:pt>
    <dgm:pt modelId="{9DE8703D-DCAD-46C3-BDCD-07826C16B7FE}">
      <dgm:prSet phldrT="[Текст]" custT="1"/>
      <dgm:spPr>
        <a:scene3d>
          <a:camera prst="orthographicFront"/>
          <a:lightRig rig="flat" dir="t"/>
        </a:scene3d>
        <a:sp3d>
          <a:bevelT prst="angle"/>
        </a:sp3d>
      </dgm:spPr>
      <dgm:t>
        <a:bodyPr/>
        <a:lstStyle/>
        <a:p>
          <a:r>
            <a:rPr lang="az-Latn-AZ" sz="2800" b="1" dirty="0" smtClean="0"/>
            <a:t>din</a:t>
          </a:r>
          <a:endParaRPr lang="ru-RU" sz="2800" b="1" dirty="0"/>
        </a:p>
      </dgm:t>
    </dgm:pt>
    <dgm:pt modelId="{93CFDF56-6201-48A6-89C7-0BBAD54A03C6}" type="parTrans" cxnId="{DFB23DDE-BFCB-4A8B-A77F-C855F2136BF8}">
      <dgm:prSet/>
      <dgm:spPr/>
      <dgm:t>
        <a:bodyPr/>
        <a:lstStyle/>
        <a:p>
          <a:endParaRPr lang="ru-RU"/>
        </a:p>
      </dgm:t>
    </dgm:pt>
    <dgm:pt modelId="{3C35E240-52B6-45D5-A073-2225F448D455}" type="sibTrans" cxnId="{DFB23DDE-BFCB-4A8B-A77F-C855F2136BF8}">
      <dgm:prSet/>
      <dgm:spPr/>
      <dgm:t>
        <a:bodyPr/>
        <a:lstStyle/>
        <a:p>
          <a:endParaRPr lang="ru-RU"/>
        </a:p>
      </dgm:t>
    </dgm:pt>
    <dgm:pt modelId="{C11EE3C4-4A57-4963-AB56-7D91B82522E6}">
      <dgm:prSet phldrT="[Текст]" custT="1"/>
      <dgm:spPr>
        <a:scene3d>
          <a:camera prst="orthographicFront"/>
          <a:lightRig rig="flat" dir="t"/>
        </a:scene3d>
        <a:sp3d>
          <a:bevelT prst="angle"/>
        </a:sp3d>
      </dgm:spPr>
      <dgm:t>
        <a:bodyPr/>
        <a:lstStyle/>
        <a:p>
          <a:r>
            <a:rPr lang="az-Latn-AZ" sz="2800" b="1" dirty="0" smtClean="0"/>
            <a:t>mifologiya</a:t>
          </a:r>
          <a:endParaRPr lang="ru-RU" sz="2800" b="1" dirty="0"/>
        </a:p>
      </dgm:t>
    </dgm:pt>
    <dgm:pt modelId="{A866152B-F8E0-47C7-8D81-4246E98C434C}" type="parTrans" cxnId="{0EE50A0B-1F4C-4873-897B-E180F4312240}">
      <dgm:prSet/>
      <dgm:spPr/>
      <dgm:t>
        <a:bodyPr/>
        <a:lstStyle/>
        <a:p>
          <a:endParaRPr lang="ru-RU"/>
        </a:p>
      </dgm:t>
    </dgm:pt>
    <dgm:pt modelId="{3284C523-9344-4FEE-9668-F301E38FAF42}" type="sibTrans" cxnId="{0EE50A0B-1F4C-4873-897B-E180F4312240}">
      <dgm:prSet/>
      <dgm:spPr/>
      <dgm:t>
        <a:bodyPr/>
        <a:lstStyle/>
        <a:p>
          <a:endParaRPr lang="ru-RU"/>
        </a:p>
      </dgm:t>
    </dgm:pt>
    <dgm:pt modelId="{AE8EB54C-7FEC-4E6E-BBC0-8FCEE141867C}" type="pres">
      <dgm:prSet presAssocID="{CD9DEA16-FAD9-440E-8203-A6B97C30EFB4}" presName="Name0" presStyleCnt="0">
        <dgm:presLayoutVars>
          <dgm:chMax val="7"/>
          <dgm:resizeHandles val="exact"/>
        </dgm:presLayoutVars>
      </dgm:prSet>
      <dgm:spPr/>
      <dgm:t>
        <a:bodyPr/>
        <a:lstStyle/>
        <a:p>
          <a:endParaRPr lang="ru-RU"/>
        </a:p>
      </dgm:t>
    </dgm:pt>
    <dgm:pt modelId="{0AD6818B-49F6-4BF0-A1E4-E68DB654BE7E}" type="pres">
      <dgm:prSet presAssocID="{CD9DEA16-FAD9-440E-8203-A6B97C30EFB4}" presName="comp1" presStyleCnt="0"/>
      <dgm:spPr>
        <a:scene3d>
          <a:camera prst="orthographicFront"/>
          <a:lightRig rig="threePt" dir="t"/>
        </a:scene3d>
        <a:sp3d>
          <a:bevelT prst="angle"/>
        </a:sp3d>
      </dgm:spPr>
    </dgm:pt>
    <dgm:pt modelId="{9842329E-9A85-476C-BB43-AB46AF1CF915}" type="pres">
      <dgm:prSet presAssocID="{CD9DEA16-FAD9-440E-8203-A6B97C30EFB4}" presName="circle1" presStyleLbl="node1" presStyleIdx="0" presStyleCnt="4" custScaleX="124098"/>
      <dgm:spPr/>
      <dgm:t>
        <a:bodyPr/>
        <a:lstStyle/>
        <a:p>
          <a:endParaRPr lang="ru-RU"/>
        </a:p>
      </dgm:t>
    </dgm:pt>
    <dgm:pt modelId="{74936E61-BF8E-4B7B-93CB-A654A783EA5E}" type="pres">
      <dgm:prSet presAssocID="{CD9DEA16-FAD9-440E-8203-A6B97C30EFB4}" presName="c1text" presStyleLbl="node1" presStyleIdx="0" presStyleCnt="4">
        <dgm:presLayoutVars>
          <dgm:bulletEnabled val="1"/>
        </dgm:presLayoutVars>
      </dgm:prSet>
      <dgm:spPr/>
      <dgm:t>
        <a:bodyPr/>
        <a:lstStyle/>
        <a:p>
          <a:endParaRPr lang="ru-RU"/>
        </a:p>
      </dgm:t>
    </dgm:pt>
    <dgm:pt modelId="{2CFA280E-E9EA-4DC8-B2C1-E59B271F1931}" type="pres">
      <dgm:prSet presAssocID="{CD9DEA16-FAD9-440E-8203-A6B97C30EFB4}" presName="comp2" presStyleCnt="0"/>
      <dgm:spPr>
        <a:scene3d>
          <a:camera prst="orthographicFront"/>
          <a:lightRig rig="threePt" dir="t"/>
        </a:scene3d>
        <a:sp3d>
          <a:bevelT prst="angle"/>
        </a:sp3d>
      </dgm:spPr>
    </dgm:pt>
    <dgm:pt modelId="{DB54A203-475C-4002-B153-6849029D42D7}" type="pres">
      <dgm:prSet presAssocID="{CD9DEA16-FAD9-440E-8203-A6B97C30EFB4}" presName="circle2" presStyleLbl="node1" presStyleIdx="1" presStyleCnt="4" custScaleX="123302"/>
      <dgm:spPr/>
      <dgm:t>
        <a:bodyPr/>
        <a:lstStyle/>
        <a:p>
          <a:endParaRPr lang="ru-RU"/>
        </a:p>
      </dgm:t>
    </dgm:pt>
    <dgm:pt modelId="{E5B6D336-1E33-4E4D-8B78-00DA6364CDE1}" type="pres">
      <dgm:prSet presAssocID="{CD9DEA16-FAD9-440E-8203-A6B97C30EFB4}" presName="c2text" presStyleLbl="node1" presStyleIdx="1" presStyleCnt="4">
        <dgm:presLayoutVars>
          <dgm:bulletEnabled val="1"/>
        </dgm:presLayoutVars>
      </dgm:prSet>
      <dgm:spPr/>
      <dgm:t>
        <a:bodyPr/>
        <a:lstStyle/>
        <a:p>
          <a:endParaRPr lang="ru-RU"/>
        </a:p>
      </dgm:t>
    </dgm:pt>
    <dgm:pt modelId="{849FCF6A-31AC-4ABF-91C8-C79782BA7427}" type="pres">
      <dgm:prSet presAssocID="{CD9DEA16-FAD9-440E-8203-A6B97C30EFB4}" presName="comp3" presStyleCnt="0"/>
      <dgm:spPr>
        <a:scene3d>
          <a:camera prst="orthographicFront"/>
          <a:lightRig rig="threePt" dir="t"/>
        </a:scene3d>
        <a:sp3d>
          <a:bevelT prst="angle"/>
        </a:sp3d>
      </dgm:spPr>
    </dgm:pt>
    <dgm:pt modelId="{87F05BC6-3066-4003-A6B7-614F3A04E856}" type="pres">
      <dgm:prSet presAssocID="{CD9DEA16-FAD9-440E-8203-A6B97C30EFB4}" presName="circle3" presStyleLbl="node1" presStyleIdx="2" presStyleCnt="4" custScaleX="116673"/>
      <dgm:spPr/>
      <dgm:t>
        <a:bodyPr/>
        <a:lstStyle/>
        <a:p>
          <a:endParaRPr lang="ru-RU"/>
        </a:p>
      </dgm:t>
    </dgm:pt>
    <dgm:pt modelId="{24D8758D-CB3D-4474-967B-5F68BCC41856}" type="pres">
      <dgm:prSet presAssocID="{CD9DEA16-FAD9-440E-8203-A6B97C30EFB4}" presName="c3text" presStyleLbl="node1" presStyleIdx="2" presStyleCnt="4">
        <dgm:presLayoutVars>
          <dgm:bulletEnabled val="1"/>
        </dgm:presLayoutVars>
      </dgm:prSet>
      <dgm:spPr/>
      <dgm:t>
        <a:bodyPr/>
        <a:lstStyle/>
        <a:p>
          <a:endParaRPr lang="ru-RU"/>
        </a:p>
      </dgm:t>
    </dgm:pt>
    <dgm:pt modelId="{BCA19E56-D2BA-47C2-A91E-B59B3331C526}" type="pres">
      <dgm:prSet presAssocID="{CD9DEA16-FAD9-440E-8203-A6B97C30EFB4}" presName="comp4" presStyleCnt="0"/>
      <dgm:spPr>
        <a:scene3d>
          <a:camera prst="orthographicFront"/>
          <a:lightRig rig="threePt" dir="t"/>
        </a:scene3d>
        <a:sp3d>
          <a:bevelT prst="angle"/>
        </a:sp3d>
      </dgm:spPr>
    </dgm:pt>
    <dgm:pt modelId="{6388D349-9B35-4704-A887-E10856AB2964}" type="pres">
      <dgm:prSet presAssocID="{CD9DEA16-FAD9-440E-8203-A6B97C30EFB4}" presName="circle4" presStyleLbl="node1" presStyleIdx="3" presStyleCnt="4" custScaleX="119325"/>
      <dgm:spPr/>
      <dgm:t>
        <a:bodyPr/>
        <a:lstStyle/>
        <a:p>
          <a:endParaRPr lang="ru-RU"/>
        </a:p>
      </dgm:t>
    </dgm:pt>
    <dgm:pt modelId="{5E4E0B71-3C56-4BC8-81C0-CD1CDF18E3A7}" type="pres">
      <dgm:prSet presAssocID="{CD9DEA16-FAD9-440E-8203-A6B97C30EFB4}" presName="c4text" presStyleLbl="node1" presStyleIdx="3" presStyleCnt="4">
        <dgm:presLayoutVars>
          <dgm:bulletEnabled val="1"/>
        </dgm:presLayoutVars>
      </dgm:prSet>
      <dgm:spPr/>
      <dgm:t>
        <a:bodyPr/>
        <a:lstStyle/>
        <a:p>
          <a:endParaRPr lang="ru-RU"/>
        </a:p>
      </dgm:t>
    </dgm:pt>
  </dgm:ptLst>
  <dgm:cxnLst>
    <dgm:cxn modelId="{DAA39A8F-F0F0-4F64-ADED-84B0B8241927}" type="presOf" srcId="{5E37A86D-17B4-4CA4-A6AF-4C23C734329E}" destId="{74936E61-BF8E-4B7B-93CB-A654A783EA5E}" srcOrd="1" destOrd="0" presId="urn:microsoft.com/office/officeart/2005/8/layout/venn2"/>
    <dgm:cxn modelId="{C8227793-D638-4413-9D7B-527E943CDBC9}" type="presOf" srcId="{28DFB369-CB43-4A42-B5D9-CD6CDA526747}" destId="{DB54A203-475C-4002-B153-6849029D42D7}" srcOrd="0" destOrd="0" presId="urn:microsoft.com/office/officeart/2005/8/layout/venn2"/>
    <dgm:cxn modelId="{BFD41B92-3FBA-41BB-B512-2D77C6F470E7}" type="presOf" srcId="{C11EE3C4-4A57-4963-AB56-7D91B82522E6}" destId="{5E4E0B71-3C56-4BC8-81C0-CD1CDF18E3A7}" srcOrd="1" destOrd="0" presId="urn:microsoft.com/office/officeart/2005/8/layout/venn2"/>
    <dgm:cxn modelId="{DFB23DDE-BFCB-4A8B-A77F-C855F2136BF8}" srcId="{CD9DEA16-FAD9-440E-8203-A6B97C30EFB4}" destId="{9DE8703D-DCAD-46C3-BDCD-07826C16B7FE}" srcOrd="2" destOrd="0" parTransId="{93CFDF56-6201-48A6-89C7-0BBAD54A03C6}" sibTransId="{3C35E240-52B6-45D5-A073-2225F448D455}"/>
    <dgm:cxn modelId="{028ADC31-3FF9-43AE-B5CC-6B5F7A63E7C4}" type="presOf" srcId="{9DE8703D-DCAD-46C3-BDCD-07826C16B7FE}" destId="{24D8758D-CB3D-4474-967B-5F68BCC41856}" srcOrd="1" destOrd="0" presId="urn:microsoft.com/office/officeart/2005/8/layout/venn2"/>
    <dgm:cxn modelId="{B876AA89-DCCC-4C0F-8CEB-CC248E5A774F}" type="presOf" srcId="{CD9DEA16-FAD9-440E-8203-A6B97C30EFB4}" destId="{AE8EB54C-7FEC-4E6E-BBC0-8FCEE141867C}" srcOrd="0" destOrd="0" presId="urn:microsoft.com/office/officeart/2005/8/layout/venn2"/>
    <dgm:cxn modelId="{D74A0564-A669-4826-A55F-DEB6367FE087}" type="presOf" srcId="{C11EE3C4-4A57-4963-AB56-7D91B82522E6}" destId="{6388D349-9B35-4704-A887-E10856AB2964}" srcOrd="0" destOrd="0" presId="urn:microsoft.com/office/officeart/2005/8/layout/venn2"/>
    <dgm:cxn modelId="{BA1DA012-08C8-4C91-8B4C-7C9CD15767BF}" type="presOf" srcId="{5E37A86D-17B4-4CA4-A6AF-4C23C734329E}" destId="{9842329E-9A85-476C-BB43-AB46AF1CF915}" srcOrd="0" destOrd="0" presId="urn:microsoft.com/office/officeart/2005/8/layout/venn2"/>
    <dgm:cxn modelId="{5A7B4484-90CB-4A53-A5D3-E196809099DC}" type="presOf" srcId="{9DE8703D-DCAD-46C3-BDCD-07826C16B7FE}" destId="{87F05BC6-3066-4003-A6B7-614F3A04E856}" srcOrd="0" destOrd="0" presId="urn:microsoft.com/office/officeart/2005/8/layout/venn2"/>
    <dgm:cxn modelId="{17605C14-DCC1-4D40-9026-8C4727207E2E}" srcId="{CD9DEA16-FAD9-440E-8203-A6B97C30EFB4}" destId="{5E37A86D-17B4-4CA4-A6AF-4C23C734329E}" srcOrd="0" destOrd="0" parTransId="{04A6FC38-4CA0-4255-BDDB-C71ADA8741CB}" sibTransId="{A1D13388-3306-43F6-9680-E55C6EE77CDF}"/>
    <dgm:cxn modelId="{2044F39A-CD11-4D8E-80F4-D8FE85EA2FD6}" type="presOf" srcId="{28DFB369-CB43-4A42-B5D9-CD6CDA526747}" destId="{E5B6D336-1E33-4E4D-8B78-00DA6364CDE1}" srcOrd="1" destOrd="0" presId="urn:microsoft.com/office/officeart/2005/8/layout/venn2"/>
    <dgm:cxn modelId="{94E2F522-1F1E-4739-B2A4-90848A3E4CDE}" srcId="{CD9DEA16-FAD9-440E-8203-A6B97C30EFB4}" destId="{28DFB369-CB43-4A42-B5D9-CD6CDA526747}" srcOrd="1" destOrd="0" parTransId="{0B234AD2-BFB9-4BC4-8DA4-D2E11A288373}" sibTransId="{0562907B-8FE8-4575-B7E5-B67C99C7054A}"/>
    <dgm:cxn modelId="{0EE50A0B-1F4C-4873-897B-E180F4312240}" srcId="{CD9DEA16-FAD9-440E-8203-A6B97C30EFB4}" destId="{C11EE3C4-4A57-4963-AB56-7D91B82522E6}" srcOrd="3" destOrd="0" parTransId="{A866152B-F8E0-47C7-8D81-4246E98C434C}" sibTransId="{3284C523-9344-4FEE-9668-F301E38FAF42}"/>
    <dgm:cxn modelId="{89C8D177-F981-41C3-BFB7-B198462824B4}" type="presParOf" srcId="{AE8EB54C-7FEC-4E6E-BBC0-8FCEE141867C}" destId="{0AD6818B-49F6-4BF0-A1E4-E68DB654BE7E}" srcOrd="0" destOrd="0" presId="urn:microsoft.com/office/officeart/2005/8/layout/venn2"/>
    <dgm:cxn modelId="{4B5144BA-4E84-40C0-AF69-936F8145F42A}" type="presParOf" srcId="{0AD6818B-49F6-4BF0-A1E4-E68DB654BE7E}" destId="{9842329E-9A85-476C-BB43-AB46AF1CF915}" srcOrd="0" destOrd="0" presId="urn:microsoft.com/office/officeart/2005/8/layout/venn2"/>
    <dgm:cxn modelId="{F0E24182-E1A4-41A8-995B-7D6E95C98FAD}" type="presParOf" srcId="{0AD6818B-49F6-4BF0-A1E4-E68DB654BE7E}" destId="{74936E61-BF8E-4B7B-93CB-A654A783EA5E}" srcOrd="1" destOrd="0" presId="urn:microsoft.com/office/officeart/2005/8/layout/venn2"/>
    <dgm:cxn modelId="{B4E2EE42-53A7-4FC2-B048-45C73A89056A}" type="presParOf" srcId="{AE8EB54C-7FEC-4E6E-BBC0-8FCEE141867C}" destId="{2CFA280E-E9EA-4DC8-B2C1-E59B271F1931}" srcOrd="1" destOrd="0" presId="urn:microsoft.com/office/officeart/2005/8/layout/venn2"/>
    <dgm:cxn modelId="{DC9035B9-7BD5-482D-9D98-C98A1CF30D17}" type="presParOf" srcId="{2CFA280E-E9EA-4DC8-B2C1-E59B271F1931}" destId="{DB54A203-475C-4002-B153-6849029D42D7}" srcOrd="0" destOrd="0" presId="urn:microsoft.com/office/officeart/2005/8/layout/venn2"/>
    <dgm:cxn modelId="{4EE64A07-0510-43D3-BD68-9E48646F345A}" type="presParOf" srcId="{2CFA280E-E9EA-4DC8-B2C1-E59B271F1931}" destId="{E5B6D336-1E33-4E4D-8B78-00DA6364CDE1}" srcOrd="1" destOrd="0" presId="urn:microsoft.com/office/officeart/2005/8/layout/venn2"/>
    <dgm:cxn modelId="{EBF9D6CC-3D60-403E-9652-32904D648768}" type="presParOf" srcId="{AE8EB54C-7FEC-4E6E-BBC0-8FCEE141867C}" destId="{849FCF6A-31AC-4ABF-91C8-C79782BA7427}" srcOrd="2" destOrd="0" presId="urn:microsoft.com/office/officeart/2005/8/layout/venn2"/>
    <dgm:cxn modelId="{694DC5E7-1133-4FE9-A493-DF5B102AC579}" type="presParOf" srcId="{849FCF6A-31AC-4ABF-91C8-C79782BA7427}" destId="{87F05BC6-3066-4003-A6B7-614F3A04E856}" srcOrd="0" destOrd="0" presId="urn:microsoft.com/office/officeart/2005/8/layout/venn2"/>
    <dgm:cxn modelId="{91A48952-B399-4D83-8429-C8E813B91CBA}" type="presParOf" srcId="{849FCF6A-31AC-4ABF-91C8-C79782BA7427}" destId="{24D8758D-CB3D-4474-967B-5F68BCC41856}" srcOrd="1" destOrd="0" presId="urn:microsoft.com/office/officeart/2005/8/layout/venn2"/>
    <dgm:cxn modelId="{2CEBACEB-9822-4645-8F5C-F4B05A86C667}" type="presParOf" srcId="{AE8EB54C-7FEC-4E6E-BBC0-8FCEE141867C}" destId="{BCA19E56-D2BA-47C2-A91E-B59B3331C526}" srcOrd="3" destOrd="0" presId="urn:microsoft.com/office/officeart/2005/8/layout/venn2"/>
    <dgm:cxn modelId="{F857FD56-86D1-49C1-A518-1DABD0CE69B7}" type="presParOf" srcId="{BCA19E56-D2BA-47C2-A91E-B59B3331C526}" destId="{6388D349-9B35-4704-A887-E10856AB2964}" srcOrd="0" destOrd="0" presId="urn:microsoft.com/office/officeart/2005/8/layout/venn2"/>
    <dgm:cxn modelId="{8436B77A-5CDE-4AA8-BFF7-8EEE297A8D8A}" type="presParOf" srcId="{BCA19E56-D2BA-47C2-A91E-B59B3331C526}" destId="{5E4E0B71-3C56-4BC8-81C0-CD1CDF18E3A7}" srcOrd="1" destOrd="0" presId="urn:microsoft.com/office/officeart/2005/8/layout/venn2"/>
  </dgm:cxnLst>
  <dgm:bg>
    <a:noFill/>
    <a:effectLst>
      <a:glow rad="228600">
        <a:schemeClr val="accent4">
          <a:satMod val="175000"/>
          <a:alpha val="40000"/>
        </a:schemeClr>
      </a:glow>
    </a:effectLst>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7E28EA-3EB1-428D-B6DA-9F7125BC2742}"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ru-RU"/>
        </a:p>
      </dgm:t>
    </dgm:pt>
    <dgm:pt modelId="{7F544756-C121-4058-9CFB-B33EB7F2087E}">
      <dgm:prSet phldrT="[Текст]"/>
      <dgm:spPr>
        <a:effectLst>
          <a:glow rad="228600">
            <a:schemeClr val="accent2">
              <a:satMod val="175000"/>
              <a:alpha val="40000"/>
            </a:schemeClr>
          </a:glow>
        </a:effectLst>
        <a:scene3d>
          <a:camera prst="isometricOffAxis1Right"/>
          <a:lightRig rig="threePt" dir="t"/>
        </a:scene3d>
        <a:sp3d>
          <a:bevelT w="139700" h="139700" prst="divot"/>
        </a:sp3d>
      </dgm:spPr>
      <dgm:t>
        <a:bodyPr/>
        <a:lstStyle/>
        <a:p>
          <a:r>
            <a:rPr lang="az-Latn-AZ" b="1" dirty="0" smtClean="0"/>
            <a:t>Müxtəlif xalqların dünyanın yaranması, təbiət hadisələri, fantastik varlıqlar, Allahın işləri haqqındakı təsəvvürlərin müəyyən ardıcıllıqla sistemləşdirilmiş dünyagörüşü formasıdır.</a:t>
          </a:r>
          <a:endParaRPr lang="ru-RU" dirty="0"/>
        </a:p>
      </dgm:t>
    </dgm:pt>
    <dgm:pt modelId="{5A1D41EF-869A-4973-8B18-9ABA4FFB00E5}" type="parTrans" cxnId="{68530E6E-B68B-4A9C-B43B-0BC05A5872A2}">
      <dgm:prSet/>
      <dgm:spPr/>
      <dgm:t>
        <a:bodyPr/>
        <a:lstStyle/>
        <a:p>
          <a:endParaRPr lang="ru-RU"/>
        </a:p>
      </dgm:t>
    </dgm:pt>
    <dgm:pt modelId="{006C1617-4345-487F-98E1-EFC8AB468591}" type="sibTrans" cxnId="{68530E6E-B68B-4A9C-B43B-0BC05A5872A2}">
      <dgm:prSet/>
      <dgm:spPr/>
      <dgm:t>
        <a:bodyPr/>
        <a:lstStyle/>
        <a:p>
          <a:endParaRPr lang="ru-RU"/>
        </a:p>
      </dgm:t>
    </dgm:pt>
    <dgm:pt modelId="{9CF74800-D6F1-4BDB-BA25-56F99F25B060}">
      <dgm:prSet phldrT="[Текст]"/>
      <dgm:spPr>
        <a:effectLst>
          <a:glow rad="228600">
            <a:schemeClr val="accent4">
              <a:satMod val="175000"/>
              <a:alpha val="40000"/>
            </a:schemeClr>
          </a:glow>
        </a:effectLst>
        <a:scene3d>
          <a:camera prst="perspectiveContrastingRightFacing"/>
          <a:lightRig rig="threePt" dir="t"/>
        </a:scene3d>
        <a:sp3d>
          <a:bevelT w="139700" h="139700" prst="divot"/>
        </a:sp3d>
      </dgm:spPr>
      <dgm:t>
        <a:bodyPr/>
        <a:lstStyle/>
        <a:p>
          <a:r>
            <a:rPr lang="az-Latn-AZ" b="1" dirty="0" smtClean="0"/>
            <a:t>Miflərdə biliklərin rüşeymləri, dini inamın, mənəvi mədəniyyətin, incəsənətin, sosial həyatın müxtəlif elementləri birləşir.</a:t>
          </a:r>
          <a:endParaRPr lang="ru-RU" dirty="0"/>
        </a:p>
      </dgm:t>
    </dgm:pt>
    <dgm:pt modelId="{A7976D41-9C2A-4F86-8596-94220E1B7119}" type="parTrans" cxnId="{68C228E3-1B38-4D54-98D6-374F045ED857}">
      <dgm:prSet/>
      <dgm:spPr/>
      <dgm:t>
        <a:bodyPr/>
        <a:lstStyle/>
        <a:p>
          <a:endParaRPr lang="ru-RU"/>
        </a:p>
      </dgm:t>
    </dgm:pt>
    <dgm:pt modelId="{6D1BE422-CC92-422D-A418-169CFA14BB7C}" type="sibTrans" cxnId="{68C228E3-1B38-4D54-98D6-374F045ED857}">
      <dgm:prSet/>
      <dgm:spPr/>
      <dgm:t>
        <a:bodyPr/>
        <a:lstStyle/>
        <a:p>
          <a:endParaRPr lang="ru-RU"/>
        </a:p>
      </dgm:t>
    </dgm:pt>
    <dgm:pt modelId="{910C6028-20BF-448D-85AA-D6BFAD735ECC}" type="pres">
      <dgm:prSet presAssocID="{CC7E28EA-3EB1-428D-B6DA-9F7125BC2742}" presName="Name0" presStyleCnt="0">
        <dgm:presLayoutVars>
          <dgm:dir/>
          <dgm:resizeHandles val="exact"/>
        </dgm:presLayoutVars>
      </dgm:prSet>
      <dgm:spPr/>
      <dgm:t>
        <a:bodyPr/>
        <a:lstStyle/>
        <a:p>
          <a:endParaRPr lang="ru-RU"/>
        </a:p>
      </dgm:t>
    </dgm:pt>
    <dgm:pt modelId="{B5990703-BF93-4C14-B3A8-F8C39C9A5129}" type="pres">
      <dgm:prSet presAssocID="{7F544756-C121-4058-9CFB-B33EB7F2087E}" presName="node" presStyleLbl="node1" presStyleIdx="0" presStyleCnt="2">
        <dgm:presLayoutVars>
          <dgm:bulletEnabled val="1"/>
        </dgm:presLayoutVars>
      </dgm:prSet>
      <dgm:spPr/>
      <dgm:t>
        <a:bodyPr/>
        <a:lstStyle/>
        <a:p>
          <a:endParaRPr lang="ru-RU"/>
        </a:p>
      </dgm:t>
    </dgm:pt>
    <dgm:pt modelId="{68E299E9-2E81-49E2-A1B1-8784871FDD7E}" type="pres">
      <dgm:prSet presAssocID="{006C1617-4345-487F-98E1-EFC8AB468591}" presName="sibTrans" presStyleCnt="0"/>
      <dgm:spPr/>
    </dgm:pt>
    <dgm:pt modelId="{C5FC5D20-345C-4987-B6B6-C002D4AC41A9}" type="pres">
      <dgm:prSet presAssocID="{9CF74800-D6F1-4BDB-BA25-56F99F25B060}" presName="node" presStyleLbl="node1" presStyleIdx="1" presStyleCnt="2">
        <dgm:presLayoutVars>
          <dgm:bulletEnabled val="1"/>
        </dgm:presLayoutVars>
      </dgm:prSet>
      <dgm:spPr/>
      <dgm:t>
        <a:bodyPr/>
        <a:lstStyle/>
        <a:p>
          <a:endParaRPr lang="ru-RU"/>
        </a:p>
      </dgm:t>
    </dgm:pt>
  </dgm:ptLst>
  <dgm:cxnLst>
    <dgm:cxn modelId="{68C228E3-1B38-4D54-98D6-374F045ED857}" srcId="{CC7E28EA-3EB1-428D-B6DA-9F7125BC2742}" destId="{9CF74800-D6F1-4BDB-BA25-56F99F25B060}" srcOrd="1" destOrd="0" parTransId="{A7976D41-9C2A-4F86-8596-94220E1B7119}" sibTransId="{6D1BE422-CC92-422D-A418-169CFA14BB7C}"/>
    <dgm:cxn modelId="{68530E6E-B68B-4A9C-B43B-0BC05A5872A2}" srcId="{CC7E28EA-3EB1-428D-B6DA-9F7125BC2742}" destId="{7F544756-C121-4058-9CFB-B33EB7F2087E}" srcOrd="0" destOrd="0" parTransId="{5A1D41EF-869A-4973-8B18-9ABA4FFB00E5}" sibTransId="{006C1617-4345-487F-98E1-EFC8AB468591}"/>
    <dgm:cxn modelId="{3E81116D-4536-4CC5-A006-77037732E63C}" type="presOf" srcId="{9CF74800-D6F1-4BDB-BA25-56F99F25B060}" destId="{C5FC5D20-345C-4987-B6B6-C002D4AC41A9}" srcOrd="0" destOrd="0" presId="urn:microsoft.com/office/officeart/2005/8/layout/hList6"/>
    <dgm:cxn modelId="{A24C85E8-F000-48AA-802F-CF2D2CF20988}" type="presOf" srcId="{7F544756-C121-4058-9CFB-B33EB7F2087E}" destId="{B5990703-BF93-4C14-B3A8-F8C39C9A5129}" srcOrd="0" destOrd="0" presId="urn:microsoft.com/office/officeart/2005/8/layout/hList6"/>
    <dgm:cxn modelId="{F9310B80-F111-4DC3-9CEA-9F4790DF7EBE}" type="presOf" srcId="{CC7E28EA-3EB1-428D-B6DA-9F7125BC2742}" destId="{910C6028-20BF-448D-85AA-D6BFAD735ECC}" srcOrd="0" destOrd="0" presId="urn:microsoft.com/office/officeart/2005/8/layout/hList6"/>
    <dgm:cxn modelId="{B7F0AA41-D06C-43A4-A85A-2F4CF161CAC4}" type="presParOf" srcId="{910C6028-20BF-448D-85AA-D6BFAD735ECC}" destId="{B5990703-BF93-4C14-B3A8-F8C39C9A5129}" srcOrd="0" destOrd="0" presId="urn:microsoft.com/office/officeart/2005/8/layout/hList6"/>
    <dgm:cxn modelId="{91DE95F5-93C4-43F8-8A01-CE16FBF7930E}" type="presParOf" srcId="{910C6028-20BF-448D-85AA-D6BFAD735ECC}" destId="{68E299E9-2E81-49E2-A1B1-8784871FDD7E}" srcOrd="1" destOrd="0" presId="urn:microsoft.com/office/officeart/2005/8/layout/hList6"/>
    <dgm:cxn modelId="{48CF49CC-0DC0-4F10-9E4B-CCCC3931CBF2}" type="presParOf" srcId="{910C6028-20BF-448D-85AA-D6BFAD735ECC}" destId="{C5FC5D20-345C-4987-B6B6-C002D4AC41A9}" srcOrd="2" destOrd="0" presId="urn:microsoft.com/office/officeart/2005/8/layout/hList6"/>
  </dgm:cxnLst>
  <dgm:bg>
    <a:blipFill>
      <a:blip xmlns:r="http://schemas.openxmlformats.org/officeDocument/2006/relationships" r:embed="rId1"/>
      <a:tile tx="0" ty="0" sx="100000" sy="100000" flip="none" algn="tl"/>
    </a:blip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4034DE-92A8-4234-A13D-74745A24103F}" type="doc">
      <dgm:prSet loTypeId="urn:microsoft.com/office/officeart/2005/8/layout/arrow6" loCatId="process" qsTypeId="urn:microsoft.com/office/officeart/2005/8/quickstyle/simple1" qsCatId="simple" csTypeId="urn:microsoft.com/office/officeart/2005/8/colors/accent3_3" csCatId="accent3" phldr="1"/>
      <dgm:spPr>
        <a:scene3d>
          <a:camera prst="isometricOffAxis1Right"/>
          <a:lightRig rig="threePt" dir="t"/>
        </a:scene3d>
      </dgm:spPr>
      <dgm:t>
        <a:bodyPr/>
        <a:lstStyle/>
        <a:p>
          <a:endParaRPr lang="ru-RU"/>
        </a:p>
      </dgm:t>
    </dgm:pt>
    <dgm:pt modelId="{CB6599C0-98EC-4EF3-97C6-E434AEC8EC7A}">
      <dgm:prSet phldrT="[Текст]"/>
      <dgm:spPr>
        <a:scene3d>
          <a:camera prst="isometricOffAxis1Right"/>
          <a:lightRig rig="threePt" dir="t"/>
        </a:scene3d>
        <a:sp3d>
          <a:bevelT w="139700" h="139700" prst="divot"/>
        </a:sp3d>
      </dgm:spPr>
      <dgm:t>
        <a:bodyPr/>
        <a:lstStyle/>
        <a:p>
          <a:r>
            <a:rPr lang="az-Latn-AZ" b="1" dirty="0" smtClean="0"/>
            <a:t>Din – insanların inam və fövqəltəbii qüvvələrə etiqadına əsaslanmış müvafiq davranış və xüsusi fəaliyyətini əks etdirən dünyagörüşüdür.</a:t>
          </a:r>
          <a:endParaRPr lang="ru-RU" b="1" dirty="0"/>
        </a:p>
      </dgm:t>
    </dgm:pt>
    <dgm:pt modelId="{AB9431A0-7452-477F-B2B1-CC00BB2F963D}" type="parTrans" cxnId="{453A43E7-DF5E-4524-A128-A46C681960C2}">
      <dgm:prSet/>
      <dgm:spPr/>
      <dgm:t>
        <a:bodyPr/>
        <a:lstStyle/>
        <a:p>
          <a:endParaRPr lang="ru-RU"/>
        </a:p>
      </dgm:t>
    </dgm:pt>
    <dgm:pt modelId="{644051F2-288C-4B1B-851B-EB91A4304D95}" type="sibTrans" cxnId="{453A43E7-DF5E-4524-A128-A46C681960C2}">
      <dgm:prSet/>
      <dgm:spPr/>
      <dgm:t>
        <a:bodyPr/>
        <a:lstStyle/>
        <a:p>
          <a:endParaRPr lang="ru-RU"/>
        </a:p>
      </dgm:t>
    </dgm:pt>
    <dgm:pt modelId="{64DAE7BE-74C9-4640-A83B-D53851B8C411}">
      <dgm:prSet phldrT="[Текст]" custT="1"/>
      <dgm:spPr>
        <a:scene3d>
          <a:camera prst="isometricOffAxis1Right"/>
          <a:lightRig rig="threePt" dir="t"/>
        </a:scene3d>
        <a:sp3d>
          <a:bevelT w="139700" h="139700" prst="divot"/>
        </a:sp3d>
      </dgm:spPr>
      <dgm:t>
        <a:bodyPr/>
        <a:lstStyle/>
        <a:p>
          <a:r>
            <a:rPr lang="az-Latn-AZ" sz="2400" b="1" dirty="0" smtClean="0"/>
            <a:t>Dində inam bilikdən əvvələ qoyulur.</a:t>
          </a:r>
          <a:endParaRPr lang="ru-RU" sz="2400" b="1" dirty="0"/>
        </a:p>
      </dgm:t>
    </dgm:pt>
    <dgm:pt modelId="{4AAD6120-9A72-410A-BA97-4AD9BF712537}" type="parTrans" cxnId="{F1EB1399-3CEF-4221-AB9E-E2A78A96F92F}">
      <dgm:prSet/>
      <dgm:spPr/>
      <dgm:t>
        <a:bodyPr/>
        <a:lstStyle/>
        <a:p>
          <a:endParaRPr lang="ru-RU"/>
        </a:p>
      </dgm:t>
    </dgm:pt>
    <dgm:pt modelId="{F5A667E5-85BD-46B3-AB91-5B268B0CEF72}" type="sibTrans" cxnId="{F1EB1399-3CEF-4221-AB9E-E2A78A96F92F}">
      <dgm:prSet/>
      <dgm:spPr/>
      <dgm:t>
        <a:bodyPr/>
        <a:lstStyle/>
        <a:p>
          <a:endParaRPr lang="ru-RU"/>
        </a:p>
      </dgm:t>
    </dgm:pt>
    <dgm:pt modelId="{E4C5D979-7FF5-4449-AC8F-20DCC3E0146F}" type="pres">
      <dgm:prSet presAssocID="{544034DE-92A8-4234-A13D-74745A24103F}" presName="compositeShape" presStyleCnt="0">
        <dgm:presLayoutVars>
          <dgm:chMax val="2"/>
          <dgm:dir/>
          <dgm:resizeHandles val="exact"/>
        </dgm:presLayoutVars>
      </dgm:prSet>
      <dgm:spPr/>
      <dgm:t>
        <a:bodyPr/>
        <a:lstStyle/>
        <a:p>
          <a:endParaRPr lang="ru-RU"/>
        </a:p>
      </dgm:t>
    </dgm:pt>
    <dgm:pt modelId="{0574DAC2-2B38-4322-93CC-DD411EBCC190}" type="pres">
      <dgm:prSet presAssocID="{544034DE-92A8-4234-A13D-74745A24103F}" presName="ribbon" presStyleLbl="node1" presStyleIdx="0" presStyleCnt="1"/>
      <dgm:spPr>
        <a:scene3d>
          <a:camera prst="isometricOffAxis1Right"/>
          <a:lightRig rig="threePt" dir="t"/>
        </a:scene3d>
        <a:sp3d>
          <a:bevelT w="139700" h="139700" prst="divot"/>
        </a:sp3d>
      </dgm:spPr>
    </dgm:pt>
    <dgm:pt modelId="{AC1E5ACD-F06D-4BCE-98CF-97ADFDCF3CDD}" type="pres">
      <dgm:prSet presAssocID="{544034DE-92A8-4234-A13D-74745A24103F}" presName="leftArrowText" presStyleLbl="node1" presStyleIdx="0" presStyleCnt="1">
        <dgm:presLayoutVars>
          <dgm:chMax val="0"/>
          <dgm:bulletEnabled val="1"/>
        </dgm:presLayoutVars>
      </dgm:prSet>
      <dgm:spPr/>
      <dgm:t>
        <a:bodyPr/>
        <a:lstStyle/>
        <a:p>
          <a:endParaRPr lang="ru-RU"/>
        </a:p>
      </dgm:t>
    </dgm:pt>
    <dgm:pt modelId="{D7F2A6BD-EEFE-4708-AF68-3BC17C1353E7}" type="pres">
      <dgm:prSet presAssocID="{544034DE-92A8-4234-A13D-74745A24103F}" presName="rightArrowText" presStyleLbl="node1" presStyleIdx="0" presStyleCnt="1">
        <dgm:presLayoutVars>
          <dgm:chMax val="0"/>
          <dgm:bulletEnabled val="1"/>
        </dgm:presLayoutVars>
      </dgm:prSet>
      <dgm:spPr/>
      <dgm:t>
        <a:bodyPr/>
        <a:lstStyle/>
        <a:p>
          <a:endParaRPr lang="ru-RU"/>
        </a:p>
      </dgm:t>
    </dgm:pt>
  </dgm:ptLst>
  <dgm:cxnLst>
    <dgm:cxn modelId="{1D79F8BB-50C2-44F7-ABF6-C0916AC11261}" type="presOf" srcId="{CB6599C0-98EC-4EF3-97C6-E434AEC8EC7A}" destId="{AC1E5ACD-F06D-4BCE-98CF-97ADFDCF3CDD}" srcOrd="0" destOrd="0" presId="urn:microsoft.com/office/officeart/2005/8/layout/arrow6"/>
    <dgm:cxn modelId="{F1EB1399-3CEF-4221-AB9E-E2A78A96F92F}" srcId="{544034DE-92A8-4234-A13D-74745A24103F}" destId="{64DAE7BE-74C9-4640-A83B-D53851B8C411}" srcOrd="1" destOrd="0" parTransId="{4AAD6120-9A72-410A-BA97-4AD9BF712537}" sibTransId="{F5A667E5-85BD-46B3-AB91-5B268B0CEF72}"/>
    <dgm:cxn modelId="{8513A713-EFEE-41B7-A6C4-F3B8608C6760}" type="presOf" srcId="{64DAE7BE-74C9-4640-A83B-D53851B8C411}" destId="{D7F2A6BD-EEFE-4708-AF68-3BC17C1353E7}" srcOrd="0" destOrd="0" presId="urn:microsoft.com/office/officeart/2005/8/layout/arrow6"/>
    <dgm:cxn modelId="{428D2FB6-03C8-4C05-9574-B7351DE26087}" type="presOf" srcId="{544034DE-92A8-4234-A13D-74745A24103F}" destId="{E4C5D979-7FF5-4449-AC8F-20DCC3E0146F}" srcOrd="0" destOrd="0" presId="urn:microsoft.com/office/officeart/2005/8/layout/arrow6"/>
    <dgm:cxn modelId="{453A43E7-DF5E-4524-A128-A46C681960C2}" srcId="{544034DE-92A8-4234-A13D-74745A24103F}" destId="{CB6599C0-98EC-4EF3-97C6-E434AEC8EC7A}" srcOrd="0" destOrd="0" parTransId="{AB9431A0-7452-477F-B2B1-CC00BB2F963D}" sibTransId="{644051F2-288C-4B1B-851B-EB91A4304D95}"/>
    <dgm:cxn modelId="{6A84C6DC-3FCB-46D4-A9E5-B0C8C6EBE05E}" type="presParOf" srcId="{E4C5D979-7FF5-4449-AC8F-20DCC3E0146F}" destId="{0574DAC2-2B38-4322-93CC-DD411EBCC190}" srcOrd="0" destOrd="0" presId="urn:microsoft.com/office/officeart/2005/8/layout/arrow6"/>
    <dgm:cxn modelId="{FD4C173D-BCA3-424B-98DC-9FC543E09588}" type="presParOf" srcId="{E4C5D979-7FF5-4449-AC8F-20DCC3E0146F}" destId="{AC1E5ACD-F06D-4BCE-98CF-97ADFDCF3CDD}" srcOrd="1" destOrd="0" presId="urn:microsoft.com/office/officeart/2005/8/layout/arrow6"/>
    <dgm:cxn modelId="{BE44B855-A1E2-4ADF-B014-5FD431BA2740}" type="presParOf" srcId="{E4C5D979-7FF5-4449-AC8F-20DCC3E0146F}" destId="{D7F2A6BD-EEFE-4708-AF68-3BC17C1353E7}" srcOrd="2" destOrd="0" presId="urn:microsoft.com/office/officeart/2005/8/layout/arrow6"/>
  </dgm:cxnLst>
  <dgm:bg>
    <a:blipFill>
      <a:blip xmlns:r="http://schemas.openxmlformats.org/officeDocument/2006/relationships" r:embed="rId1"/>
      <a:tile tx="0" ty="0" sx="100000" sy="100000" flip="none" algn="tl"/>
    </a:blipFill>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1D05FE-5365-4AB2-B697-616E0D49BF51}"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ru-RU"/>
        </a:p>
      </dgm:t>
    </dgm:pt>
    <dgm:pt modelId="{8D51F3C8-F5B2-43B8-AA1F-3C56A38D2468}">
      <dgm:prSet phldrT="[Текст]"/>
      <dgm:spPr>
        <a:scene3d>
          <a:camera prst="perspectiveRelaxed"/>
          <a:lightRig rig="threePt" dir="t"/>
        </a:scene3d>
        <a:sp3d>
          <a:bevelT w="139700" h="139700" prst="divot"/>
        </a:sp3d>
      </dgm:spPr>
      <dgm:t>
        <a:bodyPr/>
        <a:lstStyle/>
        <a:p>
          <a:r>
            <a:rPr lang="az-Latn-AZ" b="1" dirty="0" smtClean="0"/>
            <a:t>Fəlsəfə</a:t>
          </a:r>
          <a:endParaRPr lang="ru-RU" b="1" dirty="0"/>
        </a:p>
      </dgm:t>
    </dgm:pt>
    <dgm:pt modelId="{CDF56E9F-CBA9-453D-92C7-027E4BF2CD16}" type="parTrans" cxnId="{DC466149-422A-443A-AF64-F09E48616366}">
      <dgm:prSet/>
      <dgm:spPr/>
      <dgm:t>
        <a:bodyPr/>
        <a:lstStyle/>
        <a:p>
          <a:endParaRPr lang="ru-RU"/>
        </a:p>
      </dgm:t>
    </dgm:pt>
    <dgm:pt modelId="{F793057A-9EB4-4795-9FB0-7B57F34CA077}" type="sibTrans" cxnId="{DC466149-422A-443A-AF64-F09E48616366}">
      <dgm:prSet/>
      <dgm:spPr/>
      <dgm:t>
        <a:bodyPr/>
        <a:lstStyle/>
        <a:p>
          <a:endParaRPr lang="ru-RU"/>
        </a:p>
      </dgm:t>
    </dgm:pt>
    <dgm:pt modelId="{B106715B-5DCE-473B-81DD-1939224B24E5}">
      <dgm:prSet phldrT="[Текст]"/>
      <dgm:spPr>
        <a:scene3d>
          <a:camera prst="perspectiveContrastingRightFacing"/>
          <a:lightRig rig="threePt" dir="t"/>
        </a:scene3d>
        <a:sp3d>
          <a:bevelT w="139700" h="139700" prst="divot"/>
        </a:sp3d>
      </dgm:spPr>
      <dgm:t>
        <a:bodyPr/>
        <a:lstStyle/>
        <a:p>
          <a:r>
            <a:rPr lang="az-Latn-AZ" b="1" dirty="0" smtClean="0"/>
            <a:t>Dünyagörüşü olub, təbiət, cəmiyyət və insan təfəkkürünün ən ümumi inkişaf qanunları haqqında elmdir.</a:t>
          </a:r>
          <a:endParaRPr lang="ru-RU" dirty="0"/>
        </a:p>
      </dgm:t>
    </dgm:pt>
    <dgm:pt modelId="{8A920166-C745-4B80-8898-0D24607C3F58}" type="parTrans" cxnId="{AB7798E2-C4D0-4379-81B3-0FF066D6851A}">
      <dgm:prSet/>
      <dgm:spPr/>
      <dgm:t>
        <a:bodyPr/>
        <a:lstStyle/>
        <a:p>
          <a:endParaRPr lang="ru-RU"/>
        </a:p>
      </dgm:t>
    </dgm:pt>
    <dgm:pt modelId="{80177156-A480-4CA6-B545-69F643F502FF}" type="sibTrans" cxnId="{AB7798E2-C4D0-4379-81B3-0FF066D6851A}">
      <dgm:prSet/>
      <dgm:spPr/>
      <dgm:t>
        <a:bodyPr/>
        <a:lstStyle/>
        <a:p>
          <a:endParaRPr lang="ru-RU"/>
        </a:p>
      </dgm:t>
    </dgm:pt>
    <dgm:pt modelId="{7F6814A3-3692-4D8A-AC36-7385D74E4F98}">
      <dgm:prSet phldrT="[Текст]"/>
      <dgm:spPr>
        <a:scene3d>
          <a:camera prst="perspectiveRelaxedModerately"/>
          <a:lightRig rig="threePt" dir="t"/>
        </a:scene3d>
        <a:sp3d>
          <a:bevelT w="139700" h="139700" prst="divot"/>
        </a:sp3d>
      </dgm:spPr>
      <dgm:t>
        <a:bodyPr/>
        <a:lstStyle/>
        <a:p>
          <a:r>
            <a:rPr lang="az-Latn-AZ" b="1" dirty="0" smtClean="0"/>
            <a:t>Dünyaya və insanın oradakı yerinə ümumiləşmiş baxışlar sistemidir.</a:t>
          </a:r>
          <a:endParaRPr lang="ru-RU" dirty="0"/>
        </a:p>
      </dgm:t>
    </dgm:pt>
    <dgm:pt modelId="{7A59E3AB-770A-411F-A383-0F0049E06588}" type="parTrans" cxnId="{ADF96AC7-BCCB-4523-8002-8C97DF19F750}">
      <dgm:prSet/>
      <dgm:spPr/>
      <dgm:t>
        <a:bodyPr/>
        <a:lstStyle/>
        <a:p>
          <a:endParaRPr lang="ru-RU"/>
        </a:p>
      </dgm:t>
    </dgm:pt>
    <dgm:pt modelId="{555C3385-9E9B-432B-AD13-893EBC1583BB}" type="sibTrans" cxnId="{ADF96AC7-BCCB-4523-8002-8C97DF19F750}">
      <dgm:prSet/>
      <dgm:spPr/>
      <dgm:t>
        <a:bodyPr/>
        <a:lstStyle/>
        <a:p>
          <a:endParaRPr lang="ru-RU"/>
        </a:p>
      </dgm:t>
    </dgm:pt>
    <dgm:pt modelId="{E9D35CE9-8324-4922-B612-A00A33048F18}">
      <dgm:prSet phldrT="[Текст]"/>
      <dgm:spPr>
        <a:scene3d>
          <a:camera prst="perspectiveContrastingLeftFacing"/>
          <a:lightRig rig="threePt" dir="t"/>
        </a:scene3d>
        <a:sp3d>
          <a:bevelT w="139700" h="139700" prst="divot"/>
        </a:sp3d>
      </dgm:spPr>
      <dgm:t>
        <a:bodyPr/>
        <a:lstStyle/>
        <a:p>
          <a:r>
            <a:rPr lang="az-Latn-AZ" b="1" dirty="0" smtClean="0"/>
            <a:t>Əgər mif və dində diqqət cavaba yönəlirdisə, fəlsəfədə maraq doğuran sualın özüdür.</a:t>
          </a:r>
          <a:endParaRPr lang="ru-RU" dirty="0"/>
        </a:p>
      </dgm:t>
    </dgm:pt>
    <dgm:pt modelId="{5362EA55-C5EC-4044-8530-F5F7C81DBBF1}" type="parTrans" cxnId="{93646C77-0BE1-48C1-B76F-43CB6E2A3BC7}">
      <dgm:prSet/>
      <dgm:spPr/>
      <dgm:t>
        <a:bodyPr/>
        <a:lstStyle/>
        <a:p>
          <a:endParaRPr lang="ru-RU"/>
        </a:p>
      </dgm:t>
    </dgm:pt>
    <dgm:pt modelId="{53DEC5A3-DCCE-4455-9C30-72E850C0B0F3}" type="sibTrans" cxnId="{93646C77-0BE1-48C1-B76F-43CB6E2A3BC7}">
      <dgm:prSet/>
      <dgm:spPr/>
      <dgm:t>
        <a:bodyPr/>
        <a:lstStyle/>
        <a:p>
          <a:endParaRPr lang="ru-RU"/>
        </a:p>
      </dgm:t>
    </dgm:pt>
    <dgm:pt modelId="{0207B234-C9F6-4756-971D-168E8015D52A}" type="pres">
      <dgm:prSet presAssocID="{011D05FE-5365-4AB2-B697-616E0D49BF51}" presName="composite" presStyleCnt="0">
        <dgm:presLayoutVars>
          <dgm:chMax val="1"/>
          <dgm:dir/>
          <dgm:resizeHandles val="exact"/>
        </dgm:presLayoutVars>
      </dgm:prSet>
      <dgm:spPr/>
      <dgm:t>
        <a:bodyPr/>
        <a:lstStyle/>
        <a:p>
          <a:endParaRPr lang="ru-RU"/>
        </a:p>
      </dgm:t>
    </dgm:pt>
    <dgm:pt modelId="{1B1B310E-1C60-4A3C-A57E-02B92B6C5D2F}" type="pres">
      <dgm:prSet presAssocID="{8D51F3C8-F5B2-43B8-AA1F-3C56A38D2468}" presName="roof" presStyleLbl="dkBgShp" presStyleIdx="0" presStyleCnt="2"/>
      <dgm:spPr/>
      <dgm:t>
        <a:bodyPr/>
        <a:lstStyle/>
        <a:p>
          <a:endParaRPr lang="ru-RU"/>
        </a:p>
      </dgm:t>
    </dgm:pt>
    <dgm:pt modelId="{279BA0CC-0C9D-483A-A604-A1C62AD3565A}" type="pres">
      <dgm:prSet presAssocID="{8D51F3C8-F5B2-43B8-AA1F-3C56A38D2468}" presName="pillars" presStyleCnt="0"/>
      <dgm:spPr>
        <a:scene3d>
          <a:camera prst="orthographicFront"/>
          <a:lightRig rig="threePt" dir="t"/>
        </a:scene3d>
        <a:sp3d>
          <a:bevelT w="139700" h="139700" prst="divot"/>
        </a:sp3d>
      </dgm:spPr>
    </dgm:pt>
    <dgm:pt modelId="{6FE5F3C3-0D09-472C-8193-C853238DD05E}" type="pres">
      <dgm:prSet presAssocID="{8D51F3C8-F5B2-43B8-AA1F-3C56A38D2468}" presName="pillar1" presStyleLbl="node1" presStyleIdx="0" presStyleCnt="3">
        <dgm:presLayoutVars>
          <dgm:bulletEnabled val="1"/>
        </dgm:presLayoutVars>
      </dgm:prSet>
      <dgm:spPr/>
      <dgm:t>
        <a:bodyPr/>
        <a:lstStyle/>
        <a:p>
          <a:endParaRPr lang="ru-RU"/>
        </a:p>
      </dgm:t>
    </dgm:pt>
    <dgm:pt modelId="{BBFF7ED8-9140-4147-A462-357C602586A0}" type="pres">
      <dgm:prSet presAssocID="{7F6814A3-3692-4D8A-AC36-7385D74E4F98}" presName="pillarX" presStyleLbl="node1" presStyleIdx="1" presStyleCnt="3">
        <dgm:presLayoutVars>
          <dgm:bulletEnabled val="1"/>
        </dgm:presLayoutVars>
      </dgm:prSet>
      <dgm:spPr/>
      <dgm:t>
        <a:bodyPr/>
        <a:lstStyle/>
        <a:p>
          <a:endParaRPr lang="ru-RU"/>
        </a:p>
      </dgm:t>
    </dgm:pt>
    <dgm:pt modelId="{19AB7223-A0CD-49BD-AD26-DC1F7870DD56}" type="pres">
      <dgm:prSet presAssocID="{E9D35CE9-8324-4922-B612-A00A33048F18}" presName="pillarX" presStyleLbl="node1" presStyleIdx="2" presStyleCnt="3">
        <dgm:presLayoutVars>
          <dgm:bulletEnabled val="1"/>
        </dgm:presLayoutVars>
      </dgm:prSet>
      <dgm:spPr/>
      <dgm:t>
        <a:bodyPr/>
        <a:lstStyle/>
        <a:p>
          <a:endParaRPr lang="ru-RU"/>
        </a:p>
      </dgm:t>
    </dgm:pt>
    <dgm:pt modelId="{625E25AD-BEDE-4454-9601-E71825B03014}" type="pres">
      <dgm:prSet presAssocID="{8D51F3C8-F5B2-43B8-AA1F-3C56A38D2468}" presName="base" presStyleLbl="dkBgShp" presStyleIdx="1" presStyleCnt="2"/>
      <dgm:spPr>
        <a:scene3d>
          <a:camera prst="orthographicFront"/>
          <a:lightRig rig="threePt" dir="t"/>
        </a:scene3d>
        <a:sp3d>
          <a:bevelT w="139700" h="139700" prst="divot"/>
        </a:sp3d>
      </dgm:spPr>
    </dgm:pt>
  </dgm:ptLst>
  <dgm:cxnLst>
    <dgm:cxn modelId="{ADF96AC7-BCCB-4523-8002-8C97DF19F750}" srcId="{8D51F3C8-F5B2-43B8-AA1F-3C56A38D2468}" destId="{7F6814A3-3692-4D8A-AC36-7385D74E4F98}" srcOrd="1" destOrd="0" parTransId="{7A59E3AB-770A-411F-A383-0F0049E06588}" sibTransId="{555C3385-9E9B-432B-AD13-893EBC1583BB}"/>
    <dgm:cxn modelId="{17548838-1896-4B80-85F5-B47917DEB31F}" type="presOf" srcId="{B106715B-5DCE-473B-81DD-1939224B24E5}" destId="{6FE5F3C3-0D09-472C-8193-C853238DD05E}" srcOrd="0" destOrd="0" presId="urn:microsoft.com/office/officeart/2005/8/layout/hList3"/>
    <dgm:cxn modelId="{F9B42B3E-4254-42C3-9FEB-6F09830FB9EB}" type="presOf" srcId="{8D51F3C8-F5B2-43B8-AA1F-3C56A38D2468}" destId="{1B1B310E-1C60-4A3C-A57E-02B92B6C5D2F}" srcOrd="0" destOrd="0" presId="urn:microsoft.com/office/officeart/2005/8/layout/hList3"/>
    <dgm:cxn modelId="{1FAD147D-F412-4868-9890-AEAE866873A7}" type="presOf" srcId="{7F6814A3-3692-4D8A-AC36-7385D74E4F98}" destId="{BBFF7ED8-9140-4147-A462-357C602586A0}" srcOrd="0" destOrd="0" presId="urn:microsoft.com/office/officeart/2005/8/layout/hList3"/>
    <dgm:cxn modelId="{073AEA6D-092B-4A7F-A5FE-54C5ABAB448B}" type="presOf" srcId="{011D05FE-5365-4AB2-B697-616E0D49BF51}" destId="{0207B234-C9F6-4756-971D-168E8015D52A}" srcOrd="0" destOrd="0" presId="urn:microsoft.com/office/officeart/2005/8/layout/hList3"/>
    <dgm:cxn modelId="{DC466149-422A-443A-AF64-F09E48616366}" srcId="{011D05FE-5365-4AB2-B697-616E0D49BF51}" destId="{8D51F3C8-F5B2-43B8-AA1F-3C56A38D2468}" srcOrd="0" destOrd="0" parTransId="{CDF56E9F-CBA9-453D-92C7-027E4BF2CD16}" sibTransId="{F793057A-9EB4-4795-9FB0-7B57F34CA077}"/>
    <dgm:cxn modelId="{46FBACB7-501F-4E1E-881E-8753FAD94E52}" type="presOf" srcId="{E9D35CE9-8324-4922-B612-A00A33048F18}" destId="{19AB7223-A0CD-49BD-AD26-DC1F7870DD56}" srcOrd="0" destOrd="0" presId="urn:microsoft.com/office/officeart/2005/8/layout/hList3"/>
    <dgm:cxn modelId="{93646C77-0BE1-48C1-B76F-43CB6E2A3BC7}" srcId="{8D51F3C8-F5B2-43B8-AA1F-3C56A38D2468}" destId="{E9D35CE9-8324-4922-B612-A00A33048F18}" srcOrd="2" destOrd="0" parTransId="{5362EA55-C5EC-4044-8530-F5F7C81DBBF1}" sibTransId="{53DEC5A3-DCCE-4455-9C30-72E850C0B0F3}"/>
    <dgm:cxn modelId="{AB7798E2-C4D0-4379-81B3-0FF066D6851A}" srcId="{8D51F3C8-F5B2-43B8-AA1F-3C56A38D2468}" destId="{B106715B-5DCE-473B-81DD-1939224B24E5}" srcOrd="0" destOrd="0" parTransId="{8A920166-C745-4B80-8898-0D24607C3F58}" sibTransId="{80177156-A480-4CA6-B545-69F643F502FF}"/>
    <dgm:cxn modelId="{7CEAB400-DFC7-4B48-AD2A-0B11BDC7989E}" type="presParOf" srcId="{0207B234-C9F6-4756-971D-168E8015D52A}" destId="{1B1B310E-1C60-4A3C-A57E-02B92B6C5D2F}" srcOrd="0" destOrd="0" presId="urn:microsoft.com/office/officeart/2005/8/layout/hList3"/>
    <dgm:cxn modelId="{665BC440-EF0E-4713-83F6-9A3C7563A9F8}" type="presParOf" srcId="{0207B234-C9F6-4756-971D-168E8015D52A}" destId="{279BA0CC-0C9D-483A-A604-A1C62AD3565A}" srcOrd="1" destOrd="0" presId="urn:microsoft.com/office/officeart/2005/8/layout/hList3"/>
    <dgm:cxn modelId="{C027C8AE-C44C-4A81-B463-3CEE3D623714}" type="presParOf" srcId="{279BA0CC-0C9D-483A-A604-A1C62AD3565A}" destId="{6FE5F3C3-0D09-472C-8193-C853238DD05E}" srcOrd="0" destOrd="0" presId="urn:microsoft.com/office/officeart/2005/8/layout/hList3"/>
    <dgm:cxn modelId="{5F240309-4BD8-43FC-AD34-AC65C9014F1F}" type="presParOf" srcId="{279BA0CC-0C9D-483A-A604-A1C62AD3565A}" destId="{BBFF7ED8-9140-4147-A462-357C602586A0}" srcOrd="1" destOrd="0" presId="urn:microsoft.com/office/officeart/2005/8/layout/hList3"/>
    <dgm:cxn modelId="{1F1D5386-B3C5-4329-83E0-AD38DCE75DD6}" type="presParOf" srcId="{279BA0CC-0C9D-483A-A604-A1C62AD3565A}" destId="{19AB7223-A0CD-49BD-AD26-DC1F7870DD56}" srcOrd="2" destOrd="0" presId="urn:microsoft.com/office/officeart/2005/8/layout/hList3"/>
    <dgm:cxn modelId="{71D40A51-1CD0-4941-B0D6-DB4C701C81A0}" type="presParOf" srcId="{0207B234-C9F6-4756-971D-168E8015D52A}" destId="{625E25AD-BEDE-4454-9601-E71825B03014}" srcOrd="2" destOrd="0" presId="urn:microsoft.com/office/officeart/2005/8/layout/hList3"/>
  </dgm:cxnLst>
  <dgm:bg/>
  <dgm:whole>
    <a:effectLst>
      <a:reflection blurRad="6350" stA="50000" endA="300" endPos="90000" dir="5400000" sy="-100000" algn="bl" rotWithShape="0"/>
    </a:effectLst>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120149-7CBE-45CF-81E4-B1455733119C}" type="doc">
      <dgm:prSet loTypeId="urn:microsoft.com/office/officeart/2005/8/layout/lProcess3" loCatId="process" qsTypeId="urn:microsoft.com/office/officeart/2005/8/quickstyle/3d7" qsCatId="3D" csTypeId="urn:microsoft.com/office/officeart/2005/8/colors/colorful1" csCatId="colorful" phldr="1"/>
      <dgm:spPr/>
      <dgm:t>
        <a:bodyPr/>
        <a:lstStyle/>
        <a:p>
          <a:endParaRPr lang="ru-RU"/>
        </a:p>
      </dgm:t>
    </dgm:pt>
    <dgm:pt modelId="{16FE6E51-2F67-4B03-ABF9-83996EEAAAC8}">
      <dgm:prSet phldrT="[Текст]"/>
      <dgm:spPr>
        <a:sp3d extrusionH="50600" prstMaterial="metal">
          <a:bevelT w="101600" h="80600" prst="relaxedInset"/>
          <a:bevelB w="80600" h="80600" prst="relaxedInset"/>
        </a:sp3d>
      </dgm:spPr>
      <dgm:t>
        <a:bodyPr/>
        <a:lstStyle/>
        <a:p>
          <a:r>
            <a:rPr lang="az-Latn-AZ" b="1" dirty="0" smtClean="0"/>
            <a:t>Siyasi baxış, ideya və nəzəriyyələr</a:t>
          </a:r>
          <a:endParaRPr lang="ru-RU" b="1" dirty="0"/>
        </a:p>
      </dgm:t>
    </dgm:pt>
    <dgm:pt modelId="{0638B459-E772-4DE3-85BA-D67D5E4AA771}" type="parTrans" cxnId="{6F04F07D-E938-460E-8C23-8893531EF4CD}">
      <dgm:prSet/>
      <dgm:spPr/>
      <dgm:t>
        <a:bodyPr/>
        <a:lstStyle/>
        <a:p>
          <a:endParaRPr lang="ru-RU"/>
        </a:p>
      </dgm:t>
    </dgm:pt>
    <dgm:pt modelId="{44149CA9-836A-4527-8525-678533FB9C06}" type="sibTrans" cxnId="{6F04F07D-E938-460E-8C23-8893531EF4CD}">
      <dgm:prSet/>
      <dgm:spPr/>
      <dgm:t>
        <a:bodyPr/>
        <a:lstStyle/>
        <a:p>
          <a:endParaRPr lang="ru-RU"/>
        </a:p>
      </dgm:t>
    </dgm:pt>
    <dgm:pt modelId="{00E87F82-B81C-404E-8C04-14A8EB4753D4}">
      <dgm:prSet phldrT="[Текст]"/>
      <dgm:spPr>
        <a:sp3d extrusionH="50600" contourW="3000">
          <a:bevelT w="101600" h="80600" prst="relaxedInset"/>
          <a:bevelB w="80600" h="80600" prst="relaxedInset"/>
        </a:sp3d>
      </dgm:spPr>
      <dgm:t>
        <a:bodyPr/>
        <a:lstStyle/>
        <a:p>
          <a:r>
            <a:rPr lang="az-Latn-AZ" b="1" dirty="0" smtClean="0"/>
            <a:t>Hüquqi baxış, </a:t>
          </a:r>
        </a:p>
        <a:p>
          <a:r>
            <a:rPr lang="az-Latn-AZ" b="1" dirty="0" smtClean="0"/>
            <a:t>ideya və nəzəriyyələr</a:t>
          </a:r>
          <a:r>
            <a:rPr lang="ru-RU" b="1" dirty="0" smtClean="0"/>
            <a:t> </a:t>
          </a:r>
          <a:endParaRPr lang="ru-RU" b="1" dirty="0"/>
        </a:p>
      </dgm:t>
    </dgm:pt>
    <dgm:pt modelId="{ABF593EC-27F2-420E-B4F1-3840D4027DBB}" type="parTrans" cxnId="{F6DDA45B-23AB-41E2-A507-E2874256D176}">
      <dgm:prSet/>
      <dgm:spPr/>
      <dgm:t>
        <a:bodyPr/>
        <a:lstStyle/>
        <a:p>
          <a:endParaRPr lang="ru-RU"/>
        </a:p>
      </dgm:t>
    </dgm:pt>
    <dgm:pt modelId="{111790E6-FC95-4BE8-B0EE-626B1989BA6C}" type="sibTrans" cxnId="{F6DDA45B-23AB-41E2-A507-E2874256D176}">
      <dgm:prSet/>
      <dgm:spPr/>
      <dgm:t>
        <a:bodyPr/>
        <a:lstStyle/>
        <a:p>
          <a:endParaRPr lang="ru-RU"/>
        </a:p>
      </dgm:t>
    </dgm:pt>
    <dgm:pt modelId="{F316391A-C15B-4BB3-8D64-459215D400DB}">
      <dgm:prSet phldrT="[Текст]"/>
      <dgm:spPr>
        <a:sp3d extrusionH="50600" prstMaterial="metal">
          <a:bevelT w="101600" h="80600" prst="relaxedInset"/>
          <a:bevelB w="80600" h="80600" prst="relaxedInset"/>
        </a:sp3d>
      </dgm:spPr>
      <dgm:t>
        <a:bodyPr/>
        <a:lstStyle/>
        <a:p>
          <a:r>
            <a:rPr lang="az-Latn-AZ" b="1" dirty="0" smtClean="0"/>
            <a:t>Fəlsəfi baxış, ideya </a:t>
          </a:r>
        </a:p>
        <a:p>
          <a:r>
            <a:rPr lang="az-Latn-AZ" b="1" dirty="0" smtClean="0"/>
            <a:t>və nəzəriyyələr</a:t>
          </a:r>
          <a:endParaRPr lang="ru-RU" b="1" dirty="0"/>
        </a:p>
      </dgm:t>
    </dgm:pt>
    <dgm:pt modelId="{8C353D44-B54A-4E25-83D1-3048816D9A16}" type="parTrans" cxnId="{D1AAABB4-6918-4485-BE85-40358FBE4EC5}">
      <dgm:prSet/>
      <dgm:spPr/>
      <dgm:t>
        <a:bodyPr/>
        <a:lstStyle/>
        <a:p>
          <a:endParaRPr lang="ru-RU"/>
        </a:p>
      </dgm:t>
    </dgm:pt>
    <dgm:pt modelId="{05AD1ED9-BFEE-430B-86B6-6A15E9CFB389}" type="sibTrans" cxnId="{D1AAABB4-6918-4485-BE85-40358FBE4EC5}">
      <dgm:prSet/>
      <dgm:spPr/>
      <dgm:t>
        <a:bodyPr/>
        <a:lstStyle/>
        <a:p>
          <a:endParaRPr lang="ru-RU"/>
        </a:p>
      </dgm:t>
    </dgm:pt>
    <dgm:pt modelId="{9848D115-3EA3-4044-8D13-1BFFE45AC5E9}">
      <dgm:prSet phldrT="[Текст]"/>
      <dgm:spPr>
        <a:sp3d extrusionH="50600" contourW="3000">
          <a:bevelT w="101600" h="80600" prst="relaxedInset"/>
          <a:bevelB w="80600" h="80600" prst="relaxedInset"/>
        </a:sp3d>
      </dgm:spPr>
      <dgm:t>
        <a:bodyPr/>
        <a:lstStyle/>
        <a:p>
          <a:r>
            <a:rPr lang="az-Latn-AZ" b="1" dirty="0" smtClean="0"/>
            <a:t>Etik baxışlar və</a:t>
          </a:r>
        </a:p>
        <a:p>
          <a:r>
            <a:rPr lang="az-Latn-AZ" b="1" dirty="0" smtClean="0"/>
            <a:t>əxlaqi qiymətləndirmə</a:t>
          </a:r>
          <a:endParaRPr lang="ru-RU" b="1" dirty="0"/>
        </a:p>
      </dgm:t>
    </dgm:pt>
    <dgm:pt modelId="{0E1F49E7-E429-4F69-984E-14BF8B97EBDE}" type="parTrans" cxnId="{BB565E14-B98E-4FDC-9D2C-C4E3A03518F5}">
      <dgm:prSet/>
      <dgm:spPr/>
      <dgm:t>
        <a:bodyPr/>
        <a:lstStyle/>
        <a:p>
          <a:endParaRPr lang="ru-RU"/>
        </a:p>
      </dgm:t>
    </dgm:pt>
    <dgm:pt modelId="{4DEBF4B0-4A97-44A4-B8AC-4AE717FAFB58}" type="sibTrans" cxnId="{BB565E14-B98E-4FDC-9D2C-C4E3A03518F5}">
      <dgm:prSet/>
      <dgm:spPr/>
      <dgm:t>
        <a:bodyPr/>
        <a:lstStyle/>
        <a:p>
          <a:endParaRPr lang="ru-RU"/>
        </a:p>
      </dgm:t>
    </dgm:pt>
    <dgm:pt modelId="{551C359E-66EE-456D-8B15-138B43DF9EFE}">
      <dgm:prSet phldrT="[Текст]"/>
      <dgm:spPr>
        <a:solidFill>
          <a:srgbClr val="FFFF00"/>
        </a:solidFill>
        <a:sp3d extrusionH="50600" prstMaterial="metal">
          <a:bevelT w="101600" h="80600" prst="relaxedInset"/>
          <a:bevelB w="80600" h="80600" prst="relaxedInset"/>
        </a:sp3d>
      </dgm:spPr>
      <dgm:t>
        <a:bodyPr/>
        <a:lstStyle/>
        <a:p>
          <a:r>
            <a:rPr lang="az-Latn-AZ" b="1" dirty="0" smtClean="0"/>
            <a:t>Təbiət, ictimai və digər elmlərin ideya və nəzəriyyələri</a:t>
          </a:r>
          <a:endParaRPr lang="ru-RU" b="1" dirty="0"/>
        </a:p>
      </dgm:t>
    </dgm:pt>
    <dgm:pt modelId="{C67C1FD8-4926-49ED-A51F-F410E68D3457}" type="parTrans" cxnId="{9D3F3BE2-99CE-4DA8-B3AE-4A8AB5642459}">
      <dgm:prSet/>
      <dgm:spPr/>
      <dgm:t>
        <a:bodyPr/>
        <a:lstStyle/>
        <a:p>
          <a:endParaRPr lang="ru-RU"/>
        </a:p>
      </dgm:t>
    </dgm:pt>
    <dgm:pt modelId="{1191079F-D16D-4924-AC7F-D1BEEC4FFA93}" type="sibTrans" cxnId="{9D3F3BE2-99CE-4DA8-B3AE-4A8AB5642459}">
      <dgm:prSet/>
      <dgm:spPr/>
      <dgm:t>
        <a:bodyPr/>
        <a:lstStyle/>
        <a:p>
          <a:endParaRPr lang="ru-RU"/>
        </a:p>
      </dgm:t>
    </dgm:pt>
    <dgm:pt modelId="{8BECC1EB-4459-416F-8AF0-E4DBEE2886CE}">
      <dgm:prSet phldrT="[Текст]"/>
      <dgm:spPr>
        <a:sp3d extrusionH="50600" contourW="3000">
          <a:bevelT w="101600" h="80600" prst="relaxedInset"/>
          <a:bevelB w="80600" h="80600" prst="relaxedInset"/>
        </a:sp3d>
      </dgm:spPr>
      <dgm:t>
        <a:bodyPr/>
        <a:lstStyle/>
        <a:p>
          <a:r>
            <a:rPr lang="az-Latn-AZ" b="1" dirty="0" smtClean="0"/>
            <a:t>Estetik baxışlar və</a:t>
          </a:r>
        </a:p>
        <a:p>
          <a:r>
            <a:rPr lang="az-Latn-AZ" b="1" dirty="0" smtClean="0"/>
            <a:t>estetik qiymətləndirmə</a:t>
          </a:r>
          <a:endParaRPr lang="ru-RU" b="1" dirty="0"/>
        </a:p>
      </dgm:t>
    </dgm:pt>
    <dgm:pt modelId="{D3293FFF-6472-4D24-80F1-BB7C0E094AA9}" type="parTrans" cxnId="{0891FC07-AEC2-4E40-A455-C81989CF59EE}">
      <dgm:prSet/>
      <dgm:spPr/>
      <dgm:t>
        <a:bodyPr/>
        <a:lstStyle/>
        <a:p>
          <a:endParaRPr lang="ru-RU"/>
        </a:p>
      </dgm:t>
    </dgm:pt>
    <dgm:pt modelId="{92CBF86A-3E7E-4010-8FD5-50226DF9B82A}" type="sibTrans" cxnId="{0891FC07-AEC2-4E40-A455-C81989CF59EE}">
      <dgm:prSet/>
      <dgm:spPr/>
      <dgm:t>
        <a:bodyPr/>
        <a:lstStyle/>
        <a:p>
          <a:endParaRPr lang="ru-RU"/>
        </a:p>
      </dgm:t>
    </dgm:pt>
    <dgm:pt modelId="{AD360181-022C-4919-9D6C-4725A63F6FC5}" type="pres">
      <dgm:prSet presAssocID="{56120149-7CBE-45CF-81E4-B1455733119C}" presName="Name0" presStyleCnt="0">
        <dgm:presLayoutVars>
          <dgm:chPref val="3"/>
          <dgm:dir/>
          <dgm:animLvl val="lvl"/>
          <dgm:resizeHandles/>
        </dgm:presLayoutVars>
      </dgm:prSet>
      <dgm:spPr/>
      <dgm:t>
        <a:bodyPr/>
        <a:lstStyle/>
        <a:p>
          <a:endParaRPr lang="ru-RU"/>
        </a:p>
      </dgm:t>
    </dgm:pt>
    <dgm:pt modelId="{679AE677-6754-41B9-9038-2110B6384FC8}" type="pres">
      <dgm:prSet presAssocID="{16FE6E51-2F67-4B03-ABF9-83996EEAAAC8}" presName="horFlow" presStyleCnt="0"/>
      <dgm:spPr>
        <a:sp3d>
          <a:bevelT prst="relaxedInset"/>
        </a:sp3d>
      </dgm:spPr>
      <dgm:t>
        <a:bodyPr/>
        <a:lstStyle/>
        <a:p>
          <a:endParaRPr lang="ru-RU"/>
        </a:p>
      </dgm:t>
    </dgm:pt>
    <dgm:pt modelId="{5F26D4D4-1ABF-4748-B63E-88C3E6CA701D}" type="pres">
      <dgm:prSet presAssocID="{16FE6E51-2F67-4B03-ABF9-83996EEAAAC8}" presName="bigChev" presStyleLbl="node1" presStyleIdx="0" presStyleCnt="3"/>
      <dgm:spPr/>
      <dgm:t>
        <a:bodyPr/>
        <a:lstStyle/>
        <a:p>
          <a:endParaRPr lang="ru-RU"/>
        </a:p>
      </dgm:t>
    </dgm:pt>
    <dgm:pt modelId="{DB13C589-27B5-49D3-AB86-459364EDA9FC}" type="pres">
      <dgm:prSet presAssocID="{ABF593EC-27F2-420E-B4F1-3840D4027DBB}" presName="parTrans" presStyleCnt="0"/>
      <dgm:spPr>
        <a:sp3d>
          <a:bevelT prst="relaxedInset"/>
        </a:sp3d>
      </dgm:spPr>
      <dgm:t>
        <a:bodyPr/>
        <a:lstStyle/>
        <a:p>
          <a:endParaRPr lang="ru-RU"/>
        </a:p>
      </dgm:t>
    </dgm:pt>
    <dgm:pt modelId="{37C67253-6A67-4294-B27B-55B0202D5357}" type="pres">
      <dgm:prSet presAssocID="{00E87F82-B81C-404E-8C04-14A8EB4753D4}" presName="node" presStyleLbl="alignAccFollowNode1" presStyleIdx="0" presStyleCnt="3">
        <dgm:presLayoutVars>
          <dgm:bulletEnabled val="1"/>
        </dgm:presLayoutVars>
      </dgm:prSet>
      <dgm:spPr/>
      <dgm:t>
        <a:bodyPr/>
        <a:lstStyle/>
        <a:p>
          <a:endParaRPr lang="ru-RU"/>
        </a:p>
      </dgm:t>
    </dgm:pt>
    <dgm:pt modelId="{80610DBA-718C-44B2-BB18-C4BE0474D1A0}" type="pres">
      <dgm:prSet presAssocID="{16FE6E51-2F67-4B03-ABF9-83996EEAAAC8}" presName="vSp" presStyleCnt="0"/>
      <dgm:spPr>
        <a:sp3d>
          <a:bevelT prst="relaxedInset"/>
        </a:sp3d>
      </dgm:spPr>
      <dgm:t>
        <a:bodyPr/>
        <a:lstStyle/>
        <a:p>
          <a:endParaRPr lang="ru-RU"/>
        </a:p>
      </dgm:t>
    </dgm:pt>
    <dgm:pt modelId="{9C4A4484-8808-4209-8596-9702E00AC3F4}" type="pres">
      <dgm:prSet presAssocID="{F316391A-C15B-4BB3-8D64-459215D400DB}" presName="horFlow" presStyleCnt="0"/>
      <dgm:spPr>
        <a:sp3d>
          <a:bevelT prst="relaxedInset"/>
        </a:sp3d>
      </dgm:spPr>
      <dgm:t>
        <a:bodyPr/>
        <a:lstStyle/>
        <a:p>
          <a:endParaRPr lang="ru-RU"/>
        </a:p>
      </dgm:t>
    </dgm:pt>
    <dgm:pt modelId="{5E57A8FB-C486-4A1D-BD53-EF7CF857A680}" type="pres">
      <dgm:prSet presAssocID="{F316391A-C15B-4BB3-8D64-459215D400DB}" presName="bigChev" presStyleLbl="node1" presStyleIdx="1" presStyleCnt="3"/>
      <dgm:spPr/>
      <dgm:t>
        <a:bodyPr/>
        <a:lstStyle/>
        <a:p>
          <a:endParaRPr lang="ru-RU"/>
        </a:p>
      </dgm:t>
    </dgm:pt>
    <dgm:pt modelId="{056C0689-33E8-429B-86FF-CECCACF225CE}" type="pres">
      <dgm:prSet presAssocID="{0E1F49E7-E429-4F69-984E-14BF8B97EBDE}" presName="parTrans" presStyleCnt="0"/>
      <dgm:spPr>
        <a:sp3d>
          <a:bevelT prst="relaxedInset"/>
        </a:sp3d>
      </dgm:spPr>
      <dgm:t>
        <a:bodyPr/>
        <a:lstStyle/>
        <a:p>
          <a:endParaRPr lang="ru-RU"/>
        </a:p>
      </dgm:t>
    </dgm:pt>
    <dgm:pt modelId="{B3D932E4-34F6-4AAF-B140-E64ABCC75A1C}" type="pres">
      <dgm:prSet presAssocID="{9848D115-3EA3-4044-8D13-1BFFE45AC5E9}" presName="node" presStyleLbl="alignAccFollowNode1" presStyleIdx="1" presStyleCnt="3">
        <dgm:presLayoutVars>
          <dgm:bulletEnabled val="1"/>
        </dgm:presLayoutVars>
      </dgm:prSet>
      <dgm:spPr/>
      <dgm:t>
        <a:bodyPr/>
        <a:lstStyle/>
        <a:p>
          <a:endParaRPr lang="ru-RU"/>
        </a:p>
      </dgm:t>
    </dgm:pt>
    <dgm:pt modelId="{5E754E7C-ACF9-45A2-9EB6-C9CC787B4B03}" type="pres">
      <dgm:prSet presAssocID="{F316391A-C15B-4BB3-8D64-459215D400DB}" presName="vSp" presStyleCnt="0"/>
      <dgm:spPr>
        <a:sp3d>
          <a:bevelT prst="relaxedInset"/>
        </a:sp3d>
      </dgm:spPr>
      <dgm:t>
        <a:bodyPr/>
        <a:lstStyle/>
        <a:p>
          <a:endParaRPr lang="ru-RU"/>
        </a:p>
      </dgm:t>
    </dgm:pt>
    <dgm:pt modelId="{DF97BCBE-F3A1-418B-95C5-82C97684DCAE}" type="pres">
      <dgm:prSet presAssocID="{551C359E-66EE-456D-8B15-138B43DF9EFE}" presName="horFlow" presStyleCnt="0"/>
      <dgm:spPr>
        <a:sp3d>
          <a:bevelT prst="relaxedInset"/>
        </a:sp3d>
      </dgm:spPr>
      <dgm:t>
        <a:bodyPr/>
        <a:lstStyle/>
        <a:p>
          <a:endParaRPr lang="ru-RU"/>
        </a:p>
      </dgm:t>
    </dgm:pt>
    <dgm:pt modelId="{A19F296D-D6F9-41D2-A305-063F8BD68401}" type="pres">
      <dgm:prSet presAssocID="{551C359E-66EE-456D-8B15-138B43DF9EFE}" presName="bigChev" presStyleLbl="node1" presStyleIdx="2" presStyleCnt="3"/>
      <dgm:spPr/>
      <dgm:t>
        <a:bodyPr/>
        <a:lstStyle/>
        <a:p>
          <a:endParaRPr lang="ru-RU"/>
        </a:p>
      </dgm:t>
    </dgm:pt>
    <dgm:pt modelId="{91138D63-8906-4B8E-A49C-AE17BF4E0FB9}" type="pres">
      <dgm:prSet presAssocID="{D3293FFF-6472-4D24-80F1-BB7C0E094AA9}" presName="parTrans" presStyleCnt="0"/>
      <dgm:spPr>
        <a:sp3d>
          <a:bevelT prst="relaxedInset"/>
        </a:sp3d>
      </dgm:spPr>
      <dgm:t>
        <a:bodyPr/>
        <a:lstStyle/>
        <a:p>
          <a:endParaRPr lang="ru-RU"/>
        </a:p>
      </dgm:t>
    </dgm:pt>
    <dgm:pt modelId="{65F274CE-2C6E-4005-99D7-B19C3BB235DB}" type="pres">
      <dgm:prSet presAssocID="{8BECC1EB-4459-416F-8AF0-E4DBEE2886CE}" presName="node" presStyleLbl="alignAccFollowNode1" presStyleIdx="2" presStyleCnt="3">
        <dgm:presLayoutVars>
          <dgm:bulletEnabled val="1"/>
        </dgm:presLayoutVars>
      </dgm:prSet>
      <dgm:spPr/>
      <dgm:t>
        <a:bodyPr/>
        <a:lstStyle/>
        <a:p>
          <a:endParaRPr lang="ru-RU"/>
        </a:p>
      </dgm:t>
    </dgm:pt>
  </dgm:ptLst>
  <dgm:cxnLst>
    <dgm:cxn modelId="{D5CD4F7D-9EC9-4CAC-A397-C88E7EA108B8}" type="presOf" srcId="{56120149-7CBE-45CF-81E4-B1455733119C}" destId="{AD360181-022C-4919-9D6C-4725A63F6FC5}" srcOrd="0" destOrd="0" presId="urn:microsoft.com/office/officeart/2005/8/layout/lProcess3"/>
    <dgm:cxn modelId="{D1AAABB4-6918-4485-BE85-40358FBE4EC5}" srcId="{56120149-7CBE-45CF-81E4-B1455733119C}" destId="{F316391A-C15B-4BB3-8D64-459215D400DB}" srcOrd="1" destOrd="0" parTransId="{8C353D44-B54A-4E25-83D1-3048816D9A16}" sibTransId="{05AD1ED9-BFEE-430B-86B6-6A15E9CFB389}"/>
    <dgm:cxn modelId="{F4F707FD-0F00-4A8A-A42B-85C26636475B}" type="presOf" srcId="{9848D115-3EA3-4044-8D13-1BFFE45AC5E9}" destId="{B3D932E4-34F6-4AAF-B140-E64ABCC75A1C}" srcOrd="0" destOrd="0" presId="urn:microsoft.com/office/officeart/2005/8/layout/lProcess3"/>
    <dgm:cxn modelId="{0891FC07-AEC2-4E40-A455-C81989CF59EE}" srcId="{551C359E-66EE-456D-8B15-138B43DF9EFE}" destId="{8BECC1EB-4459-416F-8AF0-E4DBEE2886CE}" srcOrd="0" destOrd="0" parTransId="{D3293FFF-6472-4D24-80F1-BB7C0E094AA9}" sibTransId="{92CBF86A-3E7E-4010-8FD5-50226DF9B82A}"/>
    <dgm:cxn modelId="{0F9A066B-F22D-49B1-AA4E-C4CB67528218}" type="presOf" srcId="{16FE6E51-2F67-4B03-ABF9-83996EEAAAC8}" destId="{5F26D4D4-1ABF-4748-B63E-88C3E6CA701D}" srcOrd="0" destOrd="0" presId="urn:microsoft.com/office/officeart/2005/8/layout/lProcess3"/>
    <dgm:cxn modelId="{BB565E14-B98E-4FDC-9D2C-C4E3A03518F5}" srcId="{F316391A-C15B-4BB3-8D64-459215D400DB}" destId="{9848D115-3EA3-4044-8D13-1BFFE45AC5E9}" srcOrd="0" destOrd="0" parTransId="{0E1F49E7-E429-4F69-984E-14BF8B97EBDE}" sibTransId="{4DEBF4B0-4A97-44A4-B8AC-4AE717FAFB58}"/>
    <dgm:cxn modelId="{9D3F3BE2-99CE-4DA8-B3AE-4A8AB5642459}" srcId="{56120149-7CBE-45CF-81E4-B1455733119C}" destId="{551C359E-66EE-456D-8B15-138B43DF9EFE}" srcOrd="2" destOrd="0" parTransId="{C67C1FD8-4926-49ED-A51F-F410E68D3457}" sibTransId="{1191079F-D16D-4924-AC7F-D1BEEC4FFA93}"/>
    <dgm:cxn modelId="{B1F20E8F-B971-44B7-B1B4-3A852F2B804C}" type="presOf" srcId="{551C359E-66EE-456D-8B15-138B43DF9EFE}" destId="{A19F296D-D6F9-41D2-A305-063F8BD68401}" srcOrd="0" destOrd="0" presId="urn:microsoft.com/office/officeart/2005/8/layout/lProcess3"/>
    <dgm:cxn modelId="{F6DDA45B-23AB-41E2-A507-E2874256D176}" srcId="{16FE6E51-2F67-4B03-ABF9-83996EEAAAC8}" destId="{00E87F82-B81C-404E-8C04-14A8EB4753D4}" srcOrd="0" destOrd="0" parTransId="{ABF593EC-27F2-420E-B4F1-3840D4027DBB}" sibTransId="{111790E6-FC95-4BE8-B0EE-626B1989BA6C}"/>
    <dgm:cxn modelId="{6F04F07D-E938-460E-8C23-8893531EF4CD}" srcId="{56120149-7CBE-45CF-81E4-B1455733119C}" destId="{16FE6E51-2F67-4B03-ABF9-83996EEAAAC8}" srcOrd="0" destOrd="0" parTransId="{0638B459-E772-4DE3-85BA-D67D5E4AA771}" sibTransId="{44149CA9-836A-4527-8525-678533FB9C06}"/>
    <dgm:cxn modelId="{4D8FCAE7-4785-4AEC-85F6-971EDED62513}" type="presOf" srcId="{8BECC1EB-4459-416F-8AF0-E4DBEE2886CE}" destId="{65F274CE-2C6E-4005-99D7-B19C3BB235DB}" srcOrd="0" destOrd="0" presId="urn:microsoft.com/office/officeart/2005/8/layout/lProcess3"/>
    <dgm:cxn modelId="{D56D60C5-AF66-48A6-A51D-4D16F9A688D4}" type="presOf" srcId="{F316391A-C15B-4BB3-8D64-459215D400DB}" destId="{5E57A8FB-C486-4A1D-BD53-EF7CF857A680}" srcOrd="0" destOrd="0" presId="urn:microsoft.com/office/officeart/2005/8/layout/lProcess3"/>
    <dgm:cxn modelId="{11E865E6-4F5A-4E4F-A84E-880F7B5809EF}" type="presOf" srcId="{00E87F82-B81C-404E-8C04-14A8EB4753D4}" destId="{37C67253-6A67-4294-B27B-55B0202D5357}" srcOrd="0" destOrd="0" presId="urn:microsoft.com/office/officeart/2005/8/layout/lProcess3"/>
    <dgm:cxn modelId="{9183A7F5-7812-4DA7-B570-066A6813509A}" type="presParOf" srcId="{AD360181-022C-4919-9D6C-4725A63F6FC5}" destId="{679AE677-6754-41B9-9038-2110B6384FC8}" srcOrd="0" destOrd="0" presId="urn:microsoft.com/office/officeart/2005/8/layout/lProcess3"/>
    <dgm:cxn modelId="{20F68948-73A6-4FC7-A987-9BF02A1A0056}" type="presParOf" srcId="{679AE677-6754-41B9-9038-2110B6384FC8}" destId="{5F26D4D4-1ABF-4748-B63E-88C3E6CA701D}" srcOrd="0" destOrd="0" presId="urn:microsoft.com/office/officeart/2005/8/layout/lProcess3"/>
    <dgm:cxn modelId="{90BB76E1-254C-4122-9CC6-AC69A095C34A}" type="presParOf" srcId="{679AE677-6754-41B9-9038-2110B6384FC8}" destId="{DB13C589-27B5-49D3-AB86-459364EDA9FC}" srcOrd="1" destOrd="0" presId="urn:microsoft.com/office/officeart/2005/8/layout/lProcess3"/>
    <dgm:cxn modelId="{7F997365-F115-4D42-9EC9-FB7CA50B7C3D}" type="presParOf" srcId="{679AE677-6754-41B9-9038-2110B6384FC8}" destId="{37C67253-6A67-4294-B27B-55B0202D5357}" srcOrd="2" destOrd="0" presId="urn:microsoft.com/office/officeart/2005/8/layout/lProcess3"/>
    <dgm:cxn modelId="{4BB71D79-7534-4E56-9F0A-85C929B6A4A4}" type="presParOf" srcId="{AD360181-022C-4919-9D6C-4725A63F6FC5}" destId="{80610DBA-718C-44B2-BB18-C4BE0474D1A0}" srcOrd="1" destOrd="0" presId="urn:microsoft.com/office/officeart/2005/8/layout/lProcess3"/>
    <dgm:cxn modelId="{45BFCE1C-74BC-4F27-8DDA-2960D2CC18D8}" type="presParOf" srcId="{AD360181-022C-4919-9D6C-4725A63F6FC5}" destId="{9C4A4484-8808-4209-8596-9702E00AC3F4}" srcOrd="2" destOrd="0" presId="urn:microsoft.com/office/officeart/2005/8/layout/lProcess3"/>
    <dgm:cxn modelId="{D81A5AE8-33C1-4A73-BFF7-63FF0A63952F}" type="presParOf" srcId="{9C4A4484-8808-4209-8596-9702E00AC3F4}" destId="{5E57A8FB-C486-4A1D-BD53-EF7CF857A680}" srcOrd="0" destOrd="0" presId="urn:microsoft.com/office/officeart/2005/8/layout/lProcess3"/>
    <dgm:cxn modelId="{BC67CBFF-A2B1-4D3F-829F-9692879DADD1}" type="presParOf" srcId="{9C4A4484-8808-4209-8596-9702E00AC3F4}" destId="{056C0689-33E8-429B-86FF-CECCACF225CE}" srcOrd="1" destOrd="0" presId="urn:microsoft.com/office/officeart/2005/8/layout/lProcess3"/>
    <dgm:cxn modelId="{E3D78DD1-2F4E-45C6-A835-0ED0D7EEF896}" type="presParOf" srcId="{9C4A4484-8808-4209-8596-9702E00AC3F4}" destId="{B3D932E4-34F6-4AAF-B140-E64ABCC75A1C}" srcOrd="2" destOrd="0" presId="urn:microsoft.com/office/officeart/2005/8/layout/lProcess3"/>
    <dgm:cxn modelId="{6DBC5B58-086F-4DD0-8872-C22D5F3B7E6E}" type="presParOf" srcId="{AD360181-022C-4919-9D6C-4725A63F6FC5}" destId="{5E754E7C-ACF9-45A2-9EB6-C9CC787B4B03}" srcOrd="3" destOrd="0" presId="urn:microsoft.com/office/officeart/2005/8/layout/lProcess3"/>
    <dgm:cxn modelId="{310BDEF1-6570-45EB-B934-3A1AA1FAFF0A}" type="presParOf" srcId="{AD360181-022C-4919-9D6C-4725A63F6FC5}" destId="{DF97BCBE-F3A1-418B-95C5-82C97684DCAE}" srcOrd="4" destOrd="0" presId="urn:microsoft.com/office/officeart/2005/8/layout/lProcess3"/>
    <dgm:cxn modelId="{D88657C6-429F-4DD1-913D-D421E8B18D0B}" type="presParOf" srcId="{DF97BCBE-F3A1-418B-95C5-82C97684DCAE}" destId="{A19F296D-D6F9-41D2-A305-063F8BD68401}" srcOrd="0" destOrd="0" presId="urn:microsoft.com/office/officeart/2005/8/layout/lProcess3"/>
    <dgm:cxn modelId="{3ABE591A-1D6E-4569-BAB4-58F924B8483C}" type="presParOf" srcId="{DF97BCBE-F3A1-418B-95C5-82C97684DCAE}" destId="{91138D63-8906-4B8E-A49C-AE17BF4E0FB9}" srcOrd="1" destOrd="0" presId="urn:microsoft.com/office/officeart/2005/8/layout/lProcess3"/>
    <dgm:cxn modelId="{D538B0A0-3C67-449A-86BA-DDB416E6DAB6}" type="presParOf" srcId="{DF97BCBE-F3A1-418B-95C5-82C97684DCAE}" destId="{65F274CE-2C6E-4005-99D7-B19C3BB235DB}" srcOrd="2" destOrd="0" presId="urn:microsoft.com/office/officeart/2005/8/layout/lProcess3"/>
  </dgm:cxnLst>
  <dgm:bg>
    <a:blipFill>
      <a:blip xmlns:r="http://schemas.openxmlformats.org/officeDocument/2006/relationships" r:embed="rId1"/>
      <a:tile tx="0" ty="0" sx="100000" sy="100000" flip="none" algn="tl"/>
    </a:blipFill>
    <a:effectLst>
      <a:glow rad="228600">
        <a:schemeClr val="accent4">
          <a:satMod val="175000"/>
          <a:alpha val="40000"/>
        </a:schemeClr>
      </a:glow>
    </a:effect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2F2497-FF9C-496A-A799-2146EC1AF0E4}">
      <dsp:nvSpPr>
        <dsp:cNvPr id="0" name=""/>
        <dsp:cNvSpPr/>
      </dsp:nvSpPr>
      <dsp:spPr>
        <a:xfrm>
          <a:off x="2596" y="1068079"/>
          <a:ext cx="2339366" cy="2389803"/>
        </a:xfrm>
        <a:prstGeom prst="ellipse">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a:scene3d>
          <a:camera prst="isometricOffAxis2Left"/>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az-Latn-AZ" sz="2800" b="1" kern="1200" dirty="0" smtClean="0"/>
            <a:t>“filia” – sevirəm</a:t>
          </a:r>
          <a:endParaRPr lang="ru-RU" sz="2800" b="1" kern="1200" dirty="0"/>
        </a:p>
      </dsp:txBody>
      <dsp:txXfrm>
        <a:off x="2596" y="1068079"/>
        <a:ext cx="2339366" cy="2389803"/>
      </dsp:txXfrm>
    </dsp:sp>
    <dsp:sp modelId="{134DB9CD-DDD1-40BB-BB62-49B6985E05F7}">
      <dsp:nvSpPr>
        <dsp:cNvPr id="0" name=""/>
        <dsp:cNvSpPr/>
      </dsp:nvSpPr>
      <dsp:spPr>
        <a:xfrm>
          <a:off x="2454352" y="1861592"/>
          <a:ext cx="802778" cy="802778"/>
        </a:xfrm>
        <a:prstGeom prst="mathPlus">
          <a:avLst/>
        </a:prstGeom>
        <a:solidFill>
          <a:schemeClr val="accent6">
            <a:shade val="90000"/>
            <a:hueOff val="0"/>
            <a:satOff val="0"/>
            <a:lumOff val="0"/>
            <a:alphaOff val="0"/>
          </a:schemeClr>
        </a:solidFill>
        <a:ln>
          <a:noFill/>
        </a:ln>
        <a:effectLst/>
        <a:scene3d>
          <a:camera prst="isometricOffAxis2Left"/>
          <a:lightRig rig="threePt" dir="t"/>
        </a:scene3d>
        <a:sp3d>
          <a:bevelT w="139700" h="139700" prst="divo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ru-RU" sz="1300" kern="1200"/>
        </a:p>
      </dsp:txBody>
      <dsp:txXfrm>
        <a:off x="2454352" y="1861592"/>
        <a:ext cx="802778" cy="802778"/>
      </dsp:txXfrm>
    </dsp:sp>
    <dsp:sp modelId="{CC5A2A1B-5752-4B69-8E76-919540F06B1C}">
      <dsp:nvSpPr>
        <dsp:cNvPr id="0" name=""/>
        <dsp:cNvSpPr/>
      </dsp:nvSpPr>
      <dsp:spPr>
        <a:xfrm>
          <a:off x="3369520" y="1018127"/>
          <a:ext cx="2429651" cy="2489708"/>
        </a:xfrm>
        <a:prstGeom prst="ellipse">
          <a:avLst/>
        </a:prstGeom>
        <a:solidFill>
          <a:schemeClr val="accent6">
            <a:shade val="50000"/>
            <a:hueOff val="475706"/>
            <a:satOff val="-50171"/>
            <a:lumOff val="35697"/>
            <a:alphaOff val="0"/>
          </a:schemeClr>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a:scene3d>
          <a:camera prst="isometricOffAxis2Left"/>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az-Latn-AZ" sz="2800" b="1" kern="1200" dirty="0" smtClean="0"/>
            <a:t>“sofiya” – müdrik-lik</a:t>
          </a:r>
          <a:endParaRPr lang="ru-RU" sz="2800" b="1" kern="1200" dirty="0"/>
        </a:p>
      </dsp:txBody>
      <dsp:txXfrm>
        <a:off x="3369520" y="1018127"/>
        <a:ext cx="2429651" cy="2489708"/>
      </dsp:txXfrm>
    </dsp:sp>
    <dsp:sp modelId="{4567ABC4-DF43-475B-8A44-CA381E0C3B52}">
      <dsp:nvSpPr>
        <dsp:cNvPr id="0" name=""/>
        <dsp:cNvSpPr/>
      </dsp:nvSpPr>
      <dsp:spPr>
        <a:xfrm>
          <a:off x="5911561" y="1861592"/>
          <a:ext cx="802778" cy="802778"/>
        </a:xfrm>
        <a:prstGeom prst="mathEqual">
          <a:avLst/>
        </a:prstGeom>
        <a:solidFill>
          <a:schemeClr val="accent6">
            <a:shade val="90000"/>
            <a:hueOff val="784013"/>
            <a:satOff val="-75827"/>
            <a:lumOff val="49156"/>
            <a:alphaOff val="0"/>
          </a:schemeClr>
        </a:solidFill>
        <a:ln>
          <a:noFill/>
        </a:ln>
        <a:effectLst/>
        <a:scene3d>
          <a:camera prst="isometricOffAxis2Left"/>
          <a:lightRig rig="threePt" dir="t"/>
        </a:scene3d>
        <a:sp3d>
          <a:bevelT w="139700" h="139700" prst="divo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ru-RU" sz="3300" kern="1200"/>
        </a:p>
      </dsp:txBody>
      <dsp:txXfrm>
        <a:off x="5911561" y="1861592"/>
        <a:ext cx="802778" cy="802778"/>
      </dsp:txXfrm>
    </dsp:sp>
    <dsp:sp modelId="{D4FFD1D9-6677-4760-A98F-62A153359223}">
      <dsp:nvSpPr>
        <dsp:cNvPr id="0" name=""/>
        <dsp:cNvSpPr/>
      </dsp:nvSpPr>
      <dsp:spPr>
        <a:xfrm>
          <a:off x="6826729" y="1066058"/>
          <a:ext cx="2314674" cy="2393845"/>
        </a:xfrm>
        <a:prstGeom prst="ellipse">
          <a:avLst/>
        </a:prstGeom>
        <a:solidFill>
          <a:schemeClr val="accent6">
            <a:shade val="50000"/>
            <a:hueOff val="475706"/>
            <a:satOff val="-50171"/>
            <a:lumOff val="35697"/>
            <a:alphaOff val="0"/>
          </a:schemeClr>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a:scene3d>
          <a:camera prst="isometricOffAxis2Left"/>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az-Latn-AZ" sz="2800" b="1" kern="1200" dirty="0" smtClean="0"/>
            <a:t>Filoso-fiya </a:t>
          </a:r>
          <a:endParaRPr lang="ru-RU" sz="2800" b="1" kern="1200" dirty="0"/>
        </a:p>
      </dsp:txBody>
      <dsp:txXfrm>
        <a:off x="6826729" y="1066058"/>
        <a:ext cx="2314674" cy="239384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272828-6E7B-4601-85A9-7421AC958ADD}">
      <dsp:nvSpPr>
        <dsp:cNvPr id="0" name=""/>
        <dsp:cNvSpPr/>
      </dsp:nvSpPr>
      <dsp:spPr>
        <a:xfrm>
          <a:off x="0" y="0"/>
          <a:ext cx="9144000" cy="2348880"/>
        </a:xfrm>
        <a:prstGeom prst="roundRect">
          <a:avLst>
            <a:gd name="adj" fmla="val 10000"/>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az-Latn-AZ" sz="3400" b="1" kern="1200" dirty="0" smtClean="0"/>
            <a:t>Elm – təbiət, cəmiyyət və şüur haqqında obyektiv biliklərin yaranmasına və təcrübədə tətbiqinə istiqamətlənmiş tədqiqat sahəsidir.</a:t>
          </a:r>
          <a:endParaRPr lang="ru-RU" sz="3400" kern="1200" dirty="0"/>
        </a:p>
      </dsp:txBody>
      <dsp:txXfrm>
        <a:off x="0" y="0"/>
        <a:ext cx="9144000" cy="234888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EB658E-485B-4144-83E7-AECD606DFA7C}">
      <dsp:nvSpPr>
        <dsp:cNvPr id="0" name=""/>
        <dsp:cNvSpPr/>
      </dsp:nvSpPr>
      <dsp:spPr>
        <a:xfrm rot="10800000">
          <a:off x="-1" y="1710"/>
          <a:ext cx="8229603" cy="125730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554436" tIns="95250" rIns="177800" bIns="95250" numCol="1" spcCol="1270" anchor="ctr" anchorCtr="0">
          <a:noAutofit/>
        </a:bodyPr>
        <a:lstStyle/>
        <a:p>
          <a:pPr lvl="0" algn="ctr" defTabSz="1111250">
            <a:lnSpc>
              <a:spcPct val="90000"/>
            </a:lnSpc>
            <a:spcBef>
              <a:spcPct val="0"/>
            </a:spcBef>
            <a:spcAft>
              <a:spcPct val="35000"/>
            </a:spcAft>
          </a:pPr>
          <a:r>
            <a:rPr lang="az-Latn-AZ" sz="2500" b="1" kern="1200" dirty="0" smtClean="0"/>
            <a:t>Rasional bilik hasil edirlər</a:t>
          </a:r>
          <a:endParaRPr lang="ru-RU" sz="2500" kern="1200" dirty="0"/>
        </a:p>
      </dsp:txBody>
      <dsp:txXfrm rot="10800000">
        <a:off x="-1" y="1710"/>
        <a:ext cx="8229603" cy="1257304"/>
      </dsp:txXfrm>
    </dsp:sp>
    <dsp:sp modelId="{F47CF697-8DDF-479D-8DA0-FA8D22E68FF9}">
      <dsp:nvSpPr>
        <dsp:cNvPr id="0" name=""/>
        <dsp:cNvSpPr/>
      </dsp:nvSpPr>
      <dsp:spPr>
        <a:xfrm>
          <a:off x="749805" y="1710"/>
          <a:ext cx="1257304" cy="1257304"/>
        </a:xfrm>
        <a:prstGeom prst="ellipse">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angle"/>
          <a:contourClr>
            <a:schemeClr val="bg1"/>
          </a:contourClr>
        </a:sp3d>
      </dsp:spPr>
      <dsp:style>
        <a:lnRef idx="0">
          <a:scrgbClr r="0" g="0" b="0"/>
        </a:lnRef>
        <a:fillRef idx="1">
          <a:scrgbClr r="0" g="0" b="0"/>
        </a:fillRef>
        <a:effectRef idx="0">
          <a:scrgbClr r="0" g="0" b="0"/>
        </a:effectRef>
        <a:fontRef idx="minor"/>
      </dsp:style>
    </dsp:sp>
    <dsp:sp modelId="{9AE1212C-399F-425C-B6DC-5DA5C849FC77}">
      <dsp:nvSpPr>
        <dsp:cNvPr id="0" name=""/>
        <dsp:cNvSpPr/>
      </dsp:nvSpPr>
      <dsp:spPr>
        <a:xfrm rot="10800000">
          <a:off x="-1" y="1634329"/>
          <a:ext cx="8229603" cy="1257304"/>
        </a:xfrm>
        <a:prstGeom prst="homePlat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554436" tIns="95250" rIns="177800" bIns="95250" numCol="1" spcCol="1270" anchor="ctr" anchorCtr="0">
          <a:noAutofit/>
        </a:bodyPr>
        <a:lstStyle/>
        <a:p>
          <a:pPr lvl="0" algn="ctr" defTabSz="1111250">
            <a:lnSpc>
              <a:spcPct val="90000"/>
            </a:lnSpc>
            <a:spcBef>
              <a:spcPct val="0"/>
            </a:spcBef>
            <a:spcAft>
              <a:spcPct val="35000"/>
            </a:spcAft>
          </a:pPr>
          <a:r>
            <a:rPr lang="az-Latn-AZ" sz="2500" b="1" kern="1200" dirty="0" smtClean="0"/>
            <a:t>              Tətbiq edilən obyekt və hadisələrin qanun və qanunauyğunluqlarını müəyyənləşdirirlər</a:t>
          </a:r>
          <a:endParaRPr lang="ru-RU" sz="2500" kern="1200" dirty="0"/>
        </a:p>
      </dsp:txBody>
      <dsp:txXfrm rot="10800000">
        <a:off x="-1" y="1634329"/>
        <a:ext cx="8229603" cy="1257304"/>
      </dsp:txXfrm>
    </dsp:sp>
    <dsp:sp modelId="{1BE3E497-57BA-4DA0-8DF1-159B4652B4F6}">
      <dsp:nvSpPr>
        <dsp:cNvPr id="0" name=""/>
        <dsp:cNvSpPr/>
      </dsp:nvSpPr>
      <dsp:spPr>
        <a:xfrm>
          <a:off x="658418" y="1612779"/>
          <a:ext cx="1296218" cy="1257304"/>
        </a:xfrm>
        <a:prstGeom prst="ellipse">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angle"/>
          <a:contourClr>
            <a:schemeClr val="bg1"/>
          </a:contourClr>
        </a:sp3d>
      </dsp:spPr>
      <dsp:style>
        <a:lnRef idx="0">
          <a:scrgbClr r="0" g="0" b="0"/>
        </a:lnRef>
        <a:fillRef idx="1">
          <a:scrgbClr r="0" g="0" b="0"/>
        </a:fillRef>
        <a:effectRef idx="0">
          <a:scrgbClr r="0" g="0" b="0"/>
        </a:effectRef>
        <a:fontRef idx="minor"/>
      </dsp:style>
    </dsp:sp>
    <dsp:sp modelId="{271C5C36-C26B-46DC-831D-3ED9FAB9F966}">
      <dsp:nvSpPr>
        <dsp:cNvPr id="0" name=""/>
        <dsp:cNvSpPr/>
      </dsp:nvSpPr>
      <dsp:spPr>
        <a:xfrm rot="10800000">
          <a:off x="-1" y="3266948"/>
          <a:ext cx="8229603" cy="1257304"/>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554436" tIns="95250" rIns="177800" bIns="95250" numCol="1" spcCol="1270" anchor="ctr" anchorCtr="0">
          <a:noAutofit/>
        </a:bodyPr>
        <a:lstStyle/>
        <a:p>
          <a:pPr lvl="0" algn="ctr" defTabSz="1111250">
            <a:lnSpc>
              <a:spcPct val="90000"/>
            </a:lnSpc>
            <a:spcBef>
              <a:spcPct val="0"/>
            </a:spcBef>
            <a:spcAft>
              <a:spcPct val="35000"/>
            </a:spcAft>
          </a:pPr>
          <a:r>
            <a:rPr lang="az-Latn-AZ" sz="2500" b="1" kern="1200" dirty="0" smtClean="0"/>
            <a:t>Öz kateqoriyalarını və </a:t>
          </a:r>
          <a:endParaRPr lang="af-ZA" sz="2500" b="1" kern="1200" dirty="0" smtClean="0"/>
        </a:p>
        <a:p>
          <a:pPr lvl="0" algn="ctr" defTabSz="1111250">
            <a:lnSpc>
              <a:spcPct val="90000"/>
            </a:lnSpc>
            <a:spcBef>
              <a:spcPct val="0"/>
            </a:spcBef>
            <a:spcAft>
              <a:spcPct val="35000"/>
            </a:spcAft>
          </a:pPr>
          <a:r>
            <a:rPr lang="az-Latn-AZ" sz="2500" b="1" kern="1200" dirty="0" smtClean="0"/>
            <a:t>bütöv sistemlərini qururlar</a:t>
          </a:r>
          <a:endParaRPr lang="ru-RU" sz="2500" kern="1200" dirty="0"/>
        </a:p>
      </dsp:txBody>
      <dsp:txXfrm rot="10800000">
        <a:off x="-1" y="3266948"/>
        <a:ext cx="8229603" cy="1257304"/>
      </dsp:txXfrm>
    </dsp:sp>
    <dsp:sp modelId="{B536756B-E864-4963-960F-B2F80BA49217}">
      <dsp:nvSpPr>
        <dsp:cNvPr id="0" name=""/>
        <dsp:cNvSpPr/>
      </dsp:nvSpPr>
      <dsp:spPr>
        <a:xfrm>
          <a:off x="749805" y="3266948"/>
          <a:ext cx="1257304" cy="1257304"/>
        </a:xfrm>
        <a:prstGeom prst="ellipse">
          <a:avLst/>
        </a:prstGeom>
        <a:blipFill rotWithShape="0">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50800" h="19050" prst="angle"/>
          <a:contourClr>
            <a:schemeClr val="bg1"/>
          </a:contourClr>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15D851-1484-4B58-9AD7-1D756D2825B9}">
      <dsp:nvSpPr>
        <dsp:cNvPr id="0" name=""/>
        <dsp:cNvSpPr/>
      </dsp:nvSpPr>
      <dsp:spPr>
        <a:xfrm>
          <a:off x="6000749" y="1728787"/>
          <a:ext cx="1571625" cy="747950"/>
        </a:xfrm>
        <a:custGeom>
          <a:avLst/>
          <a:gdLst/>
          <a:ahLst/>
          <a:cxnLst/>
          <a:rect l="0" t="0" r="0" b="0"/>
          <a:pathLst>
            <a:path>
              <a:moveTo>
                <a:pt x="0" y="0"/>
              </a:moveTo>
              <a:lnTo>
                <a:pt x="0" y="509706"/>
              </a:lnTo>
              <a:lnTo>
                <a:pt x="1571625" y="509706"/>
              </a:lnTo>
              <a:lnTo>
                <a:pt x="1571625" y="747950"/>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7B63E86-48F9-4E6F-8651-FC3C84EE9A3C}">
      <dsp:nvSpPr>
        <dsp:cNvPr id="0" name=""/>
        <dsp:cNvSpPr/>
      </dsp:nvSpPr>
      <dsp:spPr>
        <a:xfrm>
          <a:off x="4429124" y="4109799"/>
          <a:ext cx="3143250" cy="747950"/>
        </a:xfrm>
        <a:custGeom>
          <a:avLst/>
          <a:gdLst/>
          <a:ahLst/>
          <a:cxnLst/>
          <a:rect l="0" t="0" r="0" b="0"/>
          <a:pathLst>
            <a:path>
              <a:moveTo>
                <a:pt x="0" y="0"/>
              </a:moveTo>
              <a:lnTo>
                <a:pt x="0" y="509706"/>
              </a:lnTo>
              <a:lnTo>
                <a:pt x="3143250" y="509706"/>
              </a:lnTo>
              <a:lnTo>
                <a:pt x="3143250" y="74795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D2061E5-6E42-44D2-99AE-7C8A8D925925}">
      <dsp:nvSpPr>
        <dsp:cNvPr id="0" name=""/>
        <dsp:cNvSpPr/>
      </dsp:nvSpPr>
      <dsp:spPr>
        <a:xfrm>
          <a:off x="4383404" y="4109799"/>
          <a:ext cx="91440" cy="747950"/>
        </a:xfrm>
        <a:custGeom>
          <a:avLst/>
          <a:gdLst/>
          <a:ahLst/>
          <a:cxnLst/>
          <a:rect l="0" t="0" r="0" b="0"/>
          <a:pathLst>
            <a:path>
              <a:moveTo>
                <a:pt x="45720" y="0"/>
              </a:moveTo>
              <a:lnTo>
                <a:pt x="45720" y="74795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41E6768-26CA-4AAF-AB7F-694E54AEDC38}">
      <dsp:nvSpPr>
        <dsp:cNvPr id="0" name=""/>
        <dsp:cNvSpPr/>
      </dsp:nvSpPr>
      <dsp:spPr>
        <a:xfrm>
          <a:off x="1285875" y="4109799"/>
          <a:ext cx="3143249" cy="747950"/>
        </a:xfrm>
        <a:custGeom>
          <a:avLst/>
          <a:gdLst/>
          <a:ahLst/>
          <a:cxnLst/>
          <a:rect l="0" t="0" r="0" b="0"/>
          <a:pathLst>
            <a:path>
              <a:moveTo>
                <a:pt x="3143249" y="0"/>
              </a:moveTo>
              <a:lnTo>
                <a:pt x="3143249" y="509706"/>
              </a:lnTo>
              <a:lnTo>
                <a:pt x="0" y="509706"/>
              </a:lnTo>
              <a:lnTo>
                <a:pt x="0" y="74795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159F014-CDBA-4452-BB0A-921BEFB4B740}">
      <dsp:nvSpPr>
        <dsp:cNvPr id="0" name=""/>
        <dsp:cNvSpPr/>
      </dsp:nvSpPr>
      <dsp:spPr>
        <a:xfrm>
          <a:off x="4429124" y="1728787"/>
          <a:ext cx="1571625" cy="747950"/>
        </a:xfrm>
        <a:custGeom>
          <a:avLst/>
          <a:gdLst/>
          <a:ahLst/>
          <a:cxnLst/>
          <a:rect l="0" t="0" r="0" b="0"/>
          <a:pathLst>
            <a:path>
              <a:moveTo>
                <a:pt x="1571625" y="0"/>
              </a:moveTo>
              <a:lnTo>
                <a:pt x="1571625" y="509706"/>
              </a:lnTo>
              <a:lnTo>
                <a:pt x="0" y="509706"/>
              </a:lnTo>
              <a:lnTo>
                <a:pt x="0" y="747950"/>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90C9C45-0948-441B-A917-E624DDEE1EB4}">
      <dsp:nvSpPr>
        <dsp:cNvPr id="0" name=""/>
        <dsp:cNvSpPr/>
      </dsp:nvSpPr>
      <dsp:spPr>
        <a:xfrm>
          <a:off x="4714874" y="95726"/>
          <a:ext cx="2571749" cy="163306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52B0E5-C42D-4926-A07F-56E37D2105CE}">
      <dsp:nvSpPr>
        <dsp:cNvPr id="0" name=""/>
        <dsp:cNvSpPr/>
      </dsp:nvSpPr>
      <dsp:spPr>
        <a:xfrm>
          <a:off x="5000624" y="367188"/>
          <a:ext cx="2571749" cy="163306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az-Latn-AZ" sz="2800" b="1" kern="1200" dirty="0" smtClean="0"/>
            <a:t>Fəlsəfənin əsas məsələsi</a:t>
          </a:r>
          <a:endParaRPr lang="ru-RU" sz="2800" b="1" kern="1200" dirty="0"/>
        </a:p>
      </dsp:txBody>
      <dsp:txXfrm>
        <a:off x="5000624" y="367188"/>
        <a:ext cx="2571749" cy="1633061"/>
      </dsp:txXfrm>
    </dsp:sp>
    <dsp:sp modelId="{9E978A8F-A66C-4D49-B07D-8C58C9885EDD}">
      <dsp:nvSpPr>
        <dsp:cNvPr id="0" name=""/>
        <dsp:cNvSpPr/>
      </dsp:nvSpPr>
      <dsp:spPr>
        <a:xfrm>
          <a:off x="3143249" y="2476738"/>
          <a:ext cx="2571749" cy="163306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8D78D95-1DCC-4FC5-951F-1696ED99A0CD}">
      <dsp:nvSpPr>
        <dsp:cNvPr id="0" name=""/>
        <dsp:cNvSpPr/>
      </dsp:nvSpPr>
      <dsp:spPr>
        <a:xfrm>
          <a:off x="3428999" y="2748200"/>
          <a:ext cx="2571749" cy="163306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b="1" kern="1200" dirty="0" smtClean="0"/>
            <a:t>I tərəf</a:t>
          </a:r>
        </a:p>
        <a:p>
          <a:pPr lvl="0" algn="ctr" defTabSz="1066800">
            <a:lnSpc>
              <a:spcPct val="90000"/>
            </a:lnSpc>
            <a:spcBef>
              <a:spcPct val="0"/>
            </a:spcBef>
            <a:spcAft>
              <a:spcPct val="35000"/>
            </a:spcAft>
          </a:pPr>
          <a:r>
            <a:rPr lang="az-Latn-AZ" sz="2400" b="1" kern="1200" dirty="0" smtClean="0"/>
            <a:t>Nə birincidir: materiya, yoxsa şüur?</a:t>
          </a:r>
          <a:endParaRPr lang="ru-RU" sz="2400" b="1" kern="1200" dirty="0"/>
        </a:p>
      </dsp:txBody>
      <dsp:txXfrm>
        <a:off x="3428999" y="2748200"/>
        <a:ext cx="2571749" cy="1633061"/>
      </dsp:txXfrm>
    </dsp:sp>
    <dsp:sp modelId="{03288CAD-6BFB-48DF-AAC4-D7802EA08EBB}">
      <dsp:nvSpPr>
        <dsp:cNvPr id="0" name=""/>
        <dsp:cNvSpPr/>
      </dsp:nvSpPr>
      <dsp:spPr>
        <a:xfrm>
          <a:off x="0" y="4857750"/>
          <a:ext cx="2571749" cy="163306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4B1CCCA-F45F-49EB-9340-26AB2534F788}">
      <dsp:nvSpPr>
        <dsp:cNvPr id="0" name=""/>
        <dsp:cNvSpPr/>
      </dsp:nvSpPr>
      <dsp:spPr>
        <a:xfrm>
          <a:off x="285750" y="5129212"/>
          <a:ext cx="2571749" cy="163306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az-Latn-AZ" sz="2000" b="1" kern="1200" dirty="0" smtClean="0"/>
            <a:t>Materiya birincidir, şüur yüksək təşəkküllü materiyanın xüsusiyyətidir (materializm)</a:t>
          </a:r>
          <a:endParaRPr lang="ru-RU" sz="2000" b="1" kern="1200" dirty="0"/>
        </a:p>
      </dsp:txBody>
      <dsp:txXfrm>
        <a:off x="285750" y="5129212"/>
        <a:ext cx="2571749" cy="1633061"/>
      </dsp:txXfrm>
    </dsp:sp>
    <dsp:sp modelId="{8FA82231-21DB-4B64-B99B-83313DD1A36C}">
      <dsp:nvSpPr>
        <dsp:cNvPr id="0" name=""/>
        <dsp:cNvSpPr/>
      </dsp:nvSpPr>
      <dsp:spPr>
        <a:xfrm>
          <a:off x="3143250" y="4857750"/>
          <a:ext cx="2571749" cy="163306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D716178-3B47-4902-858D-9294783BB8CA}">
      <dsp:nvSpPr>
        <dsp:cNvPr id="0" name=""/>
        <dsp:cNvSpPr/>
      </dsp:nvSpPr>
      <dsp:spPr>
        <a:xfrm>
          <a:off x="3429000" y="5129212"/>
          <a:ext cx="2571749" cy="163306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az-Latn-AZ" sz="2000" b="1" kern="1200" dirty="0" smtClean="0"/>
            <a:t>Materiya və şüur bir-birindən asılı olmayaraq müstəqil mövcuddur (dualizm)</a:t>
          </a:r>
          <a:endParaRPr lang="ru-RU" sz="2000" b="1" kern="1200" dirty="0"/>
        </a:p>
      </dsp:txBody>
      <dsp:txXfrm>
        <a:off x="3429000" y="5129212"/>
        <a:ext cx="2571749" cy="1633061"/>
      </dsp:txXfrm>
    </dsp:sp>
    <dsp:sp modelId="{80C0A7AE-B6C4-45AE-91BD-5D3DC2A34788}">
      <dsp:nvSpPr>
        <dsp:cNvPr id="0" name=""/>
        <dsp:cNvSpPr/>
      </dsp:nvSpPr>
      <dsp:spPr>
        <a:xfrm>
          <a:off x="6286499" y="4857750"/>
          <a:ext cx="2571749" cy="163306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DBD3A1B-00EE-4718-AA3C-BED19BA4C154}">
      <dsp:nvSpPr>
        <dsp:cNvPr id="0" name=""/>
        <dsp:cNvSpPr/>
      </dsp:nvSpPr>
      <dsp:spPr>
        <a:xfrm>
          <a:off x="6572249" y="5129212"/>
          <a:ext cx="2571749" cy="163306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az-Latn-AZ" sz="2200" b="1" kern="1200" dirty="0" smtClean="0"/>
            <a:t>Şüur birincidir, şüurdan kənar materiya mövcud deyil (idealizm)</a:t>
          </a:r>
          <a:endParaRPr lang="ru-RU" sz="2200" b="1" kern="1200" dirty="0"/>
        </a:p>
      </dsp:txBody>
      <dsp:txXfrm>
        <a:off x="6572249" y="5129212"/>
        <a:ext cx="2571749" cy="1633061"/>
      </dsp:txXfrm>
    </dsp:sp>
    <dsp:sp modelId="{0757C700-3CAE-4723-A03B-D5A7EEB8C226}">
      <dsp:nvSpPr>
        <dsp:cNvPr id="0" name=""/>
        <dsp:cNvSpPr/>
      </dsp:nvSpPr>
      <dsp:spPr>
        <a:xfrm>
          <a:off x="6286499" y="2476738"/>
          <a:ext cx="2571749" cy="163306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D3A5262-E78E-465F-88A3-19A88625E728}">
      <dsp:nvSpPr>
        <dsp:cNvPr id="0" name=""/>
        <dsp:cNvSpPr/>
      </dsp:nvSpPr>
      <dsp:spPr>
        <a:xfrm>
          <a:off x="6572249" y="2748200"/>
          <a:ext cx="2571749" cy="163306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b="1" kern="1200" dirty="0" smtClean="0"/>
            <a:t>II tərəf</a:t>
          </a:r>
        </a:p>
        <a:p>
          <a:pPr lvl="0" algn="ctr" defTabSz="1066800">
            <a:lnSpc>
              <a:spcPct val="90000"/>
            </a:lnSpc>
            <a:spcBef>
              <a:spcPct val="0"/>
            </a:spcBef>
            <a:spcAft>
              <a:spcPct val="35000"/>
            </a:spcAft>
          </a:pPr>
          <a:r>
            <a:rPr lang="az-Latn-AZ" sz="2400" b="1" kern="1200" dirty="0" smtClean="0"/>
            <a:t>Dünya dərkedilən-dirmi?</a:t>
          </a:r>
          <a:endParaRPr lang="ru-RU" sz="2400" b="1" kern="1200" dirty="0"/>
        </a:p>
      </dsp:txBody>
      <dsp:txXfrm>
        <a:off x="6572249" y="2748200"/>
        <a:ext cx="2571749" cy="1633061"/>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07FBA1-57E1-4159-A838-BF2356E5EF40}">
      <dsp:nvSpPr>
        <dsp:cNvPr id="0" name=""/>
        <dsp:cNvSpPr/>
      </dsp:nvSpPr>
      <dsp:spPr>
        <a:xfrm>
          <a:off x="10851" y="2689186"/>
          <a:ext cx="2248083" cy="1750549"/>
        </a:xfrm>
        <a:prstGeom prst="roundRect">
          <a:avLst>
            <a:gd name="adj" fmla="val 10000"/>
          </a:avLst>
        </a:prstGeom>
        <a:solidFill>
          <a:schemeClr val="accent5">
            <a:shade val="80000"/>
            <a:hueOff val="0"/>
            <a:satOff val="0"/>
            <a:lumOff val="0"/>
            <a:alphaOff val="0"/>
          </a:schemeClr>
        </a:solidFill>
        <a:ln>
          <a:noFill/>
        </a:ln>
        <a:effectLst>
          <a:reflection blurRad="6350" stA="50000" endA="300" endPos="90000" dir="5400000" sy="-100000" algn="bl" rotWithShape="0"/>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az-Latn-AZ" sz="2400" b="1" kern="1200" dirty="0" smtClean="0">
              <a:solidFill>
                <a:schemeClr val="bg1"/>
              </a:solidFill>
            </a:rPr>
            <a:t>Dünyanın dərkedilənliyi məsələsi</a:t>
          </a:r>
          <a:endParaRPr lang="ru-RU" sz="2400" b="1" kern="1200" dirty="0">
            <a:solidFill>
              <a:schemeClr val="bg1"/>
            </a:solidFill>
          </a:endParaRPr>
        </a:p>
      </dsp:txBody>
      <dsp:txXfrm>
        <a:off x="10851" y="2689186"/>
        <a:ext cx="2248083" cy="1750549"/>
      </dsp:txXfrm>
    </dsp:sp>
    <dsp:sp modelId="{EBB9A3A2-D1A6-4D38-912E-D8404E3EAD22}">
      <dsp:nvSpPr>
        <dsp:cNvPr id="0" name=""/>
        <dsp:cNvSpPr/>
      </dsp:nvSpPr>
      <dsp:spPr>
        <a:xfrm rot="17877884">
          <a:off x="1749734" y="2702846"/>
          <a:ext cx="1917636" cy="29502"/>
        </a:xfrm>
        <a:custGeom>
          <a:avLst/>
          <a:gdLst/>
          <a:ahLst/>
          <a:cxnLst/>
          <a:rect l="0" t="0" r="0" b="0"/>
          <a:pathLst>
            <a:path>
              <a:moveTo>
                <a:pt x="0" y="14751"/>
              </a:moveTo>
              <a:lnTo>
                <a:pt x="1917636" y="14751"/>
              </a:lnTo>
            </a:path>
          </a:pathLst>
        </a:custGeom>
        <a:noFill/>
        <a:ln w="25400" cap="flat" cmpd="sng" algn="ctr">
          <a:solidFill>
            <a:schemeClr val="accent5">
              <a:tint val="99000"/>
              <a:hueOff val="0"/>
              <a:satOff val="0"/>
              <a:lumOff val="0"/>
              <a:alphaOff val="0"/>
            </a:schemeClr>
          </a:solidFill>
          <a:prstDash val="solid"/>
        </a:ln>
        <a:effectLst/>
        <a:scene3d>
          <a:camera prst="orthographicFront" zoom="91000"/>
          <a:lightRig rig="threePt" dir="t">
            <a:rot lat="0" lon="0" rev="2064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rot="17877884">
        <a:off x="2660611" y="2669657"/>
        <a:ext cx="95881" cy="95881"/>
      </dsp:txXfrm>
    </dsp:sp>
    <dsp:sp modelId="{01000508-023E-4D37-BAC4-F47D71328209}">
      <dsp:nvSpPr>
        <dsp:cNvPr id="0" name=""/>
        <dsp:cNvSpPr/>
      </dsp:nvSpPr>
      <dsp:spPr>
        <a:xfrm>
          <a:off x="3158168" y="1117244"/>
          <a:ext cx="2248083" cy="1506980"/>
        </a:xfrm>
        <a:prstGeom prst="roundRect">
          <a:avLst>
            <a:gd name="adj" fmla="val 10000"/>
          </a:avLst>
        </a:prstGeom>
        <a:solidFill>
          <a:schemeClr val="accent5">
            <a:tint val="99000"/>
            <a:hueOff val="0"/>
            <a:satOff val="0"/>
            <a:lumOff val="0"/>
            <a:alphaOff val="0"/>
          </a:schemeClr>
        </a:solidFill>
        <a:ln>
          <a:noFill/>
        </a:ln>
        <a:effectLst>
          <a:reflection blurRad="6350" stA="50000" endA="300" endPos="90000" dir="5400000" sy="-100000" algn="bl" rotWithShape="0"/>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az-Latn-AZ" sz="2400" b="1" kern="1200" dirty="0" smtClean="0">
              <a:solidFill>
                <a:schemeClr val="bg1"/>
              </a:solidFill>
            </a:rPr>
            <a:t>Dünya dərkediləndir</a:t>
          </a:r>
          <a:endParaRPr lang="ru-RU" sz="2400" b="1" kern="1200" dirty="0">
            <a:solidFill>
              <a:schemeClr val="bg1"/>
            </a:solidFill>
          </a:endParaRPr>
        </a:p>
      </dsp:txBody>
      <dsp:txXfrm>
        <a:off x="3158168" y="1117244"/>
        <a:ext cx="2248083" cy="1506980"/>
      </dsp:txXfrm>
    </dsp:sp>
    <dsp:sp modelId="{1DE43652-BC67-4346-A49C-BFA3535BE3EC}">
      <dsp:nvSpPr>
        <dsp:cNvPr id="0" name=""/>
        <dsp:cNvSpPr/>
      </dsp:nvSpPr>
      <dsp:spPr>
        <a:xfrm rot="18492437">
          <a:off x="5126547" y="1279860"/>
          <a:ext cx="1466377" cy="29502"/>
        </a:xfrm>
        <a:custGeom>
          <a:avLst/>
          <a:gdLst/>
          <a:ahLst/>
          <a:cxnLst/>
          <a:rect l="0" t="0" r="0" b="0"/>
          <a:pathLst>
            <a:path>
              <a:moveTo>
                <a:pt x="0" y="14751"/>
              </a:moveTo>
              <a:lnTo>
                <a:pt x="1466377" y="14751"/>
              </a:lnTo>
            </a:path>
          </a:pathLst>
        </a:custGeom>
        <a:noFill/>
        <a:ln w="25400" cap="flat" cmpd="sng" algn="ctr">
          <a:solidFill>
            <a:schemeClr val="accent5">
              <a:tint val="80000"/>
              <a:hueOff val="0"/>
              <a:satOff val="0"/>
              <a:lumOff val="0"/>
              <a:alphaOff val="0"/>
            </a:schemeClr>
          </a:solidFill>
          <a:prstDash val="solid"/>
        </a:ln>
        <a:effectLst/>
        <a:scene3d>
          <a:camera prst="orthographicFront" zoom="91000"/>
          <a:lightRig rig="threePt" dir="t">
            <a:rot lat="0" lon="0" rev="2064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8492437">
        <a:off x="5823076" y="1257951"/>
        <a:ext cx="73318" cy="73318"/>
      </dsp:txXfrm>
    </dsp:sp>
    <dsp:sp modelId="{6C5FDBC5-26D1-4B77-B7C7-B72AEDE33DDC}">
      <dsp:nvSpPr>
        <dsp:cNvPr id="0" name=""/>
        <dsp:cNvSpPr/>
      </dsp:nvSpPr>
      <dsp:spPr>
        <a:xfrm>
          <a:off x="6313219" y="0"/>
          <a:ext cx="2706175" cy="1436975"/>
        </a:xfrm>
        <a:prstGeom prst="roundRect">
          <a:avLst>
            <a:gd name="adj" fmla="val 10000"/>
          </a:avLst>
        </a:prstGeom>
        <a:solidFill>
          <a:schemeClr val="accent5">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az-Latn-AZ" sz="1800" b="1" kern="1200" dirty="0" smtClean="0">
              <a:solidFill>
                <a:schemeClr val="bg1"/>
              </a:solidFill>
            </a:rPr>
            <a:t>Şüur obyektiv aləmi əks etdirir (materializm)</a:t>
          </a:r>
          <a:endParaRPr lang="ru-RU" sz="1800" b="1" kern="1200" dirty="0">
            <a:solidFill>
              <a:schemeClr val="bg1"/>
            </a:solidFill>
          </a:endParaRPr>
        </a:p>
      </dsp:txBody>
      <dsp:txXfrm>
        <a:off x="6313219" y="0"/>
        <a:ext cx="2706175" cy="1436975"/>
      </dsp:txXfrm>
    </dsp:sp>
    <dsp:sp modelId="{CACC4470-45D3-494F-B5EE-27BC049A662E}">
      <dsp:nvSpPr>
        <dsp:cNvPr id="0" name=""/>
        <dsp:cNvSpPr/>
      </dsp:nvSpPr>
      <dsp:spPr>
        <a:xfrm rot="2331263">
          <a:off x="5277408" y="2221303"/>
          <a:ext cx="1164655" cy="29502"/>
        </a:xfrm>
        <a:custGeom>
          <a:avLst/>
          <a:gdLst/>
          <a:ahLst/>
          <a:cxnLst/>
          <a:rect l="0" t="0" r="0" b="0"/>
          <a:pathLst>
            <a:path>
              <a:moveTo>
                <a:pt x="0" y="14751"/>
              </a:moveTo>
              <a:lnTo>
                <a:pt x="1164655" y="14751"/>
              </a:lnTo>
            </a:path>
          </a:pathLst>
        </a:custGeom>
        <a:noFill/>
        <a:ln w="25400" cap="flat" cmpd="sng" algn="ctr">
          <a:solidFill>
            <a:schemeClr val="accent5">
              <a:tint val="80000"/>
              <a:hueOff val="0"/>
              <a:satOff val="0"/>
              <a:lumOff val="0"/>
              <a:alphaOff val="0"/>
            </a:schemeClr>
          </a:solidFill>
          <a:prstDash val="solid"/>
        </a:ln>
        <a:effectLst/>
        <a:scene3d>
          <a:camera prst="orthographicFront" zoom="91000"/>
          <a:lightRig rig="threePt" dir="t">
            <a:rot lat="0" lon="0" rev="2064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2331263">
        <a:off x="5830619" y="2206938"/>
        <a:ext cx="58232" cy="58232"/>
      </dsp:txXfrm>
    </dsp:sp>
    <dsp:sp modelId="{99FC1068-AA75-411F-A8A3-1D8B280C6595}">
      <dsp:nvSpPr>
        <dsp:cNvPr id="0" name=""/>
        <dsp:cNvSpPr/>
      </dsp:nvSpPr>
      <dsp:spPr>
        <a:xfrm>
          <a:off x="6313219" y="1837165"/>
          <a:ext cx="2827662" cy="1528415"/>
        </a:xfrm>
        <a:prstGeom prst="roundRect">
          <a:avLst>
            <a:gd name="adj" fmla="val 10000"/>
          </a:avLst>
        </a:prstGeom>
        <a:solidFill>
          <a:schemeClr val="accent5">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z-Latn-AZ" sz="1600" b="1" kern="1200" dirty="0" smtClean="0">
              <a:solidFill>
                <a:schemeClr val="bg1"/>
              </a:solidFill>
            </a:rPr>
            <a:t>İnsanın şüuru dünyanın mənəvi əsasının dərketmə üsulu və özünüdərkdir (obyektiv idealizm)</a:t>
          </a:r>
          <a:endParaRPr lang="ru-RU" sz="1600" b="1" kern="1200" dirty="0">
            <a:solidFill>
              <a:schemeClr val="bg1"/>
            </a:solidFill>
          </a:endParaRPr>
        </a:p>
      </dsp:txBody>
      <dsp:txXfrm>
        <a:off x="6313219" y="1837165"/>
        <a:ext cx="2827662" cy="1528415"/>
      </dsp:txXfrm>
    </dsp:sp>
    <dsp:sp modelId="{6EADDD94-DE56-4885-B693-81E4C5688FB8}">
      <dsp:nvSpPr>
        <dsp:cNvPr id="0" name=""/>
        <dsp:cNvSpPr/>
      </dsp:nvSpPr>
      <dsp:spPr>
        <a:xfrm rot="3559353">
          <a:off x="1827303" y="4307630"/>
          <a:ext cx="1762496" cy="29502"/>
        </a:xfrm>
        <a:custGeom>
          <a:avLst/>
          <a:gdLst/>
          <a:ahLst/>
          <a:cxnLst/>
          <a:rect l="0" t="0" r="0" b="0"/>
          <a:pathLst>
            <a:path>
              <a:moveTo>
                <a:pt x="0" y="14751"/>
              </a:moveTo>
              <a:lnTo>
                <a:pt x="1762496" y="14751"/>
              </a:lnTo>
            </a:path>
          </a:pathLst>
        </a:custGeom>
        <a:noFill/>
        <a:ln w="25400" cap="flat" cmpd="sng" algn="ctr">
          <a:solidFill>
            <a:schemeClr val="accent5">
              <a:tint val="99000"/>
              <a:hueOff val="0"/>
              <a:satOff val="0"/>
              <a:lumOff val="0"/>
              <a:alphaOff val="0"/>
            </a:schemeClr>
          </a:solidFill>
          <a:prstDash val="solid"/>
        </a:ln>
        <a:effectLst/>
        <a:scene3d>
          <a:camera prst="orthographicFront" zoom="91000"/>
          <a:lightRig rig="threePt" dir="t">
            <a:rot lat="0" lon="0" rev="2064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rot="3559353">
        <a:off x="2664489" y="4278319"/>
        <a:ext cx="88124" cy="88124"/>
      </dsp:txXfrm>
    </dsp:sp>
    <dsp:sp modelId="{99BB0775-2152-44FE-B9C7-54C7505AB7F1}">
      <dsp:nvSpPr>
        <dsp:cNvPr id="0" name=""/>
        <dsp:cNvSpPr/>
      </dsp:nvSpPr>
      <dsp:spPr>
        <a:xfrm>
          <a:off x="3158168" y="4148926"/>
          <a:ext cx="2248083" cy="1862750"/>
        </a:xfrm>
        <a:prstGeom prst="roundRect">
          <a:avLst>
            <a:gd name="adj" fmla="val 10000"/>
          </a:avLst>
        </a:prstGeom>
        <a:solidFill>
          <a:schemeClr val="accent5">
            <a:tint val="99000"/>
            <a:hueOff val="0"/>
            <a:satOff val="0"/>
            <a:lumOff val="0"/>
            <a:alphaOff val="0"/>
          </a:schemeClr>
        </a:solidFill>
        <a:ln>
          <a:noFill/>
        </a:ln>
        <a:effectLst>
          <a:reflection blurRad="6350" stA="50000" endA="300" endPos="90000" dir="5400000" sy="-100000" algn="bl" rotWithShape="0"/>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az-Latn-AZ" sz="1800" b="1" kern="1200" dirty="0" smtClean="0">
              <a:solidFill>
                <a:schemeClr val="bg1"/>
              </a:solidFill>
            </a:rPr>
            <a:t>Dünya dərkedilməzdir.</a:t>
          </a:r>
        </a:p>
        <a:p>
          <a:pPr lvl="0" algn="ctr" defTabSz="800100">
            <a:lnSpc>
              <a:spcPct val="90000"/>
            </a:lnSpc>
            <a:spcBef>
              <a:spcPct val="0"/>
            </a:spcBef>
            <a:spcAft>
              <a:spcPct val="35000"/>
            </a:spcAft>
          </a:pPr>
          <a:r>
            <a:rPr lang="az-Latn-AZ" sz="1800" b="1" kern="1200" dirty="0" smtClean="0">
              <a:solidFill>
                <a:schemeClr val="bg1"/>
              </a:solidFill>
            </a:rPr>
            <a:t>Aqnostisizm</a:t>
          </a:r>
        </a:p>
        <a:p>
          <a:pPr lvl="0" algn="ctr" defTabSz="800100">
            <a:lnSpc>
              <a:spcPct val="90000"/>
            </a:lnSpc>
            <a:spcBef>
              <a:spcPct val="0"/>
            </a:spcBef>
            <a:spcAft>
              <a:spcPct val="35000"/>
            </a:spcAft>
          </a:pPr>
          <a:r>
            <a:rPr lang="az-Latn-AZ" sz="1800" b="1" kern="1200" dirty="0" smtClean="0">
              <a:solidFill>
                <a:schemeClr val="bg1"/>
              </a:solidFill>
            </a:rPr>
            <a:t>(subyektiv idealizm)</a:t>
          </a:r>
          <a:endParaRPr lang="ru-RU" sz="1800" b="1" kern="1200" dirty="0">
            <a:solidFill>
              <a:schemeClr val="bg1"/>
            </a:solidFill>
          </a:endParaRPr>
        </a:p>
      </dsp:txBody>
      <dsp:txXfrm>
        <a:off x="3158168" y="4148926"/>
        <a:ext cx="2248083" cy="1862750"/>
      </dsp:txXfrm>
    </dsp:sp>
    <dsp:sp modelId="{849EC42F-3E8C-4217-A9EE-F45C2FE839D7}">
      <dsp:nvSpPr>
        <dsp:cNvPr id="0" name=""/>
        <dsp:cNvSpPr/>
      </dsp:nvSpPr>
      <dsp:spPr>
        <a:xfrm rot="19228429">
          <a:off x="5271814" y="4691379"/>
          <a:ext cx="1175842" cy="29502"/>
        </a:xfrm>
        <a:custGeom>
          <a:avLst/>
          <a:gdLst/>
          <a:ahLst/>
          <a:cxnLst/>
          <a:rect l="0" t="0" r="0" b="0"/>
          <a:pathLst>
            <a:path>
              <a:moveTo>
                <a:pt x="0" y="14751"/>
              </a:moveTo>
              <a:lnTo>
                <a:pt x="1175842" y="14751"/>
              </a:lnTo>
            </a:path>
          </a:pathLst>
        </a:custGeom>
        <a:noFill/>
        <a:ln w="25400" cap="flat" cmpd="sng" algn="ctr">
          <a:solidFill>
            <a:schemeClr val="accent5">
              <a:tint val="80000"/>
              <a:hueOff val="0"/>
              <a:satOff val="0"/>
              <a:lumOff val="0"/>
              <a:alphaOff val="0"/>
            </a:schemeClr>
          </a:solidFill>
          <a:prstDash val="solid"/>
        </a:ln>
        <a:effectLst/>
        <a:scene3d>
          <a:camera prst="orthographicFront" zoom="91000"/>
          <a:lightRig rig="threePt" dir="t">
            <a:rot lat="0" lon="0" rev="2064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9228429">
        <a:off x="5830340" y="4676734"/>
        <a:ext cx="58792" cy="58792"/>
      </dsp:txXfrm>
    </dsp:sp>
    <dsp:sp modelId="{8E11F246-78D4-4413-A955-8245EC774251}">
      <dsp:nvSpPr>
        <dsp:cNvPr id="0" name=""/>
        <dsp:cNvSpPr/>
      </dsp:nvSpPr>
      <dsp:spPr>
        <a:xfrm>
          <a:off x="6313219" y="3635149"/>
          <a:ext cx="2648197" cy="1393620"/>
        </a:xfrm>
        <a:prstGeom prst="roundRect">
          <a:avLst>
            <a:gd name="adj" fmla="val 10000"/>
          </a:avLst>
        </a:prstGeom>
        <a:solidFill>
          <a:schemeClr val="accent5">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z-Latn-AZ" sz="1600" b="1" kern="1200" dirty="0" smtClean="0">
              <a:solidFill>
                <a:schemeClr val="bg1"/>
              </a:solidFill>
            </a:rPr>
            <a:t>İnsan yalnız duyğularla hiss edir. Hislərin arxasında bir dünyanın mövcud olması məlum deyil (D.Yum)</a:t>
          </a:r>
          <a:endParaRPr lang="ru-RU" sz="1600" b="1" kern="1200" dirty="0">
            <a:solidFill>
              <a:schemeClr val="bg1"/>
            </a:solidFill>
          </a:endParaRPr>
        </a:p>
      </dsp:txBody>
      <dsp:txXfrm>
        <a:off x="6313219" y="3635149"/>
        <a:ext cx="2648197" cy="1393620"/>
      </dsp:txXfrm>
    </dsp:sp>
    <dsp:sp modelId="{BC70B8B7-1B13-4988-B93F-4CEDA915DA21}">
      <dsp:nvSpPr>
        <dsp:cNvPr id="0" name=""/>
        <dsp:cNvSpPr/>
      </dsp:nvSpPr>
      <dsp:spPr>
        <a:xfrm rot="3006202">
          <a:off x="5152719" y="5607975"/>
          <a:ext cx="1414032" cy="29502"/>
        </a:xfrm>
        <a:custGeom>
          <a:avLst/>
          <a:gdLst/>
          <a:ahLst/>
          <a:cxnLst/>
          <a:rect l="0" t="0" r="0" b="0"/>
          <a:pathLst>
            <a:path>
              <a:moveTo>
                <a:pt x="0" y="14751"/>
              </a:moveTo>
              <a:lnTo>
                <a:pt x="1414032" y="14751"/>
              </a:lnTo>
            </a:path>
          </a:pathLst>
        </a:custGeom>
        <a:noFill/>
        <a:ln w="25400" cap="flat" cmpd="sng" algn="ctr">
          <a:solidFill>
            <a:schemeClr val="accent5">
              <a:tint val="80000"/>
              <a:hueOff val="0"/>
              <a:satOff val="0"/>
              <a:lumOff val="0"/>
              <a:alphaOff val="0"/>
            </a:schemeClr>
          </a:solidFill>
          <a:prstDash val="solid"/>
        </a:ln>
        <a:effectLst/>
        <a:scene3d>
          <a:camera prst="orthographicFront" zoom="91000"/>
          <a:lightRig rig="threePt" dir="t">
            <a:rot lat="0" lon="0" rev="2064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3006202">
        <a:off x="5824385" y="5587375"/>
        <a:ext cx="70701" cy="70701"/>
      </dsp:txXfrm>
    </dsp:sp>
    <dsp:sp modelId="{BBF6EA73-D53F-483D-BB2E-E70051BC7C97}">
      <dsp:nvSpPr>
        <dsp:cNvPr id="0" name=""/>
        <dsp:cNvSpPr/>
      </dsp:nvSpPr>
      <dsp:spPr>
        <a:xfrm>
          <a:off x="6313219" y="5472303"/>
          <a:ext cx="2706175" cy="1385696"/>
        </a:xfrm>
        <a:prstGeom prst="roundRect">
          <a:avLst>
            <a:gd name="adj" fmla="val 10000"/>
          </a:avLst>
        </a:prstGeom>
        <a:solidFill>
          <a:schemeClr val="accent5">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zoom="91000"/>
          <a:lightRig rig="threePt" dir="t">
            <a:rot lat="0" lon="0" rev="20640000"/>
          </a:lightRig>
        </a:scene3d>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az-Latn-AZ" sz="2100" b="1" kern="1200" dirty="0" smtClean="0">
              <a:solidFill>
                <a:schemeClr val="bg1"/>
              </a:solidFill>
            </a:rPr>
            <a:t>“Özündə şeylər” aləmi dərkedilməzdir (İ.Kant)</a:t>
          </a:r>
          <a:endParaRPr lang="ru-RU" sz="2100" b="1" kern="1200" dirty="0">
            <a:solidFill>
              <a:schemeClr val="bg1"/>
            </a:solidFill>
          </a:endParaRPr>
        </a:p>
      </dsp:txBody>
      <dsp:txXfrm>
        <a:off x="6313219" y="5472303"/>
        <a:ext cx="2706175" cy="1385696"/>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FFB75F-2C03-4C18-915F-45D142ADAE6E}">
      <dsp:nvSpPr>
        <dsp:cNvPr id="0" name=""/>
        <dsp:cNvSpPr/>
      </dsp:nvSpPr>
      <dsp:spPr>
        <a:xfrm>
          <a:off x="10339" y="0"/>
          <a:ext cx="8208920" cy="4525963"/>
        </a:xfrm>
        <a:prstGeom prst="ellipse">
          <a:avLst/>
        </a:prstGeom>
        <a:solidFill>
          <a:schemeClr val="accent6">
            <a:lumMod val="60000"/>
            <a:lumOff val="40000"/>
            <a:alpha val="50000"/>
          </a:schemeClr>
        </a:solidFill>
        <a:ln w="25400" cap="flat" cmpd="sng" algn="ctr">
          <a:solidFill>
            <a:schemeClr val="lt1">
              <a:hueOff val="0"/>
              <a:satOff val="0"/>
              <a:lumOff val="0"/>
              <a:alphaOff val="0"/>
            </a:schemeClr>
          </a:solidFill>
          <a:prstDash val="solid"/>
        </a:ln>
        <a:effectLst>
          <a:glow rad="228600">
            <a:schemeClr val="accent5">
              <a:satMod val="175000"/>
              <a:alpha val="40000"/>
            </a:schemeClr>
          </a:glow>
          <a:reflection blurRad="6350" stA="50000" endA="300" endPos="90000" dir="5400000" sy="-100000" algn="bl" rotWithShape="0"/>
        </a:effectLst>
        <a:scene3d>
          <a:camera prst="isometricOffAxis2Left"/>
          <a:lightRig rig="threePt" dir="t"/>
        </a:scene3d>
        <a:sp3d>
          <a:bevelT prst="angle"/>
        </a:sp3d>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az-Latn-AZ" sz="2400" b="1" kern="1200" dirty="0" smtClean="0"/>
            <a:t>Fəlsəfə elmlərin şahıdır. Fəlsəfə elmlər arasında, musiqi alətləri içərisində orqanın tutduğu yerdə durur. Fəlsəfə onları bilikləndirir, mənəvi vəhdətə gətirir, sistemləşdirir və elmin bütün sahələrində tədqiqatın nəticələrini aydınlaşdırır, beləcə, insanın həyatının mənasını və kosmosdakı yerini müəyyənləşdirərək dünyanın mənzərəsini yaradır.</a:t>
          </a:r>
          <a:endParaRPr lang="ru-RU" sz="2400" b="1" kern="1200" dirty="0"/>
        </a:p>
      </dsp:txBody>
      <dsp:txXfrm>
        <a:off x="10339" y="0"/>
        <a:ext cx="8208920" cy="452596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CA6CBE-7FC6-4ED4-99EB-4C70D087AC2E}">
      <dsp:nvSpPr>
        <dsp:cNvPr id="0" name=""/>
        <dsp:cNvSpPr/>
      </dsp:nvSpPr>
      <dsp:spPr>
        <a:xfrm>
          <a:off x="10339" y="0"/>
          <a:ext cx="8208920" cy="4525963"/>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2">
              <a:satMod val="175000"/>
              <a:alpha val="40000"/>
            </a:schemeClr>
          </a:glow>
        </a:effectLst>
        <a:scene3d>
          <a:camera prst="orthographicFront"/>
          <a:lightRig rig="threePt" dir="t"/>
        </a:scene3d>
        <a:sp3d>
          <a:bevelT w="139700" h="139700" prst="divot"/>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az-Latn-AZ" sz="2800" b="1" kern="1200" dirty="0" smtClean="0">
              <a:solidFill>
                <a:schemeClr val="bg1"/>
              </a:solidFill>
            </a:rPr>
            <a:t>Obyektiv aləm və insanın oradakı yerinə, insanın onu əhatə edən gerçəkliyə və özünə yönəlmiş baxışlar sistemi olub, insanların həyat mövqelərini, etiqadlarını, ideallarını, idrak və fəaliyyət prinsiplərini, dəyərlərini şərtləndirir.</a:t>
          </a:r>
          <a:endParaRPr lang="ru-RU" sz="2800" b="1" kern="1200" dirty="0">
            <a:solidFill>
              <a:schemeClr val="bg1"/>
            </a:solidFill>
          </a:endParaRPr>
        </a:p>
      </dsp:txBody>
      <dsp:txXfrm>
        <a:off x="10339" y="0"/>
        <a:ext cx="8208920" cy="452596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EB6BAC-8433-480A-9FC6-1EDDC9777D22}">
      <dsp:nvSpPr>
        <dsp:cNvPr id="0" name=""/>
        <dsp:cNvSpPr/>
      </dsp:nvSpPr>
      <dsp:spPr>
        <a:xfrm>
          <a:off x="983804" y="0"/>
          <a:ext cx="4525963" cy="4525963"/>
        </a:xfrm>
        <a:prstGeom prst="triangle">
          <a:avLst/>
        </a:prstGeom>
        <a:solidFill>
          <a:schemeClr val="accent6">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20C3788-B11F-4716-897B-CAA84E4AA0D1}">
      <dsp:nvSpPr>
        <dsp:cNvPr id="0" name=""/>
        <dsp:cNvSpPr/>
      </dsp:nvSpPr>
      <dsp:spPr>
        <a:xfrm>
          <a:off x="3160412" y="455027"/>
          <a:ext cx="3114622" cy="1071380"/>
        </a:xfrm>
        <a:prstGeom prst="roundRect">
          <a:avLst/>
        </a:prstGeom>
        <a:solidFill>
          <a:schemeClr val="lt1">
            <a:alpha val="90000"/>
            <a:hueOff val="0"/>
            <a:satOff val="0"/>
            <a:lumOff val="0"/>
            <a:alphaOff val="0"/>
          </a:schemeClr>
        </a:solidFill>
        <a:ln w="9525" cap="flat" cmpd="sng" algn="ctr">
          <a:solidFill>
            <a:schemeClr val="accent6">
              <a:shade val="50000"/>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b="1" kern="1200" dirty="0" smtClean="0"/>
            <a:t>Dünyanı duyma – xarici aləmin duyğu orqanları ilə mənimsənilməsidir</a:t>
          </a:r>
          <a:endParaRPr lang="ru-RU" sz="1800" kern="1200" dirty="0"/>
        </a:p>
      </dsp:txBody>
      <dsp:txXfrm>
        <a:off x="3160412" y="455027"/>
        <a:ext cx="3114622" cy="1071380"/>
      </dsp:txXfrm>
    </dsp:sp>
    <dsp:sp modelId="{43839FD0-2665-4AC0-98A5-D9A2A61BA9EA}">
      <dsp:nvSpPr>
        <dsp:cNvPr id="0" name=""/>
        <dsp:cNvSpPr/>
      </dsp:nvSpPr>
      <dsp:spPr>
        <a:xfrm>
          <a:off x="2728353" y="1660330"/>
          <a:ext cx="3978740" cy="1071380"/>
        </a:xfrm>
        <a:prstGeom prst="roundRect">
          <a:avLst/>
        </a:prstGeom>
        <a:solidFill>
          <a:schemeClr val="lt1">
            <a:alpha val="90000"/>
            <a:hueOff val="0"/>
            <a:satOff val="0"/>
            <a:lumOff val="0"/>
            <a:alphaOff val="0"/>
          </a:schemeClr>
        </a:solidFill>
        <a:ln w="9525" cap="flat" cmpd="sng" algn="ctr">
          <a:solidFill>
            <a:schemeClr val="accent6">
              <a:shade val="50000"/>
              <a:hueOff val="475706"/>
              <a:satOff val="-50171"/>
              <a:lumOff val="35697"/>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b="1" kern="1200" dirty="0" smtClean="0"/>
            <a:t>Dünyanı qavrama – xarici aləmin ideal (fikri) obrazlarda təsəvvürüdür</a:t>
          </a:r>
          <a:endParaRPr lang="ru-RU" sz="1800" kern="1200" dirty="0"/>
        </a:p>
      </dsp:txBody>
      <dsp:txXfrm>
        <a:off x="2728353" y="1660330"/>
        <a:ext cx="3978740" cy="1071380"/>
      </dsp:txXfrm>
    </dsp:sp>
    <dsp:sp modelId="{D3BAA1C4-654F-4DBC-9B63-15558AA7EE9F}">
      <dsp:nvSpPr>
        <dsp:cNvPr id="0" name=""/>
        <dsp:cNvSpPr/>
      </dsp:nvSpPr>
      <dsp:spPr>
        <a:xfrm>
          <a:off x="2189652" y="2865632"/>
          <a:ext cx="5056143" cy="1071380"/>
        </a:xfrm>
        <a:prstGeom prst="roundRect">
          <a:avLst/>
        </a:prstGeom>
        <a:solidFill>
          <a:schemeClr val="lt1">
            <a:alpha val="90000"/>
            <a:hueOff val="0"/>
            <a:satOff val="0"/>
            <a:lumOff val="0"/>
            <a:alphaOff val="0"/>
          </a:schemeClr>
        </a:solidFill>
        <a:ln w="9525" cap="flat" cmpd="sng" algn="ctr">
          <a:solidFill>
            <a:schemeClr val="accent6">
              <a:shade val="50000"/>
              <a:hueOff val="475706"/>
              <a:satOff val="-50171"/>
              <a:lumOff val="35697"/>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az-Latn-AZ" sz="2000" b="1" kern="1200" dirty="0" smtClean="0"/>
            <a:t>Dünyanı anlama – xarici aləm və insanın mahiyyətinin açıqlanmasına yönəlmiş idraki-intellektual fəaliyyətdir</a:t>
          </a:r>
          <a:endParaRPr lang="ru-RU" sz="2000" kern="1200" dirty="0"/>
        </a:p>
      </dsp:txBody>
      <dsp:txXfrm>
        <a:off x="2189652" y="2865632"/>
        <a:ext cx="5056143" cy="107138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43CA1F-3749-43FF-A89F-B4F52A8B60AF}">
      <dsp:nvSpPr>
        <dsp:cNvPr id="0" name=""/>
        <dsp:cNvSpPr/>
      </dsp:nvSpPr>
      <dsp:spPr>
        <a:xfrm>
          <a:off x="494029" y="0"/>
          <a:ext cx="7241540" cy="4525963"/>
        </a:xfrm>
        <a:prstGeom prst="swooshArrow">
          <a:avLst>
            <a:gd name="adj1" fmla="val 25000"/>
            <a:gd name="adj2" fmla="val 25000"/>
          </a:avLst>
        </a:prstGeom>
        <a:solidFill>
          <a:schemeClr val="accent3">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A0BB5C9-E318-4412-A3E6-9B6EEB7B4681}">
      <dsp:nvSpPr>
        <dsp:cNvPr id="0" name=""/>
        <dsp:cNvSpPr/>
      </dsp:nvSpPr>
      <dsp:spPr>
        <a:xfrm>
          <a:off x="2177687" y="2466649"/>
          <a:ext cx="253453" cy="253453"/>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408C0A9-C0BC-4F24-AEEA-95CE54BC86BE}">
      <dsp:nvSpPr>
        <dsp:cNvPr id="0" name=""/>
        <dsp:cNvSpPr/>
      </dsp:nvSpPr>
      <dsp:spPr>
        <a:xfrm>
          <a:off x="2304414" y="2593376"/>
          <a:ext cx="2353500" cy="193258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4300" tIns="0" rIns="0" bIns="0" numCol="1" spcCol="1270" anchor="t" anchorCtr="0">
          <a:noAutofit/>
        </a:bodyPr>
        <a:lstStyle/>
        <a:p>
          <a:pPr lvl="0" algn="l" defTabSz="800100">
            <a:lnSpc>
              <a:spcPct val="90000"/>
            </a:lnSpc>
            <a:spcBef>
              <a:spcPct val="0"/>
            </a:spcBef>
            <a:spcAft>
              <a:spcPct val="35000"/>
            </a:spcAft>
          </a:pPr>
          <a:r>
            <a:rPr lang="az-Latn-AZ" sz="1800" b="1" kern="1200" dirty="0" smtClean="0"/>
            <a:t>Empirik-təcrübi (adi-gündəlik) – ilkin olaraq insanın dünya haqqında təsəvvürünün sistemsiz məcmusudur.</a:t>
          </a:r>
          <a:endParaRPr lang="ru-RU" sz="1800" kern="1200" dirty="0"/>
        </a:p>
      </dsp:txBody>
      <dsp:txXfrm>
        <a:off x="2304414" y="2593376"/>
        <a:ext cx="2353500" cy="1932586"/>
      </dsp:txXfrm>
    </dsp:sp>
    <dsp:sp modelId="{3979220C-9DB5-4B11-A898-2470CCC7E1D1}">
      <dsp:nvSpPr>
        <dsp:cNvPr id="0" name=""/>
        <dsp:cNvSpPr/>
      </dsp:nvSpPr>
      <dsp:spPr>
        <a:xfrm>
          <a:off x="4513084" y="1312529"/>
          <a:ext cx="434492" cy="434492"/>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367580-13FC-4C26-981D-053507E86D61}">
      <dsp:nvSpPr>
        <dsp:cNvPr id="0" name=""/>
        <dsp:cNvSpPr/>
      </dsp:nvSpPr>
      <dsp:spPr>
        <a:xfrm>
          <a:off x="4730330" y="1529775"/>
          <a:ext cx="2353500" cy="29961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30229" tIns="0" rIns="0" bIns="0" numCol="1" spcCol="1270" anchor="t" anchorCtr="0">
          <a:noAutofit/>
        </a:bodyPr>
        <a:lstStyle/>
        <a:p>
          <a:pPr lvl="0" algn="l" defTabSz="800100">
            <a:lnSpc>
              <a:spcPct val="90000"/>
            </a:lnSpc>
            <a:spcBef>
              <a:spcPct val="0"/>
            </a:spcBef>
            <a:spcAft>
              <a:spcPct val="35000"/>
            </a:spcAft>
          </a:pPr>
          <a:r>
            <a:rPr lang="az-Latn-AZ" sz="1800" b="1" kern="1200" smtClean="0"/>
            <a:t>Elmi-nəzəri (məntiqi-rasional).</a:t>
          </a:r>
          <a:endParaRPr lang="en-US" sz="1800" b="1" kern="1200" dirty="0" smtClean="0"/>
        </a:p>
      </dsp:txBody>
      <dsp:txXfrm>
        <a:off x="4730330" y="1529775"/>
        <a:ext cx="2353500" cy="299618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42329E-9A85-476C-BB43-AB46AF1CF915}">
      <dsp:nvSpPr>
        <dsp:cNvPr id="0" name=""/>
        <dsp:cNvSpPr/>
      </dsp:nvSpPr>
      <dsp:spPr>
        <a:xfrm>
          <a:off x="1306485" y="0"/>
          <a:ext cx="5616629" cy="4525963"/>
        </a:xfrm>
        <a:prstGeom prst="ellips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az-Latn-AZ" sz="2800" b="1" kern="1200" dirty="0" smtClean="0"/>
            <a:t>elm</a:t>
          </a:r>
          <a:endParaRPr lang="ru-RU" sz="2800" b="1" kern="1200" dirty="0"/>
        </a:p>
      </dsp:txBody>
      <dsp:txXfrm>
        <a:off x="3329595" y="226298"/>
        <a:ext cx="1570409" cy="678894"/>
      </dsp:txXfrm>
    </dsp:sp>
    <dsp:sp modelId="{DB54A203-475C-4002-B153-6849029D42D7}">
      <dsp:nvSpPr>
        <dsp:cNvPr id="0" name=""/>
        <dsp:cNvSpPr/>
      </dsp:nvSpPr>
      <dsp:spPr>
        <a:xfrm>
          <a:off x="1882558" y="905192"/>
          <a:ext cx="4464482" cy="3620770"/>
        </a:xfrm>
        <a:prstGeom prst="ellipse">
          <a:avLst/>
        </a:prstGeom>
        <a:gradFill rotWithShape="0">
          <a:gsLst>
            <a:gs pos="0">
              <a:schemeClr val="accent6">
                <a:shade val="50000"/>
                <a:hueOff val="356779"/>
                <a:satOff val="-37628"/>
                <a:lumOff val="26773"/>
                <a:alphaOff val="0"/>
                <a:shade val="51000"/>
                <a:satMod val="130000"/>
              </a:schemeClr>
            </a:gs>
            <a:gs pos="80000">
              <a:schemeClr val="accent6">
                <a:shade val="50000"/>
                <a:hueOff val="356779"/>
                <a:satOff val="-37628"/>
                <a:lumOff val="26773"/>
                <a:alphaOff val="0"/>
                <a:shade val="93000"/>
                <a:satMod val="130000"/>
              </a:schemeClr>
            </a:gs>
            <a:gs pos="100000">
              <a:schemeClr val="accent6">
                <a:shade val="50000"/>
                <a:hueOff val="356779"/>
                <a:satOff val="-37628"/>
                <a:lumOff val="267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az-Latn-AZ" sz="2800" b="1" kern="1200" dirty="0" smtClean="0"/>
            <a:t>fəlsəfə</a:t>
          </a:r>
          <a:endParaRPr lang="ru-RU" sz="2800" b="1" kern="1200" dirty="0"/>
        </a:p>
      </dsp:txBody>
      <dsp:txXfrm>
        <a:off x="3334631" y="1122438"/>
        <a:ext cx="1560336" cy="651738"/>
      </dsp:txXfrm>
    </dsp:sp>
    <dsp:sp modelId="{87F05BC6-3066-4003-A6B7-614F3A04E856}">
      <dsp:nvSpPr>
        <dsp:cNvPr id="0" name=""/>
        <dsp:cNvSpPr/>
      </dsp:nvSpPr>
      <dsp:spPr>
        <a:xfrm>
          <a:off x="2530626" y="1810385"/>
          <a:ext cx="3168346" cy="2715577"/>
        </a:xfrm>
        <a:prstGeom prst="ellipse">
          <a:avLst/>
        </a:prstGeom>
        <a:gradFill rotWithShape="0">
          <a:gsLst>
            <a:gs pos="0">
              <a:schemeClr val="accent6">
                <a:shade val="50000"/>
                <a:hueOff val="713558"/>
                <a:satOff val="-75256"/>
                <a:lumOff val="53545"/>
                <a:alphaOff val="0"/>
                <a:shade val="51000"/>
                <a:satMod val="130000"/>
              </a:schemeClr>
            </a:gs>
            <a:gs pos="80000">
              <a:schemeClr val="accent6">
                <a:shade val="50000"/>
                <a:hueOff val="713558"/>
                <a:satOff val="-75256"/>
                <a:lumOff val="53545"/>
                <a:alphaOff val="0"/>
                <a:shade val="93000"/>
                <a:satMod val="130000"/>
              </a:schemeClr>
            </a:gs>
            <a:gs pos="100000">
              <a:schemeClr val="accent6">
                <a:shade val="50000"/>
                <a:hueOff val="713558"/>
                <a:satOff val="-75256"/>
                <a:lumOff val="535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az-Latn-AZ" sz="2800" b="1" kern="1200" dirty="0" smtClean="0"/>
            <a:t>din</a:t>
          </a:r>
          <a:endParaRPr lang="ru-RU" sz="2800" b="1" kern="1200" dirty="0"/>
        </a:p>
      </dsp:txBody>
      <dsp:txXfrm>
        <a:off x="3376575" y="2014053"/>
        <a:ext cx="1476449" cy="611005"/>
      </dsp:txXfrm>
    </dsp:sp>
    <dsp:sp modelId="{6388D349-9B35-4704-A887-E10856AB2964}">
      <dsp:nvSpPr>
        <dsp:cNvPr id="0" name=""/>
        <dsp:cNvSpPr/>
      </dsp:nvSpPr>
      <dsp:spPr>
        <a:xfrm>
          <a:off x="3034678" y="2715577"/>
          <a:ext cx="2160242" cy="1810385"/>
        </a:xfrm>
        <a:prstGeom prst="ellipse">
          <a:avLst/>
        </a:prstGeom>
        <a:gradFill rotWithShape="0">
          <a:gsLst>
            <a:gs pos="0">
              <a:schemeClr val="accent6">
                <a:shade val="50000"/>
                <a:hueOff val="356779"/>
                <a:satOff val="-37628"/>
                <a:lumOff val="26773"/>
                <a:alphaOff val="0"/>
                <a:shade val="51000"/>
                <a:satMod val="130000"/>
              </a:schemeClr>
            </a:gs>
            <a:gs pos="80000">
              <a:schemeClr val="accent6">
                <a:shade val="50000"/>
                <a:hueOff val="356779"/>
                <a:satOff val="-37628"/>
                <a:lumOff val="26773"/>
                <a:alphaOff val="0"/>
                <a:shade val="93000"/>
                <a:satMod val="130000"/>
              </a:schemeClr>
            </a:gs>
            <a:gs pos="100000">
              <a:schemeClr val="accent6">
                <a:shade val="50000"/>
                <a:hueOff val="356779"/>
                <a:satOff val="-37628"/>
                <a:lumOff val="267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az-Latn-AZ" sz="2800" b="1" kern="1200" dirty="0" smtClean="0"/>
            <a:t>mifologiya</a:t>
          </a:r>
          <a:endParaRPr lang="ru-RU" sz="2800" b="1" kern="1200" dirty="0"/>
        </a:p>
      </dsp:txBody>
      <dsp:txXfrm>
        <a:off x="3351039" y="3168174"/>
        <a:ext cx="1527521" cy="90519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990703-BF93-4C14-B3A8-F8C39C9A5129}">
      <dsp:nvSpPr>
        <dsp:cNvPr id="0" name=""/>
        <dsp:cNvSpPr/>
      </dsp:nvSpPr>
      <dsp:spPr>
        <a:xfrm rot="16200000">
          <a:off x="-277811" y="281930"/>
          <a:ext cx="4525963" cy="3962102"/>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2">
              <a:satMod val="175000"/>
              <a:alpha val="40000"/>
            </a:schemeClr>
          </a:glow>
        </a:effectLst>
        <a:scene3d>
          <a:camera prst="isometricOffAxis1Right"/>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46050" tIns="0" rIns="148952" bIns="0" numCol="1" spcCol="1270" anchor="ctr" anchorCtr="0">
          <a:noAutofit/>
        </a:bodyPr>
        <a:lstStyle/>
        <a:p>
          <a:pPr lvl="0" algn="ctr" defTabSz="1022350">
            <a:lnSpc>
              <a:spcPct val="90000"/>
            </a:lnSpc>
            <a:spcBef>
              <a:spcPct val="0"/>
            </a:spcBef>
            <a:spcAft>
              <a:spcPct val="35000"/>
            </a:spcAft>
          </a:pPr>
          <a:r>
            <a:rPr lang="az-Latn-AZ" sz="2300" b="1" kern="1200" dirty="0" smtClean="0"/>
            <a:t>Müxtəlif xalqların dünyanın yaranması, təbiət hadisələri, fantastik varlıqlar, Allahın işləri haqqındakı təsəvvürlərin müəyyən ardıcıllıqla sistemləşdirilmiş dünyagörüşü formasıdır.</a:t>
          </a:r>
          <a:endParaRPr lang="ru-RU" sz="2300" kern="1200" dirty="0"/>
        </a:p>
      </dsp:txBody>
      <dsp:txXfrm rot="16200000">
        <a:off x="-277811" y="281930"/>
        <a:ext cx="4525963" cy="3962102"/>
      </dsp:txXfrm>
    </dsp:sp>
    <dsp:sp modelId="{C5FC5D20-345C-4987-B6B6-C002D4AC41A9}">
      <dsp:nvSpPr>
        <dsp:cNvPr id="0" name=""/>
        <dsp:cNvSpPr/>
      </dsp:nvSpPr>
      <dsp:spPr>
        <a:xfrm rot="16200000">
          <a:off x="3981448" y="281930"/>
          <a:ext cx="4525963" cy="3962102"/>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4">
              <a:satMod val="175000"/>
              <a:alpha val="40000"/>
            </a:schemeClr>
          </a:glow>
        </a:effectLst>
        <a:scene3d>
          <a:camera prst="perspectiveContrastingRightFacing"/>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46050" tIns="0" rIns="148952" bIns="0" numCol="1" spcCol="1270" anchor="ctr" anchorCtr="0">
          <a:noAutofit/>
        </a:bodyPr>
        <a:lstStyle/>
        <a:p>
          <a:pPr lvl="0" algn="ctr" defTabSz="1022350">
            <a:lnSpc>
              <a:spcPct val="90000"/>
            </a:lnSpc>
            <a:spcBef>
              <a:spcPct val="0"/>
            </a:spcBef>
            <a:spcAft>
              <a:spcPct val="35000"/>
            </a:spcAft>
          </a:pPr>
          <a:r>
            <a:rPr lang="az-Latn-AZ" sz="2300" b="1" kern="1200" dirty="0" smtClean="0"/>
            <a:t>Miflərdə biliklərin rüşeymləri, dini inamın, mənəvi mədəniyyətin, incəsənətin, sosial həyatın müxtəlif elementləri birləşir.</a:t>
          </a:r>
          <a:endParaRPr lang="ru-RU" sz="2300" kern="1200" dirty="0"/>
        </a:p>
      </dsp:txBody>
      <dsp:txXfrm rot="16200000">
        <a:off x="3981448" y="281930"/>
        <a:ext cx="4525963" cy="396210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74DAC2-2B38-4322-93CC-DD411EBCC190}">
      <dsp:nvSpPr>
        <dsp:cNvPr id="0" name=""/>
        <dsp:cNvSpPr/>
      </dsp:nvSpPr>
      <dsp:spPr>
        <a:xfrm>
          <a:off x="0" y="965820"/>
          <a:ext cx="9144000" cy="3657600"/>
        </a:xfrm>
        <a:prstGeom prst="leftRightRibbon">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a:scene3d>
          <a:camera prst="isometricOffAxis1Right"/>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sp>
    <dsp:sp modelId="{AC1E5ACD-F06D-4BCE-98CF-97ADFDCF3CDD}">
      <dsp:nvSpPr>
        <dsp:cNvPr id="0" name=""/>
        <dsp:cNvSpPr/>
      </dsp:nvSpPr>
      <dsp:spPr>
        <a:xfrm>
          <a:off x="1097280" y="1605900"/>
          <a:ext cx="3017519" cy="1792224"/>
        </a:xfrm>
        <a:prstGeom prst="rect">
          <a:avLst/>
        </a:prstGeom>
        <a:noFill/>
        <a:ln w="25400" cap="flat" cmpd="sng" algn="ctr">
          <a:noFill/>
          <a:prstDash val="solid"/>
        </a:ln>
        <a:effectLst/>
        <a:scene3d>
          <a:camera prst="isometricOffAxis1Righ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lvl="0" algn="ctr" defTabSz="844550">
            <a:lnSpc>
              <a:spcPct val="90000"/>
            </a:lnSpc>
            <a:spcBef>
              <a:spcPct val="0"/>
            </a:spcBef>
            <a:spcAft>
              <a:spcPct val="35000"/>
            </a:spcAft>
          </a:pPr>
          <a:r>
            <a:rPr lang="az-Latn-AZ" sz="1900" b="1" kern="1200" dirty="0" smtClean="0"/>
            <a:t>Din – insanların inam və fövqəltəbii qüvvələrə etiqadına əsaslanmış müvafiq davranış və xüsusi fəaliyyətini əks etdirən dünyagörüşüdür.</a:t>
          </a:r>
          <a:endParaRPr lang="ru-RU" sz="1900" b="1" kern="1200" dirty="0"/>
        </a:p>
      </dsp:txBody>
      <dsp:txXfrm>
        <a:off x="1097280" y="1605900"/>
        <a:ext cx="3017519" cy="1792224"/>
      </dsp:txXfrm>
    </dsp:sp>
    <dsp:sp modelId="{D7F2A6BD-EEFE-4708-AF68-3BC17C1353E7}">
      <dsp:nvSpPr>
        <dsp:cNvPr id="0" name=""/>
        <dsp:cNvSpPr/>
      </dsp:nvSpPr>
      <dsp:spPr>
        <a:xfrm>
          <a:off x="4572000" y="2191116"/>
          <a:ext cx="3566160" cy="1792224"/>
        </a:xfrm>
        <a:prstGeom prst="rect">
          <a:avLst/>
        </a:prstGeom>
        <a:noFill/>
        <a:ln w="25400" cap="flat" cmpd="sng" algn="ctr">
          <a:noFill/>
          <a:prstDash val="solid"/>
        </a:ln>
        <a:effectLst/>
        <a:scene3d>
          <a:camera prst="isometricOffAxis1Righ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az-Latn-AZ" sz="2400" b="1" kern="1200" dirty="0" smtClean="0"/>
            <a:t>Dində inam bilikdən əvvələ qoyulur.</a:t>
          </a:r>
          <a:endParaRPr lang="ru-RU" sz="2400" b="1" kern="1200" dirty="0"/>
        </a:p>
      </dsp:txBody>
      <dsp:txXfrm>
        <a:off x="4572000" y="2191116"/>
        <a:ext cx="3566160" cy="179222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1B310E-1C60-4A3C-A57E-02B92B6C5D2F}">
      <dsp:nvSpPr>
        <dsp:cNvPr id="0" name=""/>
        <dsp:cNvSpPr/>
      </dsp:nvSpPr>
      <dsp:spPr>
        <a:xfrm>
          <a:off x="0" y="0"/>
          <a:ext cx="8229600" cy="1759654"/>
        </a:xfrm>
        <a:prstGeom prst="rect">
          <a:avLst/>
        </a:prstGeom>
        <a:solidFill>
          <a:schemeClr val="accent2">
            <a:shade val="90000"/>
            <a:hueOff val="0"/>
            <a:satOff val="0"/>
            <a:lumOff val="0"/>
            <a:alphaOff val="0"/>
          </a:schemeClr>
        </a:solidFill>
        <a:ln>
          <a:noFill/>
        </a:ln>
        <a:effectLst/>
        <a:scene3d>
          <a:camera prst="perspectiveRelaxed"/>
          <a:lightRig rig="threePt" dir="t"/>
        </a:scene3d>
        <a:sp3d>
          <a:bevelT w="139700" h="139700" prst="divot"/>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az-Latn-AZ" sz="6500" b="1" kern="1200" dirty="0" smtClean="0"/>
            <a:t>Fəlsəfə</a:t>
          </a:r>
          <a:endParaRPr lang="ru-RU" sz="6500" b="1" kern="1200" dirty="0"/>
        </a:p>
      </dsp:txBody>
      <dsp:txXfrm>
        <a:off x="0" y="0"/>
        <a:ext cx="8229600" cy="1759654"/>
      </dsp:txXfrm>
    </dsp:sp>
    <dsp:sp modelId="{6FE5F3C3-0D09-472C-8193-C853238DD05E}">
      <dsp:nvSpPr>
        <dsp:cNvPr id="0" name=""/>
        <dsp:cNvSpPr/>
      </dsp:nvSpPr>
      <dsp:spPr>
        <a:xfrm>
          <a:off x="4018" y="1759654"/>
          <a:ext cx="2740521" cy="369527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scene3d>
          <a:camera prst="perspectiveContrastingRightFacing"/>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az-Latn-AZ" sz="2500" b="1" kern="1200" dirty="0" smtClean="0"/>
            <a:t>Dünyagörüşü olub, təbiət, cəmiyyət və insan təfəkkürünün ən ümumi inkişaf qanunları haqqında elmdir.</a:t>
          </a:r>
          <a:endParaRPr lang="ru-RU" sz="2500" kern="1200" dirty="0"/>
        </a:p>
      </dsp:txBody>
      <dsp:txXfrm>
        <a:off x="4018" y="1759654"/>
        <a:ext cx="2740521" cy="3695274"/>
      </dsp:txXfrm>
    </dsp:sp>
    <dsp:sp modelId="{BBFF7ED8-9140-4147-A462-357C602586A0}">
      <dsp:nvSpPr>
        <dsp:cNvPr id="0" name=""/>
        <dsp:cNvSpPr/>
      </dsp:nvSpPr>
      <dsp:spPr>
        <a:xfrm>
          <a:off x="2744539" y="1759654"/>
          <a:ext cx="2740521" cy="369527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scene3d>
          <a:camera prst="perspectiveRelaxedModerately"/>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az-Latn-AZ" sz="2500" b="1" kern="1200" dirty="0" smtClean="0"/>
            <a:t>Dünyaya və insanın oradakı yerinə ümumiləşmiş baxışlar sistemidir.</a:t>
          </a:r>
          <a:endParaRPr lang="ru-RU" sz="2500" kern="1200" dirty="0"/>
        </a:p>
      </dsp:txBody>
      <dsp:txXfrm>
        <a:off x="2744539" y="1759654"/>
        <a:ext cx="2740521" cy="3695274"/>
      </dsp:txXfrm>
    </dsp:sp>
    <dsp:sp modelId="{19AB7223-A0CD-49BD-AD26-DC1F7870DD56}">
      <dsp:nvSpPr>
        <dsp:cNvPr id="0" name=""/>
        <dsp:cNvSpPr/>
      </dsp:nvSpPr>
      <dsp:spPr>
        <a:xfrm>
          <a:off x="5485060" y="1759654"/>
          <a:ext cx="2740521" cy="369527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scene3d>
          <a:camera prst="perspectiveContrastingLeftFacing"/>
          <a:lightRig rig="threePt" dir="t"/>
        </a:scene3d>
        <a:sp3d>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az-Latn-AZ" sz="2500" b="1" kern="1200" dirty="0" smtClean="0"/>
            <a:t>Əgər mif və dində diqqət cavaba yönəlirdisə, fəlsəfədə maraq doğuran sualın özüdür.</a:t>
          </a:r>
          <a:endParaRPr lang="ru-RU" sz="2500" kern="1200" dirty="0"/>
        </a:p>
      </dsp:txBody>
      <dsp:txXfrm>
        <a:off x="5485060" y="1759654"/>
        <a:ext cx="2740521" cy="3695274"/>
      </dsp:txXfrm>
    </dsp:sp>
    <dsp:sp modelId="{625E25AD-BEDE-4454-9601-E71825B03014}">
      <dsp:nvSpPr>
        <dsp:cNvPr id="0" name=""/>
        <dsp:cNvSpPr/>
      </dsp:nvSpPr>
      <dsp:spPr>
        <a:xfrm>
          <a:off x="0" y="5454928"/>
          <a:ext cx="8229600" cy="410586"/>
        </a:xfrm>
        <a:prstGeom prst="rect">
          <a:avLst/>
        </a:prstGeom>
        <a:solidFill>
          <a:schemeClr val="accent2">
            <a:shade val="90000"/>
            <a:hueOff val="0"/>
            <a:satOff val="0"/>
            <a:lumOff val="0"/>
            <a:alphaOff val="0"/>
          </a:schemeClr>
        </a:solidFill>
        <a:ln>
          <a:noFill/>
        </a:ln>
        <a:effectLst/>
        <a:scene3d>
          <a:camera prst="orthographicFront"/>
          <a:lightRig rig="threePt" dir="t"/>
        </a:scene3d>
        <a:sp3d>
          <a:bevelT w="139700" h="139700" prst="divot"/>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26D4D4-1ABF-4748-B63E-88C3E6CA701D}">
      <dsp:nvSpPr>
        <dsp:cNvPr id="0" name=""/>
        <dsp:cNvSpPr/>
      </dsp:nvSpPr>
      <dsp:spPr>
        <a:xfrm>
          <a:off x="1167779" y="1643"/>
          <a:ext cx="4004964" cy="1601985"/>
        </a:xfrm>
        <a:prstGeom prst="chevron">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3020" tIns="16510" rIns="0" bIns="16510" numCol="1" spcCol="1270" anchor="ctr" anchorCtr="0">
          <a:noAutofit/>
        </a:bodyPr>
        <a:lstStyle/>
        <a:p>
          <a:pPr lvl="0" algn="ctr" defTabSz="1155700">
            <a:lnSpc>
              <a:spcPct val="90000"/>
            </a:lnSpc>
            <a:spcBef>
              <a:spcPct val="0"/>
            </a:spcBef>
            <a:spcAft>
              <a:spcPct val="35000"/>
            </a:spcAft>
          </a:pPr>
          <a:r>
            <a:rPr lang="az-Latn-AZ" sz="2600" b="1" kern="1200" dirty="0" smtClean="0"/>
            <a:t>Siyasi baxış, ideya və nəzəriyyələr</a:t>
          </a:r>
          <a:endParaRPr lang="ru-RU" sz="2600" b="1" kern="1200" dirty="0"/>
        </a:p>
      </dsp:txBody>
      <dsp:txXfrm>
        <a:off x="1167779" y="1643"/>
        <a:ext cx="4004964" cy="1601985"/>
      </dsp:txXfrm>
    </dsp:sp>
    <dsp:sp modelId="{37C67253-6A67-4294-B27B-55B0202D5357}">
      <dsp:nvSpPr>
        <dsp:cNvPr id="0" name=""/>
        <dsp:cNvSpPr/>
      </dsp:nvSpPr>
      <dsp:spPr>
        <a:xfrm>
          <a:off x="4652099" y="137811"/>
          <a:ext cx="3324120" cy="1329648"/>
        </a:xfrm>
        <a:prstGeom prst="chevron">
          <a:avLst/>
        </a:prstGeom>
        <a:solidFill>
          <a:schemeClr val="accent2">
            <a:tint val="40000"/>
            <a:alpha val="9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az-Latn-AZ" sz="2000" b="1" kern="1200" dirty="0" smtClean="0"/>
            <a:t>Hüquqi baxış, </a:t>
          </a:r>
        </a:p>
        <a:p>
          <a:pPr lvl="0" algn="ctr" defTabSz="889000">
            <a:lnSpc>
              <a:spcPct val="90000"/>
            </a:lnSpc>
            <a:spcBef>
              <a:spcPct val="0"/>
            </a:spcBef>
            <a:spcAft>
              <a:spcPct val="35000"/>
            </a:spcAft>
          </a:pPr>
          <a:r>
            <a:rPr lang="az-Latn-AZ" sz="2000" b="1" kern="1200" dirty="0" smtClean="0"/>
            <a:t>ideya və nəzəriyyələr</a:t>
          </a:r>
          <a:r>
            <a:rPr lang="ru-RU" sz="2000" b="1" kern="1200" dirty="0" smtClean="0"/>
            <a:t> </a:t>
          </a:r>
          <a:endParaRPr lang="ru-RU" sz="2000" b="1" kern="1200" dirty="0"/>
        </a:p>
      </dsp:txBody>
      <dsp:txXfrm>
        <a:off x="4652099" y="137811"/>
        <a:ext cx="3324120" cy="1329648"/>
      </dsp:txXfrm>
    </dsp:sp>
    <dsp:sp modelId="{5E57A8FB-C486-4A1D-BD53-EF7CF857A680}">
      <dsp:nvSpPr>
        <dsp:cNvPr id="0" name=""/>
        <dsp:cNvSpPr/>
      </dsp:nvSpPr>
      <dsp:spPr>
        <a:xfrm>
          <a:off x="1167779" y="1827907"/>
          <a:ext cx="4004964" cy="1601985"/>
        </a:xfrm>
        <a:prstGeom prst="chevron">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3020" tIns="16510" rIns="0" bIns="16510" numCol="1" spcCol="1270" anchor="ctr" anchorCtr="0">
          <a:noAutofit/>
        </a:bodyPr>
        <a:lstStyle/>
        <a:p>
          <a:pPr lvl="0" algn="ctr" defTabSz="1155700">
            <a:lnSpc>
              <a:spcPct val="90000"/>
            </a:lnSpc>
            <a:spcBef>
              <a:spcPct val="0"/>
            </a:spcBef>
            <a:spcAft>
              <a:spcPct val="35000"/>
            </a:spcAft>
          </a:pPr>
          <a:r>
            <a:rPr lang="az-Latn-AZ" sz="2600" b="1" kern="1200" dirty="0" smtClean="0"/>
            <a:t>Fəlsəfi baxış, ideya </a:t>
          </a:r>
        </a:p>
        <a:p>
          <a:pPr lvl="0" algn="ctr" defTabSz="1155700">
            <a:lnSpc>
              <a:spcPct val="90000"/>
            </a:lnSpc>
            <a:spcBef>
              <a:spcPct val="0"/>
            </a:spcBef>
            <a:spcAft>
              <a:spcPct val="35000"/>
            </a:spcAft>
          </a:pPr>
          <a:r>
            <a:rPr lang="az-Latn-AZ" sz="2600" b="1" kern="1200" dirty="0" smtClean="0"/>
            <a:t>və nəzəriyyələr</a:t>
          </a:r>
          <a:endParaRPr lang="ru-RU" sz="2600" b="1" kern="1200" dirty="0"/>
        </a:p>
      </dsp:txBody>
      <dsp:txXfrm>
        <a:off x="1167779" y="1827907"/>
        <a:ext cx="4004964" cy="1601985"/>
      </dsp:txXfrm>
    </dsp:sp>
    <dsp:sp modelId="{B3D932E4-34F6-4AAF-B140-E64ABCC75A1C}">
      <dsp:nvSpPr>
        <dsp:cNvPr id="0" name=""/>
        <dsp:cNvSpPr/>
      </dsp:nvSpPr>
      <dsp:spPr>
        <a:xfrm>
          <a:off x="4652099" y="1964075"/>
          <a:ext cx="3324120" cy="1329648"/>
        </a:xfrm>
        <a:prstGeom prst="chevron">
          <a:avLst/>
        </a:prstGeom>
        <a:solidFill>
          <a:schemeClr val="accent3">
            <a:tint val="40000"/>
            <a:alpha val="9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az-Latn-AZ" sz="2000" b="1" kern="1200" dirty="0" smtClean="0"/>
            <a:t>Etik baxışlar və</a:t>
          </a:r>
        </a:p>
        <a:p>
          <a:pPr lvl="0" algn="ctr" defTabSz="889000">
            <a:lnSpc>
              <a:spcPct val="90000"/>
            </a:lnSpc>
            <a:spcBef>
              <a:spcPct val="0"/>
            </a:spcBef>
            <a:spcAft>
              <a:spcPct val="35000"/>
            </a:spcAft>
          </a:pPr>
          <a:r>
            <a:rPr lang="az-Latn-AZ" sz="2000" b="1" kern="1200" dirty="0" smtClean="0"/>
            <a:t>əxlaqi qiymətləndirmə</a:t>
          </a:r>
          <a:endParaRPr lang="ru-RU" sz="2000" b="1" kern="1200" dirty="0"/>
        </a:p>
      </dsp:txBody>
      <dsp:txXfrm>
        <a:off x="4652099" y="1964075"/>
        <a:ext cx="3324120" cy="1329648"/>
      </dsp:txXfrm>
    </dsp:sp>
    <dsp:sp modelId="{A19F296D-D6F9-41D2-A305-063F8BD68401}">
      <dsp:nvSpPr>
        <dsp:cNvPr id="0" name=""/>
        <dsp:cNvSpPr/>
      </dsp:nvSpPr>
      <dsp:spPr>
        <a:xfrm>
          <a:off x="1167779" y="3654171"/>
          <a:ext cx="4004964" cy="1601985"/>
        </a:xfrm>
        <a:prstGeom prst="chevron">
          <a:avLst/>
        </a:prstGeom>
        <a:solidFill>
          <a:srgbClr val="FFFF00"/>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3020" tIns="16510" rIns="0" bIns="16510" numCol="1" spcCol="1270" anchor="ctr" anchorCtr="0">
          <a:noAutofit/>
        </a:bodyPr>
        <a:lstStyle/>
        <a:p>
          <a:pPr lvl="0" algn="ctr" defTabSz="1155700">
            <a:lnSpc>
              <a:spcPct val="90000"/>
            </a:lnSpc>
            <a:spcBef>
              <a:spcPct val="0"/>
            </a:spcBef>
            <a:spcAft>
              <a:spcPct val="35000"/>
            </a:spcAft>
          </a:pPr>
          <a:r>
            <a:rPr lang="az-Latn-AZ" sz="2600" b="1" kern="1200" dirty="0" smtClean="0"/>
            <a:t>Təbiət, ictimai və digər elmlərin ideya və nəzəriyyələri</a:t>
          </a:r>
          <a:endParaRPr lang="ru-RU" sz="2600" b="1" kern="1200" dirty="0"/>
        </a:p>
      </dsp:txBody>
      <dsp:txXfrm>
        <a:off x="1167779" y="3654171"/>
        <a:ext cx="4004964" cy="1601985"/>
      </dsp:txXfrm>
    </dsp:sp>
    <dsp:sp modelId="{65F274CE-2C6E-4005-99D7-B19C3BB235DB}">
      <dsp:nvSpPr>
        <dsp:cNvPr id="0" name=""/>
        <dsp:cNvSpPr/>
      </dsp:nvSpPr>
      <dsp:spPr>
        <a:xfrm>
          <a:off x="4652099" y="3790339"/>
          <a:ext cx="3324120" cy="1329648"/>
        </a:xfrm>
        <a:prstGeom prst="chevron">
          <a:avLst/>
        </a:prstGeom>
        <a:solidFill>
          <a:schemeClr val="accent4">
            <a:tint val="40000"/>
            <a:alpha val="9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az-Latn-AZ" sz="2000" b="1" kern="1200" dirty="0" smtClean="0"/>
            <a:t>Estetik baxışlar və</a:t>
          </a:r>
        </a:p>
        <a:p>
          <a:pPr lvl="0" algn="ctr" defTabSz="889000">
            <a:lnSpc>
              <a:spcPct val="90000"/>
            </a:lnSpc>
            <a:spcBef>
              <a:spcPct val="0"/>
            </a:spcBef>
            <a:spcAft>
              <a:spcPct val="35000"/>
            </a:spcAft>
          </a:pPr>
          <a:r>
            <a:rPr lang="az-Latn-AZ" sz="2000" b="1" kern="1200" dirty="0" smtClean="0"/>
            <a:t>estetik qiymətləndirmə</a:t>
          </a:r>
          <a:endParaRPr lang="ru-RU" sz="2000" b="1" kern="1200" dirty="0"/>
        </a:p>
      </dsp:txBody>
      <dsp:txXfrm>
        <a:off x="4652099" y="3790339"/>
        <a:ext cx="3324120" cy="132964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C1207E-5798-444E-BFF6-C2CB74BCA682}" type="datetimeFigureOut">
              <a:rPr lang="ru-RU" smtClean="0"/>
              <a:pPr/>
              <a:t>12.01.2018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0700F-C4D1-4BEE-B0F7-0FBF5F466A82}"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C50700F-C4D1-4BEE-B0F7-0FBF5F466A82}" type="slidenum">
              <a:rPr lang="ru-RU" smtClean="0"/>
              <a:pPr/>
              <a:t>15</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12.01.2018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12.01.2018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diagramData" Target="../diagrams/data7.xml"/><Relationship Id="rId7"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7" Type="http://schemas.microsoft.com/office/2007/relationships/diagramDrawing" Target="../diagrams/drawing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1600" y="908720"/>
            <a:ext cx="7772400" cy="2376263"/>
          </a:xfrm>
          <a:solidFill>
            <a:srgbClr val="FFFF00"/>
          </a:solidFill>
          <a:effectLst>
            <a:reflection blurRad="6350" stA="50000" endA="300" endPos="90000" dir="5400000" sy="-100000" algn="bl" rotWithShape="0"/>
          </a:effectLst>
          <a:scene3d>
            <a:camera prst="perspectiveContrastingLeftFacing"/>
            <a:lightRig rig="threePt" dir="t"/>
          </a:scene3d>
          <a:sp3d>
            <a:bevelT w="165100" prst="coolSlant"/>
          </a:sp3d>
        </p:spPr>
        <p:txBody>
          <a:bodyPr/>
          <a:lstStyle/>
          <a:p>
            <a:r>
              <a:rPr lang="az-Latn-AZ" b="1" dirty="0" smtClean="0"/>
              <a:t>Fəlsəfənin predmeti, genezisi və cəmiyyətdə yeri</a:t>
            </a:r>
            <a:endParaRPr lang="ru-RU" b="1" dirty="0"/>
          </a:p>
        </p:txBody>
      </p:sp>
      <p:sp>
        <p:nvSpPr>
          <p:cNvPr id="3" name="Подзаголовок 2"/>
          <p:cNvSpPr>
            <a:spLocks noGrp="1"/>
          </p:cNvSpPr>
          <p:nvPr>
            <p:ph type="subTitle" idx="1"/>
          </p:nvPr>
        </p:nvSpPr>
        <p:spPr>
          <a:solidFill>
            <a:schemeClr val="accent3">
              <a:lumMod val="75000"/>
            </a:schemeClr>
          </a:solidFill>
          <a:effectLst>
            <a:reflection blurRad="6350" stA="50000" endA="300" endPos="90000" dist="50800" dir="5400000" sy="-100000" algn="bl" rotWithShape="0"/>
          </a:effectLst>
          <a:scene3d>
            <a:camera prst="perspectiveHeroicExtremeRightFacing"/>
            <a:lightRig rig="threePt" dir="t"/>
          </a:scene3d>
          <a:sp3d>
            <a:bevelT prst="slope"/>
          </a:sp3d>
        </p:spPr>
        <p:txBody>
          <a:bodyPr>
            <a:normAutofit fontScale="55000" lnSpcReduction="20000"/>
          </a:bodyPr>
          <a:lstStyle/>
          <a:p>
            <a:r>
              <a:rPr lang="az-Latn-AZ" b="1" dirty="0" smtClean="0">
                <a:solidFill>
                  <a:schemeClr val="bg1"/>
                </a:solidFill>
              </a:rPr>
              <a:t>Plan:</a:t>
            </a:r>
          </a:p>
          <a:p>
            <a:pPr marL="514350" indent="-514350">
              <a:buAutoNum type="arabicPeriod"/>
            </a:pPr>
            <a:r>
              <a:rPr lang="az-Latn-AZ" b="1" dirty="0" smtClean="0">
                <a:solidFill>
                  <a:schemeClr val="bg1"/>
                </a:solidFill>
              </a:rPr>
              <a:t>Fəlsəfi problemlərin ümumi səciyyəsi. Dünyagörüşü anlayışı;</a:t>
            </a:r>
          </a:p>
          <a:p>
            <a:pPr marL="514350" indent="-514350">
              <a:buAutoNum type="arabicPeriod"/>
            </a:pPr>
            <a:r>
              <a:rPr lang="az-Latn-AZ" b="1" dirty="0" smtClean="0">
                <a:solidFill>
                  <a:schemeClr val="bg1"/>
                </a:solidFill>
              </a:rPr>
              <a:t>Fəlsəfi biliyin təbiəti. Fəlsəfə, elm və din;</a:t>
            </a:r>
          </a:p>
          <a:p>
            <a:pPr marL="514350" indent="-514350">
              <a:buAutoNum type="arabicPeriod"/>
            </a:pPr>
            <a:r>
              <a:rPr lang="az-Latn-AZ" b="1" dirty="0" smtClean="0">
                <a:solidFill>
                  <a:schemeClr val="bg1"/>
                </a:solidFill>
              </a:rPr>
              <a:t>Fəlsəfənin genezisi, predmeti haqqında təsəvvürlər;</a:t>
            </a:r>
          </a:p>
          <a:p>
            <a:pPr marL="514350" indent="-514350">
              <a:buAutoNum type="arabicPeriod"/>
            </a:pPr>
            <a:r>
              <a:rPr lang="az-Latn-AZ" b="1" dirty="0" smtClean="0">
                <a:solidFill>
                  <a:schemeClr val="bg1"/>
                </a:solidFill>
              </a:rPr>
              <a:t>Fəlsəfənin funksiyaları və ali təhsil sistemində yeri.</a:t>
            </a:r>
            <a:endParaRPr lang="ru-RU" b="1" dirty="0">
              <a:solidFill>
                <a:schemeClr val="bg1"/>
              </a:solidFill>
            </a:endParaRPr>
          </a:p>
        </p:txBody>
      </p:sp>
      <p:pic>
        <p:nvPicPr>
          <p:cNvPr id="4" name="Picture 7" descr="rodin_thinker_philosophy"/>
          <p:cNvPicPr>
            <a:picLocks noChangeAspect="1" noChangeArrowheads="1"/>
          </p:cNvPicPr>
          <p:nvPr/>
        </p:nvPicPr>
        <p:blipFill>
          <a:blip r:embed="rId2" cstate="print"/>
          <a:srcRect/>
          <a:stretch>
            <a:fillRect/>
          </a:stretch>
        </p:blipFill>
        <p:spPr bwMode="auto">
          <a:xfrm>
            <a:off x="179512" y="260648"/>
            <a:ext cx="2699792" cy="3312369"/>
          </a:xfrm>
          <a:prstGeom prst="rect">
            <a:avLst/>
          </a:prstGeom>
          <a:noFill/>
          <a:ln w="9525">
            <a:noFill/>
            <a:miter lim="800000"/>
            <a:headEnd/>
            <a:tailEnd/>
          </a:ln>
          <a:scene3d>
            <a:camera prst="perspectiveContrastingRightFacing"/>
            <a:lightRig rig="threePt" dir="t"/>
          </a:scene3d>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628800"/>
          </a:xfrm>
          <a:blipFill>
            <a:blip r:embed="rId2" cstate="print"/>
            <a:tile tx="0" ty="0" sx="100000" sy="100000" flip="none" algn="tl"/>
          </a:blipFill>
          <a:effectLst>
            <a:reflection blurRad="6350" stA="50000" endA="300" endPos="90000" dir="5400000" sy="-100000" algn="bl" rotWithShape="0"/>
          </a:effectLst>
        </p:spPr>
        <p:txBody>
          <a:bodyPr/>
          <a:lstStyle/>
          <a:p>
            <a:r>
              <a:rPr lang="az-Latn-AZ" b="1" dirty="0" smtClean="0"/>
              <a:t>Erix Fromm:</a:t>
            </a:r>
            <a:endParaRPr lang="ru-RU" dirty="0"/>
          </a:p>
        </p:txBody>
      </p:sp>
      <p:sp>
        <p:nvSpPr>
          <p:cNvPr id="3" name="Содержимое 2"/>
          <p:cNvSpPr>
            <a:spLocks noGrp="1"/>
          </p:cNvSpPr>
          <p:nvPr>
            <p:ph idx="1"/>
          </p:nvPr>
        </p:nvSpPr>
        <p:spPr>
          <a:xfrm>
            <a:off x="0" y="1600200"/>
            <a:ext cx="9144000" cy="5257800"/>
          </a:xfrm>
          <a:blipFill>
            <a:blip r:embed="rId2" cstate="print"/>
            <a:tile tx="0" ty="0" sx="100000" sy="100000" flip="none" algn="tl"/>
          </a:blipFill>
        </p:spPr>
        <p:txBody>
          <a:bodyPr/>
          <a:lstStyle/>
          <a:p>
            <a:pPr>
              <a:defRPr/>
            </a:pPr>
            <a:r>
              <a:rPr lang="az-Latn-AZ" b="1" dirty="0" smtClean="0"/>
              <a:t>“Din anlayışı altında mən fərdə ağıllı həyat sürməyə imkan verən, sədaqətlə ibadət üçün obyekt verən hər-hansı bir kəs tərəfindən qəbul edilmiş təfəkkür və </a:t>
            </a:r>
            <a:endParaRPr lang="af-ZA" b="1" dirty="0" smtClean="0"/>
          </a:p>
          <a:p>
            <a:pPr>
              <a:buNone/>
              <a:defRPr/>
            </a:pPr>
            <a:r>
              <a:rPr lang="af-ZA" b="1" dirty="0" smtClean="0"/>
              <a:t>   </a:t>
            </a:r>
            <a:r>
              <a:rPr lang="az-Latn-AZ" b="1" dirty="0" smtClean="0"/>
              <a:t>fəaliyyət sistemi </a:t>
            </a:r>
            <a:endParaRPr lang="af-ZA" b="1" dirty="0" smtClean="0"/>
          </a:p>
          <a:p>
            <a:pPr>
              <a:buNone/>
              <a:defRPr/>
            </a:pPr>
            <a:r>
              <a:rPr lang="af-ZA" b="1" dirty="0" smtClean="0"/>
              <a:t>   </a:t>
            </a:r>
            <a:r>
              <a:rPr lang="az-Latn-AZ" b="1" dirty="0" smtClean="0"/>
              <a:t>başa</a:t>
            </a:r>
            <a:r>
              <a:rPr lang="af-ZA" b="1" dirty="0" smtClean="0"/>
              <a:t> </a:t>
            </a:r>
            <a:r>
              <a:rPr lang="az-Latn-AZ" b="1" dirty="0" smtClean="0"/>
              <a:t>düşürəm.”</a:t>
            </a:r>
            <a:endParaRPr lang="en-US" b="1" dirty="0" smtClean="0"/>
          </a:p>
          <a:p>
            <a:endParaRPr lang="ru-RU" dirty="0"/>
          </a:p>
        </p:txBody>
      </p:sp>
      <p:pic>
        <p:nvPicPr>
          <p:cNvPr id="1026" name="Picture 2" descr="C:\Users\Gunay\Downloads\images.jpg"/>
          <p:cNvPicPr>
            <a:picLocks noChangeAspect="1" noChangeArrowheads="1"/>
          </p:cNvPicPr>
          <p:nvPr/>
        </p:nvPicPr>
        <p:blipFill>
          <a:blip r:embed="rId3" cstate="print"/>
          <a:srcRect/>
          <a:stretch>
            <a:fillRect/>
          </a:stretch>
        </p:blipFill>
        <p:spPr bwMode="auto">
          <a:xfrm>
            <a:off x="5292080" y="3573016"/>
            <a:ext cx="3851920" cy="3284984"/>
          </a:xfrm>
          <a:prstGeom prst="rect">
            <a:avLst/>
          </a:prstGeom>
          <a:blipFill>
            <a:blip r:embed="rId2" cstate="print"/>
            <a:tile tx="0" ty="0" sx="100000" sy="100000" flip="none" algn="tl"/>
          </a:blipFill>
        </p:spPr>
      </p:pic>
    </p:spTree>
  </p:cSld>
  <p:clrMapOvr>
    <a:masterClrMapping/>
  </p:clrMapOvr>
  <p:transition>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417638"/>
          </a:xfrm>
          <a:blipFill>
            <a:blip r:embed="rId2" cstate="print"/>
            <a:tile tx="0" ty="0" sx="100000" sy="100000" flip="none" algn="tl"/>
          </a:blipFill>
          <a:effectLst>
            <a:reflection blurRad="6350" stA="50000" endA="300" endPos="90000" dist="50800" dir="5400000" sy="-100000" algn="bl" rotWithShape="0"/>
          </a:effectLst>
        </p:spPr>
        <p:txBody>
          <a:bodyPr/>
          <a:lstStyle/>
          <a:p>
            <a:r>
              <a:rPr lang="az-Latn-AZ" b="1" dirty="0" smtClean="0"/>
              <a:t>                                              </a:t>
            </a:r>
            <a:endParaRPr lang="ru-RU" b="1" dirty="0"/>
          </a:p>
        </p:txBody>
      </p:sp>
      <p:graphicFrame>
        <p:nvGraphicFramePr>
          <p:cNvPr id="4" name="Содержимое 3"/>
          <p:cNvGraphicFramePr>
            <a:graphicFrameLocks noGrp="1"/>
          </p:cNvGraphicFramePr>
          <p:nvPr>
            <p:ph idx="1"/>
          </p:nvPr>
        </p:nvGraphicFramePr>
        <p:xfrm>
          <a:off x="0" y="1268760"/>
          <a:ext cx="9144000" cy="558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2" descr="main_photo_145"/>
          <p:cNvPicPr>
            <a:picLocks noChangeAspect="1" noChangeArrowheads="1"/>
          </p:cNvPicPr>
          <p:nvPr/>
        </p:nvPicPr>
        <p:blipFill>
          <a:blip r:embed="rId7" cstate="print"/>
          <a:srcRect/>
          <a:stretch>
            <a:fillRect/>
          </a:stretch>
        </p:blipFill>
        <p:spPr bwMode="auto">
          <a:xfrm>
            <a:off x="0" y="0"/>
            <a:ext cx="9144000" cy="2780928"/>
          </a:xfrm>
          <a:prstGeom prst="rect">
            <a:avLst/>
          </a:prstGeom>
          <a:noFill/>
          <a:ln w="9525">
            <a:noFill/>
            <a:miter lim="800000"/>
            <a:headEnd/>
            <a:tailEnd/>
          </a:ln>
          <a:scene3d>
            <a:camera prst="orthographicFront"/>
            <a:lightRig rig="threePt" dir="t"/>
          </a:scene3d>
          <a:sp3d>
            <a:bevelT prst="angle"/>
          </a:sp3d>
        </p:spPr>
      </p:pic>
    </p:spTree>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8" name="Содержимое 7"/>
          <p:cNvGraphicFramePr>
            <a:graphicFrameLocks noGrp="1"/>
          </p:cNvGraphicFramePr>
          <p:nvPr>
            <p:ph idx="1"/>
          </p:nvPr>
        </p:nvGraphicFramePr>
        <p:xfrm>
          <a:off x="457200" y="260648"/>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417638"/>
          </a:xfrm>
          <a:blipFill>
            <a:blip r:embed="rId2" cstate="print"/>
            <a:tile tx="0" ty="0" sx="100000" sy="100000" flip="none" algn="tl"/>
          </a:blipFill>
          <a:effectLst>
            <a:glow rad="228600">
              <a:schemeClr val="accent4">
                <a:satMod val="175000"/>
                <a:alpha val="40000"/>
              </a:schemeClr>
            </a:glow>
            <a:reflection blurRad="6350" stA="50000" endA="300" endPos="90000" dir="5400000" sy="-100000" algn="bl" rotWithShape="0"/>
          </a:effectLst>
          <a:scene3d>
            <a:camera prst="perspectiveRelaxed"/>
            <a:lightRig rig="threePt" dir="t"/>
          </a:scene3d>
        </p:spPr>
        <p:txBody>
          <a:bodyPr>
            <a:normAutofit/>
          </a:bodyPr>
          <a:lstStyle/>
          <a:p>
            <a:pPr defTabSz="1066800">
              <a:defRPr/>
            </a:pPr>
            <a:r>
              <a:rPr lang="az-Latn-AZ" b="1" dirty="0" smtClean="0"/>
              <a:t>Elmi dünyagörüşü:</a:t>
            </a:r>
            <a:endParaRPr lang="ru-RU" b="1" dirty="0"/>
          </a:p>
        </p:txBody>
      </p:sp>
      <p:graphicFrame>
        <p:nvGraphicFramePr>
          <p:cNvPr id="14" name="Содержимое 13"/>
          <p:cNvGraphicFramePr>
            <a:graphicFrameLocks noGrp="1"/>
          </p:cNvGraphicFramePr>
          <p:nvPr>
            <p:ph idx="1"/>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6" name="Содержимое 5"/>
          <p:cNvGraphicFramePr>
            <a:graphicFrameLocks noGrp="1"/>
          </p:cNvGraphicFramePr>
          <p:nvPr>
            <p:ph idx="1"/>
          </p:nvPr>
        </p:nvGraphicFramePr>
        <p:xfrm>
          <a:off x="0" y="1"/>
          <a:ext cx="9144000" cy="2348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11" descr="eso1034a"/>
          <p:cNvPicPr>
            <a:picLocks noChangeAspect="1" noChangeArrowheads="1"/>
          </p:cNvPicPr>
          <p:nvPr/>
        </p:nvPicPr>
        <p:blipFill>
          <a:blip r:embed="rId6" cstate="print"/>
          <a:srcRect/>
          <a:stretch>
            <a:fillRect/>
          </a:stretch>
        </p:blipFill>
        <p:spPr bwMode="auto">
          <a:xfrm>
            <a:off x="0" y="2348880"/>
            <a:ext cx="9144000" cy="450912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Заголовок 1"/>
          <p:cNvSpPr>
            <a:spLocks noGrp="1"/>
          </p:cNvSpPr>
          <p:nvPr>
            <p:ph type="title"/>
          </p:nvPr>
        </p:nvSpPr>
        <p:spPr>
          <a:solidFill>
            <a:schemeClr val="accent5">
              <a:lumMod val="20000"/>
              <a:lumOff val="80000"/>
            </a:schemeClr>
          </a:solidFill>
          <a:effectLst>
            <a:glow rad="228600">
              <a:schemeClr val="accent6">
                <a:satMod val="175000"/>
                <a:alpha val="40000"/>
              </a:schemeClr>
            </a:glow>
          </a:effectLst>
          <a:scene3d>
            <a:camera prst="isometricOffAxis2Left"/>
            <a:lightRig rig="threePt" dir="t"/>
          </a:scene3d>
          <a:sp3d>
            <a:bevelT prst="angle"/>
          </a:sp3d>
        </p:spPr>
        <p:txBody>
          <a:bodyPr>
            <a:normAutofit fontScale="90000"/>
          </a:bodyPr>
          <a:lstStyle/>
          <a:p>
            <a:r>
              <a:rPr lang="az-Latn-AZ" b="1" dirty="0" smtClean="0"/>
              <a:t>Fəlsəfə ilə elmin oxşar cəhətləri:</a:t>
            </a:r>
            <a:endParaRPr lang="ru-RU"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00FF00"/>
          </a:solidFill>
          <a:effectLst>
            <a:glow rad="101600">
              <a:srgbClr val="FFFF00">
                <a:alpha val="60000"/>
              </a:srgbClr>
            </a:glow>
          </a:effectLst>
          <a:scene3d>
            <a:camera prst="perspectiveHeroicExtremeRightFacing"/>
            <a:lightRig rig="threePt" dir="t"/>
          </a:scene3d>
          <a:sp3d>
            <a:bevelT w="114300" prst="artDeco"/>
          </a:sp3d>
        </p:spPr>
        <p:txBody>
          <a:bodyPr>
            <a:normAutofit fontScale="90000"/>
          </a:bodyPr>
          <a:lstStyle/>
          <a:p>
            <a:r>
              <a:rPr lang="az-Latn-AZ" b="1" dirty="0" smtClean="0"/>
              <a:t>Fəlsəfə ilə elmin fərqli cəhətləri:</a:t>
            </a:r>
            <a:endParaRPr lang="ru-RU" dirty="0"/>
          </a:p>
        </p:txBody>
      </p:sp>
      <p:sp>
        <p:nvSpPr>
          <p:cNvPr id="5" name="Содержимое 4"/>
          <p:cNvSpPr>
            <a:spLocks noGrp="1"/>
          </p:cNvSpPr>
          <p:nvPr>
            <p:ph idx="1"/>
          </p:nvPr>
        </p:nvSpPr>
        <p:spPr>
          <a:solidFill>
            <a:srgbClr val="FFFF00"/>
          </a:solidFill>
          <a:effectLst>
            <a:reflection blurRad="6350" stA="50000" endA="300" endPos="90000" dir="5400000" sy="-100000" algn="bl" rotWithShape="0"/>
          </a:effectLst>
          <a:scene3d>
            <a:camera prst="perspectiveLeft"/>
            <a:lightRig rig="threePt" dir="t"/>
          </a:scene3d>
          <a:sp3d>
            <a:bevelT w="114300" prst="artDeco"/>
          </a:sp3d>
        </p:spPr>
        <p:txBody>
          <a:bodyPr>
            <a:normAutofit fontScale="92500" lnSpcReduction="10000"/>
          </a:bodyPr>
          <a:lstStyle/>
          <a:p>
            <a:pPr>
              <a:lnSpc>
                <a:spcPct val="90000"/>
              </a:lnSpc>
              <a:defRPr/>
            </a:pPr>
            <a:r>
              <a:rPr lang="az-Latn-AZ" b="1" dirty="0" smtClean="0"/>
              <a:t>Fəlsəfədə bu və ya digər alimlərin baxışları başqalarının onu qəbul edib-etməməsindən asılı deyil;</a:t>
            </a:r>
          </a:p>
          <a:p>
            <a:pPr>
              <a:lnSpc>
                <a:spcPct val="90000"/>
              </a:lnSpc>
              <a:defRPr/>
            </a:pPr>
            <a:r>
              <a:rPr lang="az-Latn-AZ" b="1" dirty="0" smtClean="0"/>
              <a:t>Elm isə son halda kollektiv əməyin nəticəsidir;</a:t>
            </a:r>
          </a:p>
          <a:p>
            <a:pPr>
              <a:lnSpc>
                <a:spcPct val="90000"/>
              </a:lnSpc>
              <a:defRPr/>
            </a:pPr>
            <a:r>
              <a:rPr lang="az-Latn-AZ" b="1" dirty="0" smtClean="0"/>
              <a:t>Fəlsəfənin vahid dili yoxdur. Baxışların plüralizmi – fəlsəfədə normadır.</a:t>
            </a:r>
          </a:p>
          <a:p>
            <a:pPr>
              <a:lnSpc>
                <a:spcPct val="90000"/>
              </a:lnSpc>
              <a:defRPr/>
            </a:pPr>
            <a:r>
              <a:rPr lang="az-Latn-AZ" b="1" dirty="0" smtClean="0"/>
              <a:t>Elmdə isə monizm –baxışlarda vəhdət normadır.</a:t>
            </a:r>
          </a:p>
          <a:p>
            <a:pPr>
              <a:lnSpc>
                <a:spcPct val="90000"/>
              </a:lnSpc>
              <a:defRPr/>
            </a:pPr>
            <a:r>
              <a:rPr lang="az-Latn-AZ" b="1" dirty="0" smtClean="0"/>
              <a:t>Fəlsəfi biliklər, elmdən fərqli olaraq, təcrübədə yoxlanılmazdır</a:t>
            </a:r>
            <a:endParaRPr lang="ru-RU" b="1" dirty="0" smtClean="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Содержимое 3"/>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Содержимое 3"/>
          <p:cNvGraphicFramePr>
            <a:graphicFrameLocks noGrp="1"/>
          </p:cNvGraphicFramePr>
          <p:nvPr>
            <p:ph idx="1"/>
          </p:nvPr>
        </p:nvGraphicFramePr>
        <p:xfrm>
          <a:off x="0" y="-27384"/>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00FF00"/>
          </a:solidFill>
          <a:scene3d>
            <a:camera prst="isometricOffAxis2Left"/>
            <a:lightRig rig="threePt" dir="t"/>
          </a:scene3d>
        </p:spPr>
        <p:txBody>
          <a:bodyPr>
            <a:normAutofit fontScale="90000"/>
          </a:bodyPr>
          <a:lstStyle/>
          <a:p>
            <a:r>
              <a:rPr lang="az-Latn-AZ" b="1" dirty="0" smtClean="0"/>
              <a:t>Materializmin əsas xüsusiyyətləri:</a:t>
            </a:r>
            <a:endParaRPr lang="ru-RU" b="1" dirty="0"/>
          </a:p>
        </p:txBody>
      </p:sp>
      <p:sp>
        <p:nvSpPr>
          <p:cNvPr id="4" name="Oval 5"/>
          <p:cNvSpPr>
            <a:spLocks noGrp="1" noChangeArrowheads="1"/>
          </p:cNvSpPr>
          <p:nvPr>
            <p:ph idx="1"/>
          </p:nvPr>
        </p:nvSpPr>
        <p:spPr bwMode="auto">
          <a:xfrm>
            <a:off x="179512" y="1412776"/>
            <a:ext cx="3168352" cy="4896544"/>
          </a:xfrm>
          <a:prstGeom prst="ellipse">
            <a:avLst/>
          </a:prstGeom>
          <a:solidFill>
            <a:srgbClr val="66FF33"/>
          </a:solidFill>
          <a:ln w="9525">
            <a:solidFill>
              <a:schemeClr val="tx1"/>
            </a:solidFill>
            <a:round/>
            <a:headEnd/>
            <a:tailEnd/>
          </a:ln>
          <a:effectLst>
            <a:glow rad="101600">
              <a:srgbClr val="00FF00">
                <a:alpha val="60000"/>
              </a:srgbClr>
            </a:glow>
            <a:reflection blurRad="6350" stA="50000" endA="300" endPos="90000" dir="5400000" sy="-100000" algn="bl" rotWithShape="0"/>
          </a:effectLst>
          <a:scene3d>
            <a:camera prst="isometricOffAxis1Right"/>
            <a:lightRig rig="threePt" dir="t"/>
          </a:scene3d>
          <a:sp3d>
            <a:bevelT w="139700" h="139700" prst="divot"/>
          </a:sp3d>
        </p:spPr>
        <p:txBody>
          <a:bodyPr wrap="none" lIns="106674" tIns="53337" rIns="106674" bIns="53337" anchor="ctr">
            <a:normAutofit fontScale="70000" lnSpcReduction="20000"/>
          </a:bodyPr>
          <a:lstStyle/>
          <a:p>
            <a:pPr algn="ctr" defTabSz="1066800">
              <a:lnSpc>
                <a:spcPct val="135000"/>
              </a:lnSpc>
              <a:buNone/>
            </a:pPr>
            <a:r>
              <a:rPr lang="az-Latn-AZ" b="1" dirty="0" smtClean="0"/>
              <a:t>Materializm – </a:t>
            </a:r>
            <a:r>
              <a:rPr lang="ru-RU" b="1" dirty="0" smtClean="0"/>
              <a:t> </a:t>
            </a:r>
          </a:p>
          <a:p>
            <a:pPr algn="ctr" defTabSz="1066800">
              <a:lnSpc>
                <a:spcPct val="135000"/>
              </a:lnSpc>
              <a:buNone/>
            </a:pPr>
            <a:r>
              <a:rPr lang="az-Latn-AZ" b="1" dirty="0" smtClean="0"/>
              <a:t>materiyanın </a:t>
            </a:r>
          </a:p>
          <a:p>
            <a:pPr algn="ctr" defTabSz="1066800">
              <a:lnSpc>
                <a:spcPct val="135000"/>
              </a:lnSpc>
              <a:buNone/>
            </a:pPr>
            <a:r>
              <a:rPr lang="az-Latn-AZ" b="1" dirty="0" smtClean="0"/>
              <a:t>birinciliyi</a:t>
            </a:r>
          </a:p>
          <a:p>
            <a:pPr algn="ctr" defTabSz="1066800">
              <a:lnSpc>
                <a:spcPct val="135000"/>
              </a:lnSpc>
              <a:buNone/>
            </a:pPr>
            <a:r>
              <a:rPr lang="az-Latn-AZ" b="1" dirty="0" smtClean="0"/>
              <a:t>və şüurun </a:t>
            </a:r>
          </a:p>
          <a:p>
            <a:pPr algn="ctr" defTabSz="1066800">
              <a:lnSpc>
                <a:spcPct val="135000"/>
              </a:lnSpc>
              <a:buNone/>
            </a:pPr>
            <a:r>
              <a:rPr lang="az-Latn-AZ" b="1" dirty="0" smtClean="0"/>
              <a:t>ikinciliyini </a:t>
            </a:r>
          </a:p>
          <a:p>
            <a:pPr algn="ctr" defTabSz="1066800">
              <a:lnSpc>
                <a:spcPct val="135000"/>
              </a:lnSpc>
              <a:buNone/>
            </a:pPr>
            <a:r>
              <a:rPr lang="az-Latn-AZ" b="1" dirty="0" smtClean="0"/>
              <a:t>qəbul edən </a:t>
            </a:r>
          </a:p>
          <a:p>
            <a:pPr algn="ctr" defTabSz="1066800">
              <a:lnSpc>
                <a:spcPct val="135000"/>
              </a:lnSpc>
              <a:buNone/>
            </a:pPr>
            <a:r>
              <a:rPr lang="az-Latn-AZ" b="1" dirty="0" smtClean="0"/>
              <a:t>istiqamətdir. </a:t>
            </a:r>
            <a:endParaRPr lang="ru-RU" b="1" dirty="0" smtClean="0"/>
          </a:p>
          <a:p>
            <a:endParaRPr lang="ru-RU" dirty="0"/>
          </a:p>
        </p:txBody>
      </p:sp>
      <p:sp>
        <p:nvSpPr>
          <p:cNvPr id="5" name="Rectangle 8"/>
          <p:cNvSpPr>
            <a:spLocks noChangeArrowheads="1"/>
          </p:cNvSpPr>
          <p:nvPr/>
        </p:nvSpPr>
        <p:spPr bwMode="auto">
          <a:xfrm>
            <a:off x="2915816" y="1628800"/>
            <a:ext cx="6408712" cy="8382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isometricOffAxis2Left"/>
            <a:lightRig rig="threePt" dir="t"/>
          </a:scene3d>
          <a:sp3d>
            <a:bevelT prst="angle"/>
          </a:sp3d>
        </p:spPr>
        <p:txBody>
          <a:bodyPr wrap="none" lIns="106674" tIns="53337" rIns="106674" bIns="53337" anchor="ctr"/>
          <a:lstStyle/>
          <a:p>
            <a:pPr defTabSz="1066800">
              <a:lnSpc>
                <a:spcPct val="90000"/>
              </a:lnSpc>
            </a:pPr>
            <a:r>
              <a:rPr lang="az-Latn-AZ" sz="2400" b="1" dirty="0" smtClean="0"/>
              <a:t>İctimai-tarixi praktikaya münasibətdə seyrçi </a:t>
            </a:r>
          </a:p>
          <a:p>
            <a:pPr defTabSz="1066800">
              <a:lnSpc>
                <a:spcPct val="90000"/>
              </a:lnSpc>
            </a:pPr>
            <a:r>
              <a:rPr lang="az-Latn-AZ" sz="2400" b="1" dirty="0" smtClean="0"/>
              <a:t>və praktiki fəal materializm fərqləndirilir.</a:t>
            </a:r>
            <a:endParaRPr lang="ru-RU" sz="2400" b="1" dirty="0"/>
          </a:p>
        </p:txBody>
      </p:sp>
      <p:sp>
        <p:nvSpPr>
          <p:cNvPr id="6" name="Rectangle 8"/>
          <p:cNvSpPr>
            <a:spLocks noChangeArrowheads="1"/>
          </p:cNvSpPr>
          <p:nvPr/>
        </p:nvSpPr>
        <p:spPr bwMode="auto">
          <a:xfrm>
            <a:off x="3135312" y="2564904"/>
            <a:ext cx="6008688" cy="8382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isometricOffAxis2Left"/>
            <a:lightRig rig="threePt" dir="t"/>
          </a:scene3d>
          <a:sp3d>
            <a:bevelT prst="angle"/>
          </a:sp3d>
        </p:spPr>
        <p:txBody>
          <a:bodyPr wrap="none" lIns="106674" tIns="53337" rIns="106674" bIns="53337" anchor="ctr"/>
          <a:lstStyle/>
          <a:p>
            <a:pPr algn="just" defTabSz="1066800">
              <a:lnSpc>
                <a:spcPct val="80000"/>
              </a:lnSpc>
              <a:spcBef>
                <a:spcPct val="50000"/>
              </a:spcBef>
            </a:pPr>
            <a:r>
              <a:rPr lang="az-Latn-AZ" sz="2400" b="1" dirty="0" smtClean="0"/>
              <a:t>İstifadə etdiyi metoduna görə</a:t>
            </a:r>
            <a:r>
              <a:rPr lang="ru-RU" sz="2400" b="1" dirty="0" smtClean="0"/>
              <a:t>, </a:t>
            </a:r>
            <a:r>
              <a:rPr lang="az-Latn-AZ" sz="2400" b="1" dirty="0" smtClean="0"/>
              <a:t>metafizik </a:t>
            </a:r>
          </a:p>
          <a:p>
            <a:pPr algn="just" defTabSz="1066800">
              <a:lnSpc>
                <a:spcPct val="80000"/>
              </a:lnSpc>
              <a:spcBef>
                <a:spcPct val="50000"/>
              </a:spcBef>
            </a:pPr>
            <a:r>
              <a:rPr lang="az-Latn-AZ" sz="2400" b="1" dirty="0" smtClean="0"/>
              <a:t>və dialektik materializm fərqləndirilir.</a:t>
            </a:r>
            <a:endParaRPr lang="ru-RU" sz="2400" b="1" dirty="0"/>
          </a:p>
        </p:txBody>
      </p:sp>
      <p:sp>
        <p:nvSpPr>
          <p:cNvPr id="7" name="Rectangle 8"/>
          <p:cNvSpPr>
            <a:spLocks noChangeArrowheads="1"/>
          </p:cNvSpPr>
          <p:nvPr/>
        </p:nvSpPr>
        <p:spPr bwMode="auto">
          <a:xfrm>
            <a:off x="2915816" y="5805264"/>
            <a:ext cx="6228184" cy="8382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isometricOffAxis2Left"/>
            <a:lightRig rig="threePt" dir="t"/>
          </a:scene3d>
          <a:sp3d>
            <a:bevelT prst="angle"/>
          </a:sp3d>
        </p:spPr>
        <p:txBody>
          <a:bodyPr wrap="none" lIns="106674" tIns="53337" rIns="106674" bIns="53337" anchor="ctr"/>
          <a:lstStyle/>
          <a:p>
            <a:pPr algn="just" defTabSz="1066800">
              <a:spcBef>
                <a:spcPct val="50000"/>
              </a:spcBef>
            </a:pPr>
            <a:r>
              <a:rPr lang="az-Latn-AZ" sz="2400" b="1" dirty="0" smtClean="0"/>
              <a:t>Şüurlu, kortəbii (sadəlövh), fəlsəfi </a:t>
            </a:r>
          </a:p>
          <a:p>
            <a:pPr algn="just" defTabSz="1066800">
              <a:spcBef>
                <a:spcPct val="50000"/>
              </a:spcBef>
            </a:pPr>
            <a:r>
              <a:rPr lang="az-Latn-AZ" sz="2400" b="1" dirty="0" smtClean="0"/>
              <a:t>formalaşmamış materializm fərqləndirilir.</a:t>
            </a:r>
            <a:endParaRPr lang="ru-RU" sz="2400" b="1" dirty="0"/>
          </a:p>
        </p:txBody>
      </p:sp>
      <p:sp>
        <p:nvSpPr>
          <p:cNvPr id="8" name="Rectangle 8"/>
          <p:cNvSpPr>
            <a:spLocks noChangeArrowheads="1"/>
          </p:cNvSpPr>
          <p:nvPr/>
        </p:nvSpPr>
        <p:spPr bwMode="auto">
          <a:xfrm>
            <a:off x="3135312" y="4869160"/>
            <a:ext cx="6008688" cy="8382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isometricOffAxis2Left"/>
            <a:lightRig rig="threePt" dir="t"/>
          </a:scene3d>
          <a:sp3d>
            <a:bevelT prst="angle"/>
          </a:sp3d>
        </p:spPr>
        <p:txBody>
          <a:bodyPr wrap="none" lIns="106674" tIns="53337" rIns="106674" bIns="53337" anchor="ctr"/>
          <a:lstStyle/>
          <a:p>
            <a:pPr algn="just" defTabSz="1066800">
              <a:lnSpc>
                <a:spcPct val="70000"/>
              </a:lnSpc>
            </a:pPr>
            <a:r>
              <a:rPr lang="az-Latn-AZ" sz="2400" b="1" dirty="0" smtClean="0"/>
              <a:t>İdrak prosesininm müxtəlif tərəflərinin </a:t>
            </a:r>
          </a:p>
          <a:p>
            <a:pPr algn="just" defTabSz="1066800">
              <a:lnSpc>
                <a:spcPct val="70000"/>
              </a:lnSpc>
            </a:pPr>
            <a:r>
              <a:rPr lang="az-Latn-AZ" sz="2400" b="1" dirty="0" smtClean="0"/>
              <a:t>qiymətləndirilməsinə görə rasional və </a:t>
            </a:r>
          </a:p>
          <a:p>
            <a:pPr algn="just" defTabSz="1066800">
              <a:lnSpc>
                <a:spcPct val="70000"/>
              </a:lnSpc>
            </a:pPr>
            <a:r>
              <a:rPr lang="az-Latn-AZ" sz="2400" b="1" dirty="0" smtClean="0"/>
              <a:t>sensualist materializm fərqləndirilir.</a:t>
            </a:r>
            <a:endParaRPr lang="ru-RU" sz="2400" b="1" dirty="0"/>
          </a:p>
        </p:txBody>
      </p:sp>
      <p:sp>
        <p:nvSpPr>
          <p:cNvPr id="9" name="Rectangle 8"/>
          <p:cNvSpPr>
            <a:spLocks noChangeArrowheads="1"/>
          </p:cNvSpPr>
          <p:nvPr/>
        </p:nvSpPr>
        <p:spPr bwMode="auto">
          <a:xfrm>
            <a:off x="3135312" y="3717032"/>
            <a:ext cx="6008688" cy="8382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isometricOffAxis2Left"/>
            <a:lightRig rig="threePt" dir="t"/>
          </a:scene3d>
          <a:sp3d>
            <a:bevelT prst="angle"/>
          </a:sp3d>
        </p:spPr>
        <p:txBody>
          <a:bodyPr wrap="none" lIns="106674" tIns="53337" rIns="106674" bIns="53337" anchor="ctr"/>
          <a:lstStyle/>
          <a:p>
            <a:pPr defTabSz="1066800"/>
            <a:r>
              <a:rPr lang="az-Latn-AZ" sz="2400" b="1" dirty="0" smtClean="0"/>
              <a:t>Şüurun mahiyyətinin izahına görə elmi </a:t>
            </a:r>
          </a:p>
          <a:p>
            <a:pPr defTabSz="1066800"/>
            <a:r>
              <a:rPr lang="az-Latn-AZ" sz="2400" b="1" dirty="0" smtClean="0"/>
              <a:t>və vulqar materializm fərqləndirilir.</a:t>
            </a:r>
            <a:endParaRPr lang="ru-RU" sz="2400" b="1" dirty="0"/>
          </a:p>
        </p:txBody>
      </p:sp>
    </p:spTree>
  </p:cSld>
  <p:clrMapOvr>
    <a:masterClrMapping/>
  </p:clrMapOvr>
  <p:transition>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a:effectLst>
            <a:glow rad="228600">
              <a:schemeClr val="accent3">
                <a:satMod val="175000"/>
                <a:alpha val="40000"/>
              </a:schemeClr>
            </a:glow>
          </a:effectLst>
          <a:scene3d>
            <a:camera prst="orthographicFront"/>
            <a:lightRig rig="threePt" dir="t"/>
          </a:scene3d>
          <a:sp3d>
            <a:bevelT w="139700" h="139700" prst="divot"/>
          </a:sp3d>
        </p:spPr>
        <p:txBody>
          <a:bodyPr/>
          <a:lstStyle/>
          <a:p>
            <a:r>
              <a:rPr lang="az-Latn-AZ" b="1" dirty="0" smtClean="0"/>
              <a:t>Ədəbiyyat</a:t>
            </a:r>
            <a:endParaRPr lang="ru-RU" b="1" dirty="0"/>
          </a:p>
        </p:txBody>
      </p:sp>
      <p:sp>
        <p:nvSpPr>
          <p:cNvPr id="3" name="Содержимое 2"/>
          <p:cNvSpPr>
            <a:spLocks noGrp="1"/>
          </p:cNvSpPr>
          <p:nvPr>
            <p:ph idx="1"/>
          </p:nvPr>
        </p:nvSpPr>
        <p:spPr>
          <a:solidFill>
            <a:schemeClr val="accent2">
              <a:lumMod val="40000"/>
              <a:lumOff val="60000"/>
            </a:schemeClr>
          </a:solidFill>
          <a:effectLst>
            <a:glow rad="101600">
              <a:srgbClr val="FFFF00">
                <a:alpha val="60000"/>
              </a:srgbClr>
            </a:glow>
          </a:effectLst>
          <a:scene3d>
            <a:camera prst="perspectiveAbove"/>
            <a:lightRig rig="threePt" dir="t"/>
          </a:scene3d>
          <a:sp3d>
            <a:bevelT prst="angle"/>
          </a:sp3d>
        </p:spPr>
        <p:txBody>
          <a:bodyPr>
            <a:normAutofit lnSpcReduction="10000"/>
          </a:bodyPr>
          <a:lstStyle/>
          <a:p>
            <a:pPr>
              <a:lnSpc>
                <a:spcPct val="80000"/>
              </a:lnSpc>
              <a:defRPr/>
            </a:pPr>
            <a:r>
              <a:rPr lang="az-Latn-AZ" b="1" dirty="0" smtClean="0"/>
              <a:t>M.Fərhadoğlu. Fəlsəfənin əsasları. B.,2006</a:t>
            </a:r>
          </a:p>
          <a:p>
            <a:pPr>
              <a:lnSpc>
                <a:spcPct val="80000"/>
              </a:lnSpc>
              <a:defRPr/>
            </a:pPr>
            <a:r>
              <a:rPr lang="az-Latn-AZ" b="1" dirty="0" smtClean="0"/>
              <a:t>Y.Rüstəmov. Fəlsəfənin əsasları (mühazirə kursu). B.,2004</a:t>
            </a:r>
          </a:p>
          <a:p>
            <a:pPr>
              <a:lnSpc>
                <a:spcPct val="80000"/>
              </a:lnSpc>
              <a:defRPr/>
            </a:pPr>
            <a:r>
              <a:rPr lang="az-Latn-AZ" b="1" dirty="0" smtClean="0"/>
              <a:t>H.İmanov. Fəlsəfə. B.,2003</a:t>
            </a:r>
          </a:p>
          <a:p>
            <a:pPr>
              <a:lnSpc>
                <a:spcPct val="80000"/>
              </a:lnSpc>
              <a:defRPr/>
            </a:pPr>
            <a:r>
              <a:rPr lang="az-Latn-AZ" b="1" dirty="0" smtClean="0"/>
              <a:t>A.Şükürov. Fəlsəfə. B.,2002</a:t>
            </a:r>
          </a:p>
          <a:p>
            <a:pPr>
              <a:lnSpc>
                <a:spcPct val="80000"/>
              </a:lnSpc>
              <a:defRPr/>
            </a:pPr>
            <a:r>
              <a:rPr lang="az-Latn-AZ" b="1" dirty="0" smtClean="0"/>
              <a:t>Z.Hacıyev. Fəlsəfə. B.,2001</a:t>
            </a:r>
          </a:p>
          <a:p>
            <a:pPr>
              <a:lnSpc>
                <a:spcPct val="80000"/>
              </a:lnSpc>
              <a:defRPr/>
            </a:pPr>
            <a:r>
              <a:rPr lang="az-Latn-AZ" b="1" dirty="0" smtClean="0"/>
              <a:t>V.Paşayev. Fəlsəfə. B.,1999</a:t>
            </a:r>
          </a:p>
          <a:p>
            <a:pPr>
              <a:lnSpc>
                <a:spcPct val="80000"/>
              </a:lnSpc>
              <a:defRPr/>
            </a:pPr>
            <a:r>
              <a:rPr lang="az-Latn-AZ" b="1" dirty="0" smtClean="0"/>
              <a:t>F.Ramazanov. Fəlsəfə. B.,1997</a:t>
            </a:r>
          </a:p>
          <a:p>
            <a:pPr>
              <a:lnSpc>
                <a:spcPct val="80000"/>
              </a:lnSpc>
              <a:defRPr/>
            </a:pPr>
            <a:r>
              <a:rPr lang="az-Latn-AZ" b="1" dirty="0" smtClean="0"/>
              <a:t>Fəlsəfə ensiklopedik lüğəti. B.,1997</a:t>
            </a:r>
            <a:endParaRPr lang="ru-RU" b="1" dirty="0" smtClean="0"/>
          </a:p>
          <a:p>
            <a:endParaRPr lang="ru-RU" b="1"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prstGeom prst="rect">
            <a:avLst/>
          </a:prstGeom>
          <a:solidFill>
            <a:schemeClr val="accent1"/>
          </a:solidFill>
          <a:ln w="9525">
            <a:miter lim="800000"/>
            <a:headEnd/>
            <a:tailEnd/>
          </a:ln>
          <a:effectLst>
            <a:reflection blurRad="6350" stA="50000" endA="300" endPos="90000" dir="5400000" sy="-100000" algn="bl" rotWithShape="0"/>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06674" tIns="53337" rIns="106674" bIns="53337" anchor="ctr">
            <a:flatTx/>
          </a:bodyPr>
          <a:lstStyle/>
          <a:p>
            <a:pPr defTabSz="1066800"/>
            <a:r>
              <a:rPr lang="az-Latn-AZ" sz="2800" b="1" dirty="0">
                <a:solidFill>
                  <a:schemeClr val="bg1"/>
                </a:solidFill>
              </a:rPr>
              <a:t>Materializmin formaları</a:t>
            </a:r>
            <a:endParaRPr lang="ru-RU" sz="2800" b="1" dirty="0">
              <a:solidFill>
                <a:schemeClr val="bg1"/>
              </a:solidFill>
            </a:endParaRPr>
          </a:p>
        </p:txBody>
      </p:sp>
      <p:sp>
        <p:nvSpPr>
          <p:cNvPr id="5" name="Rectangle 5"/>
          <p:cNvSpPr>
            <a:spLocks noGrp="1" noChangeArrowheads="1"/>
          </p:cNvSpPr>
          <p:nvPr>
            <p:ph idx="1"/>
          </p:nvPr>
        </p:nvSpPr>
        <p:spPr bwMode="auto">
          <a:xfrm>
            <a:off x="0" y="1772816"/>
            <a:ext cx="2818656" cy="5085184"/>
          </a:xfrm>
          <a:prstGeom prst="rect">
            <a:avLst/>
          </a:prstGeom>
          <a:solidFill>
            <a:srgbClr val="66FFFF"/>
          </a:solidFill>
          <a:ln w="9525">
            <a:solidFill>
              <a:schemeClr val="tx1"/>
            </a:solidFill>
            <a:miter lim="800000"/>
            <a:headEnd/>
            <a:tailEnd/>
          </a:ln>
          <a:effectLst>
            <a:glow rad="228600">
              <a:schemeClr val="accent6">
                <a:satMod val="175000"/>
                <a:alpha val="40000"/>
              </a:schemeClr>
            </a:glow>
            <a:outerShdw blurRad="76200" dir="13500000" sy="23000" kx="1200000" algn="br" rotWithShape="0">
              <a:prstClr val="black">
                <a:alpha val="20000"/>
              </a:prstClr>
            </a:outerShdw>
          </a:effectLst>
          <a:scene3d>
            <a:camera prst="isometricOffAxis1Right"/>
            <a:lightRig rig="threePt" dir="t"/>
          </a:scene3d>
        </p:spPr>
        <p:txBody>
          <a:bodyPr wrap="none" lIns="106674" tIns="53337" rIns="106674" bIns="53337" anchor="ctr"/>
          <a:lstStyle/>
          <a:p>
            <a:pPr algn="ctr" defTabSz="1066800">
              <a:lnSpc>
                <a:spcPct val="80000"/>
              </a:lnSpc>
              <a:spcBef>
                <a:spcPct val="50000"/>
              </a:spcBef>
              <a:buNone/>
              <a:defRPr/>
            </a:pPr>
            <a:r>
              <a:rPr lang="az-Latn-AZ" sz="2000" b="1" dirty="0" smtClean="0">
                <a:effectLst>
                  <a:outerShdw blurRad="38100" dist="38100" dir="2700000" algn="tl">
                    <a:srgbClr val="FFFFFF"/>
                  </a:outerShdw>
                </a:effectLst>
              </a:rPr>
              <a:t>Sadəlövh</a:t>
            </a:r>
            <a:r>
              <a:rPr lang="ru-RU" sz="2000" b="1" dirty="0" smtClean="0">
                <a:effectLst>
                  <a:outerShdw blurRad="38100" dist="38100" dir="2700000" algn="tl">
                    <a:srgbClr val="FFFFFF"/>
                  </a:outerShdw>
                </a:effectLst>
              </a:rPr>
              <a:t> (</a:t>
            </a:r>
            <a:r>
              <a:rPr lang="az-Latn-AZ" sz="2000" b="1" dirty="0" smtClean="0">
                <a:effectLst>
                  <a:outerShdw blurRad="38100" dist="38100" dir="2700000" algn="tl">
                    <a:srgbClr val="FFFFFF"/>
                  </a:outerShdw>
                </a:effectLst>
              </a:rPr>
              <a:t>seyrçi</a:t>
            </a:r>
            <a:r>
              <a:rPr lang="ru-RU" sz="2000" b="1" dirty="0" smtClean="0">
                <a:effectLst>
                  <a:outerShdw blurRad="38100" dist="38100" dir="2700000" algn="tl">
                    <a:srgbClr val="FFFFFF"/>
                  </a:outerShdw>
                </a:effectLst>
              </a:rPr>
              <a:t>) </a:t>
            </a:r>
            <a:endParaRPr lang="az-Latn-AZ" sz="2000" b="1" dirty="0" smtClean="0">
              <a:effectLst>
                <a:outerShdw blurRad="38100" dist="38100" dir="2700000" algn="tl">
                  <a:srgbClr val="FFFFFF"/>
                </a:outerShdw>
              </a:effectLst>
            </a:endParaRPr>
          </a:p>
          <a:p>
            <a:pPr algn="ctr" defTabSz="1066800">
              <a:lnSpc>
                <a:spcPct val="80000"/>
              </a:lnSpc>
              <a:spcBef>
                <a:spcPct val="50000"/>
              </a:spcBef>
              <a:buNone/>
              <a:defRPr/>
            </a:pPr>
            <a:r>
              <a:rPr lang="az-Latn-AZ" sz="2000" b="1" u="sng" dirty="0" smtClean="0">
                <a:effectLst>
                  <a:outerShdw blurRad="38100" dist="38100" dir="2700000" algn="tl">
                    <a:srgbClr val="FFFFFF"/>
                  </a:outerShdw>
                </a:effectLst>
              </a:rPr>
              <a:t>materializm</a:t>
            </a:r>
            <a:endParaRPr lang="ru-RU" sz="2000" b="1" u="sng" dirty="0" smtClean="0">
              <a:effectLst>
                <a:outerShdw blurRad="38100" dist="38100" dir="2700000" algn="tl">
                  <a:srgbClr val="FFFFFF"/>
                </a:outerShdw>
              </a:effectLst>
            </a:endParaRPr>
          </a:p>
          <a:p>
            <a:pPr algn="ctr" defTabSz="1066800">
              <a:lnSpc>
                <a:spcPct val="80000"/>
              </a:lnSpc>
              <a:spcBef>
                <a:spcPct val="50000"/>
              </a:spcBef>
              <a:buNone/>
              <a:defRPr/>
            </a:pPr>
            <a:r>
              <a:rPr lang="ru-RU" sz="2000" b="1" dirty="0" smtClean="0"/>
              <a:t>  </a:t>
            </a:r>
            <a:r>
              <a:rPr lang="az-Latn-AZ" sz="2000" b="1" dirty="0" smtClean="0">
                <a:effectLst>
                  <a:outerShdw blurRad="38100" dist="38100" dir="2700000" algn="tl">
                    <a:srgbClr val="FFFFFF"/>
                  </a:outerShdw>
                </a:effectLst>
              </a:rPr>
              <a:t>Əsas idrak metodu</a:t>
            </a:r>
            <a:r>
              <a:rPr lang="ru-RU" sz="2000" b="1" dirty="0" smtClean="0">
                <a:effectLst>
                  <a:outerShdw blurRad="38100" dist="38100" dir="2700000" algn="tl">
                    <a:srgbClr val="FFFFFF"/>
                  </a:outerShdw>
                </a:effectLst>
              </a:rPr>
              <a:t>: </a:t>
            </a:r>
            <a:endParaRPr lang="az-Latn-AZ" sz="2000" b="1" dirty="0" smtClean="0">
              <a:effectLst>
                <a:outerShdw blurRad="38100" dist="38100" dir="2700000" algn="tl">
                  <a:srgbClr val="FFFFFF"/>
                </a:outerShdw>
              </a:effectLst>
            </a:endParaRPr>
          </a:p>
          <a:p>
            <a:pPr algn="ctr" defTabSz="1066800">
              <a:lnSpc>
                <a:spcPct val="80000"/>
              </a:lnSpc>
              <a:spcBef>
                <a:spcPct val="50000"/>
              </a:spcBef>
              <a:buNone/>
              <a:defRPr/>
            </a:pPr>
            <a:r>
              <a:rPr lang="az-Latn-AZ" sz="2000" b="1" u="sng" dirty="0" smtClean="0">
                <a:effectLst>
                  <a:outerShdw blurRad="38100" dist="38100" dir="2700000" algn="tl">
                    <a:srgbClr val="FFFFFF"/>
                  </a:outerShdw>
                </a:effectLst>
              </a:rPr>
              <a:t>seyrçilik</a:t>
            </a:r>
            <a:r>
              <a:rPr lang="ru-RU" sz="2000" b="1" u="sng" dirty="0" smtClean="0"/>
              <a:t> </a:t>
            </a:r>
          </a:p>
          <a:p>
            <a:pPr algn="ctr" defTabSz="1066800">
              <a:lnSpc>
                <a:spcPct val="75000"/>
              </a:lnSpc>
              <a:spcBef>
                <a:spcPct val="50000"/>
              </a:spcBef>
              <a:buNone/>
              <a:defRPr/>
            </a:pPr>
            <a:r>
              <a:rPr lang="az-Latn-AZ" sz="2000" b="1" u="sng" dirty="0" smtClean="0"/>
              <a:t>Nümayəndələri</a:t>
            </a:r>
            <a:r>
              <a:rPr lang="ru-RU" sz="2000" b="1" u="sng" dirty="0" smtClean="0"/>
              <a:t>:</a:t>
            </a:r>
          </a:p>
          <a:p>
            <a:pPr algn="ctr" defTabSz="1066800">
              <a:lnSpc>
                <a:spcPct val="55000"/>
              </a:lnSpc>
              <a:spcBef>
                <a:spcPct val="50000"/>
              </a:spcBef>
              <a:buNone/>
              <a:defRPr/>
            </a:pPr>
            <a:r>
              <a:rPr lang="az-Latn-AZ" sz="2000" b="1" dirty="0" smtClean="0"/>
              <a:t>Fales </a:t>
            </a:r>
            <a:r>
              <a:rPr lang="ru-RU" sz="2000" b="1" dirty="0" smtClean="0"/>
              <a:t>(</a:t>
            </a:r>
            <a:r>
              <a:rPr lang="az-Latn-AZ" sz="2000" b="1" dirty="0" smtClean="0"/>
              <a:t>b.e.ə.</a:t>
            </a:r>
            <a:r>
              <a:rPr lang="ru-RU" sz="2000" b="1" dirty="0" smtClean="0"/>
              <a:t>625-547</a:t>
            </a:r>
            <a:r>
              <a:rPr lang="az-Latn-AZ" sz="2000" b="1" dirty="0" smtClean="0"/>
              <a:t>)</a:t>
            </a:r>
            <a:endParaRPr lang="ru-RU" sz="2000" b="1" dirty="0" smtClean="0"/>
          </a:p>
          <a:p>
            <a:pPr algn="ctr" defTabSz="1066800">
              <a:lnSpc>
                <a:spcPct val="55000"/>
              </a:lnSpc>
              <a:spcBef>
                <a:spcPct val="50000"/>
              </a:spcBef>
              <a:buNone/>
              <a:defRPr/>
            </a:pPr>
            <a:r>
              <a:rPr lang="az-Latn-AZ" sz="2000" b="1" dirty="0" smtClean="0"/>
              <a:t>Heraklit </a:t>
            </a:r>
            <a:r>
              <a:rPr lang="ru-RU" sz="2000" b="1" dirty="0" smtClean="0"/>
              <a:t>(</a:t>
            </a:r>
            <a:r>
              <a:rPr lang="az-Latn-AZ" sz="2000" b="1" dirty="0" smtClean="0"/>
              <a:t>b.e.ə.</a:t>
            </a:r>
            <a:r>
              <a:rPr lang="ru-RU" sz="2000" b="1" dirty="0" smtClean="0"/>
              <a:t>544-482</a:t>
            </a:r>
            <a:r>
              <a:rPr lang="az-Latn-AZ" sz="2000" b="1" dirty="0" smtClean="0"/>
              <a:t>)</a:t>
            </a:r>
            <a:endParaRPr lang="ru-RU" sz="2000" b="1" dirty="0" smtClean="0"/>
          </a:p>
          <a:p>
            <a:pPr algn="ctr" defTabSz="1066800">
              <a:lnSpc>
                <a:spcPct val="55000"/>
              </a:lnSpc>
              <a:spcBef>
                <a:spcPct val="50000"/>
              </a:spcBef>
              <a:buNone/>
              <a:defRPr/>
            </a:pPr>
            <a:r>
              <a:rPr lang="az-Latn-AZ" sz="2000" b="1" dirty="0" smtClean="0"/>
              <a:t>Demokrit</a:t>
            </a:r>
            <a:r>
              <a:rPr lang="ru-RU" sz="2000" b="1" dirty="0" smtClean="0"/>
              <a:t> (</a:t>
            </a:r>
            <a:r>
              <a:rPr lang="az-Latn-AZ" sz="2000" b="1" dirty="0" smtClean="0"/>
              <a:t>b.e.ə.</a:t>
            </a:r>
            <a:r>
              <a:rPr lang="ru-RU" sz="2000" b="1" dirty="0" smtClean="0"/>
              <a:t>460-371)</a:t>
            </a:r>
          </a:p>
          <a:p>
            <a:pPr algn="ctr" defTabSz="1066800">
              <a:lnSpc>
                <a:spcPct val="55000"/>
              </a:lnSpc>
              <a:spcBef>
                <a:spcPct val="50000"/>
              </a:spcBef>
              <a:buNone/>
              <a:defRPr/>
            </a:pPr>
            <a:r>
              <a:rPr lang="az-Latn-AZ" sz="2000" b="1" dirty="0" smtClean="0"/>
              <a:t>Epikür</a:t>
            </a:r>
            <a:r>
              <a:rPr lang="ru-RU" sz="2000" b="1" dirty="0" smtClean="0"/>
              <a:t> (</a:t>
            </a:r>
            <a:r>
              <a:rPr lang="az-Latn-AZ" sz="2000" b="1" dirty="0" smtClean="0"/>
              <a:t>b.e.ə.</a:t>
            </a:r>
            <a:r>
              <a:rPr lang="ru-RU" sz="2000" b="1" dirty="0" smtClean="0"/>
              <a:t>341-270)</a:t>
            </a:r>
          </a:p>
          <a:p>
            <a:pPr algn="ctr" defTabSz="1066800">
              <a:lnSpc>
                <a:spcPct val="55000"/>
              </a:lnSpc>
              <a:spcBef>
                <a:spcPct val="50000"/>
              </a:spcBef>
              <a:buNone/>
              <a:defRPr/>
            </a:pPr>
            <a:r>
              <a:rPr lang="az-Latn-AZ" sz="2000" b="1" dirty="0" smtClean="0"/>
              <a:t>Lukresi Kar</a:t>
            </a:r>
            <a:endParaRPr lang="ru-RU" sz="2000" b="1" dirty="0" smtClean="0"/>
          </a:p>
          <a:p>
            <a:pPr algn="ctr" defTabSz="1066800">
              <a:lnSpc>
                <a:spcPct val="55000"/>
              </a:lnSpc>
              <a:spcBef>
                <a:spcPct val="50000"/>
              </a:spcBef>
              <a:buNone/>
              <a:defRPr/>
            </a:pPr>
            <a:r>
              <a:rPr lang="ru-RU" sz="2000" b="1" dirty="0" smtClean="0"/>
              <a:t>(</a:t>
            </a:r>
            <a:r>
              <a:rPr lang="az-Latn-AZ" sz="2000" b="1" dirty="0" smtClean="0"/>
              <a:t>b.e.ə.</a:t>
            </a:r>
            <a:r>
              <a:rPr lang="ru-RU" sz="2000" b="1" dirty="0" smtClean="0"/>
              <a:t>99-55)</a:t>
            </a:r>
          </a:p>
          <a:p>
            <a:pPr defTabSz="1066800">
              <a:lnSpc>
                <a:spcPct val="55000"/>
              </a:lnSpc>
              <a:spcBef>
                <a:spcPct val="50000"/>
              </a:spcBef>
              <a:defRPr/>
            </a:pPr>
            <a:endParaRPr lang="ru-RU" sz="2000" b="1" dirty="0" smtClean="0"/>
          </a:p>
          <a:p>
            <a:pPr defTabSz="1066800"/>
            <a:endParaRPr lang="ru-RU" sz="2800" b="0" dirty="0"/>
          </a:p>
        </p:txBody>
      </p:sp>
      <p:sp>
        <p:nvSpPr>
          <p:cNvPr id="6" name="Rectangle 5"/>
          <p:cNvSpPr>
            <a:spLocks noChangeArrowheads="1"/>
          </p:cNvSpPr>
          <p:nvPr/>
        </p:nvSpPr>
        <p:spPr bwMode="auto">
          <a:xfrm>
            <a:off x="3059832" y="1738312"/>
            <a:ext cx="2895600" cy="5119688"/>
          </a:xfrm>
          <a:prstGeom prst="rect">
            <a:avLst/>
          </a:prstGeom>
          <a:solidFill>
            <a:srgbClr val="66FFFF"/>
          </a:solidFill>
          <a:ln w="9525">
            <a:solidFill>
              <a:schemeClr val="tx1"/>
            </a:solidFill>
            <a:miter lim="800000"/>
            <a:headEnd/>
            <a:tailEnd/>
          </a:ln>
          <a:effectLst>
            <a:glow rad="228600">
              <a:schemeClr val="accent6">
                <a:satMod val="175000"/>
                <a:alpha val="40000"/>
              </a:schemeClr>
            </a:glow>
          </a:effectLst>
          <a:scene3d>
            <a:camera prst="perspectiveRelaxedModerately"/>
            <a:lightRig rig="threePt" dir="t"/>
          </a:scene3d>
        </p:spPr>
        <p:txBody>
          <a:bodyPr wrap="none" lIns="106674" tIns="53337" rIns="106674" bIns="53337" anchor="ctr"/>
          <a:lstStyle/>
          <a:p>
            <a:pPr defTabSz="1066800">
              <a:lnSpc>
                <a:spcPct val="75000"/>
              </a:lnSpc>
              <a:defRPr/>
            </a:pPr>
            <a:endParaRPr lang="ru-RU" sz="2800" dirty="0" smtClean="0">
              <a:effectLst>
                <a:outerShdw blurRad="38100" dist="38100" dir="2700000" algn="tl">
                  <a:srgbClr val="FFFFFF"/>
                </a:outerShdw>
              </a:effectLst>
            </a:endParaRPr>
          </a:p>
          <a:p>
            <a:pPr algn="ctr" defTabSz="1066800">
              <a:lnSpc>
                <a:spcPct val="75000"/>
              </a:lnSpc>
              <a:defRPr/>
            </a:pPr>
            <a:r>
              <a:rPr lang="az-Latn-AZ" sz="2000" b="1" dirty="0" smtClean="0">
                <a:effectLst>
                  <a:outerShdw blurRad="38100" dist="38100" dir="2700000" algn="tl">
                    <a:srgbClr val="FFFFFF"/>
                  </a:outerShdw>
                </a:effectLst>
              </a:rPr>
              <a:t>Metafizik</a:t>
            </a:r>
            <a:r>
              <a:rPr lang="ru-RU" sz="2000" b="1" dirty="0" smtClean="0">
                <a:effectLst>
                  <a:outerShdw blurRad="38100" dist="38100" dir="2700000" algn="tl">
                    <a:srgbClr val="FFFFFF"/>
                  </a:outerShdw>
                </a:effectLst>
              </a:rPr>
              <a:t> </a:t>
            </a:r>
          </a:p>
          <a:p>
            <a:pPr algn="ctr" defTabSz="1066800">
              <a:lnSpc>
                <a:spcPct val="75000"/>
              </a:lnSpc>
              <a:defRPr/>
            </a:pPr>
            <a:r>
              <a:rPr lang="az-Latn-AZ" sz="2000" b="1" u="sng" dirty="0" smtClean="0">
                <a:effectLst>
                  <a:outerShdw blurRad="38100" dist="38100" dir="2700000" algn="tl">
                    <a:srgbClr val="FFFFFF"/>
                  </a:outerShdw>
                </a:effectLst>
              </a:rPr>
              <a:t>materializm</a:t>
            </a:r>
            <a:endParaRPr lang="ru-RU" sz="2000" b="1" u="sng" dirty="0" smtClean="0">
              <a:effectLst>
                <a:outerShdw blurRad="38100" dist="38100" dir="2700000" algn="tl">
                  <a:srgbClr val="FFFFFF"/>
                </a:outerShdw>
              </a:effectLst>
            </a:endParaRPr>
          </a:p>
          <a:p>
            <a:pPr algn="ctr" defTabSz="1066800">
              <a:lnSpc>
                <a:spcPct val="75000"/>
              </a:lnSpc>
              <a:defRPr/>
            </a:pPr>
            <a:endParaRPr lang="ru-RU" sz="2000" b="1" dirty="0" smtClean="0"/>
          </a:p>
          <a:p>
            <a:pPr algn="ctr" defTabSz="1066800">
              <a:lnSpc>
                <a:spcPct val="75000"/>
              </a:lnSpc>
              <a:defRPr/>
            </a:pPr>
            <a:r>
              <a:rPr lang="az-Latn-AZ" sz="2000" b="1" dirty="0" smtClean="0">
                <a:effectLst>
                  <a:outerShdw blurRad="38100" dist="38100" dir="2700000" algn="tl">
                    <a:srgbClr val="FFFFFF"/>
                  </a:outerShdw>
                </a:effectLst>
              </a:rPr>
              <a:t>Əsas idrak</a:t>
            </a:r>
            <a:endParaRPr lang="ru-RU" sz="2000" b="1" u="sng" dirty="0" smtClean="0">
              <a:effectLst>
                <a:outerShdw blurRad="38100" dist="38100" dir="2700000" algn="tl">
                  <a:srgbClr val="FFFFFF"/>
                </a:outerShdw>
              </a:effectLst>
            </a:endParaRPr>
          </a:p>
          <a:p>
            <a:pPr algn="ctr" defTabSz="1066800">
              <a:lnSpc>
                <a:spcPct val="75000"/>
              </a:lnSpc>
              <a:defRPr/>
            </a:pPr>
            <a:r>
              <a:rPr lang="az-Latn-AZ" sz="2000" b="1" dirty="0" smtClean="0">
                <a:effectLst>
                  <a:outerShdw blurRad="38100" dist="38100" dir="2700000" algn="tl">
                    <a:srgbClr val="FFFFFF"/>
                  </a:outerShdw>
                </a:effectLst>
              </a:rPr>
              <a:t>metodu</a:t>
            </a:r>
            <a:r>
              <a:rPr lang="ru-RU" sz="2000" b="1" dirty="0" smtClean="0">
                <a:effectLst>
                  <a:outerShdw blurRad="38100" dist="38100" dir="2700000" algn="tl">
                    <a:srgbClr val="FFFFFF"/>
                  </a:outerShdw>
                </a:effectLst>
              </a:rPr>
              <a:t>: </a:t>
            </a:r>
          </a:p>
          <a:p>
            <a:pPr algn="ctr" defTabSz="1066800">
              <a:lnSpc>
                <a:spcPct val="75000"/>
              </a:lnSpc>
              <a:defRPr/>
            </a:pPr>
            <a:r>
              <a:rPr lang="az-Latn-AZ" sz="2000" b="1" u="sng" dirty="0" smtClean="0">
                <a:effectLst>
                  <a:outerShdw blurRad="38100" dist="38100" dir="2700000" algn="tl">
                    <a:srgbClr val="FFFFFF"/>
                  </a:outerShdw>
                </a:effectLst>
              </a:rPr>
              <a:t>metafizik</a:t>
            </a:r>
            <a:endParaRPr lang="ru-RU" sz="2000" b="1" u="sng" dirty="0" smtClean="0">
              <a:effectLst>
                <a:outerShdw blurRad="38100" dist="38100" dir="2700000" algn="tl">
                  <a:srgbClr val="FFFFFF"/>
                </a:outerShdw>
              </a:effectLst>
            </a:endParaRPr>
          </a:p>
          <a:p>
            <a:pPr algn="ctr" defTabSz="1066800">
              <a:lnSpc>
                <a:spcPct val="75000"/>
              </a:lnSpc>
              <a:defRPr/>
            </a:pPr>
            <a:endParaRPr lang="ru-RU" sz="2000" b="1" u="sng" dirty="0" smtClean="0">
              <a:effectLst>
                <a:outerShdw blurRad="38100" dist="38100" dir="2700000" algn="tl">
                  <a:srgbClr val="FFFFFF"/>
                </a:outerShdw>
              </a:effectLst>
            </a:endParaRPr>
          </a:p>
          <a:p>
            <a:pPr algn="ctr" defTabSz="1066800">
              <a:lnSpc>
                <a:spcPct val="75000"/>
              </a:lnSpc>
              <a:defRPr/>
            </a:pPr>
            <a:r>
              <a:rPr lang="az-Latn-AZ" sz="2000" b="1" u="sng" dirty="0" smtClean="0"/>
              <a:t>Nümayəndələri:</a:t>
            </a:r>
            <a:endParaRPr lang="ru-RU" sz="2000" b="1" u="sng" dirty="0" smtClean="0"/>
          </a:p>
          <a:p>
            <a:pPr algn="ctr" defTabSz="1066800">
              <a:lnSpc>
                <a:spcPct val="75000"/>
              </a:lnSpc>
              <a:defRPr/>
            </a:pPr>
            <a:endParaRPr lang="ru-RU" sz="2000" b="1" dirty="0" smtClean="0"/>
          </a:p>
          <a:p>
            <a:pPr algn="ctr" defTabSz="1066800">
              <a:lnSpc>
                <a:spcPct val="85000"/>
              </a:lnSpc>
              <a:defRPr/>
            </a:pPr>
            <a:r>
              <a:rPr lang="az-Latn-AZ" sz="2000" b="1" dirty="0" smtClean="0"/>
              <a:t>F.Bekon</a:t>
            </a:r>
            <a:r>
              <a:rPr lang="ru-RU" sz="2000" b="1" dirty="0" smtClean="0"/>
              <a:t> (1561-1626)</a:t>
            </a:r>
          </a:p>
          <a:p>
            <a:pPr algn="ctr" defTabSz="1066800">
              <a:lnSpc>
                <a:spcPct val="85000"/>
              </a:lnSpc>
              <a:defRPr/>
            </a:pPr>
            <a:r>
              <a:rPr lang="az-Latn-AZ" sz="2000" b="1" dirty="0" smtClean="0"/>
              <a:t>B.Spinoza</a:t>
            </a:r>
            <a:r>
              <a:rPr lang="ru-RU" sz="2000" b="1" dirty="0" smtClean="0"/>
              <a:t> (1632-1677)</a:t>
            </a:r>
          </a:p>
          <a:p>
            <a:pPr algn="ctr" defTabSz="1066800">
              <a:lnSpc>
                <a:spcPct val="85000"/>
              </a:lnSpc>
              <a:defRPr/>
            </a:pPr>
            <a:r>
              <a:rPr lang="az-Latn-AZ" sz="2000" b="1" dirty="0" smtClean="0"/>
              <a:t>C.Lokk</a:t>
            </a:r>
            <a:r>
              <a:rPr lang="ru-RU" sz="2000" b="1" dirty="0" smtClean="0"/>
              <a:t> (1632-1704)</a:t>
            </a:r>
          </a:p>
          <a:p>
            <a:pPr algn="ctr" defTabSz="1066800">
              <a:lnSpc>
                <a:spcPct val="85000"/>
              </a:lnSpc>
              <a:defRPr/>
            </a:pPr>
            <a:r>
              <a:rPr lang="az-Latn-AZ" sz="2000" b="1" dirty="0" smtClean="0"/>
              <a:t>P.Holbax</a:t>
            </a:r>
            <a:r>
              <a:rPr lang="ru-RU" sz="2000" b="1" dirty="0" smtClean="0"/>
              <a:t> (1723-1789)</a:t>
            </a:r>
          </a:p>
          <a:p>
            <a:pPr algn="ctr" defTabSz="1066800">
              <a:lnSpc>
                <a:spcPct val="85000"/>
              </a:lnSpc>
              <a:defRPr/>
            </a:pPr>
            <a:r>
              <a:rPr lang="az-Latn-AZ" sz="2000" b="1" dirty="0" smtClean="0"/>
              <a:t>M.Lomonosov</a:t>
            </a:r>
            <a:r>
              <a:rPr lang="ru-RU" sz="2000" b="1" dirty="0" smtClean="0"/>
              <a:t> (1711-1765)</a:t>
            </a:r>
          </a:p>
          <a:p>
            <a:pPr algn="ctr" defTabSz="1066800">
              <a:lnSpc>
                <a:spcPct val="85000"/>
              </a:lnSpc>
              <a:defRPr/>
            </a:pPr>
            <a:r>
              <a:rPr lang="ru-RU" sz="2000" b="1" dirty="0" smtClean="0"/>
              <a:t> </a:t>
            </a:r>
            <a:r>
              <a:rPr lang="az-Latn-AZ" sz="2000" b="1" dirty="0" smtClean="0"/>
              <a:t>L.Feyerbax</a:t>
            </a:r>
            <a:r>
              <a:rPr lang="ru-RU" sz="2000" b="1" dirty="0" smtClean="0"/>
              <a:t> (1804-1872)</a:t>
            </a:r>
            <a:endParaRPr lang="ru-RU" sz="2000" b="1" dirty="0"/>
          </a:p>
        </p:txBody>
      </p:sp>
      <p:sp>
        <p:nvSpPr>
          <p:cNvPr id="7" name="Rectangle 5"/>
          <p:cNvSpPr>
            <a:spLocks noChangeArrowheads="1"/>
          </p:cNvSpPr>
          <p:nvPr/>
        </p:nvSpPr>
        <p:spPr bwMode="auto">
          <a:xfrm>
            <a:off x="6248400" y="1738312"/>
            <a:ext cx="2895600" cy="5119688"/>
          </a:xfrm>
          <a:prstGeom prst="rect">
            <a:avLst/>
          </a:prstGeom>
          <a:solidFill>
            <a:srgbClr val="66FFFF"/>
          </a:solidFill>
          <a:ln w="9525">
            <a:solidFill>
              <a:schemeClr val="tx1"/>
            </a:solidFill>
            <a:miter lim="800000"/>
            <a:headEnd/>
            <a:tailEnd/>
          </a:ln>
          <a:effectLst>
            <a:glow rad="228600">
              <a:schemeClr val="accent6">
                <a:satMod val="175000"/>
                <a:alpha val="40000"/>
              </a:schemeClr>
            </a:glow>
          </a:effectLst>
          <a:scene3d>
            <a:camera prst="isometricOffAxis2Left"/>
            <a:lightRig rig="threePt" dir="t"/>
          </a:scene3d>
        </p:spPr>
        <p:txBody>
          <a:bodyPr wrap="none" lIns="106674" tIns="53337" rIns="106674" bIns="53337" anchor="ctr"/>
          <a:lstStyle/>
          <a:p>
            <a:pPr algn="ctr" defTabSz="1066800">
              <a:spcBef>
                <a:spcPct val="50000"/>
              </a:spcBef>
              <a:defRPr/>
            </a:pPr>
            <a:r>
              <a:rPr lang="az-Latn-AZ" sz="2000" b="1" dirty="0" smtClean="0">
                <a:effectLst>
                  <a:outerShdw blurRad="38100" dist="38100" dir="2700000" algn="tl">
                    <a:srgbClr val="FFFFFF"/>
                  </a:outerShdw>
                </a:effectLst>
              </a:rPr>
              <a:t>Dialektik</a:t>
            </a:r>
          </a:p>
          <a:p>
            <a:pPr algn="ctr" defTabSz="1066800">
              <a:spcBef>
                <a:spcPct val="50000"/>
              </a:spcBef>
              <a:defRPr/>
            </a:pPr>
            <a:r>
              <a:rPr lang="ru-RU" sz="2000" b="1" dirty="0" smtClean="0">
                <a:effectLst>
                  <a:outerShdw blurRad="38100" dist="38100" dir="2700000" algn="tl">
                    <a:srgbClr val="FFFFFF"/>
                  </a:outerShdw>
                </a:effectLst>
              </a:rPr>
              <a:t> </a:t>
            </a:r>
            <a:r>
              <a:rPr lang="az-Latn-AZ" sz="2000" b="1" u="sng" dirty="0" smtClean="0">
                <a:effectLst>
                  <a:outerShdw blurRad="38100" dist="38100" dir="2700000" algn="tl">
                    <a:srgbClr val="FFFFFF"/>
                  </a:outerShdw>
                </a:effectLst>
              </a:rPr>
              <a:t>materializm</a:t>
            </a:r>
            <a:endParaRPr lang="ru-RU" sz="2000" b="1" u="sng" dirty="0" smtClean="0">
              <a:effectLst>
                <a:outerShdw blurRad="38100" dist="38100" dir="2700000" algn="tl">
                  <a:srgbClr val="FFFFFF"/>
                </a:outerShdw>
              </a:effectLst>
            </a:endParaRPr>
          </a:p>
          <a:p>
            <a:pPr algn="ctr" defTabSz="1066800">
              <a:lnSpc>
                <a:spcPct val="70000"/>
              </a:lnSpc>
              <a:spcBef>
                <a:spcPct val="50000"/>
              </a:spcBef>
              <a:defRPr/>
            </a:pPr>
            <a:r>
              <a:rPr lang="az-Latn-AZ" sz="2000" b="1" dirty="0" smtClean="0">
                <a:effectLst>
                  <a:outerShdw blurRad="38100" dist="38100" dir="2700000" algn="tl">
                    <a:srgbClr val="FFFFFF"/>
                  </a:outerShdw>
                </a:effectLst>
              </a:rPr>
              <a:t>Əsas idrak metodu</a:t>
            </a:r>
            <a:r>
              <a:rPr lang="ru-RU" sz="2000" b="1" dirty="0" smtClean="0">
                <a:effectLst>
                  <a:outerShdw blurRad="38100" dist="38100" dir="2700000" algn="tl">
                    <a:srgbClr val="FFFFFF"/>
                  </a:outerShdw>
                </a:effectLst>
              </a:rPr>
              <a:t>: </a:t>
            </a:r>
            <a:endParaRPr lang="az-Latn-AZ" sz="2000" b="1" dirty="0" smtClean="0">
              <a:effectLst>
                <a:outerShdw blurRad="38100" dist="38100" dir="2700000" algn="tl">
                  <a:srgbClr val="FFFFFF"/>
                </a:outerShdw>
              </a:effectLst>
            </a:endParaRPr>
          </a:p>
          <a:p>
            <a:pPr algn="ctr" defTabSz="1066800">
              <a:lnSpc>
                <a:spcPct val="70000"/>
              </a:lnSpc>
              <a:spcBef>
                <a:spcPct val="50000"/>
              </a:spcBef>
              <a:defRPr/>
            </a:pPr>
            <a:r>
              <a:rPr lang="az-Latn-AZ" sz="2000" b="1" u="sng" dirty="0" smtClean="0">
                <a:effectLst>
                  <a:outerShdw blurRad="38100" dist="38100" dir="2700000" algn="tl">
                    <a:srgbClr val="FFFFFF"/>
                  </a:outerShdw>
                </a:effectLst>
              </a:rPr>
              <a:t>dialektik</a:t>
            </a:r>
            <a:endParaRPr lang="ru-RU" sz="2000" b="1" u="sng" dirty="0" smtClean="0">
              <a:effectLst>
                <a:outerShdw blurRad="38100" dist="38100" dir="2700000" algn="tl">
                  <a:srgbClr val="FFFFFF"/>
                </a:outerShdw>
              </a:effectLst>
            </a:endParaRPr>
          </a:p>
          <a:p>
            <a:pPr algn="ctr" defTabSz="1066800">
              <a:lnSpc>
                <a:spcPct val="70000"/>
              </a:lnSpc>
              <a:spcBef>
                <a:spcPct val="50000"/>
              </a:spcBef>
              <a:defRPr/>
            </a:pPr>
            <a:endParaRPr lang="ru-RU" sz="2000" b="1" dirty="0" smtClean="0"/>
          </a:p>
          <a:p>
            <a:pPr algn="ctr" defTabSz="1066800">
              <a:lnSpc>
                <a:spcPct val="70000"/>
              </a:lnSpc>
              <a:spcBef>
                <a:spcPct val="50000"/>
              </a:spcBef>
              <a:defRPr/>
            </a:pPr>
            <a:r>
              <a:rPr lang="az-Latn-AZ" sz="2000" b="1" dirty="0" smtClean="0"/>
              <a:t>Nümayəndələri</a:t>
            </a:r>
            <a:r>
              <a:rPr lang="ru-RU" sz="2000" b="1" dirty="0" smtClean="0"/>
              <a:t>:</a:t>
            </a:r>
          </a:p>
          <a:p>
            <a:pPr algn="ctr" defTabSz="1066800">
              <a:lnSpc>
                <a:spcPct val="70000"/>
              </a:lnSpc>
              <a:spcBef>
                <a:spcPct val="50000"/>
              </a:spcBef>
              <a:defRPr/>
            </a:pPr>
            <a:r>
              <a:rPr lang="az-Latn-AZ" sz="2000" b="1" dirty="0" smtClean="0"/>
              <a:t>K.Marks</a:t>
            </a:r>
            <a:r>
              <a:rPr lang="ru-RU" sz="2000" b="1" dirty="0" smtClean="0"/>
              <a:t> (1818-1883) </a:t>
            </a:r>
            <a:endParaRPr lang="az-Latn-AZ" sz="2000" b="1" dirty="0" smtClean="0"/>
          </a:p>
          <a:p>
            <a:pPr algn="ctr" defTabSz="1066800">
              <a:lnSpc>
                <a:spcPct val="70000"/>
              </a:lnSpc>
              <a:spcBef>
                <a:spcPct val="50000"/>
              </a:spcBef>
              <a:defRPr/>
            </a:pPr>
            <a:r>
              <a:rPr lang="az-Latn-AZ" sz="2000" b="1" dirty="0" smtClean="0"/>
              <a:t>F.Engels</a:t>
            </a:r>
            <a:r>
              <a:rPr lang="ru-RU" sz="2000" b="1" dirty="0" smtClean="0"/>
              <a:t> (1820-1895) </a:t>
            </a:r>
          </a:p>
          <a:p>
            <a:pPr algn="ctr" defTabSz="1066800">
              <a:lnSpc>
                <a:spcPct val="70000"/>
              </a:lnSpc>
              <a:spcBef>
                <a:spcPct val="50000"/>
              </a:spcBef>
              <a:defRPr/>
            </a:pPr>
            <a:r>
              <a:rPr lang="az-Latn-AZ" sz="2000" b="1" dirty="0" smtClean="0"/>
              <a:t>İ.Disgen</a:t>
            </a:r>
            <a:r>
              <a:rPr lang="ru-RU" sz="2000" b="1" dirty="0" smtClean="0"/>
              <a:t> (1828-1888) </a:t>
            </a:r>
            <a:endParaRPr lang="az-Latn-AZ" sz="2000" b="1" dirty="0" smtClean="0"/>
          </a:p>
          <a:p>
            <a:pPr algn="ctr" defTabSz="1066800">
              <a:lnSpc>
                <a:spcPct val="70000"/>
              </a:lnSpc>
              <a:spcBef>
                <a:spcPct val="50000"/>
              </a:spcBef>
              <a:defRPr/>
            </a:pPr>
            <a:r>
              <a:rPr lang="az-Latn-AZ" sz="2000" b="1" dirty="0" smtClean="0"/>
              <a:t>G.Plexanov</a:t>
            </a:r>
            <a:r>
              <a:rPr lang="ru-RU" sz="2000" b="1" dirty="0" smtClean="0"/>
              <a:t> (1856-1918) </a:t>
            </a:r>
            <a:endParaRPr lang="az-Latn-AZ" sz="2000" b="1" dirty="0" smtClean="0"/>
          </a:p>
          <a:p>
            <a:pPr algn="ctr" defTabSz="1066800">
              <a:lnSpc>
                <a:spcPct val="70000"/>
              </a:lnSpc>
              <a:spcBef>
                <a:spcPct val="50000"/>
              </a:spcBef>
              <a:defRPr/>
            </a:pPr>
            <a:r>
              <a:rPr lang="az-Latn-AZ" sz="2000" b="1" dirty="0" smtClean="0"/>
              <a:t>V.Lenin</a:t>
            </a:r>
            <a:r>
              <a:rPr lang="ru-RU" sz="2000" b="1" dirty="0" smtClean="0"/>
              <a:t> (1870-1924)</a:t>
            </a:r>
            <a:endParaRPr lang="ru-RU" sz="2000" b="1" dirty="0"/>
          </a:p>
        </p:txBody>
      </p:sp>
    </p:spTree>
  </p:cSld>
  <p:clrMapOvr>
    <a:masterClrMapping/>
  </p:clrMapOvr>
  <p:transition>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0"/>
          <p:cNvSpPr>
            <a:spLocks noGrp="1" noChangeArrowheads="1"/>
          </p:cNvSpPr>
          <p:nvPr>
            <p:ph idx="1"/>
          </p:nvPr>
        </p:nvSpPr>
        <p:spPr bwMode="auto">
          <a:xfrm>
            <a:off x="179512" y="1600200"/>
            <a:ext cx="2952328" cy="4997152"/>
          </a:xfrm>
          <a:prstGeom prst="ellipse">
            <a:avLst/>
          </a:prstGeom>
          <a:solidFill>
            <a:srgbClr val="00FF00"/>
          </a:solidFill>
          <a:ln w="9525">
            <a:solidFill>
              <a:schemeClr val="tx1"/>
            </a:solidFill>
            <a:round/>
            <a:headEnd/>
            <a:tailEnd/>
          </a:ln>
          <a:effectLst>
            <a:glow rad="101600">
              <a:srgbClr val="00FF00">
                <a:alpha val="60000"/>
              </a:srgbClr>
            </a:glow>
            <a:reflection blurRad="6350" stA="50000" endA="300" endPos="90000" dir="5400000" sy="-100000" algn="bl" rotWithShape="0"/>
          </a:effectLst>
          <a:scene3d>
            <a:camera prst="perspectiveHeroicExtremeRightFacing"/>
            <a:lightRig rig="threePt" dir="t"/>
          </a:scene3d>
          <a:sp3d>
            <a:bevelT prst="angle"/>
          </a:sp3d>
        </p:spPr>
        <p:txBody>
          <a:bodyPr wrap="none" anchor="ctr">
            <a:normAutofit fontScale="92500" lnSpcReduction="20000"/>
          </a:bodyPr>
          <a:lstStyle/>
          <a:p>
            <a:pPr algn="ctr" defTabSz="1066800">
              <a:lnSpc>
                <a:spcPct val="105000"/>
              </a:lnSpc>
              <a:buNone/>
            </a:pPr>
            <a:r>
              <a:rPr lang="az-Latn-AZ" sz="2200" b="1" dirty="0" smtClean="0"/>
              <a:t>İdealizm – </a:t>
            </a:r>
          </a:p>
          <a:p>
            <a:pPr algn="ctr" defTabSz="1066800">
              <a:lnSpc>
                <a:spcPct val="105000"/>
              </a:lnSpc>
              <a:buNone/>
            </a:pPr>
            <a:r>
              <a:rPr lang="az-Latn-AZ" sz="2200" b="1" dirty="0" smtClean="0"/>
              <a:t>ruhun, </a:t>
            </a:r>
          </a:p>
          <a:p>
            <a:pPr algn="ctr" defTabSz="1066800">
              <a:lnSpc>
                <a:spcPct val="105000"/>
              </a:lnSpc>
              <a:buNone/>
            </a:pPr>
            <a:r>
              <a:rPr lang="az-Latn-AZ" sz="2200" b="1" dirty="0" smtClean="0"/>
              <a:t>ideyanın,</a:t>
            </a:r>
          </a:p>
          <a:p>
            <a:pPr algn="ctr" defTabSz="1066800">
              <a:lnSpc>
                <a:spcPct val="105000"/>
              </a:lnSpc>
              <a:buNone/>
            </a:pPr>
            <a:r>
              <a:rPr lang="az-Latn-AZ" sz="2200" b="1" dirty="0" smtClean="0"/>
              <a:t> şüurun </a:t>
            </a:r>
          </a:p>
          <a:p>
            <a:pPr algn="ctr" defTabSz="1066800">
              <a:lnSpc>
                <a:spcPct val="105000"/>
              </a:lnSpc>
              <a:buNone/>
            </a:pPr>
            <a:r>
              <a:rPr lang="az-Latn-AZ" sz="2200" b="1" dirty="0" smtClean="0"/>
              <a:t>birinciliyi və </a:t>
            </a:r>
          </a:p>
          <a:p>
            <a:pPr algn="ctr" defTabSz="1066800">
              <a:lnSpc>
                <a:spcPct val="105000"/>
              </a:lnSpc>
              <a:buNone/>
            </a:pPr>
            <a:r>
              <a:rPr lang="az-Latn-AZ" sz="2200" b="1" dirty="0" smtClean="0"/>
              <a:t>materiya, təbiət,</a:t>
            </a:r>
          </a:p>
          <a:p>
            <a:pPr algn="ctr" defTabSz="1066800">
              <a:lnSpc>
                <a:spcPct val="105000"/>
              </a:lnSpc>
              <a:buNone/>
            </a:pPr>
            <a:r>
              <a:rPr lang="az-Latn-AZ" sz="2200" b="1" dirty="0" smtClean="0"/>
              <a:t> varlığın </a:t>
            </a:r>
          </a:p>
          <a:p>
            <a:pPr algn="ctr" defTabSz="1066800">
              <a:lnSpc>
                <a:spcPct val="105000"/>
              </a:lnSpc>
              <a:buNone/>
            </a:pPr>
            <a:r>
              <a:rPr lang="az-Latn-AZ" sz="2200" b="1" dirty="0" smtClean="0"/>
              <a:t>ikinciliyindən </a:t>
            </a:r>
          </a:p>
          <a:p>
            <a:pPr algn="ctr" defTabSz="1066800">
              <a:lnSpc>
                <a:spcPct val="105000"/>
              </a:lnSpc>
              <a:buNone/>
            </a:pPr>
            <a:r>
              <a:rPr lang="az-Latn-AZ" sz="2200" b="1" dirty="0" smtClean="0"/>
              <a:t>çıxış edən </a:t>
            </a:r>
          </a:p>
          <a:p>
            <a:pPr algn="ctr" defTabSz="1066800">
              <a:lnSpc>
                <a:spcPct val="105000"/>
              </a:lnSpc>
              <a:buNone/>
            </a:pPr>
            <a:r>
              <a:rPr lang="az-Latn-AZ" sz="2200" b="1" dirty="0" smtClean="0"/>
              <a:t>fəlsəfi təlimdir.</a:t>
            </a:r>
            <a:endParaRPr lang="ru-RU" sz="2200" b="1" dirty="0" smtClean="0"/>
          </a:p>
          <a:p>
            <a:pPr>
              <a:buNone/>
            </a:pPr>
            <a:endParaRPr lang="ru-RU" b="1" dirty="0"/>
          </a:p>
        </p:txBody>
      </p:sp>
      <p:sp>
        <p:nvSpPr>
          <p:cNvPr id="2" name="Заголовок 1"/>
          <p:cNvSpPr>
            <a:spLocks noGrp="1"/>
          </p:cNvSpPr>
          <p:nvPr>
            <p:ph type="title"/>
          </p:nvPr>
        </p:nvSpPr>
        <p:spPr>
          <a:xfrm>
            <a:off x="457200" y="274638"/>
            <a:ext cx="2530624" cy="1143000"/>
          </a:xfrm>
          <a:solidFill>
            <a:schemeClr val="accent3">
              <a:lumMod val="60000"/>
              <a:lumOff val="40000"/>
            </a:schemeClr>
          </a:solidFill>
          <a:effectLst>
            <a:reflection blurRad="6350" stA="50000" endA="300" endPos="90000" dir="5400000" sy="-100000" algn="bl" rotWithShape="0"/>
          </a:effectLst>
          <a:scene3d>
            <a:camera prst="perspectiveContrastingRightFacing"/>
            <a:lightRig rig="threePt" dir="t"/>
          </a:scene3d>
          <a:sp3d>
            <a:bevelT prst="angle"/>
          </a:sp3d>
        </p:spPr>
        <p:txBody>
          <a:bodyPr>
            <a:noAutofit/>
          </a:bodyPr>
          <a:lstStyle/>
          <a:p>
            <a:r>
              <a:rPr lang="az-Latn-AZ" sz="2400" dirty="0" smtClean="0"/>
              <a:t>İdealizmin ümumi xüsusiyyətləri</a:t>
            </a:r>
            <a:endParaRPr lang="ru-RU" sz="2400" dirty="0"/>
          </a:p>
        </p:txBody>
      </p:sp>
      <p:sp>
        <p:nvSpPr>
          <p:cNvPr id="6" name="Rectangle 12"/>
          <p:cNvSpPr>
            <a:spLocks noChangeArrowheads="1"/>
          </p:cNvSpPr>
          <p:nvPr/>
        </p:nvSpPr>
        <p:spPr bwMode="auto">
          <a:xfrm>
            <a:off x="3131840" y="0"/>
            <a:ext cx="6012160" cy="547688"/>
          </a:xfrm>
          <a:prstGeom prst="rect">
            <a:avLst/>
          </a:prstGeom>
          <a:solidFill>
            <a:srgbClr val="CCCC00"/>
          </a:solidFill>
          <a:ln w="9525">
            <a:solidFill>
              <a:schemeClr val="tx1"/>
            </a:solidFill>
            <a:miter lim="800000"/>
            <a:headEnd/>
            <a:tailEnd/>
          </a:ln>
          <a:effectLst>
            <a:glow rad="228600">
              <a:schemeClr val="accent5">
                <a:satMod val="175000"/>
                <a:alpha val="40000"/>
              </a:schemeClr>
            </a:glow>
          </a:effectLst>
          <a:scene3d>
            <a:camera prst="orthographicFront"/>
            <a:lightRig rig="threePt" dir="t"/>
          </a:scene3d>
          <a:sp3d>
            <a:bevelT prst="angle"/>
          </a:sp3d>
        </p:spPr>
        <p:txBody>
          <a:bodyPr wrap="none" lIns="106674" tIns="53337" rIns="106674" bIns="53337" anchor="ctr"/>
          <a:lstStyle/>
          <a:p>
            <a:pPr algn="ctr" defTabSz="1066800"/>
            <a:r>
              <a:rPr lang="az-Latn-AZ" sz="2800" b="1" dirty="0"/>
              <a:t>Obyektiv idealizm</a:t>
            </a:r>
            <a:endParaRPr lang="ru-RU" sz="2800" b="1" dirty="0"/>
          </a:p>
        </p:txBody>
      </p:sp>
      <p:sp>
        <p:nvSpPr>
          <p:cNvPr id="7" name="Rectangle 14"/>
          <p:cNvSpPr>
            <a:spLocks noChangeArrowheads="1"/>
          </p:cNvSpPr>
          <p:nvPr/>
        </p:nvSpPr>
        <p:spPr bwMode="auto">
          <a:xfrm>
            <a:off x="2843808" y="836712"/>
            <a:ext cx="6300192" cy="13716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orthographicFront"/>
            <a:lightRig rig="threePt" dir="t"/>
          </a:scene3d>
          <a:sp3d>
            <a:bevelT prst="angle"/>
          </a:sp3d>
        </p:spPr>
        <p:txBody>
          <a:bodyPr wrap="none" lIns="106674" tIns="53337" rIns="106674" bIns="53337" anchor="ctr"/>
          <a:lstStyle/>
          <a:p>
            <a:pPr algn="just" defTabSz="1066800">
              <a:lnSpc>
                <a:spcPct val="80000"/>
              </a:lnSpc>
            </a:pPr>
            <a:r>
              <a:rPr lang="az-Latn-AZ" sz="2000" b="1" dirty="0" smtClean="0"/>
              <a:t>Obyektiv idealistlər “mütləq ideya”, “dünya iradəsi” </a:t>
            </a:r>
          </a:p>
          <a:p>
            <a:pPr algn="just" defTabSz="1066800">
              <a:lnSpc>
                <a:spcPct val="80000"/>
              </a:lnSpc>
            </a:pPr>
            <a:r>
              <a:rPr lang="az-Latn-AZ" sz="2000" b="1" dirty="0" smtClean="0"/>
              <a:t>adlandırılan hansısa ideyanın, zəkanın birinciliyini </a:t>
            </a:r>
          </a:p>
          <a:p>
            <a:pPr algn="just" defTabSz="1066800">
              <a:lnSpc>
                <a:spcPct val="80000"/>
              </a:lnSpc>
            </a:pPr>
            <a:r>
              <a:rPr lang="az-Latn-AZ" sz="2000" b="1" dirty="0" smtClean="0"/>
              <a:t>qəbul edirlər. Onların fikrincə, ideal başlanğıc, </a:t>
            </a:r>
          </a:p>
          <a:p>
            <a:pPr algn="just" defTabSz="1066800">
              <a:lnSpc>
                <a:spcPct val="80000"/>
              </a:lnSpc>
            </a:pPr>
            <a:r>
              <a:rPr lang="az-Latn-AZ" sz="2000" b="1" dirty="0" smtClean="0"/>
              <a:t>dünya ruhu aləmi və bütün varlığı yaradır.</a:t>
            </a:r>
            <a:endParaRPr lang="ru-RU" sz="2000" b="1" dirty="0"/>
          </a:p>
        </p:txBody>
      </p:sp>
      <p:sp>
        <p:nvSpPr>
          <p:cNvPr id="8" name="Text Box 19"/>
          <p:cNvSpPr txBox="1">
            <a:spLocks noChangeArrowheads="1"/>
          </p:cNvSpPr>
          <p:nvPr/>
        </p:nvSpPr>
        <p:spPr bwMode="auto">
          <a:xfrm>
            <a:off x="3203848" y="2492896"/>
            <a:ext cx="5748337" cy="809625"/>
          </a:xfrm>
          <a:prstGeom prst="rect">
            <a:avLst/>
          </a:prstGeom>
          <a:solidFill>
            <a:srgbClr val="00FF00"/>
          </a:solidFill>
          <a:ln w="9525">
            <a:noFill/>
            <a:miter lim="800000"/>
            <a:headEnd/>
            <a:tailEnd/>
          </a:ln>
          <a:effectLst>
            <a:glow rad="228600">
              <a:schemeClr val="accent2">
                <a:satMod val="175000"/>
                <a:alpha val="40000"/>
              </a:schemeClr>
            </a:glow>
          </a:effectLst>
          <a:scene3d>
            <a:camera prst="orthographicFront"/>
            <a:lightRig rig="threePt" dir="t"/>
          </a:scene3d>
          <a:sp3d>
            <a:bevelT prst="angle"/>
          </a:sp3d>
        </p:spPr>
        <p:txBody>
          <a:bodyPr lIns="106674" tIns="53337" rIns="106674" bIns="53337">
            <a:spAutoFit/>
          </a:bodyPr>
          <a:lstStyle/>
          <a:p>
            <a:pPr algn="just" defTabSz="1066800">
              <a:lnSpc>
                <a:spcPct val="80000"/>
              </a:lnSpc>
            </a:pPr>
            <a:r>
              <a:rPr lang="az-Latn-AZ" sz="1900" b="1" dirty="0"/>
              <a:t>Nümayəndələri</a:t>
            </a:r>
            <a:r>
              <a:rPr lang="ru-RU" sz="1900" b="1" dirty="0"/>
              <a:t>: </a:t>
            </a:r>
            <a:r>
              <a:rPr lang="az-Latn-AZ" sz="1900" b="1" dirty="0"/>
              <a:t>Platon</a:t>
            </a:r>
            <a:r>
              <a:rPr lang="ru-RU" sz="1900" b="1" dirty="0"/>
              <a:t> (</a:t>
            </a:r>
            <a:r>
              <a:rPr lang="az-Latn-AZ" sz="1900" b="1" dirty="0"/>
              <a:t>b.e.ə. </a:t>
            </a:r>
            <a:r>
              <a:rPr lang="ru-RU" sz="1900" b="1" dirty="0"/>
              <a:t>460-370), </a:t>
            </a:r>
            <a:r>
              <a:rPr lang="az-Latn-AZ" sz="1900" b="1" dirty="0"/>
              <a:t>Leybnist</a:t>
            </a:r>
            <a:r>
              <a:rPr lang="ru-RU" sz="1900" b="1" dirty="0"/>
              <a:t> (1647-1716), </a:t>
            </a:r>
            <a:r>
              <a:rPr lang="az-Latn-AZ" sz="1900" b="1" dirty="0"/>
              <a:t>Hegel</a:t>
            </a:r>
            <a:r>
              <a:rPr lang="ru-RU" sz="1900" b="1" dirty="0"/>
              <a:t> (1770-1831), </a:t>
            </a:r>
            <a:r>
              <a:rPr lang="az-Latn-AZ" sz="1900" b="1" dirty="0"/>
              <a:t>Şellinq</a:t>
            </a:r>
            <a:r>
              <a:rPr lang="ru-RU" sz="1900" b="1" dirty="0"/>
              <a:t> (1775-1854); </a:t>
            </a:r>
            <a:r>
              <a:rPr lang="az-Latn-AZ" sz="1900" b="1" dirty="0"/>
              <a:t>neotomizm.</a:t>
            </a:r>
            <a:endParaRPr lang="ru-RU" sz="1900" b="1" dirty="0"/>
          </a:p>
        </p:txBody>
      </p:sp>
      <p:sp>
        <p:nvSpPr>
          <p:cNvPr id="9" name="Rectangle 20"/>
          <p:cNvSpPr>
            <a:spLocks noChangeArrowheads="1"/>
          </p:cNvSpPr>
          <p:nvPr/>
        </p:nvSpPr>
        <p:spPr bwMode="auto">
          <a:xfrm>
            <a:off x="3395663" y="3501008"/>
            <a:ext cx="5748337" cy="366712"/>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orthographicFront"/>
            <a:lightRig rig="threePt" dir="t"/>
          </a:scene3d>
          <a:sp3d>
            <a:bevelT prst="angle"/>
          </a:sp3d>
        </p:spPr>
        <p:txBody>
          <a:bodyPr wrap="none" lIns="106674" tIns="53337" rIns="106674" bIns="53337" anchor="ctr"/>
          <a:lstStyle/>
          <a:p>
            <a:pPr algn="ctr" defTabSz="1066800"/>
            <a:r>
              <a:rPr lang="az-Latn-AZ" sz="2800" b="1" dirty="0"/>
              <a:t>Subyektiv idealizm</a:t>
            </a:r>
            <a:endParaRPr lang="ru-RU" sz="2800" b="1" dirty="0"/>
          </a:p>
        </p:txBody>
      </p:sp>
      <p:sp>
        <p:nvSpPr>
          <p:cNvPr id="10" name="Rectangle 22"/>
          <p:cNvSpPr>
            <a:spLocks noChangeArrowheads="1"/>
          </p:cNvSpPr>
          <p:nvPr/>
        </p:nvSpPr>
        <p:spPr bwMode="auto">
          <a:xfrm>
            <a:off x="2987824" y="4149080"/>
            <a:ext cx="6156177" cy="1736725"/>
          </a:xfrm>
          <a:prstGeom prst="rect">
            <a:avLst/>
          </a:prstGeom>
          <a:solidFill>
            <a:srgbClr val="FFFF00"/>
          </a:solidFill>
          <a:ln w="9525">
            <a:solidFill>
              <a:schemeClr val="tx1"/>
            </a:solidFill>
            <a:miter lim="800000"/>
            <a:headEnd/>
            <a:tailEnd/>
          </a:ln>
          <a:effectLst>
            <a:glow rad="228600">
              <a:schemeClr val="accent2">
                <a:satMod val="175000"/>
                <a:alpha val="40000"/>
              </a:schemeClr>
            </a:glow>
          </a:effectLst>
          <a:scene3d>
            <a:camera prst="orthographicFront"/>
            <a:lightRig rig="threePt" dir="t"/>
          </a:scene3d>
          <a:sp3d>
            <a:bevelT prst="angle"/>
          </a:sp3d>
        </p:spPr>
        <p:txBody>
          <a:bodyPr wrap="none" lIns="106674" tIns="53337" rIns="106674" bIns="53337" anchor="ctr"/>
          <a:lstStyle/>
          <a:p>
            <a:pPr algn="just" defTabSz="1066800">
              <a:lnSpc>
                <a:spcPct val="80000"/>
              </a:lnSpc>
            </a:pPr>
            <a:r>
              <a:rPr lang="az-Latn-AZ" sz="2000" b="1" dirty="0" smtClean="0"/>
              <a:t>Subyektin şüurunu, hiss edən və düşünən “Mən”in </a:t>
            </a:r>
          </a:p>
          <a:p>
            <a:pPr algn="just" defTabSz="1066800">
              <a:lnSpc>
                <a:spcPct val="80000"/>
              </a:lnSpc>
            </a:pPr>
            <a:r>
              <a:rPr lang="en-US" sz="2000" b="1" dirty="0" smtClean="0"/>
              <a:t>b</a:t>
            </a:r>
            <a:r>
              <a:rPr lang="az-Latn-AZ" sz="2000" b="1" dirty="0" smtClean="0"/>
              <a:t>irinciliyini qəbul edirlər. Təbiət insan şüurunun </a:t>
            </a:r>
          </a:p>
          <a:p>
            <a:pPr algn="just" defTabSz="1066800">
              <a:lnSpc>
                <a:spcPct val="80000"/>
              </a:lnSpc>
            </a:pPr>
            <a:r>
              <a:rPr lang="az-Latn-AZ" sz="2000" b="1" dirty="0" smtClean="0"/>
              <a:t>məhsuludur. Real aləmin predmetlərinin </a:t>
            </a:r>
          </a:p>
          <a:p>
            <a:pPr algn="just" defTabSz="1066800">
              <a:lnSpc>
                <a:spcPct val="80000"/>
              </a:lnSpc>
            </a:pPr>
            <a:r>
              <a:rPr lang="az-Latn-AZ" sz="2000" b="1" dirty="0" smtClean="0"/>
              <a:t>mövcudluğunu, onun inkişaf qanunlarının </a:t>
            </a:r>
          </a:p>
          <a:p>
            <a:pPr algn="just" defTabSz="1066800">
              <a:lnSpc>
                <a:spcPct val="80000"/>
              </a:lnSpc>
            </a:pPr>
            <a:r>
              <a:rPr lang="az-Latn-AZ" sz="2000" b="1" dirty="0" smtClean="0"/>
              <a:t>obyektiv xarakterini inkar edirlər. Nəticədə insan, </a:t>
            </a:r>
          </a:p>
          <a:p>
            <a:pPr algn="just" defTabSz="1066800">
              <a:lnSpc>
                <a:spcPct val="80000"/>
              </a:lnSpc>
            </a:pPr>
            <a:r>
              <a:rPr lang="az-Latn-AZ" sz="2000" b="1" dirty="0" smtClean="0"/>
              <a:t>yalnız öz şəxsi duyğularını qavrayır.</a:t>
            </a:r>
            <a:endParaRPr lang="ru-RU" sz="2000" b="1" dirty="0"/>
          </a:p>
        </p:txBody>
      </p:sp>
      <p:sp>
        <p:nvSpPr>
          <p:cNvPr id="11" name="Rectangle 25"/>
          <p:cNvSpPr>
            <a:spLocks noChangeArrowheads="1"/>
          </p:cNvSpPr>
          <p:nvPr/>
        </p:nvSpPr>
        <p:spPr bwMode="auto">
          <a:xfrm>
            <a:off x="2627784" y="6096000"/>
            <a:ext cx="6516216" cy="762000"/>
          </a:xfrm>
          <a:prstGeom prst="rect">
            <a:avLst/>
          </a:prstGeom>
          <a:solidFill>
            <a:schemeClr val="accent1"/>
          </a:solidFill>
          <a:ln w="9525">
            <a:solidFill>
              <a:schemeClr val="tx1"/>
            </a:solidFill>
            <a:miter lim="800000"/>
            <a:headEnd/>
            <a:tailEnd/>
          </a:ln>
          <a:effectLst>
            <a:glow rad="228600">
              <a:schemeClr val="accent2">
                <a:satMod val="175000"/>
                <a:alpha val="40000"/>
              </a:schemeClr>
            </a:glow>
          </a:effectLst>
          <a:scene3d>
            <a:camera prst="orthographicFront"/>
            <a:lightRig rig="threePt" dir="t"/>
          </a:scene3d>
          <a:sp3d>
            <a:bevelT prst="angle"/>
          </a:sp3d>
        </p:spPr>
        <p:txBody>
          <a:bodyPr wrap="none" lIns="106674" tIns="53337" rIns="106674" bIns="53337" anchor="ctr"/>
          <a:lstStyle/>
          <a:p>
            <a:pPr defTabSz="1066800">
              <a:lnSpc>
                <a:spcPct val="65000"/>
              </a:lnSpc>
              <a:spcBef>
                <a:spcPct val="50000"/>
              </a:spcBef>
            </a:pPr>
            <a:r>
              <a:rPr lang="az-Latn-AZ" sz="2000" b="1" dirty="0" smtClean="0"/>
              <a:t>Nümayəndələri</a:t>
            </a:r>
            <a:r>
              <a:rPr lang="ru-RU" sz="2000" b="1" dirty="0" smtClean="0"/>
              <a:t>: </a:t>
            </a:r>
            <a:r>
              <a:rPr lang="az-Latn-AZ" sz="2000" b="1" dirty="0" smtClean="0"/>
              <a:t>Berkli</a:t>
            </a:r>
            <a:r>
              <a:rPr lang="ru-RU" sz="2000" b="1" dirty="0" smtClean="0"/>
              <a:t> (1685-1753), </a:t>
            </a:r>
            <a:r>
              <a:rPr lang="az-Latn-AZ" sz="2000" b="1" dirty="0" smtClean="0"/>
              <a:t>Yum</a:t>
            </a:r>
            <a:r>
              <a:rPr lang="ru-RU" sz="2000" b="1" dirty="0" smtClean="0"/>
              <a:t> (1711-1776), </a:t>
            </a:r>
          </a:p>
          <a:p>
            <a:pPr defTabSz="1066800">
              <a:lnSpc>
                <a:spcPct val="65000"/>
              </a:lnSpc>
              <a:spcBef>
                <a:spcPct val="50000"/>
              </a:spcBef>
            </a:pPr>
            <a:r>
              <a:rPr lang="az-Latn-AZ" sz="2000" b="1" dirty="0" smtClean="0"/>
              <a:t>Fixte</a:t>
            </a:r>
            <a:r>
              <a:rPr lang="ru-RU" sz="2000" b="1" dirty="0" smtClean="0"/>
              <a:t> (1762-1814), </a:t>
            </a:r>
            <a:r>
              <a:rPr lang="az-Latn-AZ" sz="2000" b="1" dirty="0" smtClean="0"/>
              <a:t>Max</a:t>
            </a:r>
            <a:r>
              <a:rPr lang="ru-RU" sz="2000" b="1" dirty="0" smtClean="0"/>
              <a:t> (1838-1916), </a:t>
            </a:r>
            <a:r>
              <a:rPr lang="az-Latn-AZ" sz="2000" b="1" dirty="0" smtClean="0"/>
              <a:t>Avenarius</a:t>
            </a:r>
            <a:r>
              <a:rPr lang="ru-RU" sz="2000" b="1" dirty="0" smtClean="0"/>
              <a:t> (1843-1896). </a:t>
            </a:r>
            <a:endParaRPr lang="ru-RU" sz="2000" b="1" dirty="0"/>
          </a:p>
        </p:txBody>
      </p:sp>
    </p:spTree>
  </p:cSld>
  <p:clrMapOvr>
    <a:masterClrMapping/>
  </p:clrMapOvr>
  <p:transition>
    <p:comb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6">
              <a:lumMod val="20000"/>
              <a:lumOff val="80000"/>
            </a:schemeClr>
          </a:solidFill>
          <a:effectLst>
            <a:reflection blurRad="6350" stA="50000" endA="300" endPos="90000" dir="5400000" sy="-100000" algn="bl" rotWithShape="0"/>
          </a:effectLst>
          <a:scene3d>
            <a:camera prst="orthographicFront"/>
            <a:lightRig rig="threePt" dir="t"/>
          </a:scene3d>
          <a:sp3d>
            <a:bevelT prst="angle"/>
          </a:sp3d>
        </p:spPr>
        <p:txBody>
          <a:bodyPr/>
          <a:lstStyle/>
          <a:p>
            <a:r>
              <a:rPr lang="az-Latn-AZ" b="1" dirty="0" smtClean="0"/>
              <a:t>Fəlsəfi biliklərin strukturu:</a:t>
            </a:r>
            <a:endParaRPr lang="ru-RU" b="1" dirty="0"/>
          </a:p>
        </p:txBody>
      </p:sp>
      <p:sp>
        <p:nvSpPr>
          <p:cNvPr id="4" name="Rectangle 4"/>
          <p:cNvSpPr>
            <a:spLocks noGrp="1" noChangeArrowheads="1"/>
          </p:cNvSpPr>
          <p:nvPr>
            <p:ph idx="1"/>
          </p:nvPr>
        </p:nvSpPr>
        <p:spPr bwMode="auto">
          <a:xfrm>
            <a:off x="467544" y="1772816"/>
            <a:ext cx="2746648" cy="936105"/>
          </a:xfrm>
          <a:prstGeom prst="rect">
            <a:avLst/>
          </a:prstGeom>
          <a:solidFill>
            <a:schemeClr val="accent4">
              <a:lumMod val="40000"/>
              <a:lumOff val="60000"/>
            </a:schemeClr>
          </a:solidFill>
          <a:ln w="9525">
            <a:solidFill>
              <a:schemeClr val="tx1"/>
            </a:solidFill>
            <a:miter lim="800000"/>
            <a:headEnd/>
            <a:tailEnd/>
          </a:ln>
          <a:effectLst>
            <a:reflection blurRad="6350" stA="50000" endA="300" endPos="90000" dir="5400000" sy="-100000" algn="bl" rotWithShape="0"/>
          </a:effectLst>
          <a:scene3d>
            <a:camera prst="isometricOffAxis1Right"/>
            <a:lightRig rig="threePt" dir="t"/>
          </a:scene3d>
          <a:sp3d>
            <a:bevelT prst="angle"/>
          </a:sp3d>
        </p:spPr>
        <p:txBody>
          <a:bodyPr wrap="none" lIns="106674" tIns="53337" rIns="106674" bIns="53337" anchor="ctr">
            <a:normAutofit fontScale="92500" lnSpcReduction="20000"/>
          </a:bodyPr>
          <a:lstStyle/>
          <a:p>
            <a:pPr algn="ctr">
              <a:buNone/>
            </a:pPr>
            <a:r>
              <a:rPr lang="az-Latn-AZ" b="1" dirty="0" smtClean="0"/>
              <a:t>Ontologiya</a:t>
            </a:r>
          </a:p>
          <a:p>
            <a:pPr algn="ctr">
              <a:buNone/>
            </a:pPr>
            <a:r>
              <a:rPr lang="az-Latn-AZ" b="1" dirty="0" smtClean="0"/>
              <a:t>(varlıq təlimi)</a:t>
            </a:r>
            <a:endParaRPr lang="ru-RU" b="1" dirty="0"/>
          </a:p>
        </p:txBody>
      </p:sp>
      <p:sp>
        <p:nvSpPr>
          <p:cNvPr id="5" name="Rectangle 5"/>
          <p:cNvSpPr>
            <a:spLocks noChangeArrowheads="1"/>
          </p:cNvSpPr>
          <p:nvPr/>
        </p:nvSpPr>
        <p:spPr bwMode="auto">
          <a:xfrm>
            <a:off x="3419872" y="1772816"/>
            <a:ext cx="2700338" cy="914400"/>
          </a:xfrm>
          <a:prstGeom prst="rect">
            <a:avLst/>
          </a:prstGeom>
          <a:solidFill>
            <a:srgbClr val="FFFF00"/>
          </a:solidFill>
          <a:ln w="9525">
            <a:solidFill>
              <a:schemeClr val="tx1"/>
            </a:solidFill>
            <a:miter lim="800000"/>
            <a:headEnd/>
            <a:tailEnd/>
          </a:ln>
          <a:scene3d>
            <a:camera prst="perspectiveBelow"/>
            <a:lightRig rig="threePt" dir="t"/>
          </a:scene3d>
          <a:sp3d>
            <a:bevelT prst="angle"/>
          </a:sp3d>
        </p:spPr>
        <p:txBody>
          <a:bodyPr wrap="none" lIns="106674" tIns="53337" rIns="106674" bIns="53337" anchor="ctr"/>
          <a:lstStyle/>
          <a:p>
            <a:pPr algn="ctr" defTabSz="1066800"/>
            <a:r>
              <a:rPr lang="az-Latn-AZ" sz="2800" b="1" dirty="0" smtClean="0"/>
              <a:t>Qnoseologiya </a:t>
            </a:r>
          </a:p>
          <a:p>
            <a:pPr algn="ctr" defTabSz="1066800"/>
            <a:r>
              <a:rPr lang="az-Latn-AZ" sz="2800" b="1" dirty="0" smtClean="0"/>
              <a:t>(idrak təlimi)</a:t>
            </a:r>
            <a:endParaRPr lang="ru-RU" sz="2800" b="1" dirty="0"/>
          </a:p>
        </p:txBody>
      </p:sp>
      <p:sp>
        <p:nvSpPr>
          <p:cNvPr id="6" name="Rectangle 6"/>
          <p:cNvSpPr>
            <a:spLocks noChangeArrowheads="1"/>
          </p:cNvSpPr>
          <p:nvPr/>
        </p:nvSpPr>
        <p:spPr bwMode="auto">
          <a:xfrm>
            <a:off x="6444208" y="1772816"/>
            <a:ext cx="2438400" cy="914400"/>
          </a:xfrm>
          <a:prstGeom prst="rect">
            <a:avLst/>
          </a:prstGeom>
          <a:solidFill>
            <a:schemeClr val="accent1"/>
          </a:solidFill>
          <a:ln w="9525">
            <a:solidFill>
              <a:schemeClr val="tx1"/>
            </a:solidFill>
            <a:miter lim="800000"/>
            <a:headEnd/>
            <a:tailEnd/>
          </a:ln>
          <a:effectLst>
            <a:reflection blurRad="6350" stA="50000" endA="300" endPos="90000" dir="5400000" sy="-100000" algn="bl" rotWithShape="0"/>
          </a:effectLst>
          <a:scene3d>
            <a:camera prst="isometricOffAxis2Left"/>
            <a:lightRig rig="threePt" dir="t"/>
          </a:scene3d>
          <a:sp3d>
            <a:bevelT prst="angle"/>
          </a:sp3d>
        </p:spPr>
        <p:txBody>
          <a:bodyPr wrap="none" lIns="106674" tIns="53337" rIns="106674" bIns="53337" anchor="ctr"/>
          <a:lstStyle/>
          <a:p>
            <a:pPr algn="ctr" defTabSz="1066800"/>
            <a:r>
              <a:rPr lang="az-Latn-AZ" sz="2300" b="1" dirty="0"/>
              <a:t>Metodologiya </a:t>
            </a:r>
            <a:endParaRPr lang="ru-RU" sz="2300" b="1" dirty="0"/>
          </a:p>
          <a:p>
            <a:pPr algn="ctr" defTabSz="1066800"/>
            <a:r>
              <a:rPr lang="ru-RU" sz="2300" b="1" dirty="0"/>
              <a:t>(</a:t>
            </a:r>
            <a:r>
              <a:rPr lang="az-Latn-AZ" sz="2300" b="1" dirty="0"/>
              <a:t>metod təlimidir</a:t>
            </a:r>
            <a:r>
              <a:rPr lang="ru-RU" sz="2300" b="1" dirty="0"/>
              <a:t>)</a:t>
            </a:r>
          </a:p>
        </p:txBody>
      </p:sp>
      <p:sp>
        <p:nvSpPr>
          <p:cNvPr id="7" name="Rectangle 12"/>
          <p:cNvSpPr>
            <a:spLocks noChangeArrowheads="1"/>
          </p:cNvSpPr>
          <p:nvPr/>
        </p:nvSpPr>
        <p:spPr bwMode="auto">
          <a:xfrm>
            <a:off x="3419872" y="2852936"/>
            <a:ext cx="2664296" cy="823912"/>
          </a:xfrm>
          <a:prstGeom prst="rect">
            <a:avLst/>
          </a:prstGeom>
          <a:solidFill>
            <a:srgbClr val="FFFF00"/>
          </a:solidFill>
          <a:ln w="9525">
            <a:solidFill>
              <a:schemeClr val="tx1"/>
            </a:solidFill>
            <a:miter lim="800000"/>
            <a:headEnd/>
            <a:tailEnd/>
          </a:ln>
          <a:effectLst>
            <a:reflection blurRad="6350" stA="50000" endA="300" endPos="90000" dir="5400000" sy="-100000" algn="bl" rotWithShape="0"/>
          </a:effectLst>
          <a:scene3d>
            <a:camera prst="perspectiveRelaxedModerately"/>
            <a:lightRig rig="threePt" dir="t"/>
          </a:scene3d>
          <a:sp3d>
            <a:bevelT prst="angle"/>
          </a:sp3d>
        </p:spPr>
        <p:txBody>
          <a:bodyPr wrap="none" lIns="106674" tIns="53337" rIns="106674" bIns="53337" anchor="ctr"/>
          <a:lstStyle/>
          <a:p>
            <a:pPr algn="ctr" defTabSz="1066800"/>
            <a:r>
              <a:rPr lang="az-Latn-AZ" sz="2400" b="1" dirty="0"/>
              <a:t>Məntiq</a:t>
            </a:r>
            <a:endParaRPr lang="ru-RU" sz="2400" b="1" dirty="0"/>
          </a:p>
        </p:txBody>
      </p:sp>
      <p:sp>
        <p:nvSpPr>
          <p:cNvPr id="8" name="Rectangle 14"/>
          <p:cNvSpPr>
            <a:spLocks noChangeArrowheads="1"/>
          </p:cNvSpPr>
          <p:nvPr/>
        </p:nvSpPr>
        <p:spPr bwMode="auto">
          <a:xfrm>
            <a:off x="347663" y="3840163"/>
            <a:ext cx="2787650" cy="823912"/>
          </a:xfrm>
          <a:prstGeom prst="rect">
            <a:avLst/>
          </a:prstGeom>
          <a:solidFill>
            <a:srgbClr val="00FFFF"/>
          </a:solidFill>
          <a:ln w="9525">
            <a:solidFill>
              <a:schemeClr val="tx1"/>
            </a:solidFill>
            <a:miter lim="800000"/>
            <a:headEnd/>
            <a:tailEnd/>
          </a:ln>
          <a:effectLst>
            <a:reflection blurRad="6350" stA="50000" endA="300" endPos="90000" dir="5400000" sy="-100000" algn="bl" rotWithShape="0"/>
          </a:effectLst>
          <a:scene3d>
            <a:camera prst="isometricOffAxis1Right"/>
            <a:lightRig rig="threePt" dir="t"/>
          </a:scene3d>
          <a:sp3d>
            <a:bevelT prst="angle"/>
          </a:sp3d>
        </p:spPr>
        <p:txBody>
          <a:bodyPr wrap="none" lIns="106674" tIns="53337" rIns="106674" bIns="53337" anchor="ctr"/>
          <a:lstStyle/>
          <a:p>
            <a:pPr algn="ctr" defTabSz="1066800"/>
            <a:r>
              <a:rPr lang="az-Latn-AZ" sz="2300" b="1" dirty="0"/>
              <a:t>Təbiət </a:t>
            </a:r>
          </a:p>
          <a:p>
            <a:pPr algn="ctr" defTabSz="1066800"/>
            <a:r>
              <a:rPr lang="az-Latn-AZ" sz="2300" b="1" dirty="0"/>
              <a:t>fəlsəfəsi</a:t>
            </a:r>
            <a:endParaRPr lang="ru-RU" sz="2300" b="1" dirty="0"/>
          </a:p>
        </p:txBody>
      </p:sp>
      <p:sp>
        <p:nvSpPr>
          <p:cNvPr id="9" name="Rectangle 15"/>
          <p:cNvSpPr>
            <a:spLocks noChangeArrowheads="1"/>
          </p:cNvSpPr>
          <p:nvPr/>
        </p:nvSpPr>
        <p:spPr bwMode="auto">
          <a:xfrm>
            <a:off x="3347864" y="4077072"/>
            <a:ext cx="2698750" cy="823912"/>
          </a:xfrm>
          <a:prstGeom prst="rect">
            <a:avLst/>
          </a:prstGeom>
          <a:solidFill>
            <a:srgbClr val="FF0000"/>
          </a:solidFill>
          <a:ln w="9525">
            <a:solidFill>
              <a:schemeClr val="tx1"/>
            </a:solidFill>
            <a:miter lim="800000"/>
            <a:headEnd/>
            <a:tailEnd/>
          </a:ln>
          <a:effectLst>
            <a:reflection blurRad="6350" stA="50000" endA="300" endPos="90000" dir="5400000" sy="-100000" algn="bl" rotWithShape="0"/>
          </a:effectLst>
          <a:scene3d>
            <a:camera prst="perspectiveRelaxedModerately"/>
            <a:lightRig rig="threePt" dir="t"/>
          </a:scene3d>
          <a:sp3d>
            <a:bevelT prst="angle"/>
          </a:sp3d>
        </p:spPr>
        <p:txBody>
          <a:bodyPr wrap="none" lIns="106674" tIns="53337" rIns="106674" bIns="53337" anchor="ctr"/>
          <a:lstStyle/>
          <a:p>
            <a:pPr algn="ctr" defTabSz="1066800"/>
            <a:r>
              <a:rPr lang="az-Latn-AZ" sz="2300" b="1" dirty="0"/>
              <a:t>Sosial </a:t>
            </a:r>
            <a:r>
              <a:rPr lang="ru-RU" sz="2300" b="1" dirty="0"/>
              <a:t> </a:t>
            </a:r>
          </a:p>
          <a:p>
            <a:pPr algn="ctr" defTabSz="1066800"/>
            <a:r>
              <a:rPr lang="az-Latn-AZ" sz="2300" b="1" dirty="0"/>
              <a:t>fəlsəfə</a:t>
            </a:r>
            <a:endParaRPr lang="ru-RU" sz="2300" b="1" dirty="0"/>
          </a:p>
        </p:txBody>
      </p:sp>
      <p:sp>
        <p:nvSpPr>
          <p:cNvPr id="10" name="Rectangle 16"/>
          <p:cNvSpPr>
            <a:spLocks noChangeArrowheads="1"/>
          </p:cNvSpPr>
          <p:nvPr/>
        </p:nvSpPr>
        <p:spPr bwMode="auto">
          <a:xfrm>
            <a:off x="6183313" y="3840163"/>
            <a:ext cx="2698750" cy="823912"/>
          </a:xfrm>
          <a:prstGeom prst="rect">
            <a:avLst/>
          </a:prstGeom>
          <a:solidFill>
            <a:srgbClr val="00B0F0"/>
          </a:solidFill>
          <a:ln w="9525">
            <a:solidFill>
              <a:schemeClr val="tx1"/>
            </a:solidFill>
            <a:miter lim="800000"/>
            <a:headEnd/>
            <a:tailEnd/>
          </a:ln>
          <a:effectLst>
            <a:reflection blurRad="6350" stA="50000" endA="300" endPos="90000" dir="5400000" sy="-100000" algn="bl" rotWithShape="0"/>
          </a:effectLst>
          <a:scene3d>
            <a:camera prst="isometricOffAxis2Left"/>
            <a:lightRig rig="threePt" dir="t"/>
          </a:scene3d>
          <a:sp3d>
            <a:bevelT prst="angle"/>
          </a:sp3d>
        </p:spPr>
        <p:txBody>
          <a:bodyPr wrap="none" lIns="106674" tIns="53337" rIns="106674" bIns="53337" anchor="ctr"/>
          <a:lstStyle/>
          <a:p>
            <a:pPr algn="ctr" defTabSz="1066800"/>
            <a:r>
              <a:rPr lang="az-Latn-AZ" sz="2300" b="1" dirty="0"/>
              <a:t>Fəlsəfi </a:t>
            </a:r>
          </a:p>
          <a:p>
            <a:pPr algn="ctr" defTabSz="1066800"/>
            <a:r>
              <a:rPr lang="az-Latn-AZ" sz="2300" b="1" dirty="0"/>
              <a:t>antropologiya</a:t>
            </a:r>
            <a:endParaRPr lang="ru-RU" sz="2300" b="1" dirty="0"/>
          </a:p>
        </p:txBody>
      </p:sp>
      <p:sp>
        <p:nvSpPr>
          <p:cNvPr id="11" name="Rectangle 16"/>
          <p:cNvSpPr>
            <a:spLocks noChangeArrowheads="1"/>
          </p:cNvSpPr>
          <p:nvPr/>
        </p:nvSpPr>
        <p:spPr bwMode="auto">
          <a:xfrm>
            <a:off x="395536" y="5373216"/>
            <a:ext cx="2698750" cy="823912"/>
          </a:xfrm>
          <a:prstGeom prst="rect">
            <a:avLst/>
          </a:prstGeom>
          <a:solidFill>
            <a:srgbClr val="FFCC66"/>
          </a:solidFill>
          <a:ln w="9525">
            <a:solidFill>
              <a:schemeClr val="tx1"/>
            </a:solidFill>
            <a:miter lim="800000"/>
            <a:headEnd/>
            <a:tailEnd/>
          </a:ln>
          <a:effectLst>
            <a:reflection blurRad="6350" stA="50000" endA="300" endPos="90000" dir="5400000" sy="-100000" algn="bl" rotWithShape="0"/>
          </a:effectLst>
          <a:scene3d>
            <a:camera prst="isometricOffAxis1Right"/>
            <a:lightRig rig="threePt" dir="t"/>
          </a:scene3d>
          <a:sp3d>
            <a:bevelT prst="angle"/>
          </a:sp3d>
        </p:spPr>
        <p:txBody>
          <a:bodyPr wrap="none" lIns="106674" tIns="53337" rIns="106674" bIns="53337" anchor="ctr"/>
          <a:lstStyle/>
          <a:p>
            <a:pPr algn="ctr" defTabSz="1066800"/>
            <a:r>
              <a:rPr lang="az-Latn-AZ" sz="2300" b="1" dirty="0" smtClean="0"/>
              <a:t>Estetika (gözəllik </a:t>
            </a:r>
          </a:p>
          <a:p>
            <a:pPr algn="ctr" defTabSz="1066800"/>
            <a:r>
              <a:rPr lang="az-Latn-AZ" sz="2300" b="1" dirty="0" smtClean="0"/>
              <a:t>haqqında təlim)</a:t>
            </a:r>
            <a:endParaRPr lang="ru-RU" sz="2300" b="1" dirty="0"/>
          </a:p>
        </p:txBody>
      </p:sp>
      <p:sp>
        <p:nvSpPr>
          <p:cNvPr id="12" name="Rectangle 22"/>
          <p:cNvSpPr>
            <a:spLocks noChangeArrowheads="1"/>
          </p:cNvSpPr>
          <p:nvPr/>
        </p:nvSpPr>
        <p:spPr bwMode="auto">
          <a:xfrm>
            <a:off x="3309938" y="5394325"/>
            <a:ext cx="2786062" cy="823913"/>
          </a:xfrm>
          <a:prstGeom prst="rect">
            <a:avLst/>
          </a:prstGeom>
          <a:solidFill>
            <a:srgbClr val="00FF00"/>
          </a:solidFill>
          <a:ln w="9525">
            <a:solidFill>
              <a:schemeClr val="tx1"/>
            </a:solidFill>
            <a:miter lim="800000"/>
            <a:headEnd/>
            <a:tailEnd/>
          </a:ln>
          <a:effectLst>
            <a:reflection blurRad="6350" stA="50000" endA="300" endPos="90000" dir="5400000" sy="-100000" algn="bl" rotWithShape="0"/>
          </a:effectLst>
          <a:scene3d>
            <a:camera prst="perspectiveRelaxedModerately"/>
            <a:lightRig rig="threePt" dir="t"/>
          </a:scene3d>
          <a:sp3d>
            <a:bevelT prst="angle"/>
          </a:sp3d>
        </p:spPr>
        <p:txBody>
          <a:bodyPr wrap="none" lIns="106674" tIns="53337" rIns="106674" bIns="53337" anchor="ctr"/>
          <a:lstStyle/>
          <a:p>
            <a:pPr algn="ctr" defTabSz="1066800"/>
            <a:r>
              <a:rPr lang="az-Latn-AZ" sz="2300" b="1" dirty="0"/>
              <a:t>Etika </a:t>
            </a:r>
            <a:endParaRPr lang="ru-RU" sz="2300" b="1" dirty="0"/>
          </a:p>
          <a:p>
            <a:pPr algn="ctr" defTabSz="1066800"/>
            <a:r>
              <a:rPr lang="ru-RU" sz="2300" b="1" dirty="0"/>
              <a:t>(</a:t>
            </a:r>
            <a:r>
              <a:rPr lang="az-Latn-AZ" sz="2300" b="1" dirty="0"/>
              <a:t>əxlaq təlimi</a:t>
            </a:r>
            <a:r>
              <a:rPr lang="ru-RU" sz="2300" b="1" dirty="0"/>
              <a:t>)</a:t>
            </a:r>
          </a:p>
        </p:txBody>
      </p:sp>
      <p:sp>
        <p:nvSpPr>
          <p:cNvPr id="13" name="Rectangle 23"/>
          <p:cNvSpPr>
            <a:spLocks noChangeArrowheads="1"/>
          </p:cNvSpPr>
          <p:nvPr/>
        </p:nvSpPr>
        <p:spPr bwMode="auto">
          <a:xfrm>
            <a:off x="6357938" y="5394325"/>
            <a:ext cx="2524125" cy="823913"/>
          </a:xfrm>
          <a:prstGeom prst="rect">
            <a:avLst/>
          </a:prstGeom>
          <a:solidFill>
            <a:srgbClr val="FFC000"/>
          </a:solidFill>
          <a:ln w="9525">
            <a:solidFill>
              <a:schemeClr val="tx1"/>
            </a:solidFill>
            <a:miter lim="800000"/>
            <a:headEnd/>
            <a:tailEnd/>
          </a:ln>
          <a:effectLst>
            <a:reflection blurRad="6350" stA="50000" endA="300" endPos="90000" dir="5400000" sy="-100000" algn="bl" rotWithShape="0"/>
          </a:effectLst>
          <a:scene3d>
            <a:camera prst="isometricOffAxis2Left"/>
            <a:lightRig rig="threePt" dir="t"/>
          </a:scene3d>
          <a:sp3d>
            <a:bevelT prst="angle"/>
          </a:sp3d>
        </p:spPr>
        <p:txBody>
          <a:bodyPr wrap="none" lIns="106674" tIns="53337" rIns="106674" bIns="53337" anchor="ctr"/>
          <a:lstStyle/>
          <a:p>
            <a:pPr algn="ctr" defTabSz="1066800"/>
            <a:r>
              <a:rPr lang="az-Latn-AZ" sz="2300" b="1" dirty="0"/>
              <a:t>Fəlsəfə</a:t>
            </a:r>
          </a:p>
          <a:p>
            <a:pPr algn="ctr" defTabSz="1066800"/>
            <a:r>
              <a:rPr lang="az-Latn-AZ" sz="2300" b="1" dirty="0"/>
              <a:t>tarixi</a:t>
            </a:r>
            <a:endParaRPr lang="ru-RU" sz="2300" b="1" dirty="0"/>
          </a:p>
        </p:txBody>
      </p:sp>
    </p:spTree>
  </p:cSld>
  <p:clrMapOvr>
    <a:masterClrMapping/>
  </p:clrMapOvr>
  <p:transition>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a:solidFill>
            <a:srgbClr val="00FF00"/>
          </a:solidFill>
          <a:scene3d>
            <a:camera prst="perspectiveBelow"/>
            <a:lightRig rig="threePt" dir="t"/>
          </a:scene3d>
          <a:sp3d>
            <a:bevelT w="139700" h="139700" prst="divot"/>
          </a:sp3d>
        </p:spPr>
        <p:txBody>
          <a:bodyPr/>
          <a:lstStyle/>
          <a:p>
            <a:r>
              <a:rPr lang="az-Latn-AZ" b="1" dirty="0" smtClean="0"/>
              <a:t>Fəlsəfənin funksiyaları:</a:t>
            </a:r>
            <a:endParaRPr lang="ru-RU" b="1" dirty="0"/>
          </a:p>
        </p:txBody>
      </p:sp>
      <p:sp>
        <p:nvSpPr>
          <p:cNvPr id="4" name="AutoShape 3"/>
          <p:cNvSpPr>
            <a:spLocks noGrp="1" noChangeArrowheads="1"/>
          </p:cNvSpPr>
          <p:nvPr>
            <p:ph idx="1"/>
          </p:nvPr>
        </p:nvSpPr>
        <p:spPr bwMode="auto">
          <a:xfrm>
            <a:off x="0" y="1556793"/>
            <a:ext cx="3851920" cy="576064"/>
          </a:xfrm>
          <a:prstGeom prst="rightArrowCallout">
            <a:avLst>
              <a:gd name="adj1" fmla="val 25000"/>
              <a:gd name="adj2" fmla="val 25000"/>
              <a:gd name="adj3" fmla="val 104167"/>
              <a:gd name="adj4" fmla="val 66667"/>
            </a:avLst>
          </a:prstGeom>
          <a:solidFill>
            <a:schemeClr val="accent1"/>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prst="angle"/>
          </a:sp3d>
        </p:spPr>
        <p:txBody>
          <a:bodyPr wrap="none" anchor="ctr"/>
          <a:lstStyle/>
          <a:p>
            <a:pPr algn="ctr">
              <a:buNone/>
            </a:pPr>
            <a:r>
              <a:rPr lang="az-Latn-AZ" sz="2000" b="1" dirty="0"/>
              <a:t>Dünyagörüşü </a:t>
            </a:r>
            <a:endParaRPr lang="ru-RU" sz="2000" b="1" dirty="0"/>
          </a:p>
        </p:txBody>
      </p:sp>
      <p:sp>
        <p:nvSpPr>
          <p:cNvPr id="5" name="Rectangle 13"/>
          <p:cNvSpPr>
            <a:spLocks noChangeArrowheads="1"/>
          </p:cNvSpPr>
          <p:nvPr/>
        </p:nvSpPr>
        <p:spPr bwMode="auto">
          <a:xfrm>
            <a:off x="3995936" y="1196752"/>
            <a:ext cx="5148064" cy="1126232"/>
          </a:xfrm>
          <a:prstGeom prst="rect">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pPr algn="just">
              <a:lnSpc>
                <a:spcPct val="50000"/>
              </a:lnSpc>
              <a:spcBef>
                <a:spcPct val="50000"/>
              </a:spcBef>
            </a:pPr>
            <a:r>
              <a:rPr lang="az-Latn-AZ" b="1" dirty="0" smtClean="0"/>
              <a:t>İnsan praktikası və mədəniyyətinin bütün  </a:t>
            </a:r>
          </a:p>
          <a:p>
            <a:pPr algn="just">
              <a:lnSpc>
                <a:spcPct val="50000"/>
              </a:lnSpc>
              <a:spcBef>
                <a:spcPct val="50000"/>
              </a:spcBef>
            </a:pPr>
            <a:r>
              <a:rPr lang="az-Latn-AZ" b="1" dirty="0" smtClean="0"/>
              <a:t>formalarının ümumiləşdirilməsi və inteqrasi-</a:t>
            </a:r>
          </a:p>
          <a:p>
            <a:pPr algn="just">
              <a:lnSpc>
                <a:spcPct val="50000"/>
              </a:lnSpc>
              <a:spcBef>
                <a:spcPct val="50000"/>
              </a:spcBef>
            </a:pPr>
            <a:r>
              <a:rPr lang="az-Latn-AZ" b="1" dirty="0" smtClean="0"/>
              <a:t>yasının nəticəsi olaraq dünyada rasional-</a:t>
            </a:r>
          </a:p>
          <a:p>
            <a:pPr algn="just">
              <a:lnSpc>
                <a:spcPct val="50000"/>
              </a:lnSpc>
              <a:spcBef>
                <a:spcPct val="50000"/>
              </a:spcBef>
            </a:pPr>
            <a:r>
              <a:rPr lang="az-Latn-AZ" b="1" dirty="0" smtClean="0"/>
              <a:t>nəzəri istiqamətlənmə üsuludur.</a:t>
            </a:r>
            <a:endParaRPr lang="ru-RU" b="1" dirty="0"/>
          </a:p>
        </p:txBody>
      </p:sp>
      <p:sp>
        <p:nvSpPr>
          <p:cNvPr id="6" name="AutoShape 7"/>
          <p:cNvSpPr>
            <a:spLocks noChangeArrowheads="1"/>
          </p:cNvSpPr>
          <p:nvPr/>
        </p:nvSpPr>
        <p:spPr bwMode="auto">
          <a:xfrm>
            <a:off x="0" y="2420888"/>
            <a:ext cx="3810000" cy="609600"/>
          </a:xfrm>
          <a:prstGeom prst="rightArrowCallout">
            <a:avLst>
              <a:gd name="adj1" fmla="val 25000"/>
              <a:gd name="adj2" fmla="val 25000"/>
              <a:gd name="adj3" fmla="val 104167"/>
              <a:gd name="adj4" fmla="val 66667"/>
            </a:avLst>
          </a:prstGeom>
          <a:solidFill>
            <a:srgbClr val="CCCC00"/>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prst="angle"/>
          </a:sp3d>
        </p:spPr>
        <p:txBody>
          <a:bodyPr wrap="none" anchor="ctr"/>
          <a:lstStyle/>
          <a:p>
            <a:pPr algn="ctr"/>
            <a:r>
              <a:rPr lang="az-Latn-AZ" sz="2000" b="1" dirty="0"/>
              <a:t>Qnoseoloji </a:t>
            </a:r>
            <a:endParaRPr lang="ru-RU" sz="2000" b="1" dirty="0"/>
          </a:p>
        </p:txBody>
      </p:sp>
      <p:sp>
        <p:nvSpPr>
          <p:cNvPr id="8" name="Rectangle 14"/>
          <p:cNvSpPr>
            <a:spLocks noChangeArrowheads="1"/>
          </p:cNvSpPr>
          <p:nvPr/>
        </p:nvSpPr>
        <p:spPr bwMode="auto">
          <a:xfrm>
            <a:off x="3995936" y="2420888"/>
            <a:ext cx="5148064" cy="1008112"/>
          </a:xfrm>
          <a:prstGeom prst="rect">
            <a:avLst/>
          </a:prstGeom>
          <a:solidFill>
            <a:srgbClr val="CCCC00"/>
          </a:solidFill>
          <a:ln w="9525">
            <a:solidFill>
              <a:schemeClr val="tx1"/>
            </a:solidFill>
            <a:miter lim="800000"/>
            <a:headEnd/>
            <a:tailEnd/>
          </a:ln>
          <a:scene3d>
            <a:camera prst="orthographicFront"/>
            <a:lightRig rig="threePt" dir="t"/>
          </a:scene3d>
          <a:sp3d>
            <a:bevelT prst="angle"/>
          </a:sp3d>
        </p:spPr>
        <p:txBody>
          <a:bodyPr wrap="none" anchor="ctr"/>
          <a:lstStyle/>
          <a:p>
            <a:pPr algn="just">
              <a:lnSpc>
                <a:spcPct val="90000"/>
              </a:lnSpc>
            </a:pPr>
            <a:r>
              <a:rPr lang="az-Latn-AZ" b="1" dirty="0"/>
              <a:t>İdrakın prinsipial imkanlarının </a:t>
            </a:r>
            <a:r>
              <a:rPr lang="az-Latn-AZ" b="1" dirty="0" smtClean="0"/>
              <a:t>qiymətləndi-</a:t>
            </a:r>
          </a:p>
          <a:p>
            <a:pPr algn="just">
              <a:lnSpc>
                <a:spcPct val="90000"/>
              </a:lnSpc>
            </a:pPr>
            <a:r>
              <a:rPr lang="az-Latn-AZ" b="1" dirty="0" smtClean="0"/>
              <a:t>rilməsi</a:t>
            </a:r>
            <a:r>
              <a:rPr lang="az-Latn-AZ" b="1" dirty="0"/>
              <a:t>, </a:t>
            </a:r>
            <a:r>
              <a:rPr lang="az-Latn-AZ" b="1" dirty="0" smtClean="0"/>
              <a:t>idraki </a:t>
            </a:r>
            <a:r>
              <a:rPr lang="az-Latn-AZ" b="1" dirty="0"/>
              <a:t>prosesin xarakteri və </a:t>
            </a:r>
            <a:r>
              <a:rPr lang="az-Latn-AZ" b="1" dirty="0" smtClean="0"/>
              <a:t>qanunauy-</a:t>
            </a:r>
          </a:p>
          <a:p>
            <a:pPr algn="just">
              <a:lnSpc>
                <a:spcPct val="90000"/>
              </a:lnSpc>
            </a:pPr>
            <a:r>
              <a:rPr lang="az-Latn-AZ" b="1" dirty="0" smtClean="0"/>
              <a:t>ğunluqlarına dair </a:t>
            </a:r>
            <a:r>
              <a:rPr lang="az-Latn-AZ" b="1" dirty="0"/>
              <a:t>təlimin </a:t>
            </a:r>
            <a:r>
              <a:rPr lang="az-Latn-AZ" b="1" dirty="0" smtClean="0"/>
              <a:t>işlənilib-hazırlan-</a:t>
            </a:r>
          </a:p>
          <a:p>
            <a:pPr algn="just">
              <a:lnSpc>
                <a:spcPct val="90000"/>
              </a:lnSpc>
            </a:pPr>
            <a:r>
              <a:rPr lang="az-Latn-AZ" b="1" dirty="0" smtClean="0"/>
              <a:t>masıdır</a:t>
            </a:r>
            <a:r>
              <a:rPr lang="az-Latn-AZ" b="1" dirty="0"/>
              <a:t>.</a:t>
            </a:r>
            <a:endParaRPr lang="ru-RU" b="1" dirty="0"/>
          </a:p>
        </p:txBody>
      </p:sp>
      <p:sp>
        <p:nvSpPr>
          <p:cNvPr id="9" name="AutoShape 8"/>
          <p:cNvSpPr>
            <a:spLocks noChangeArrowheads="1"/>
          </p:cNvSpPr>
          <p:nvPr/>
        </p:nvSpPr>
        <p:spPr bwMode="auto">
          <a:xfrm>
            <a:off x="0" y="3212976"/>
            <a:ext cx="3810000" cy="609600"/>
          </a:xfrm>
          <a:prstGeom prst="rightArrowCallout">
            <a:avLst>
              <a:gd name="adj1" fmla="val 25000"/>
              <a:gd name="adj2" fmla="val 25000"/>
              <a:gd name="adj3" fmla="val 104167"/>
              <a:gd name="adj4" fmla="val 66667"/>
            </a:avLst>
          </a:prstGeom>
          <a:solidFill>
            <a:srgbClr val="FF7C80"/>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prst="angle"/>
          </a:sp3d>
        </p:spPr>
        <p:txBody>
          <a:bodyPr wrap="none" anchor="ctr"/>
          <a:lstStyle/>
          <a:p>
            <a:pPr algn="ctr"/>
            <a:r>
              <a:rPr lang="az-Latn-AZ" sz="2000" b="1" dirty="0"/>
              <a:t>Metodoloji</a:t>
            </a:r>
            <a:r>
              <a:rPr lang="az-Latn-AZ" sz="2000" dirty="0"/>
              <a:t> </a:t>
            </a:r>
            <a:endParaRPr lang="ru-RU" sz="2000" dirty="0"/>
          </a:p>
        </p:txBody>
      </p:sp>
      <p:sp>
        <p:nvSpPr>
          <p:cNvPr id="10" name="Rectangle 16"/>
          <p:cNvSpPr>
            <a:spLocks noChangeArrowheads="1"/>
          </p:cNvSpPr>
          <p:nvPr/>
        </p:nvSpPr>
        <p:spPr bwMode="auto">
          <a:xfrm>
            <a:off x="3995936" y="3501008"/>
            <a:ext cx="5148064" cy="609600"/>
          </a:xfrm>
          <a:prstGeom prst="rect">
            <a:avLst/>
          </a:prstGeom>
          <a:solidFill>
            <a:srgbClr val="FF7C80"/>
          </a:solidFill>
          <a:ln w="9525">
            <a:solidFill>
              <a:schemeClr val="tx1"/>
            </a:solidFill>
            <a:miter lim="800000"/>
            <a:headEnd/>
            <a:tailEnd/>
          </a:ln>
          <a:scene3d>
            <a:camera prst="orthographicFront"/>
            <a:lightRig rig="threePt" dir="t"/>
          </a:scene3d>
          <a:sp3d>
            <a:bevelT prst="angle"/>
          </a:sp3d>
        </p:spPr>
        <p:txBody>
          <a:bodyPr wrap="none" anchor="ctr"/>
          <a:lstStyle/>
          <a:p>
            <a:pPr algn="just"/>
            <a:r>
              <a:rPr lang="az-Latn-AZ" dirty="0"/>
              <a:t>Axtarış-təqdiqat fəaliyyətinin, onun prinsip, norma, </a:t>
            </a:r>
          </a:p>
          <a:p>
            <a:pPr algn="just"/>
            <a:r>
              <a:rPr lang="az-Latn-AZ" dirty="0"/>
              <a:t>formaları nəzəriyyəsinin işlənilib-hazırlanmasıdır.</a:t>
            </a:r>
            <a:endParaRPr lang="ru-RU" dirty="0"/>
          </a:p>
        </p:txBody>
      </p:sp>
      <p:sp>
        <p:nvSpPr>
          <p:cNvPr id="11" name="AutoShape 9"/>
          <p:cNvSpPr>
            <a:spLocks noChangeArrowheads="1"/>
          </p:cNvSpPr>
          <p:nvPr/>
        </p:nvSpPr>
        <p:spPr bwMode="auto">
          <a:xfrm>
            <a:off x="0" y="4077072"/>
            <a:ext cx="3810000" cy="609600"/>
          </a:xfrm>
          <a:prstGeom prst="rightArrowCallout">
            <a:avLst>
              <a:gd name="adj1" fmla="val 25000"/>
              <a:gd name="adj2" fmla="val 25000"/>
              <a:gd name="adj3" fmla="val 104167"/>
              <a:gd name="adj4" fmla="val 66667"/>
            </a:avLst>
          </a:prstGeom>
          <a:solidFill>
            <a:srgbClr val="66FFFF"/>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prst="angle"/>
          </a:sp3d>
        </p:spPr>
        <p:txBody>
          <a:bodyPr wrap="none" anchor="ctr"/>
          <a:lstStyle/>
          <a:p>
            <a:pPr algn="ctr"/>
            <a:r>
              <a:rPr lang="az-Latn-AZ" sz="2000" b="1" dirty="0"/>
              <a:t>Sosial </a:t>
            </a:r>
            <a:endParaRPr lang="ru-RU" sz="2000" b="1" dirty="0"/>
          </a:p>
        </p:txBody>
      </p:sp>
      <p:sp>
        <p:nvSpPr>
          <p:cNvPr id="12" name="Rectangle 18"/>
          <p:cNvSpPr>
            <a:spLocks noChangeArrowheads="1"/>
          </p:cNvSpPr>
          <p:nvPr/>
        </p:nvSpPr>
        <p:spPr bwMode="auto">
          <a:xfrm>
            <a:off x="4038600" y="4221088"/>
            <a:ext cx="5105400" cy="609600"/>
          </a:xfrm>
          <a:prstGeom prst="rect">
            <a:avLst/>
          </a:prstGeom>
          <a:solidFill>
            <a:srgbClr val="66FFFF"/>
          </a:solidFill>
          <a:ln w="9525">
            <a:solidFill>
              <a:schemeClr val="tx1"/>
            </a:solidFill>
            <a:miter lim="800000"/>
            <a:headEnd/>
            <a:tailEnd/>
          </a:ln>
          <a:scene3d>
            <a:camera prst="orthographicFront"/>
            <a:lightRig rig="threePt" dir="t"/>
          </a:scene3d>
          <a:sp3d>
            <a:bevelT prst="angle"/>
          </a:sp3d>
        </p:spPr>
        <p:txBody>
          <a:bodyPr wrap="none" anchor="ctr"/>
          <a:lstStyle/>
          <a:p>
            <a:pPr algn="just"/>
            <a:r>
              <a:rPr lang="az-Latn-AZ" b="1" dirty="0"/>
              <a:t>Humanist əsaslar üzərində ictimai </a:t>
            </a:r>
            <a:endParaRPr lang="en-US" b="1" dirty="0" smtClean="0"/>
          </a:p>
          <a:p>
            <a:pPr algn="just"/>
            <a:r>
              <a:rPr lang="en-US" b="1" dirty="0" smtClean="0"/>
              <a:t>m</a:t>
            </a:r>
            <a:r>
              <a:rPr lang="az-Latn-AZ" b="1" dirty="0" smtClean="0"/>
              <a:t>ünasibətlərin</a:t>
            </a:r>
            <a:r>
              <a:rPr lang="en-US" b="1" dirty="0" smtClean="0"/>
              <a:t> </a:t>
            </a:r>
            <a:r>
              <a:rPr lang="az-Latn-AZ" b="1" dirty="0" smtClean="0"/>
              <a:t>harmonizasiyasıdır</a:t>
            </a:r>
            <a:r>
              <a:rPr lang="az-Latn-AZ" b="1" dirty="0"/>
              <a:t>.</a:t>
            </a:r>
            <a:endParaRPr lang="ru-RU" b="1" dirty="0"/>
          </a:p>
        </p:txBody>
      </p:sp>
      <p:sp>
        <p:nvSpPr>
          <p:cNvPr id="13" name="AutoShape 10"/>
          <p:cNvSpPr>
            <a:spLocks noChangeArrowheads="1"/>
          </p:cNvSpPr>
          <p:nvPr/>
        </p:nvSpPr>
        <p:spPr bwMode="auto">
          <a:xfrm>
            <a:off x="0" y="4941168"/>
            <a:ext cx="3810000" cy="609600"/>
          </a:xfrm>
          <a:prstGeom prst="rightArrowCallout">
            <a:avLst>
              <a:gd name="adj1" fmla="val 25000"/>
              <a:gd name="adj2" fmla="val 25000"/>
              <a:gd name="adj3" fmla="val 104167"/>
              <a:gd name="adj4" fmla="val 66667"/>
            </a:avLst>
          </a:prstGeom>
          <a:solidFill>
            <a:srgbClr val="FF9933"/>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prst="angle"/>
          </a:sp3d>
        </p:spPr>
        <p:txBody>
          <a:bodyPr wrap="none" anchor="ctr"/>
          <a:lstStyle/>
          <a:p>
            <a:pPr algn="ctr"/>
            <a:r>
              <a:rPr lang="az-Latn-AZ" sz="2000" b="1" dirty="0"/>
              <a:t>Akseoloji</a:t>
            </a:r>
            <a:r>
              <a:rPr lang="az-Latn-AZ" sz="2000" dirty="0"/>
              <a:t> </a:t>
            </a:r>
            <a:endParaRPr lang="ru-RU" sz="2000" dirty="0"/>
          </a:p>
        </p:txBody>
      </p:sp>
      <p:sp>
        <p:nvSpPr>
          <p:cNvPr id="14" name="Rectangle 20"/>
          <p:cNvSpPr>
            <a:spLocks noChangeArrowheads="1"/>
          </p:cNvSpPr>
          <p:nvPr/>
        </p:nvSpPr>
        <p:spPr bwMode="auto">
          <a:xfrm>
            <a:off x="4038600" y="5013176"/>
            <a:ext cx="5105400" cy="914400"/>
          </a:xfrm>
          <a:prstGeom prst="rect">
            <a:avLst/>
          </a:prstGeom>
          <a:solidFill>
            <a:srgbClr val="FF9933"/>
          </a:solidFill>
          <a:ln w="9525">
            <a:solidFill>
              <a:schemeClr val="tx1"/>
            </a:solidFill>
            <a:miter lim="800000"/>
            <a:headEnd/>
            <a:tailEnd/>
          </a:ln>
          <a:scene3d>
            <a:camera prst="orthographicFront"/>
            <a:lightRig rig="threePt" dir="t"/>
          </a:scene3d>
          <a:sp3d>
            <a:bevelT prst="angle"/>
          </a:sp3d>
        </p:spPr>
        <p:txBody>
          <a:bodyPr wrap="none" anchor="ctr"/>
          <a:lstStyle/>
          <a:p>
            <a:pPr algn="just"/>
            <a:r>
              <a:rPr lang="az-Latn-AZ" b="1" dirty="0"/>
              <a:t>İctimai və şəxsi münasibətlərin çoxcəhətliliyini </a:t>
            </a:r>
          </a:p>
          <a:p>
            <a:pPr algn="just"/>
            <a:r>
              <a:rPr lang="az-Latn-AZ" b="1" dirty="0"/>
              <a:t>tənzimləyən sosial dəyər, standart, idealların </a:t>
            </a:r>
          </a:p>
          <a:p>
            <a:pPr algn="just"/>
            <a:r>
              <a:rPr lang="az-Latn-AZ" b="1" dirty="0"/>
              <a:t>təsdiqlənməsidir.</a:t>
            </a:r>
            <a:endParaRPr lang="ru-RU" b="1" dirty="0"/>
          </a:p>
        </p:txBody>
      </p:sp>
      <p:sp>
        <p:nvSpPr>
          <p:cNvPr id="15" name="AutoShape 11"/>
          <p:cNvSpPr>
            <a:spLocks noChangeArrowheads="1"/>
          </p:cNvSpPr>
          <p:nvPr/>
        </p:nvSpPr>
        <p:spPr bwMode="auto">
          <a:xfrm>
            <a:off x="0" y="6093296"/>
            <a:ext cx="3810000" cy="609600"/>
          </a:xfrm>
          <a:prstGeom prst="rightArrowCallout">
            <a:avLst>
              <a:gd name="adj1" fmla="val 25000"/>
              <a:gd name="adj2" fmla="val 25000"/>
              <a:gd name="adj3" fmla="val 104167"/>
              <a:gd name="adj4" fmla="val 66667"/>
            </a:avLst>
          </a:prstGeom>
          <a:solidFill>
            <a:srgbClr val="FFFF66"/>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prst="angle"/>
          </a:sp3d>
        </p:spPr>
        <p:txBody>
          <a:bodyPr wrap="none" anchor="ctr"/>
          <a:lstStyle/>
          <a:p>
            <a:pPr algn="ctr"/>
            <a:r>
              <a:rPr lang="az-Latn-AZ" sz="2000" b="1" dirty="0"/>
              <a:t>Humanist </a:t>
            </a:r>
            <a:endParaRPr lang="ru-RU" sz="2000" b="1" dirty="0"/>
          </a:p>
        </p:txBody>
      </p:sp>
      <p:sp>
        <p:nvSpPr>
          <p:cNvPr id="16" name="Rectangle 22"/>
          <p:cNvSpPr>
            <a:spLocks noChangeArrowheads="1"/>
          </p:cNvSpPr>
          <p:nvPr/>
        </p:nvSpPr>
        <p:spPr bwMode="auto">
          <a:xfrm>
            <a:off x="3995936" y="6105872"/>
            <a:ext cx="5148064" cy="752128"/>
          </a:xfrm>
          <a:prstGeom prst="rect">
            <a:avLst/>
          </a:prstGeom>
          <a:solidFill>
            <a:srgbClr val="FFFF66"/>
          </a:solidFill>
          <a:ln w="9525">
            <a:solidFill>
              <a:schemeClr val="tx1"/>
            </a:solidFill>
            <a:miter lim="800000"/>
            <a:headEnd/>
            <a:tailEnd/>
          </a:ln>
          <a:scene3d>
            <a:camera prst="orthographicFront"/>
            <a:lightRig rig="threePt" dir="t"/>
          </a:scene3d>
          <a:sp3d>
            <a:bevelT prst="angle"/>
          </a:sp3d>
        </p:spPr>
        <p:txBody>
          <a:bodyPr wrap="none" anchor="ctr"/>
          <a:lstStyle/>
          <a:p>
            <a:pPr algn="just">
              <a:lnSpc>
                <a:spcPct val="80000"/>
              </a:lnSpc>
            </a:pPr>
            <a:r>
              <a:rPr lang="az-Latn-AZ" b="1" dirty="0"/>
              <a:t>İnsan olmaq üçün “necə” olmalı lazım gəldiyini </a:t>
            </a:r>
          </a:p>
          <a:p>
            <a:pPr algn="just">
              <a:lnSpc>
                <a:spcPct val="80000"/>
              </a:lnSpc>
            </a:pPr>
            <a:r>
              <a:rPr lang="az-Latn-AZ" b="1" dirty="0"/>
              <a:t>göstərmək – fəlsəfənin fövqəl vəzifəsidir.</a:t>
            </a:r>
            <a:endParaRPr lang="ru-RU" b="1" dirty="0"/>
          </a:p>
          <a:p>
            <a:pPr algn="just">
              <a:lnSpc>
                <a:spcPct val="80000"/>
              </a:lnSpc>
            </a:pPr>
            <a:r>
              <a:rPr lang="ru-RU" b="1" dirty="0"/>
              <a:t>				</a:t>
            </a:r>
            <a:r>
              <a:rPr lang="az-Latn-AZ" b="1" dirty="0"/>
              <a:t>İ.Kant</a:t>
            </a:r>
            <a:endParaRPr lang="ru-RU" b="1" dirty="0"/>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00B050"/>
          </a:solidFill>
          <a:effectLst>
            <a:reflection blurRad="6350" stA="52000" endA="300" endPos="35000" dir="5400000" sy="-100000" algn="bl" rotWithShape="0"/>
          </a:effectLst>
          <a:scene3d>
            <a:camera prst="isometricOffAxis1Right"/>
            <a:lightRig rig="threePt" dir="t"/>
          </a:scene3d>
          <a:sp3d>
            <a:bevelT w="114300" prst="artDeco"/>
          </a:sp3d>
        </p:spPr>
        <p:txBody>
          <a:bodyPr/>
          <a:lstStyle/>
          <a:p>
            <a:r>
              <a:rPr lang="az-Latn-AZ" b="1" dirty="0" smtClean="0"/>
              <a:t>Piko della Mirandola</a:t>
            </a:r>
            <a:endParaRPr lang="ru-RU" dirty="0"/>
          </a:p>
        </p:txBody>
      </p:sp>
      <p:pic>
        <p:nvPicPr>
          <p:cNvPr id="4" name="Picture 9" descr="220px-Pico1"/>
          <p:cNvPicPr>
            <a:picLocks noGrp="1" noChangeAspect="1" noChangeArrowheads="1"/>
          </p:cNvPicPr>
          <p:nvPr>
            <p:ph idx="1"/>
          </p:nvPr>
        </p:nvPicPr>
        <p:blipFill>
          <a:blip r:embed="rId2" cstate="print"/>
          <a:srcRect/>
          <a:stretch>
            <a:fillRect/>
          </a:stretch>
        </p:blipFill>
        <p:spPr bwMode="auto">
          <a:xfrm>
            <a:off x="4932040" y="1700808"/>
            <a:ext cx="4211960" cy="5157192"/>
          </a:xfrm>
          <a:prstGeom prst="rect">
            <a:avLst/>
          </a:prstGeom>
          <a:noFill/>
          <a:ln w="9525">
            <a:noFill/>
            <a:miter lim="800000"/>
            <a:headEnd/>
            <a:tailEnd/>
          </a:ln>
        </p:spPr>
      </p:pic>
      <p:sp>
        <p:nvSpPr>
          <p:cNvPr id="5" name="Прямоугольник 4"/>
          <p:cNvSpPr/>
          <p:nvPr/>
        </p:nvSpPr>
        <p:spPr>
          <a:xfrm>
            <a:off x="827585" y="2204864"/>
            <a:ext cx="3816423" cy="2123658"/>
          </a:xfrm>
          <a:prstGeom prst="rect">
            <a:avLst/>
          </a:prstGeom>
          <a:solidFill>
            <a:srgbClr val="FF0000"/>
          </a:solidFill>
          <a:effectLst>
            <a:reflection blurRad="6350" stA="50000" endA="300" endPos="90000" dir="5400000" sy="-100000" algn="bl" rotWithShape="0"/>
          </a:effectLst>
          <a:scene3d>
            <a:camera prst="isometricOffAxis1Right"/>
            <a:lightRig rig="threePt" dir="t"/>
          </a:scene3d>
          <a:sp3d>
            <a:bevelT prst="slope"/>
          </a:sp3d>
        </p:spPr>
        <p:txBody>
          <a:bodyPr wrap="square">
            <a:spAutoFit/>
          </a:bodyPr>
          <a:lstStyle/>
          <a:p>
            <a:pPr algn="ctr">
              <a:defRPr/>
            </a:pPr>
            <a:r>
              <a:rPr lang="az-Latn-AZ" sz="4400" b="1" i="1" dirty="0" smtClean="0"/>
              <a:t>Filosof olmayan kəs insan deyil</a:t>
            </a:r>
            <a:endParaRPr lang="ru-RU" sz="4400" b="1" i="1" dirty="0" smtClean="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4">
              <a:lumMod val="40000"/>
              <a:lumOff val="60000"/>
            </a:schemeClr>
          </a:solidFill>
          <a:effectLst>
            <a:glow rad="228600">
              <a:schemeClr val="accent4">
                <a:satMod val="175000"/>
                <a:alpha val="40000"/>
              </a:schemeClr>
            </a:glow>
          </a:effectLst>
          <a:scene3d>
            <a:camera prst="isometricOffAxis2Left"/>
            <a:lightRig rig="threePt" dir="t"/>
          </a:scene3d>
          <a:sp3d>
            <a:bevelT prst="angle"/>
          </a:sp3d>
        </p:spPr>
        <p:txBody>
          <a:bodyPr/>
          <a:lstStyle/>
          <a:p>
            <a:r>
              <a:rPr lang="az-Latn-AZ" b="1" dirty="0" smtClean="0"/>
              <a:t>Tomas Mann</a:t>
            </a:r>
            <a:endParaRPr lang="ru-RU" dirty="0"/>
          </a:p>
        </p:txBody>
      </p:sp>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Ba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340768"/>
          </a:xfrm>
          <a:solidFill>
            <a:schemeClr val="accent3">
              <a:lumMod val="60000"/>
              <a:lumOff val="40000"/>
            </a:schemeClr>
          </a:solidFill>
          <a:effectLst>
            <a:reflection blurRad="6350" stA="50000" endA="300" endPos="90000" dir="5400000" sy="-100000" algn="bl" rotWithShape="0"/>
          </a:effectLst>
          <a:scene3d>
            <a:camera prst="orthographicFront"/>
            <a:lightRig rig="threePt" dir="t"/>
          </a:scene3d>
          <a:sp3d>
            <a:bevelT w="139700" h="139700" prst="divot"/>
          </a:sp3d>
        </p:spPr>
        <p:txBody>
          <a:bodyPr/>
          <a:lstStyle/>
          <a:p>
            <a:r>
              <a:rPr lang="az-Latn-AZ" b="1" dirty="0" smtClean="0"/>
              <a:t>Epikür e.ə. 342-271</a:t>
            </a:r>
            <a:r>
              <a:rPr lang="af-ZA" b="1" dirty="0" smtClean="0"/>
              <a:t>)</a:t>
            </a:r>
            <a:r>
              <a:rPr lang="az-Latn-AZ" b="1" dirty="0" smtClean="0"/>
              <a:t> </a:t>
            </a:r>
            <a:endParaRPr lang="ru-RU" b="1" dirty="0"/>
          </a:p>
        </p:txBody>
      </p:sp>
      <p:pic>
        <p:nvPicPr>
          <p:cNvPr id="4" name="Picture 5" descr="Эпикур (Epikuros)"/>
          <p:cNvPicPr>
            <a:picLocks noGrp="1" noChangeAspect="1" noChangeArrowheads="1"/>
          </p:cNvPicPr>
          <p:nvPr>
            <p:ph idx="1"/>
          </p:nvPr>
        </p:nvPicPr>
        <p:blipFill>
          <a:blip r:embed="rId2" cstate="print"/>
          <a:srcRect/>
          <a:stretch>
            <a:fillRect/>
          </a:stretch>
        </p:blipFill>
        <p:spPr>
          <a:xfrm>
            <a:off x="5220072" y="1772816"/>
            <a:ext cx="3441797" cy="4525963"/>
          </a:xfrm>
          <a:noFill/>
          <a:effectLst>
            <a:reflection blurRad="6350" stA="50000" endA="300" endPos="90000" dir="5400000" sy="-100000" algn="bl" rotWithShape="0"/>
          </a:effectLst>
        </p:spPr>
      </p:pic>
      <p:sp>
        <p:nvSpPr>
          <p:cNvPr id="5" name="Прямоугольник 4"/>
          <p:cNvSpPr/>
          <p:nvPr/>
        </p:nvSpPr>
        <p:spPr>
          <a:xfrm>
            <a:off x="539552" y="2060848"/>
            <a:ext cx="3744416" cy="3785652"/>
          </a:xfrm>
          <a:prstGeom prst="rect">
            <a:avLst/>
          </a:prstGeom>
          <a:solidFill>
            <a:schemeClr val="accent3">
              <a:lumMod val="60000"/>
              <a:lumOff val="40000"/>
            </a:schemeClr>
          </a:solidFill>
          <a:effectLst>
            <a:reflection blurRad="6350" stA="50000" endA="300" endPos="90000" dir="5400000" sy="-100000" algn="bl" rotWithShape="0"/>
          </a:effectLst>
          <a:scene3d>
            <a:camera prst="perspectiveHeroicExtremeRightFacing"/>
            <a:lightRig rig="threePt" dir="t"/>
          </a:scene3d>
          <a:sp3d>
            <a:bevelT w="114300" prst="hardEdge"/>
          </a:sp3d>
        </p:spPr>
        <p:txBody>
          <a:bodyPr wrap="square">
            <a:spAutoFit/>
          </a:bodyPr>
          <a:lstStyle/>
          <a:p>
            <a:pPr algn="ctr">
              <a:defRPr/>
            </a:pPr>
            <a:r>
              <a:rPr lang="az-Latn-AZ" sz="2400" b="1" dirty="0" smtClean="0"/>
              <a:t>Qoy heç kəs nə fəlsəfəni öyrənməyi sonraya saxlasın, nə də yarıda buraxsın. Çünki, “fəlsəfəni öyrənmək hələ tezdir”, yaxud, “artıq gecdir” demək, “xoşbəxt olmaq üçün hələ tezdir”, yaxud, “artıq gecdir” deməyə bənzər.</a:t>
            </a:r>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a:blipFill>
            <a:blip r:embed="rId2" cstate="print"/>
            <a:tile tx="0" ty="0" sx="100000" sy="100000" flip="none" algn="tl"/>
          </a:blipFill>
        </p:spPr>
        <p:txBody>
          <a:bodyPr/>
          <a:lstStyle/>
          <a:p>
            <a:endParaRPr lang="ru-RU" dirty="0"/>
          </a:p>
        </p:txBody>
      </p:sp>
      <p:pic>
        <p:nvPicPr>
          <p:cNvPr id="4" name="Picture 6" descr="f7d633a126e087ddc53cc2c26cd464c8"/>
          <p:cNvPicPr>
            <a:picLocks noGrp="1" noChangeAspect="1" noChangeArrowheads="1"/>
          </p:cNvPicPr>
          <p:nvPr>
            <p:ph idx="1"/>
          </p:nvPr>
        </p:nvPicPr>
        <p:blipFill>
          <a:blip r:embed="rId3" cstate="print"/>
          <a:srcRect/>
          <a:stretch>
            <a:fillRect/>
          </a:stretch>
        </p:blipFill>
        <p:spPr bwMode="auto">
          <a:xfrm>
            <a:off x="0" y="980728"/>
            <a:ext cx="4283968" cy="5184576"/>
          </a:xfrm>
          <a:prstGeom prst="rect">
            <a:avLst/>
          </a:prstGeom>
          <a:noFill/>
          <a:ln w="9525">
            <a:noFill/>
            <a:miter lim="800000"/>
            <a:headEnd/>
            <a:tailEnd/>
          </a:ln>
          <a:effectLst>
            <a:reflection blurRad="6350" stA="50000" endA="300" endPos="90000" dir="5400000" sy="-100000" algn="bl" rotWithShape="0"/>
          </a:effectLst>
          <a:scene3d>
            <a:camera prst="isometricOffAxis1Right"/>
            <a:lightRig rig="threePt" dir="t"/>
          </a:scene3d>
          <a:sp3d>
            <a:bevelT w="165100" prst="coolSlant"/>
          </a:sp3d>
        </p:spPr>
      </p:pic>
      <p:sp>
        <p:nvSpPr>
          <p:cNvPr id="5" name="Прямоугольник 4"/>
          <p:cNvSpPr/>
          <p:nvPr/>
        </p:nvSpPr>
        <p:spPr>
          <a:xfrm>
            <a:off x="4427984" y="980728"/>
            <a:ext cx="4104456" cy="5160774"/>
          </a:xfrm>
          <a:prstGeom prst="rect">
            <a:avLst/>
          </a:prstGeom>
          <a:blipFill>
            <a:blip r:embed="rId2" cstate="print"/>
            <a:tile tx="0" ty="0" sx="100000" sy="100000" flip="none" algn="tl"/>
          </a:blipFill>
        </p:spPr>
        <p:txBody>
          <a:bodyPr wrap="square">
            <a:spAutoFit/>
          </a:bodyPr>
          <a:lstStyle/>
          <a:p>
            <a:pPr>
              <a:defRPr/>
            </a:pPr>
            <a:r>
              <a:rPr lang="az-Latn-AZ" sz="3200" b="1" i="1" dirty="0" smtClean="0">
                <a:solidFill>
                  <a:schemeClr val="bg1"/>
                </a:solidFill>
              </a:rPr>
              <a:t>Öz təyinatına görə fəlsəfə zəkanın yolgöstəricisi və keşikçisidir; o, bizi mədəniyyətin əsasında duran ideallar uğrunda mübarizəyə ruhlandırmalıdır (A. Şveyser).</a:t>
            </a:r>
            <a:endParaRPr lang="ru-RU" sz="3200" b="1" i="1" dirty="0" smtClean="0">
              <a:solidFill>
                <a:schemeClr val="bg1"/>
              </a:solidFill>
            </a:endParaRPr>
          </a:p>
        </p:txBody>
      </p:sp>
    </p:spTree>
  </p:cSld>
  <p:clrMapOvr>
    <a:masterClrMapping/>
  </p:clrMapOvr>
  <p:transition>
    <p:strips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0" scaled="1"/>
            <a:tileRect/>
          </a:gradFill>
          <a:effectLst>
            <a:glow rad="228600">
              <a:schemeClr val="accent3">
                <a:satMod val="175000"/>
                <a:alpha val="40000"/>
              </a:schemeClr>
            </a:glow>
          </a:effectLst>
          <a:scene3d>
            <a:camera prst="orthographicFront"/>
            <a:lightRig rig="threePt" dir="t"/>
          </a:scene3d>
          <a:sp3d>
            <a:bevelT prst="angle"/>
          </a:sp3d>
        </p:spPr>
        <p:txBody>
          <a:bodyPr/>
          <a:lstStyle/>
          <a:p>
            <a:r>
              <a:rPr lang="az-Latn-AZ" b="1" dirty="0" smtClean="0"/>
              <a:t>Frensis Bekon</a:t>
            </a:r>
            <a:endParaRPr lang="ru-RU" dirty="0"/>
          </a:p>
        </p:txBody>
      </p:sp>
      <p:pic>
        <p:nvPicPr>
          <p:cNvPr id="4" name="Picture 6" descr="problema-metoda-nauchnogo-poznaniya-po-f-bekonu-1"/>
          <p:cNvPicPr>
            <a:picLocks noGrp="1" noChangeAspect="1" noChangeArrowheads="1"/>
          </p:cNvPicPr>
          <p:nvPr>
            <p:ph idx="1"/>
          </p:nvPr>
        </p:nvPicPr>
        <p:blipFill>
          <a:blip r:embed="rId2" cstate="print"/>
          <a:srcRect/>
          <a:stretch>
            <a:fillRect/>
          </a:stretch>
        </p:blipFill>
        <p:spPr bwMode="auto">
          <a:xfrm>
            <a:off x="3923928" y="1844824"/>
            <a:ext cx="5080000" cy="4064000"/>
          </a:xfrm>
          <a:prstGeom prst="rect">
            <a:avLst/>
          </a:prstGeom>
          <a:noFill/>
          <a:ln w="9525">
            <a:noFill/>
            <a:miter lim="800000"/>
            <a:headEnd/>
            <a:tailEnd/>
          </a:ln>
          <a:effectLst>
            <a:reflection blurRad="6350" stA="50000" endA="300" endPos="90000" dir="5400000" sy="-100000" algn="bl" rotWithShape="0"/>
          </a:effectLst>
        </p:spPr>
      </p:pic>
      <p:sp>
        <p:nvSpPr>
          <p:cNvPr id="5" name="Прямоугольник 4"/>
          <p:cNvSpPr/>
          <p:nvPr/>
        </p:nvSpPr>
        <p:spPr>
          <a:xfrm>
            <a:off x="539552" y="1844825"/>
            <a:ext cx="3168352" cy="4031873"/>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effectLst>
            <a:reflection blurRad="6350" stA="50000" endA="300" endPos="90000" dir="5400000" sy="-100000" algn="bl" rotWithShape="0"/>
          </a:effectLst>
          <a:scene3d>
            <a:camera prst="orthographicFront"/>
            <a:lightRig rig="threePt" dir="t"/>
          </a:scene3d>
          <a:sp3d>
            <a:bevelT prst="angle"/>
          </a:sp3d>
        </p:spPr>
        <p:txBody>
          <a:bodyPr wrap="square">
            <a:spAutoFit/>
          </a:bodyPr>
          <a:lstStyle/>
          <a:p>
            <a:pPr>
              <a:defRPr/>
            </a:pPr>
            <a:r>
              <a:rPr lang="az-Latn-AZ" sz="3200" b="1" dirty="0" smtClean="0"/>
              <a:t>Nadanlar elmə nifrət edir, savadsızlar onunla qürrələnir, müdriklər isə ondan istifadə edirlər.</a:t>
            </a:r>
            <a:endParaRPr lang="ru-RU" sz="3200" b="1" dirty="0" smtClean="0"/>
          </a:p>
        </p:txBody>
      </p:sp>
    </p:spTree>
  </p:cSld>
  <p:clrMapOvr>
    <a:masterClrMapping/>
  </p:clrMapOvr>
  <p:transition>
    <p:strip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100000" t="100000"/>
            </a:path>
            <a:tileRect r="-100000" b="-100000"/>
          </a:gradFill>
          <a:scene3d>
            <a:camera prst="perspectiveRelaxed"/>
            <a:lightRig rig="threePt" dir="t"/>
          </a:scene3d>
          <a:sp3d>
            <a:bevelT prst="angle"/>
          </a:sp3d>
        </p:spPr>
        <p:txBody>
          <a:bodyPr/>
          <a:lstStyle/>
          <a:p>
            <a:r>
              <a:rPr lang="az-Latn-AZ" b="1" dirty="0" smtClean="0">
                <a:solidFill>
                  <a:schemeClr val="bg1"/>
                </a:solidFill>
              </a:rPr>
              <a:t>Fridrix Nitşe</a:t>
            </a:r>
            <a:endParaRPr lang="ru-RU" dirty="0">
              <a:solidFill>
                <a:schemeClr val="bg1"/>
              </a:solidFill>
            </a:endParaRPr>
          </a:p>
        </p:txBody>
      </p:sp>
      <p:pic>
        <p:nvPicPr>
          <p:cNvPr id="4" name="Picture 5" descr="ANd9GcRzmDad5p6sRfbQXzEv-D7ulqLmy3x1wBl_SvpMUjbjj0xYg_-q"/>
          <p:cNvPicPr>
            <a:picLocks noGrp="1" noChangeAspect="1" noChangeArrowheads="1"/>
          </p:cNvPicPr>
          <p:nvPr>
            <p:ph idx="1"/>
          </p:nvPr>
        </p:nvPicPr>
        <p:blipFill>
          <a:blip r:embed="rId2" cstate="print"/>
          <a:srcRect/>
          <a:stretch>
            <a:fillRect/>
          </a:stretch>
        </p:blipFill>
        <p:spPr bwMode="auto">
          <a:xfrm>
            <a:off x="4644008" y="1484784"/>
            <a:ext cx="4499992" cy="4968552"/>
          </a:xfrm>
          <a:prstGeom prst="rect">
            <a:avLst/>
          </a:prstGeom>
          <a:noFill/>
          <a:ln w="9525">
            <a:noFill/>
            <a:miter lim="800000"/>
            <a:headEnd/>
            <a:tailEnd/>
          </a:ln>
          <a:effectLst/>
        </p:spPr>
      </p:pic>
      <p:sp>
        <p:nvSpPr>
          <p:cNvPr id="5" name="Прямоугольник 4"/>
          <p:cNvSpPr/>
          <p:nvPr/>
        </p:nvSpPr>
        <p:spPr>
          <a:xfrm>
            <a:off x="899592" y="1916833"/>
            <a:ext cx="3456384" cy="347787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reflection blurRad="6350" stA="50000" endA="300" endPos="90000" dir="5400000" sy="-100000" algn="bl" rotWithShape="0"/>
          </a:effectLst>
          <a:scene3d>
            <a:camera prst="perspectiveContrastingRightFacing"/>
            <a:lightRig rig="threePt" dir="t"/>
          </a:scene3d>
          <a:sp3d>
            <a:bevelT prst="angle"/>
          </a:sp3d>
        </p:spPr>
        <p:txBody>
          <a:bodyPr wrap="square">
            <a:spAutoFit/>
          </a:bodyPr>
          <a:lstStyle/>
          <a:p>
            <a:pPr algn="ctr">
              <a:defRPr/>
            </a:pPr>
            <a:r>
              <a:rPr lang="az-Latn-AZ" sz="4400" b="1" i="1" dirty="0" smtClean="0">
                <a:solidFill>
                  <a:schemeClr val="bg1"/>
                </a:solidFill>
              </a:rPr>
              <a:t>Fəlsəfə - hündür bir dağda buz içində yaşamaqdır.</a:t>
            </a:r>
            <a:endParaRPr lang="ru-RU" sz="4400" b="1" i="1" dirty="0" smtClean="0">
              <a:solidFill>
                <a:schemeClr val="bg1"/>
              </a:solidFill>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lumMod val="60000"/>
              <a:lumOff val="40000"/>
            </a:schemeClr>
          </a:solidFill>
          <a:effectLst>
            <a:glow rad="228600">
              <a:schemeClr val="accent6">
                <a:satMod val="175000"/>
                <a:alpha val="40000"/>
              </a:schemeClr>
            </a:glow>
            <a:reflection blurRad="6350" stA="50000" endA="300" endPos="90000" dir="5400000" sy="-100000" algn="bl" rotWithShape="0"/>
          </a:effectLst>
          <a:scene3d>
            <a:camera prst="perspectiveRelaxedModerately"/>
            <a:lightRig rig="threePt" dir="t"/>
          </a:scene3d>
          <a:sp3d>
            <a:bevelT w="114300" prst="artDeco"/>
          </a:sp3d>
        </p:spPr>
        <p:txBody>
          <a:bodyPr>
            <a:normAutofit fontScale="90000"/>
          </a:bodyPr>
          <a:lstStyle/>
          <a:p>
            <a:r>
              <a:rPr lang="az-Latn-AZ" b="1" dirty="0" smtClean="0"/>
              <a:t>“Fəlsəfə” yunan </a:t>
            </a:r>
            <a:r>
              <a:rPr lang="az-Latn-AZ" b="1" dirty="0" smtClean="0"/>
              <a:t>dilində</a:t>
            </a:r>
            <a:r>
              <a:rPr lang="en-US" b="1" dirty="0" smtClean="0"/>
              <a:t>n</a:t>
            </a:r>
            <a:r>
              <a:rPr lang="az-Latn-AZ" b="1" dirty="0" smtClean="0"/>
              <a:t> </a:t>
            </a:r>
            <a:r>
              <a:rPr lang="az-Latn-AZ" b="1" dirty="0" smtClean="0"/>
              <a:t>götürülüb:</a:t>
            </a:r>
            <a:endParaRPr lang="ru-RU" b="1" dirty="0"/>
          </a:p>
        </p:txBody>
      </p:sp>
      <p:graphicFrame>
        <p:nvGraphicFramePr>
          <p:cNvPr id="6" name="Содержимое 5"/>
          <p:cNvGraphicFramePr>
            <a:graphicFrameLocks noGrp="1"/>
          </p:cNvGraphicFramePr>
          <p:nvPr>
            <p:ph idx="1"/>
          </p:nvPr>
        </p:nvGraphicFramePr>
        <p:xfrm>
          <a:off x="0" y="1600200"/>
          <a:ext cx="9144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a:effectLst>
            <a:reflection blurRad="6350" stA="50000" endA="300" endPos="90000" dir="5400000" sy="-100000" algn="bl" rotWithShape="0"/>
          </a:effectLst>
          <a:scene3d>
            <a:camera prst="perspectiveBelow"/>
            <a:lightRig rig="threePt" dir="t"/>
          </a:scene3d>
        </p:spPr>
        <p:txBody>
          <a:bodyPr/>
          <a:lstStyle/>
          <a:p>
            <a:r>
              <a:rPr lang="az-Latn-AZ" b="1" dirty="0" smtClean="0"/>
              <a:t>Dünyagörüşü:</a:t>
            </a:r>
            <a:endParaRPr lang="ru-RU" b="1" dirty="0"/>
          </a:p>
        </p:txBody>
      </p:sp>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Заголовок 1"/>
          <p:cNvSpPr>
            <a:spLocks noGrp="1"/>
          </p:cNvSpPr>
          <p:nvPr>
            <p:ph type="title"/>
          </p:nvPr>
        </p:nvSpPr>
        <p:spPr>
          <a:solidFill>
            <a:schemeClr val="accent4">
              <a:lumMod val="40000"/>
              <a:lumOff val="60000"/>
            </a:schemeClr>
          </a:solidFill>
          <a:effectLst>
            <a:reflection blurRad="6350" stA="50000" endA="300" endPos="90000" dir="5400000" sy="-100000" algn="bl" rotWithShape="0"/>
          </a:effectLst>
          <a:scene3d>
            <a:camera prst="perspectiveHeroicExtremeRightFacing"/>
            <a:lightRig rig="threePt" dir="t"/>
          </a:scene3d>
        </p:spPr>
        <p:txBody>
          <a:bodyPr/>
          <a:lstStyle/>
          <a:p>
            <a:r>
              <a:rPr lang="az-Latn-AZ" b="1" dirty="0" smtClean="0"/>
              <a:t>Dünyagörüşünün strukturu:</a:t>
            </a:r>
            <a:endParaRPr lang="ru-RU" b="1" dirty="0"/>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Заголовок 1"/>
          <p:cNvSpPr>
            <a:spLocks noGrp="1"/>
          </p:cNvSpPr>
          <p:nvPr>
            <p:ph type="title"/>
          </p:nvPr>
        </p:nvSpPr>
        <p:spPr>
          <a:solidFill>
            <a:schemeClr val="accent6">
              <a:lumMod val="60000"/>
              <a:lumOff val="40000"/>
            </a:schemeClr>
          </a:solidFill>
          <a:effectLst>
            <a:glow rad="228600">
              <a:schemeClr val="accent6">
                <a:satMod val="175000"/>
                <a:alpha val="40000"/>
              </a:schemeClr>
            </a:glow>
          </a:effectLst>
          <a:scene3d>
            <a:camera prst="perspectiveRelaxed"/>
            <a:lightRig rig="threePt" dir="t"/>
          </a:scene3d>
        </p:spPr>
        <p:txBody>
          <a:bodyPr/>
          <a:lstStyle/>
          <a:p>
            <a:r>
              <a:rPr lang="az-Latn-AZ" b="1" dirty="0" smtClean="0"/>
              <a:t>Dünyagörüşünün səviyyələri:</a:t>
            </a:r>
            <a:endParaRPr lang="ru-RU" b="1"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blipFill>
            <a:blip r:embed="rId2" cstate="print"/>
            <a:tile tx="0" ty="0" sx="100000" sy="100000" flip="none" algn="tl"/>
          </a:blipFill>
          <a:effectLst>
            <a:innerShdw blurRad="63500" dist="50800" dir="13500000">
              <a:prstClr val="black">
                <a:alpha val="50000"/>
              </a:prstClr>
            </a:innerShdw>
            <a:reflection blurRad="6350" stA="50000" endA="300" endPos="90000" dir="5400000" sy="-100000" algn="bl" rotWithShape="0"/>
          </a:effectLst>
        </p:spPr>
        <p:txBody>
          <a:bodyPr>
            <a:normAutofit fontScale="90000"/>
          </a:bodyPr>
          <a:lstStyle/>
          <a:p>
            <a:r>
              <a:rPr lang="az-Latn-AZ" b="1" dirty="0" smtClean="0"/>
              <a:t>Dünyagörüşünün tarixi formaları:</a:t>
            </a:r>
            <a:endParaRPr lang="ru-RU" dirty="0"/>
          </a:p>
        </p:txBody>
      </p:sp>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AutoShape 5"/>
          <p:cNvSpPr>
            <a:spLocks noGrp="1" noChangeArrowheads="1"/>
          </p:cNvSpPr>
          <p:nvPr>
            <p:ph idx="1"/>
          </p:nvPr>
        </p:nvSpPr>
        <p:spPr bwMode="auto">
          <a:xfrm>
            <a:off x="457200" y="1600201"/>
            <a:ext cx="2530624" cy="1252735"/>
          </a:xfrm>
          <a:prstGeom prst="downArrowCallout">
            <a:avLst>
              <a:gd name="adj1" fmla="val 57525"/>
              <a:gd name="adj2" fmla="val 57525"/>
              <a:gd name="adj3" fmla="val 16667"/>
              <a:gd name="adj4" fmla="val 66667"/>
            </a:avLst>
          </a:prstGeom>
          <a:solidFill>
            <a:srgbClr val="FFFF00"/>
          </a:solidFill>
          <a:ln w="9525">
            <a:miter lim="800000"/>
            <a:headEnd/>
            <a:tailEnd/>
          </a:ln>
          <a:effectLst>
            <a:reflection blurRad="6350" stA="50000" endA="300" endPos="90000" dir="5400000" sy="-100000" algn="bl" rotWithShape="0"/>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lIns="106674" tIns="53337" rIns="106674" bIns="53337" anchor="ctr">
            <a:flatTx/>
          </a:bodyPr>
          <a:lstStyle/>
          <a:p>
            <a:pPr algn="ctr" defTabSz="1066800">
              <a:buNone/>
            </a:pPr>
            <a:r>
              <a:rPr lang="az-Latn-AZ" sz="2800" b="1" dirty="0"/>
              <a:t>Mifologiya</a:t>
            </a:r>
            <a:endParaRPr lang="ru-RU" sz="2800" b="1" dirty="0"/>
          </a:p>
        </p:txBody>
      </p:sp>
      <p:sp>
        <p:nvSpPr>
          <p:cNvPr id="5" name="AutoShape 6"/>
          <p:cNvSpPr>
            <a:spLocks noChangeArrowheads="1"/>
          </p:cNvSpPr>
          <p:nvPr/>
        </p:nvSpPr>
        <p:spPr bwMode="auto">
          <a:xfrm>
            <a:off x="3275856" y="1628800"/>
            <a:ext cx="2669728" cy="1096962"/>
          </a:xfrm>
          <a:prstGeom prst="downArrowCallout">
            <a:avLst>
              <a:gd name="adj1" fmla="val 57562"/>
              <a:gd name="adj2" fmla="val 57562"/>
              <a:gd name="adj3" fmla="val 16667"/>
              <a:gd name="adj4" fmla="val 66667"/>
            </a:avLst>
          </a:prstGeom>
          <a:solidFill>
            <a:srgbClr val="FFFF00"/>
          </a:solidFill>
          <a:ln w="9525">
            <a:miter lim="800000"/>
            <a:headEnd/>
            <a:tailEnd/>
          </a:ln>
          <a:effectLst>
            <a:reflection blurRad="6350" stA="50000" endA="300" endPos="90000" dir="5400000" sy="-100000" algn="bl" rotWithShape="0"/>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lIns="106674" tIns="53337" rIns="106674" bIns="53337" anchor="ctr">
            <a:flatTx/>
          </a:bodyPr>
          <a:lstStyle/>
          <a:p>
            <a:pPr algn="ctr" defTabSz="1066800"/>
            <a:r>
              <a:rPr lang="az-Latn-AZ" sz="2800" b="1" dirty="0"/>
              <a:t>Din</a:t>
            </a:r>
            <a:r>
              <a:rPr lang="ru-RU" sz="2800" dirty="0"/>
              <a:t> </a:t>
            </a:r>
          </a:p>
        </p:txBody>
      </p:sp>
      <p:sp>
        <p:nvSpPr>
          <p:cNvPr id="6" name="AutoShape 7"/>
          <p:cNvSpPr>
            <a:spLocks noChangeArrowheads="1"/>
          </p:cNvSpPr>
          <p:nvPr/>
        </p:nvSpPr>
        <p:spPr bwMode="auto">
          <a:xfrm>
            <a:off x="6228184" y="1628800"/>
            <a:ext cx="2668141" cy="1024954"/>
          </a:xfrm>
          <a:prstGeom prst="downArrowCallout">
            <a:avLst>
              <a:gd name="adj1" fmla="val 57525"/>
              <a:gd name="adj2" fmla="val 57525"/>
              <a:gd name="adj3" fmla="val 16667"/>
              <a:gd name="adj4" fmla="val 66667"/>
            </a:avLst>
          </a:prstGeom>
          <a:solidFill>
            <a:srgbClr val="FFFF00"/>
          </a:solidFill>
          <a:ln w="9525">
            <a:miter lim="800000"/>
            <a:headEnd/>
            <a:tailEnd/>
          </a:ln>
          <a:effectLst>
            <a:reflection blurRad="6350" stA="50000" endA="300" endPos="90000" dir="5400000" sy="-100000" algn="bl" rotWithShape="0"/>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lIns="106674" tIns="53337" rIns="106674" bIns="53337" anchor="ctr">
            <a:flatTx/>
          </a:bodyPr>
          <a:lstStyle/>
          <a:p>
            <a:pPr algn="ctr" defTabSz="1066800"/>
            <a:r>
              <a:rPr lang="az-Latn-AZ" sz="2800" b="1" dirty="0"/>
              <a:t>Fəlsəfə</a:t>
            </a:r>
            <a:endParaRPr lang="ru-RU" sz="2800" b="1" dirty="0"/>
          </a:p>
        </p:txBody>
      </p:sp>
      <p:sp>
        <p:nvSpPr>
          <p:cNvPr id="7" name="Rectangle 3"/>
          <p:cNvSpPr>
            <a:spLocks noChangeArrowheads="1"/>
          </p:cNvSpPr>
          <p:nvPr/>
        </p:nvSpPr>
        <p:spPr bwMode="auto">
          <a:xfrm>
            <a:off x="0" y="2924944"/>
            <a:ext cx="2843808" cy="3456384"/>
          </a:xfrm>
          <a:prstGeom prst="rect">
            <a:avLst/>
          </a:prstGeom>
          <a:solidFill>
            <a:schemeClr val="hlink"/>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w="165100" prst="coolSlant"/>
          </a:sp3d>
        </p:spPr>
        <p:txBody>
          <a:bodyPr wrap="none" lIns="106674" tIns="53337" rIns="106674" bIns="53337" anchor="ctr"/>
          <a:lstStyle/>
          <a:p>
            <a:pPr algn="ctr" defTabSz="1066800">
              <a:lnSpc>
                <a:spcPct val="110000"/>
              </a:lnSpc>
            </a:pPr>
            <a:r>
              <a:rPr lang="az-Latn-AZ" sz="2000" b="1" dirty="0"/>
              <a:t>Mif bəşəriyyətin mənəvi </a:t>
            </a:r>
          </a:p>
          <a:p>
            <a:pPr algn="ctr" defTabSz="1066800">
              <a:lnSpc>
                <a:spcPct val="110000"/>
              </a:lnSpc>
            </a:pPr>
            <a:r>
              <a:rPr lang="az-Latn-AZ" sz="2000" b="1" dirty="0"/>
              <a:t>mədəniyyətinin</a:t>
            </a:r>
          </a:p>
          <a:p>
            <a:pPr algn="ctr" defTabSz="1066800">
              <a:lnSpc>
                <a:spcPct val="110000"/>
              </a:lnSpc>
            </a:pPr>
            <a:r>
              <a:rPr lang="az-Latn-AZ" sz="2000" b="1" dirty="0"/>
              <a:t> ilkin formasıdır.</a:t>
            </a:r>
          </a:p>
          <a:p>
            <a:pPr algn="ctr" defTabSz="1066800">
              <a:lnSpc>
                <a:spcPct val="110000"/>
              </a:lnSpc>
            </a:pPr>
            <a:r>
              <a:rPr lang="az-Latn-AZ" sz="2000" b="1" dirty="0"/>
              <a:t> Onun əsasında bilik, </a:t>
            </a:r>
          </a:p>
          <a:p>
            <a:pPr algn="ctr" defTabSz="1066800">
              <a:lnSpc>
                <a:spcPct val="110000"/>
              </a:lnSpc>
            </a:pPr>
            <a:r>
              <a:rPr lang="az-Latn-AZ" sz="2000" b="1" dirty="0"/>
              <a:t>fantaziya və inamın </a:t>
            </a:r>
            <a:endParaRPr lang="az-Latn-AZ" sz="2000" b="1" dirty="0" smtClean="0"/>
          </a:p>
          <a:p>
            <a:pPr algn="ctr" defTabSz="1066800">
              <a:lnSpc>
                <a:spcPct val="110000"/>
              </a:lnSpc>
            </a:pPr>
            <a:r>
              <a:rPr lang="az-Latn-AZ" sz="2000" b="1" dirty="0" smtClean="0"/>
              <a:t>rüşeymləri  </a:t>
            </a:r>
            <a:r>
              <a:rPr lang="az-Latn-AZ" sz="2000" b="1" dirty="0"/>
              <a:t>durur.</a:t>
            </a:r>
            <a:endParaRPr lang="ru-RU" sz="2000" b="1" dirty="0"/>
          </a:p>
          <a:p>
            <a:pPr algn="ctr" defTabSz="1066800">
              <a:lnSpc>
                <a:spcPct val="110000"/>
              </a:lnSpc>
            </a:pPr>
            <a:endParaRPr lang="ru-RU" dirty="0"/>
          </a:p>
        </p:txBody>
      </p:sp>
      <p:sp>
        <p:nvSpPr>
          <p:cNvPr id="9" name="Rectangle 8"/>
          <p:cNvSpPr>
            <a:spLocks noChangeArrowheads="1"/>
          </p:cNvSpPr>
          <p:nvPr/>
        </p:nvSpPr>
        <p:spPr bwMode="auto">
          <a:xfrm>
            <a:off x="3275856" y="2924944"/>
            <a:ext cx="2880320" cy="3456384"/>
          </a:xfrm>
          <a:prstGeom prst="rect">
            <a:avLst/>
          </a:prstGeom>
          <a:solidFill>
            <a:schemeClr val="hlink"/>
          </a:solidFill>
          <a:ln w="9525">
            <a:solidFill>
              <a:schemeClr val="tx1"/>
            </a:solidFill>
            <a:miter lim="800000"/>
            <a:headEnd/>
            <a:tailEnd/>
          </a:ln>
          <a:effectLst>
            <a:reflection blurRad="6350" stA="50000" endA="300" endPos="90000" dir="5400000" sy="-100000" algn="bl" rotWithShape="0"/>
          </a:effectLst>
          <a:scene3d>
            <a:camera prst="orthographicFront"/>
            <a:lightRig rig="threePt" dir="t"/>
          </a:scene3d>
          <a:sp3d>
            <a:bevelT w="165100" prst="coolSlant"/>
          </a:sp3d>
        </p:spPr>
        <p:txBody>
          <a:bodyPr wrap="none" lIns="106674" tIns="53337" rIns="106674" bIns="53337" anchor="ctr"/>
          <a:lstStyle/>
          <a:p>
            <a:pPr algn="ctr" defTabSz="1066800">
              <a:lnSpc>
                <a:spcPct val="90000"/>
              </a:lnSpc>
            </a:pPr>
            <a:r>
              <a:rPr lang="az-Latn-AZ" sz="2000" b="1" dirty="0"/>
              <a:t>Dünyanın ikiləşməsi, </a:t>
            </a:r>
            <a:endParaRPr lang="az-Latn-AZ" sz="2000" b="1" dirty="0" smtClean="0"/>
          </a:p>
          <a:p>
            <a:pPr algn="ctr" defTabSz="1066800">
              <a:lnSpc>
                <a:spcPct val="90000"/>
              </a:lnSpc>
            </a:pPr>
            <a:r>
              <a:rPr lang="az-Latn-AZ" sz="2000" b="1" dirty="0" smtClean="0"/>
              <a:t>fövqəltəbii</a:t>
            </a:r>
            <a:endParaRPr lang="az-Latn-AZ" sz="2000" b="1" dirty="0"/>
          </a:p>
          <a:p>
            <a:pPr algn="ctr" defTabSz="1066800">
              <a:lnSpc>
                <a:spcPct val="90000"/>
              </a:lnSpc>
            </a:pPr>
            <a:r>
              <a:rPr lang="az-Latn-AZ" sz="2000" b="1" dirty="0"/>
              <a:t>qüvvələrin varlığına,</a:t>
            </a:r>
          </a:p>
          <a:p>
            <a:pPr algn="ctr" defTabSz="1066800">
              <a:lnSpc>
                <a:spcPct val="90000"/>
              </a:lnSpc>
            </a:pPr>
            <a:r>
              <a:rPr lang="az-Latn-AZ" sz="2000" b="1" dirty="0"/>
              <a:t>onların dünyanın </a:t>
            </a:r>
          </a:p>
          <a:p>
            <a:pPr algn="ctr" defTabSz="1066800">
              <a:lnSpc>
                <a:spcPct val="90000"/>
              </a:lnSpc>
            </a:pPr>
            <a:r>
              <a:rPr lang="az-Latn-AZ" sz="2000" b="1" dirty="0"/>
              <a:t>yaradılmasında </a:t>
            </a:r>
          </a:p>
          <a:p>
            <a:pPr algn="ctr" defTabSz="1066800">
              <a:lnSpc>
                <a:spcPct val="90000"/>
              </a:lnSpc>
            </a:pPr>
            <a:r>
              <a:rPr lang="az-Latn-AZ" sz="2000" b="1" dirty="0"/>
              <a:t>və insanların həyatında </a:t>
            </a:r>
          </a:p>
          <a:p>
            <a:pPr algn="ctr" defTabSz="1066800">
              <a:lnSpc>
                <a:spcPct val="90000"/>
              </a:lnSpc>
            </a:pPr>
            <a:r>
              <a:rPr lang="az-Latn-AZ" sz="2000" b="1" dirty="0"/>
              <a:t>idarəedici roluna </a:t>
            </a:r>
            <a:endParaRPr lang="az-Latn-AZ" sz="2000" b="1" dirty="0" smtClean="0"/>
          </a:p>
          <a:p>
            <a:pPr algn="ctr" defTabSz="1066800">
              <a:lnSpc>
                <a:spcPct val="90000"/>
              </a:lnSpc>
            </a:pPr>
            <a:r>
              <a:rPr lang="az-Latn-AZ" sz="2000" b="1" dirty="0" smtClean="0"/>
              <a:t>inamdır</a:t>
            </a:r>
            <a:r>
              <a:rPr lang="az-Latn-AZ" sz="2000" b="1" dirty="0"/>
              <a:t>.</a:t>
            </a:r>
          </a:p>
        </p:txBody>
      </p:sp>
      <p:sp>
        <p:nvSpPr>
          <p:cNvPr id="11" name="Rectangle 9"/>
          <p:cNvSpPr>
            <a:spLocks noChangeArrowheads="1"/>
          </p:cNvSpPr>
          <p:nvPr/>
        </p:nvSpPr>
        <p:spPr bwMode="auto">
          <a:xfrm>
            <a:off x="6444208" y="2852936"/>
            <a:ext cx="2699792" cy="3528392"/>
          </a:xfrm>
          <a:prstGeom prst="rect">
            <a:avLst/>
          </a:prstGeom>
          <a:solidFill>
            <a:schemeClr val="hlink"/>
          </a:solidFill>
          <a:ln w="9525">
            <a:solidFill>
              <a:schemeClr val="bg1"/>
            </a:solidFill>
            <a:miter lim="800000"/>
            <a:headEnd/>
            <a:tailEnd/>
          </a:ln>
          <a:effectLst>
            <a:reflection blurRad="6350" stA="50000" endA="300" endPos="90000" dir="5400000" sy="-100000" algn="bl" rotWithShape="0"/>
          </a:effectLst>
          <a:scene3d>
            <a:camera prst="orthographicFront"/>
            <a:lightRig rig="threePt" dir="t"/>
          </a:scene3d>
          <a:sp3d>
            <a:bevelT w="165100" prst="coolSlant"/>
          </a:sp3d>
        </p:spPr>
        <p:txBody>
          <a:bodyPr wrap="none" lIns="106674" tIns="53337" rIns="106674" bIns="53337" anchor="ctr"/>
          <a:lstStyle/>
          <a:p>
            <a:pPr defTabSz="1066800"/>
            <a:endParaRPr lang="ru-RU" sz="2800" b="0"/>
          </a:p>
        </p:txBody>
      </p:sp>
      <p:sp>
        <p:nvSpPr>
          <p:cNvPr id="13" name="Text Box 10"/>
          <p:cNvSpPr txBox="1">
            <a:spLocks noChangeArrowheads="1"/>
          </p:cNvSpPr>
          <p:nvPr/>
        </p:nvSpPr>
        <p:spPr bwMode="auto">
          <a:xfrm>
            <a:off x="6588224" y="3356992"/>
            <a:ext cx="2289870" cy="2077486"/>
          </a:xfrm>
          <a:prstGeom prst="rect">
            <a:avLst/>
          </a:prstGeom>
          <a:noFill/>
          <a:ln w="9525">
            <a:noFill/>
            <a:miter lim="800000"/>
            <a:headEnd/>
            <a:tailEnd/>
          </a:ln>
        </p:spPr>
        <p:txBody>
          <a:bodyPr wrap="square" lIns="106674" tIns="53337" rIns="106674" bIns="53337">
            <a:spAutoFit/>
          </a:bodyPr>
          <a:lstStyle/>
          <a:p>
            <a:pPr algn="ctr" defTabSz="1066800">
              <a:lnSpc>
                <a:spcPct val="80000"/>
              </a:lnSpc>
            </a:pPr>
            <a:r>
              <a:rPr lang="az-Latn-AZ" sz="2000" b="1" dirty="0"/>
              <a:t>Rasional-nəzəri dünyagörüşü forması kimi dünyaya və insanın oradakı yerinə ümumi nəzəri baxışlar sistemidir.</a:t>
            </a:r>
            <a:endParaRPr lang="ru-RU" sz="2000" b="1" dirty="0"/>
          </a:p>
        </p:txBody>
      </p:sp>
    </p:spTree>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354162"/>
          </a:xfrm>
          <a:blipFill>
            <a:blip r:embed="rId2" cstate="print"/>
            <a:tile tx="0" ty="0" sx="100000" sy="100000" flip="none" algn="tl"/>
          </a:blipFill>
        </p:spPr>
        <p:txBody>
          <a:bodyPr/>
          <a:lstStyle/>
          <a:p>
            <a:r>
              <a:rPr lang="az-Latn-AZ" b="1" dirty="0" smtClean="0"/>
              <a:t>Mifologiya</a:t>
            </a:r>
            <a:endParaRPr lang="ru-RU" dirty="0"/>
          </a:p>
        </p:txBody>
      </p:sp>
      <p:graphicFrame>
        <p:nvGraphicFramePr>
          <p:cNvPr id="6" name="Содержимое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Тема Office">
  <a:themeElements>
    <a:clrScheme name="Яркая">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1282</Words>
  <Application>Microsoft Office PowerPoint</Application>
  <PresentationFormat>Экран (4:3)</PresentationFormat>
  <Paragraphs>246</Paragraphs>
  <Slides>29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Тема Office</vt:lpstr>
      <vt:lpstr>Fəlsəfənin predmeti, genezisi və cəmiyyətdə yeri</vt:lpstr>
      <vt:lpstr>Ədəbiyyat</vt:lpstr>
      <vt:lpstr>“Fəlsəfə” yunan dilindən götürülüb:</vt:lpstr>
      <vt:lpstr>Dünyagörüşü:</vt:lpstr>
      <vt:lpstr>Dünyagörüşünün strukturu:</vt:lpstr>
      <vt:lpstr>Dünyagörüşünün səviyyələri:</vt:lpstr>
      <vt:lpstr>Dünyagörüşünün tarixi formaları:</vt:lpstr>
      <vt:lpstr>Слайд 8</vt:lpstr>
      <vt:lpstr>Mifologiya</vt:lpstr>
      <vt:lpstr>Erix Fromm:</vt:lpstr>
      <vt:lpstr>                                              </vt:lpstr>
      <vt:lpstr>Слайд 12</vt:lpstr>
      <vt:lpstr>Elmi dünyagörüşü:</vt:lpstr>
      <vt:lpstr>Слайд 14</vt:lpstr>
      <vt:lpstr>Fəlsəfə ilə elmin oxşar cəhətləri:</vt:lpstr>
      <vt:lpstr>Fəlsəfə ilə elmin fərqli cəhətləri:</vt:lpstr>
      <vt:lpstr>Слайд 17</vt:lpstr>
      <vt:lpstr>Слайд 18</vt:lpstr>
      <vt:lpstr>Materializmin əsas xüsusiyyətləri:</vt:lpstr>
      <vt:lpstr>Materializmin formaları</vt:lpstr>
      <vt:lpstr>İdealizmin ümumi xüsusiyyətləri</vt:lpstr>
      <vt:lpstr>Fəlsəfi biliklərin strukturu:</vt:lpstr>
      <vt:lpstr>Fəlsəfənin funksiyaları:</vt:lpstr>
      <vt:lpstr>Piko della Mirandola</vt:lpstr>
      <vt:lpstr>Tomas Mann</vt:lpstr>
      <vt:lpstr>Epikür e.ə. 342-271) </vt:lpstr>
      <vt:lpstr>Слайд 27</vt:lpstr>
      <vt:lpstr>Frensis Bekon</vt:lpstr>
      <vt:lpstr>Fridrix Nitşe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Fəlsəfənin predmeti, genezisi və cəmiyyətdə yeri</dc:title>
  <dc:creator>Gunay</dc:creator>
  <cp:lastModifiedBy>cm</cp:lastModifiedBy>
  <cp:revision>47</cp:revision>
  <dcterms:created xsi:type="dcterms:W3CDTF">2014-06-30T18:41:48Z</dcterms:created>
  <dcterms:modified xsi:type="dcterms:W3CDTF">2018-01-12T09:29:59Z</dcterms:modified>
</cp:coreProperties>
</file>