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  <p:sldMasterId id="2147483711" r:id="rId3"/>
  </p:sldMasterIdLst>
  <p:notesMasterIdLst>
    <p:notesMasterId r:id="rId12"/>
  </p:notesMasterIdLst>
  <p:handoutMasterIdLst>
    <p:handoutMasterId r:id="rId13"/>
  </p:handoutMasterIdLst>
  <p:sldIdLst>
    <p:sldId id="288" r:id="rId4"/>
    <p:sldId id="338" r:id="rId5"/>
    <p:sldId id="339" r:id="rId6"/>
    <p:sldId id="340" r:id="rId7"/>
    <p:sldId id="342" r:id="rId8"/>
    <p:sldId id="341" r:id="rId9"/>
    <p:sldId id="294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60"/>
    <p:restoredTop sz="95052" autoAdjust="0"/>
  </p:normalViewPr>
  <p:slideViewPr>
    <p:cSldViewPr>
      <p:cViewPr varScale="1">
        <p:scale>
          <a:sx n="90" d="100"/>
          <a:sy n="90" d="100"/>
        </p:scale>
        <p:origin x="1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  <a:prstGeom prst="rect">
            <a:avLst/>
          </a:prstGeo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6190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60FC5-BEBD-C346-B701-3C5498A090FD}"/>
              </a:ext>
            </a:extLst>
          </p:cNvPr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1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66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1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46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43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75638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8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6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27922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41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C5F98-79B0-DA4D-A2F9-CD42B7A4910E}"/>
              </a:ext>
            </a:extLst>
          </p:cNvPr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1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1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9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EA4113-C69F-E941-8CB8-4F169E54A168}"/>
              </a:ext>
            </a:extLst>
          </p:cNvPr>
          <p:cNvGrpSpPr/>
          <p:nvPr userDrawn="1"/>
        </p:nvGrpSpPr>
        <p:grpSpPr>
          <a:xfrm>
            <a:off x="-76199" y="-34609"/>
            <a:ext cx="9266079" cy="5237205"/>
            <a:chOff x="-76199" y="-34609"/>
            <a:chExt cx="9266079" cy="523720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BF095A4-B7DA-FC4F-BF23-DFE4DAC573B9}"/>
                </a:ext>
              </a:extLst>
            </p:cNvPr>
            <p:cNvSpPr/>
            <p:nvPr/>
          </p:nvSpPr>
          <p:spPr>
            <a:xfrm>
              <a:off x="-76199" y="-34609"/>
              <a:ext cx="4131541" cy="780706"/>
            </a:xfrm>
            <a:custGeom>
              <a:avLst/>
              <a:gdLst>
                <a:gd name="connsiteX0" fmla="*/ 0 w 4131541"/>
                <a:gd name="connsiteY0" fmla="*/ 0 h 780706"/>
                <a:gd name="connsiteX1" fmla="*/ 4131541 w 4131541"/>
                <a:gd name="connsiteY1" fmla="*/ 0 h 780706"/>
                <a:gd name="connsiteX2" fmla="*/ 4031963 w 4131541"/>
                <a:gd name="connsiteY2" fmla="*/ 49139 h 780706"/>
                <a:gd name="connsiteX3" fmla="*/ 3087286 w 4131541"/>
                <a:gd name="connsiteY3" fmla="*/ 391870 h 780706"/>
                <a:gd name="connsiteX4" fmla="*/ 2384031 w 4131541"/>
                <a:gd name="connsiteY4" fmla="*/ 454838 h 780706"/>
                <a:gd name="connsiteX5" fmla="*/ 1669509 w 4131541"/>
                <a:gd name="connsiteY5" fmla="*/ 424349 h 780706"/>
                <a:gd name="connsiteX6" fmla="*/ 349830 w 4131541"/>
                <a:gd name="connsiteY6" fmla="*/ 601322 h 780706"/>
                <a:gd name="connsiteX7" fmla="*/ 81884 w 4131541"/>
                <a:gd name="connsiteY7" fmla="*/ 728750 h 780706"/>
                <a:gd name="connsiteX8" fmla="*/ 0 w 4131541"/>
                <a:gd name="connsiteY8" fmla="*/ 780706 h 7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1541" h="780706">
                  <a:moveTo>
                    <a:pt x="0" y="0"/>
                  </a:moveTo>
                  <a:lnTo>
                    <a:pt x="4131541" y="0"/>
                  </a:lnTo>
                  <a:lnTo>
                    <a:pt x="4031963" y="49139"/>
                  </a:lnTo>
                  <a:cubicBezTo>
                    <a:pt x="3728442" y="193397"/>
                    <a:pt x="3415880" y="320783"/>
                    <a:pt x="3087286" y="391870"/>
                  </a:cubicBezTo>
                  <a:cubicBezTo>
                    <a:pt x="2855961" y="442245"/>
                    <a:pt x="2620659" y="459478"/>
                    <a:pt x="2384031" y="454838"/>
                  </a:cubicBezTo>
                  <a:cubicBezTo>
                    <a:pt x="2146078" y="450861"/>
                    <a:pt x="1908125" y="430314"/>
                    <a:pt x="1669509" y="424349"/>
                  </a:cubicBezTo>
                  <a:cubicBezTo>
                    <a:pt x="1224093" y="412418"/>
                    <a:pt x="771385" y="440256"/>
                    <a:pt x="349830" y="601322"/>
                  </a:cubicBezTo>
                  <a:cubicBezTo>
                    <a:pt x="258029" y="636783"/>
                    <a:pt x="167885" y="679204"/>
                    <a:pt x="81884" y="728750"/>
                  </a:cubicBezTo>
                  <a:lnTo>
                    <a:pt x="0" y="780706"/>
                  </a:ln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966A795-17F8-B645-B64F-54E5F1A77061}"/>
                </a:ext>
              </a:extLst>
            </p:cNvPr>
            <p:cNvSpPr/>
            <p:nvPr/>
          </p:nvSpPr>
          <p:spPr>
            <a:xfrm>
              <a:off x="1040132" y="2033280"/>
              <a:ext cx="8149748" cy="3169316"/>
            </a:xfrm>
            <a:custGeom>
              <a:avLst/>
              <a:gdLst>
                <a:gd name="connsiteX0" fmla="*/ 8149748 w 8149748"/>
                <a:gd name="connsiteY0" fmla="*/ 0 h 3169316"/>
                <a:gd name="connsiteX1" fmla="*/ 8149748 w 8149748"/>
                <a:gd name="connsiteY1" fmla="*/ 3169316 h 3169316"/>
                <a:gd name="connsiteX2" fmla="*/ 0 w 8149748"/>
                <a:gd name="connsiteY2" fmla="*/ 3169316 h 3169316"/>
                <a:gd name="connsiteX3" fmla="*/ 128403 w 8149748"/>
                <a:gd name="connsiteY3" fmla="*/ 3031532 h 3169316"/>
                <a:gd name="connsiteX4" fmla="*/ 1374413 w 8149748"/>
                <a:gd name="connsiteY4" fmla="*/ 2315495 h 3169316"/>
                <a:gd name="connsiteX5" fmla="*/ 3309190 w 8149748"/>
                <a:gd name="connsiteY5" fmla="*/ 2066274 h 3169316"/>
                <a:gd name="connsiteX6" fmla="*/ 4263655 w 8149748"/>
                <a:gd name="connsiteY6" fmla="*/ 1950280 h 3169316"/>
                <a:gd name="connsiteX7" fmla="*/ 5084228 w 8149748"/>
                <a:gd name="connsiteY7" fmla="*/ 1553250 h 3169316"/>
                <a:gd name="connsiteX8" fmla="*/ 6718085 w 8149748"/>
                <a:gd name="connsiteY8" fmla="*/ 511956 h 3169316"/>
                <a:gd name="connsiteX9" fmla="*/ 8027863 w 8149748"/>
                <a:gd name="connsiteY9" fmla="*/ 18320 h 31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49748" h="3169316">
                  <a:moveTo>
                    <a:pt x="8149748" y="0"/>
                  </a:moveTo>
                  <a:lnTo>
                    <a:pt x="8149748" y="3169316"/>
                  </a:lnTo>
                  <a:lnTo>
                    <a:pt x="0" y="3169316"/>
                  </a:lnTo>
                  <a:lnTo>
                    <a:pt x="128403" y="3031532"/>
                  </a:lnTo>
                  <a:cubicBezTo>
                    <a:pt x="472778" y="2692839"/>
                    <a:pt x="916237" y="2458749"/>
                    <a:pt x="1374413" y="2315495"/>
                  </a:cubicBezTo>
                  <a:cubicBezTo>
                    <a:pt x="2000117" y="2119300"/>
                    <a:pt x="2658299" y="2085496"/>
                    <a:pt x="3309190" y="2066274"/>
                  </a:cubicBezTo>
                  <a:cubicBezTo>
                    <a:pt x="3629997" y="2056332"/>
                    <a:pt x="3954116" y="2041750"/>
                    <a:pt x="4263655" y="1950280"/>
                  </a:cubicBezTo>
                  <a:cubicBezTo>
                    <a:pt x="4556622" y="1863451"/>
                    <a:pt x="4825728" y="1713653"/>
                    <a:pt x="5084228" y="1553250"/>
                  </a:cubicBezTo>
                  <a:cubicBezTo>
                    <a:pt x="5632382" y="1211897"/>
                    <a:pt x="6150709" y="822157"/>
                    <a:pt x="6718085" y="511956"/>
                  </a:cubicBezTo>
                  <a:cubicBezTo>
                    <a:pt x="7128206" y="287757"/>
                    <a:pt x="7568154" y="104569"/>
                    <a:pt x="8027863" y="18320"/>
                  </a:cubicBez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32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7095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4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82065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85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5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0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42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1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5463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13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64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089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14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20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712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BC530-4866-B14D-863B-47A6EF2EAF5D}"/>
              </a:ext>
            </a:extLst>
          </p:cNvPr>
          <p:cNvGrpSpPr/>
          <p:nvPr userDrawn="1"/>
        </p:nvGrpSpPr>
        <p:grpSpPr>
          <a:xfrm>
            <a:off x="-76199" y="-34609"/>
            <a:ext cx="9266079" cy="5237205"/>
            <a:chOff x="-76199" y="-34609"/>
            <a:chExt cx="9266079" cy="523720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130CA23-DAD0-114C-9728-DAAE075387EE}"/>
                </a:ext>
              </a:extLst>
            </p:cNvPr>
            <p:cNvSpPr/>
            <p:nvPr/>
          </p:nvSpPr>
          <p:spPr>
            <a:xfrm>
              <a:off x="-76199" y="-34609"/>
              <a:ext cx="4131541" cy="780706"/>
            </a:xfrm>
            <a:custGeom>
              <a:avLst/>
              <a:gdLst>
                <a:gd name="connsiteX0" fmla="*/ 0 w 4131541"/>
                <a:gd name="connsiteY0" fmla="*/ 0 h 780706"/>
                <a:gd name="connsiteX1" fmla="*/ 4131541 w 4131541"/>
                <a:gd name="connsiteY1" fmla="*/ 0 h 780706"/>
                <a:gd name="connsiteX2" fmla="*/ 4031963 w 4131541"/>
                <a:gd name="connsiteY2" fmla="*/ 49139 h 780706"/>
                <a:gd name="connsiteX3" fmla="*/ 3087286 w 4131541"/>
                <a:gd name="connsiteY3" fmla="*/ 391870 h 780706"/>
                <a:gd name="connsiteX4" fmla="*/ 2384031 w 4131541"/>
                <a:gd name="connsiteY4" fmla="*/ 454838 h 780706"/>
                <a:gd name="connsiteX5" fmla="*/ 1669509 w 4131541"/>
                <a:gd name="connsiteY5" fmla="*/ 424349 h 780706"/>
                <a:gd name="connsiteX6" fmla="*/ 349830 w 4131541"/>
                <a:gd name="connsiteY6" fmla="*/ 601322 h 780706"/>
                <a:gd name="connsiteX7" fmla="*/ 81884 w 4131541"/>
                <a:gd name="connsiteY7" fmla="*/ 728750 h 780706"/>
                <a:gd name="connsiteX8" fmla="*/ 0 w 4131541"/>
                <a:gd name="connsiteY8" fmla="*/ 780706 h 7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1541" h="780706">
                  <a:moveTo>
                    <a:pt x="0" y="0"/>
                  </a:moveTo>
                  <a:lnTo>
                    <a:pt x="4131541" y="0"/>
                  </a:lnTo>
                  <a:lnTo>
                    <a:pt x="4031963" y="49139"/>
                  </a:lnTo>
                  <a:cubicBezTo>
                    <a:pt x="3728442" y="193397"/>
                    <a:pt x="3415880" y="320783"/>
                    <a:pt x="3087286" y="391870"/>
                  </a:cubicBezTo>
                  <a:cubicBezTo>
                    <a:pt x="2855961" y="442245"/>
                    <a:pt x="2620659" y="459478"/>
                    <a:pt x="2384031" y="454838"/>
                  </a:cubicBezTo>
                  <a:cubicBezTo>
                    <a:pt x="2146078" y="450861"/>
                    <a:pt x="1908125" y="430314"/>
                    <a:pt x="1669509" y="424349"/>
                  </a:cubicBezTo>
                  <a:cubicBezTo>
                    <a:pt x="1224093" y="412418"/>
                    <a:pt x="771385" y="440256"/>
                    <a:pt x="349830" y="601322"/>
                  </a:cubicBezTo>
                  <a:cubicBezTo>
                    <a:pt x="258029" y="636783"/>
                    <a:pt x="167885" y="679204"/>
                    <a:pt x="81884" y="728750"/>
                  </a:cubicBezTo>
                  <a:lnTo>
                    <a:pt x="0" y="780706"/>
                  </a:ln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80403F-2002-BF41-9DF5-D0967B995AF2}"/>
                </a:ext>
              </a:extLst>
            </p:cNvPr>
            <p:cNvSpPr/>
            <p:nvPr/>
          </p:nvSpPr>
          <p:spPr>
            <a:xfrm>
              <a:off x="1040132" y="2033280"/>
              <a:ext cx="8149748" cy="3169316"/>
            </a:xfrm>
            <a:custGeom>
              <a:avLst/>
              <a:gdLst>
                <a:gd name="connsiteX0" fmla="*/ 8149748 w 8149748"/>
                <a:gd name="connsiteY0" fmla="*/ 0 h 3169316"/>
                <a:gd name="connsiteX1" fmla="*/ 8149748 w 8149748"/>
                <a:gd name="connsiteY1" fmla="*/ 3169316 h 3169316"/>
                <a:gd name="connsiteX2" fmla="*/ 0 w 8149748"/>
                <a:gd name="connsiteY2" fmla="*/ 3169316 h 3169316"/>
                <a:gd name="connsiteX3" fmla="*/ 128403 w 8149748"/>
                <a:gd name="connsiteY3" fmla="*/ 3031532 h 3169316"/>
                <a:gd name="connsiteX4" fmla="*/ 1374413 w 8149748"/>
                <a:gd name="connsiteY4" fmla="*/ 2315495 h 3169316"/>
                <a:gd name="connsiteX5" fmla="*/ 3309190 w 8149748"/>
                <a:gd name="connsiteY5" fmla="*/ 2066274 h 3169316"/>
                <a:gd name="connsiteX6" fmla="*/ 4263655 w 8149748"/>
                <a:gd name="connsiteY6" fmla="*/ 1950280 h 3169316"/>
                <a:gd name="connsiteX7" fmla="*/ 5084228 w 8149748"/>
                <a:gd name="connsiteY7" fmla="*/ 1553250 h 3169316"/>
                <a:gd name="connsiteX8" fmla="*/ 6718085 w 8149748"/>
                <a:gd name="connsiteY8" fmla="*/ 511956 h 3169316"/>
                <a:gd name="connsiteX9" fmla="*/ 8027863 w 8149748"/>
                <a:gd name="connsiteY9" fmla="*/ 18320 h 31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49748" h="3169316">
                  <a:moveTo>
                    <a:pt x="8149748" y="0"/>
                  </a:moveTo>
                  <a:lnTo>
                    <a:pt x="8149748" y="3169316"/>
                  </a:lnTo>
                  <a:lnTo>
                    <a:pt x="0" y="3169316"/>
                  </a:lnTo>
                  <a:lnTo>
                    <a:pt x="128403" y="3031532"/>
                  </a:lnTo>
                  <a:cubicBezTo>
                    <a:pt x="472778" y="2692839"/>
                    <a:pt x="916237" y="2458749"/>
                    <a:pt x="1374413" y="2315495"/>
                  </a:cubicBezTo>
                  <a:cubicBezTo>
                    <a:pt x="2000117" y="2119300"/>
                    <a:pt x="2658299" y="2085496"/>
                    <a:pt x="3309190" y="2066274"/>
                  </a:cubicBezTo>
                  <a:cubicBezTo>
                    <a:pt x="3629997" y="2056332"/>
                    <a:pt x="3954116" y="2041750"/>
                    <a:pt x="4263655" y="1950280"/>
                  </a:cubicBezTo>
                  <a:cubicBezTo>
                    <a:pt x="4556622" y="1863451"/>
                    <a:pt x="4825728" y="1713653"/>
                    <a:pt x="5084228" y="1553250"/>
                  </a:cubicBezTo>
                  <a:cubicBezTo>
                    <a:pt x="5632382" y="1211897"/>
                    <a:pt x="6150709" y="822157"/>
                    <a:pt x="6718085" y="511956"/>
                  </a:cubicBezTo>
                  <a:cubicBezTo>
                    <a:pt x="7128206" y="287757"/>
                    <a:pt x="7568154" y="104569"/>
                    <a:pt x="8027863" y="18320"/>
                  </a:cubicBezTo>
                  <a:close/>
                </a:path>
              </a:pathLst>
            </a:custGeom>
            <a:solidFill>
              <a:srgbClr val="E8CBC5">
                <a:alpha val="57000"/>
              </a:srgbClr>
            </a:solidFill>
            <a:ln w="66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pt-BR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49"/>
            <a:ext cx="8229600" cy="35468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767FD-DFC7-3846-BA69-3EF38CD89A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34901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FF74659-9C7E-E541-BE01-1B52222EBC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8" r:id="rId4"/>
    <p:sldLayoutId id="2147483710" r:id="rId5"/>
    <p:sldLayoutId id="2147483669" r:id="rId6"/>
    <p:sldLayoutId id="2147483666" r:id="rId7"/>
    <p:sldLayoutId id="2147483709" r:id="rId8"/>
    <p:sldLayoutId id="2147483670" r:id="rId9"/>
    <p:sldLayoutId id="2147483708" r:id="rId10"/>
    <p:sldLayoutId id="2147483671" r:id="rId11"/>
    <p:sldLayoutId id="2147483682" r:id="rId12"/>
    <p:sldLayoutId id="2147483681" r:id="rId13"/>
    <p:sldLayoutId id="2147483683" r:id="rId14"/>
    <p:sldLayoutId id="2147483684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9" r:id="rId21"/>
    <p:sldLayoutId id="2147483680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796DCD2-8CF7-5241-AE24-5C8511F60865}"/>
              </a:ext>
            </a:extLst>
          </p:cNvPr>
          <p:cNvSpPr txBox="1"/>
          <p:nvPr/>
        </p:nvSpPr>
        <p:spPr>
          <a:xfrm>
            <a:off x="1053289" y="1476151"/>
            <a:ext cx="2362826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73C7A66-E79D-534B-9150-6A87FDB0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0" y="9853"/>
            <a:ext cx="4191000" cy="51435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4C4B0B0-178E-9D4A-9AB7-F4B2890B49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7916">
            <a:off x="5312070" y="-936793"/>
            <a:ext cx="1820605" cy="162378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810093-19D8-274F-B233-BE7BFB0A2FE8}"/>
              </a:ext>
            </a:extLst>
          </p:cNvPr>
          <p:cNvCxnSpPr>
            <a:cxnSpLocks/>
          </p:cNvCxnSpPr>
          <p:nvPr/>
        </p:nvCxnSpPr>
        <p:spPr>
          <a:xfrm>
            <a:off x="2072601" y="2735395"/>
            <a:ext cx="110142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C5F965-CC3A-8F4A-A47B-ADDEB34AADD8}"/>
              </a:ext>
            </a:extLst>
          </p:cNvPr>
          <p:cNvSpPr txBox="1"/>
          <p:nvPr/>
        </p:nvSpPr>
        <p:spPr>
          <a:xfrm>
            <a:off x="1053289" y="4169807"/>
            <a:ext cx="13299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pc="3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pc="3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</a:t>
            </a:r>
          </a:p>
        </p:txBody>
      </p:sp>
      <p:sp>
        <p:nvSpPr>
          <p:cNvPr id="2" name="Graphic 66">
            <a:extLst>
              <a:ext uri="{FF2B5EF4-FFF2-40B4-BE49-F238E27FC236}">
                <a16:creationId xmlns:a16="http://schemas.microsoft.com/office/drawing/2014/main" id="{53002291-E5FE-B648-BAF1-153C1287E52B}"/>
              </a:ext>
            </a:extLst>
          </p:cNvPr>
          <p:cNvSpPr/>
          <p:nvPr/>
        </p:nvSpPr>
        <p:spPr>
          <a:xfrm rot="772764">
            <a:off x="-875205" y="-1083616"/>
            <a:ext cx="2359612" cy="2106290"/>
          </a:xfrm>
          <a:custGeom>
            <a:avLst/>
            <a:gdLst>
              <a:gd name="connsiteX0" fmla="*/ 1659130 w 2359612"/>
              <a:gd name="connsiteY0" fmla="*/ 0 h 2106290"/>
              <a:gd name="connsiteX1" fmla="*/ 700482 w 2359612"/>
              <a:gd name="connsiteY1" fmla="*/ 0 h 2106290"/>
              <a:gd name="connsiteX2" fmla="*/ 509071 w 2359612"/>
              <a:gd name="connsiteY2" fmla="*/ 110815 h 2106290"/>
              <a:gd name="connsiteX3" fmla="*/ 29547 w 2359612"/>
              <a:gd name="connsiteY3" fmla="*/ 942330 h 2106290"/>
              <a:gd name="connsiteX4" fmla="*/ 29547 w 2359612"/>
              <a:gd name="connsiteY4" fmla="*/ 1163961 h 2106290"/>
              <a:gd name="connsiteX5" fmla="*/ 508673 w 2359612"/>
              <a:gd name="connsiteY5" fmla="*/ 1995475 h 2106290"/>
              <a:gd name="connsiteX6" fmla="*/ 700084 w 2359612"/>
              <a:gd name="connsiteY6" fmla="*/ 2106291 h 2106290"/>
              <a:gd name="connsiteX7" fmla="*/ 1658732 w 2359612"/>
              <a:gd name="connsiteY7" fmla="*/ 2106291 h 2106290"/>
              <a:gd name="connsiteX8" fmla="*/ 1850144 w 2359612"/>
              <a:gd name="connsiteY8" fmla="*/ 1995475 h 2106290"/>
              <a:gd name="connsiteX9" fmla="*/ 2330065 w 2359612"/>
              <a:gd name="connsiteY9" fmla="*/ 1163961 h 2106290"/>
              <a:gd name="connsiteX10" fmla="*/ 2330065 w 2359612"/>
              <a:gd name="connsiteY10" fmla="*/ 942330 h 2106290"/>
              <a:gd name="connsiteX11" fmla="*/ 1850542 w 2359612"/>
              <a:gd name="connsiteY11" fmla="*/ 110815 h 2106290"/>
              <a:gd name="connsiteX12" fmla="*/ 1659130 w 2359612"/>
              <a:gd name="connsiteY12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612" h="2106290">
                <a:moveTo>
                  <a:pt x="1659130" y="0"/>
                </a:moveTo>
                <a:lnTo>
                  <a:pt x="700482" y="0"/>
                </a:lnTo>
                <a:cubicBezTo>
                  <a:pt x="621291" y="0"/>
                  <a:pt x="548467" y="42253"/>
                  <a:pt x="509071" y="110815"/>
                </a:cubicBezTo>
                <a:lnTo>
                  <a:pt x="29547" y="942330"/>
                </a:lnTo>
                <a:cubicBezTo>
                  <a:pt x="-9849" y="1010892"/>
                  <a:pt x="-9849" y="1095399"/>
                  <a:pt x="29547" y="1163961"/>
                </a:cubicBezTo>
                <a:lnTo>
                  <a:pt x="508673" y="1995475"/>
                </a:lnTo>
                <a:cubicBezTo>
                  <a:pt x="548069" y="2064037"/>
                  <a:pt x="621291" y="2106291"/>
                  <a:pt x="700084" y="2106291"/>
                </a:cubicBezTo>
                <a:lnTo>
                  <a:pt x="1658732" y="2106291"/>
                </a:lnTo>
                <a:cubicBezTo>
                  <a:pt x="1737923" y="2106291"/>
                  <a:pt x="1810747" y="2064037"/>
                  <a:pt x="1850144" y="1995475"/>
                </a:cubicBezTo>
                <a:lnTo>
                  <a:pt x="2330065" y="1163961"/>
                </a:lnTo>
                <a:cubicBezTo>
                  <a:pt x="2369461" y="1095399"/>
                  <a:pt x="2369461" y="1010892"/>
                  <a:pt x="2330065" y="942330"/>
                </a:cubicBezTo>
                <a:lnTo>
                  <a:pt x="1850542" y="110815"/>
                </a:lnTo>
                <a:cubicBezTo>
                  <a:pt x="1811145" y="42253"/>
                  <a:pt x="1737923" y="0"/>
                  <a:pt x="1659130" y="0"/>
                </a:cubicBezTo>
                <a:close/>
              </a:path>
            </a:pathLst>
          </a:custGeom>
          <a:solidFill>
            <a:schemeClr val="accent1"/>
          </a:solidFill>
          <a:ln w="39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" name="Graphic 75">
            <a:extLst>
              <a:ext uri="{FF2B5EF4-FFF2-40B4-BE49-F238E27FC236}">
                <a16:creationId xmlns:a16="http://schemas.microsoft.com/office/drawing/2014/main" id="{8116ACF1-1BC4-124B-B8B1-DDC10EB7B1C7}"/>
              </a:ext>
            </a:extLst>
          </p:cNvPr>
          <p:cNvSpPr/>
          <p:nvPr/>
        </p:nvSpPr>
        <p:spPr>
          <a:xfrm rot="20712357">
            <a:off x="6948368" y="3052106"/>
            <a:ext cx="3062495" cy="2733713"/>
          </a:xfrm>
          <a:custGeom>
            <a:avLst/>
            <a:gdLst>
              <a:gd name="connsiteX0" fmla="*/ 2153354 w 3062495"/>
              <a:gd name="connsiteY0" fmla="*/ 0 h 2733713"/>
              <a:gd name="connsiteX1" fmla="*/ 909142 w 3062495"/>
              <a:gd name="connsiteY1" fmla="*/ 0 h 2733713"/>
              <a:gd name="connsiteX2" fmla="*/ 660713 w 3062495"/>
              <a:gd name="connsiteY2" fmla="*/ 143825 h 2733713"/>
              <a:gd name="connsiteX3" fmla="*/ 38349 w 3062495"/>
              <a:gd name="connsiteY3" fmla="*/ 1223032 h 2733713"/>
              <a:gd name="connsiteX4" fmla="*/ 38349 w 3062495"/>
              <a:gd name="connsiteY4" fmla="*/ 1510682 h 2733713"/>
              <a:gd name="connsiteX5" fmla="*/ 660197 w 3062495"/>
              <a:gd name="connsiteY5" fmla="*/ 2589888 h 2733713"/>
              <a:gd name="connsiteX6" fmla="*/ 908626 w 3062495"/>
              <a:gd name="connsiteY6" fmla="*/ 2733714 h 2733713"/>
              <a:gd name="connsiteX7" fmla="*/ 2152837 w 3062495"/>
              <a:gd name="connsiteY7" fmla="*/ 2733714 h 2733713"/>
              <a:gd name="connsiteX8" fmla="*/ 2401266 w 3062495"/>
              <a:gd name="connsiteY8" fmla="*/ 2589888 h 2733713"/>
              <a:gd name="connsiteX9" fmla="*/ 3024147 w 3062495"/>
              <a:gd name="connsiteY9" fmla="*/ 1510682 h 2733713"/>
              <a:gd name="connsiteX10" fmla="*/ 3024147 w 3062495"/>
              <a:gd name="connsiteY10" fmla="*/ 1223032 h 2733713"/>
              <a:gd name="connsiteX11" fmla="*/ 2401783 w 3062495"/>
              <a:gd name="connsiteY11" fmla="*/ 143825 h 2733713"/>
              <a:gd name="connsiteX12" fmla="*/ 2153354 w 3062495"/>
              <a:gd name="connsiteY12" fmla="*/ 0 h 273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2495" h="2733713">
                <a:moveTo>
                  <a:pt x="2153354" y="0"/>
                </a:moveTo>
                <a:lnTo>
                  <a:pt x="909142" y="0"/>
                </a:lnTo>
                <a:cubicBezTo>
                  <a:pt x="806362" y="0"/>
                  <a:pt x="711845" y="54840"/>
                  <a:pt x="660713" y="143825"/>
                </a:cubicBezTo>
                <a:lnTo>
                  <a:pt x="38349" y="1223032"/>
                </a:lnTo>
                <a:cubicBezTo>
                  <a:pt x="-12783" y="1312017"/>
                  <a:pt x="-12783" y="1421697"/>
                  <a:pt x="38349" y="1510682"/>
                </a:cubicBezTo>
                <a:lnTo>
                  <a:pt x="660197" y="2589888"/>
                </a:lnTo>
                <a:cubicBezTo>
                  <a:pt x="711329" y="2678874"/>
                  <a:pt x="806362" y="2733714"/>
                  <a:pt x="908626" y="2733714"/>
                </a:cubicBezTo>
                <a:lnTo>
                  <a:pt x="2152837" y="2733714"/>
                </a:lnTo>
                <a:cubicBezTo>
                  <a:pt x="2255618" y="2733714"/>
                  <a:pt x="2350134" y="2678874"/>
                  <a:pt x="2401266" y="2589888"/>
                </a:cubicBezTo>
                <a:lnTo>
                  <a:pt x="3024147" y="1510682"/>
                </a:lnTo>
                <a:cubicBezTo>
                  <a:pt x="3075279" y="1421697"/>
                  <a:pt x="3075279" y="1312017"/>
                  <a:pt x="3024147" y="1223032"/>
                </a:cubicBezTo>
                <a:lnTo>
                  <a:pt x="2401783" y="143825"/>
                </a:lnTo>
                <a:cubicBezTo>
                  <a:pt x="2350651" y="54840"/>
                  <a:pt x="2255618" y="0"/>
                  <a:pt x="2153354" y="0"/>
                </a:cubicBezTo>
                <a:close/>
              </a:path>
            </a:pathLst>
          </a:custGeom>
          <a:solidFill>
            <a:schemeClr val="accent1">
              <a:alpha val="71000"/>
            </a:schemeClr>
          </a:solidFill>
          <a:ln w="515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29071-BB0B-0D45-BBCA-B296ABF21113}"/>
              </a:ext>
            </a:extLst>
          </p:cNvPr>
          <p:cNvCxnSpPr>
            <a:cxnSpLocks/>
          </p:cNvCxnSpPr>
          <p:nvPr/>
        </p:nvCxnSpPr>
        <p:spPr>
          <a:xfrm>
            <a:off x="7086600" y="716427"/>
            <a:ext cx="2050991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8D6126-A589-BD49-BAA3-EF95D11AA254}"/>
              </a:ext>
            </a:extLst>
          </p:cNvPr>
          <p:cNvSpPr/>
          <p:nvPr/>
        </p:nvSpPr>
        <p:spPr>
          <a:xfrm flipV="1">
            <a:off x="7273925" y="630234"/>
            <a:ext cx="1009649" cy="1723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D024A-E5D0-BF4F-89ED-17CFBCF04DC3}"/>
              </a:ext>
            </a:extLst>
          </p:cNvPr>
          <p:cNvSpPr txBox="1"/>
          <p:nvPr/>
        </p:nvSpPr>
        <p:spPr>
          <a:xfrm>
            <a:off x="7297785" y="636717"/>
            <a:ext cx="9619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21D1-E4EC-C84D-BADD-8D9F0572FF7D}"/>
              </a:ext>
            </a:extLst>
          </p:cNvPr>
          <p:cNvSpPr txBox="1"/>
          <p:nvPr/>
        </p:nvSpPr>
        <p:spPr>
          <a:xfrm>
            <a:off x="3429000" y="590549"/>
            <a:ext cx="284853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ARE WE?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CCCC90-6939-6F42-983D-54D9CB35E626}"/>
              </a:ext>
            </a:extLst>
          </p:cNvPr>
          <p:cNvSpPr txBox="1"/>
          <p:nvPr/>
        </p:nvSpPr>
        <p:spPr>
          <a:xfrm>
            <a:off x="3429000" y="2367173"/>
            <a:ext cx="250709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EFEC0-8743-DB42-B731-A9C428AB2ED1}"/>
              </a:ext>
            </a:extLst>
          </p:cNvPr>
          <p:cNvSpPr txBox="1"/>
          <p:nvPr/>
        </p:nvSpPr>
        <p:spPr>
          <a:xfrm>
            <a:off x="3436952" y="1213452"/>
            <a:ext cx="2514600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paragraph to write more about your company.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D26FB-D625-8B45-BB8B-FF19C1C46F4E}"/>
              </a:ext>
            </a:extLst>
          </p:cNvPr>
          <p:cNvSpPr txBox="1"/>
          <p:nvPr/>
        </p:nvSpPr>
        <p:spPr>
          <a:xfrm>
            <a:off x="3457255" y="3841195"/>
            <a:ext cx="6636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3ED99-233B-0C40-8286-BCE2253E40E3}"/>
              </a:ext>
            </a:extLst>
          </p:cNvPr>
          <p:cNvSpPr txBox="1"/>
          <p:nvPr/>
        </p:nvSpPr>
        <p:spPr>
          <a:xfrm>
            <a:off x="3124200" y="4095750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FBFE7-6121-4847-B5AB-37E91C31ED30}"/>
              </a:ext>
            </a:extLst>
          </p:cNvPr>
          <p:cNvSpPr txBox="1"/>
          <p:nvPr/>
        </p:nvSpPr>
        <p:spPr>
          <a:xfrm>
            <a:off x="5278104" y="3841195"/>
            <a:ext cx="6636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D9D8E2-FFBF-6040-85AF-98C5F1D1D6F5}"/>
              </a:ext>
            </a:extLst>
          </p:cNvPr>
          <p:cNvSpPr txBox="1"/>
          <p:nvPr/>
        </p:nvSpPr>
        <p:spPr>
          <a:xfrm>
            <a:off x="4945049" y="4095750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994A06-1CBE-FC42-A32E-2D742AF1F7AA}"/>
              </a:ext>
            </a:extLst>
          </p:cNvPr>
          <p:cNvSpPr txBox="1"/>
          <p:nvPr/>
        </p:nvSpPr>
        <p:spPr>
          <a:xfrm>
            <a:off x="7146660" y="3841195"/>
            <a:ext cx="6636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1B6D8-4478-974D-85E5-A79B1F72B29A}"/>
              </a:ext>
            </a:extLst>
          </p:cNvPr>
          <p:cNvSpPr txBox="1"/>
          <p:nvPr/>
        </p:nvSpPr>
        <p:spPr>
          <a:xfrm>
            <a:off x="6813605" y="4095750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A915BDF-574B-1645-BA0A-0A59AEB8307A}"/>
              </a:ext>
            </a:extLst>
          </p:cNvPr>
          <p:cNvSpPr/>
          <p:nvPr/>
        </p:nvSpPr>
        <p:spPr>
          <a:xfrm>
            <a:off x="-104931" y="-85102"/>
            <a:ext cx="2900384" cy="5313701"/>
          </a:xfrm>
          <a:custGeom>
            <a:avLst/>
            <a:gdLst>
              <a:gd name="connsiteX0" fmla="*/ 0 w 2900384"/>
              <a:gd name="connsiteY0" fmla="*/ 0 h 5313701"/>
              <a:gd name="connsiteX1" fmla="*/ 1471630 w 2900384"/>
              <a:gd name="connsiteY1" fmla="*/ 0 h 5313701"/>
              <a:gd name="connsiteX2" fmla="*/ 2816486 w 2900384"/>
              <a:gd name="connsiteY2" fmla="*/ 2332044 h 5313701"/>
              <a:gd name="connsiteX3" fmla="*/ 2816486 w 2900384"/>
              <a:gd name="connsiteY3" fmla="*/ 2961361 h 5313701"/>
              <a:gd name="connsiteX4" fmla="*/ 1458797 w 2900384"/>
              <a:gd name="connsiteY4" fmla="*/ 5313701 h 5313701"/>
              <a:gd name="connsiteX5" fmla="*/ 0 w 2900384"/>
              <a:gd name="connsiteY5" fmla="*/ 5313701 h 531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84" h="5313701">
                <a:moveTo>
                  <a:pt x="0" y="0"/>
                </a:moveTo>
                <a:lnTo>
                  <a:pt x="1471630" y="0"/>
                </a:lnTo>
                <a:lnTo>
                  <a:pt x="2816486" y="2332044"/>
                </a:lnTo>
                <a:cubicBezTo>
                  <a:pt x="2928350" y="2526724"/>
                  <a:pt x="2928350" y="2766681"/>
                  <a:pt x="2816486" y="2961361"/>
                </a:cubicBezTo>
                <a:lnTo>
                  <a:pt x="1458797" y="5313701"/>
                </a:lnTo>
                <a:lnTo>
                  <a:pt x="0" y="5313701"/>
                </a:lnTo>
                <a:close/>
              </a:path>
            </a:pathLst>
          </a:custGeom>
          <a:solidFill>
            <a:schemeClr val="accent1"/>
          </a:solidFill>
          <a:ln w="39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 dirty="0"/>
          </a:p>
        </p:txBody>
      </p:sp>
      <p:sp>
        <p:nvSpPr>
          <p:cNvPr id="22" name="Graphic 66">
            <a:extLst>
              <a:ext uri="{FF2B5EF4-FFF2-40B4-BE49-F238E27FC236}">
                <a16:creationId xmlns:a16="http://schemas.microsoft.com/office/drawing/2014/main" id="{B9E252C4-CF8A-4B40-B5E3-097E28FE1E88}"/>
              </a:ext>
            </a:extLst>
          </p:cNvPr>
          <p:cNvSpPr/>
          <p:nvPr/>
        </p:nvSpPr>
        <p:spPr>
          <a:xfrm>
            <a:off x="8546013" y="545249"/>
            <a:ext cx="377330" cy="336821"/>
          </a:xfrm>
          <a:custGeom>
            <a:avLst/>
            <a:gdLst>
              <a:gd name="connsiteX0" fmla="*/ 1659130 w 2359612"/>
              <a:gd name="connsiteY0" fmla="*/ 0 h 2106290"/>
              <a:gd name="connsiteX1" fmla="*/ 700482 w 2359612"/>
              <a:gd name="connsiteY1" fmla="*/ 0 h 2106290"/>
              <a:gd name="connsiteX2" fmla="*/ 509071 w 2359612"/>
              <a:gd name="connsiteY2" fmla="*/ 110815 h 2106290"/>
              <a:gd name="connsiteX3" fmla="*/ 29547 w 2359612"/>
              <a:gd name="connsiteY3" fmla="*/ 942330 h 2106290"/>
              <a:gd name="connsiteX4" fmla="*/ 29547 w 2359612"/>
              <a:gd name="connsiteY4" fmla="*/ 1163961 h 2106290"/>
              <a:gd name="connsiteX5" fmla="*/ 508673 w 2359612"/>
              <a:gd name="connsiteY5" fmla="*/ 1995475 h 2106290"/>
              <a:gd name="connsiteX6" fmla="*/ 700084 w 2359612"/>
              <a:gd name="connsiteY6" fmla="*/ 2106291 h 2106290"/>
              <a:gd name="connsiteX7" fmla="*/ 1658732 w 2359612"/>
              <a:gd name="connsiteY7" fmla="*/ 2106291 h 2106290"/>
              <a:gd name="connsiteX8" fmla="*/ 1850144 w 2359612"/>
              <a:gd name="connsiteY8" fmla="*/ 1995475 h 2106290"/>
              <a:gd name="connsiteX9" fmla="*/ 2330065 w 2359612"/>
              <a:gd name="connsiteY9" fmla="*/ 1163961 h 2106290"/>
              <a:gd name="connsiteX10" fmla="*/ 2330065 w 2359612"/>
              <a:gd name="connsiteY10" fmla="*/ 942330 h 2106290"/>
              <a:gd name="connsiteX11" fmla="*/ 1850542 w 2359612"/>
              <a:gd name="connsiteY11" fmla="*/ 110815 h 2106290"/>
              <a:gd name="connsiteX12" fmla="*/ 1659130 w 2359612"/>
              <a:gd name="connsiteY12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612" h="2106290">
                <a:moveTo>
                  <a:pt x="1659130" y="0"/>
                </a:moveTo>
                <a:lnTo>
                  <a:pt x="700482" y="0"/>
                </a:lnTo>
                <a:cubicBezTo>
                  <a:pt x="621291" y="0"/>
                  <a:pt x="548467" y="42253"/>
                  <a:pt x="509071" y="110815"/>
                </a:cubicBezTo>
                <a:lnTo>
                  <a:pt x="29547" y="942330"/>
                </a:lnTo>
                <a:cubicBezTo>
                  <a:pt x="-9849" y="1010892"/>
                  <a:pt x="-9849" y="1095399"/>
                  <a:pt x="29547" y="1163961"/>
                </a:cubicBezTo>
                <a:lnTo>
                  <a:pt x="508673" y="1995475"/>
                </a:lnTo>
                <a:cubicBezTo>
                  <a:pt x="548069" y="2064037"/>
                  <a:pt x="621291" y="2106291"/>
                  <a:pt x="700084" y="2106291"/>
                </a:cubicBezTo>
                <a:lnTo>
                  <a:pt x="1658732" y="2106291"/>
                </a:lnTo>
                <a:cubicBezTo>
                  <a:pt x="1737923" y="2106291"/>
                  <a:pt x="1810747" y="2064037"/>
                  <a:pt x="1850144" y="1995475"/>
                </a:cubicBezTo>
                <a:lnTo>
                  <a:pt x="2330065" y="1163961"/>
                </a:lnTo>
                <a:cubicBezTo>
                  <a:pt x="2369461" y="1095399"/>
                  <a:pt x="2369461" y="1010892"/>
                  <a:pt x="2330065" y="942330"/>
                </a:cubicBezTo>
                <a:lnTo>
                  <a:pt x="1850542" y="110815"/>
                </a:lnTo>
                <a:cubicBezTo>
                  <a:pt x="1811145" y="42253"/>
                  <a:pt x="1737923" y="0"/>
                  <a:pt x="1659130" y="0"/>
                </a:cubicBezTo>
                <a:close/>
              </a:path>
            </a:pathLst>
          </a:custGeom>
          <a:solidFill>
            <a:schemeClr val="accent2"/>
          </a:solidFill>
          <a:ln w="39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77CF-1F1C-754C-80A8-3D3392C83567}"/>
              </a:ext>
            </a:extLst>
          </p:cNvPr>
          <p:cNvSpPr txBox="1"/>
          <p:nvPr/>
        </p:nvSpPr>
        <p:spPr>
          <a:xfrm>
            <a:off x="8609136" y="590550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64B25D3-9854-AA4B-A9D1-AD4D6DC7F150}"/>
              </a:ext>
            </a:extLst>
          </p:cNvPr>
          <p:cNvSpPr/>
          <p:nvPr/>
        </p:nvSpPr>
        <p:spPr>
          <a:xfrm rot="20607771">
            <a:off x="827687" y="-264158"/>
            <a:ext cx="1452701" cy="1091819"/>
          </a:xfrm>
          <a:custGeom>
            <a:avLst/>
            <a:gdLst>
              <a:gd name="connsiteX0" fmla="*/ 234576 w 1452701"/>
              <a:gd name="connsiteY0" fmla="*/ 0 h 1091819"/>
              <a:gd name="connsiteX1" fmla="*/ 1421332 w 1452701"/>
              <a:gd name="connsiteY1" fmla="*/ 352370 h 1091819"/>
              <a:gd name="connsiteX2" fmla="*/ 1434510 w 1452701"/>
              <a:gd name="connsiteY2" fmla="*/ 375222 h 1091819"/>
              <a:gd name="connsiteX3" fmla="*/ 1434510 w 1452701"/>
              <a:gd name="connsiteY3" fmla="*/ 511670 h 1091819"/>
              <a:gd name="connsiteX4" fmla="*/ 1139046 w 1452701"/>
              <a:gd name="connsiteY4" fmla="*/ 1023594 h 1091819"/>
              <a:gd name="connsiteX5" fmla="*/ 1021202 w 1452701"/>
              <a:gd name="connsiteY5" fmla="*/ 1091819 h 1091819"/>
              <a:gd name="connsiteX6" fmla="*/ 431008 w 1452701"/>
              <a:gd name="connsiteY6" fmla="*/ 1091819 h 1091819"/>
              <a:gd name="connsiteX7" fmla="*/ 313166 w 1452701"/>
              <a:gd name="connsiteY7" fmla="*/ 1023594 h 1091819"/>
              <a:gd name="connsiteX8" fmla="*/ 18191 w 1452701"/>
              <a:gd name="connsiteY8" fmla="*/ 511670 h 1091819"/>
              <a:gd name="connsiteX9" fmla="*/ 18191 w 1452701"/>
              <a:gd name="connsiteY9" fmla="*/ 375222 h 109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2701" h="1091819">
                <a:moveTo>
                  <a:pt x="234576" y="0"/>
                </a:moveTo>
                <a:lnTo>
                  <a:pt x="1421332" y="352370"/>
                </a:lnTo>
                <a:lnTo>
                  <a:pt x="1434510" y="375222"/>
                </a:lnTo>
                <a:cubicBezTo>
                  <a:pt x="1458765" y="417433"/>
                  <a:pt x="1458765" y="469460"/>
                  <a:pt x="1434510" y="511670"/>
                </a:cubicBezTo>
                <a:lnTo>
                  <a:pt x="1139046" y="1023594"/>
                </a:lnTo>
                <a:cubicBezTo>
                  <a:pt x="1114791" y="1065805"/>
                  <a:pt x="1069957" y="1091819"/>
                  <a:pt x="1021202" y="1091819"/>
                </a:cubicBezTo>
                <a:lnTo>
                  <a:pt x="431008" y="1091819"/>
                </a:lnTo>
                <a:cubicBezTo>
                  <a:pt x="382499" y="1091819"/>
                  <a:pt x="337420" y="1065805"/>
                  <a:pt x="313166" y="1023594"/>
                </a:cubicBezTo>
                <a:lnTo>
                  <a:pt x="18191" y="511670"/>
                </a:lnTo>
                <a:cubicBezTo>
                  <a:pt x="-6064" y="469460"/>
                  <a:pt x="-6064" y="417433"/>
                  <a:pt x="18191" y="375222"/>
                </a:cubicBezTo>
                <a:close/>
              </a:path>
            </a:pathLst>
          </a:custGeom>
          <a:noFill/>
          <a:ln w="34925" cap="flat">
            <a:solidFill>
              <a:schemeClr val="accent2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4865BE-B034-4243-B87C-82EE687AC562}"/>
              </a:ext>
            </a:extLst>
          </p:cNvPr>
          <p:cNvSpPr/>
          <p:nvPr/>
        </p:nvSpPr>
        <p:spPr>
          <a:xfrm>
            <a:off x="3418664" y="3047238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DD0CB7-6C64-644A-B0E3-C3447CEBCC63}"/>
              </a:ext>
            </a:extLst>
          </p:cNvPr>
          <p:cNvSpPr/>
          <p:nvPr/>
        </p:nvSpPr>
        <p:spPr>
          <a:xfrm>
            <a:off x="5293184" y="3047238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E4ED749-F3B4-8F40-BCAD-C9A251A7479F}"/>
              </a:ext>
            </a:extLst>
          </p:cNvPr>
          <p:cNvSpPr/>
          <p:nvPr/>
        </p:nvSpPr>
        <p:spPr>
          <a:xfrm>
            <a:off x="7149416" y="3047238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34DA488-7D9C-B645-ADD1-5BB5BCE71751}"/>
              </a:ext>
            </a:extLst>
          </p:cNvPr>
          <p:cNvSpPr/>
          <p:nvPr/>
        </p:nvSpPr>
        <p:spPr>
          <a:xfrm>
            <a:off x="8414067" y="4155192"/>
            <a:ext cx="755333" cy="1013708"/>
          </a:xfrm>
          <a:custGeom>
            <a:avLst/>
            <a:gdLst>
              <a:gd name="connsiteX0" fmla="*/ 755333 w 755333"/>
              <a:gd name="connsiteY0" fmla="*/ 0 h 1013708"/>
              <a:gd name="connsiteX1" fmla="*/ 755333 w 755333"/>
              <a:gd name="connsiteY1" fmla="*/ 1013708 h 1013708"/>
              <a:gd name="connsiteX2" fmla="*/ 147626 w 755333"/>
              <a:gd name="connsiteY2" fmla="*/ 1013708 h 1013708"/>
              <a:gd name="connsiteX3" fmla="*/ 39816 w 755333"/>
              <a:gd name="connsiteY3" fmla="*/ 911357 h 1013708"/>
              <a:gd name="connsiteX4" fmla="*/ 3459 w 755333"/>
              <a:gd name="connsiteY4" fmla="*/ 788910 h 1013708"/>
              <a:gd name="connsiteX5" fmla="*/ 131983 w 755333"/>
              <a:gd name="connsiteY5" fmla="*/ 250849 h 1013708"/>
              <a:gd name="connsiteX6" fmla="*/ 219556 w 755333"/>
              <a:gd name="connsiteY6" fmla="*/ 158226 h 1013708"/>
              <a:gd name="connsiteX7" fmla="*/ 749193 w 755333"/>
              <a:gd name="connsiteY7" fmla="*/ 967 h 10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333" h="1013708">
                <a:moveTo>
                  <a:pt x="755333" y="0"/>
                </a:moveTo>
                <a:lnTo>
                  <a:pt x="755333" y="1013708"/>
                </a:lnTo>
                <a:lnTo>
                  <a:pt x="147626" y="1013708"/>
                </a:lnTo>
                <a:lnTo>
                  <a:pt x="39816" y="911357"/>
                </a:lnTo>
                <a:cubicBezTo>
                  <a:pt x="6803" y="879941"/>
                  <a:pt x="-7060" y="833252"/>
                  <a:pt x="3459" y="788910"/>
                </a:cubicBezTo>
                <a:lnTo>
                  <a:pt x="131983" y="250849"/>
                </a:lnTo>
                <a:cubicBezTo>
                  <a:pt x="142502" y="206507"/>
                  <a:pt x="175805" y="171217"/>
                  <a:pt x="219556" y="158226"/>
                </a:cubicBezTo>
                <a:lnTo>
                  <a:pt x="749193" y="967"/>
                </a:lnTo>
                <a:close/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eers">
            <a:extLst>
              <a:ext uri="{FF2B5EF4-FFF2-40B4-BE49-F238E27FC236}">
                <a16:creationId xmlns:a16="http://schemas.microsoft.com/office/drawing/2014/main" id="{90562A02-ADA8-354E-B2C7-7CCF66F73F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488755" y="3126921"/>
            <a:ext cx="529145" cy="529145"/>
          </a:xfrm>
          <a:prstGeom prst="rect">
            <a:avLst/>
          </a:prstGeom>
        </p:spPr>
      </p:pic>
      <p:pic>
        <p:nvPicPr>
          <p:cNvPr id="12" name="Graphic 11" descr="openhandwithplant">
            <a:extLst>
              <a:ext uri="{FF2B5EF4-FFF2-40B4-BE49-F238E27FC236}">
                <a16:creationId xmlns:a16="http://schemas.microsoft.com/office/drawing/2014/main" id="{718DB1C2-3ED3-714D-889E-A035CACCD45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361224" y="3110390"/>
            <a:ext cx="529145" cy="529145"/>
          </a:xfrm>
          <a:prstGeom prst="rect">
            <a:avLst/>
          </a:prstGeom>
        </p:spPr>
      </p:pic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A49E0A25-AC69-D64E-B5EA-F9E762F229B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214616" y="3120389"/>
            <a:ext cx="529145" cy="5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AB7E6-3EF8-B042-B13F-D8FBDE0EF31B}"/>
              </a:ext>
            </a:extLst>
          </p:cNvPr>
          <p:cNvSpPr txBox="1"/>
          <p:nvPr/>
        </p:nvSpPr>
        <p:spPr>
          <a:xfrm>
            <a:off x="2514600" y="590549"/>
            <a:ext cx="281487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4DA7D-E190-B340-A3CA-98E5F0B4B647}"/>
              </a:ext>
            </a:extLst>
          </p:cNvPr>
          <p:cNvSpPr txBox="1"/>
          <p:nvPr/>
        </p:nvSpPr>
        <p:spPr>
          <a:xfrm>
            <a:off x="3394648" y="1672136"/>
            <a:ext cx="78867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A6286-3ECA-584D-9D28-D63741BEC55E}"/>
              </a:ext>
            </a:extLst>
          </p:cNvPr>
          <p:cNvSpPr txBox="1"/>
          <p:nvPr/>
        </p:nvSpPr>
        <p:spPr>
          <a:xfrm>
            <a:off x="3394648" y="2785319"/>
            <a:ext cx="78867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68078-7280-BB4D-9876-CBA403585AB9}"/>
              </a:ext>
            </a:extLst>
          </p:cNvPr>
          <p:cNvSpPr txBox="1"/>
          <p:nvPr/>
        </p:nvSpPr>
        <p:spPr>
          <a:xfrm>
            <a:off x="3394648" y="3874648"/>
            <a:ext cx="78867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2C9F5-2A67-D148-A068-EA93C29E6B72}"/>
              </a:ext>
            </a:extLst>
          </p:cNvPr>
          <p:cNvSpPr txBox="1"/>
          <p:nvPr/>
        </p:nvSpPr>
        <p:spPr>
          <a:xfrm>
            <a:off x="6257118" y="1672136"/>
            <a:ext cx="78867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96CE3-9775-EA44-8DF5-2B0B9DB400DB}"/>
              </a:ext>
            </a:extLst>
          </p:cNvPr>
          <p:cNvSpPr txBox="1"/>
          <p:nvPr/>
        </p:nvSpPr>
        <p:spPr>
          <a:xfrm>
            <a:off x="6257118" y="2785319"/>
            <a:ext cx="78867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A18FB-98D9-5049-8C99-D2A6D2DC9582}"/>
              </a:ext>
            </a:extLst>
          </p:cNvPr>
          <p:cNvSpPr txBox="1"/>
          <p:nvPr/>
        </p:nvSpPr>
        <p:spPr>
          <a:xfrm>
            <a:off x="6257118" y="3874648"/>
            <a:ext cx="78867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BB683-5E87-804D-B124-B5869ADCA7E2}"/>
              </a:ext>
            </a:extLst>
          </p:cNvPr>
          <p:cNvSpPr txBox="1"/>
          <p:nvPr/>
        </p:nvSpPr>
        <p:spPr>
          <a:xfrm>
            <a:off x="3394648" y="1926691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3D0E-1D87-E541-B4EA-15AC0126E676}"/>
              </a:ext>
            </a:extLst>
          </p:cNvPr>
          <p:cNvSpPr txBox="1"/>
          <p:nvPr/>
        </p:nvSpPr>
        <p:spPr>
          <a:xfrm>
            <a:off x="3394648" y="3023971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040C3-A7AC-8F45-9E4D-9BEFA7F7C308}"/>
              </a:ext>
            </a:extLst>
          </p:cNvPr>
          <p:cNvSpPr txBox="1"/>
          <p:nvPr/>
        </p:nvSpPr>
        <p:spPr>
          <a:xfrm>
            <a:off x="3394648" y="4113300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005CC-91CE-1147-83F7-C674C9ED2D21}"/>
              </a:ext>
            </a:extLst>
          </p:cNvPr>
          <p:cNvSpPr txBox="1"/>
          <p:nvPr/>
        </p:nvSpPr>
        <p:spPr>
          <a:xfrm>
            <a:off x="6257117" y="1926691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7BB58-380D-104A-BCE8-2E16162CAB53}"/>
              </a:ext>
            </a:extLst>
          </p:cNvPr>
          <p:cNvSpPr txBox="1"/>
          <p:nvPr/>
        </p:nvSpPr>
        <p:spPr>
          <a:xfrm>
            <a:off x="6257117" y="3023971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BEC96-7290-0047-8146-3A2AB056979F}"/>
              </a:ext>
            </a:extLst>
          </p:cNvPr>
          <p:cNvSpPr txBox="1"/>
          <p:nvPr/>
        </p:nvSpPr>
        <p:spPr>
          <a:xfrm>
            <a:off x="6257117" y="4113300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50949B8-FBC0-0B44-9012-AE324B710031}"/>
              </a:ext>
            </a:extLst>
          </p:cNvPr>
          <p:cNvSpPr/>
          <p:nvPr/>
        </p:nvSpPr>
        <p:spPr>
          <a:xfrm>
            <a:off x="-52271" y="-85102"/>
            <a:ext cx="2566871" cy="5313701"/>
          </a:xfrm>
          <a:custGeom>
            <a:avLst/>
            <a:gdLst>
              <a:gd name="connsiteX0" fmla="*/ 0 w 2566871"/>
              <a:gd name="connsiteY0" fmla="*/ 0 h 5313701"/>
              <a:gd name="connsiteX1" fmla="*/ 2554038 w 2566871"/>
              <a:gd name="connsiteY1" fmla="*/ 0 h 5313701"/>
              <a:gd name="connsiteX2" fmla="*/ 1209182 w 2566871"/>
              <a:gd name="connsiteY2" fmla="*/ 2332044 h 5313701"/>
              <a:gd name="connsiteX3" fmla="*/ 1209182 w 2566871"/>
              <a:gd name="connsiteY3" fmla="*/ 2961361 h 5313701"/>
              <a:gd name="connsiteX4" fmla="*/ 2566871 w 2566871"/>
              <a:gd name="connsiteY4" fmla="*/ 5313701 h 5313701"/>
              <a:gd name="connsiteX5" fmla="*/ 0 w 2566871"/>
              <a:gd name="connsiteY5" fmla="*/ 5313701 h 531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871" h="5313701">
                <a:moveTo>
                  <a:pt x="0" y="0"/>
                </a:moveTo>
                <a:lnTo>
                  <a:pt x="2554038" y="0"/>
                </a:lnTo>
                <a:lnTo>
                  <a:pt x="1209182" y="2332044"/>
                </a:lnTo>
                <a:cubicBezTo>
                  <a:pt x="1097318" y="2526724"/>
                  <a:pt x="1097318" y="2766681"/>
                  <a:pt x="1209182" y="2961361"/>
                </a:cubicBezTo>
                <a:lnTo>
                  <a:pt x="2566871" y="5313701"/>
                </a:lnTo>
                <a:lnTo>
                  <a:pt x="0" y="53137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CA5E6-D54A-1046-A272-EBF99739E019}"/>
              </a:ext>
            </a:extLst>
          </p:cNvPr>
          <p:cNvSpPr/>
          <p:nvPr/>
        </p:nvSpPr>
        <p:spPr>
          <a:xfrm rot="20607771">
            <a:off x="7956312" y="3743550"/>
            <a:ext cx="1456593" cy="1536152"/>
          </a:xfrm>
          <a:custGeom>
            <a:avLst/>
            <a:gdLst>
              <a:gd name="connsiteX0" fmla="*/ 1427665 w 1456593"/>
              <a:gd name="connsiteY0" fmla="*/ 6381 h 1536152"/>
              <a:gd name="connsiteX1" fmla="*/ 1456593 w 1456593"/>
              <a:gd name="connsiteY1" fmla="*/ 18431 h 1536152"/>
              <a:gd name="connsiteX2" fmla="*/ 1005953 w 1456593"/>
              <a:gd name="connsiteY2" fmla="*/ 1536152 h 1536152"/>
              <a:gd name="connsiteX3" fmla="*/ 216982 w 1456593"/>
              <a:gd name="connsiteY3" fmla="*/ 1301892 h 1536152"/>
              <a:gd name="connsiteX4" fmla="*/ 24572 w 1456593"/>
              <a:gd name="connsiteY4" fmla="*/ 967968 h 1536152"/>
              <a:gd name="connsiteX5" fmla="*/ 24572 w 1456593"/>
              <a:gd name="connsiteY5" fmla="*/ 783656 h 1536152"/>
              <a:gd name="connsiteX6" fmla="*/ 423351 w 1456593"/>
              <a:gd name="connsiteY6" fmla="*/ 92156 h 1536152"/>
              <a:gd name="connsiteX7" fmla="*/ 582531 w 1456593"/>
              <a:gd name="connsiteY7" fmla="*/ 0 h 1536152"/>
              <a:gd name="connsiteX8" fmla="*/ 1379757 w 1456593"/>
              <a:gd name="connsiteY8" fmla="*/ 0 h 1536152"/>
              <a:gd name="connsiteX9" fmla="*/ 1427665 w 1456593"/>
              <a:gd name="connsiteY9" fmla="*/ 6381 h 15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6593" h="1536152">
                <a:moveTo>
                  <a:pt x="1427665" y="6381"/>
                </a:moveTo>
                <a:lnTo>
                  <a:pt x="1456593" y="18431"/>
                </a:lnTo>
                <a:lnTo>
                  <a:pt x="1005953" y="1536152"/>
                </a:lnTo>
                <a:lnTo>
                  <a:pt x="216982" y="1301892"/>
                </a:lnTo>
                <a:lnTo>
                  <a:pt x="24572" y="967968"/>
                </a:lnTo>
                <a:cubicBezTo>
                  <a:pt x="-8190" y="910950"/>
                  <a:pt x="-8191" y="840673"/>
                  <a:pt x="24572" y="783656"/>
                </a:cubicBezTo>
                <a:lnTo>
                  <a:pt x="423351" y="92156"/>
                </a:lnTo>
                <a:cubicBezTo>
                  <a:pt x="456113" y="35138"/>
                  <a:pt x="516675" y="0"/>
                  <a:pt x="582531" y="0"/>
                </a:cubicBezTo>
                <a:lnTo>
                  <a:pt x="1379757" y="0"/>
                </a:lnTo>
                <a:cubicBezTo>
                  <a:pt x="1396138" y="0"/>
                  <a:pt x="1412230" y="2196"/>
                  <a:pt x="1427665" y="6381"/>
                </a:cubicBezTo>
                <a:close/>
              </a:path>
            </a:pathLst>
          </a:custGeom>
          <a:noFill/>
          <a:ln w="34925" cap="flat">
            <a:solidFill>
              <a:schemeClr val="accent2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64AF9D-8A5A-6948-B800-87BEFDC9E33C}"/>
              </a:ext>
            </a:extLst>
          </p:cNvPr>
          <p:cNvSpPr/>
          <p:nvPr/>
        </p:nvSpPr>
        <p:spPr>
          <a:xfrm>
            <a:off x="2467688" y="1693926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8A7018-38B4-E647-8BDB-4E12FE02AF18}"/>
              </a:ext>
            </a:extLst>
          </p:cNvPr>
          <p:cNvSpPr/>
          <p:nvPr/>
        </p:nvSpPr>
        <p:spPr>
          <a:xfrm>
            <a:off x="2467688" y="2782062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1AED41-519E-0A4A-B26B-A1E9A81E65F4}"/>
              </a:ext>
            </a:extLst>
          </p:cNvPr>
          <p:cNvSpPr/>
          <p:nvPr/>
        </p:nvSpPr>
        <p:spPr>
          <a:xfrm>
            <a:off x="2467688" y="3861054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D2A2F4-F1A9-D54D-8ECD-931A34343301}"/>
              </a:ext>
            </a:extLst>
          </p:cNvPr>
          <p:cNvSpPr/>
          <p:nvPr/>
        </p:nvSpPr>
        <p:spPr>
          <a:xfrm>
            <a:off x="5329760" y="1693926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96FA3A-A1CF-3041-ACF0-3ADF1700B996}"/>
              </a:ext>
            </a:extLst>
          </p:cNvPr>
          <p:cNvSpPr/>
          <p:nvPr/>
        </p:nvSpPr>
        <p:spPr>
          <a:xfrm>
            <a:off x="5329760" y="2782062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F3282C-696F-4040-B9C6-07BFD28BECBA}"/>
              </a:ext>
            </a:extLst>
          </p:cNvPr>
          <p:cNvSpPr/>
          <p:nvPr/>
        </p:nvSpPr>
        <p:spPr>
          <a:xfrm>
            <a:off x="5329760" y="3861054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C0223C-DB3C-4640-945F-5F907A9E4046}"/>
              </a:ext>
            </a:extLst>
          </p:cNvPr>
          <p:cNvCxnSpPr>
            <a:cxnSpLocks/>
          </p:cNvCxnSpPr>
          <p:nvPr/>
        </p:nvCxnSpPr>
        <p:spPr>
          <a:xfrm>
            <a:off x="7086600" y="716427"/>
            <a:ext cx="2050991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AEE937-D40A-D94D-8C31-D9B13321BBEA}"/>
              </a:ext>
            </a:extLst>
          </p:cNvPr>
          <p:cNvSpPr/>
          <p:nvPr/>
        </p:nvSpPr>
        <p:spPr>
          <a:xfrm flipV="1">
            <a:off x="7273925" y="630234"/>
            <a:ext cx="1009649" cy="1723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1EDC3-214D-FD48-8EBF-9D3D2BECDB34}"/>
              </a:ext>
            </a:extLst>
          </p:cNvPr>
          <p:cNvSpPr txBox="1"/>
          <p:nvPr/>
        </p:nvSpPr>
        <p:spPr>
          <a:xfrm>
            <a:off x="7297785" y="636717"/>
            <a:ext cx="9619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  <p:sp>
        <p:nvSpPr>
          <p:cNvPr id="36" name="Graphic 66">
            <a:extLst>
              <a:ext uri="{FF2B5EF4-FFF2-40B4-BE49-F238E27FC236}">
                <a16:creationId xmlns:a16="http://schemas.microsoft.com/office/drawing/2014/main" id="{274F458B-6492-4148-8C6C-B134EFF439F0}"/>
              </a:ext>
            </a:extLst>
          </p:cNvPr>
          <p:cNvSpPr/>
          <p:nvPr/>
        </p:nvSpPr>
        <p:spPr>
          <a:xfrm>
            <a:off x="8546013" y="545249"/>
            <a:ext cx="377330" cy="336821"/>
          </a:xfrm>
          <a:custGeom>
            <a:avLst/>
            <a:gdLst>
              <a:gd name="connsiteX0" fmla="*/ 1659130 w 2359612"/>
              <a:gd name="connsiteY0" fmla="*/ 0 h 2106290"/>
              <a:gd name="connsiteX1" fmla="*/ 700482 w 2359612"/>
              <a:gd name="connsiteY1" fmla="*/ 0 h 2106290"/>
              <a:gd name="connsiteX2" fmla="*/ 509071 w 2359612"/>
              <a:gd name="connsiteY2" fmla="*/ 110815 h 2106290"/>
              <a:gd name="connsiteX3" fmla="*/ 29547 w 2359612"/>
              <a:gd name="connsiteY3" fmla="*/ 942330 h 2106290"/>
              <a:gd name="connsiteX4" fmla="*/ 29547 w 2359612"/>
              <a:gd name="connsiteY4" fmla="*/ 1163961 h 2106290"/>
              <a:gd name="connsiteX5" fmla="*/ 508673 w 2359612"/>
              <a:gd name="connsiteY5" fmla="*/ 1995475 h 2106290"/>
              <a:gd name="connsiteX6" fmla="*/ 700084 w 2359612"/>
              <a:gd name="connsiteY6" fmla="*/ 2106291 h 2106290"/>
              <a:gd name="connsiteX7" fmla="*/ 1658732 w 2359612"/>
              <a:gd name="connsiteY7" fmla="*/ 2106291 h 2106290"/>
              <a:gd name="connsiteX8" fmla="*/ 1850144 w 2359612"/>
              <a:gd name="connsiteY8" fmla="*/ 1995475 h 2106290"/>
              <a:gd name="connsiteX9" fmla="*/ 2330065 w 2359612"/>
              <a:gd name="connsiteY9" fmla="*/ 1163961 h 2106290"/>
              <a:gd name="connsiteX10" fmla="*/ 2330065 w 2359612"/>
              <a:gd name="connsiteY10" fmla="*/ 942330 h 2106290"/>
              <a:gd name="connsiteX11" fmla="*/ 1850542 w 2359612"/>
              <a:gd name="connsiteY11" fmla="*/ 110815 h 2106290"/>
              <a:gd name="connsiteX12" fmla="*/ 1659130 w 2359612"/>
              <a:gd name="connsiteY12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612" h="2106290">
                <a:moveTo>
                  <a:pt x="1659130" y="0"/>
                </a:moveTo>
                <a:lnTo>
                  <a:pt x="700482" y="0"/>
                </a:lnTo>
                <a:cubicBezTo>
                  <a:pt x="621291" y="0"/>
                  <a:pt x="548467" y="42253"/>
                  <a:pt x="509071" y="110815"/>
                </a:cubicBezTo>
                <a:lnTo>
                  <a:pt x="29547" y="942330"/>
                </a:lnTo>
                <a:cubicBezTo>
                  <a:pt x="-9849" y="1010892"/>
                  <a:pt x="-9849" y="1095399"/>
                  <a:pt x="29547" y="1163961"/>
                </a:cubicBezTo>
                <a:lnTo>
                  <a:pt x="508673" y="1995475"/>
                </a:lnTo>
                <a:cubicBezTo>
                  <a:pt x="548069" y="2064037"/>
                  <a:pt x="621291" y="2106291"/>
                  <a:pt x="700084" y="2106291"/>
                </a:cubicBezTo>
                <a:lnTo>
                  <a:pt x="1658732" y="2106291"/>
                </a:lnTo>
                <a:cubicBezTo>
                  <a:pt x="1737923" y="2106291"/>
                  <a:pt x="1810747" y="2064037"/>
                  <a:pt x="1850144" y="1995475"/>
                </a:cubicBezTo>
                <a:lnTo>
                  <a:pt x="2330065" y="1163961"/>
                </a:lnTo>
                <a:cubicBezTo>
                  <a:pt x="2369461" y="1095399"/>
                  <a:pt x="2369461" y="1010892"/>
                  <a:pt x="2330065" y="942330"/>
                </a:cubicBezTo>
                <a:lnTo>
                  <a:pt x="1850542" y="110815"/>
                </a:lnTo>
                <a:cubicBezTo>
                  <a:pt x="1811145" y="42253"/>
                  <a:pt x="1737923" y="0"/>
                  <a:pt x="1659130" y="0"/>
                </a:cubicBezTo>
                <a:close/>
              </a:path>
            </a:pathLst>
          </a:custGeom>
          <a:solidFill>
            <a:schemeClr val="accent2"/>
          </a:solidFill>
          <a:ln w="39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E259E2-0445-1A48-AF61-5C29BDB873E7}"/>
              </a:ext>
            </a:extLst>
          </p:cNvPr>
          <p:cNvSpPr txBox="1"/>
          <p:nvPr/>
        </p:nvSpPr>
        <p:spPr>
          <a:xfrm>
            <a:off x="8609136" y="590550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6A3EF0D-A9B2-FD44-84C8-45D6AB1A1953}"/>
              </a:ext>
            </a:extLst>
          </p:cNvPr>
          <p:cNvSpPr/>
          <p:nvPr/>
        </p:nvSpPr>
        <p:spPr>
          <a:xfrm>
            <a:off x="-63099" y="-107061"/>
            <a:ext cx="1006964" cy="1703110"/>
          </a:xfrm>
          <a:custGeom>
            <a:avLst/>
            <a:gdLst>
              <a:gd name="connsiteX0" fmla="*/ 0 w 1006964"/>
              <a:gd name="connsiteY0" fmla="*/ 0 h 1703110"/>
              <a:gd name="connsiteX1" fmla="*/ 459545 w 1006964"/>
              <a:gd name="connsiteY1" fmla="*/ 0 h 1703110"/>
              <a:gd name="connsiteX2" fmla="*/ 952782 w 1006964"/>
              <a:gd name="connsiteY2" fmla="*/ 467925 h 1703110"/>
              <a:gd name="connsiteX3" fmla="*/ 1002259 w 1006964"/>
              <a:gd name="connsiteY3" fmla="*/ 634560 h 1703110"/>
              <a:gd name="connsiteX4" fmla="*/ 827055 w 1006964"/>
              <a:gd name="connsiteY4" fmla="*/ 1366879 h 1703110"/>
              <a:gd name="connsiteX5" fmla="*/ 707879 w 1006964"/>
              <a:gd name="connsiteY5" fmla="*/ 1492927 h 1703110"/>
              <a:gd name="connsiteX6" fmla="*/ 0 w 1006964"/>
              <a:gd name="connsiteY6" fmla="*/ 1703110 h 170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6964" h="1703110">
                <a:moveTo>
                  <a:pt x="0" y="0"/>
                </a:moveTo>
                <a:lnTo>
                  <a:pt x="459545" y="0"/>
                </a:lnTo>
                <a:lnTo>
                  <a:pt x="952782" y="467925"/>
                </a:lnTo>
                <a:cubicBezTo>
                  <a:pt x="997708" y="510679"/>
                  <a:pt x="1016573" y="574216"/>
                  <a:pt x="1002259" y="634560"/>
                </a:cubicBezTo>
                <a:lnTo>
                  <a:pt x="827055" y="1366879"/>
                </a:lnTo>
                <a:cubicBezTo>
                  <a:pt x="812740" y="1427222"/>
                  <a:pt x="767419" y="1475249"/>
                  <a:pt x="707879" y="1492927"/>
                </a:cubicBezTo>
                <a:lnTo>
                  <a:pt x="0" y="1703110"/>
                </a:lnTo>
                <a:close/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bargraphupwardtrend_ltr">
            <a:extLst>
              <a:ext uri="{FF2B5EF4-FFF2-40B4-BE49-F238E27FC236}">
                <a16:creationId xmlns:a16="http://schemas.microsoft.com/office/drawing/2014/main" id="{56869FC6-67EA-EF46-B2EC-C60C0C8EE1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816" y="1772163"/>
            <a:ext cx="515288" cy="515288"/>
          </a:xfrm>
          <a:prstGeom prst="rect">
            <a:avLst/>
          </a:prstGeom>
        </p:spPr>
      </p:pic>
      <p:pic>
        <p:nvPicPr>
          <p:cNvPr id="48" name="Graphic 47" descr="magnifyingglass">
            <a:extLst>
              <a:ext uri="{FF2B5EF4-FFF2-40B4-BE49-F238E27FC236}">
                <a16:creationId xmlns:a16="http://schemas.microsoft.com/office/drawing/2014/main" id="{25B784CE-BC5D-0C4A-88B9-6CD6B2788A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0816" y="3936023"/>
            <a:ext cx="515288" cy="515288"/>
          </a:xfrm>
          <a:prstGeom prst="rect">
            <a:avLst/>
          </a:prstGeom>
        </p:spPr>
      </p:pic>
      <p:pic>
        <p:nvPicPr>
          <p:cNvPr id="50" name="Graphic 49" descr="presentationpiechart">
            <a:extLst>
              <a:ext uri="{FF2B5EF4-FFF2-40B4-BE49-F238E27FC236}">
                <a16:creationId xmlns:a16="http://schemas.microsoft.com/office/drawing/2014/main" id="{5CBEDD70-92D8-9B4A-8B02-7287F99B33E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2657" y="2857031"/>
            <a:ext cx="515288" cy="515288"/>
          </a:xfrm>
          <a:prstGeom prst="rect">
            <a:avLst/>
          </a:prstGeom>
        </p:spPr>
      </p:pic>
      <p:pic>
        <p:nvPicPr>
          <p:cNvPr id="52" name="Graphic 51" descr="recyclesign">
            <a:extLst>
              <a:ext uri="{FF2B5EF4-FFF2-40B4-BE49-F238E27FC236}">
                <a16:creationId xmlns:a16="http://schemas.microsoft.com/office/drawing/2014/main" id="{D2DE82B1-CDBB-B34A-B24D-E3B1FAAC346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0960" y="1772163"/>
            <a:ext cx="515288" cy="515288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8C29BE12-0CE2-DB4A-814C-79B750AC48F2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4729" y="2857031"/>
            <a:ext cx="515288" cy="515288"/>
          </a:xfrm>
          <a:prstGeom prst="rect">
            <a:avLst/>
          </a:prstGeom>
        </p:spPr>
      </p:pic>
      <p:pic>
        <p:nvPicPr>
          <p:cNvPr id="56" name="Graphic 55" descr="dailycalendar">
            <a:extLst>
              <a:ext uri="{FF2B5EF4-FFF2-40B4-BE49-F238E27FC236}">
                <a16:creationId xmlns:a16="http://schemas.microsoft.com/office/drawing/2014/main" id="{244162D1-8637-D748-8DC3-D7128EA0229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01989" y="3943814"/>
            <a:ext cx="515288" cy="5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F6446-D931-1941-AA90-C54A590C5FA1}"/>
              </a:ext>
            </a:extLst>
          </p:cNvPr>
          <p:cNvSpPr txBox="1"/>
          <p:nvPr/>
        </p:nvSpPr>
        <p:spPr>
          <a:xfrm>
            <a:off x="2514600" y="590549"/>
            <a:ext cx="212878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05DFE-12D2-0A4F-BF52-2AA3AA9D2064}"/>
              </a:ext>
            </a:extLst>
          </p:cNvPr>
          <p:cNvSpPr txBox="1"/>
          <p:nvPr/>
        </p:nvSpPr>
        <p:spPr>
          <a:xfrm>
            <a:off x="2362523" y="3412487"/>
            <a:ext cx="856004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3AEC5-F695-FA48-B4C9-4DCFA855D25B}"/>
              </a:ext>
            </a:extLst>
          </p:cNvPr>
          <p:cNvSpPr txBox="1"/>
          <p:nvPr/>
        </p:nvSpPr>
        <p:spPr>
          <a:xfrm>
            <a:off x="2125648" y="3850598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AAFD1-0B6D-4E4D-BA4F-17BF3530369E}"/>
              </a:ext>
            </a:extLst>
          </p:cNvPr>
          <p:cNvSpPr txBox="1"/>
          <p:nvPr/>
        </p:nvSpPr>
        <p:spPr>
          <a:xfrm>
            <a:off x="4739963" y="3412487"/>
            <a:ext cx="856004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2A632-82FB-0544-A684-A1A56CC05898}"/>
              </a:ext>
            </a:extLst>
          </p:cNvPr>
          <p:cNvSpPr txBox="1"/>
          <p:nvPr/>
        </p:nvSpPr>
        <p:spPr>
          <a:xfrm>
            <a:off x="4503088" y="3850598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12D07-A797-114E-976B-05172A083210}"/>
              </a:ext>
            </a:extLst>
          </p:cNvPr>
          <p:cNvSpPr txBox="1"/>
          <p:nvPr/>
        </p:nvSpPr>
        <p:spPr>
          <a:xfrm>
            <a:off x="7093550" y="3412487"/>
            <a:ext cx="856004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B6DE8-0290-7747-9454-2178738D2D2C}"/>
              </a:ext>
            </a:extLst>
          </p:cNvPr>
          <p:cNvSpPr txBox="1"/>
          <p:nvPr/>
        </p:nvSpPr>
        <p:spPr>
          <a:xfrm>
            <a:off x="6856675" y="3850598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FD4A97D-CF28-2A46-A8BB-76645C641188}"/>
              </a:ext>
            </a:extLst>
          </p:cNvPr>
          <p:cNvSpPr/>
          <p:nvPr/>
        </p:nvSpPr>
        <p:spPr>
          <a:xfrm>
            <a:off x="-141402" y="-85102"/>
            <a:ext cx="2566871" cy="5313701"/>
          </a:xfrm>
          <a:custGeom>
            <a:avLst/>
            <a:gdLst>
              <a:gd name="connsiteX0" fmla="*/ 0 w 2566871"/>
              <a:gd name="connsiteY0" fmla="*/ 0 h 5313701"/>
              <a:gd name="connsiteX1" fmla="*/ 2554038 w 2566871"/>
              <a:gd name="connsiteY1" fmla="*/ 0 h 5313701"/>
              <a:gd name="connsiteX2" fmla="*/ 1209182 w 2566871"/>
              <a:gd name="connsiteY2" fmla="*/ 2332044 h 5313701"/>
              <a:gd name="connsiteX3" fmla="*/ 1209182 w 2566871"/>
              <a:gd name="connsiteY3" fmla="*/ 2961361 h 5313701"/>
              <a:gd name="connsiteX4" fmla="*/ 2566871 w 2566871"/>
              <a:gd name="connsiteY4" fmla="*/ 5313701 h 5313701"/>
              <a:gd name="connsiteX5" fmla="*/ 0 w 2566871"/>
              <a:gd name="connsiteY5" fmla="*/ 5313701 h 531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871" h="5313701">
                <a:moveTo>
                  <a:pt x="0" y="0"/>
                </a:moveTo>
                <a:lnTo>
                  <a:pt x="2554038" y="0"/>
                </a:lnTo>
                <a:lnTo>
                  <a:pt x="1209182" y="2332044"/>
                </a:lnTo>
                <a:cubicBezTo>
                  <a:pt x="1097318" y="2526724"/>
                  <a:pt x="1097318" y="2766681"/>
                  <a:pt x="1209182" y="2961361"/>
                </a:cubicBezTo>
                <a:lnTo>
                  <a:pt x="2566871" y="5313701"/>
                </a:lnTo>
                <a:lnTo>
                  <a:pt x="0" y="53137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3542502-210B-1042-AA47-98272026528A}"/>
              </a:ext>
            </a:extLst>
          </p:cNvPr>
          <p:cNvSpPr/>
          <p:nvPr/>
        </p:nvSpPr>
        <p:spPr>
          <a:xfrm rot="20607771">
            <a:off x="-425874" y="-190393"/>
            <a:ext cx="1391286" cy="1651966"/>
          </a:xfrm>
          <a:custGeom>
            <a:avLst/>
            <a:gdLst>
              <a:gd name="connsiteX0" fmla="*/ 567354 w 1391286"/>
              <a:gd name="connsiteY0" fmla="*/ 0 h 1651966"/>
              <a:gd name="connsiteX1" fmla="*/ 1019285 w 1391286"/>
              <a:gd name="connsiteY1" fmla="*/ 134187 h 1651966"/>
              <a:gd name="connsiteX2" fmla="*/ 1368112 w 1391286"/>
              <a:gd name="connsiteY2" fmla="*/ 739070 h 1651966"/>
              <a:gd name="connsiteX3" fmla="*/ 1368112 w 1391286"/>
              <a:gd name="connsiteY3" fmla="*/ 912896 h 1651966"/>
              <a:gd name="connsiteX4" fmla="*/ 991710 w 1391286"/>
              <a:gd name="connsiteY4" fmla="*/ 1565053 h 1651966"/>
              <a:gd name="connsiteX5" fmla="*/ 841586 w 1391286"/>
              <a:gd name="connsiteY5" fmla="*/ 1651966 h 1651966"/>
              <a:gd name="connsiteX6" fmla="*/ 89718 w 1391286"/>
              <a:gd name="connsiteY6" fmla="*/ 1651966 h 1651966"/>
              <a:gd name="connsiteX7" fmla="*/ 3069 w 1391286"/>
              <a:gd name="connsiteY7" fmla="*/ 1628674 h 1651966"/>
              <a:gd name="connsiteX8" fmla="*/ 0 w 1391286"/>
              <a:gd name="connsiteY8" fmla="*/ 1626321 h 1651966"/>
              <a:gd name="connsiteX9" fmla="*/ 482885 w 1391286"/>
              <a:gd name="connsiteY9" fmla="*/ 0 h 165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286" h="1651966">
                <a:moveTo>
                  <a:pt x="567354" y="0"/>
                </a:moveTo>
                <a:lnTo>
                  <a:pt x="1019285" y="134187"/>
                </a:lnTo>
                <a:lnTo>
                  <a:pt x="1368112" y="739070"/>
                </a:lnTo>
                <a:cubicBezTo>
                  <a:pt x="1399011" y="792843"/>
                  <a:pt x="1399011" y="859122"/>
                  <a:pt x="1368112" y="912896"/>
                </a:cubicBezTo>
                <a:lnTo>
                  <a:pt x="991710" y="1565053"/>
                </a:lnTo>
                <a:cubicBezTo>
                  <a:pt x="960811" y="1618826"/>
                  <a:pt x="903695" y="1651966"/>
                  <a:pt x="841586" y="1651966"/>
                </a:cubicBezTo>
                <a:lnTo>
                  <a:pt x="89718" y="1651966"/>
                </a:lnTo>
                <a:cubicBezTo>
                  <a:pt x="58819" y="1651966"/>
                  <a:pt x="29013" y="1643681"/>
                  <a:pt x="3069" y="1628674"/>
                </a:cubicBezTo>
                <a:lnTo>
                  <a:pt x="0" y="1626321"/>
                </a:lnTo>
                <a:lnTo>
                  <a:pt x="482885" y="0"/>
                </a:lnTo>
                <a:close/>
              </a:path>
            </a:pathLst>
          </a:custGeom>
          <a:noFill/>
          <a:ln w="34925" cap="flat">
            <a:solidFill>
              <a:schemeClr val="accent2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6EAFB06-7E10-1848-95C6-C9B281D1DC14}"/>
              </a:ext>
            </a:extLst>
          </p:cNvPr>
          <p:cNvSpPr/>
          <p:nvPr/>
        </p:nvSpPr>
        <p:spPr>
          <a:xfrm rot="20607771">
            <a:off x="7956312" y="3743550"/>
            <a:ext cx="1456593" cy="1536152"/>
          </a:xfrm>
          <a:custGeom>
            <a:avLst/>
            <a:gdLst>
              <a:gd name="connsiteX0" fmla="*/ 1427665 w 1456593"/>
              <a:gd name="connsiteY0" fmla="*/ 6381 h 1536152"/>
              <a:gd name="connsiteX1" fmla="*/ 1456593 w 1456593"/>
              <a:gd name="connsiteY1" fmla="*/ 18431 h 1536152"/>
              <a:gd name="connsiteX2" fmla="*/ 1005953 w 1456593"/>
              <a:gd name="connsiteY2" fmla="*/ 1536152 h 1536152"/>
              <a:gd name="connsiteX3" fmla="*/ 216982 w 1456593"/>
              <a:gd name="connsiteY3" fmla="*/ 1301892 h 1536152"/>
              <a:gd name="connsiteX4" fmla="*/ 24572 w 1456593"/>
              <a:gd name="connsiteY4" fmla="*/ 967968 h 1536152"/>
              <a:gd name="connsiteX5" fmla="*/ 24572 w 1456593"/>
              <a:gd name="connsiteY5" fmla="*/ 783656 h 1536152"/>
              <a:gd name="connsiteX6" fmla="*/ 423351 w 1456593"/>
              <a:gd name="connsiteY6" fmla="*/ 92156 h 1536152"/>
              <a:gd name="connsiteX7" fmla="*/ 582531 w 1456593"/>
              <a:gd name="connsiteY7" fmla="*/ 0 h 1536152"/>
              <a:gd name="connsiteX8" fmla="*/ 1379757 w 1456593"/>
              <a:gd name="connsiteY8" fmla="*/ 0 h 1536152"/>
              <a:gd name="connsiteX9" fmla="*/ 1427665 w 1456593"/>
              <a:gd name="connsiteY9" fmla="*/ 6381 h 15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6593" h="1536152">
                <a:moveTo>
                  <a:pt x="1427665" y="6381"/>
                </a:moveTo>
                <a:lnTo>
                  <a:pt x="1456593" y="18431"/>
                </a:lnTo>
                <a:lnTo>
                  <a:pt x="1005953" y="1536152"/>
                </a:lnTo>
                <a:lnTo>
                  <a:pt x="216982" y="1301892"/>
                </a:lnTo>
                <a:lnTo>
                  <a:pt x="24572" y="967968"/>
                </a:lnTo>
                <a:cubicBezTo>
                  <a:pt x="-8190" y="910950"/>
                  <a:pt x="-8191" y="840673"/>
                  <a:pt x="24572" y="783656"/>
                </a:cubicBezTo>
                <a:lnTo>
                  <a:pt x="423351" y="92156"/>
                </a:lnTo>
                <a:cubicBezTo>
                  <a:pt x="456113" y="35138"/>
                  <a:pt x="516675" y="0"/>
                  <a:pt x="582531" y="0"/>
                </a:cubicBezTo>
                <a:lnTo>
                  <a:pt x="1379757" y="0"/>
                </a:lnTo>
                <a:cubicBezTo>
                  <a:pt x="1396138" y="0"/>
                  <a:pt x="1412230" y="2196"/>
                  <a:pt x="1427665" y="6381"/>
                </a:cubicBezTo>
                <a:close/>
              </a:path>
            </a:pathLst>
          </a:custGeom>
          <a:noFill/>
          <a:ln w="34925" cap="flat">
            <a:solidFill>
              <a:schemeClr val="accent2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5CA741-42CC-A94E-B0E9-599E38CECB34}"/>
              </a:ext>
            </a:extLst>
          </p:cNvPr>
          <p:cNvSpPr/>
          <p:nvPr/>
        </p:nvSpPr>
        <p:spPr>
          <a:xfrm>
            <a:off x="2075470" y="1756163"/>
            <a:ext cx="1418512" cy="1418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130B4-EE80-AB42-BEF5-675102935F45}"/>
              </a:ext>
            </a:extLst>
          </p:cNvPr>
          <p:cNvSpPr/>
          <p:nvPr/>
        </p:nvSpPr>
        <p:spPr>
          <a:xfrm>
            <a:off x="4458708" y="1756163"/>
            <a:ext cx="1418512" cy="1418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D51EC5-F99D-6348-85B7-B6407D18B500}"/>
              </a:ext>
            </a:extLst>
          </p:cNvPr>
          <p:cNvSpPr/>
          <p:nvPr/>
        </p:nvSpPr>
        <p:spPr>
          <a:xfrm>
            <a:off x="6808716" y="1760583"/>
            <a:ext cx="1418512" cy="14185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119298-E6E4-1346-A64A-58FACEF6550C}"/>
              </a:ext>
            </a:extLst>
          </p:cNvPr>
          <p:cNvCxnSpPr>
            <a:cxnSpLocks/>
          </p:cNvCxnSpPr>
          <p:nvPr/>
        </p:nvCxnSpPr>
        <p:spPr>
          <a:xfrm>
            <a:off x="7086600" y="716427"/>
            <a:ext cx="2050991" cy="0"/>
          </a:xfrm>
          <a:prstGeom prst="straightConnector1">
            <a:avLst/>
          </a:prstGeom>
          <a:ln>
            <a:solidFill>
              <a:schemeClr val="bg1"/>
            </a:solidFill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FF67FB7-19CB-EB4C-89BD-469C5E83419B}"/>
              </a:ext>
            </a:extLst>
          </p:cNvPr>
          <p:cNvSpPr/>
          <p:nvPr/>
        </p:nvSpPr>
        <p:spPr>
          <a:xfrm flipV="1">
            <a:off x="7273925" y="630234"/>
            <a:ext cx="1009649" cy="1723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34E994-B2CE-6C46-9D1F-D43AEC75E16D}"/>
              </a:ext>
            </a:extLst>
          </p:cNvPr>
          <p:cNvSpPr txBox="1"/>
          <p:nvPr/>
        </p:nvSpPr>
        <p:spPr>
          <a:xfrm>
            <a:off x="7297785" y="636717"/>
            <a:ext cx="9619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  <p:sp>
        <p:nvSpPr>
          <p:cNvPr id="26" name="Graphic 66">
            <a:extLst>
              <a:ext uri="{FF2B5EF4-FFF2-40B4-BE49-F238E27FC236}">
                <a16:creationId xmlns:a16="http://schemas.microsoft.com/office/drawing/2014/main" id="{0B99A58A-8FCF-D143-9147-0BD68D11D82F}"/>
              </a:ext>
            </a:extLst>
          </p:cNvPr>
          <p:cNvSpPr/>
          <p:nvPr/>
        </p:nvSpPr>
        <p:spPr>
          <a:xfrm>
            <a:off x="8546013" y="545249"/>
            <a:ext cx="377330" cy="336821"/>
          </a:xfrm>
          <a:custGeom>
            <a:avLst/>
            <a:gdLst>
              <a:gd name="connsiteX0" fmla="*/ 1659130 w 2359612"/>
              <a:gd name="connsiteY0" fmla="*/ 0 h 2106290"/>
              <a:gd name="connsiteX1" fmla="*/ 700482 w 2359612"/>
              <a:gd name="connsiteY1" fmla="*/ 0 h 2106290"/>
              <a:gd name="connsiteX2" fmla="*/ 509071 w 2359612"/>
              <a:gd name="connsiteY2" fmla="*/ 110815 h 2106290"/>
              <a:gd name="connsiteX3" fmla="*/ 29547 w 2359612"/>
              <a:gd name="connsiteY3" fmla="*/ 942330 h 2106290"/>
              <a:gd name="connsiteX4" fmla="*/ 29547 w 2359612"/>
              <a:gd name="connsiteY4" fmla="*/ 1163961 h 2106290"/>
              <a:gd name="connsiteX5" fmla="*/ 508673 w 2359612"/>
              <a:gd name="connsiteY5" fmla="*/ 1995475 h 2106290"/>
              <a:gd name="connsiteX6" fmla="*/ 700084 w 2359612"/>
              <a:gd name="connsiteY6" fmla="*/ 2106291 h 2106290"/>
              <a:gd name="connsiteX7" fmla="*/ 1658732 w 2359612"/>
              <a:gd name="connsiteY7" fmla="*/ 2106291 h 2106290"/>
              <a:gd name="connsiteX8" fmla="*/ 1850144 w 2359612"/>
              <a:gd name="connsiteY8" fmla="*/ 1995475 h 2106290"/>
              <a:gd name="connsiteX9" fmla="*/ 2330065 w 2359612"/>
              <a:gd name="connsiteY9" fmla="*/ 1163961 h 2106290"/>
              <a:gd name="connsiteX10" fmla="*/ 2330065 w 2359612"/>
              <a:gd name="connsiteY10" fmla="*/ 942330 h 2106290"/>
              <a:gd name="connsiteX11" fmla="*/ 1850542 w 2359612"/>
              <a:gd name="connsiteY11" fmla="*/ 110815 h 2106290"/>
              <a:gd name="connsiteX12" fmla="*/ 1659130 w 2359612"/>
              <a:gd name="connsiteY12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612" h="2106290">
                <a:moveTo>
                  <a:pt x="1659130" y="0"/>
                </a:moveTo>
                <a:lnTo>
                  <a:pt x="700482" y="0"/>
                </a:lnTo>
                <a:cubicBezTo>
                  <a:pt x="621291" y="0"/>
                  <a:pt x="548467" y="42253"/>
                  <a:pt x="509071" y="110815"/>
                </a:cubicBezTo>
                <a:lnTo>
                  <a:pt x="29547" y="942330"/>
                </a:lnTo>
                <a:cubicBezTo>
                  <a:pt x="-9849" y="1010892"/>
                  <a:pt x="-9849" y="1095399"/>
                  <a:pt x="29547" y="1163961"/>
                </a:cubicBezTo>
                <a:lnTo>
                  <a:pt x="508673" y="1995475"/>
                </a:lnTo>
                <a:cubicBezTo>
                  <a:pt x="548069" y="2064037"/>
                  <a:pt x="621291" y="2106291"/>
                  <a:pt x="700084" y="2106291"/>
                </a:cubicBezTo>
                <a:lnTo>
                  <a:pt x="1658732" y="2106291"/>
                </a:lnTo>
                <a:cubicBezTo>
                  <a:pt x="1737923" y="2106291"/>
                  <a:pt x="1810747" y="2064037"/>
                  <a:pt x="1850144" y="1995475"/>
                </a:cubicBezTo>
                <a:lnTo>
                  <a:pt x="2330065" y="1163961"/>
                </a:lnTo>
                <a:cubicBezTo>
                  <a:pt x="2369461" y="1095399"/>
                  <a:pt x="2369461" y="1010892"/>
                  <a:pt x="2330065" y="942330"/>
                </a:cubicBezTo>
                <a:lnTo>
                  <a:pt x="1850542" y="110815"/>
                </a:lnTo>
                <a:cubicBezTo>
                  <a:pt x="1811145" y="42253"/>
                  <a:pt x="1737923" y="0"/>
                  <a:pt x="1659130" y="0"/>
                </a:cubicBezTo>
                <a:close/>
              </a:path>
            </a:pathLst>
          </a:custGeom>
          <a:solidFill>
            <a:schemeClr val="bg1"/>
          </a:solidFill>
          <a:ln w="39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5B337-E474-2A4A-991B-B9C71DC639DF}"/>
              </a:ext>
            </a:extLst>
          </p:cNvPr>
          <p:cNvSpPr txBox="1"/>
          <p:nvPr/>
        </p:nvSpPr>
        <p:spPr>
          <a:xfrm>
            <a:off x="8609136" y="590550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54B883-FA6D-3F42-9087-8BF92E6773B9}"/>
              </a:ext>
            </a:extLst>
          </p:cNvPr>
          <p:cNvGrpSpPr/>
          <p:nvPr/>
        </p:nvGrpSpPr>
        <p:grpSpPr>
          <a:xfrm>
            <a:off x="2326085" y="1964064"/>
            <a:ext cx="801637" cy="906666"/>
            <a:chOff x="1215640" y="3080410"/>
            <a:chExt cx="380084" cy="429882"/>
          </a:xfrm>
        </p:grpSpPr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0C0C41AD-2D95-6148-B7C3-6A73C8E5B408}"/>
                </a:ext>
              </a:extLst>
            </p:cNvPr>
            <p:cNvSpPr/>
            <p:nvPr/>
          </p:nvSpPr>
          <p:spPr>
            <a:xfrm>
              <a:off x="1265967" y="3080410"/>
              <a:ext cx="307740" cy="356339"/>
            </a:xfrm>
            <a:custGeom>
              <a:avLst/>
              <a:gdLst>
                <a:gd name="connsiteX0" fmla="*/ 405488 w 615558"/>
                <a:gd name="connsiteY0" fmla="*/ 37488 h 678947"/>
                <a:gd name="connsiteX1" fmla="*/ 468499 w 615558"/>
                <a:gd name="connsiteY1" fmla="*/ 32298 h 678947"/>
                <a:gd name="connsiteX2" fmla="*/ 501554 w 615558"/>
                <a:gd name="connsiteY2" fmla="*/ 372749 h 678947"/>
                <a:gd name="connsiteX3" fmla="*/ 583159 w 615558"/>
                <a:gd name="connsiteY3" fmla="*/ 525329 h 678947"/>
                <a:gd name="connsiteX4" fmla="*/ 570763 w 615558"/>
                <a:gd name="connsiteY4" fmla="*/ 678948 h 678947"/>
                <a:gd name="connsiteX5" fmla="*/ 374499 w 615558"/>
                <a:gd name="connsiteY5" fmla="*/ 666492 h 678947"/>
                <a:gd name="connsiteX6" fmla="*/ 3663 w 615558"/>
                <a:gd name="connsiteY6" fmla="*/ 645733 h 678947"/>
                <a:gd name="connsiteX7" fmla="*/ 73905 w 615558"/>
                <a:gd name="connsiteY7" fmla="*/ 517026 h 678947"/>
                <a:gd name="connsiteX8" fmla="*/ 154477 w 615558"/>
                <a:gd name="connsiteY8" fmla="*/ 229511 h 678947"/>
                <a:gd name="connsiteX9" fmla="*/ 270169 w 615558"/>
                <a:gd name="connsiteY9" fmla="*/ 9463 h 678947"/>
                <a:gd name="connsiteX10" fmla="*/ 405488 w 615558"/>
                <a:gd name="connsiteY10" fmla="*/ 37488 h 6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558" h="678947">
                  <a:moveTo>
                    <a:pt x="405488" y="37488"/>
                  </a:moveTo>
                  <a:cubicBezTo>
                    <a:pt x="405488" y="37488"/>
                    <a:pt x="430279" y="15691"/>
                    <a:pt x="468499" y="32298"/>
                  </a:cubicBezTo>
                  <a:cubicBezTo>
                    <a:pt x="549071" y="66551"/>
                    <a:pt x="538741" y="220169"/>
                    <a:pt x="501554" y="372749"/>
                  </a:cubicBezTo>
                  <a:cubicBezTo>
                    <a:pt x="483994" y="445406"/>
                    <a:pt x="542873" y="471355"/>
                    <a:pt x="583159" y="525329"/>
                  </a:cubicBezTo>
                  <a:cubicBezTo>
                    <a:pt x="662697" y="630163"/>
                    <a:pt x="570763" y="678948"/>
                    <a:pt x="570763" y="678948"/>
                  </a:cubicBezTo>
                  <a:lnTo>
                    <a:pt x="374499" y="666492"/>
                  </a:lnTo>
                  <a:lnTo>
                    <a:pt x="3663" y="645733"/>
                  </a:lnTo>
                  <a:cubicBezTo>
                    <a:pt x="3663" y="645733"/>
                    <a:pt x="-24227" y="569962"/>
                    <a:pt x="73905" y="517026"/>
                  </a:cubicBezTo>
                  <a:cubicBezTo>
                    <a:pt x="175136" y="462014"/>
                    <a:pt x="154477" y="298016"/>
                    <a:pt x="154477" y="229511"/>
                  </a:cubicBezTo>
                  <a:cubicBezTo>
                    <a:pt x="154477" y="161005"/>
                    <a:pt x="178235" y="47867"/>
                    <a:pt x="270169" y="9463"/>
                  </a:cubicBezTo>
                  <a:cubicBezTo>
                    <a:pt x="345576" y="-22714"/>
                    <a:pt x="405488" y="37488"/>
                    <a:pt x="405488" y="37488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3EB5BEED-9100-DE45-8F11-5C7095D26C3B}"/>
                </a:ext>
              </a:extLst>
            </p:cNvPr>
            <p:cNvSpPr/>
            <p:nvPr/>
          </p:nvSpPr>
          <p:spPr>
            <a:xfrm>
              <a:off x="1331195" y="3125144"/>
              <a:ext cx="158146" cy="192105"/>
            </a:xfrm>
            <a:custGeom>
              <a:avLst/>
              <a:gdLst>
                <a:gd name="connsiteX0" fmla="*/ 83915 w 316333"/>
                <a:gd name="connsiteY0" fmla="*/ 0 h 366025"/>
                <a:gd name="connsiteX1" fmla="*/ 9541 w 316333"/>
                <a:gd name="connsiteY1" fmla="*/ 217972 h 366025"/>
                <a:gd name="connsiteX2" fmla="*/ 88047 w 316333"/>
                <a:gd name="connsiteY2" fmla="*/ 364324 h 366025"/>
                <a:gd name="connsiteX3" fmla="*/ 256421 w 316333"/>
                <a:gd name="connsiteY3" fmla="*/ 362248 h 366025"/>
                <a:gd name="connsiteX4" fmla="*/ 316333 w 316333"/>
                <a:gd name="connsiteY4" fmla="*/ 26987 h 366025"/>
                <a:gd name="connsiteX5" fmla="*/ 83915 w 316333"/>
                <a:gd name="connsiteY5" fmla="*/ 0 h 36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333" h="366025">
                  <a:moveTo>
                    <a:pt x="83915" y="0"/>
                  </a:moveTo>
                  <a:lnTo>
                    <a:pt x="9541" y="217972"/>
                  </a:lnTo>
                  <a:cubicBezTo>
                    <a:pt x="-17316" y="287515"/>
                    <a:pt x="13673" y="362248"/>
                    <a:pt x="88047" y="364324"/>
                  </a:cubicBezTo>
                  <a:cubicBezTo>
                    <a:pt x="167586" y="366400"/>
                    <a:pt x="250223" y="367438"/>
                    <a:pt x="256421" y="362248"/>
                  </a:cubicBezTo>
                  <a:cubicBezTo>
                    <a:pt x="267784" y="352907"/>
                    <a:pt x="316333" y="26987"/>
                    <a:pt x="316333" y="26987"/>
                  </a:cubicBezTo>
                  <a:lnTo>
                    <a:pt x="8391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764AF78C-FFB8-D645-8CD1-AC56DC3E9375}"/>
                </a:ext>
              </a:extLst>
            </p:cNvPr>
            <p:cNvSpPr/>
            <p:nvPr/>
          </p:nvSpPr>
          <p:spPr>
            <a:xfrm>
              <a:off x="1328219" y="3267328"/>
              <a:ext cx="137367" cy="183040"/>
            </a:xfrm>
            <a:custGeom>
              <a:avLst/>
              <a:gdLst>
                <a:gd name="connsiteX0" fmla="*/ 92967 w 274769"/>
                <a:gd name="connsiteY0" fmla="*/ 41518 h 348754"/>
                <a:gd name="connsiteX1" fmla="*/ 0 w 274769"/>
                <a:gd name="connsiteY1" fmla="*/ 338375 h 348754"/>
                <a:gd name="connsiteX2" fmla="*/ 264440 w 274769"/>
                <a:gd name="connsiteY2" fmla="*/ 348755 h 348754"/>
                <a:gd name="connsiteX3" fmla="*/ 274770 w 274769"/>
                <a:gd name="connsiteY3" fmla="*/ 0 h 348754"/>
                <a:gd name="connsiteX4" fmla="*/ 92967 w 274769"/>
                <a:gd name="connsiteY4" fmla="*/ 41518 h 348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69" h="348754">
                  <a:moveTo>
                    <a:pt x="92967" y="41518"/>
                  </a:moveTo>
                  <a:cubicBezTo>
                    <a:pt x="83670" y="52936"/>
                    <a:pt x="0" y="338375"/>
                    <a:pt x="0" y="338375"/>
                  </a:cubicBezTo>
                  <a:lnTo>
                    <a:pt x="264440" y="348755"/>
                  </a:lnTo>
                  <a:lnTo>
                    <a:pt x="274770" y="0"/>
                  </a:lnTo>
                  <a:lnTo>
                    <a:pt x="92967" y="415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DB948B07-1BC7-204D-8180-8890BF17C6D4}"/>
                </a:ext>
              </a:extLst>
            </p:cNvPr>
            <p:cNvSpPr/>
            <p:nvPr/>
          </p:nvSpPr>
          <p:spPr>
            <a:xfrm>
              <a:off x="1445963" y="3114794"/>
              <a:ext cx="57839" cy="96423"/>
            </a:xfrm>
            <a:custGeom>
              <a:avLst/>
              <a:gdLst>
                <a:gd name="connsiteX0" fmla="*/ 3099 w 115692"/>
                <a:gd name="connsiteY0" fmla="*/ 63316 h 183719"/>
                <a:gd name="connsiteX1" fmla="*/ 57846 w 115692"/>
                <a:gd name="connsiteY1" fmla="*/ 183719 h 183719"/>
                <a:gd name="connsiteX2" fmla="*/ 115693 w 115692"/>
                <a:gd name="connsiteY2" fmla="*/ 179567 h 183719"/>
                <a:gd name="connsiteX3" fmla="*/ 89868 w 115692"/>
                <a:gd name="connsiteY3" fmla="*/ 0 h 183719"/>
                <a:gd name="connsiteX4" fmla="*/ 0 w 115692"/>
                <a:gd name="connsiteY4" fmla="*/ 19721 h 183719"/>
                <a:gd name="connsiteX5" fmla="*/ 3099 w 115692"/>
                <a:gd name="connsiteY5" fmla="*/ 63316 h 18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92" h="183719">
                  <a:moveTo>
                    <a:pt x="3099" y="63316"/>
                  </a:moveTo>
                  <a:cubicBezTo>
                    <a:pt x="3099" y="63316"/>
                    <a:pt x="2066" y="151542"/>
                    <a:pt x="57846" y="183719"/>
                  </a:cubicBezTo>
                  <a:lnTo>
                    <a:pt x="115693" y="179567"/>
                  </a:lnTo>
                  <a:lnTo>
                    <a:pt x="89868" y="0"/>
                  </a:lnTo>
                  <a:lnTo>
                    <a:pt x="0" y="19721"/>
                  </a:lnTo>
                  <a:lnTo>
                    <a:pt x="3099" y="63316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5758A44F-2E84-024E-87D0-C8F66207E8A6}"/>
                </a:ext>
              </a:extLst>
            </p:cNvPr>
            <p:cNvSpPr/>
            <p:nvPr/>
          </p:nvSpPr>
          <p:spPr>
            <a:xfrm>
              <a:off x="1460422" y="3207135"/>
              <a:ext cx="48310" cy="62986"/>
            </a:xfrm>
            <a:custGeom>
              <a:avLst/>
              <a:gdLst>
                <a:gd name="connsiteX0" fmla="*/ 4132 w 96632"/>
                <a:gd name="connsiteY0" fmla="*/ 53447 h 120009"/>
                <a:gd name="connsiteX1" fmla="*/ 88835 w 96632"/>
                <a:gd name="connsiteY1" fmla="*/ 9853 h 120009"/>
                <a:gd name="connsiteX2" fmla="*/ 0 w 96632"/>
                <a:gd name="connsiteY2" fmla="*/ 119876 h 120009"/>
                <a:gd name="connsiteX3" fmla="*/ 4132 w 96632"/>
                <a:gd name="connsiteY3" fmla="*/ 53447 h 12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32" h="120009">
                  <a:moveTo>
                    <a:pt x="4132" y="53447"/>
                  </a:moveTo>
                  <a:cubicBezTo>
                    <a:pt x="4132" y="53447"/>
                    <a:pt x="47517" y="-27514"/>
                    <a:pt x="88835" y="9853"/>
                  </a:cubicBezTo>
                  <a:cubicBezTo>
                    <a:pt x="110528" y="29574"/>
                    <a:pt x="88835" y="124028"/>
                    <a:pt x="0" y="119876"/>
                  </a:cubicBezTo>
                  <a:lnTo>
                    <a:pt x="4132" y="534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4A37F5B7-2812-9C42-8317-14FF56B8146F}"/>
                </a:ext>
              </a:extLst>
            </p:cNvPr>
            <p:cNvSpPr/>
            <p:nvPr/>
          </p:nvSpPr>
          <p:spPr>
            <a:xfrm>
              <a:off x="1356106" y="3107082"/>
              <a:ext cx="119578" cy="66002"/>
            </a:xfrm>
            <a:custGeom>
              <a:avLst/>
              <a:gdLst>
                <a:gd name="connsiteX0" fmla="*/ 212792 w 239187"/>
                <a:gd name="connsiteY0" fmla="*/ 68668 h 125756"/>
                <a:gd name="connsiteX1" fmla="*/ 0 w 239187"/>
                <a:gd name="connsiteY1" fmla="*/ 125756 h 125756"/>
                <a:gd name="connsiteX2" fmla="*/ 23758 w 239187"/>
                <a:gd name="connsiteY2" fmla="*/ 21960 h 125756"/>
                <a:gd name="connsiteX3" fmla="*/ 217956 w 239187"/>
                <a:gd name="connsiteY3" fmla="*/ 11581 h 125756"/>
                <a:gd name="connsiteX4" fmla="*/ 212792 w 239187"/>
                <a:gd name="connsiteY4" fmla="*/ 68668 h 12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87" h="125756">
                  <a:moveTo>
                    <a:pt x="212792" y="68668"/>
                  </a:moveTo>
                  <a:cubicBezTo>
                    <a:pt x="212792" y="68668"/>
                    <a:pt x="87802" y="35454"/>
                    <a:pt x="0" y="125756"/>
                  </a:cubicBezTo>
                  <a:lnTo>
                    <a:pt x="23758" y="21960"/>
                  </a:lnTo>
                  <a:cubicBezTo>
                    <a:pt x="23758" y="21960"/>
                    <a:pt x="169407" y="-19558"/>
                    <a:pt x="217956" y="11581"/>
                  </a:cubicBezTo>
                  <a:cubicBezTo>
                    <a:pt x="268572" y="43757"/>
                    <a:pt x="212792" y="68668"/>
                    <a:pt x="212792" y="68668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D4F28DD4-F33B-5944-9D4F-964078853AD8}"/>
                </a:ext>
              </a:extLst>
            </p:cNvPr>
            <p:cNvSpPr/>
            <p:nvPr/>
          </p:nvSpPr>
          <p:spPr>
            <a:xfrm>
              <a:off x="1361270" y="3306006"/>
              <a:ext cx="54740" cy="12182"/>
            </a:xfrm>
            <a:custGeom>
              <a:avLst/>
              <a:gdLst>
                <a:gd name="connsiteX0" fmla="*/ 109495 w 109494"/>
                <a:gd name="connsiteY0" fmla="*/ 0 h 23210"/>
                <a:gd name="connsiteX1" fmla="*/ 0 w 109494"/>
                <a:gd name="connsiteY1" fmla="*/ 20759 h 2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94" h="23210">
                  <a:moveTo>
                    <a:pt x="109495" y="0"/>
                  </a:moveTo>
                  <a:cubicBezTo>
                    <a:pt x="109495" y="0"/>
                    <a:pt x="74374" y="32177"/>
                    <a:pt x="0" y="20759"/>
                  </a:cubicBezTo>
                </a:path>
              </a:pathLst>
            </a:custGeom>
            <a:noFill/>
            <a:ln w="10297" cap="rnd">
              <a:solidFill>
                <a:schemeClr val="accent3">
                  <a:lumMod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67">
              <a:extLst>
                <a:ext uri="{FF2B5EF4-FFF2-40B4-BE49-F238E27FC236}">
                  <a16:creationId xmlns:a16="http://schemas.microsoft.com/office/drawing/2014/main" id="{D5DFB58D-5271-6940-B6BC-A7903600D6DE}"/>
                </a:ext>
              </a:extLst>
            </p:cNvPr>
            <p:cNvSpPr/>
            <p:nvPr/>
          </p:nvSpPr>
          <p:spPr>
            <a:xfrm>
              <a:off x="1219771" y="3382273"/>
              <a:ext cx="370788" cy="126385"/>
            </a:xfrm>
            <a:custGeom>
              <a:avLst/>
              <a:gdLst>
                <a:gd name="connsiteX0" fmla="*/ 741672 w 741671"/>
                <a:gd name="connsiteY0" fmla="*/ 240807 h 240806"/>
                <a:gd name="connsiteX1" fmla="*/ 731342 w 741671"/>
                <a:gd name="connsiteY1" fmla="*/ 180605 h 240806"/>
                <a:gd name="connsiteX2" fmla="*/ 560902 w 741671"/>
                <a:gd name="connsiteY2" fmla="*/ 13493 h 240806"/>
                <a:gd name="connsiteX3" fmla="*/ 487561 w 741671"/>
                <a:gd name="connsiteY3" fmla="*/ 7266 h 240806"/>
                <a:gd name="connsiteX4" fmla="*/ 368770 w 741671"/>
                <a:gd name="connsiteY4" fmla="*/ 14531 h 240806"/>
                <a:gd name="connsiteX5" fmla="*/ 251011 w 741671"/>
                <a:gd name="connsiteY5" fmla="*/ 7266 h 240806"/>
                <a:gd name="connsiteX6" fmla="*/ 178704 w 741671"/>
                <a:gd name="connsiteY6" fmla="*/ 0 h 240806"/>
                <a:gd name="connsiteX7" fmla="*/ 4132 w 741671"/>
                <a:gd name="connsiteY7" fmla="*/ 177491 h 240806"/>
                <a:gd name="connsiteX8" fmla="*/ 0 w 741671"/>
                <a:gd name="connsiteY8" fmla="*/ 238731 h 240806"/>
                <a:gd name="connsiteX9" fmla="*/ 741672 w 741671"/>
                <a:gd name="connsiteY9" fmla="*/ 240807 h 24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671" h="240806">
                  <a:moveTo>
                    <a:pt x="741672" y="240807"/>
                  </a:moveTo>
                  <a:lnTo>
                    <a:pt x="731342" y="180605"/>
                  </a:lnTo>
                  <a:cubicBezTo>
                    <a:pt x="731342" y="78885"/>
                    <a:pt x="663166" y="13493"/>
                    <a:pt x="560902" y="13493"/>
                  </a:cubicBezTo>
                  <a:lnTo>
                    <a:pt x="487561" y="7266"/>
                  </a:lnTo>
                  <a:cubicBezTo>
                    <a:pt x="487561" y="7266"/>
                    <a:pt x="420418" y="14531"/>
                    <a:pt x="368770" y="14531"/>
                  </a:cubicBezTo>
                  <a:cubicBezTo>
                    <a:pt x="317121" y="14531"/>
                    <a:pt x="251011" y="7266"/>
                    <a:pt x="251011" y="7266"/>
                  </a:cubicBezTo>
                  <a:lnTo>
                    <a:pt x="178704" y="0"/>
                  </a:lnTo>
                  <a:cubicBezTo>
                    <a:pt x="77473" y="0"/>
                    <a:pt x="4132" y="75771"/>
                    <a:pt x="4132" y="177491"/>
                  </a:cubicBezTo>
                  <a:lnTo>
                    <a:pt x="0" y="238731"/>
                  </a:lnTo>
                  <a:lnTo>
                    <a:pt x="741672" y="240807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68">
              <a:extLst>
                <a:ext uri="{FF2B5EF4-FFF2-40B4-BE49-F238E27FC236}">
                  <a16:creationId xmlns:a16="http://schemas.microsoft.com/office/drawing/2014/main" id="{C7F0EF3D-D6CE-8547-8583-82B123D0DB40}"/>
                </a:ext>
              </a:extLst>
            </p:cNvPr>
            <p:cNvSpPr/>
            <p:nvPr/>
          </p:nvSpPr>
          <p:spPr>
            <a:xfrm>
              <a:off x="1386833" y="3392760"/>
              <a:ext cx="26854" cy="28464"/>
            </a:xfrm>
            <a:custGeom>
              <a:avLst/>
              <a:gdLst>
                <a:gd name="connsiteX0" fmla="*/ 24275 w 53714"/>
                <a:gd name="connsiteY0" fmla="*/ 778 h 54233"/>
                <a:gd name="connsiteX1" fmla="*/ 1549 w 53714"/>
                <a:gd name="connsiteY1" fmla="*/ 22576 h 54233"/>
                <a:gd name="connsiteX2" fmla="*/ 1549 w 53714"/>
                <a:gd name="connsiteY2" fmla="*/ 27765 h 54233"/>
                <a:gd name="connsiteX3" fmla="*/ 21176 w 53714"/>
                <a:gd name="connsiteY3" fmla="*/ 52677 h 54233"/>
                <a:gd name="connsiteX4" fmla="*/ 27374 w 53714"/>
                <a:gd name="connsiteY4" fmla="*/ 52677 h 54233"/>
                <a:gd name="connsiteX5" fmla="*/ 52165 w 53714"/>
                <a:gd name="connsiteY5" fmla="*/ 27765 h 54233"/>
                <a:gd name="connsiteX6" fmla="*/ 52165 w 53714"/>
                <a:gd name="connsiteY6" fmla="*/ 21538 h 54233"/>
                <a:gd name="connsiteX7" fmla="*/ 29440 w 53714"/>
                <a:gd name="connsiteY7" fmla="*/ 778 h 54233"/>
                <a:gd name="connsiteX8" fmla="*/ 24275 w 53714"/>
                <a:gd name="connsiteY8" fmla="*/ 778 h 5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14" h="54233">
                  <a:moveTo>
                    <a:pt x="24275" y="778"/>
                  </a:moveTo>
                  <a:lnTo>
                    <a:pt x="1549" y="22576"/>
                  </a:lnTo>
                  <a:cubicBezTo>
                    <a:pt x="-516" y="23614"/>
                    <a:pt x="-516" y="26728"/>
                    <a:pt x="1549" y="27765"/>
                  </a:cubicBezTo>
                  <a:lnTo>
                    <a:pt x="21176" y="52677"/>
                  </a:lnTo>
                  <a:cubicBezTo>
                    <a:pt x="22209" y="54752"/>
                    <a:pt x="25308" y="54752"/>
                    <a:pt x="27374" y="52677"/>
                  </a:cubicBezTo>
                  <a:lnTo>
                    <a:pt x="52165" y="27765"/>
                  </a:lnTo>
                  <a:cubicBezTo>
                    <a:pt x="54231" y="25690"/>
                    <a:pt x="54231" y="23614"/>
                    <a:pt x="52165" y="21538"/>
                  </a:cubicBezTo>
                  <a:lnTo>
                    <a:pt x="29440" y="778"/>
                  </a:lnTo>
                  <a:cubicBezTo>
                    <a:pt x="28407" y="-259"/>
                    <a:pt x="25308" y="-259"/>
                    <a:pt x="24275" y="778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69">
              <a:extLst>
                <a:ext uri="{FF2B5EF4-FFF2-40B4-BE49-F238E27FC236}">
                  <a16:creationId xmlns:a16="http://schemas.microsoft.com/office/drawing/2014/main" id="{EAAB17BE-EC89-494A-ABF7-C5850A1645CD}"/>
                </a:ext>
              </a:extLst>
            </p:cNvPr>
            <p:cNvSpPr/>
            <p:nvPr/>
          </p:nvSpPr>
          <p:spPr>
            <a:xfrm>
              <a:off x="1380377" y="3417955"/>
              <a:ext cx="29952" cy="91792"/>
            </a:xfrm>
            <a:custGeom>
              <a:avLst/>
              <a:gdLst>
                <a:gd name="connsiteX0" fmla="*/ 0 w 59912"/>
                <a:gd name="connsiteY0" fmla="*/ 107429 h 174896"/>
                <a:gd name="connsiteX1" fmla="*/ 35121 w 59912"/>
                <a:gd name="connsiteY1" fmla="*/ 1557 h 174896"/>
                <a:gd name="connsiteX2" fmla="*/ 39253 w 59912"/>
                <a:gd name="connsiteY2" fmla="*/ 1557 h 174896"/>
                <a:gd name="connsiteX3" fmla="*/ 59912 w 59912"/>
                <a:gd name="connsiteY3" fmla="*/ 100163 h 174896"/>
                <a:gd name="connsiteX4" fmla="*/ 37187 w 59912"/>
                <a:gd name="connsiteY4" fmla="*/ 174896 h 174896"/>
                <a:gd name="connsiteX5" fmla="*/ 7231 w 59912"/>
                <a:gd name="connsiteY5" fmla="*/ 174896 h 174896"/>
                <a:gd name="connsiteX6" fmla="*/ 0 w 59912"/>
                <a:gd name="connsiteY6" fmla="*/ 107429 h 1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" h="174896">
                  <a:moveTo>
                    <a:pt x="0" y="107429"/>
                  </a:moveTo>
                  <a:lnTo>
                    <a:pt x="35121" y="1557"/>
                  </a:lnTo>
                  <a:cubicBezTo>
                    <a:pt x="36154" y="-519"/>
                    <a:pt x="39253" y="-519"/>
                    <a:pt x="39253" y="1557"/>
                  </a:cubicBezTo>
                  <a:lnTo>
                    <a:pt x="59912" y="100163"/>
                  </a:lnTo>
                  <a:lnTo>
                    <a:pt x="37187" y="174896"/>
                  </a:lnTo>
                  <a:lnTo>
                    <a:pt x="7231" y="174896"/>
                  </a:lnTo>
                  <a:lnTo>
                    <a:pt x="0" y="107429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70">
              <a:extLst>
                <a:ext uri="{FF2B5EF4-FFF2-40B4-BE49-F238E27FC236}">
                  <a16:creationId xmlns:a16="http://schemas.microsoft.com/office/drawing/2014/main" id="{518F6B41-A2D0-1947-A33B-4CD9D26482ED}"/>
                </a:ext>
              </a:extLst>
            </p:cNvPr>
            <p:cNvSpPr/>
            <p:nvPr/>
          </p:nvSpPr>
          <p:spPr>
            <a:xfrm>
              <a:off x="1215640" y="3381647"/>
              <a:ext cx="380084" cy="128645"/>
            </a:xfrm>
            <a:custGeom>
              <a:avLst/>
              <a:gdLst>
                <a:gd name="connsiteX0" fmla="*/ 576397 w 760265"/>
                <a:gd name="connsiteY0" fmla="*/ 155 h 245113"/>
                <a:gd name="connsiteX1" fmla="*/ 760265 w 760265"/>
                <a:gd name="connsiteY1" fmla="*/ 177646 h 245113"/>
                <a:gd name="connsiteX2" fmla="*/ 760265 w 760265"/>
                <a:gd name="connsiteY2" fmla="*/ 245113 h 245113"/>
                <a:gd name="connsiteX3" fmla="*/ 0 w 760265"/>
                <a:gd name="connsiteY3" fmla="*/ 245113 h 245113"/>
                <a:gd name="connsiteX4" fmla="*/ 3099 w 760265"/>
                <a:gd name="connsiteY4" fmla="*/ 177646 h 245113"/>
                <a:gd name="connsiteX5" fmla="*/ 186967 w 760265"/>
                <a:gd name="connsiteY5" fmla="*/ 155 h 245113"/>
                <a:gd name="connsiteX6" fmla="*/ 260308 w 760265"/>
                <a:gd name="connsiteY6" fmla="*/ 6383 h 245113"/>
                <a:gd name="connsiteX7" fmla="*/ 356374 w 760265"/>
                <a:gd name="connsiteY7" fmla="*/ 235772 h 245113"/>
                <a:gd name="connsiteX8" fmla="*/ 495825 w 760265"/>
                <a:gd name="connsiteY8" fmla="*/ 7420 h 245113"/>
                <a:gd name="connsiteX9" fmla="*/ 576397 w 760265"/>
                <a:gd name="connsiteY9" fmla="*/ 155 h 24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265" h="245113">
                  <a:moveTo>
                    <a:pt x="576397" y="155"/>
                  </a:moveTo>
                  <a:cubicBezTo>
                    <a:pt x="677628" y="155"/>
                    <a:pt x="760265" y="74888"/>
                    <a:pt x="760265" y="177646"/>
                  </a:cubicBezTo>
                  <a:lnTo>
                    <a:pt x="760265" y="245113"/>
                  </a:lnTo>
                  <a:lnTo>
                    <a:pt x="0" y="245113"/>
                  </a:lnTo>
                  <a:lnTo>
                    <a:pt x="3099" y="177646"/>
                  </a:lnTo>
                  <a:cubicBezTo>
                    <a:pt x="3099" y="75926"/>
                    <a:pt x="85736" y="-3997"/>
                    <a:pt x="186967" y="155"/>
                  </a:cubicBezTo>
                  <a:cubicBezTo>
                    <a:pt x="205561" y="1193"/>
                    <a:pt x="231385" y="3269"/>
                    <a:pt x="260308" y="6383"/>
                  </a:cubicBezTo>
                  <a:cubicBezTo>
                    <a:pt x="290264" y="48939"/>
                    <a:pt x="325385" y="129900"/>
                    <a:pt x="356374" y="235772"/>
                  </a:cubicBezTo>
                  <a:cubicBezTo>
                    <a:pt x="402858" y="121596"/>
                    <a:pt x="444177" y="62432"/>
                    <a:pt x="495825" y="7420"/>
                  </a:cubicBezTo>
                  <a:lnTo>
                    <a:pt x="576397" y="155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102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0" name="Freeform: Shape 71">
              <a:extLst>
                <a:ext uri="{FF2B5EF4-FFF2-40B4-BE49-F238E27FC236}">
                  <a16:creationId xmlns:a16="http://schemas.microsoft.com/office/drawing/2014/main" id="{B2C5545C-2DA0-3143-A997-5646BFCE22B4}"/>
                </a:ext>
              </a:extLst>
            </p:cNvPr>
            <p:cNvSpPr/>
            <p:nvPr/>
          </p:nvSpPr>
          <p:spPr>
            <a:xfrm>
              <a:off x="1409813" y="3395347"/>
              <a:ext cx="70233" cy="105139"/>
            </a:xfrm>
            <a:custGeom>
              <a:avLst/>
              <a:gdLst>
                <a:gd name="connsiteX0" fmla="*/ 114660 w 140483"/>
                <a:gd name="connsiteY0" fmla="*/ 0 h 200326"/>
                <a:gd name="connsiteX1" fmla="*/ 140484 w 140483"/>
                <a:gd name="connsiteY1" fmla="*/ 38405 h 200326"/>
                <a:gd name="connsiteX2" fmla="*/ 78506 w 140483"/>
                <a:gd name="connsiteY2" fmla="*/ 55012 h 200326"/>
                <a:gd name="connsiteX3" fmla="*/ 100198 w 140483"/>
                <a:gd name="connsiteY3" fmla="*/ 93417 h 200326"/>
                <a:gd name="connsiteX4" fmla="*/ 0 w 140483"/>
                <a:gd name="connsiteY4" fmla="*/ 200326 h 20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83" h="200326">
                  <a:moveTo>
                    <a:pt x="114660" y="0"/>
                  </a:moveTo>
                  <a:lnTo>
                    <a:pt x="140484" y="38405"/>
                  </a:lnTo>
                  <a:lnTo>
                    <a:pt x="78506" y="55012"/>
                  </a:lnTo>
                  <a:lnTo>
                    <a:pt x="100198" y="93417"/>
                  </a:lnTo>
                  <a:cubicBezTo>
                    <a:pt x="100198" y="93417"/>
                    <a:pt x="47517" y="135973"/>
                    <a:pt x="0" y="200326"/>
                  </a:cubicBezTo>
                </a:path>
              </a:pathLst>
            </a:custGeom>
            <a:noFill/>
            <a:ln w="10297" cap="rnd">
              <a:solidFill>
                <a:schemeClr val="accent3">
                  <a:lumMod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72">
              <a:extLst>
                <a:ext uri="{FF2B5EF4-FFF2-40B4-BE49-F238E27FC236}">
                  <a16:creationId xmlns:a16="http://schemas.microsoft.com/office/drawing/2014/main" id="{2844E631-AF77-9F48-8D13-2B6E9573DCCC}"/>
                </a:ext>
              </a:extLst>
            </p:cNvPr>
            <p:cNvSpPr/>
            <p:nvPr/>
          </p:nvSpPr>
          <p:spPr>
            <a:xfrm>
              <a:off x="1322538" y="3393168"/>
              <a:ext cx="60937" cy="110586"/>
            </a:xfrm>
            <a:custGeom>
              <a:avLst/>
              <a:gdLst>
                <a:gd name="connsiteX0" fmla="*/ 29956 w 121890"/>
                <a:gd name="connsiteY0" fmla="*/ 0 h 210705"/>
                <a:gd name="connsiteX1" fmla="*/ 0 w 121890"/>
                <a:gd name="connsiteY1" fmla="*/ 35291 h 210705"/>
                <a:gd name="connsiteX2" fmla="*/ 59912 w 121890"/>
                <a:gd name="connsiteY2" fmla="*/ 58126 h 210705"/>
                <a:gd name="connsiteX3" fmla="*/ 34088 w 121890"/>
                <a:gd name="connsiteY3" fmla="*/ 93416 h 210705"/>
                <a:gd name="connsiteX4" fmla="*/ 121890 w 121890"/>
                <a:gd name="connsiteY4" fmla="*/ 210706 h 2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890" h="210705">
                  <a:moveTo>
                    <a:pt x="29956" y="0"/>
                  </a:moveTo>
                  <a:lnTo>
                    <a:pt x="0" y="35291"/>
                  </a:lnTo>
                  <a:lnTo>
                    <a:pt x="59912" y="58126"/>
                  </a:lnTo>
                  <a:lnTo>
                    <a:pt x="34088" y="93416"/>
                  </a:lnTo>
                  <a:cubicBezTo>
                    <a:pt x="34088" y="93416"/>
                    <a:pt x="81605" y="142201"/>
                    <a:pt x="121890" y="210706"/>
                  </a:cubicBezTo>
                </a:path>
              </a:pathLst>
            </a:custGeom>
            <a:noFill/>
            <a:ln w="10297" cap="rnd">
              <a:solidFill>
                <a:schemeClr val="accent3">
                  <a:lumMod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E21105-0532-3E45-9439-05B340BC960D}"/>
              </a:ext>
            </a:extLst>
          </p:cNvPr>
          <p:cNvGrpSpPr/>
          <p:nvPr/>
        </p:nvGrpSpPr>
        <p:grpSpPr>
          <a:xfrm>
            <a:off x="7102674" y="1862182"/>
            <a:ext cx="890860" cy="1107726"/>
            <a:chOff x="3833413" y="3028950"/>
            <a:chExt cx="422388" cy="525212"/>
          </a:xfrm>
        </p:grpSpPr>
        <p:sp>
          <p:nvSpPr>
            <p:cNvPr id="43" name="Freeform: Shape 2">
              <a:extLst>
                <a:ext uri="{FF2B5EF4-FFF2-40B4-BE49-F238E27FC236}">
                  <a16:creationId xmlns:a16="http://schemas.microsoft.com/office/drawing/2014/main" id="{406EB32A-BF2C-3B4D-9FF4-A5EB44220CE4}"/>
                </a:ext>
              </a:extLst>
            </p:cNvPr>
            <p:cNvSpPr/>
            <p:nvPr/>
          </p:nvSpPr>
          <p:spPr>
            <a:xfrm>
              <a:off x="3840487" y="3028950"/>
              <a:ext cx="415314" cy="396604"/>
            </a:xfrm>
            <a:custGeom>
              <a:avLst/>
              <a:gdLst>
                <a:gd name="connsiteX0" fmla="*/ 298083 w 830734"/>
                <a:gd name="connsiteY0" fmla="*/ 755185 h 755666"/>
                <a:gd name="connsiteX1" fmla="*/ 157474 w 830734"/>
                <a:gd name="connsiteY1" fmla="*/ 639644 h 755666"/>
                <a:gd name="connsiteX2" fmla="*/ 59255 w 830734"/>
                <a:gd name="connsiteY2" fmla="*/ 562273 h 755666"/>
                <a:gd name="connsiteX3" fmla="*/ 40645 w 830734"/>
                <a:gd name="connsiteY3" fmla="*/ 435385 h 755666"/>
                <a:gd name="connsiteX4" fmla="*/ 34442 w 830734"/>
                <a:gd name="connsiteY4" fmla="*/ 296117 h 755666"/>
                <a:gd name="connsiteX5" fmla="*/ 107848 w 830734"/>
                <a:gd name="connsiteY5" fmla="*/ 248663 h 755666"/>
                <a:gd name="connsiteX6" fmla="*/ 113017 w 830734"/>
                <a:gd name="connsiteY6" fmla="*/ 174387 h 755666"/>
                <a:gd name="connsiteX7" fmla="*/ 171949 w 830734"/>
                <a:gd name="connsiteY7" fmla="*/ 125901 h 755666"/>
                <a:gd name="connsiteX8" fmla="*/ 197796 w 830734"/>
                <a:gd name="connsiteY8" fmla="*/ 130028 h 755666"/>
                <a:gd name="connsiteX9" fmla="*/ 224677 w 830734"/>
                <a:gd name="connsiteY9" fmla="*/ 82574 h 755666"/>
                <a:gd name="connsiteX10" fmla="*/ 377692 w 830734"/>
                <a:gd name="connsiteY10" fmla="*/ 10361 h 755666"/>
                <a:gd name="connsiteX11" fmla="*/ 433521 w 830734"/>
                <a:gd name="connsiteY11" fmla="*/ 42341 h 755666"/>
                <a:gd name="connsiteX12" fmla="*/ 528639 w 830734"/>
                <a:gd name="connsiteY12" fmla="*/ 30993 h 755666"/>
                <a:gd name="connsiteX13" fmla="*/ 630993 w 830734"/>
                <a:gd name="connsiteY13" fmla="*/ 87732 h 755666"/>
                <a:gd name="connsiteX14" fmla="*/ 733348 w 830734"/>
                <a:gd name="connsiteY14" fmla="*/ 176450 h 755666"/>
                <a:gd name="connsiteX15" fmla="*/ 737483 w 830734"/>
                <a:gd name="connsiteY15" fmla="*/ 246600 h 755666"/>
                <a:gd name="connsiteX16" fmla="*/ 824330 w 830734"/>
                <a:gd name="connsiteY16" fmla="*/ 362141 h 755666"/>
                <a:gd name="connsiteX17" fmla="*/ 801584 w 830734"/>
                <a:gd name="connsiteY17" fmla="*/ 426101 h 755666"/>
                <a:gd name="connsiteX18" fmla="*/ 826397 w 830734"/>
                <a:gd name="connsiteY18" fmla="*/ 540610 h 755666"/>
                <a:gd name="connsiteX19" fmla="*/ 770568 w 830734"/>
                <a:gd name="connsiteY19" fmla="*/ 596317 h 755666"/>
                <a:gd name="connsiteX20" fmla="*/ 790212 w 830734"/>
                <a:gd name="connsiteY20" fmla="*/ 669561 h 755666"/>
                <a:gd name="connsiteX21" fmla="*/ 510029 w 830734"/>
                <a:gd name="connsiteY21" fmla="*/ 729395 h 755666"/>
                <a:gd name="connsiteX22" fmla="*/ 298083 w 830734"/>
                <a:gd name="connsiteY22" fmla="*/ 755185 h 75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30734" h="755666">
                  <a:moveTo>
                    <a:pt x="298083" y="755185"/>
                  </a:moveTo>
                  <a:cubicBezTo>
                    <a:pt x="260863" y="690193"/>
                    <a:pt x="136797" y="757248"/>
                    <a:pt x="157474" y="639644"/>
                  </a:cubicBezTo>
                  <a:cubicBezTo>
                    <a:pt x="153339" y="595285"/>
                    <a:pt x="66493" y="605601"/>
                    <a:pt x="59255" y="562273"/>
                  </a:cubicBezTo>
                  <a:cubicBezTo>
                    <a:pt x="69594" y="493155"/>
                    <a:pt x="94407" y="485934"/>
                    <a:pt x="40645" y="435385"/>
                  </a:cubicBezTo>
                  <a:cubicBezTo>
                    <a:pt x="-5879" y="395152"/>
                    <a:pt x="-18286" y="333256"/>
                    <a:pt x="34442" y="296117"/>
                  </a:cubicBezTo>
                  <a:cubicBezTo>
                    <a:pt x="64425" y="274454"/>
                    <a:pt x="98543" y="280643"/>
                    <a:pt x="107848" y="248663"/>
                  </a:cubicBezTo>
                  <a:cubicBezTo>
                    <a:pt x="114051" y="223905"/>
                    <a:pt x="109916" y="199146"/>
                    <a:pt x="113017" y="174387"/>
                  </a:cubicBezTo>
                  <a:cubicBezTo>
                    <a:pt x="116119" y="149629"/>
                    <a:pt x="147136" y="123838"/>
                    <a:pt x="171949" y="125901"/>
                  </a:cubicBezTo>
                  <a:cubicBezTo>
                    <a:pt x="181254" y="126933"/>
                    <a:pt x="189525" y="131059"/>
                    <a:pt x="197796" y="130028"/>
                  </a:cubicBezTo>
                  <a:cubicBezTo>
                    <a:pt x="217440" y="126933"/>
                    <a:pt x="220541" y="101143"/>
                    <a:pt x="224677" y="82574"/>
                  </a:cubicBezTo>
                  <a:cubicBezTo>
                    <a:pt x="238117" y="18614"/>
                    <a:pt x="319794" y="-19556"/>
                    <a:pt x="377692" y="10361"/>
                  </a:cubicBezTo>
                  <a:cubicBezTo>
                    <a:pt x="396302" y="20677"/>
                    <a:pt x="412844" y="36151"/>
                    <a:pt x="433521" y="42341"/>
                  </a:cubicBezTo>
                  <a:cubicBezTo>
                    <a:pt x="464538" y="51625"/>
                    <a:pt x="497622" y="38214"/>
                    <a:pt x="528639" y="30993"/>
                  </a:cubicBezTo>
                  <a:cubicBezTo>
                    <a:pt x="583435" y="17582"/>
                    <a:pt x="618587" y="33056"/>
                    <a:pt x="630993" y="87732"/>
                  </a:cubicBezTo>
                  <a:cubicBezTo>
                    <a:pt x="651671" y="128996"/>
                    <a:pt x="718874" y="133123"/>
                    <a:pt x="733348" y="176450"/>
                  </a:cubicBezTo>
                  <a:cubicBezTo>
                    <a:pt x="740585" y="199146"/>
                    <a:pt x="731280" y="223905"/>
                    <a:pt x="737483" y="246600"/>
                  </a:cubicBezTo>
                  <a:cubicBezTo>
                    <a:pt x="750924" y="294054"/>
                    <a:pt x="827431" y="312623"/>
                    <a:pt x="824330" y="362141"/>
                  </a:cubicBezTo>
                  <a:cubicBezTo>
                    <a:pt x="823296" y="384836"/>
                    <a:pt x="803652" y="403405"/>
                    <a:pt x="801584" y="426101"/>
                  </a:cubicBezTo>
                  <a:cubicBezTo>
                    <a:pt x="797449" y="466334"/>
                    <a:pt x="845007" y="504503"/>
                    <a:pt x="826397" y="540610"/>
                  </a:cubicBezTo>
                  <a:cubicBezTo>
                    <a:pt x="813991" y="564337"/>
                    <a:pt x="777805" y="570526"/>
                    <a:pt x="770568" y="596317"/>
                  </a:cubicBezTo>
                  <a:cubicBezTo>
                    <a:pt x="763331" y="621075"/>
                    <a:pt x="788144" y="643771"/>
                    <a:pt x="790212" y="669561"/>
                  </a:cubicBezTo>
                  <a:cubicBezTo>
                    <a:pt x="785042" y="761375"/>
                    <a:pt x="569994" y="700510"/>
                    <a:pt x="510029" y="729395"/>
                  </a:cubicBezTo>
                  <a:cubicBezTo>
                    <a:pt x="442826" y="761375"/>
                    <a:pt x="298083" y="755185"/>
                    <a:pt x="298083" y="755185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6">
              <a:extLst>
                <a:ext uri="{FF2B5EF4-FFF2-40B4-BE49-F238E27FC236}">
                  <a16:creationId xmlns:a16="http://schemas.microsoft.com/office/drawing/2014/main" id="{3EDD60EF-1B21-004D-948C-FD8A8E4CF12D}"/>
                </a:ext>
              </a:extLst>
            </p:cNvPr>
            <p:cNvSpPr/>
            <p:nvPr/>
          </p:nvSpPr>
          <p:spPr>
            <a:xfrm>
              <a:off x="3949071" y="3170829"/>
              <a:ext cx="158286" cy="190930"/>
            </a:xfrm>
            <a:custGeom>
              <a:avLst/>
              <a:gdLst>
                <a:gd name="connsiteX0" fmla="*/ 83989 w 316613"/>
                <a:gd name="connsiteY0" fmla="*/ 0 h 363786"/>
                <a:gd name="connsiteX1" fmla="*/ 9550 w 316613"/>
                <a:gd name="connsiteY1" fmla="*/ 216639 h 363786"/>
                <a:gd name="connsiteX2" fmla="*/ 88125 w 316613"/>
                <a:gd name="connsiteY2" fmla="*/ 362096 h 363786"/>
                <a:gd name="connsiteX3" fmla="*/ 256648 w 316613"/>
                <a:gd name="connsiteY3" fmla="*/ 360033 h 363786"/>
                <a:gd name="connsiteX4" fmla="*/ 316613 w 316613"/>
                <a:gd name="connsiteY4" fmla="*/ 26822 h 363786"/>
                <a:gd name="connsiteX5" fmla="*/ 83989 w 316613"/>
                <a:gd name="connsiteY5" fmla="*/ 0 h 36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13" h="363786">
                  <a:moveTo>
                    <a:pt x="83989" y="0"/>
                  </a:moveTo>
                  <a:lnTo>
                    <a:pt x="9550" y="216639"/>
                  </a:lnTo>
                  <a:cubicBezTo>
                    <a:pt x="-17331" y="285757"/>
                    <a:pt x="13685" y="360033"/>
                    <a:pt x="88125" y="362096"/>
                  </a:cubicBezTo>
                  <a:cubicBezTo>
                    <a:pt x="167734" y="364159"/>
                    <a:pt x="250445" y="365191"/>
                    <a:pt x="256648" y="360033"/>
                  </a:cubicBezTo>
                  <a:cubicBezTo>
                    <a:pt x="268021" y="350748"/>
                    <a:pt x="316613" y="26822"/>
                    <a:pt x="316613" y="26822"/>
                  </a:cubicBezTo>
                  <a:lnTo>
                    <a:pt x="8398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7">
              <a:extLst>
                <a:ext uri="{FF2B5EF4-FFF2-40B4-BE49-F238E27FC236}">
                  <a16:creationId xmlns:a16="http://schemas.microsoft.com/office/drawing/2014/main" id="{8B8EAF39-BBC8-5F45-B1E1-22E976245A6C}"/>
                </a:ext>
              </a:extLst>
            </p:cNvPr>
            <p:cNvSpPr/>
            <p:nvPr/>
          </p:nvSpPr>
          <p:spPr>
            <a:xfrm>
              <a:off x="3946092" y="3312142"/>
              <a:ext cx="137489" cy="181921"/>
            </a:xfrm>
            <a:custGeom>
              <a:avLst/>
              <a:gdLst>
                <a:gd name="connsiteX0" fmla="*/ 93050 w 275013"/>
                <a:gd name="connsiteY0" fmla="*/ 41264 h 346621"/>
                <a:gd name="connsiteX1" fmla="*/ 0 w 275013"/>
                <a:gd name="connsiteY1" fmla="*/ 336306 h 346621"/>
                <a:gd name="connsiteX2" fmla="*/ 264674 w 275013"/>
                <a:gd name="connsiteY2" fmla="*/ 346622 h 346621"/>
                <a:gd name="connsiteX3" fmla="*/ 275013 w 275013"/>
                <a:gd name="connsiteY3" fmla="*/ 0 h 346621"/>
                <a:gd name="connsiteX4" fmla="*/ 93050 w 275013"/>
                <a:gd name="connsiteY4" fmla="*/ 41264 h 34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013" h="346621">
                  <a:moveTo>
                    <a:pt x="93050" y="41264"/>
                  </a:moveTo>
                  <a:cubicBezTo>
                    <a:pt x="83745" y="52612"/>
                    <a:pt x="0" y="336306"/>
                    <a:pt x="0" y="336306"/>
                  </a:cubicBezTo>
                  <a:lnTo>
                    <a:pt x="264674" y="346622"/>
                  </a:lnTo>
                  <a:lnTo>
                    <a:pt x="275013" y="0"/>
                  </a:lnTo>
                  <a:lnTo>
                    <a:pt x="93050" y="4126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8">
              <a:extLst>
                <a:ext uri="{FF2B5EF4-FFF2-40B4-BE49-F238E27FC236}">
                  <a16:creationId xmlns:a16="http://schemas.microsoft.com/office/drawing/2014/main" id="{7E8B81FC-EF04-E04E-B721-F66774C2B7EB}"/>
                </a:ext>
              </a:extLst>
            </p:cNvPr>
            <p:cNvSpPr/>
            <p:nvPr/>
          </p:nvSpPr>
          <p:spPr>
            <a:xfrm>
              <a:off x="4078412" y="3252318"/>
              <a:ext cx="48352" cy="62600"/>
            </a:xfrm>
            <a:custGeom>
              <a:avLst/>
              <a:gdLst>
                <a:gd name="connsiteX0" fmla="*/ 4136 w 96717"/>
                <a:gd name="connsiteY0" fmla="*/ 53120 h 119275"/>
                <a:gd name="connsiteX1" fmla="*/ 88914 w 96717"/>
                <a:gd name="connsiteY1" fmla="*/ 9792 h 119275"/>
                <a:gd name="connsiteX2" fmla="*/ 0 w 96717"/>
                <a:gd name="connsiteY2" fmla="*/ 119143 h 119275"/>
                <a:gd name="connsiteX3" fmla="*/ 4136 w 96717"/>
                <a:gd name="connsiteY3" fmla="*/ 53120 h 1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17" h="119275">
                  <a:moveTo>
                    <a:pt x="4136" y="53120"/>
                  </a:moveTo>
                  <a:cubicBezTo>
                    <a:pt x="4136" y="53120"/>
                    <a:pt x="47559" y="-27346"/>
                    <a:pt x="88914" y="9792"/>
                  </a:cubicBezTo>
                  <a:cubicBezTo>
                    <a:pt x="110626" y="29393"/>
                    <a:pt x="88914" y="123270"/>
                    <a:pt x="0" y="119143"/>
                  </a:cubicBezTo>
                  <a:lnTo>
                    <a:pt x="4136" y="5312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11">
              <a:extLst>
                <a:ext uri="{FF2B5EF4-FFF2-40B4-BE49-F238E27FC236}">
                  <a16:creationId xmlns:a16="http://schemas.microsoft.com/office/drawing/2014/main" id="{0B7F71EC-2191-6D40-8F96-7ED893C81259}"/>
                </a:ext>
              </a:extLst>
            </p:cNvPr>
            <p:cNvSpPr/>
            <p:nvPr/>
          </p:nvSpPr>
          <p:spPr>
            <a:xfrm>
              <a:off x="3979172" y="3351125"/>
              <a:ext cx="54788" cy="12107"/>
            </a:xfrm>
            <a:custGeom>
              <a:avLst/>
              <a:gdLst>
                <a:gd name="connsiteX0" fmla="*/ 109592 w 109591"/>
                <a:gd name="connsiteY0" fmla="*/ 0 h 23068"/>
                <a:gd name="connsiteX1" fmla="*/ 0 w 109591"/>
                <a:gd name="connsiteY1" fmla="*/ 20632 h 2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591" h="23068">
                  <a:moveTo>
                    <a:pt x="109592" y="0"/>
                  </a:moveTo>
                  <a:cubicBezTo>
                    <a:pt x="109592" y="0"/>
                    <a:pt x="74440" y="31980"/>
                    <a:pt x="0" y="20632"/>
                  </a:cubicBezTo>
                </a:path>
              </a:pathLst>
            </a:custGeom>
            <a:noFill/>
            <a:ln w="10338" cap="rnd">
              <a:solidFill>
                <a:schemeClr val="accent3">
                  <a:lumMod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id="{E336440E-0964-DD43-A9D2-160613FBB346}"/>
                </a:ext>
              </a:extLst>
            </p:cNvPr>
            <p:cNvSpPr/>
            <p:nvPr/>
          </p:nvSpPr>
          <p:spPr>
            <a:xfrm>
              <a:off x="3837031" y="3426384"/>
              <a:ext cx="371633" cy="125612"/>
            </a:xfrm>
            <a:custGeom>
              <a:avLst/>
              <a:gdLst>
                <a:gd name="connsiteX0" fmla="*/ 743363 w 743362"/>
                <a:gd name="connsiteY0" fmla="*/ 239334 h 239334"/>
                <a:gd name="connsiteX1" fmla="*/ 733024 w 743362"/>
                <a:gd name="connsiteY1" fmla="*/ 179501 h 239334"/>
                <a:gd name="connsiteX2" fmla="*/ 560365 w 743362"/>
                <a:gd name="connsiteY2" fmla="*/ 8253 h 239334"/>
                <a:gd name="connsiteX3" fmla="*/ 487993 w 743362"/>
                <a:gd name="connsiteY3" fmla="*/ 7221 h 239334"/>
                <a:gd name="connsiteX4" fmla="*/ 369097 w 743362"/>
                <a:gd name="connsiteY4" fmla="*/ 14443 h 239334"/>
                <a:gd name="connsiteX5" fmla="*/ 251234 w 743362"/>
                <a:gd name="connsiteY5" fmla="*/ 7221 h 239334"/>
                <a:gd name="connsiteX6" fmla="*/ 178862 w 743362"/>
                <a:gd name="connsiteY6" fmla="*/ 0 h 239334"/>
                <a:gd name="connsiteX7" fmla="*/ 4136 w 743362"/>
                <a:gd name="connsiteY7" fmla="*/ 176406 h 239334"/>
                <a:gd name="connsiteX8" fmla="*/ 0 w 743362"/>
                <a:gd name="connsiteY8" fmla="*/ 237271 h 239334"/>
                <a:gd name="connsiteX9" fmla="*/ 743363 w 743362"/>
                <a:gd name="connsiteY9" fmla="*/ 239334 h 23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3362" h="239334">
                  <a:moveTo>
                    <a:pt x="743363" y="239334"/>
                  </a:moveTo>
                  <a:lnTo>
                    <a:pt x="733024" y="179501"/>
                  </a:lnTo>
                  <a:cubicBezTo>
                    <a:pt x="733024" y="78403"/>
                    <a:pt x="662720" y="8253"/>
                    <a:pt x="560365" y="8253"/>
                  </a:cubicBezTo>
                  <a:lnTo>
                    <a:pt x="487993" y="7221"/>
                  </a:lnTo>
                  <a:cubicBezTo>
                    <a:pt x="487993" y="7221"/>
                    <a:pt x="420791" y="14443"/>
                    <a:pt x="369097" y="14443"/>
                  </a:cubicBezTo>
                  <a:cubicBezTo>
                    <a:pt x="317402" y="14443"/>
                    <a:pt x="251234" y="7221"/>
                    <a:pt x="251234" y="7221"/>
                  </a:cubicBezTo>
                  <a:lnTo>
                    <a:pt x="178862" y="0"/>
                  </a:lnTo>
                  <a:cubicBezTo>
                    <a:pt x="77541" y="0"/>
                    <a:pt x="4136" y="75308"/>
                    <a:pt x="4136" y="176406"/>
                  </a:cubicBezTo>
                  <a:lnTo>
                    <a:pt x="0" y="237271"/>
                  </a:lnTo>
                  <a:lnTo>
                    <a:pt x="743363" y="239334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16">
              <a:extLst>
                <a:ext uri="{FF2B5EF4-FFF2-40B4-BE49-F238E27FC236}">
                  <a16:creationId xmlns:a16="http://schemas.microsoft.com/office/drawing/2014/main" id="{D5DE9030-AB56-D042-8C0A-312803AB6193}"/>
                </a:ext>
              </a:extLst>
            </p:cNvPr>
            <p:cNvSpPr/>
            <p:nvPr/>
          </p:nvSpPr>
          <p:spPr>
            <a:xfrm>
              <a:off x="4004757" y="3436942"/>
              <a:ext cx="26878" cy="28696"/>
            </a:xfrm>
            <a:custGeom>
              <a:avLst/>
              <a:gdLst>
                <a:gd name="connsiteX0" fmla="*/ 24296 w 53762"/>
                <a:gd name="connsiteY0" fmla="*/ 1547 h 54675"/>
                <a:gd name="connsiteX1" fmla="*/ 1551 w 53762"/>
                <a:gd name="connsiteY1" fmla="*/ 23211 h 54675"/>
                <a:gd name="connsiteX2" fmla="*/ 1551 w 53762"/>
                <a:gd name="connsiteY2" fmla="*/ 28369 h 54675"/>
                <a:gd name="connsiteX3" fmla="*/ 21195 w 53762"/>
                <a:gd name="connsiteY3" fmla="*/ 53128 h 54675"/>
                <a:gd name="connsiteX4" fmla="*/ 27398 w 53762"/>
                <a:gd name="connsiteY4" fmla="*/ 53128 h 54675"/>
                <a:gd name="connsiteX5" fmla="*/ 52211 w 53762"/>
                <a:gd name="connsiteY5" fmla="*/ 28369 h 54675"/>
                <a:gd name="connsiteX6" fmla="*/ 52211 w 53762"/>
                <a:gd name="connsiteY6" fmla="*/ 22180 h 54675"/>
                <a:gd name="connsiteX7" fmla="*/ 29466 w 53762"/>
                <a:gd name="connsiteY7" fmla="*/ 1547 h 54675"/>
                <a:gd name="connsiteX8" fmla="*/ 24296 w 53762"/>
                <a:gd name="connsiteY8" fmla="*/ 1547 h 5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62" h="54675">
                  <a:moveTo>
                    <a:pt x="24296" y="1547"/>
                  </a:moveTo>
                  <a:lnTo>
                    <a:pt x="1551" y="23211"/>
                  </a:lnTo>
                  <a:cubicBezTo>
                    <a:pt x="-517" y="24243"/>
                    <a:pt x="-517" y="27338"/>
                    <a:pt x="1551" y="28369"/>
                  </a:cubicBezTo>
                  <a:lnTo>
                    <a:pt x="21195" y="53128"/>
                  </a:lnTo>
                  <a:cubicBezTo>
                    <a:pt x="22229" y="55191"/>
                    <a:pt x="25330" y="55191"/>
                    <a:pt x="27398" y="53128"/>
                  </a:cubicBezTo>
                  <a:lnTo>
                    <a:pt x="52211" y="28369"/>
                  </a:lnTo>
                  <a:cubicBezTo>
                    <a:pt x="54279" y="26306"/>
                    <a:pt x="54279" y="24243"/>
                    <a:pt x="52211" y="22180"/>
                  </a:cubicBezTo>
                  <a:lnTo>
                    <a:pt x="29466" y="1547"/>
                  </a:lnTo>
                  <a:cubicBezTo>
                    <a:pt x="28432" y="-516"/>
                    <a:pt x="25330" y="-516"/>
                    <a:pt x="24296" y="1547"/>
                  </a:cubicBez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17">
              <a:extLst>
                <a:ext uri="{FF2B5EF4-FFF2-40B4-BE49-F238E27FC236}">
                  <a16:creationId xmlns:a16="http://schemas.microsoft.com/office/drawing/2014/main" id="{2C78DEAF-11DA-4D45-A86B-5CE03598B78E}"/>
                </a:ext>
              </a:extLst>
            </p:cNvPr>
            <p:cNvSpPr/>
            <p:nvPr/>
          </p:nvSpPr>
          <p:spPr>
            <a:xfrm>
              <a:off x="3998296" y="3462389"/>
              <a:ext cx="29979" cy="91231"/>
            </a:xfrm>
            <a:custGeom>
              <a:avLst/>
              <a:gdLst>
                <a:gd name="connsiteX0" fmla="*/ 0 w 59965"/>
                <a:gd name="connsiteY0" fmla="*/ 106772 h 173826"/>
                <a:gd name="connsiteX1" fmla="*/ 35152 w 59965"/>
                <a:gd name="connsiteY1" fmla="*/ 1547 h 173826"/>
                <a:gd name="connsiteX2" fmla="*/ 39288 w 59965"/>
                <a:gd name="connsiteY2" fmla="*/ 1547 h 173826"/>
                <a:gd name="connsiteX3" fmla="*/ 59965 w 59965"/>
                <a:gd name="connsiteY3" fmla="*/ 99551 h 173826"/>
                <a:gd name="connsiteX4" fmla="*/ 37220 w 59965"/>
                <a:gd name="connsiteY4" fmla="*/ 173827 h 173826"/>
                <a:gd name="connsiteX5" fmla="*/ 7237 w 59965"/>
                <a:gd name="connsiteY5" fmla="*/ 173827 h 173826"/>
                <a:gd name="connsiteX6" fmla="*/ 0 w 59965"/>
                <a:gd name="connsiteY6" fmla="*/ 106772 h 17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65" h="173826">
                  <a:moveTo>
                    <a:pt x="0" y="106772"/>
                  </a:moveTo>
                  <a:lnTo>
                    <a:pt x="35152" y="1547"/>
                  </a:lnTo>
                  <a:cubicBezTo>
                    <a:pt x="36186" y="-516"/>
                    <a:pt x="39288" y="-516"/>
                    <a:pt x="39288" y="1547"/>
                  </a:cubicBezTo>
                  <a:lnTo>
                    <a:pt x="59965" y="99551"/>
                  </a:lnTo>
                  <a:lnTo>
                    <a:pt x="37220" y="173827"/>
                  </a:lnTo>
                  <a:lnTo>
                    <a:pt x="7237" y="173827"/>
                  </a:lnTo>
                  <a:lnTo>
                    <a:pt x="0" y="106772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E2BC171D-500B-3C49-9A23-213404BC59D9}"/>
                </a:ext>
              </a:extLst>
            </p:cNvPr>
            <p:cNvSpPr/>
            <p:nvPr/>
          </p:nvSpPr>
          <p:spPr>
            <a:xfrm>
              <a:off x="3833413" y="3426304"/>
              <a:ext cx="380420" cy="127858"/>
            </a:xfrm>
            <a:custGeom>
              <a:avLst/>
              <a:gdLst>
                <a:gd name="connsiteX0" fmla="*/ 576907 w 760938"/>
                <a:gd name="connsiteY0" fmla="*/ 154 h 243614"/>
                <a:gd name="connsiteX1" fmla="*/ 760939 w 760938"/>
                <a:gd name="connsiteY1" fmla="*/ 176559 h 243614"/>
                <a:gd name="connsiteX2" fmla="*/ 760939 w 760938"/>
                <a:gd name="connsiteY2" fmla="*/ 243614 h 243614"/>
                <a:gd name="connsiteX3" fmla="*/ 0 w 760938"/>
                <a:gd name="connsiteY3" fmla="*/ 243614 h 243614"/>
                <a:gd name="connsiteX4" fmla="*/ 3102 w 760938"/>
                <a:gd name="connsiteY4" fmla="*/ 176559 h 243614"/>
                <a:gd name="connsiteX5" fmla="*/ 187133 w 760938"/>
                <a:gd name="connsiteY5" fmla="*/ 154 h 243614"/>
                <a:gd name="connsiteX6" fmla="*/ 260539 w 760938"/>
                <a:gd name="connsiteY6" fmla="*/ 6343 h 243614"/>
                <a:gd name="connsiteX7" fmla="*/ 356690 w 760938"/>
                <a:gd name="connsiteY7" fmla="*/ 234330 h 243614"/>
                <a:gd name="connsiteX8" fmla="*/ 496264 w 760938"/>
                <a:gd name="connsiteY8" fmla="*/ 7375 h 243614"/>
                <a:gd name="connsiteX9" fmla="*/ 576907 w 760938"/>
                <a:gd name="connsiteY9" fmla="*/ 154 h 24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0938" h="243614">
                  <a:moveTo>
                    <a:pt x="576907" y="154"/>
                  </a:moveTo>
                  <a:cubicBezTo>
                    <a:pt x="678228" y="154"/>
                    <a:pt x="760939" y="74430"/>
                    <a:pt x="760939" y="176559"/>
                  </a:cubicBezTo>
                  <a:lnTo>
                    <a:pt x="760939" y="243614"/>
                  </a:lnTo>
                  <a:lnTo>
                    <a:pt x="0" y="243614"/>
                  </a:lnTo>
                  <a:lnTo>
                    <a:pt x="3102" y="176559"/>
                  </a:lnTo>
                  <a:cubicBezTo>
                    <a:pt x="3102" y="75461"/>
                    <a:pt x="85812" y="-3973"/>
                    <a:pt x="187133" y="154"/>
                  </a:cubicBezTo>
                  <a:cubicBezTo>
                    <a:pt x="205743" y="1185"/>
                    <a:pt x="231590" y="3249"/>
                    <a:pt x="260539" y="6343"/>
                  </a:cubicBezTo>
                  <a:cubicBezTo>
                    <a:pt x="290521" y="48640"/>
                    <a:pt x="325674" y="129105"/>
                    <a:pt x="356690" y="234330"/>
                  </a:cubicBezTo>
                  <a:cubicBezTo>
                    <a:pt x="403215" y="120852"/>
                    <a:pt x="444570" y="62051"/>
                    <a:pt x="496264" y="7375"/>
                  </a:cubicBezTo>
                  <a:lnTo>
                    <a:pt x="576907" y="154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id="{FF38C0B3-DE32-1442-B650-951741D2A1FC}"/>
                </a:ext>
              </a:extLst>
            </p:cNvPr>
            <p:cNvSpPr/>
            <p:nvPr/>
          </p:nvSpPr>
          <p:spPr>
            <a:xfrm>
              <a:off x="4027758" y="3439920"/>
              <a:ext cx="70295" cy="104496"/>
            </a:xfrm>
            <a:custGeom>
              <a:avLst/>
              <a:gdLst>
                <a:gd name="connsiteX0" fmla="*/ 114761 w 140608"/>
                <a:gd name="connsiteY0" fmla="*/ 0 h 199101"/>
                <a:gd name="connsiteX1" fmla="*/ 140608 w 140608"/>
                <a:gd name="connsiteY1" fmla="*/ 38170 h 199101"/>
                <a:gd name="connsiteX2" fmla="*/ 78575 w 140608"/>
                <a:gd name="connsiteY2" fmla="*/ 54675 h 199101"/>
                <a:gd name="connsiteX3" fmla="*/ 100287 w 140608"/>
                <a:gd name="connsiteY3" fmla="*/ 92845 h 199101"/>
                <a:gd name="connsiteX4" fmla="*/ 0 w 140608"/>
                <a:gd name="connsiteY4" fmla="*/ 199101 h 19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08" h="199101">
                  <a:moveTo>
                    <a:pt x="114761" y="0"/>
                  </a:moveTo>
                  <a:lnTo>
                    <a:pt x="140608" y="38170"/>
                  </a:lnTo>
                  <a:lnTo>
                    <a:pt x="78575" y="54675"/>
                  </a:lnTo>
                  <a:lnTo>
                    <a:pt x="100287" y="92845"/>
                  </a:lnTo>
                  <a:cubicBezTo>
                    <a:pt x="100287" y="92845"/>
                    <a:pt x="47559" y="135141"/>
                    <a:pt x="0" y="199101"/>
                  </a:cubicBezTo>
                </a:path>
              </a:pathLst>
            </a:custGeom>
            <a:noFill/>
            <a:ln w="10338" cap="rnd">
              <a:solidFill>
                <a:schemeClr val="accent3">
                  <a:lumMod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21">
              <a:extLst>
                <a:ext uri="{FF2B5EF4-FFF2-40B4-BE49-F238E27FC236}">
                  <a16:creationId xmlns:a16="http://schemas.microsoft.com/office/drawing/2014/main" id="{80CC03A2-8F14-D94A-833F-172E379830DC}"/>
                </a:ext>
              </a:extLst>
            </p:cNvPr>
            <p:cNvSpPr/>
            <p:nvPr/>
          </p:nvSpPr>
          <p:spPr>
            <a:xfrm>
              <a:off x="3940406" y="3437213"/>
              <a:ext cx="60991" cy="110452"/>
            </a:xfrm>
            <a:custGeom>
              <a:avLst/>
              <a:gdLst>
                <a:gd name="connsiteX0" fmla="*/ 29983 w 121998"/>
                <a:gd name="connsiteY0" fmla="*/ 0 h 210448"/>
                <a:gd name="connsiteX1" fmla="*/ 0 w 121998"/>
                <a:gd name="connsiteY1" fmla="*/ 35075 h 210448"/>
                <a:gd name="connsiteX2" fmla="*/ 59965 w 121998"/>
                <a:gd name="connsiteY2" fmla="*/ 57770 h 210448"/>
                <a:gd name="connsiteX3" fmla="*/ 34118 w 121998"/>
                <a:gd name="connsiteY3" fmla="*/ 93877 h 210448"/>
                <a:gd name="connsiteX4" fmla="*/ 121998 w 121998"/>
                <a:gd name="connsiteY4" fmla="*/ 210449 h 2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98" h="210448">
                  <a:moveTo>
                    <a:pt x="29983" y="0"/>
                  </a:moveTo>
                  <a:lnTo>
                    <a:pt x="0" y="35075"/>
                  </a:lnTo>
                  <a:lnTo>
                    <a:pt x="59965" y="57770"/>
                  </a:lnTo>
                  <a:lnTo>
                    <a:pt x="34118" y="93877"/>
                  </a:lnTo>
                  <a:cubicBezTo>
                    <a:pt x="34118" y="93877"/>
                    <a:pt x="81677" y="142362"/>
                    <a:pt x="121998" y="210449"/>
                  </a:cubicBezTo>
                </a:path>
              </a:pathLst>
            </a:custGeom>
            <a:noFill/>
            <a:ln w="10338" cap="rnd">
              <a:solidFill>
                <a:schemeClr val="accent3">
                  <a:lumMod val="1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22">
              <a:extLst>
                <a:ext uri="{FF2B5EF4-FFF2-40B4-BE49-F238E27FC236}">
                  <a16:creationId xmlns:a16="http://schemas.microsoft.com/office/drawing/2014/main" id="{9F2B3FBC-1A00-5F48-83B4-20697099AC24}"/>
                </a:ext>
              </a:extLst>
            </p:cNvPr>
            <p:cNvSpPr/>
            <p:nvPr/>
          </p:nvSpPr>
          <p:spPr>
            <a:xfrm>
              <a:off x="3952420" y="3116076"/>
              <a:ext cx="187166" cy="148644"/>
            </a:xfrm>
            <a:custGeom>
              <a:avLst/>
              <a:gdLst>
                <a:gd name="connsiteX0" fmla="*/ 274761 w 374380"/>
                <a:gd name="connsiteY0" fmla="*/ 229148 h 283217"/>
                <a:gd name="connsiteX1" fmla="*/ 219965 w 374380"/>
                <a:gd name="connsiteY1" fmla="*/ 148682 h 283217"/>
                <a:gd name="connsiteX2" fmla="*/ 12155 w 374380"/>
                <a:gd name="connsiteY2" fmla="*/ 174472 h 283217"/>
                <a:gd name="connsiteX3" fmla="*/ 188949 w 374380"/>
                <a:gd name="connsiteY3" fmla="*/ 5288 h 283217"/>
                <a:gd name="connsiteX4" fmla="*/ 372980 w 374380"/>
                <a:gd name="connsiteY4" fmla="*/ 202326 h 283217"/>
                <a:gd name="connsiteX5" fmla="*/ 272694 w 374380"/>
                <a:gd name="connsiteY5" fmla="*/ 277633 h 283217"/>
                <a:gd name="connsiteX6" fmla="*/ 274761 w 374380"/>
                <a:gd name="connsiteY6" fmla="*/ 229148 h 28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80" h="283217">
                  <a:moveTo>
                    <a:pt x="274761" y="229148"/>
                  </a:moveTo>
                  <a:cubicBezTo>
                    <a:pt x="274761" y="229148"/>
                    <a:pt x="266490" y="171377"/>
                    <a:pt x="219965" y="148682"/>
                  </a:cubicBezTo>
                  <a:cubicBezTo>
                    <a:pt x="181712" y="128050"/>
                    <a:pt x="128984" y="109481"/>
                    <a:pt x="12155" y="174472"/>
                  </a:cubicBezTo>
                  <a:cubicBezTo>
                    <a:pt x="-34370" y="76469"/>
                    <a:pt x="58679" y="-14313"/>
                    <a:pt x="188949" y="5288"/>
                  </a:cubicBezTo>
                  <a:cubicBezTo>
                    <a:pt x="287168" y="-22566"/>
                    <a:pt x="387455" y="62026"/>
                    <a:pt x="372980" y="202326"/>
                  </a:cubicBezTo>
                  <a:cubicBezTo>
                    <a:pt x="361608" y="313740"/>
                    <a:pt x="272694" y="277633"/>
                    <a:pt x="272694" y="277633"/>
                  </a:cubicBezTo>
                  <a:lnTo>
                    <a:pt x="274761" y="229148"/>
                  </a:lnTo>
                  <a:close/>
                </a:path>
              </a:pathLst>
            </a:custGeom>
            <a:solidFill>
              <a:schemeClr val="accent3">
                <a:lumMod val="10000"/>
              </a:schemeClr>
            </a:solidFill>
            <a:ln w="10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4F99F4-B2F9-4141-AD4D-154A3A56DE4C}"/>
              </a:ext>
            </a:extLst>
          </p:cNvPr>
          <p:cNvGrpSpPr/>
          <p:nvPr/>
        </p:nvGrpSpPr>
        <p:grpSpPr>
          <a:xfrm>
            <a:off x="4749637" y="1971881"/>
            <a:ext cx="792422" cy="956172"/>
            <a:chOff x="6094413" y="4397120"/>
            <a:chExt cx="751526" cy="863794"/>
          </a:xfrm>
        </p:grpSpPr>
        <p:sp>
          <p:nvSpPr>
            <p:cNvPr id="56" name="Freeform: Shape 266">
              <a:extLst>
                <a:ext uri="{FF2B5EF4-FFF2-40B4-BE49-F238E27FC236}">
                  <a16:creationId xmlns:a16="http://schemas.microsoft.com/office/drawing/2014/main" id="{AA9A183D-4CB7-824B-830E-AF81AD9C40C4}"/>
                </a:ext>
              </a:extLst>
            </p:cNvPr>
            <p:cNvSpPr/>
            <p:nvPr/>
          </p:nvSpPr>
          <p:spPr>
            <a:xfrm>
              <a:off x="6319075" y="4514468"/>
              <a:ext cx="337697" cy="368176"/>
            </a:xfrm>
            <a:custGeom>
              <a:avLst/>
              <a:gdLst>
                <a:gd name="connsiteX0" fmla="*/ 80677 w 337697"/>
                <a:gd name="connsiteY0" fmla="*/ 9344 h 368176"/>
                <a:gd name="connsiteX1" fmla="*/ 7684 w 337697"/>
                <a:gd name="connsiteY1" fmla="*/ 223207 h 368176"/>
                <a:gd name="connsiteX2" fmla="*/ 96098 w 337697"/>
                <a:gd name="connsiteY2" fmla="*/ 366475 h 368176"/>
                <a:gd name="connsiteX3" fmla="*/ 259563 w 337697"/>
                <a:gd name="connsiteY3" fmla="*/ 364398 h 368176"/>
                <a:gd name="connsiteX4" fmla="*/ 337697 w 337697"/>
                <a:gd name="connsiteY4" fmla="*/ 0 h 368176"/>
                <a:gd name="connsiteX5" fmla="*/ 80677 w 337697"/>
                <a:gd name="connsiteY5" fmla="*/ 9344 h 36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697" h="368176">
                  <a:moveTo>
                    <a:pt x="80677" y="9344"/>
                  </a:moveTo>
                  <a:lnTo>
                    <a:pt x="7684" y="223207"/>
                  </a:lnTo>
                  <a:cubicBezTo>
                    <a:pt x="-18018" y="291726"/>
                    <a:pt x="23105" y="365437"/>
                    <a:pt x="96098" y="366475"/>
                  </a:cubicBezTo>
                  <a:cubicBezTo>
                    <a:pt x="174232" y="368551"/>
                    <a:pt x="254423" y="369589"/>
                    <a:pt x="259563" y="364398"/>
                  </a:cubicBezTo>
                  <a:cubicBezTo>
                    <a:pt x="270872" y="356093"/>
                    <a:pt x="337697" y="0"/>
                    <a:pt x="337697" y="0"/>
                  </a:cubicBezTo>
                  <a:lnTo>
                    <a:pt x="80677" y="9344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267">
              <a:extLst>
                <a:ext uri="{FF2B5EF4-FFF2-40B4-BE49-F238E27FC236}">
                  <a16:creationId xmlns:a16="http://schemas.microsoft.com/office/drawing/2014/main" id="{1C2BFCB4-0CDA-774E-89C9-70D3D7CDE0DC}"/>
                </a:ext>
              </a:extLst>
            </p:cNvPr>
            <p:cNvSpPr/>
            <p:nvPr/>
          </p:nvSpPr>
          <p:spPr>
            <a:xfrm>
              <a:off x="6322646" y="4787507"/>
              <a:ext cx="267300" cy="342596"/>
            </a:xfrm>
            <a:custGeom>
              <a:avLst/>
              <a:gdLst>
                <a:gd name="connsiteX0" fmla="*/ 91499 w 267300"/>
                <a:gd name="connsiteY0" fmla="*/ 42565 h 342596"/>
                <a:gd name="connsiteX1" fmla="*/ 0 w 267300"/>
                <a:gd name="connsiteY1" fmla="*/ 333253 h 342596"/>
                <a:gd name="connsiteX2" fmla="*/ 258048 w 267300"/>
                <a:gd name="connsiteY2" fmla="*/ 342597 h 342596"/>
                <a:gd name="connsiteX3" fmla="*/ 267301 w 267300"/>
                <a:gd name="connsiteY3" fmla="*/ 0 h 342596"/>
                <a:gd name="connsiteX4" fmla="*/ 91499 w 267300"/>
                <a:gd name="connsiteY4" fmla="*/ 42565 h 34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00" h="342596">
                  <a:moveTo>
                    <a:pt x="91499" y="42565"/>
                  </a:moveTo>
                  <a:cubicBezTo>
                    <a:pt x="83274" y="53985"/>
                    <a:pt x="0" y="333253"/>
                    <a:pt x="0" y="333253"/>
                  </a:cubicBezTo>
                  <a:lnTo>
                    <a:pt x="258048" y="342597"/>
                  </a:lnTo>
                  <a:lnTo>
                    <a:pt x="267301" y="0"/>
                  </a:lnTo>
                  <a:lnTo>
                    <a:pt x="91499" y="42565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268">
              <a:extLst>
                <a:ext uri="{FF2B5EF4-FFF2-40B4-BE49-F238E27FC236}">
                  <a16:creationId xmlns:a16="http://schemas.microsoft.com/office/drawing/2014/main" id="{309C2859-1796-8846-A7FE-DBA083CE4B9F}"/>
                </a:ext>
              </a:extLst>
            </p:cNvPr>
            <p:cNvSpPr/>
            <p:nvPr/>
          </p:nvSpPr>
          <p:spPr>
            <a:xfrm>
              <a:off x="6312652" y="4397120"/>
              <a:ext cx="353372" cy="215326"/>
            </a:xfrm>
            <a:custGeom>
              <a:avLst/>
              <a:gdLst>
                <a:gd name="connsiteX0" fmla="*/ 309165 w 353372"/>
                <a:gd name="connsiteY0" fmla="*/ 188982 h 215326"/>
                <a:gd name="connsiteX1" fmla="*/ 44949 w 353372"/>
                <a:gd name="connsiteY1" fmla="*/ 166142 h 215326"/>
                <a:gd name="connsiteX2" fmla="*/ 38780 w 353372"/>
                <a:gd name="connsiteY2" fmla="*/ 49867 h 215326"/>
                <a:gd name="connsiteX3" fmla="*/ 123083 w 353372"/>
                <a:gd name="connsiteY3" fmla="*/ 63363 h 215326"/>
                <a:gd name="connsiteX4" fmla="*/ 138504 w 353372"/>
                <a:gd name="connsiteY4" fmla="*/ 3149 h 215326"/>
                <a:gd name="connsiteX5" fmla="*/ 261873 w 353372"/>
                <a:gd name="connsiteY5" fmla="*/ 83088 h 215326"/>
                <a:gd name="connsiteX6" fmla="*/ 286547 w 353372"/>
                <a:gd name="connsiteY6" fmla="*/ 33256 h 215326"/>
                <a:gd name="connsiteX7" fmla="*/ 353373 w 353372"/>
                <a:gd name="connsiteY7" fmla="*/ 154722 h 215326"/>
                <a:gd name="connsiteX8" fmla="*/ 309165 w 353372"/>
                <a:gd name="connsiteY8" fmla="*/ 188982 h 21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2" h="215326">
                  <a:moveTo>
                    <a:pt x="309165" y="188982"/>
                  </a:moveTo>
                  <a:cubicBezTo>
                    <a:pt x="248508" y="215974"/>
                    <a:pt x="177571" y="239852"/>
                    <a:pt x="44949" y="166142"/>
                  </a:cubicBezTo>
                  <a:cubicBezTo>
                    <a:pt x="-8511" y="136035"/>
                    <a:pt x="-18792" y="66477"/>
                    <a:pt x="38780" y="49867"/>
                  </a:cubicBezTo>
                  <a:cubicBezTo>
                    <a:pt x="71679" y="40523"/>
                    <a:pt x="123083" y="63363"/>
                    <a:pt x="123083" y="63363"/>
                  </a:cubicBezTo>
                  <a:cubicBezTo>
                    <a:pt x="123083" y="63363"/>
                    <a:pt x="92240" y="20798"/>
                    <a:pt x="138504" y="3149"/>
                  </a:cubicBezTo>
                  <a:cubicBezTo>
                    <a:pt x="178599" y="-12424"/>
                    <a:pt x="234115" y="32218"/>
                    <a:pt x="261873" y="83088"/>
                  </a:cubicBezTo>
                  <a:cubicBezTo>
                    <a:pt x="261873" y="83088"/>
                    <a:pt x="252621" y="42599"/>
                    <a:pt x="286547" y="33256"/>
                  </a:cubicBezTo>
                  <a:cubicBezTo>
                    <a:pt x="335895" y="20798"/>
                    <a:pt x="353373" y="140188"/>
                    <a:pt x="353373" y="154722"/>
                  </a:cubicBezTo>
                  <a:cubicBezTo>
                    <a:pt x="353373" y="169256"/>
                    <a:pt x="322530" y="183791"/>
                    <a:pt x="309165" y="188982"/>
                  </a:cubicBez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269">
              <a:extLst>
                <a:ext uri="{FF2B5EF4-FFF2-40B4-BE49-F238E27FC236}">
                  <a16:creationId xmlns:a16="http://schemas.microsoft.com/office/drawing/2014/main" id="{912023F6-12AB-BE4B-977C-EDFE8D660B7C}"/>
                </a:ext>
              </a:extLst>
            </p:cNvPr>
            <p:cNvSpPr/>
            <p:nvPr/>
          </p:nvSpPr>
          <p:spPr>
            <a:xfrm>
              <a:off x="6587891" y="4540422"/>
              <a:ext cx="148613" cy="333253"/>
            </a:xfrm>
            <a:custGeom>
              <a:avLst/>
              <a:gdLst>
                <a:gd name="connsiteX0" fmla="*/ 30842 w 148613"/>
                <a:gd name="connsiteY0" fmla="*/ 22840 h 333253"/>
                <a:gd name="connsiteX1" fmla="*/ 0 w 148613"/>
                <a:gd name="connsiteY1" fmla="*/ 333253 h 333253"/>
                <a:gd name="connsiteX2" fmla="*/ 112061 w 148613"/>
                <a:gd name="connsiteY2" fmla="*/ 213864 h 333253"/>
                <a:gd name="connsiteX3" fmla="*/ 71966 w 148613"/>
                <a:gd name="connsiteY3" fmla="*/ 0 h 333253"/>
                <a:gd name="connsiteX4" fmla="*/ 30842 w 148613"/>
                <a:gd name="connsiteY4" fmla="*/ 22840 h 33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13" h="333253">
                  <a:moveTo>
                    <a:pt x="30842" y="22840"/>
                  </a:moveTo>
                  <a:lnTo>
                    <a:pt x="0" y="333253"/>
                  </a:lnTo>
                  <a:cubicBezTo>
                    <a:pt x="0" y="333253"/>
                    <a:pt x="57572" y="313528"/>
                    <a:pt x="112061" y="213864"/>
                  </a:cubicBezTo>
                  <a:cubicBezTo>
                    <a:pt x="166549" y="114199"/>
                    <a:pt x="165521" y="7267"/>
                    <a:pt x="71966" y="0"/>
                  </a:cubicBezTo>
                  <a:lnTo>
                    <a:pt x="30842" y="22840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270">
              <a:extLst>
                <a:ext uri="{FF2B5EF4-FFF2-40B4-BE49-F238E27FC236}">
                  <a16:creationId xmlns:a16="http://schemas.microsoft.com/office/drawing/2014/main" id="{B89FF368-82AC-8E4A-A6C6-8645E332DDEA}"/>
                </a:ext>
              </a:extLst>
            </p:cNvPr>
            <p:cNvSpPr/>
            <p:nvPr/>
          </p:nvSpPr>
          <p:spPr>
            <a:xfrm>
              <a:off x="6581722" y="4676853"/>
              <a:ext cx="93721" cy="118056"/>
            </a:xfrm>
            <a:custGeom>
              <a:avLst/>
              <a:gdLst>
                <a:gd name="connsiteX0" fmla="*/ 4112 w 93721"/>
                <a:gd name="connsiteY0" fmla="*/ 52516 h 118056"/>
                <a:gd name="connsiteX1" fmla="*/ 86359 w 93721"/>
                <a:gd name="connsiteY1" fmla="*/ 9951 h 118056"/>
                <a:gd name="connsiteX2" fmla="*/ 0 w 93721"/>
                <a:gd name="connsiteY2" fmla="*/ 117921 h 118056"/>
                <a:gd name="connsiteX3" fmla="*/ 4112 w 93721"/>
                <a:gd name="connsiteY3" fmla="*/ 52516 h 11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21" h="118056">
                  <a:moveTo>
                    <a:pt x="4112" y="52516"/>
                  </a:moveTo>
                  <a:cubicBezTo>
                    <a:pt x="4112" y="52516"/>
                    <a:pt x="46264" y="-27423"/>
                    <a:pt x="86359" y="9951"/>
                  </a:cubicBezTo>
                  <a:cubicBezTo>
                    <a:pt x="106920" y="29677"/>
                    <a:pt x="86359" y="122074"/>
                    <a:pt x="0" y="117921"/>
                  </a:cubicBezTo>
                  <a:lnTo>
                    <a:pt x="4112" y="52516"/>
                  </a:lnTo>
                  <a:close/>
                </a:path>
              </a:pathLst>
            </a:custGeom>
            <a:solidFill>
              <a:schemeClr val="accent3">
                <a:lumMod val="90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271">
              <a:extLst>
                <a:ext uri="{FF2B5EF4-FFF2-40B4-BE49-F238E27FC236}">
                  <a16:creationId xmlns:a16="http://schemas.microsoft.com/office/drawing/2014/main" id="{DFCB1743-49C5-0647-B0E8-34A1435C4B4B}"/>
                </a:ext>
              </a:extLst>
            </p:cNvPr>
            <p:cNvSpPr/>
            <p:nvPr/>
          </p:nvSpPr>
          <p:spPr>
            <a:xfrm>
              <a:off x="6094413" y="5017982"/>
              <a:ext cx="751526" cy="242932"/>
            </a:xfrm>
            <a:custGeom>
              <a:avLst/>
              <a:gdLst>
                <a:gd name="connsiteX0" fmla="*/ 751526 w 751526"/>
                <a:gd name="connsiteY0" fmla="*/ 242932 h 242932"/>
                <a:gd name="connsiteX1" fmla="*/ 751526 w 751526"/>
                <a:gd name="connsiteY1" fmla="*/ 176489 h 242932"/>
                <a:gd name="connsiteX2" fmla="*/ 569556 w 751526"/>
                <a:gd name="connsiteY2" fmla="*/ 0 h 242932"/>
                <a:gd name="connsiteX3" fmla="*/ 489366 w 751526"/>
                <a:gd name="connsiteY3" fmla="*/ 7267 h 242932"/>
                <a:gd name="connsiteX4" fmla="*/ 372165 w 751526"/>
                <a:gd name="connsiteY4" fmla="*/ 14534 h 242932"/>
                <a:gd name="connsiteX5" fmla="*/ 255992 w 751526"/>
                <a:gd name="connsiteY5" fmla="*/ 7267 h 242932"/>
                <a:gd name="connsiteX6" fmla="*/ 185054 w 751526"/>
                <a:gd name="connsiteY6" fmla="*/ 0 h 242932"/>
                <a:gd name="connsiteX7" fmla="*/ 3084 w 751526"/>
                <a:gd name="connsiteY7" fmla="*/ 176489 h 242932"/>
                <a:gd name="connsiteX8" fmla="*/ 0 w 751526"/>
                <a:gd name="connsiteY8" fmla="*/ 242932 h 242932"/>
                <a:gd name="connsiteX9" fmla="*/ 751526 w 751526"/>
                <a:gd name="connsiteY9" fmla="*/ 242932 h 24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526" h="242932">
                  <a:moveTo>
                    <a:pt x="751526" y="242932"/>
                  </a:moveTo>
                  <a:lnTo>
                    <a:pt x="751526" y="176489"/>
                  </a:lnTo>
                  <a:cubicBezTo>
                    <a:pt x="751526" y="74748"/>
                    <a:pt x="670308" y="0"/>
                    <a:pt x="569556" y="0"/>
                  </a:cubicBezTo>
                  <a:lnTo>
                    <a:pt x="489366" y="7267"/>
                  </a:lnTo>
                  <a:cubicBezTo>
                    <a:pt x="489366" y="7267"/>
                    <a:pt x="422541" y="14534"/>
                    <a:pt x="372165" y="14534"/>
                  </a:cubicBezTo>
                  <a:cubicBezTo>
                    <a:pt x="321789" y="14534"/>
                    <a:pt x="255992" y="7267"/>
                    <a:pt x="255992" y="7267"/>
                  </a:cubicBezTo>
                  <a:lnTo>
                    <a:pt x="185054" y="0"/>
                  </a:lnTo>
                  <a:cubicBezTo>
                    <a:pt x="84303" y="0"/>
                    <a:pt x="3084" y="74748"/>
                    <a:pt x="3084" y="176489"/>
                  </a:cubicBezTo>
                  <a:lnTo>
                    <a:pt x="0" y="242932"/>
                  </a:lnTo>
                  <a:lnTo>
                    <a:pt x="751526" y="242932"/>
                  </a:lnTo>
                  <a:close/>
                </a:path>
              </a:pathLst>
            </a:custGeom>
            <a:solidFill>
              <a:schemeClr val="accent3">
                <a:lumMod val="25000"/>
              </a:schemeClr>
            </a:solidFill>
            <a:ln w="10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272">
              <a:extLst>
                <a:ext uri="{FF2B5EF4-FFF2-40B4-BE49-F238E27FC236}">
                  <a16:creationId xmlns:a16="http://schemas.microsoft.com/office/drawing/2014/main" id="{B3E26F64-6C2F-0847-BFC3-58A6CADDC8D6}"/>
                </a:ext>
              </a:extLst>
            </p:cNvPr>
            <p:cNvSpPr/>
            <p:nvPr/>
          </p:nvSpPr>
          <p:spPr>
            <a:xfrm>
              <a:off x="6394612" y="4854989"/>
              <a:ext cx="129537" cy="27859"/>
            </a:xfrm>
            <a:custGeom>
              <a:avLst/>
              <a:gdLst>
                <a:gd name="connsiteX0" fmla="*/ 0 w 129537"/>
                <a:gd name="connsiteY0" fmla="*/ 24916 h 27859"/>
                <a:gd name="connsiteX1" fmla="*/ 129538 w 129537"/>
                <a:gd name="connsiteY1" fmla="*/ 0 h 2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7859">
                  <a:moveTo>
                    <a:pt x="0" y="24916"/>
                  </a:moveTo>
                  <a:cubicBezTo>
                    <a:pt x="0" y="24916"/>
                    <a:pt x="61685" y="40489"/>
                    <a:pt x="129538" y="0"/>
                  </a:cubicBezTo>
                </a:path>
              </a:pathLst>
            </a:custGeom>
            <a:noFill/>
            <a:ln w="10177" cap="flat">
              <a:solidFill>
                <a:schemeClr val="accent3">
                  <a:lumMod val="1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F10290B-C848-EA42-A00C-C91ED4D01478}"/>
              </a:ext>
            </a:extLst>
          </p:cNvPr>
          <p:cNvSpPr txBox="1"/>
          <p:nvPr/>
        </p:nvSpPr>
        <p:spPr>
          <a:xfrm>
            <a:off x="2502786" y="3629056"/>
            <a:ext cx="575479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C69C83-6A84-4943-8D4F-454DE4955B13}"/>
              </a:ext>
            </a:extLst>
          </p:cNvPr>
          <p:cNvSpPr txBox="1"/>
          <p:nvPr/>
        </p:nvSpPr>
        <p:spPr>
          <a:xfrm>
            <a:off x="4880225" y="3629056"/>
            <a:ext cx="575478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3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1A27D-73A1-374A-B9FD-CFAC6FFB39ED}"/>
              </a:ext>
            </a:extLst>
          </p:cNvPr>
          <p:cNvSpPr txBox="1"/>
          <p:nvPr/>
        </p:nvSpPr>
        <p:spPr>
          <a:xfrm>
            <a:off x="7233812" y="3629056"/>
            <a:ext cx="575478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3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07924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29071-BB0B-0D45-BBCA-B296ABF21113}"/>
              </a:ext>
            </a:extLst>
          </p:cNvPr>
          <p:cNvCxnSpPr>
            <a:cxnSpLocks/>
          </p:cNvCxnSpPr>
          <p:nvPr/>
        </p:nvCxnSpPr>
        <p:spPr>
          <a:xfrm>
            <a:off x="7086600" y="716427"/>
            <a:ext cx="2050991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8D6126-A589-BD49-BAA3-EF95D11AA254}"/>
              </a:ext>
            </a:extLst>
          </p:cNvPr>
          <p:cNvSpPr/>
          <p:nvPr/>
        </p:nvSpPr>
        <p:spPr>
          <a:xfrm flipV="1">
            <a:off x="7273925" y="630234"/>
            <a:ext cx="1009649" cy="1723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D024A-E5D0-BF4F-89ED-17CFBCF04DC3}"/>
              </a:ext>
            </a:extLst>
          </p:cNvPr>
          <p:cNvSpPr txBox="1"/>
          <p:nvPr/>
        </p:nvSpPr>
        <p:spPr>
          <a:xfrm>
            <a:off x="7297785" y="636717"/>
            <a:ext cx="9619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21D1-E4EC-C84D-BADD-8D9F0572FF7D}"/>
              </a:ext>
            </a:extLst>
          </p:cNvPr>
          <p:cNvSpPr txBox="1"/>
          <p:nvPr/>
        </p:nvSpPr>
        <p:spPr>
          <a:xfrm>
            <a:off x="3429000" y="590549"/>
            <a:ext cx="27515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EFEC0-8743-DB42-B731-A9C428AB2ED1}"/>
              </a:ext>
            </a:extLst>
          </p:cNvPr>
          <p:cNvSpPr txBox="1"/>
          <p:nvPr/>
        </p:nvSpPr>
        <p:spPr>
          <a:xfrm>
            <a:off x="3436952" y="1213452"/>
            <a:ext cx="2514600" cy="6001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this paragraph to write more about your company.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D26FB-D625-8B45-BB8B-FF19C1C46F4E}"/>
              </a:ext>
            </a:extLst>
          </p:cNvPr>
          <p:cNvSpPr txBox="1"/>
          <p:nvPr/>
        </p:nvSpPr>
        <p:spPr>
          <a:xfrm>
            <a:off x="3359345" y="3033094"/>
            <a:ext cx="85946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3ED99-233B-0C40-8286-BCE2253E40E3}"/>
              </a:ext>
            </a:extLst>
          </p:cNvPr>
          <p:cNvSpPr txBox="1"/>
          <p:nvPr/>
        </p:nvSpPr>
        <p:spPr>
          <a:xfrm>
            <a:off x="3124200" y="3287649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FBFE7-6121-4847-B5AB-37E91C31ED30}"/>
              </a:ext>
            </a:extLst>
          </p:cNvPr>
          <p:cNvSpPr txBox="1"/>
          <p:nvPr/>
        </p:nvSpPr>
        <p:spPr>
          <a:xfrm>
            <a:off x="5180192" y="3033094"/>
            <a:ext cx="85946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D9D8E2-FFBF-6040-85AF-98C5F1D1D6F5}"/>
              </a:ext>
            </a:extLst>
          </p:cNvPr>
          <p:cNvSpPr txBox="1"/>
          <p:nvPr/>
        </p:nvSpPr>
        <p:spPr>
          <a:xfrm>
            <a:off x="4945049" y="3287649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994A06-1CBE-FC42-A32E-2D742AF1F7AA}"/>
              </a:ext>
            </a:extLst>
          </p:cNvPr>
          <p:cNvSpPr txBox="1"/>
          <p:nvPr/>
        </p:nvSpPr>
        <p:spPr>
          <a:xfrm>
            <a:off x="7048748" y="3033094"/>
            <a:ext cx="859467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1B6D8-4478-974D-85E5-A79B1F72B29A}"/>
              </a:ext>
            </a:extLst>
          </p:cNvPr>
          <p:cNvSpPr txBox="1"/>
          <p:nvPr/>
        </p:nvSpPr>
        <p:spPr>
          <a:xfrm>
            <a:off x="6813605" y="3287649"/>
            <a:ext cx="1329752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A915BDF-574B-1645-BA0A-0A59AEB8307A}"/>
              </a:ext>
            </a:extLst>
          </p:cNvPr>
          <p:cNvSpPr/>
          <p:nvPr/>
        </p:nvSpPr>
        <p:spPr>
          <a:xfrm>
            <a:off x="-104931" y="-85102"/>
            <a:ext cx="2900384" cy="5313701"/>
          </a:xfrm>
          <a:custGeom>
            <a:avLst/>
            <a:gdLst>
              <a:gd name="connsiteX0" fmla="*/ 0 w 2900384"/>
              <a:gd name="connsiteY0" fmla="*/ 0 h 5313701"/>
              <a:gd name="connsiteX1" fmla="*/ 1471630 w 2900384"/>
              <a:gd name="connsiteY1" fmla="*/ 0 h 5313701"/>
              <a:gd name="connsiteX2" fmla="*/ 2816486 w 2900384"/>
              <a:gd name="connsiteY2" fmla="*/ 2332044 h 5313701"/>
              <a:gd name="connsiteX3" fmla="*/ 2816486 w 2900384"/>
              <a:gd name="connsiteY3" fmla="*/ 2961361 h 5313701"/>
              <a:gd name="connsiteX4" fmla="*/ 1458797 w 2900384"/>
              <a:gd name="connsiteY4" fmla="*/ 5313701 h 5313701"/>
              <a:gd name="connsiteX5" fmla="*/ 0 w 2900384"/>
              <a:gd name="connsiteY5" fmla="*/ 5313701 h 531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0384" h="5313701">
                <a:moveTo>
                  <a:pt x="0" y="0"/>
                </a:moveTo>
                <a:lnTo>
                  <a:pt x="1471630" y="0"/>
                </a:lnTo>
                <a:lnTo>
                  <a:pt x="2816486" y="2332044"/>
                </a:lnTo>
                <a:cubicBezTo>
                  <a:pt x="2928350" y="2526724"/>
                  <a:pt x="2928350" y="2766681"/>
                  <a:pt x="2816486" y="2961361"/>
                </a:cubicBezTo>
                <a:lnTo>
                  <a:pt x="1458797" y="5313701"/>
                </a:lnTo>
                <a:lnTo>
                  <a:pt x="0" y="5313701"/>
                </a:lnTo>
                <a:close/>
              </a:path>
            </a:pathLst>
          </a:custGeom>
          <a:solidFill>
            <a:schemeClr val="accent1"/>
          </a:solidFill>
          <a:ln w="396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 dirty="0"/>
          </a:p>
        </p:txBody>
      </p:sp>
      <p:sp>
        <p:nvSpPr>
          <p:cNvPr id="22" name="Graphic 66">
            <a:extLst>
              <a:ext uri="{FF2B5EF4-FFF2-40B4-BE49-F238E27FC236}">
                <a16:creationId xmlns:a16="http://schemas.microsoft.com/office/drawing/2014/main" id="{B9E252C4-CF8A-4B40-B5E3-097E28FE1E88}"/>
              </a:ext>
            </a:extLst>
          </p:cNvPr>
          <p:cNvSpPr/>
          <p:nvPr/>
        </p:nvSpPr>
        <p:spPr>
          <a:xfrm>
            <a:off x="8546013" y="545249"/>
            <a:ext cx="377330" cy="336821"/>
          </a:xfrm>
          <a:custGeom>
            <a:avLst/>
            <a:gdLst>
              <a:gd name="connsiteX0" fmla="*/ 1659130 w 2359612"/>
              <a:gd name="connsiteY0" fmla="*/ 0 h 2106290"/>
              <a:gd name="connsiteX1" fmla="*/ 700482 w 2359612"/>
              <a:gd name="connsiteY1" fmla="*/ 0 h 2106290"/>
              <a:gd name="connsiteX2" fmla="*/ 509071 w 2359612"/>
              <a:gd name="connsiteY2" fmla="*/ 110815 h 2106290"/>
              <a:gd name="connsiteX3" fmla="*/ 29547 w 2359612"/>
              <a:gd name="connsiteY3" fmla="*/ 942330 h 2106290"/>
              <a:gd name="connsiteX4" fmla="*/ 29547 w 2359612"/>
              <a:gd name="connsiteY4" fmla="*/ 1163961 h 2106290"/>
              <a:gd name="connsiteX5" fmla="*/ 508673 w 2359612"/>
              <a:gd name="connsiteY5" fmla="*/ 1995475 h 2106290"/>
              <a:gd name="connsiteX6" fmla="*/ 700084 w 2359612"/>
              <a:gd name="connsiteY6" fmla="*/ 2106291 h 2106290"/>
              <a:gd name="connsiteX7" fmla="*/ 1658732 w 2359612"/>
              <a:gd name="connsiteY7" fmla="*/ 2106291 h 2106290"/>
              <a:gd name="connsiteX8" fmla="*/ 1850144 w 2359612"/>
              <a:gd name="connsiteY8" fmla="*/ 1995475 h 2106290"/>
              <a:gd name="connsiteX9" fmla="*/ 2330065 w 2359612"/>
              <a:gd name="connsiteY9" fmla="*/ 1163961 h 2106290"/>
              <a:gd name="connsiteX10" fmla="*/ 2330065 w 2359612"/>
              <a:gd name="connsiteY10" fmla="*/ 942330 h 2106290"/>
              <a:gd name="connsiteX11" fmla="*/ 1850542 w 2359612"/>
              <a:gd name="connsiteY11" fmla="*/ 110815 h 2106290"/>
              <a:gd name="connsiteX12" fmla="*/ 1659130 w 2359612"/>
              <a:gd name="connsiteY12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612" h="2106290">
                <a:moveTo>
                  <a:pt x="1659130" y="0"/>
                </a:moveTo>
                <a:lnTo>
                  <a:pt x="700482" y="0"/>
                </a:lnTo>
                <a:cubicBezTo>
                  <a:pt x="621291" y="0"/>
                  <a:pt x="548467" y="42253"/>
                  <a:pt x="509071" y="110815"/>
                </a:cubicBezTo>
                <a:lnTo>
                  <a:pt x="29547" y="942330"/>
                </a:lnTo>
                <a:cubicBezTo>
                  <a:pt x="-9849" y="1010892"/>
                  <a:pt x="-9849" y="1095399"/>
                  <a:pt x="29547" y="1163961"/>
                </a:cubicBezTo>
                <a:lnTo>
                  <a:pt x="508673" y="1995475"/>
                </a:lnTo>
                <a:cubicBezTo>
                  <a:pt x="548069" y="2064037"/>
                  <a:pt x="621291" y="2106291"/>
                  <a:pt x="700084" y="2106291"/>
                </a:cubicBezTo>
                <a:lnTo>
                  <a:pt x="1658732" y="2106291"/>
                </a:lnTo>
                <a:cubicBezTo>
                  <a:pt x="1737923" y="2106291"/>
                  <a:pt x="1810747" y="2064037"/>
                  <a:pt x="1850144" y="1995475"/>
                </a:cubicBezTo>
                <a:lnTo>
                  <a:pt x="2330065" y="1163961"/>
                </a:lnTo>
                <a:cubicBezTo>
                  <a:pt x="2369461" y="1095399"/>
                  <a:pt x="2369461" y="1010892"/>
                  <a:pt x="2330065" y="942330"/>
                </a:cubicBezTo>
                <a:lnTo>
                  <a:pt x="1850542" y="110815"/>
                </a:lnTo>
                <a:cubicBezTo>
                  <a:pt x="1811145" y="42253"/>
                  <a:pt x="1737923" y="0"/>
                  <a:pt x="1659130" y="0"/>
                </a:cubicBezTo>
                <a:close/>
              </a:path>
            </a:pathLst>
          </a:custGeom>
          <a:solidFill>
            <a:schemeClr val="accent2"/>
          </a:solidFill>
          <a:ln w="39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D77CF-1F1C-754C-80A8-3D3392C83567}"/>
              </a:ext>
            </a:extLst>
          </p:cNvPr>
          <p:cNvSpPr txBox="1"/>
          <p:nvPr/>
        </p:nvSpPr>
        <p:spPr>
          <a:xfrm>
            <a:off x="8609136" y="590550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64B25D3-9854-AA4B-A9D1-AD4D6DC7F150}"/>
              </a:ext>
            </a:extLst>
          </p:cNvPr>
          <p:cNvSpPr/>
          <p:nvPr/>
        </p:nvSpPr>
        <p:spPr>
          <a:xfrm rot="20607771">
            <a:off x="827687" y="-264158"/>
            <a:ext cx="1452701" cy="1091819"/>
          </a:xfrm>
          <a:custGeom>
            <a:avLst/>
            <a:gdLst>
              <a:gd name="connsiteX0" fmla="*/ 234576 w 1452701"/>
              <a:gd name="connsiteY0" fmla="*/ 0 h 1091819"/>
              <a:gd name="connsiteX1" fmla="*/ 1421332 w 1452701"/>
              <a:gd name="connsiteY1" fmla="*/ 352370 h 1091819"/>
              <a:gd name="connsiteX2" fmla="*/ 1434510 w 1452701"/>
              <a:gd name="connsiteY2" fmla="*/ 375222 h 1091819"/>
              <a:gd name="connsiteX3" fmla="*/ 1434510 w 1452701"/>
              <a:gd name="connsiteY3" fmla="*/ 511670 h 1091819"/>
              <a:gd name="connsiteX4" fmla="*/ 1139046 w 1452701"/>
              <a:gd name="connsiteY4" fmla="*/ 1023594 h 1091819"/>
              <a:gd name="connsiteX5" fmla="*/ 1021202 w 1452701"/>
              <a:gd name="connsiteY5" fmla="*/ 1091819 h 1091819"/>
              <a:gd name="connsiteX6" fmla="*/ 431008 w 1452701"/>
              <a:gd name="connsiteY6" fmla="*/ 1091819 h 1091819"/>
              <a:gd name="connsiteX7" fmla="*/ 313166 w 1452701"/>
              <a:gd name="connsiteY7" fmla="*/ 1023594 h 1091819"/>
              <a:gd name="connsiteX8" fmla="*/ 18191 w 1452701"/>
              <a:gd name="connsiteY8" fmla="*/ 511670 h 1091819"/>
              <a:gd name="connsiteX9" fmla="*/ 18191 w 1452701"/>
              <a:gd name="connsiteY9" fmla="*/ 375222 h 109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2701" h="1091819">
                <a:moveTo>
                  <a:pt x="234576" y="0"/>
                </a:moveTo>
                <a:lnTo>
                  <a:pt x="1421332" y="352370"/>
                </a:lnTo>
                <a:lnTo>
                  <a:pt x="1434510" y="375222"/>
                </a:lnTo>
                <a:cubicBezTo>
                  <a:pt x="1458765" y="417433"/>
                  <a:pt x="1458765" y="469460"/>
                  <a:pt x="1434510" y="511670"/>
                </a:cubicBezTo>
                <a:lnTo>
                  <a:pt x="1139046" y="1023594"/>
                </a:lnTo>
                <a:cubicBezTo>
                  <a:pt x="1114791" y="1065805"/>
                  <a:pt x="1069957" y="1091819"/>
                  <a:pt x="1021202" y="1091819"/>
                </a:cubicBezTo>
                <a:lnTo>
                  <a:pt x="431008" y="1091819"/>
                </a:lnTo>
                <a:cubicBezTo>
                  <a:pt x="382499" y="1091819"/>
                  <a:pt x="337420" y="1065805"/>
                  <a:pt x="313166" y="1023594"/>
                </a:cubicBezTo>
                <a:lnTo>
                  <a:pt x="18191" y="511670"/>
                </a:lnTo>
                <a:cubicBezTo>
                  <a:pt x="-6064" y="469460"/>
                  <a:pt x="-6064" y="417433"/>
                  <a:pt x="18191" y="375222"/>
                </a:cubicBezTo>
                <a:close/>
              </a:path>
            </a:pathLst>
          </a:custGeom>
          <a:noFill/>
          <a:ln w="34925" cap="flat">
            <a:solidFill>
              <a:schemeClr val="accent2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pt-B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4865BE-B034-4243-B87C-82EE687AC562}"/>
              </a:ext>
            </a:extLst>
          </p:cNvPr>
          <p:cNvSpPr/>
          <p:nvPr/>
        </p:nvSpPr>
        <p:spPr>
          <a:xfrm>
            <a:off x="3418664" y="2239137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DD0CB7-6C64-644A-B0E3-C3447CEBCC63}"/>
              </a:ext>
            </a:extLst>
          </p:cNvPr>
          <p:cNvSpPr/>
          <p:nvPr/>
        </p:nvSpPr>
        <p:spPr>
          <a:xfrm>
            <a:off x="5293184" y="2239137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E4ED749-F3B4-8F40-BCAD-C9A251A7479F}"/>
              </a:ext>
            </a:extLst>
          </p:cNvPr>
          <p:cNvSpPr/>
          <p:nvPr/>
        </p:nvSpPr>
        <p:spPr>
          <a:xfrm>
            <a:off x="7149416" y="2239137"/>
            <a:ext cx="665226" cy="665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34DA488-7D9C-B645-ADD1-5BB5BCE71751}"/>
              </a:ext>
            </a:extLst>
          </p:cNvPr>
          <p:cNvSpPr/>
          <p:nvPr/>
        </p:nvSpPr>
        <p:spPr>
          <a:xfrm>
            <a:off x="8414067" y="4155192"/>
            <a:ext cx="755333" cy="1013708"/>
          </a:xfrm>
          <a:custGeom>
            <a:avLst/>
            <a:gdLst>
              <a:gd name="connsiteX0" fmla="*/ 755333 w 755333"/>
              <a:gd name="connsiteY0" fmla="*/ 0 h 1013708"/>
              <a:gd name="connsiteX1" fmla="*/ 755333 w 755333"/>
              <a:gd name="connsiteY1" fmla="*/ 1013708 h 1013708"/>
              <a:gd name="connsiteX2" fmla="*/ 147626 w 755333"/>
              <a:gd name="connsiteY2" fmla="*/ 1013708 h 1013708"/>
              <a:gd name="connsiteX3" fmla="*/ 39816 w 755333"/>
              <a:gd name="connsiteY3" fmla="*/ 911357 h 1013708"/>
              <a:gd name="connsiteX4" fmla="*/ 3459 w 755333"/>
              <a:gd name="connsiteY4" fmla="*/ 788910 h 1013708"/>
              <a:gd name="connsiteX5" fmla="*/ 131983 w 755333"/>
              <a:gd name="connsiteY5" fmla="*/ 250849 h 1013708"/>
              <a:gd name="connsiteX6" fmla="*/ 219556 w 755333"/>
              <a:gd name="connsiteY6" fmla="*/ 158226 h 1013708"/>
              <a:gd name="connsiteX7" fmla="*/ 749193 w 755333"/>
              <a:gd name="connsiteY7" fmla="*/ 967 h 101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333" h="1013708">
                <a:moveTo>
                  <a:pt x="755333" y="0"/>
                </a:moveTo>
                <a:lnTo>
                  <a:pt x="755333" y="1013708"/>
                </a:lnTo>
                <a:lnTo>
                  <a:pt x="147626" y="1013708"/>
                </a:lnTo>
                <a:lnTo>
                  <a:pt x="39816" y="911357"/>
                </a:lnTo>
                <a:cubicBezTo>
                  <a:pt x="6803" y="879941"/>
                  <a:pt x="-7060" y="833252"/>
                  <a:pt x="3459" y="788910"/>
                </a:cubicBezTo>
                <a:lnTo>
                  <a:pt x="131983" y="250849"/>
                </a:lnTo>
                <a:cubicBezTo>
                  <a:pt x="142502" y="206507"/>
                  <a:pt x="175805" y="171217"/>
                  <a:pt x="219556" y="158226"/>
                </a:cubicBezTo>
                <a:lnTo>
                  <a:pt x="749193" y="967"/>
                </a:lnTo>
                <a:close/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69CADB0-BDBF-5FEF-0157-0E97FD82C70A}"/>
              </a:ext>
            </a:extLst>
          </p:cNvPr>
          <p:cNvCxnSpPr>
            <a:cxnSpLocks/>
          </p:cNvCxnSpPr>
          <p:nvPr/>
        </p:nvCxnSpPr>
        <p:spPr>
          <a:xfrm>
            <a:off x="4267200" y="2570872"/>
            <a:ext cx="91299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D2E5DA-5419-9198-720B-04407E9E9DFF}"/>
              </a:ext>
            </a:extLst>
          </p:cNvPr>
          <p:cNvCxnSpPr>
            <a:cxnSpLocks/>
          </p:cNvCxnSpPr>
          <p:nvPr/>
        </p:nvCxnSpPr>
        <p:spPr>
          <a:xfrm>
            <a:off x="6088149" y="2570872"/>
            <a:ext cx="912992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9176C2-F6EA-7EB9-E4CD-37C2BF1D8A9C}"/>
              </a:ext>
            </a:extLst>
          </p:cNvPr>
          <p:cNvSpPr txBox="1"/>
          <p:nvPr/>
        </p:nvSpPr>
        <p:spPr>
          <a:xfrm>
            <a:off x="3663112" y="2391642"/>
            <a:ext cx="1763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32ED9-717D-8507-D42F-D4745FE0729E}"/>
              </a:ext>
            </a:extLst>
          </p:cNvPr>
          <p:cNvSpPr txBox="1"/>
          <p:nvPr/>
        </p:nvSpPr>
        <p:spPr>
          <a:xfrm>
            <a:off x="5537631" y="2391642"/>
            <a:ext cx="1763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E8F0E-5982-8B9E-C5EB-9A8B26ED69FC}"/>
              </a:ext>
            </a:extLst>
          </p:cNvPr>
          <p:cNvSpPr txBox="1"/>
          <p:nvPr/>
        </p:nvSpPr>
        <p:spPr>
          <a:xfrm>
            <a:off x="7404169" y="2381093"/>
            <a:ext cx="1763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87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796DCD2-8CF7-5241-AE24-5C8511F60865}"/>
              </a:ext>
            </a:extLst>
          </p:cNvPr>
          <p:cNvSpPr txBox="1"/>
          <p:nvPr/>
        </p:nvSpPr>
        <p:spPr>
          <a:xfrm>
            <a:off x="5102776" y="1476152"/>
            <a:ext cx="260968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8"/>
            <a:r>
              <a:rPr lang="en-US" sz="5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</a:t>
            </a:r>
          </a:p>
          <a:p>
            <a:pPr defTabSz="914378"/>
            <a:r>
              <a:rPr lang="en-US" sz="5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73C7A66-E79D-534B-9150-6A87FDB0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853"/>
            <a:ext cx="4191000" cy="51435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4C4B0B0-178E-9D4A-9AB7-F4B2890B49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47916">
            <a:off x="5312071" y="-936793"/>
            <a:ext cx="1820605" cy="162378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810093-19D8-274F-B233-BE7BFB0A2FE8}"/>
              </a:ext>
            </a:extLst>
          </p:cNvPr>
          <p:cNvCxnSpPr>
            <a:cxnSpLocks/>
          </p:cNvCxnSpPr>
          <p:nvPr/>
        </p:nvCxnSpPr>
        <p:spPr>
          <a:xfrm>
            <a:off x="6727372" y="2735395"/>
            <a:ext cx="496138" cy="0"/>
          </a:xfrm>
          <a:prstGeom prst="straightConnector1">
            <a:avLst/>
          </a:prstGeom>
          <a:ln w="127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C5F965-CC3A-8F4A-A47B-ADDEB34AADD8}"/>
              </a:ext>
            </a:extLst>
          </p:cNvPr>
          <p:cNvSpPr txBox="1"/>
          <p:nvPr/>
        </p:nvSpPr>
        <p:spPr>
          <a:xfrm>
            <a:off x="5322197" y="4169807"/>
            <a:ext cx="13299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78"/>
            <a:r>
              <a:rPr lang="en-US" spc="3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</a:t>
            </a:r>
          </a:p>
          <a:p>
            <a:pPr defTabSz="914378"/>
            <a:r>
              <a:rPr lang="en-US" spc="3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</a:t>
            </a:r>
          </a:p>
        </p:txBody>
      </p:sp>
      <p:sp>
        <p:nvSpPr>
          <p:cNvPr id="2" name="Graphic 66">
            <a:extLst>
              <a:ext uri="{FF2B5EF4-FFF2-40B4-BE49-F238E27FC236}">
                <a16:creationId xmlns:a16="http://schemas.microsoft.com/office/drawing/2014/main" id="{53002291-E5FE-B648-BAF1-153C1287E52B}"/>
              </a:ext>
            </a:extLst>
          </p:cNvPr>
          <p:cNvSpPr/>
          <p:nvPr/>
        </p:nvSpPr>
        <p:spPr>
          <a:xfrm rot="772764">
            <a:off x="-875205" y="-1083616"/>
            <a:ext cx="2359612" cy="2106290"/>
          </a:xfrm>
          <a:custGeom>
            <a:avLst/>
            <a:gdLst>
              <a:gd name="connsiteX0" fmla="*/ 1659130 w 2359612"/>
              <a:gd name="connsiteY0" fmla="*/ 0 h 2106290"/>
              <a:gd name="connsiteX1" fmla="*/ 700482 w 2359612"/>
              <a:gd name="connsiteY1" fmla="*/ 0 h 2106290"/>
              <a:gd name="connsiteX2" fmla="*/ 509071 w 2359612"/>
              <a:gd name="connsiteY2" fmla="*/ 110815 h 2106290"/>
              <a:gd name="connsiteX3" fmla="*/ 29547 w 2359612"/>
              <a:gd name="connsiteY3" fmla="*/ 942330 h 2106290"/>
              <a:gd name="connsiteX4" fmla="*/ 29547 w 2359612"/>
              <a:gd name="connsiteY4" fmla="*/ 1163961 h 2106290"/>
              <a:gd name="connsiteX5" fmla="*/ 508673 w 2359612"/>
              <a:gd name="connsiteY5" fmla="*/ 1995475 h 2106290"/>
              <a:gd name="connsiteX6" fmla="*/ 700084 w 2359612"/>
              <a:gd name="connsiteY6" fmla="*/ 2106291 h 2106290"/>
              <a:gd name="connsiteX7" fmla="*/ 1658732 w 2359612"/>
              <a:gd name="connsiteY7" fmla="*/ 2106291 h 2106290"/>
              <a:gd name="connsiteX8" fmla="*/ 1850144 w 2359612"/>
              <a:gd name="connsiteY8" fmla="*/ 1995475 h 2106290"/>
              <a:gd name="connsiteX9" fmla="*/ 2330065 w 2359612"/>
              <a:gd name="connsiteY9" fmla="*/ 1163961 h 2106290"/>
              <a:gd name="connsiteX10" fmla="*/ 2330065 w 2359612"/>
              <a:gd name="connsiteY10" fmla="*/ 942330 h 2106290"/>
              <a:gd name="connsiteX11" fmla="*/ 1850542 w 2359612"/>
              <a:gd name="connsiteY11" fmla="*/ 110815 h 2106290"/>
              <a:gd name="connsiteX12" fmla="*/ 1659130 w 2359612"/>
              <a:gd name="connsiteY12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612" h="2106290">
                <a:moveTo>
                  <a:pt x="1659130" y="0"/>
                </a:moveTo>
                <a:lnTo>
                  <a:pt x="700482" y="0"/>
                </a:lnTo>
                <a:cubicBezTo>
                  <a:pt x="621291" y="0"/>
                  <a:pt x="548467" y="42253"/>
                  <a:pt x="509071" y="110815"/>
                </a:cubicBezTo>
                <a:lnTo>
                  <a:pt x="29547" y="942330"/>
                </a:lnTo>
                <a:cubicBezTo>
                  <a:pt x="-9849" y="1010892"/>
                  <a:pt x="-9849" y="1095399"/>
                  <a:pt x="29547" y="1163961"/>
                </a:cubicBezTo>
                <a:lnTo>
                  <a:pt x="508673" y="1995475"/>
                </a:lnTo>
                <a:cubicBezTo>
                  <a:pt x="548069" y="2064037"/>
                  <a:pt x="621291" y="2106291"/>
                  <a:pt x="700084" y="2106291"/>
                </a:cubicBezTo>
                <a:lnTo>
                  <a:pt x="1658732" y="2106291"/>
                </a:lnTo>
                <a:cubicBezTo>
                  <a:pt x="1737923" y="2106291"/>
                  <a:pt x="1810747" y="2064037"/>
                  <a:pt x="1850144" y="1995475"/>
                </a:cubicBezTo>
                <a:lnTo>
                  <a:pt x="2330065" y="1163961"/>
                </a:lnTo>
                <a:cubicBezTo>
                  <a:pt x="2369461" y="1095399"/>
                  <a:pt x="2369461" y="1010892"/>
                  <a:pt x="2330065" y="942330"/>
                </a:cubicBezTo>
                <a:lnTo>
                  <a:pt x="1850542" y="110815"/>
                </a:lnTo>
                <a:cubicBezTo>
                  <a:pt x="1811145" y="42253"/>
                  <a:pt x="1737923" y="0"/>
                  <a:pt x="1659130" y="0"/>
                </a:cubicBezTo>
                <a:close/>
              </a:path>
            </a:pathLst>
          </a:custGeom>
          <a:solidFill>
            <a:schemeClr val="accent1"/>
          </a:solidFill>
          <a:ln w="39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" name="Graphic 75">
            <a:extLst>
              <a:ext uri="{FF2B5EF4-FFF2-40B4-BE49-F238E27FC236}">
                <a16:creationId xmlns:a16="http://schemas.microsoft.com/office/drawing/2014/main" id="{8116ACF1-1BC4-124B-B8B1-DDC10EB7B1C7}"/>
              </a:ext>
            </a:extLst>
          </p:cNvPr>
          <p:cNvSpPr/>
          <p:nvPr/>
        </p:nvSpPr>
        <p:spPr>
          <a:xfrm rot="20712357">
            <a:off x="6948369" y="3052107"/>
            <a:ext cx="3062495" cy="2733713"/>
          </a:xfrm>
          <a:custGeom>
            <a:avLst/>
            <a:gdLst>
              <a:gd name="connsiteX0" fmla="*/ 2153354 w 3062495"/>
              <a:gd name="connsiteY0" fmla="*/ 0 h 2733713"/>
              <a:gd name="connsiteX1" fmla="*/ 909142 w 3062495"/>
              <a:gd name="connsiteY1" fmla="*/ 0 h 2733713"/>
              <a:gd name="connsiteX2" fmla="*/ 660713 w 3062495"/>
              <a:gd name="connsiteY2" fmla="*/ 143825 h 2733713"/>
              <a:gd name="connsiteX3" fmla="*/ 38349 w 3062495"/>
              <a:gd name="connsiteY3" fmla="*/ 1223032 h 2733713"/>
              <a:gd name="connsiteX4" fmla="*/ 38349 w 3062495"/>
              <a:gd name="connsiteY4" fmla="*/ 1510682 h 2733713"/>
              <a:gd name="connsiteX5" fmla="*/ 660197 w 3062495"/>
              <a:gd name="connsiteY5" fmla="*/ 2589888 h 2733713"/>
              <a:gd name="connsiteX6" fmla="*/ 908626 w 3062495"/>
              <a:gd name="connsiteY6" fmla="*/ 2733714 h 2733713"/>
              <a:gd name="connsiteX7" fmla="*/ 2152837 w 3062495"/>
              <a:gd name="connsiteY7" fmla="*/ 2733714 h 2733713"/>
              <a:gd name="connsiteX8" fmla="*/ 2401266 w 3062495"/>
              <a:gd name="connsiteY8" fmla="*/ 2589888 h 2733713"/>
              <a:gd name="connsiteX9" fmla="*/ 3024147 w 3062495"/>
              <a:gd name="connsiteY9" fmla="*/ 1510682 h 2733713"/>
              <a:gd name="connsiteX10" fmla="*/ 3024147 w 3062495"/>
              <a:gd name="connsiteY10" fmla="*/ 1223032 h 2733713"/>
              <a:gd name="connsiteX11" fmla="*/ 2401783 w 3062495"/>
              <a:gd name="connsiteY11" fmla="*/ 143825 h 2733713"/>
              <a:gd name="connsiteX12" fmla="*/ 2153354 w 3062495"/>
              <a:gd name="connsiteY12" fmla="*/ 0 h 273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62495" h="2733713">
                <a:moveTo>
                  <a:pt x="2153354" y="0"/>
                </a:moveTo>
                <a:lnTo>
                  <a:pt x="909142" y="0"/>
                </a:lnTo>
                <a:cubicBezTo>
                  <a:pt x="806362" y="0"/>
                  <a:pt x="711845" y="54840"/>
                  <a:pt x="660713" y="143825"/>
                </a:cubicBezTo>
                <a:lnTo>
                  <a:pt x="38349" y="1223032"/>
                </a:lnTo>
                <a:cubicBezTo>
                  <a:pt x="-12783" y="1312017"/>
                  <a:pt x="-12783" y="1421697"/>
                  <a:pt x="38349" y="1510682"/>
                </a:cubicBezTo>
                <a:lnTo>
                  <a:pt x="660197" y="2589888"/>
                </a:lnTo>
                <a:cubicBezTo>
                  <a:pt x="711329" y="2678874"/>
                  <a:pt x="806362" y="2733714"/>
                  <a:pt x="908626" y="2733714"/>
                </a:cubicBezTo>
                <a:lnTo>
                  <a:pt x="2152837" y="2733714"/>
                </a:lnTo>
                <a:cubicBezTo>
                  <a:pt x="2255618" y="2733714"/>
                  <a:pt x="2350134" y="2678874"/>
                  <a:pt x="2401266" y="2589888"/>
                </a:cubicBezTo>
                <a:lnTo>
                  <a:pt x="3024147" y="1510682"/>
                </a:lnTo>
                <a:cubicBezTo>
                  <a:pt x="3075279" y="1421697"/>
                  <a:pt x="3075279" y="1312017"/>
                  <a:pt x="3024147" y="1223032"/>
                </a:cubicBezTo>
                <a:lnTo>
                  <a:pt x="2401783" y="143825"/>
                </a:lnTo>
                <a:cubicBezTo>
                  <a:pt x="2350651" y="54840"/>
                  <a:pt x="2255618" y="0"/>
                  <a:pt x="2153354" y="0"/>
                </a:cubicBezTo>
                <a:close/>
              </a:path>
            </a:pathLst>
          </a:custGeom>
          <a:solidFill>
            <a:schemeClr val="accent1">
              <a:alpha val="71000"/>
            </a:schemeClr>
          </a:solidFill>
          <a:ln w="515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F01E46-E589-BEAC-10F5-3036BB6E61F4}"/>
              </a:ext>
            </a:extLst>
          </p:cNvPr>
          <p:cNvCxnSpPr>
            <a:cxnSpLocks/>
          </p:cNvCxnSpPr>
          <p:nvPr/>
        </p:nvCxnSpPr>
        <p:spPr>
          <a:xfrm>
            <a:off x="7086600" y="716427"/>
            <a:ext cx="2050991" cy="0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FCAE5322-FEC8-6F4C-D52A-896CEBA04CBC}"/>
              </a:ext>
            </a:extLst>
          </p:cNvPr>
          <p:cNvSpPr/>
          <p:nvPr/>
        </p:nvSpPr>
        <p:spPr>
          <a:xfrm flipV="1">
            <a:off x="7273925" y="630234"/>
            <a:ext cx="1009649" cy="1723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F77B1-D4E7-07E3-A5CD-6A2CBC976FAA}"/>
              </a:ext>
            </a:extLst>
          </p:cNvPr>
          <p:cNvSpPr txBox="1"/>
          <p:nvPr/>
        </p:nvSpPr>
        <p:spPr>
          <a:xfrm>
            <a:off x="7297785" y="636717"/>
            <a:ext cx="9619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spc="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</a:p>
        </p:txBody>
      </p:sp>
      <p:sp>
        <p:nvSpPr>
          <p:cNvPr id="7" name="Graphic 66">
            <a:extLst>
              <a:ext uri="{FF2B5EF4-FFF2-40B4-BE49-F238E27FC236}">
                <a16:creationId xmlns:a16="http://schemas.microsoft.com/office/drawing/2014/main" id="{3676B54E-1B33-688C-6816-6B7A07020B84}"/>
              </a:ext>
            </a:extLst>
          </p:cNvPr>
          <p:cNvSpPr/>
          <p:nvPr/>
        </p:nvSpPr>
        <p:spPr>
          <a:xfrm>
            <a:off x="8546013" y="545249"/>
            <a:ext cx="377330" cy="336821"/>
          </a:xfrm>
          <a:custGeom>
            <a:avLst/>
            <a:gdLst>
              <a:gd name="connsiteX0" fmla="*/ 1659130 w 2359612"/>
              <a:gd name="connsiteY0" fmla="*/ 0 h 2106290"/>
              <a:gd name="connsiteX1" fmla="*/ 700482 w 2359612"/>
              <a:gd name="connsiteY1" fmla="*/ 0 h 2106290"/>
              <a:gd name="connsiteX2" fmla="*/ 509071 w 2359612"/>
              <a:gd name="connsiteY2" fmla="*/ 110815 h 2106290"/>
              <a:gd name="connsiteX3" fmla="*/ 29547 w 2359612"/>
              <a:gd name="connsiteY3" fmla="*/ 942330 h 2106290"/>
              <a:gd name="connsiteX4" fmla="*/ 29547 w 2359612"/>
              <a:gd name="connsiteY4" fmla="*/ 1163961 h 2106290"/>
              <a:gd name="connsiteX5" fmla="*/ 508673 w 2359612"/>
              <a:gd name="connsiteY5" fmla="*/ 1995475 h 2106290"/>
              <a:gd name="connsiteX6" fmla="*/ 700084 w 2359612"/>
              <a:gd name="connsiteY6" fmla="*/ 2106291 h 2106290"/>
              <a:gd name="connsiteX7" fmla="*/ 1658732 w 2359612"/>
              <a:gd name="connsiteY7" fmla="*/ 2106291 h 2106290"/>
              <a:gd name="connsiteX8" fmla="*/ 1850144 w 2359612"/>
              <a:gd name="connsiteY8" fmla="*/ 1995475 h 2106290"/>
              <a:gd name="connsiteX9" fmla="*/ 2330065 w 2359612"/>
              <a:gd name="connsiteY9" fmla="*/ 1163961 h 2106290"/>
              <a:gd name="connsiteX10" fmla="*/ 2330065 w 2359612"/>
              <a:gd name="connsiteY10" fmla="*/ 942330 h 2106290"/>
              <a:gd name="connsiteX11" fmla="*/ 1850542 w 2359612"/>
              <a:gd name="connsiteY11" fmla="*/ 110815 h 2106290"/>
              <a:gd name="connsiteX12" fmla="*/ 1659130 w 2359612"/>
              <a:gd name="connsiteY12" fmla="*/ 0 h 210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9612" h="2106290">
                <a:moveTo>
                  <a:pt x="1659130" y="0"/>
                </a:moveTo>
                <a:lnTo>
                  <a:pt x="700482" y="0"/>
                </a:lnTo>
                <a:cubicBezTo>
                  <a:pt x="621291" y="0"/>
                  <a:pt x="548467" y="42253"/>
                  <a:pt x="509071" y="110815"/>
                </a:cubicBezTo>
                <a:lnTo>
                  <a:pt x="29547" y="942330"/>
                </a:lnTo>
                <a:cubicBezTo>
                  <a:pt x="-9849" y="1010892"/>
                  <a:pt x="-9849" y="1095399"/>
                  <a:pt x="29547" y="1163961"/>
                </a:cubicBezTo>
                <a:lnTo>
                  <a:pt x="508673" y="1995475"/>
                </a:lnTo>
                <a:cubicBezTo>
                  <a:pt x="548069" y="2064037"/>
                  <a:pt x="621291" y="2106291"/>
                  <a:pt x="700084" y="2106291"/>
                </a:cubicBezTo>
                <a:lnTo>
                  <a:pt x="1658732" y="2106291"/>
                </a:lnTo>
                <a:cubicBezTo>
                  <a:pt x="1737923" y="2106291"/>
                  <a:pt x="1810747" y="2064037"/>
                  <a:pt x="1850144" y="1995475"/>
                </a:cubicBezTo>
                <a:lnTo>
                  <a:pt x="2330065" y="1163961"/>
                </a:lnTo>
                <a:cubicBezTo>
                  <a:pt x="2369461" y="1095399"/>
                  <a:pt x="2369461" y="1010892"/>
                  <a:pt x="2330065" y="942330"/>
                </a:cubicBezTo>
                <a:lnTo>
                  <a:pt x="1850542" y="110815"/>
                </a:lnTo>
                <a:cubicBezTo>
                  <a:pt x="1811145" y="42253"/>
                  <a:pt x="1737923" y="0"/>
                  <a:pt x="1659130" y="0"/>
                </a:cubicBezTo>
                <a:close/>
              </a:path>
            </a:pathLst>
          </a:custGeom>
          <a:solidFill>
            <a:schemeClr val="accent2"/>
          </a:solidFill>
          <a:ln w="39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8F10D-5356-544F-9834-392DACDBE687}"/>
              </a:ext>
            </a:extLst>
          </p:cNvPr>
          <p:cNvSpPr txBox="1"/>
          <p:nvPr/>
        </p:nvSpPr>
        <p:spPr>
          <a:xfrm>
            <a:off x="8609136" y="590550"/>
            <a:ext cx="2510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2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/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/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/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/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/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/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/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/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/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/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/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/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/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/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/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/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/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254B91-08AB-46EC-8EB8-0AD4CDDCD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3" y="687267"/>
            <a:ext cx="2851583" cy="163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bout us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3D58DD"/>
      </a:accent1>
      <a:accent2>
        <a:srgbClr val="504D54"/>
      </a:accent2>
      <a:accent3>
        <a:srgbClr val="D7D8D7"/>
      </a:accent3>
      <a:accent4>
        <a:srgbClr val="F36800"/>
      </a:accent4>
      <a:accent5>
        <a:srgbClr val="E87E6E"/>
      </a:accent5>
      <a:accent6>
        <a:srgbClr val="F4E5D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ient-offboarding">
  <a:themeElements>
    <a:clrScheme name="Client Offboarding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FFC248"/>
      </a:accent1>
      <a:accent2>
        <a:srgbClr val="1A3546"/>
      </a:accent2>
      <a:accent3>
        <a:srgbClr val="FFF4E6"/>
      </a:accent3>
      <a:accent4>
        <a:srgbClr val="FD8F2D"/>
      </a:accent4>
      <a:accent5>
        <a:srgbClr val="C94B38"/>
      </a:accent5>
      <a:accent6>
        <a:srgbClr val="5886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ent-offboarding" id="{68E4105C-36AE-2643-AA34-2612C9BCDE8A}" vid="{454036DF-2042-834C-8AF5-0617A0B08237}"/>
    </a:ext>
  </a:extLst>
</a:theme>
</file>

<file path=ppt/theme/theme3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</Words>
  <Application>Microsoft Office PowerPoint</Application>
  <PresentationFormat>On-screen Show (16:9)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Segoe UI Light</vt:lpstr>
      <vt:lpstr>1_Office Theme</vt:lpstr>
      <vt:lpstr>client-offboarding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2022-11-02T13:02:41Z</dcterms:modified>
</cp:coreProperties>
</file>