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76" r:id="rId3"/>
    <p:sldId id="278" r:id="rId4"/>
    <p:sldId id="277" r:id="rId5"/>
    <p:sldId id="279" r:id="rId6"/>
    <p:sldId id="280" r:id="rId7"/>
    <p:sldId id="290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2" d="100"/>
          <a:sy n="82" d="100"/>
        </p:scale>
        <p:origin x="50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4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4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5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8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7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9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8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3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3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6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8F1B-76AE-6564-EE70-9FA4D744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Simple Horizontal Process Flow Diagram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02015C-9915-5147-464B-B1F6A97AAA26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7195DD-54B3-EF18-7DDA-7BA95FF092B9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B6FC18-F06A-B969-FA90-71B1244787E5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60DE72-92CF-ED9D-1AE2-7441F678EACB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7A618-B323-4023-C7BE-CE9DF1C8C99E}"/>
              </a:ext>
            </a:extLst>
          </p:cNvPr>
          <p:cNvSpPr/>
          <p:nvPr/>
        </p:nvSpPr>
        <p:spPr>
          <a:xfrm>
            <a:off x="816077" y="1778929"/>
            <a:ext cx="2143432" cy="4913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94AA5-EBC1-295E-3E3F-6EC306813BC1}"/>
              </a:ext>
            </a:extLst>
          </p:cNvPr>
          <p:cNvSpPr/>
          <p:nvPr/>
        </p:nvSpPr>
        <p:spPr>
          <a:xfrm>
            <a:off x="3618271" y="1778929"/>
            <a:ext cx="2143432" cy="4913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654718-18EE-F494-B207-1CEB9D621D20}"/>
              </a:ext>
            </a:extLst>
          </p:cNvPr>
          <p:cNvSpPr/>
          <p:nvPr/>
        </p:nvSpPr>
        <p:spPr>
          <a:xfrm>
            <a:off x="6410633" y="1778929"/>
            <a:ext cx="2143432" cy="491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52E89D-F2F9-07E5-9894-2145829C08B9}"/>
              </a:ext>
            </a:extLst>
          </p:cNvPr>
          <p:cNvSpPr/>
          <p:nvPr/>
        </p:nvSpPr>
        <p:spPr>
          <a:xfrm>
            <a:off x="9232491" y="1778929"/>
            <a:ext cx="2143432" cy="491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BD7F8-A032-CC7F-1CF6-F8CF664D139D}"/>
              </a:ext>
            </a:extLst>
          </p:cNvPr>
          <p:cNvSpPr txBox="1"/>
          <p:nvPr/>
        </p:nvSpPr>
        <p:spPr>
          <a:xfrm>
            <a:off x="953728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STEP 01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3FF90-372E-86EC-07D4-EECF3E36D26B}"/>
              </a:ext>
            </a:extLst>
          </p:cNvPr>
          <p:cNvSpPr txBox="1"/>
          <p:nvPr/>
        </p:nvSpPr>
        <p:spPr>
          <a:xfrm>
            <a:off x="375592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STEP 02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DFF70-4522-76D7-949A-94F0284AFD95}"/>
              </a:ext>
            </a:extLst>
          </p:cNvPr>
          <p:cNvSpPr txBox="1"/>
          <p:nvPr/>
        </p:nvSpPr>
        <p:spPr>
          <a:xfrm>
            <a:off x="6548284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STEP 03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12820-7576-11C4-483C-38B18FF718F2}"/>
              </a:ext>
            </a:extLst>
          </p:cNvPr>
          <p:cNvSpPr txBox="1"/>
          <p:nvPr/>
        </p:nvSpPr>
        <p:spPr>
          <a:xfrm>
            <a:off x="937014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STEP 04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91FAF7-F94F-CADD-71F9-17A3837137E8}"/>
              </a:ext>
            </a:extLst>
          </p:cNvPr>
          <p:cNvGrpSpPr/>
          <p:nvPr/>
        </p:nvGrpSpPr>
        <p:grpSpPr>
          <a:xfrm>
            <a:off x="816864" y="4191479"/>
            <a:ext cx="2145792" cy="1609345"/>
            <a:chOff x="1053852" y="3986663"/>
            <a:chExt cx="1652992" cy="135528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24D42-1457-5B5F-C771-F968AD68128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28444C-4645-65AD-46DC-36F572AD5971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DE6955-10C8-D633-7C0B-F8D3AA757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8E1440-4F34-402A-04D4-8C512E6865AE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978F6D-4888-6BEC-EBCA-8D1EEB38EA37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0CB591-EEFD-7B59-263E-948C502EAD9D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B4C5F9A-8BE9-40B1-9F42-ED785AD2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E2578-D038-4CA4-819A-7D01368AB3F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63DCF-BA35-4606-0DC0-CCEBE0A53C2F}"/>
              </a:ext>
            </a:extLst>
          </p:cNvPr>
          <p:cNvGrpSpPr/>
          <p:nvPr/>
        </p:nvGrpSpPr>
        <p:grpSpPr>
          <a:xfrm>
            <a:off x="3621024" y="4191479"/>
            <a:ext cx="2145792" cy="1609345"/>
            <a:chOff x="1053852" y="3986663"/>
            <a:chExt cx="1652992" cy="135528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A595A9-424C-E957-C7EA-7D6CE46DF6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497518-07C8-80C4-73DE-821FC1836B59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CF0513-18DD-5A50-8417-ED98591F0C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AC46BE-508B-FC84-C3AF-FB8BFBAFA205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14E4AE-E56B-75F6-DCE3-96FFEC8741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72F205-0AF6-B8E6-F798-E296A797E7F5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09B18E-6B65-4E32-6B18-697CF01ED0CE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A96779-6297-315C-DD84-5E2B99170C3F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1DA0A8-A034-F297-C2E3-016347A83DBD}"/>
              </a:ext>
            </a:extLst>
          </p:cNvPr>
          <p:cNvGrpSpPr/>
          <p:nvPr/>
        </p:nvGrpSpPr>
        <p:grpSpPr>
          <a:xfrm>
            <a:off x="6412992" y="4191479"/>
            <a:ext cx="2145792" cy="1609345"/>
            <a:chOff x="1053852" y="3986663"/>
            <a:chExt cx="1652992" cy="135528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916336-0825-5C0A-4EE2-BE60A688B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3E1AD8-7B45-2D30-902F-24878FC5A437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DAD3D5-319F-0AD4-C3DE-519F22F690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BEB47C-ADFD-EB15-006D-CEC54DA69ECF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6B1E3C-9240-7FFD-CEF6-267CA71E7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2F5DDB-47CA-9104-AEE2-28E81D2868A8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29667A-48E6-BE03-5E13-7A54C3500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0740FB-5594-7352-7F7C-6C3ABAE98B6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C4D296F-2D13-F335-C293-367101179F23}"/>
              </a:ext>
            </a:extLst>
          </p:cNvPr>
          <p:cNvGrpSpPr/>
          <p:nvPr/>
        </p:nvGrpSpPr>
        <p:grpSpPr>
          <a:xfrm>
            <a:off x="9217152" y="4191479"/>
            <a:ext cx="2145792" cy="1609345"/>
            <a:chOff x="1053852" y="3986663"/>
            <a:chExt cx="1652992" cy="135528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F57637-C313-D0D1-79D9-C60C63B5350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7EB40E-3A32-9F00-7B72-5D13AB89F935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91A025-4857-9E71-B78A-B0C2263E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6DCFC7-932A-357F-93D3-C32B67309386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0A3207-57CE-2D3D-421A-1966FF39B0F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158613-A56E-3713-1CEA-1389AAB2634C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D1B5AF-8A6C-BE11-3656-BFF5F5BB8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770F9-CA39-5CAF-D1D7-F3BC36274150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75" name="Graphic 74" descr="Advertising with solid fill">
            <a:extLst>
              <a:ext uri="{FF2B5EF4-FFF2-40B4-BE49-F238E27FC236}">
                <a16:creationId xmlns:a16="http://schemas.microsoft.com/office/drawing/2014/main" id="{C4DD86B4-0156-05A2-ED76-1D2A3501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965" y="2610896"/>
            <a:ext cx="741656" cy="741656"/>
          </a:xfrm>
          <a:prstGeom prst="rect">
            <a:avLst/>
          </a:prstGeom>
        </p:spPr>
      </p:pic>
      <p:pic>
        <p:nvPicPr>
          <p:cNvPr id="79" name="Graphic 78" descr="Building with solid fill">
            <a:extLst>
              <a:ext uri="{FF2B5EF4-FFF2-40B4-BE49-F238E27FC236}">
                <a16:creationId xmlns:a16="http://schemas.microsoft.com/office/drawing/2014/main" id="{F703DA70-F068-358A-FE40-01FAE2823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3379" y="2610896"/>
            <a:ext cx="741656" cy="741656"/>
          </a:xfrm>
          <a:prstGeom prst="rect">
            <a:avLst/>
          </a:prstGeom>
        </p:spPr>
      </p:pic>
      <p:pic>
        <p:nvPicPr>
          <p:cNvPr id="81" name="Graphic 80" descr="Customer review with solid fill">
            <a:extLst>
              <a:ext uri="{FF2B5EF4-FFF2-40B4-BE49-F238E27FC236}">
                <a16:creationId xmlns:a16="http://schemas.microsoft.com/office/drawing/2014/main" id="{05D1C767-36B0-2570-ABCC-E4031719B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1521" y="2610896"/>
            <a:ext cx="741656" cy="741656"/>
          </a:xfrm>
          <a:prstGeom prst="rect">
            <a:avLst/>
          </a:prstGeom>
        </p:spPr>
      </p:pic>
      <p:pic>
        <p:nvPicPr>
          <p:cNvPr id="83" name="Graphic 82" descr="Door Open with solid fill">
            <a:extLst>
              <a:ext uri="{FF2B5EF4-FFF2-40B4-BE49-F238E27FC236}">
                <a16:creationId xmlns:a16="http://schemas.microsoft.com/office/drawing/2014/main" id="{37897070-0FD3-098D-6A20-20E9917F3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159" y="2610896"/>
            <a:ext cx="741656" cy="741656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E78B8467-3F78-E766-2F81-E4A7F0950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442" y="1534040"/>
            <a:ext cx="10938342" cy="45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8F1B-76AE-6564-EE70-9FA4D744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Simple Horizontal Process Flow Diagram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02015C-9915-5147-464B-B1F6A97AAA26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7195DD-54B3-EF18-7DDA-7BA95FF092B9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B6FC18-F06A-B969-FA90-71B1244787E5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60DE72-92CF-ED9D-1AE2-7441F678EACB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7A618-B323-4023-C7BE-CE9DF1C8C99E}"/>
              </a:ext>
            </a:extLst>
          </p:cNvPr>
          <p:cNvSpPr/>
          <p:nvPr/>
        </p:nvSpPr>
        <p:spPr>
          <a:xfrm>
            <a:off x="816077" y="1778929"/>
            <a:ext cx="2143432" cy="4913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94AA5-EBC1-295E-3E3F-6EC306813BC1}"/>
              </a:ext>
            </a:extLst>
          </p:cNvPr>
          <p:cNvSpPr/>
          <p:nvPr/>
        </p:nvSpPr>
        <p:spPr>
          <a:xfrm>
            <a:off x="3618271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654718-18EE-F494-B207-1CEB9D621D20}"/>
              </a:ext>
            </a:extLst>
          </p:cNvPr>
          <p:cNvSpPr/>
          <p:nvPr/>
        </p:nvSpPr>
        <p:spPr>
          <a:xfrm>
            <a:off x="6410633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52E89D-F2F9-07E5-9894-2145829C08B9}"/>
              </a:ext>
            </a:extLst>
          </p:cNvPr>
          <p:cNvSpPr/>
          <p:nvPr/>
        </p:nvSpPr>
        <p:spPr>
          <a:xfrm>
            <a:off x="9232491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BD7F8-A032-CC7F-1CF6-F8CF664D139D}"/>
              </a:ext>
            </a:extLst>
          </p:cNvPr>
          <p:cNvSpPr txBox="1"/>
          <p:nvPr/>
        </p:nvSpPr>
        <p:spPr>
          <a:xfrm>
            <a:off x="953728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STEP 01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3FF90-372E-86EC-07D4-EECF3E36D26B}"/>
              </a:ext>
            </a:extLst>
          </p:cNvPr>
          <p:cNvSpPr txBox="1"/>
          <p:nvPr/>
        </p:nvSpPr>
        <p:spPr>
          <a:xfrm>
            <a:off x="375592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DFF70-4522-76D7-949A-94F0284AFD95}"/>
              </a:ext>
            </a:extLst>
          </p:cNvPr>
          <p:cNvSpPr txBox="1"/>
          <p:nvPr/>
        </p:nvSpPr>
        <p:spPr>
          <a:xfrm>
            <a:off x="6548284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12820-7576-11C4-483C-38B18FF718F2}"/>
              </a:ext>
            </a:extLst>
          </p:cNvPr>
          <p:cNvSpPr txBox="1"/>
          <p:nvPr/>
        </p:nvSpPr>
        <p:spPr>
          <a:xfrm>
            <a:off x="937014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91FAF7-F94F-CADD-71F9-17A3837137E8}"/>
              </a:ext>
            </a:extLst>
          </p:cNvPr>
          <p:cNvGrpSpPr/>
          <p:nvPr/>
        </p:nvGrpSpPr>
        <p:grpSpPr>
          <a:xfrm>
            <a:off x="816864" y="4191479"/>
            <a:ext cx="2145792" cy="1609345"/>
            <a:chOff x="1053852" y="3986663"/>
            <a:chExt cx="1652992" cy="135528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24D42-1457-5B5F-C771-F968AD68128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28444C-4645-65AD-46DC-36F572AD5971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DE6955-10C8-D633-7C0B-F8D3AA757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8E1440-4F34-402A-04D4-8C512E6865AE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978F6D-4888-6BEC-EBCA-8D1EEB38EA37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0CB591-EEFD-7B59-263E-948C502EAD9D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B4C5F9A-8BE9-40B1-9F42-ED785AD2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E2578-D038-4CA4-819A-7D01368AB3F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63DCF-BA35-4606-0DC0-CCEBE0A53C2F}"/>
              </a:ext>
            </a:extLst>
          </p:cNvPr>
          <p:cNvGrpSpPr/>
          <p:nvPr/>
        </p:nvGrpSpPr>
        <p:grpSpPr>
          <a:xfrm>
            <a:off x="3621024" y="4191479"/>
            <a:ext cx="2145792" cy="1609345"/>
            <a:chOff x="1053852" y="3986663"/>
            <a:chExt cx="1652992" cy="135528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A595A9-424C-E957-C7EA-7D6CE46DF6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497518-07C8-80C4-73DE-821FC1836B59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CF0513-18DD-5A50-8417-ED98591F0C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AC46BE-508B-FC84-C3AF-FB8BFBAFA205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14E4AE-E56B-75F6-DCE3-96FFEC8741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72F205-0AF6-B8E6-F798-E296A797E7F5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09B18E-6B65-4E32-6B18-697CF01ED0CE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A96779-6297-315C-DD84-5E2B99170C3F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1DA0A8-A034-F297-C2E3-016347A83DBD}"/>
              </a:ext>
            </a:extLst>
          </p:cNvPr>
          <p:cNvGrpSpPr/>
          <p:nvPr/>
        </p:nvGrpSpPr>
        <p:grpSpPr>
          <a:xfrm>
            <a:off x="6412992" y="4191479"/>
            <a:ext cx="2145792" cy="1609345"/>
            <a:chOff x="1053852" y="3986663"/>
            <a:chExt cx="1652992" cy="135528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916336-0825-5C0A-4EE2-BE60A688B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3E1AD8-7B45-2D30-902F-24878FC5A437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DAD3D5-319F-0AD4-C3DE-519F22F690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BEB47C-ADFD-EB15-006D-CEC54DA69ECF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6B1E3C-9240-7FFD-CEF6-267CA71E7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2F5DDB-47CA-9104-AEE2-28E81D2868A8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29667A-48E6-BE03-5E13-7A54C3500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0740FB-5594-7352-7F7C-6C3ABAE98B6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C4D296F-2D13-F335-C293-367101179F23}"/>
              </a:ext>
            </a:extLst>
          </p:cNvPr>
          <p:cNvGrpSpPr/>
          <p:nvPr/>
        </p:nvGrpSpPr>
        <p:grpSpPr>
          <a:xfrm>
            <a:off x="9217152" y="4191479"/>
            <a:ext cx="2145792" cy="1609345"/>
            <a:chOff x="1053852" y="3986663"/>
            <a:chExt cx="1652992" cy="135528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F57637-C313-D0D1-79D9-C60C63B5350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7EB40E-3A32-9F00-7B72-5D13AB89F935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91A025-4857-9E71-B78A-B0C2263E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6DCFC7-932A-357F-93D3-C32B67309386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0A3207-57CE-2D3D-421A-1966FF39B0F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158613-A56E-3713-1CEA-1389AAB2634C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D1B5AF-8A6C-BE11-3656-BFF5F5BB8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770F9-CA39-5CAF-D1D7-F3BC36274150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75" name="Graphic 74" descr="Advertising with solid fill">
            <a:extLst>
              <a:ext uri="{FF2B5EF4-FFF2-40B4-BE49-F238E27FC236}">
                <a16:creationId xmlns:a16="http://schemas.microsoft.com/office/drawing/2014/main" id="{C4DD86B4-0156-05A2-ED76-1D2A3501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965" y="2610896"/>
            <a:ext cx="741656" cy="741656"/>
          </a:xfrm>
          <a:prstGeom prst="rect">
            <a:avLst/>
          </a:prstGeom>
        </p:spPr>
      </p:pic>
      <p:pic>
        <p:nvPicPr>
          <p:cNvPr id="79" name="Graphic 78" descr="Building with solid fill">
            <a:extLst>
              <a:ext uri="{FF2B5EF4-FFF2-40B4-BE49-F238E27FC236}">
                <a16:creationId xmlns:a16="http://schemas.microsoft.com/office/drawing/2014/main" id="{F703DA70-F068-358A-FE40-01FAE2823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3379" y="2610896"/>
            <a:ext cx="741656" cy="741656"/>
          </a:xfrm>
          <a:prstGeom prst="rect">
            <a:avLst/>
          </a:prstGeom>
        </p:spPr>
      </p:pic>
      <p:pic>
        <p:nvPicPr>
          <p:cNvPr id="81" name="Graphic 80" descr="Customer review with solid fill">
            <a:extLst>
              <a:ext uri="{FF2B5EF4-FFF2-40B4-BE49-F238E27FC236}">
                <a16:creationId xmlns:a16="http://schemas.microsoft.com/office/drawing/2014/main" id="{05D1C767-36B0-2570-ABCC-E4031719B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1521" y="2610896"/>
            <a:ext cx="741656" cy="741656"/>
          </a:xfrm>
          <a:prstGeom prst="rect">
            <a:avLst/>
          </a:prstGeom>
        </p:spPr>
      </p:pic>
      <p:pic>
        <p:nvPicPr>
          <p:cNvPr id="83" name="Graphic 82" descr="Door Open with solid fill">
            <a:extLst>
              <a:ext uri="{FF2B5EF4-FFF2-40B4-BE49-F238E27FC236}">
                <a16:creationId xmlns:a16="http://schemas.microsoft.com/office/drawing/2014/main" id="{37897070-0FD3-098D-6A20-20E9917F3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159" y="2610896"/>
            <a:ext cx="741656" cy="74165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056838-6F76-7152-BF16-2CBC077574A9}"/>
              </a:ext>
            </a:extLst>
          </p:cNvPr>
          <p:cNvSpPr/>
          <p:nvPr/>
        </p:nvSpPr>
        <p:spPr>
          <a:xfrm>
            <a:off x="651641" y="1558239"/>
            <a:ext cx="3296022" cy="4510856"/>
          </a:xfrm>
          <a:custGeom>
            <a:avLst/>
            <a:gdLst>
              <a:gd name="connsiteX0" fmla="*/ 3296023 w 3296022"/>
              <a:gd name="connsiteY0" fmla="*/ 2100549 h 4510856"/>
              <a:gd name="connsiteX1" fmla="*/ 2737974 w 3296022"/>
              <a:gd name="connsiteY1" fmla="*/ 2100549 h 4510856"/>
              <a:gd name="connsiteX2" fmla="*/ 2516787 w 3296022"/>
              <a:gd name="connsiteY2" fmla="*/ 2321736 h 4510856"/>
              <a:gd name="connsiteX3" fmla="*/ 2516787 w 3296022"/>
              <a:gd name="connsiteY3" fmla="*/ 4289573 h 4510856"/>
              <a:gd name="connsiteX4" fmla="*/ 2295503 w 3296022"/>
              <a:gd name="connsiteY4" fmla="*/ 4510857 h 4510856"/>
              <a:gd name="connsiteX5" fmla="*/ 221284 w 3296022"/>
              <a:gd name="connsiteY5" fmla="*/ 4510857 h 4510856"/>
              <a:gd name="connsiteX6" fmla="*/ 0 w 3296022"/>
              <a:gd name="connsiteY6" fmla="*/ 4289573 h 4510856"/>
              <a:gd name="connsiteX7" fmla="*/ 0 w 3296022"/>
              <a:gd name="connsiteY7" fmla="*/ 221284 h 4510856"/>
              <a:gd name="connsiteX8" fmla="*/ 221284 w 3296022"/>
              <a:gd name="connsiteY8" fmla="*/ 0 h 4510856"/>
              <a:gd name="connsiteX9" fmla="*/ 2295503 w 3296022"/>
              <a:gd name="connsiteY9" fmla="*/ 0 h 4510856"/>
              <a:gd name="connsiteX10" fmla="*/ 2516787 w 3296022"/>
              <a:gd name="connsiteY10" fmla="*/ 221284 h 4510856"/>
              <a:gd name="connsiteX11" fmla="*/ 2516787 w 3296022"/>
              <a:gd name="connsiteY11" fmla="*/ 1810151 h 45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6022" h="4510856">
                <a:moveTo>
                  <a:pt x="3296023" y="2100549"/>
                </a:moveTo>
                <a:lnTo>
                  <a:pt x="2737974" y="2100549"/>
                </a:lnTo>
                <a:cubicBezTo>
                  <a:pt x="2615813" y="2100549"/>
                  <a:pt x="2516787" y="2199575"/>
                  <a:pt x="2516787" y="2321736"/>
                </a:cubicBezTo>
                <a:lnTo>
                  <a:pt x="2516787" y="4289573"/>
                </a:lnTo>
                <a:cubicBezTo>
                  <a:pt x="2516787" y="4411250"/>
                  <a:pt x="2417180" y="4510857"/>
                  <a:pt x="2295503" y="4510857"/>
                </a:cubicBezTo>
                <a:lnTo>
                  <a:pt x="221284" y="4510857"/>
                </a:lnTo>
                <a:cubicBezTo>
                  <a:pt x="99607" y="4510857"/>
                  <a:pt x="0" y="4411250"/>
                  <a:pt x="0" y="4289573"/>
                </a:cubicBezTo>
                <a:lnTo>
                  <a:pt x="0" y="221284"/>
                </a:lnTo>
                <a:cubicBezTo>
                  <a:pt x="0" y="99607"/>
                  <a:pt x="99607" y="0"/>
                  <a:pt x="221284" y="0"/>
                </a:cubicBezTo>
                <a:lnTo>
                  <a:pt x="2295503" y="0"/>
                </a:lnTo>
                <a:cubicBezTo>
                  <a:pt x="2417180" y="0"/>
                  <a:pt x="2516787" y="99607"/>
                  <a:pt x="2516787" y="221284"/>
                </a:cubicBezTo>
                <a:lnTo>
                  <a:pt x="2516787" y="1810151"/>
                </a:lnTo>
              </a:path>
            </a:pathLst>
          </a:custGeom>
          <a:noFill/>
          <a:ln w="48384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2866C3-00B8-DC9F-AED8-0BDA22830551}"/>
              </a:ext>
            </a:extLst>
          </p:cNvPr>
          <p:cNvSpPr/>
          <p:nvPr/>
        </p:nvSpPr>
        <p:spPr>
          <a:xfrm>
            <a:off x="3942824" y="3430535"/>
            <a:ext cx="225833" cy="451666"/>
          </a:xfrm>
          <a:custGeom>
            <a:avLst/>
            <a:gdLst>
              <a:gd name="connsiteX0" fmla="*/ 0 w 225833"/>
              <a:gd name="connsiteY0" fmla="*/ 0 h 451666"/>
              <a:gd name="connsiteX1" fmla="*/ 225833 w 225833"/>
              <a:gd name="connsiteY1" fmla="*/ 225833 h 451666"/>
              <a:gd name="connsiteX2" fmla="*/ 0 w 225833"/>
              <a:gd name="connsiteY2" fmla="*/ 451666 h 45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33" h="451666">
                <a:moveTo>
                  <a:pt x="0" y="0"/>
                </a:moveTo>
                <a:lnTo>
                  <a:pt x="225833" y="225833"/>
                </a:lnTo>
                <a:lnTo>
                  <a:pt x="0" y="451666"/>
                </a:lnTo>
              </a:path>
            </a:pathLst>
          </a:custGeom>
          <a:noFill/>
          <a:ln w="48384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85">
            <a:extLst>
              <a:ext uri="{FF2B5EF4-FFF2-40B4-BE49-F238E27FC236}">
                <a16:creationId xmlns:a16="http://schemas.microsoft.com/office/drawing/2014/main" id="{8E932CB2-B9AB-3AF9-D971-0F032C46E407}"/>
              </a:ext>
            </a:extLst>
          </p:cNvPr>
          <p:cNvGrpSpPr/>
          <p:nvPr/>
        </p:nvGrpSpPr>
        <p:grpSpPr>
          <a:xfrm>
            <a:off x="3439467" y="1558239"/>
            <a:ext cx="3517015" cy="4510856"/>
            <a:chOff x="3439467" y="1558239"/>
            <a:chExt cx="3517015" cy="4510856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7F02D51-2C72-9B32-B911-555D4335DA9F}"/>
                </a:ext>
              </a:extLst>
            </p:cNvPr>
            <p:cNvSpPr/>
            <p:nvPr/>
          </p:nvSpPr>
          <p:spPr>
            <a:xfrm>
              <a:off x="3439467" y="1558239"/>
              <a:ext cx="2516786" cy="1810150"/>
            </a:xfrm>
            <a:custGeom>
              <a:avLst/>
              <a:gdLst>
                <a:gd name="connsiteX0" fmla="*/ 0 w 2516786"/>
                <a:gd name="connsiteY0" fmla="*/ 1801729 h 1810150"/>
                <a:gd name="connsiteX1" fmla="*/ 0 w 2516786"/>
                <a:gd name="connsiteY1" fmla="*/ 221284 h 1810150"/>
                <a:gd name="connsiteX2" fmla="*/ 221283 w 2516786"/>
                <a:gd name="connsiteY2" fmla="*/ 0 h 1810150"/>
                <a:gd name="connsiteX3" fmla="*/ 2295503 w 2516786"/>
                <a:gd name="connsiteY3" fmla="*/ 0 h 1810150"/>
                <a:gd name="connsiteX4" fmla="*/ 2516787 w 2516786"/>
                <a:gd name="connsiteY4" fmla="*/ 221284 h 1810150"/>
                <a:gd name="connsiteX5" fmla="*/ 2516787 w 2516786"/>
                <a:gd name="connsiteY5" fmla="*/ 1810151 h 18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86" h="1810150">
                  <a:moveTo>
                    <a:pt x="0" y="1801729"/>
                  </a:moveTo>
                  <a:lnTo>
                    <a:pt x="0" y="221284"/>
                  </a:lnTo>
                  <a:cubicBezTo>
                    <a:pt x="0" y="99607"/>
                    <a:pt x="99607" y="0"/>
                    <a:pt x="221283" y="0"/>
                  </a:cubicBezTo>
                  <a:lnTo>
                    <a:pt x="2295503" y="0"/>
                  </a:lnTo>
                  <a:cubicBezTo>
                    <a:pt x="2417180" y="0"/>
                    <a:pt x="2516787" y="99607"/>
                    <a:pt x="2516787" y="221284"/>
                  </a:cubicBezTo>
                  <a:lnTo>
                    <a:pt x="2516787" y="1810151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DE9E66-9222-5C36-4C48-B12E7C38525E}"/>
                </a:ext>
              </a:extLst>
            </p:cNvPr>
            <p:cNvSpPr/>
            <p:nvPr/>
          </p:nvSpPr>
          <p:spPr>
            <a:xfrm>
              <a:off x="3439467" y="3658788"/>
              <a:ext cx="3296022" cy="2410307"/>
            </a:xfrm>
            <a:custGeom>
              <a:avLst/>
              <a:gdLst>
                <a:gd name="connsiteX0" fmla="*/ 3296023 w 3296022"/>
                <a:gd name="connsiteY0" fmla="*/ 0 h 2410307"/>
                <a:gd name="connsiteX1" fmla="*/ 2737973 w 3296022"/>
                <a:gd name="connsiteY1" fmla="*/ 0 h 2410307"/>
                <a:gd name="connsiteX2" fmla="*/ 2516787 w 3296022"/>
                <a:gd name="connsiteY2" fmla="*/ 221187 h 2410307"/>
                <a:gd name="connsiteX3" fmla="*/ 2516787 w 3296022"/>
                <a:gd name="connsiteY3" fmla="*/ 2189024 h 2410307"/>
                <a:gd name="connsiteX4" fmla="*/ 2295503 w 3296022"/>
                <a:gd name="connsiteY4" fmla="*/ 2410307 h 2410307"/>
                <a:gd name="connsiteX5" fmla="*/ 221283 w 3296022"/>
                <a:gd name="connsiteY5" fmla="*/ 2410307 h 2410307"/>
                <a:gd name="connsiteX6" fmla="*/ 0 w 3296022"/>
                <a:gd name="connsiteY6" fmla="*/ 2189024 h 2410307"/>
                <a:gd name="connsiteX7" fmla="*/ 0 w 3296022"/>
                <a:gd name="connsiteY7" fmla="*/ 331442 h 2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6022" h="2410307">
                  <a:moveTo>
                    <a:pt x="3296023" y="0"/>
                  </a:moveTo>
                  <a:lnTo>
                    <a:pt x="2737973" y="0"/>
                  </a:lnTo>
                  <a:cubicBezTo>
                    <a:pt x="2615812" y="0"/>
                    <a:pt x="2516787" y="99026"/>
                    <a:pt x="2516787" y="221187"/>
                  </a:cubicBezTo>
                  <a:lnTo>
                    <a:pt x="2516787" y="2189024"/>
                  </a:lnTo>
                  <a:cubicBezTo>
                    <a:pt x="2516787" y="2310701"/>
                    <a:pt x="2417180" y="2410307"/>
                    <a:pt x="2295503" y="2410307"/>
                  </a:cubicBezTo>
                  <a:lnTo>
                    <a:pt x="221283" y="2410307"/>
                  </a:lnTo>
                  <a:cubicBezTo>
                    <a:pt x="99607" y="2410307"/>
                    <a:pt x="0" y="2310701"/>
                    <a:pt x="0" y="2189024"/>
                  </a:cubicBezTo>
                  <a:lnTo>
                    <a:pt x="0" y="331442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0F7BC8-79DA-EABC-37D5-E005D8C4E42E}"/>
                </a:ext>
              </a:extLst>
            </p:cNvPr>
            <p:cNvSpPr/>
            <p:nvPr/>
          </p:nvSpPr>
          <p:spPr>
            <a:xfrm>
              <a:off x="6730649" y="3430535"/>
              <a:ext cx="225833" cy="451666"/>
            </a:xfrm>
            <a:custGeom>
              <a:avLst/>
              <a:gdLst>
                <a:gd name="connsiteX0" fmla="*/ 0 w 225833"/>
                <a:gd name="connsiteY0" fmla="*/ 0 h 451666"/>
                <a:gd name="connsiteX1" fmla="*/ 225833 w 225833"/>
                <a:gd name="connsiteY1" fmla="*/ 225833 h 451666"/>
                <a:gd name="connsiteX2" fmla="*/ 0 w 225833"/>
                <a:gd name="connsiteY2" fmla="*/ 451666 h 4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833" h="451666">
                  <a:moveTo>
                    <a:pt x="0" y="0"/>
                  </a:moveTo>
                  <a:lnTo>
                    <a:pt x="225833" y="225833"/>
                  </a:lnTo>
                  <a:lnTo>
                    <a:pt x="0" y="451666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85">
            <a:extLst>
              <a:ext uri="{FF2B5EF4-FFF2-40B4-BE49-F238E27FC236}">
                <a16:creationId xmlns:a16="http://schemas.microsoft.com/office/drawing/2014/main" id="{9171A277-C5D9-6E80-30E7-F6F4E1432881}"/>
              </a:ext>
            </a:extLst>
          </p:cNvPr>
          <p:cNvGrpSpPr/>
          <p:nvPr/>
        </p:nvGrpSpPr>
        <p:grpSpPr>
          <a:xfrm>
            <a:off x="6227292" y="1558239"/>
            <a:ext cx="3517015" cy="4510856"/>
            <a:chOff x="6227292" y="1558239"/>
            <a:chExt cx="3517015" cy="4510856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841948-5F6B-1E4B-AB38-A0B65E776430}"/>
                </a:ext>
              </a:extLst>
            </p:cNvPr>
            <p:cNvSpPr/>
            <p:nvPr/>
          </p:nvSpPr>
          <p:spPr>
            <a:xfrm>
              <a:off x="6227292" y="1558239"/>
              <a:ext cx="2516786" cy="1810150"/>
            </a:xfrm>
            <a:custGeom>
              <a:avLst/>
              <a:gdLst>
                <a:gd name="connsiteX0" fmla="*/ 0 w 2516786"/>
                <a:gd name="connsiteY0" fmla="*/ 1801729 h 1810150"/>
                <a:gd name="connsiteX1" fmla="*/ 0 w 2516786"/>
                <a:gd name="connsiteY1" fmla="*/ 221284 h 1810150"/>
                <a:gd name="connsiteX2" fmla="*/ 221283 w 2516786"/>
                <a:gd name="connsiteY2" fmla="*/ 0 h 1810150"/>
                <a:gd name="connsiteX3" fmla="*/ 2295503 w 2516786"/>
                <a:gd name="connsiteY3" fmla="*/ 0 h 1810150"/>
                <a:gd name="connsiteX4" fmla="*/ 2516787 w 2516786"/>
                <a:gd name="connsiteY4" fmla="*/ 221284 h 1810150"/>
                <a:gd name="connsiteX5" fmla="*/ 2516787 w 2516786"/>
                <a:gd name="connsiteY5" fmla="*/ 1810151 h 18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86" h="1810150">
                  <a:moveTo>
                    <a:pt x="0" y="1801729"/>
                  </a:moveTo>
                  <a:lnTo>
                    <a:pt x="0" y="221284"/>
                  </a:lnTo>
                  <a:cubicBezTo>
                    <a:pt x="0" y="99607"/>
                    <a:pt x="99606" y="0"/>
                    <a:pt x="221283" y="0"/>
                  </a:cubicBezTo>
                  <a:lnTo>
                    <a:pt x="2295503" y="0"/>
                  </a:lnTo>
                  <a:cubicBezTo>
                    <a:pt x="2417180" y="0"/>
                    <a:pt x="2516787" y="99607"/>
                    <a:pt x="2516787" y="221284"/>
                  </a:cubicBezTo>
                  <a:lnTo>
                    <a:pt x="2516787" y="1810151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F7395-0DCB-CC7D-9ABB-E5CEDDCFC202}"/>
                </a:ext>
              </a:extLst>
            </p:cNvPr>
            <p:cNvSpPr/>
            <p:nvPr/>
          </p:nvSpPr>
          <p:spPr>
            <a:xfrm>
              <a:off x="6227292" y="3658788"/>
              <a:ext cx="3296022" cy="2410307"/>
            </a:xfrm>
            <a:custGeom>
              <a:avLst/>
              <a:gdLst>
                <a:gd name="connsiteX0" fmla="*/ 3296023 w 3296022"/>
                <a:gd name="connsiteY0" fmla="*/ 0 h 2410307"/>
                <a:gd name="connsiteX1" fmla="*/ 2737973 w 3296022"/>
                <a:gd name="connsiteY1" fmla="*/ 0 h 2410307"/>
                <a:gd name="connsiteX2" fmla="*/ 2516787 w 3296022"/>
                <a:gd name="connsiteY2" fmla="*/ 221187 h 2410307"/>
                <a:gd name="connsiteX3" fmla="*/ 2516787 w 3296022"/>
                <a:gd name="connsiteY3" fmla="*/ 2189024 h 2410307"/>
                <a:gd name="connsiteX4" fmla="*/ 2295503 w 3296022"/>
                <a:gd name="connsiteY4" fmla="*/ 2410307 h 2410307"/>
                <a:gd name="connsiteX5" fmla="*/ 221283 w 3296022"/>
                <a:gd name="connsiteY5" fmla="*/ 2410307 h 2410307"/>
                <a:gd name="connsiteX6" fmla="*/ 0 w 3296022"/>
                <a:gd name="connsiteY6" fmla="*/ 2189024 h 2410307"/>
                <a:gd name="connsiteX7" fmla="*/ 0 w 3296022"/>
                <a:gd name="connsiteY7" fmla="*/ 331442 h 2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6022" h="2410307">
                  <a:moveTo>
                    <a:pt x="3296023" y="0"/>
                  </a:moveTo>
                  <a:lnTo>
                    <a:pt x="2737973" y="0"/>
                  </a:lnTo>
                  <a:cubicBezTo>
                    <a:pt x="2615812" y="0"/>
                    <a:pt x="2516787" y="99026"/>
                    <a:pt x="2516787" y="221187"/>
                  </a:cubicBezTo>
                  <a:lnTo>
                    <a:pt x="2516787" y="2189024"/>
                  </a:lnTo>
                  <a:cubicBezTo>
                    <a:pt x="2516787" y="2310701"/>
                    <a:pt x="2417180" y="2410307"/>
                    <a:pt x="2295503" y="2410307"/>
                  </a:cubicBezTo>
                  <a:lnTo>
                    <a:pt x="221283" y="2410307"/>
                  </a:lnTo>
                  <a:cubicBezTo>
                    <a:pt x="99606" y="2410307"/>
                    <a:pt x="0" y="2310701"/>
                    <a:pt x="0" y="2189024"/>
                  </a:cubicBezTo>
                  <a:lnTo>
                    <a:pt x="0" y="331442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5A1651-2ACF-108E-82AC-22B1268F46F2}"/>
                </a:ext>
              </a:extLst>
            </p:cNvPr>
            <p:cNvSpPr/>
            <p:nvPr/>
          </p:nvSpPr>
          <p:spPr>
            <a:xfrm>
              <a:off x="9518474" y="3430535"/>
              <a:ext cx="225833" cy="451666"/>
            </a:xfrm>
            <a:custGeom>
              <a:avLst/>
              <a:gdLst>
                <a:gd name="connsiteX0" fmla="*/ 0 w 225833"/>
                <a:gd name="connsiteY0" fmla="*/ 0 h 451666"/>
                <a:gd name="connsiteX1" fmla="*/ 225833 w 225833"/>
                <a:gd name="connsiteY1" fmla="*/ 225833 h 451666"/>
                <a:gd name="connsiteX2" fmla="*/ 0 w 225833"/>
                <a:gd name="connsiteY2" fmla="*/ 451666 h 4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833" h="451666">
                  <a:moveTo>
                    <a:pt x="0" y="0"/>
                  </a:moveTo>
                  <a:lnTo>
                    <a:pt x="225833" y="225833"/>
                  </a:lnTo>
                  <a:lnTo>
                    <a:pt x="0" y="451666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5F01C9-A7BD-DF7C-E999-99A1167CAA7D}"/>
              </a:ext>
            </a:extLst>
          </p:cNvPr>
          <p:cNvSpPr/>
          <p:nvPr/>
        </p:nvSpPr>
        <p:spPr>
          <a:xfrm>
            <a:off x="9024797" y="1558239"/>
            <a:ext cx="2516786" cy="4510856"/>
          </a:xfrm>
          <a:custGeom>
            <a:avLst/>
            <a:gdLst>
              <a:gd name="connsiteX0" fmla="*/ 0 w 2516786"/>
              <a:gd name="connsiteY0" fmla="*/ 2431991 h 4510856"/>
              <a:gd name="connsiteX1" fmla="*/ 0 w 2516786"/>
              <a:gd name="connsiteY1" fmla="*/ 4289573 h 4510856"/>
              <a:gd name="connsiteX2" fmla="*/ 221283 w 2516786"/>
              <a:gd name="connsiteY2" fmla="*/ 4510857 h 4510856"/>
              <a:gd name="connsiteX3" fmla="*/ 2295503 w 2516786"/>
              <a:gd name="connsiteY3" fmla="*/ 4510857 h 4510856"/>
              <a:gd name="connsiteX4" fmla="*/ 2516787 w 2516786"/>
              <a:gd name="connsiteY4" fmla="*/ 4289573 h 4510856"/>
              <a:gd name="connsiteX5" fmla="*/ 2516787 w 2516786"/>
              <a:gd name="connsiteY5" fmla="*/ 2321736 h 4510856"/>
              <a:gd name="connsiteX6" fmla="*/ 2516787 w 2516786"/>
              <a:gd name="connsiteY6" fmla="*/ 1810151 h 4510856"/>
              <a:gd name="connsiteX7" fmla="*/ 2516787 w 2516786"/>
              <a:gd name="connsiteY7" fmla="*/ 221284 h 4510856"/>
              <a:gd name="connsiteX8" fmla="*/ 2295503 w 2516786"/>
              <a:gd name="connsiteY8" fmla="*/ 0 h 4510856"/>
              <a:gd name="connsiteX9" fmla="*/ 221283 w 2516786"/>
              <a:gd name="connsiteY9" fmla="*/ 0 h 4510856"/>
              <a:gd name="connsiteX10" fmla="*/ 0 w 2516786"/>
              <a:gd name="connsiteY10" fmla="*/ 221284 h 4510856"/>
              <a:gd name="connsiteX11" fmla="*/ 0 w 2516786"/>
              <a:gd name="connsiteY11" fmla="*/ 1801729 h 45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6786" h="4510856">
                <a:moveTo>
                  <a:pt x="0" y="2431991"/>
                </a:moveTo>
                <a:lnTo>
                  <a:pt x="0" y="4289573"/>
                </a:lnTo>
                <a:cubicBezTo>
                  <a:pt x="0" y="4411250"/>
                  <a:pt x="99606" y="4510857"/>
                  <a:pt x="221283" y="4510857"/>
                </a:cubicBezTo>
                <a:lnTo>
                  <a:pt x="2295503" y="4510857"/>
                </a:lnTo>
                <a:cubicBezTo>
                  <a:pt x="2417180" y="4510857"/>
                  <a:pt x="2516787" y="4411250"/>
                  <a:pt x="2516787" y="4289573"/>
                </a:cubicBezTo>
                <a:lnTo>
                  <a:pt x="2516787" y="2321736"/>
                </a:lnTo>
                <a:lnTo>
                  <a:pt x="2516787" y="1810151"/>
                </a:lnTo>
                <a:lnTo>
                  <a:pt x="2516787" y="221284"/>
                </a:lnTo>
                <a:cubicBezTo>
                  <a:pt x="2516787" y="99607"/>
                  <a:pt x="2417180" y="0"/>
                  <a:pt x="2295503" y="0"/>
                </a:cubicBezTo>
                <a:lnTo>
                  <a:pt x="221283" y="0"/>
                </a:lnTo>
                <a:cubicBezTo>
                  <a:pt x="99606" y="0"/>
                  <a:pt x="0" y="99607"/>
                  <a:pt x="0" y="221284"/>
                </a:cubicBezTo>
                <a:lnTo>
                  <a:pt x="0" y="1801729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5CD8DE-D5CE-5651-7A12-0584E819F750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917652-B0C3-EAF9-7725-A036A92AA78E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BFC44D-E550-3939-C23A-81A619F09654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8BC3BF-EBD5-33DF-AFA5-D6522B858798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8F1B-76AE-6564-EE70-9FA4D744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Simple Horizontal Process Flow Diagram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02015C-9915-5147-464B-B1F6A97AAA26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7195DD-54B3-EF18-7DDA-7BA95FF092B9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B6FC18-F06A-B969-FA90-71B1244787E5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60DE72-92CF-ED9D-1AE2-7441F678EACB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7A618-B323-4023-C7BE-CE9DF1C8C99E}"/>
              </a:ext>
            </a:extLst>
          </p:cNvPr>
          <p:cNvSpPr/>
          <p:nvPr/>
        </p:nvSpPr>
        <p:spPr>
          <a:xfrm>
            <a:off x="816077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94AA5-EBC1-295E-3E3F-6EC306813BC1}"/>
              </a:ext>
            </a:extLst>
          </p:cNvPr>
          <p:cNvSpPr/>
          <p:nvPr/>
        </p:nvSpPr>
        <p:spPr>
          <a:xfrm>
            <a:off x="3618271" y="1778929"/>
            <a:ext cx="2143432" cy="4913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654718-18EE-F494-B207-1CEB9D621D20}"/>
              </a:ext>
            </a:extLst>
          </p:cNvPr>
          <p:cNvSpPr/>
          <p:nvPr/>
        </p:nvSpPr>
        <p:spPr>
          <a:xfrm>
            <a:off x="6410633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52E89D-F2F9-07E5-9894-2145829C08B9}"/>
              </a:ext>
            </a:extLst>
          </p:cNvPr>
          <p:cNvSpPr/>
          <p:nvPr/>
        </p:nvSpPr>
        <p:spPr>
          <a:xfrm>
            <a:off x="9232491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BD7F8-A032-CC7F-1CF6-F8CF664D139D}"/>
              </a:ext>
            </a:extLst>
          </p:cNvPr>
          <p:cNvSpPr txBox="1"/>
          <p:nvPr/>
        </p:nvSpPr>
        <p:spPr>
          <a:xfrm>
            <a:off x="953728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3FF90-372E-86EC-07D4-EECF3E36D26B}"/>
              </a:ext>
            </a:extLst>
          </p:cNvPr>
          <p:cNvSpPr txBox="1"/>
          <p:nvPr/>
        </p:nvSpPr>
        <p:spPr>
          <a:xfrm>
            <a:off x="375592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STEP 02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DFF70-4522-76D7-949A-94F0284AFD95}"/>
              </a:ext>
            </a:extLst>
          </p:cNvPr>
          <p:cNvSpPr txBox="1"/>
          <p:nvPr/>
        </p:nvSpPr>
        <p:spPr>
          <a:xfrm>
            <a:off x="6548284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12820-7576-11C4-483C-38B18FF718F2}"/>
              </a:ext>
            </a:extLst>
          </p:cNvPr>
          <p:cNvSpPr txBox="1"/>
          <p:nvPr/>
        </p:nvSpPr>
        <p:spPr>
          <a:xfrm>
            <a:off x="937014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91FAF7-F94F-CADD-71F9-17A3837137E8}"/>
              </a:ext>
            </a:extLst>
          </p:cNvPr>
          <p:cNvGrpSpPr/>
          <p:nvPr/>
        </p:nvGrpSpPr>
        <p:grpSpPr>
          <a:xfrm>
            <a:off x="816864" y="4191479"/>
            <a:ext cx="2145792" cy="1609345"/>
            <a:chOff x="1053852" y="3986663"/>
            <a:chExt cx="1652992" cy="135528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24D42-1457-5B5F-C771-F968AD68128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28444C-4645-65AD-46DC-36F572AD5971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DE6955-10C8-D633-7C0B-F8D3AA757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8E1440-4F34-402A-04D4-8C512E6865AE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978F6D-4888-6BEC-EBCA-8D1EEB38EA37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0CB591-EEFD-7B59-263E-948C502EAD9D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B4C5F9A-8BE9-40B1-9F42-ED785AD2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E2578-D038-4CA4-819A-7D01368AB3F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63DCF-BA35-4606-0DC0-CCEBE0A53C2F}"/>
              </a:ext>
            </a:extLst>
          </p:cNvPr>
          <p:cNvGrpSpPr/>
          <p:nvPr/>
        </p:nvGrpSpPr>
        <p:grpSpPr>
          <a:xfrm>
            <a:off x="3621024" y="4191479"/>
            <a:ext cx="2145792" cy="1609345"/>
            <a:chOff x="1053852" y="3986663"/>
            <a:chExt cx="1652992" cy="135528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A595A9-424C-E957-C7EA-7D6CE46DF6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497518-07C8-80C4-73DE-821FC1836B59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CF0513-18DD-5A50-8417-ED98591F0C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AC46BE-508B-FC84-C3AF-FB8BFBAFA205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14E4AE-E56B-75F6-DCE3-96FFEC8741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72F205-0AF6-B8E6-F798-E296A797E7F5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09B18E-6B65-4E32-6B18-697CF01ED0CE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A96779-6297-315C-DD84-5E2B99170C3F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1DA0A8-A034-F297-C2E3-016347A83DBD}"/>
              </a:ext>
            </a:extLst>
          </p:cNvPr>
          <p:cNvGrpSpPr/>
          <p:nvPr/>
        </p:nvGrpSpPr>
        <p:grpSpPr>
          <a:xfrm>
            <a:off x="6412992" y="4191479"/>
            <a:ext cx="2145792" cy="1609345"/>
            <a:chOff x="1053852" y="3986663"/>
            <a:chExt cx="1652992" cy="135528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916336-0825-5C0A-4EE2-BE60A688B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3E1AD8-7B45-2D30-902F-24878FC5A437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DAD3D5-319F-0AD4-C3DE-519F22F690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BEB47C-ADFD-EB15-006D-CEC54DA69ECF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6B1E3C-9240-7FFD-CEF6-267CA71E7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2F5DDB-47CA-9104-AEE2-28E81D2868A8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29667A-48E6-BE03-5E13-7A54C3500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0740FB-5594-7352-7F7C-6C3ABAE98B6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C4D296F-2D13-F335-C293-367101179F23}"/>
              </a:ext>
            </a:extLst>
          </p:cNvPr>
          <p:cNvGrpSpPr/>
          <p:nvPr/>
        </p:nvGrpSpPr>
        <p:grpSpPr>
          <a:xfrm>
            <a:off x="9217152" y="4191479"/>
            <a:ext cx="2145792" cy="1609345"/>
            <a:chOff x="1053852" y="3986663"/>
            <a:chExt cx="1652992" cy="135528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F57637-C313-D0D1-79D9-C60C63B5350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7EB40E-3A32-9F00-7B72-5D13AB89F935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91A025-4857-9E71-B78A-B0C2263E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6DCFC7-932A-357F-93D3-C32B67309386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0A3207-57CE-2D3D-421A-1966FF39B0F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158613-A56E-3713-1CEA-1389AAB2634C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D1B5AF-8A6C-BE11-3656-BFF5F5BB8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770F9-CA39-5CAF-D1D7-F3BC36274150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75" name="Graphic 74" descr="Advertising with solid fill">
            <a:extLst>
              <a:ext uri="{FF2B5EF4-FFF2-40B4-BE49-F238E27FC236}">
                <a16:creationId xmlns:a16="http://schemas.microsoft.com/office/drawing/2014/main" id="{C4DD86B4-0156-05A2-ED76-1D2A3501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965" y="2610896"/>
            <a:ext cx="741656" cy="741656"/>
          </a:xfrm>
          <a:prstGeom prst="rect">
            <a:avLst/>
          </a:prstGeom>
        </p:spPr>
      </p:pic>
      <p:pic>
        <p:nvPicPr>
          <p:cNvPr id="79" name="Graphic 78" descr="Building with solid fill">
            <a:extLst>
              <a:ext uri="{FF2B5EF4-FFF2-40B4-BE49-F238E27FC236}">
                <a16:creationId xmlns:a16="http://schemas.microsoft.com/office/drawing/2014/main" id="{F703DA70-F068-358A-FE40-01FAE2823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3379" y="2610896"/>
            <a:ext cx="741656" cy="741656"/>
          </a:xfrm>
          <a:prstGeom prst="rect">
            <a:avLst/>
          </a:prstGeom>
        </p:spPr>
      </p:pic>
      <p:pic>
        <p:nvPicPr>
          <p:cNvPr id="81" name="Graphic 80" descr="Customer review with solid fill">
            <a:extLst>
              <a:ext uri="{FF2B5EF4-FFF2-40B4-BE49-F238E27FC236}">
                <a16:creationId xmlns:a16="http://schemas.microsoft.com/office/drawing/2014/main" id="{05D1C767-36B0-2570-ABCC-E4031719B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1521" y="2610896"/>
            <a:ext cx="741656" cy="741656"/>
          </a:xfrm>
          <a:prstGeom prst="rect">
            <a:avLst/>
          </a:prstGeom>
        </p:spPr>
      </p:pic>
      <p:pic>
        <p:nvPicPr>
          <p:cNvPr id="83" name="Graphic 82" descr="Door Open with solid fill">
            <a:extLst>
              <a:ext uri="{FF2B5EF4-FFF2-40B4-BE49-F238E27FC236}">
                <a16:creationId xmlns:a16="http://schemas.microsoft.com/office/drawing/2014/main" id="{37897070-0FD3-098D-6A20-20E9917F3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159" y="2610896"/>
            <a:ext cx="741656" cy="74165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056838-6F76-7152-BF16-2CBC077574A9}"/>
              </a:ext>
            </a:extLst>
          </p:cNvPr>
          <p:cNvSpPr/>
          <p:nvPr/>
        </p:nvSpPr>
        <p:spPr>
          <a:xfrm>
            <a:off x="651641" y="1558239"/>
            <a:ext cx="3296022" cy="4510856"/>
          </a:xfrm>
          <a:custGeom>
            <a:avLst/>
            <a:gdLst>
              <a:gd name="connsiteX0" fmla="*/ 3296023 w 3296022"/>
              <a:gd name="connsiteY0" fmla="*/ 2100549 h 4510856"/>
              <a:gd name="connsiteX1" fmla="*/ 2737974 w 3296022"/>
              <a:gd name="connsiteY1" fmla="*/ 2100549 h 4510856"/>
              <a:gd name="connsiteX2" fmla="*/ 2516787 w 3296022"/>
              <a:gd name="connsiteY2" fmla="*/ 2321736 h 4510856"/>
              <a:gd name="connsiteX3" fmla="*/ 2516787 w 3296022"/>
              <a:gd name="connsiteY3" fmla="*/ 4289573 h 4510856"/>
              <a:gd name="connsiteX4" fmla="*/ 2295503 w 3296022"/>
              <a:gd name="connsiteY4" fmla="*/ 4510857 h 4510856"/>
              <a:gd name="connsiteX5" fmla="*/ 221284 w 3296022"/>
              <a:gd name="connsiteY5" fmla="*/ 4510857 h 4510856"/>
              <a:gd name="connsiteX6" fmla="*/ 0 w 3296022"/>
              <a:gd name="connsiteY6" fmla="*/ 4289573 h 4510856"/>
              <a:gd name="connsiteX7" fmla="*/ 0 w 3296022"/>
              <a:gd name="connsiteY7" fmla="*/ 221284 h 4510856"/>
              <a:gd name="connsiteX8" fmla="*/ 221284 w 3296022"/>
              <a:gd name="connsiteY8" fmla="*/ 0 h 4510856"/>
              <a:gd name="connsiteX9" fmla="*/ 2295503 w 3296022"/>
              <a:gd name="connsiteY9" fmla="*/ 0 h 4510856"/>
              <a:gd name="connsiteX10" fmla="*/ 2516787 w 3296022"/>
              <a:gd name="connsiteY10" fmla="*/ 221284 h 4510856"/>
              <a:gd name="connsiteX11" fmla="*/ 2516787 w 3296022"/>
              <a:gd name="connsiteY11" fmla="*/ 1810151 h 45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6022" h="4510856">
                <a:moveTo>
                  <a:pt x="3296023" y="2100549"/>
                </a:moveTo>
                <a:lnTo>
                  <a:pt x="2737974" y="2100549"/>
                </a:lnTo>
                <a:cubicBezTo>
                  <a:pt x="2615813" y="2100549"/>
                  <a:pt x="2516787" y="2199575"/>
                  <a:pt x="2516787" y="2321736"/>
                </a:cubicBezTo>
                <a:lnTo>
                  <a:pt x="2516787" y="4289573"/>
                </a:lnTo>
                <a:cubicBezTo>
                  <a:pt x="2516787" y="4411250"/>
                  <a:pt x="2417180" y="4510857"/>
                  <a:pt x="2295503" y="4510857"/>
                </a:cubicBezTo>
                <a:lnTo>
                  <a:pt x="221284" y="4510857"/>
                </a:lnTo>
                <a:cubicBezTo>
                  <a:pt x="99607" y="4510857"/>
                  <a:pt x="0" y="4411250"/>
                  <a:pt x="0" y="4289573"/>
                </a:cubicBezTo>
                <a:lnTo>
                  <a:pt x="0" y="221284"/>
                </a:lnTo>
                <a:cubicBezTo>
                  <a:pt x="0" y="99607"/>
                  <a:pt x="99607" y="0"/>
                  <a:pt x="221284" y="0"/>
                </a:cubicBezTo>
                <a:lnTo>
                  <a:pt x="2295503" y="0"/>
                </a:lnTo>
                <a:cubicBezTo>
                  <a:pt x="2417180" y="0"/>
                  <a:pt x="2516787" y="99607"/>
                  <a:pt x="2516787" y="221284"/>
                </a:cubicBezTo>
                <a:lnTo>
                  <a:pt x="2516787" y="1810151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2866C3-00B8-DC9F-AED8-0BDA22830551}"/>
              </a:ext>
            </a:extLst>
          </p:cNvPr>
          <p:cNvSpPr/>
          <p:nvPr/>
        </p:nvSpPr>
        <p:spPr>
          <a:xfrm>
            <a:off x="3942824" y="3430535"/>
            <a:ext cx="225833" cy="451666"/>
          </a:xfrm>
          <a:custGeom>
            <a:avLst/>
            <a:gdLst>
              <a:gd name="connsiteX0" fmla="*/ 0 w 225833"/>
              <a:gd name="connsiteY0" fmla="*/ 0 h 451666"/>
              <a:gd name="connsiteX1" fmla="*/ 225833 w 225833"/>
              <a:gd name="connsiteY1" fmla="*/ 225833 h 451666"/>
              <a:gd name="connsiteX2" fmla="*/ 0 w 225833"/>
              <a:gd name="connsiteY2" fmla="*/ 451666 h 45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33" h="451666">
                <a:moveTo>
                  <a:pt x="0" y="0"/>
                </a:moveTo>
                <a:lnTo>
                  <a:pt x="225833" y="225833"/>
                </a:lnTo>
                <a:lnTo>
                  <a:pt x="0" y="451666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85">
            <a:extLst>
              <a:ext uri="{FF2B5EF4-FFF2-40B4-BE49-F238E27FC236}">
                <a16:creationId xmlns:a16="http://schemas.microsoft.com/office/drawing/2014/main" id="{8E932CB2-B9AB-3AF9-D971-0F032C46E407}"/>
              </a:ext>
            </a:extLst>
          </p:cNvPr>
          <p:cNvGrpSpPr/>
          <p:nvPr/>
        </p:nvGrpSpPr>
        <p:grpSpPr>
          <a:xfrm>
            <a:off x="3439467" y="1558239"/>
            <a:ext cx="3517015" cy="4510856"/>
            <a:chOff x="3439467" y="1558239"/>
            <a:chExt cx="3517015" cy="4510856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7F02D51-2C72-9B32-B911-555D4335DA9F}"/>
                </a:ext>
              </a:extLst>
            </p:cNvPr>
            <p:cNvSpPr/>
            <p:nvPr/>
          </p:nvSpPr>
          <p:spPr>
            <a:xfrm>
              <a:off x="3439467" y="1558239"/>
              <a:ext cx="2516786" cy="1810150"/>
            </a:xfrm>
            <a:custGeom>
              <a:avLst/>
              <a:gdLst>
                <a:gd name="connsiteX0" fmla="*/ 0 w 2516786"/>
                <a:gd name="connsiteY0" fmla="*/ 1801729 h 1810150"/>
                <a:gd name="connsiteX1" fmla="*/ 0 w 2516786"/>
                <a:gd name="connsiteY1" fmla="*/ 221284 h 1810150"/>
                <a:gd name="connsiteX2" fmla="*/ 221283 w 2516786"/>
                <a:gd name="connsiteY2" fmla="*/ 0 h 1810150"/>
                <a:gd name="connsiteX3" fmla="*/ 2295503 w 2516786"/>
                <a:gd name="connsiteY3" fmla="*/ 0 h 1810150"/>
                <a:gd name="connsiteX4" fmla="*/ 2516787 w 2516786"/>
                <a:gd name="connsiteY4" fmla="*/ 221284 h 1810150"/>
                <a:gd name="connsiteX5" fmla="*/ 2516787 w 2516786"/>
                <a:gd name="connsiteY5" fmla="*/ 1810151 h 18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86" h="1810150">
                  <a:moveTo>
                    <a:pt x="0" y="1801729"/>
                  </a:moveTo>
                  <a:lnTo>
                    <a:pt x="0" y="221284"/>
                  </a:lnTo>
                  <a:cubicBezTo>
                    <a:pt x="0" y="99607"/>
                    <a:pt x="99607" y="0"/>
                    <a:pt x="221283" y="0"/>
                  </a:cubicBezTo>
                  <a:lnTo>
                    <a:pt x="2295503" y="0"/>
                  </a:lnTo>
                  <a:cubicBezTo>
                    <a:pt x="2417180" y="0"/>
                    <a:pt x="2516787" y="99607"/>
                    <a:pt x="2516787" y="221284"/>
                  </a:cubicBezTo>
                  <a:lnTo>
                    <a:pt x="2516787" y="1810151"/>
                  </a:lnTo>
                </a:path>
              </a:pathLst>
            </a:custGeom>
            <a:noFill/>
            <a:ln w="4838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DE9E66-9222-5C36-4C48-B12E7C38525E}"/>
                </a:ext>
              </a:extLst>
            </p:cNvPr>
            <p:cNvSpPr/>
            <p:nvPr/>
          </p:nvSpPr>
          <p:spPr>
            <a:xfrm>
              <a:off x="3439467" y="3658788"/>
              <a:ext cx="3296022" cy="2410307"/>
            </a:xfrm>
            <a:custGeom>
              <a:avLst/>
              <a:gdLst>
                <a:gd name="connsiteX0" fmla="*/ 3296023 w 3296022"/>
                <a:gd name="connsiteY0" fmla="*/ 0 h 2410307"/>
                <a:gd name="connsiteX1" fmla="*/ 2737973 w 3296022"/>
                <a:gd name="connsiteY1" fmla="*/ 0 h 2410307"/>
                <a:gd name="connsiteX2" fmla="*/ 2516787 w 3296022"/>
                <a:gd name="connsiteY2" fmla="*/ 221187 h 2410307"/>
                <a:gd name="connsiteX3" fmla="*/ 2516787 w 3296022"/>
                <a:gd name="connsiteY3" fmla="*/ 2189024 h 2410307"/>
                <a:gd name="connsiteX4" fmla="*/ 2295503 w 3296022"/>
                <a:gd name="connsiteY4" fmla="*/ 2410307 h 2410307"/>
                <a:gd name="connsiteX5" fmla="*/ 221283 w 3296022"/>
                <a:gd name="connsiteY5" fmla="*/ 2410307 h 2410307"/>
                <a:gd name="connsiteX6" fmla="*/ 0 w 3296022"/>
                <a:gd name="connsiteY6" fmla="*/ 2189024 h 2410307"/>
                <a:gd name="connsiteX7" fmla="*/ 0 w 3296022"/>
                <a:gd name="connsiteY7" fmla="*/ 331442 h 2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6022" h="2410307">
                  <a:moveTo>
                    <a:pt x="3296023" y="0"/>
                  </a:moveTo>
                  <a:lnTo>
                    <a:pt x="2737973" y="0"/>
                  </a:lnTo>
                  <a:cubicBezTo>
                    <a:pt x="2615812" y="0"/>
                    <a:pt x="2516787" y="99026"/>
                    <a:pt x="2516787" y="221187"/>
                  </a:cubicBezTo>
                  <a:lnTo>
                    <a:pt x="2516787" y="2189024"/>
                  </a:lnTo>
                  <a:cubicBezTo>
                    <a:pt x="2516787" y="2310701"/>
                    <a:pt x="2417180" y="2410307"/>
                    <a:pt x="2295503" y="2410307"/>
                  </a:cubicBezTo>
                  <a:lnTo>
                    <a:pt x="221283" y="2410307"/>
                  </a:lnTo>
                  <a:cubicBezTo>
                    <a:pt x="99607" y="2410307"/>
                    <a:pt x="0" y="2310701"/>
                    <a:pt x="0" y="2189024"/>
                  </a:cubicBezTo>
                  <a:lnTo>
                    <a:pt x="0" y="331442"/>
                  </a:lnTo>
                </a:path>
              </a:pathLst>
            </a:custGeom>
            <a:noFill/>
            <a:ln w="4838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0F7BC8-79DA-EABC-37D5-E005D8C4E42E}"/>
                </a:ext>
              </a:extLst>
            </p:cNvPr>
            <p:cNvSpPr/>
            <p:nvPr/>
          </p:nvSpPr>
          <p:spPr>
            <a:xfrm>
              <a:off x="6730649" y="3430535"/>
              <a:ext cx="225833" cy="451666"/>
            </a:xfrm>
            <a:custGeom>
              <a:avLst/>
              <a:gdLst>
                <a:gd name="connsiteX0" fmla="*/ 0 w 225833"/>
                <a:gd name="connsiteY0" fmla="*/ 0 h 451666"/>
                <a:gd name="connsiteX1" fmla="*/ 225833 w 225833"/>
                <a:gd name="connsiteY1" fmla="*/ 225833 h 451666"/>
                <a:gd name="connsiteX2" fmla="*/ 0 w 225833"/>
                <a:gd name="connsiteY2" fmla="*/ 451666 h 4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833" h="451666">
                  <a:moveTo>
                    <a:pt x="0" y="0"/>
                  </a:moveTo>
                  <a:lnTo>
                    <a:pt x="225833" y="225833"/>
                  </a:lnTo>
                  <a:lnTo>
                    <a:pt x="0" y="451666"/>
                  </a:lnTo>
                </a:path>
              </a:pathLst>
            </a:custGeom>
            <a:noFill/>
            <a:ln w="4838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85">
            <a:extLst>
              <a:ext uri="{FF2B5EF4-FFF2-40B4-BE49-F238E27FC236}">
                <a16:creationId xmlns:a16="http://schemas.microsoft.com/office/drawing/2014/main" id="{9171A277-C5D9-6E80-30E7-F6F4E1432881}"/>
              </a:ext>
            </a:extLst>
          </p:cNvPr>
          <p:cNvGrpSpPr/>
          <p:nvPr/>
        </p:nvGrpSpPr>
        <p:grpSpPr>
          <a:xfrm>
            <a:off x="6227292" y="1558239"/>
            <a:ext cx="3517015" cy="4510856"/>
            <a:chOff x="6227292" y="1558239"/>
            <a:chExt cx="3517015" cy="4510856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841948-5F6B-1E4B-AB38-A0B65E776430}"/>
                </a:ext>
              </a:extLst>
            </p:cNvPr>
            <p:cNvSpPr/>
            <p:nvPr/>
          </p:nvSpPr>
          <p:spPr>
            <a:xfrm>
              <a:off x="6227292" y="1558239"/>
              <a:ext cx="2516786" cy="1810150"/>
            </a:xfrm>
            <a:custGeom>
              <a:avLst/>
              <a:gdLst>
                <a:gd name="connsiteX0" fmla="*/ 0 w 2516786"/>
                <a:gd name="connsiteY0" fmla="*/ 1801729 h 1810150"/>
                <a:gd name="connsiteX1" fmla="*/ 0 w 2516786"/>
                <a:gd name="connsiteY1" fmla="*/ 221284 h 1810150"/>
                <a:gd name="connsiteX2" fmla="*/ 221283 w 2516786"/>
                <a:gd name="connsiteY2" fmla="*/ 0 h 1810150"/>
                <a:gd name="connsiteX3" fmla="*/ 2295503 w 2516786"/>
                <a:gd name="connsiteY3" fmla="*/ 0 h 1810150"/>
                <a:gd name="connsiteX4" fmla="*/ 2516787 w 2516786"/>
                <a:gd name="connsiteY4" fmla="*/ 221284 h 1810150"/>
                <a:gd name="connsiteX5" fmla="*/ 2516787 w 2516786"/>
                <a:gd name="connsiteY5" fmla="*/ 1810151 h 18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86" h="1810150">
                  <a:moveTo>
                    <a:pt x="0" y="1801729"/>
                  </a:moveTo>
                  <a:lnTo>
                    <a:pt x="0" y="221284"/>
                  </a:lnTo>
                  <a:cubicBezTo>
                    <a:pt x="0" y="99607"/>
                    <a:pt x="99606" y="0"/>
                    <a:pt x="221283" y="0"/>
                  </a:cubicBezTo>
                  <a:lnTo>
                    <a:pt x="2295503" y="0"/>
                  </a:lnTo>
                  <a:cubicBezTo>
                    <a:pt x="2417180" y="0"/>
                    <a:pt x="2516787" y="99607"/>
                    <a:pt x="2516787" y="221284"/>
                  </a:cubicBezTo>
                  <a:lnTo>
                    <a:pt x="2516787" y="1810151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F7395-0DCB-CC7D-9ABB-E5CEDDCFC202}"/>
                </a:ext>
              </a:extLst>
            </p:cNvPr>
            <p:cNvSpPr/>
            <p:nvPr/>
          </p:nvSpPr>
          <p:spPr>
            <a:xfrm>
              <a:off x="6227292" y="3658788"/>
              <a:ext cx="3296022" cy="2410307"/>
            </a:xfrm>
            <a:custGeom>
              <a:avLst/>
              <a:gdLst>
                <a:gd name="connsiteX0" fmla="*/ 3296023 w 3296022"/>
                <a:gd name="connsiteY0" fmla="*/ 0 h 2410307"/>
                <a:gd name="connsiteX1" fmla="*/ 2737973 w 3296022"/>
                <a:gd name="connsiteY1" fmla="*/ 0 h 2410307"/>
                <a:gd name="connsiteX2" fmla="*/ 2516787 w 3296022"/>
                <a:gd name="connsiteY2" fmla="*/ 221187 h 2410307"/>
                <a:gd name="connsiteX3" fmla="*/ 2516787 w 3296022"/>
                <a:gd name="connsiteY3" fmla="*/ 2189024 h 2410307"/>
                <a:gd name="connsiteX4" fmla="*/ 2295503 w 3296022"/>
                <a:gd name="connsiteY4" fmla="*/ 2410307 h 2410307"/>
                <a:gd name="connsiteX5" fmla="*/ 221283 w 3296022"/>
                <a:gd name="connsiteY5" fmla="*/ 2410307 h 2410307"/>
                <a:gd name="connsiteX6" fmla="*/ 0 w 3296022"/>
                <a:gd name="connsiteY6" fmla="*/ 2189024 h 2410307"/>
                <a:gd name="connsiteX7" fmla="*/ 0 w 3296022"/>
                <a:gd name="connsiteY7" fmla="*/ 331442 h 2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6022" h="2410307">
                  <a:moveTo>
                    <a:pt x="3296023" y="0"/>
                  </a:moveTo>
                  <a:lnTo>
                    <a:pt x="2737973" y="0"/>
                  </a:lnTo>
                  <a:cubicBezTo>
                    <a:pt x="2615812" y="0"/>
                    <a:pt x="2516787" y="99026"/>
                    <a:pt x="2516787" y="221187"/>
                  </a:cubicBezTo>
                  <a:lnTo>
                    <a:pt x="2516787" y="2189024"/>
                  </a:lnTo>
                  <a:cubicBezTo>
                    <a:pt x="2516787" y="2310701"/>
                    <a:pt x="2417180" y="2410307"/>
                    <a:pt x="2295503" y="2410307"/>
                  </a:cubicBezTo>
                  <a:lnTo>
                    <a:pt x="221283" y="2410307"/>
                  </a:lnTo>
                  <a:cubicBezTo>
                    <a:pt x="99606" y="2410307"/>
                    <a:pt x="0" y="2310701"/>
                    <a:pt x="0" y="2189024"/>
                  </a:cubicBezTo>
                  <a:lnTo>
                    <a:pt x="0" y="331442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5A1651-2ACF-108E-82AC-22B1268F46F2}"/>
                </a:ext>
              </a:extLst>
            </p:cNvPr>
            <p:cNvSpPr/>
            <p:nvPr/>
          </p:nvSpPr>
          <p:spPr>
            <a:xfrm>
              <a:off x="9518474" y="3430535"/>
              <a:ext cx="225833" cy="451666"/>
            </a:xfrm>
            <a:custGeom>
              <a:avLst/>
              <a:gdLst>
                <a:gd name="connsiteX0" fmla="*/ 0 w 225833"/>
                <a:gd name="connsiteY0" fmla="*/ 0 h 451666"/>
                <a:gd name="connsiteX1" fmla="*/ 225833 w 225833"/>
                <a:gd name="connsiteY1" fmla="*/ 225833 h 451666"/>
                <a:gd name="connsiteX2" fmla="*/ 0 w 225833"/>
                <a:gd name="connsiteY2" fmla="*/ 451666 h 4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833" h="451666">
                  <a:moveTo>
                    <a:pt x="0" y="0"/>
                  </a:moveTo>
                  <a:lnTo>
                    <a:pt x="225833" y="225833"/>
                  </a:lnTo>
                  <a:lnTo>
                    <a:pt x="0" y="451666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5F01C9-A7BD-DF7C-E999-99A1167CAA7D}"/>
              </a:ext>
            </a:extLst>
          </p:cNvPr>
          <p:cNvSpPr/>
          <p:nvPr/>
        </p:nvSpPr>
        <p:spPr>
          <a:xfrm>
            <a:off x="9024797" y="1558239"/>
            <a:ext cx="2516786" cy="4510856"/>
          </a:xfrm>
          <a:custGeom>
            <a:avLst/>
            <a:gdLst>
              <a:gd name="connsiteX0" fmla="*/ 0 w 2516786"/>
              <a:gd name="connsiteY0" fmla="*/ 2431991 h 4510856"/>
              <a:gd name="connsiteX1" fmla="*/ 0 w 2516786"/>
              <a:gd name="connsiteY1" fmla="*/ 4289573 h 4510856"/>
              <a:gd name="connsiteX2" fmla="*/ 221283 w 2516786"/>
              <a:gd name="connsiteY2" fmla="*/ 4510857 h 4510856"/>
              <a:gd name="connsiteX3" fmla="*/ 2295503 w 2516786"/>
              <a:gd name="connsiteY3" fmla="*/ 4510857 h 4510856"/>
              <a:gd name="connsiteX4" fmla="*/ 2516787 w 2516786"/>
              <a:gd name="connsiteY4" fmla="*/ 4289573 h 4510856"/>
              <a:gd name="connsiteX5" fmla="*/ 2516787 w 2516786"/>
              <a:gd name="connsiteY5" fmla="*/ 2321736 h 4510856"/>
              <a:gd name="connsiteX6" fmla="*/ 2516787 w 2516786"/>
              <a:gd name="connsiteY6" fmla="*/ 1810151 h 4510856"/>
              <a:gd name="connsiteX7" fmla="*/ 2516787 w 2516786"/>
              <a:gd name="connsiteY7" fmla="*/ 221284 h 4510856"/>
              <a:gd name="connsiteX8" fmla="*/ 2295503 w 2516786"/>
              <a:gd name="connsiteY8" fmla="*/ 0 h 4510856"/>
              <a:gd name="connsiteX9" fmla="*/ 221283 w 2516786"/>
              <a:gd name="connsiteY9" fmla="*/ 0 h 4510856"/>
              <a:gd name="connsiteX10" fmla="*/ 0 w 2516786"/>
              <a:gd name="connsiteY10" fmla="*/ 221284 h 4510856"/>
              <a:gd name="connsiteX11" fmla="*/ 0 w 2516786"/>
              <a:gd name="connsiteY11" fmla="*/ 1801729 h 45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6786" h="4510856">
                <a:moveTo>
                  <a:pt x="0" y="2431991"/>
                </a:moveTo>
                <a:lnTo>
                  <a:pt x="0" y="4289573"/>
                </a:lnTo>
                <a:cubicBezTo>
                  <a:pt x="0" y="4411250"/>
                  <a:pt x="99606" y="4510857"/>
                  <a:pt x="221283" y="4510857"/>
                </a:cubicBezTo>
                <a:lnTo>
                  <a:pt x="2295503" y="4510857"/>
                </a:lnTo>
                <a:cubicBezTo>
                  <a:pt x="2417180" y="4510857"/>
                  <a:pt x="2516787" y="4411250"/>
                  <a:pt x="2516787" y="4289573"/>
                </a:cubicBezTo>
                <a:lnTo>
                  <a:pt x="2516787" y="2321736"/>
                </a:lnTo>
                <a:lnTo>
                  <a:pt x="2516787" y="1810151"/>
                </a:lnTo>
                <a:lnTo>
                  <a:pt x="2516787" y="221284"/>
                </a:lnTo>
                <a:cubicBezTo>
                  <a:pt x="2516787" y="99607"/>
                  <a:pt x="2417180" y="0"/>
                  <a:pt x="2295503" y="0"/>
                </a:cubicBezTo>
                <a:lnTo>
                  <a:pt x="221283" y="0"/>
                </a:lnTo>
                <a:cubicBezTo>
                  <a:pt x="99606" y="0"/>
                  <a:pt x="0" y="99607"/>
                  <a:pt x="0" y="221284"/>
                </a:cubicBezTo>
                <a:lnTo>
                  <a:pt x="0" y="1801729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5CD8DE-D5CE-5651-7A12-0584E819F750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917652-B0C3-EAF9-7725-A036A92AA78E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BFC44D-E550-3939-C23A-81A619F09654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8BC3BF-EBD5-33DF-AFA5-D6522B858798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8F1B-76AE-6564-EE70-9FA4D744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Simple Horizontal Process Flow Diagram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02015C-9915-5147-464B-B1F6A97AAA26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7195DD-54B3-EF18-7DDA-7BA95FF092B9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B6FC18-F06A-B969-FA90-71B1244787E5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60DE72-92CF-ED9D-1AE2-7441F678EACB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7A618-B323-4023-C7BE-CE9DF1C8C99E}"/>
              </a:ext>
            </a:extLst>
          </p:cNvPr>
          <p:cNvSpPr/>
          <p:nvPr/>
        </p:nvSpPr>
        <p:spPr>
          <a:xfrm>
            <a:off x="816077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94AA5-EBC1-295E-3E3F-6EC306813BC1}"/>
              </a:ext>
            </a:extLst>
          </p:cNvPr>
          <p:cNvSpPr/>
          <p:nvPr/>
        </p:nvSpPr>
        <p:spPr>
          <a:xfrm>
            <a:off x="3618271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654718-18EE-F494-B207-1CEB9D621D20}"/>
              </a:ext>
            </a:extLst>
          </p:cNvPr>
          <p:cNvSpPr/>
          <p:nvPr/>
        </p:nvSpPr>
        <p:spPr>
          <a:xfrm>
            <a:off x="6410633" y="1778929"/>
            <a:ext cx="2143432" cy="4913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52E89D-F2F9-07E5-9894-2145829C08B9}"/>
              </a:ext>
            </a:extLst>
          </p:cNvPr>
          <p:cNvSpPr/>
          <p:nvPr/>
        </p:nvSpPr>
        <p:spPr>
          <a:xfrm>
            <a:off x="9232491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BD7F8-A032-CC7F-1CF6-F8CF664D139D}"/>
              </a:ext>
            </a:extLst>
          </p:cNvPr>
          <p:cNvSpPr txBox="1"/>
          <p:nvPr/>
        </p:nvSpPr>
        <p:spPr>
          <a:xfrm>
            <a:off x="953728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3FF90-372E-86EC-07D4-EECF3E36D26B}"/>
              </a:ext>
            </a:extLst>
          </p:cNvPr>
          <p:cNvSpPr txBox="1"/>
          <p:nvPr/>
        </p:nvSpPr>
        <p:spPr>
          <a:xfrm>
            <a:off x="375592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DFF70-4522-76D7-949A-94F0284AFD95}"/>
              </a:ext>
            </a:extLst>
          </p:cNvPr>
          <p:cNvSpPr txBox="1"/>
          <p:nvPr/>
        </p:nvSpPr>
        <p:spPr>
          <a:xfrm>
            <a:off x="6548284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STEP 03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12820-7576-11C4-483C-38B18FF718F2}"/>
              </a:ext>
            </a:extLst>
          </p:cNvPr>
          <p:cNvSpPr txBox="1"/>
          <p:nvPr/>
        </p:nvSpPr>
        <p:spPr>
          <a:xfrm>
            <a:off x="937014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91FAF7-F94F-CADD-71F9-17A3837137E8}"/>
              </a:ext>
            </a:extLst>
          </p:cNvPr>
          <p:cNvGrpSpPr/>
          <p:nvPr/>
        </p:nvGrpSpPr>
        <p:grpSpPr>
          <a:xfrm>
            <a:off x="816864" y="4191479"/>
            <a:ext cx="2145792" cy="1609345"/>
            <a:chOff x="1053852" y="3986663"/>
            <a:chExt cx="1652992" cy="135528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24D42-1457-5B5F-C771-F968AD68128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28444C-4645-65AD-46DC-36F572AD5971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DE6955-10C8-D633-7C0B-F8D3AA757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8E1440-4F34-402A-04D4-8C512E6865AE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978F6D-4888-6BEC-EBCA-8D1EEB38EA37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0CB591-EEFD-7B59-263E-948C502EAD9D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B4C5F9A-8BE9-40B1-9F42-ED785AD2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E2578-D038-4CA4-819A-7D01368AB3F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63DCF-BA35-4606-0DC0-CCEBE0A53C2F}"/>
              </a:ext>
            </a:extLst>
          </p:cNvPr>
          <p:cNvGrpSpPr/>
          <p:nvPr/>
        </p:nvGrpSpPr>
        <p:grpSpPr>
          <a:xfrm>
            <a:off x="3621024" y="4191479"/>
            <a:ext cx="2145792" cy="1609345"/>
            <a:chOff x="1053852" y="3986663"/>
            <a:chExt cx="1652992" cy="135528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A595A9-424C-E957-C7EA-7D6CE46DF6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497518-07C8-80C4-73DE-821FC1836B59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CF0513-18DD-5A50-8417-ED98591F0C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AC46BE-508B-FC84-C3AF-FB8BFBAFA205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14E4AE-E56B-75F6-DCE3-96FFEC8741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72F205-0AF6-B8E6-F798-E296A797E7F5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09B18E-6B65-4E32-6B18-697CF01ED0CE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A96779-6297-315C-DD84-5E2B99170C3F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1DA0A8-A034-F297-C2E3-016347A83DBD}"/>
              </a:ext>
            </a:extLst>
          </p:cNvPr>
          <p:cNvGrpSpPr/>
          <p:nvPr/>
        </p:nvGrpSpPr>
        <p:grpSpPr>
          <a:xfrm>
            <a:off x="6412992" y="4191479"/>
            <a:ext cx="2145792" cy="1609345"/>
            <a:chOff x="1053852" y="3986663"/>
            <a:chExt cx="1652992" cy="135528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916336-0825-5C0A-4EE2-BE60A688B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3E1AD8-7B45-2D30-902F-24878FC5A437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DAD3D5-319F-0AD4-C3DE-519F22F690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BEB47C-ADFD-EB15-006D-CEC54DA69ECF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6B1E3C-9240-7FFD-CEF6-267CA71E7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2F5DDB-47CA-9104-AEE2-28E81D2868A8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29667A-48E6-BE03-5E13-7A54C3500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0740FB-5594-7352-7F7C-6C3ABAE98B6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C4D296F-2D13-F335-C293-367101179F23}"/>
              </a:ext>
            </a:extLst>
          </p:cNvPr>
          <p:cNvGrpSpPr/>
          <p:nvPr/>
        </p:nvGrpSpPr>
        <p:grpSpPr>
          <a:xfrm>
            <a:off x="9217152" y="4191479"/>
            <a:ext cx="2145792" cy="1609345"/>
            <a:chOff x="1053852" y="3986663"/>
            <a:chExt cx="1652992" cy="135528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F57637-C313-D0D1-79D9-C60C63B5350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7EB40E-3A32-9F00-7B72-5D13AB89F935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91A025-4857-9E71-B78A-B0C2263E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6DCFC7-932A-357F-93D3-C32B67309386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0A3207-57CE-2D3D-421A-1966FF39B0F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158613-A56E-3713-1CEA-1389AAB2634C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D1B5AF-8A6C-BE11-3656-BFF5F5BB8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770F9-CA39-5CAF-D1D7-F3BC36274150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75" name="Graphic 74" descr="Advertising with solid fill">
            <a:extLst>
              <a:ext uri="{FF2B5EF4-FFF2-40B4-BE49-F238E27FC236}">
                <a16:creationId xmlns:a16="http://schemas.microsoft.com/office/drawing/2014/main" id="{C4DD86B4-0156-05A2-ED76-1D2A3501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965" y="2610896"/>
            <a:ext cx="741656" cy="741656"/>
          </a:xfrm>
          <a:prstGeom prst="rect">
            <a:avLst/>
          </a:prstGeom>
        </p:spPr>
      </p:pic>
      <p:pic>
        <p:nvPicPr>
          <p:cNvPr id="79" name="Graphic 78" descr="Building with solid fill">
            <a:extLst>
              <a:ext uri="{FF2B5EF4-FFF2-40B4-BE49-F238E27FC236}">
                <a16:creationId xmlns:a16="http://schemas.microsoft.com/office/drawing/2014/main" id="{F703DA70-F068-358A-FE40-01FAE2823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3379" y="2610896"/>
            <a:ext cx="741656" cy="741656"/>
          </a:xfrm>
          <a:prstGeom prst="rect">
            <a:avLst/>
          </a:prstGeom>
        </p:spPr>
      </p:pic>
      <p:pic>
        <p:nvPicPr>
          <p:cNvPr id="81" name="Graphic 80" descr="Customer review with solid fill">
            <a:extLst>
              <a:ext uri="{FF2B5EF4-FFF2-40B4-BE49-F238E27FC236}">
                <a16:creationId xmlns:a16="http://schemas.microsoft.com/office/drawing/2014/main" id="{05D1C767-36B0-2570-ABCC-E4031719B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1521" y="2610896"/>
            <a:ext cx="741656" cy="741656"/>
          </a:xfrm>
          <a:prstGeom prst="rect">
            <a:avLst/>
          </a:prstGeom>
        </p:spPr>
      </p:pic>
      <p:pic>
        <p:nvPicPr>
          <p:cNvPr id="83" name="Graphic 82" descr="Door Open with solid fill">
            <a:extLst>
              <a:ext uri="{FF2B5EF4-FFF2-40B4-BE49-F238E27FC236}">
                <a16:creationId xmlns:a16="http://schemas.microsoft.com/office/drawing/2014/main" id="{37897070-0FD3-098D-6A20-20E9917F3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159" y="2610896"/>
            <a:ext cx="741656" cy="74165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056838-6F76-7152-BF16-2CBC077574A9}"/>
              </a:ext>
            </a:extLst>
          </p:cNvPr>
          <p:cNvSpPr/>
          <p:nvPr/>
        </p:nvSpPr>
        <p:spPr>
          <a:xfrm>
            <a:off x="651641" y="1558239"/>
            <a:ext cx="3296022" cy="4510856"/>
          </a:xfrm>
          <a:custGeom>
            <a:avLst/>
            <a:gdLst>
              <a:gd name="connsiteX0" fmla="*/ 3296023 w 3296022"/>
              <a:gd name="connsiteY0" fmla="*/ 2100549 h 4510856"/>
              <a:gd name="connsiteX1" fmla="*/ 2737974 w 3296022"/>
              <a:gd name="connsiteY1" fmla="*/ 2100549 h 4510856"/>
              <a:gd name="connsiteX2" fmla="*/ 2516787 w 3296022"/>
              <a:gd name="connsiteY2" fmla="*/ 2321736 h 4510856"/>
              <a:gd name="connsiteX3" fmla="*/ 2516787 w 3296022"/>
              <a:gd name="connsiteY3" fmla="*/ 4289573 h 4510856"/>
              <a:gd name="connsiteX4" fmla="*/ 2295503 w 3296022"/>
              <a:gd name="connsiteY4" fmla="*/ 4510857 h 4510856"/>
              <a:gd name="connsiteX5" fmla="*/ 221284 w 3296022"/>
              <a:gd name="connsiteY5" fmla="*/ 4510857 h 4510856"/>
              <a:gd name="connsiteX6" fmla="*/ 0 w 3296022"/>
              <a:gd name="connsiteY6" fmla="*/ 4289573 h 4510856"/>
              <a:gd name="connsiteX7" fmla="*/ 0 w 3296022"/>
              <a:gd name="connsiteY7" fmla="*/ 221284 h 4510856"/>
              <a:gd name="connsiteX8" fmla="*/ 221284 w 3296022"/>
              <a:gd name="connsiteY8" fmla="*/ 0 h 4510856"/>
              <a:gd name="connsiteX9" fmla="*/ 2295503 w 3296022"/>
              <a:gd name="connsiteY9" fmla="*/ 0 h 4510856"/>
              <a:gd name="connsiteX10" fmla="*/ 2516787 w 3296022"/>
              <a:gd name="connsiteY10" fmla="*/ 221284 h 4510856"/>
              <a:gd name="connsiteX11" fmla="*/ 2516787 w 3296022"/>
              <a:gd name="connsiteY11" fmla="*/ 1810151 h 45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6022" h="4510856">
                <a:moveTo>
                  <a:pt x="3296023" y="2100549"/>
                </a:moveTo>
                <a:lnTo>
                  <a:pt x="2737974" y="2100549"/>
                </a:lnTo>
                <a:cubicBezTo>
                  <a:pt x="2615813" y="2100549"/>
                  <a:pt x="2516787" y="2199575"/>
                  <a:pt x="2516787" y="2321736"/>
                </a:cubicBezTo>
                <a:lnTo>
                  <a:pt x="2516787" y="4289573"/>
                </a:lnTo>
                <a:cubicBezTo>
                  <a:pt x="2516787" y="4411250"/>
                  <a:pt x="2417180" y="4510857"/>
                  <a:pt x="2295503" y="4510857"/>
                </a:cubicBezTo>
                <a:lnTo>
                  <a:pt x="221284" y="4510857"/>
                </a:lnTo>
                <a:cubicBezTo>
                  <a:pt x="99607" y="4510857"/>
                  <a:pt x="0" y="4411250"/>
                  <a:pt x="0" y="4289573"/>
                </a:cubicBezTo>
                <a:lnTo>
                  <a:pt x="0" y="221284"/>
                </a:lnTo>
                <a:cubicBezTo>
                  <a:pt x="0" y="99607"/>
                  <a:pt x="99607" y="0"/>
                  <a:pt x="221284" y="0"/>
                </a:cubicBezTo>
                <a:lnTo>
                  <a:pt x="2295503" y="0"/>
                </a:lnTo>
                <a:cubicBezTo>
                  <a:pt x="2417180" y="0"/>
                  <a:pt x="2516787" y="99607"/>
                  <a:pt x="2516787" y="221284"/>
                </a:cubicBezTo>
                <a:lnTo>
                  <a:pt x="2516787" y="1810151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2866C3-00B8-DC9F-AED8-0BDA22830551}"/>
              </a:ext>
            </a:extLst>
          </p:cNvPr>
          <p:cNvSpPr/>
          <p:nvPr/>
        </p:nvSpPr>
        <p:spPr>
          <a:xfrm>
            <a:off x="3942824" y="3430535"/>
            <a:ext cx="225833" cy="451666"/>
          </a:xfrm>
          <a:custGeom>
            <a:avLst/>
            <a:gdLst>
              <a:gd name="connsiteX0" fmla="*/ 0 w 225833"/>
              <a:gd name="connsiteY0" fmla="*/ 0 h 451666"/>
              <a:gd name="connsiteX1" fmla="*/ 225833 w 225833"/>
              <a:gd name="connsiteY1" fmla="*/ 225833 h 451666"/>
              <a:gd name="connsiteX2" fmla="*/ 0 w 225833"/>
              <a:gd name="connsiteY2" fmla="*/ 451666 h 45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33" h="451666">
                <a:moveTo>
                  <a:pt x="0" y="0"/>
                </a:moveTo>
                <a:lnTo>
                  <a:pt x="225833" y="225833"/>
                </a:lnTo>
                <a:lnTo>
                  <a:pt x="0" y="451666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85">
            <a:extLst>
              <a:ext uri="{FF2B5EF4-FFF2-40B4-BE49-F238E27FC236}">
                <a16:creationId xmlns:a16="http://schemas.microsoft.com/office/drawing/2014/main" id="{8E932CB2-B9AB-3AF9-D971-0F032C46E407}"/>
              </a:ext>
            </a:extLst>
          </p:cNvPr>
          <p:cNvGrpSpPr/>
          <p:nvPr/>
        </p:nvGrpSpPr>
        <p:grpSpPr>
          <a:xfrm>
            <a:off x="3439467" y="1558239"/>
            <a:ext cx="3517015" cy="4510856"/>
            <a:chOff x="3439467" y="1558239"/>
            <a:chExt cx="3517015" cy="4510856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7F02D51-2C72-9B32-B911-555D4335DA9F}"/>
                </a:ext>
              </a:extLst>
            </p:cNvPr>
            <p:cNvSpPr/>
            <p:nvPr/>
          </p:nvSpPr>
          <p:spPr>
            <a:xfrm>
              <a:off x="3439467" y="1558239"/>
              <a:ext cx="2516786" cy="1810150"/>
            </a:xfrm>
            <a:custGeom>
              <a:avLst/>
              <a:gdLst>
                <a:gd name="connsiteX0" fmla="*/ 0 w 2516786"/>
                <a:gd name="connsiteY0" fmla="*/ 1801729 h 1810150"/>
                <a:gd name="connsiteX1" fmla="*/ 0 w 2516786"/>
                <a:gd name="connsiteY1" fmla="*/ 221284 h 1810150"/>
                <a:gd name="connsiteX2" fmla="*/ 221283 w 2516786"/>
                <a:gd name="connsiteY2" fmla="*/ 0 h 1810150"/>
                <a:gd name="connsiteX3" fmla="*/ 2295503 w 2516786"/>
                <a:gd name="connsiteY3" fmla="*/ 0 h 1810150"/>
                <a:gd name="connsiteX4" fmla="*/ 2516787 w 2516786"/>
                <a:gd name="connsiteY4" fmla="*/ 221284 h 1810150"/>
                <a:gd name="connsiteX5" fmla="*/ 2516787 w 2516786"/>
                <a:gd name="connsiteY5" fmla="*/ 1810151 h 18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86" h="1810150">
                  <a:moveTo>
                    <a:pt x="0" y="1801729"/>
                  </a:moveTo>
                  <a:lnTo>
                    <a:pt x="0" y="221284"/>
                  </a:lnTo>
                  <a:cubicBezTo>
                    <a:pt x="0" y="99607"/>
                    <a:pt x="99607" y="0"/>
                    <a:pt x="221283" y="0"/>
                  </a:cubicBezTo>
                  <a:lnTo>
                    <a:pt x="2295503" y="0"/>
                  </a:lnTo>
                  <a:cubicBezTo>
                    <a:pt x="2417180" y="0"/>
                    <a:pt x="2516787" y="99607"/>
                    <a:pt x="2516787" y="221284"/>
                  </a:cubicBezTo>
                  <a:lnTo>
                    <a:pt x="2516787" y="1810151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DE9E66-9222-5C36-4C48-B12E7C38525E}"/>
                </a:ext>
              </a:extLst>
            </p:cNvPr>
            <p:cNvSpPr/>
            <p:nvPr/>
          </p:nvSpPr>
          <p:spPr>
            <a:xfrm>
              <a:off x="3439467" y="3658788"/>
              <a:ext cx="3296022" cy="2410307"/>
            </a:xfrm>
            <a:custGeom>
              <a:avLst/>
              <a:gdLst>
                <a:gd name="connsiteX0" fmla="*/ 3296023 w 3296022"/>
                <a:gd name="connsiteY0" fmla="*/ 0 h 2410307"/>
                <a:gd name="connsiteX1" fmla="*/ 2737973 w 3296022"/>
                <a:gd name="connsiteY1" fmla="*/ 0 h 2410307"/>
                <a:gd name="connsiteX2" fmla="*/ 2516787 w 3296022"/>
                <a:gd name="connsiteY2" fmla="*/ 221187 h 2410307"/>
                <a:gd name="connsiteX3" fmla="*/ 2516787 w 3296022"/>
                <a:gd name="connsiteY3" fmla="*/ 2189024 h 2410307"/>
                <a:gd name="connsiteX4" fmla="*/ 2295503 w 3296022"/>
                <a:gd name="connsiteY4" fmla="*/ 2410307 h 2410307"/>
                <a:gd name="connsiteX5" fmla="*/ 221283 w 3296022"/>
                <a:gd name="connsiteY5" fmla="*/ 2410307 h 2410307"/>
                <a:gd name="connsiteX6" fmla="*/ 0 w 3296022"/>
                <a:gd name="connsiteY6" fmla="*/ 2189024 h 2410307"/>
                <a:gd name="connsiteX7" fmla="*/ 0 w 3296022"/>
                <a:gd name="connsiteY7" fmla="*/ 331442 h 2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6022" h="2410307">
                  <a:moveTo>
                    <a:pt x="3296023" y="0"/>
                  </a:moveTo>
                  <a:lnTo>
                    <a:pt x="2737973" y="0"/>
                  </a:lnTo>
                  <a:cubicBezTo>
                    <a:pt x="2615812" y="0"/>
                    <a:pt x="2516787" y="99026"/>
                    <a:pt x="2516787" y="221187"/>
                  </a:cubicBezTo>
                  <a:lnTo>
                    <a:pt x="2516787" y="2189024"/>
                  </a:lnTo>
                  <a:cubicBezTo>
                    <a:pt x="2516787" y="2310701"/>
                    <a:pt x="2417180" y="2410307"/>
                    <a:pt x="2295503" y="2410307"/>
                  </a:cubicBezTo>
                  <a:lnTo>
                    <a:pt x="221283" y="2410307"/>
                  </a:lnTo>
                  <a:cubicBezTo>
                    <a:pt x="99607" y="2410307"/>
                    <a:pt x="0" y="2310701"/>
                    <a:pt x="0" y="2189024"/>
                  </a:cubicBezTo>
                  <a:lnTo>
                    <a:pt x="0" y="331442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0F7BC8-79DA-EABC-37D5-E005D8C4E42E}"/>
                </a:ext>
              </a:extLst>
            </p:cNvPr>
            <p:cNvSpPr/>
            <p:nvPr/>
          </p:nvSpPr>
          <p:spPr>
            <a:xfrm>
              <a:off x="6730649" y="3430535"/>
              <a:ext cx="225833" cy="451666"/>
            </a:xfrm>
            <a:custGeom>
              <a:avLst/>
              <a:gdLst>
                <a:gd name="connsiteX0" fmla="*/ 0 w 225833"/>
                <a:gd name="connsiteY0" fmla="*/ 0 h 451666"/>
                <a:gd name="connsiteX1" fmla="*/ 225833 w 225833"/>
                <a:gd name="connsiteY1" fmla="*/ 225833 h 451666"/>
                <a:gd name="connsiteX2" fmla="*/ 0 w 225833"/>
                <a:gd name="connsiteY2" fmla="*/ 451666 h 4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833" h="451666">
                  <a:moveTo>
                    <a:pt x="0" y="0"/>
                  </a:moveTo>
                  <a:lnTo>
                    <a:pt x="225833" y="225833"/>
                  </a:lnTo>
                  <a:lnTo>
                    <a:pt x="0" y="451666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85">
            <a:extLst>
              <a:ext uri="{FF2B5EF4-FFF2-40B4-BE49-F238E27FC236}">
                <a16:creationId xmlns:a16="http://schemas.microsoft.com/office/drawing/2014/main" id="{9171A277-C5D9-6E80-30E7-F6F4E1432881}"/>
              </a:ext>
            </a:extLst>
          </p:cNvPr>
          <p:cNvGrpSpPr/>
          <p:nvPr/>
        </p:nvGrpSpPr>
        <p:grpSpPr>
          <a:xfrm>
            <a:off x="6227292" y="1558239"/>
            <a:ext cx="3517015" cy="4510856"/>
            <a:chOff x="6227292" y="1558239"/>
            <a:chExt cx="3517015" cy="4510856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841948-5F6B-1E4B-AB38-A0B65E776430}"/>
                </a:ext>
              </a:extLst>
            </p:cNvPr>
            <p:cNvSpPr/>
            <p:nvPr/>
          </p:nvSpPr>
          <p:spPr>
            <a:xfrm>
              <a:off x="6227292" y="1558239"/>
              <a:ext cx="2516786" cy="1810150"/>
            </a:xfrm>
            <a:custGeom>
              <a:avLst/>
              <a:gdLst>
                <a:gd name="connsiteX0" fmla="*/ 0 w 2516786"/>
                <a:gd name="connsiteY0" fmla="*/ 1801729 h 1810150"/>
                <a:gd name="connsiteX1" fmla="*/ 0 w 2516786"/>
                <a:gd name="connsiteY1" fmla="*/ 221284 h 1810150"/>
                <a:gd name="connsiteX2" fmla="*/ 221283 w 2516786"/>
                <a:gd name="connsiteY2" fmla="*/ 0 h 1810150"/>
                <a:gd name="connsiteX3" fmla="*/ 2295503 w 2516786"/>
                <a:gd name="connsiteY3" fmla="*/ 0 h 1810150"/>
                <a:gd name="connsiteX4" fmla="*/ 2516787 w 2516786"/>
                <a:gd name="connsiteY4" fmla="*/ 221284 h 1810150"/>
                <a:gd name="connsiteX5" fmla="*/ 2516787 w 2516786"/>
                <a:gd name="connsiteY5" fmla="*/ 1810151 h 18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86" h="1810150">
                  <a:moveTo>
                    <a:pt x="0" y="1801729"/>
                  </a:moveTo>
                  <a:lnTo>
                    <a:pt x="0" y="221284"/>
                  </a:lnTo>
                  <a:cubicBezTo>
                    <a:pt x="0" y="99607"/>
                    <a:pt x="99606" y="0"/>
                    <a:pt x="221283" y="0"/>
                  </a:cubicBezTo>
                  <a:lnTo>
                    <a:pt x="2295503" y="0"/>
                  </a:lnTo>
                  <a:cubicBezTo>
                    <a:pt x="2417180" y="0"/>
                    <a:pt x="2516787" y="99607"/>
                    <a:pt x="2516787" y="221284"/>
                  </a:cubicBezTo>
                  <a:lnTo>
                    <a:pt x="2516787" y="1810151"/>
                  </a:lnTo>
                </a:path>
              </a:pathLst>
            </a:custGeom>
            <a:noFill/>
            <a:ln w="4838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F7395-0DCB-CC7D-9ABB-E5CEDDCFC202}"/>
                </a:ext>
              </a:extLst>
            </p:cNvPr>
            <p:cNvSpPr/>
            <p:nvPr/>
          </p:nvSpPr>
          <p:spPr>
            <a:xfrm>
              <a:off x="6227292" y="3658788"/>
              <a:ext cx="3296022" cy="2410307"/>
            </a:xfrm>
            <a:custGeom>
              <a:avLst/>
              <a:gdLst>
                <a:gd name="connsiteX0" fmla="*/ 3296023 w 3296022"/>
                <a:gd name="connsiteY0" fmla="*/ 0 h 2410307"/>
                <a:gd name="connsiteX1" fmla="*/ 2737973 w 3296022"/>
                <a:gd name="connsiteY1" fmla="*/ 0 h 2410307"/>
                <a:gd name="connsiteX2" fmla="*/ 2516787 w 3296022"/>
                <a:gd name="connsiteY2" fmla="*/ 221187 h 2410307"/>
                <a:gd name="connsiteX3" fmla="*/ 2516787 w 3296022"/>
                <a:gd name="connsiteY3" fmla="*/ 2189024 h 2410307"/>
                <a:gd name="connsiteX4" fmla="*/ 2295503 w 3296022"/>
                <a:gd name="connsiteY4" fmla="*/ 2410307 h 2410307"/>
                <a:gd name="connsiteX5" fmla="*/ 221283 w 3296022"/>
                <a:gd name="connsiteY5" fmla="*/ 2410307 h 2410307"/>
                <a:gd name="connsiteX6" fmla="*/ 0 w 3296022"/>
                <a:gd name="connsiteY6" fmla="*/ 2189024 h 2410307"/>
                <a:gd name="connsiteX7" fmla="*/ 0 w 3296022"/>
                <a:gd name="connsiteY7" fmla="*/ 331442 h 2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6022" h="2410307">
                  <a:moveTo>
                    <a:pt x="3296023" y="0"/>
                  </a:moveTo>
                  <a:lnTo>
                    <a:pt x="2737973" y="0"/>
                  </a:lnTo>
                  <a:cubicBezTo>
                    <a:pt x="2615812" y="0"/>
                    <a:pt x="2516787" y="99026"/>
                    <a:pt x="2516787" y="221187"/>
                  </a:cubicBezTo>
                  <a:lnTo>
                    <a:pt x="2516787" y="2189024"/>
                  </a:lnTo>
                  <a:cubicBezTo>
                    <a:pt x="2516787" y="2310701"/>
                    <a:pt x="2417180" y="2410307"/>
                    <a:pt x="2295503" y="2410307"/>
                  </a:cubicBezTo>
                  <a:lnTo>
                    <a:pt x="221283" y="2410307"/>
                  </a:lnTo>
                  <a:cubicBezTo>
                    <a:pt x="99606" y="2410307"/>
                    <a:pt x="0" y="2310701"/>
                    <a:pt x="0" y="2189024"/>
                  </a:cubicBezTo>
                  <a:lnTo>
                    <a:pt x="0" y="331442"/>
                  </a:lnTo>
                </a:path>
              </a:pathLst>
            </a:custGeom>
            <a:noFill/>
            <a:ln w="4838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5A1651-2ACF-108E-82AC-22B1268F46F2}"/>
                </a:ext>
              </a:extLst>
            </p:cNvPr>
            <p:cNvSpPr/>
            <p:nvPr/>
          </p:nvSpPr>
          <p:spPr>
            <a:xfrm>
              <a:off x="9518474" y="3430535"/>
              <a:ext cx="225833" cy="451666"/>
            </a:xfrm>
            <a:custGeom>
              <a:avLst/>
              <a:gdLst>
                <a:gd name="connsiteX0" fmla="*/ 0 w 225833"/>
                <a:gd name="connsiteY0" fmla="*/ 0 h 451666"/>
                <a:gd name="connsiteX1" fmla="*/ 225833 w 225833"/>
                <a:gd name="connsiteY1" fmla="*/ 225833 h 451666"/>
                <a:gd name="connsiteX2" fmla="*/ 0 w 225833"/>
                <a:gd name="connsiteY2" fmla="*/ 451666 h 4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833" h="451666">
                  <a:moveTo>
                    <a:pt x="0" y="0"/>
                  </a:moveTo>
                  <a:lnTo>
                    <a:pt x="225833" y="225833"/>
                  </a:lnTo>
                  <a:lnTo>
                    <a:pt x="0" y="451666"/>
                  </a:lnTo>
                </a:path>
              </a:pathLst>
            </a:custGeom>
            <a:noFill/>
            <a:ln w="4838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5F01C9-A7BD-DF7C-E999-99A1167CAA7D}"/>
              </a:ext>
            </a:extLst>
          </p:cNvPr>
          <p:cNvSpPr/>
          <p:nvPr/>
        </p:nvSpPr>
        <p:spPr>
          <a:xfrm>
            <a:off x="9024797" y="1558239"/>
            <a:ext cx="2516786" cy="4510856"/>
          </a:xfrm>
          <a:custGeom>
            <a:avLst/>
            <a:gdLst>
              <a:gd name="connsiteX0" fmla="*/ 0 w 2516786"/>
              <a:gd name="connsiteY0" fmla="*/ 2431991 h 4510856"/>
              <a:gd name="connsiteX1" fmla="*/ 0 w 2516786"/>
              <a:gd name="connsiteY1" fmla="*/ 4289573 h 4510856"/>
              <a:gd name="connsiteX2" fmla="*/ 221283 w 2516786"/>
              <a:gd name="connsiteY2" fmla="*/ 4510857 h 4510856"/>
              <a:gd name="connsiteX3" fmla="*/ 2295503 w 2516786"/>
              <a:gd name="connsiteY3" fmla="*/ 4510857 h 4510856"/>
              <a:gd name="connsiteX4" fmla="*/ 2516787 w 2516786"/>
              <a:gd name="connsiteY4" fmla="*/ 4289573 h 4510856"/>
              <a:gd name="connsiteX5" fmla="*/ 2516787 w 2516786"/>
              <a:gd name="connsiteY5" fmla="*/ 2321736 h 4510856"/>
              <a:gd name="connsiteX6" fmla="*/ 2516787 w 2516786"/>
              <a:gd name="connsiteY6" fmla="*/ 1810151 h 4510856"/>
              <a:gd name="connsiteX7" fmla="*/ 2516787 w 2516786"/>
              <a:gd name="connsiteY7" fmla="*/ 221284 h 4510856"/>
              <a:gd name="connsiteX8" fmla="*/ 2295503 w 2516786"/>
              <a:gd name="connsiteY8" fmla="*/ 0 h 4510856"/>
              <a:gd name="connsiteX9" fmla="*/ 221283 w 2516786"/>
              <a:gd name="connsiteY9" fmla="*/ 0 h 4510856"/>
              <a:gd name="connsiteX10" fmla="*/ 0 w 2516786"/>
              <a:gd name="connsiteY10" fmla="*/ 221284 h 4510856"/>
              <a:gd name="connsiteX11" fmla="*/ 0 w 2516786"/>
              <a:gd name="connsiteY11" fmla="*/ 1801729 h 45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6786" h="4510856">
                <a:moveTo>
                  <a:pt x="0" y="2431991"/>
                </a:moveTo>
                <a:lnTo>
                  <a:pt x="0" y="4289573"/>
                </a:lnTo>
                <a:cubicBezTo>
                  <a:pt x="0" y="4411250"/>
                  <a:pt x="99606" y="4510857"/>
                  <a:pt x="221283" y="4510857"/>
                </a:cubicBezTo>
                <a:lnTo>
                  <a:pt x="2295503" y="4510857"/>
                </a:lnTo>
                <a:cubicBezTo>
                  <a:pt x="2417180" y="4510857"/>
                  <a:pt x="2516787" y="4411250"/>
                  <a:pt x="2516787" y="4289573"/>
                </a:cubicBezTo>
                <a:lnTo>
                  <a:pt x="2516787" y="2321736"/>
                </a:lnTo>
                <a:lnTo>
                  <a:pt x="2516787" y="1810151"/>
                </a:lnTo>
                <a:lnTo>
                  <a:pt x="2516787" y="221284"/>
                </a:lnTo>
                <a:cubicBezTo>
                  <a:pt x="2516787" y="99607"/>
                  <a:pt x="2417180" y="0"/>
                  <a:pt x="2295503" y="0"/>
                </a:cubicBezTo>
                <a:lnTo>
                  <a:pt x="221283" y="0"/>
                </a:lnTo>
                <a:cubicBezTo>
                  <a:pt x="99606" y="0"/>
                  <a:pt x="0" y="99607"/>
                  <a:pt x="0" y="221284"/>
                </a:cubicBezTo>
                <a:lnTo>
                  <a:pt x="0" y="1801729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5CD8DE-D5CE-5651-7A12-0584E819F750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917652-B0C3-EAF9-7725-A036A92AA78E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BFC44D-E550-3939-C23A-81A619F09654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8BC3BF-EBD5-33DF-AFA5-D6522B858798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8F1B-76AE-6564-EE70-9FA4D744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Simple Horizontal Process Flow Diagram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02015C-9915-5147-464B-B1F6A97AAA26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B7195DD-54B3-EF18-7DDA-7BA95FF092B9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B6FC18-F06A-B969-FA90-71B1244787E5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60DE72-92CF-ED9D-1AE2-7441F678EACB}"/>
              </a:ext>
            </a:extLst>
          </p:cNvPr>
          <p:cNvSpPr/>
          <p:nvPr/>
        </p:nvSpPr>
        <p:spPr>
          <a:xfrm>
            <a:off x="609441" y="1588319"/>
            <a:ext cx="9710" cy="9710"/>
          </a:xfrm>
          <a:custGeom>
            <a:avLst/>
            <a:gdLst/>
            <a:ahLst/>
            <a:cxnLst/>
            <a:rect l="l" t="t" r="r" b="b"/>
            <a:pathLst>
              <a:path w="9710" h="9710"/>
            </a:pathLst>
          </a:custGeom>
          <a:noFill/>
          <a:ln w="97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7A618-B323-4023-C7BE-CE9DF1C8C99E}"/>
              </a:ext>
            </a:extLst>
          </p:cNvPr>
          <p:cNvSpPr/>
          <p:nvPr/>
        </p:nvSpPr>
        <p:spPr>
          <a:xfrm>
            <a:off x="816077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94AA5-EBC1-295E-3E3F-6EC306813BC1}"/>
              </a:ext>
            </a:extLst>
          </p:cNvPr>
          <p:cNvSpPr/>
          <p:nvPr/>
        </p:nvSpPr>
        <p:spPr>
          <a:xfrm>
            <a:off x="3618271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654718-18EE-F494-B207-1CEB9D621D20}"/>
              </a:ext>
            </a:extLst>
          </p:cNvPr>
          <p:cNvSpPr/>
          <p:nvPr/>
        </p:nvSpPr>
        <p:spPr>
          <a:xfrm>
            <a:off x="6410633" y="1778929"/>
            <a:ext cx="2143432" cy="491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52E89D-F2F9-07E5-9894-2145829C08B9}"/>
              </a:ext>
            </a:extLst>
          </p:cNvPr>
          <p:cNvSpPr/>
          <p:nvPr/>
        </p:nvSpPr>
        <p:spPr>
          <a:xfrm>
            <a:off x="9232491" y="1778929"/>
            <a:ext cx="2143432" cy="491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2BD7F8-A032-CC7F-1CF6-F8CF664D139D}"/>
              </a:ext>
            </a:extLst>
          </p:cNvPr>
          <p:cNvSpPr txBox="1"/>
          <p:nvPr/>
        </p:nvSpPr>
        <p:spPr>
          <a:xfrm>
            <a:off x="953728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3FF90-372E-86EC-07D4-EECF3E36D26B}"/>
              </a:ext>
            </a:extLst>
          </p:cNvPr>
          <p:cNvSpPr txBox="1"/>
          <p:nvPr/>
        </p:nvSpPr>
        <p:spPr>
          <a:xfrm>
            <a:off x="375592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DFF70-4522-76D7-949A-94F0284AFD95}"/>
              </a:ext>
            </a:extLst>
          </p:cNvPr>
          <p:cNvSpPr txBox="1"/>
          <p:nvPr/>
        </p:nvSpPr>
        <p:spPr>
          <a:xfrm>
            <a:off x="6548284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03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12820-7576-11C4-483C-38B18FF718F2}"/>
              </a:ext>
            </a:extLst>
          </p:cNvPr>
          <p:cNvSpPr txBox="1"/>
          <p:nvPr/>
        </p:nvSpPr>
        <p:spPr>
          <a:xfrm>
            <a:off x="9370142" y="1855327"/>
            <a:ext cx="18681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STEP 04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91FAF7-F94F-CADD-71F9-17A3837137E8}"/>
              </a:ext>
            </a:extLst>
          </p:cNvPr>
          <p:cNvGrpSpPr/>
          <p:nvPr/>
        </p:nvGrpSpPr>
        <p:grpSpPr>
          <a:xfrm>
            <a:off x="816864" y="4191479"/>
            <a:ext cx="2145792" cy="1609345"/>
            <a:chOff x="1053852" y="3986663"/>
            <a:chExt cx="1652992" cy="135528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24D42-1457-5B5F-C771-F968AD68128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28444C-4645-65AD-46DC-36F572AD5971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DE6955-10C8-D633-7C0B-F8D3AA757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8E1440-4F34-402A-04D4-8C512E6865AE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978F6D-4888-6BEC-EBCA-8D1EEB38EA37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0CB591-EEFD-7B59-263E-948C502EAD9D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B4C5F9A-8BE9-40B1-9F42-ED785AD2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E2578-D038-4CA4-819A-7D01368AB3F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63DCF-BA35-4606-0DC0-CCEBE0A53C2F}"/>
              </a:ext>
            </a:extLst>
          </p:cNvPr>
          <p:cNvGrpSpPr/>
          <p:nvPr/>
        </p:nvGrpSpPr>
        <p:grpSpPr>
          <a:xfrm>
            <a:off x="3621024" y="4191479"/>
            <a:ext cx="2145792" cy="1609345"/>
            <a:chOff x="1053852" y="3986663"/>
            <a:chExt cx="1652992" cy="135528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A595A9-424C-E957-C7EA-7D6CE46DF6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497518-07C8-80C4-73DE-821FC1836B59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CF0513-18DD-5A50-8417-ED98591F0C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AC46BE-508B-FC84-C3AF-FB8BFBAFA205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14E4AE-E56B-75F6-DCE3-96FFEC8741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72F205-0AF6-B8E6-F798-E296A797E7F5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09B18E-6B65-4E32-6B18-697CF01ED0CE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A96779-6297-315C-DD84-5E2B99170C3F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1DA0A8-A034-F297-C2E3-016347A83DBD}"/>
              </a:ext>
            </a:extLst>
          </p:cNvPr>
          <p:cNvGrpSpPr/>
          <p:nvPr/>
        </p:nvGrpSpPr>
        <p:grpSpPr>
          <a:xfrm>
            <a:off x="6412992" y="4191479"/>
            <a:ext cx="2145792" cy="1609345"/>
            <a:chOff x="1053852" y="3986663"/>
            <a:chExt cx="1652992" cy="135528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916336-0825-5C0A-4EE2-BE60A688B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3E1AD8-7B45-2D30-902F-24878FC5A437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DAD3D5-319F-0AD4-C3DE-519F22F690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BEB47C-ADFD-EB15-006D-CEC54DA69ECF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6B1E3C-9240-7FFD-CEF6-267CA71E7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2F5DDB-47CA-9104-AEE2-28E81D2868A8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29667A-48E6-BE03-5E13-7A54C3500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0740FB-5594-7352-7F7C-6C3ABAE98B68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C4D296F-2D13-F335-C293-367101179F23}"/>
              </a:ext>
            </a:extLst>
          </p:cNvPr>
          <p:cNvGrpSpPr/>
          <p:nvPr/>
        </p:nvGrpSpPr>
        <p:grpSpPr>
          <a:xfrm>
            <a:off x="9217152" y="4191479"/>
            <a:ext cx="2145792" cy="1609345"/>
            <a:chOff x="1053852" y="3986663"/>
            <a:chExt cx="1652992" cy="135528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F57637-C313-D0D1-79D9-C60C63B5350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3986663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7EB40E-3A32-9F00-7B72-5D13AB89F935}"/>
                </a:ext>
              </a:extLst>
            </p:cNvPr>
            <p:cNvSpPr txBox="1"/>
            <p:nvPr/>
          </p:nvSpPr>
          <p:spPr>
            <a:xfrm>
              <a:off x="1080846" y="4082825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91A025-4857-9E71-B78A-B0C2263E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35039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6DCFC7-932A-357F-93D3-C32B67309386}"/>
                </a:ext>
              </a:extLst>
            </p:cNvPr>
            <p:cNvSpPr txBox="1"/>
            <p:nvPr/>
          </p:nvSpPr>
          <p:spPr>
            <a:xfrm>
              <a:off x="1080846" y="444655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0A3207-57CE-2D3D-421A-1966FF39B0F2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4716037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158613-A56E-3713-1CEA-1389AAB2634C}"/>
                </a:ext>
              </a:extLst>
            </p:cNvPr>
            <p:cNvSpPr txBox="1"/>
            <p:nvPr/>
          </p:nvSpPr>
          <p:spPr>
            <a:xfrm>
              <a:off x="1080846" y="4812198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D1B5AF-8A6C-BE11-3656-BFF5F5BB8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52" y="5079651"/>
              <a:ext cx="16529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770F9-CA39-5CAF-D1D7-F3BC36274150}"/>
                </a:ext>
              </a:extLst>
            </p:cNvPr>
            <p:cNvSpPr txBox="1"/>
            <p:nvPr/>
          </p:nvSpPr>
          <p:spPr>
            <a:xfrm>
              <a:off x="1080846" y="5175812"/>
              <a:ext cx="1599005" cy="16613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</a:p>
          </p:txBody>
        </p:sp>
      </p:grpSp>
      <p:pic>
        <p:nvPicPr>
          <p:cNvPr id="75" name="Graphic 74" descr="Advertising with solid fill">
            <a:extLst>
              <a:ext uri="{FF2B5EF4-FFF2-40B4-BE49-F238E27FC236}">
                <a16:creationId xmlns:a16="http://schemas.microsoft.com/office/drawing/2014/main" id="{C4DD86B4-0156-05A2-ED76-1D2A3501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965" y="2610896"/>
            <a:ext cx="741656" cy="741656"/>
          </a:xfrm>
          <a:prstGeom prst="rect">
            <a:avLst/>
          </a:prstGeom>
        </p:spPr>
      </p:pic>
      <p:pic>
        <p:nvPicPr>
          <p:cNvPr id="79" name="Graphic 78" descr="Building with solid fill">
            <a:extLst>
              <a:ext uri="{FF2B5EF4-FFF2-40B4-BE49-F238E27FC236}">
                <a16:creationId xmlns:a16="http://schemas.microsoft.com/office/drawing/2014/main" id="{F703DA70-F068-358A-FE40-01FAE2823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3379" y="2610896"/>
            <a:ext cx="741656" cy="741656"/>
          </a:xfrm>
          <a:prstGeom prst="rect">
            <a:avLst/>
          </a:prstGeom>
        </p:spPr>
      </p:pic>
      <p:pic>
        <p:nvPicPr>
          <p:cNvPr id="81" name="Graphic 80" descr="Customer review with solid fill">
            <a:extLst>
              <a:ext uri="{FF2B5EF4-FFF2-40B4-BE49-F238E27FC236}">
                <a16:creationId xmlns:a16="http://schemas.microsoft.com/office/drawing/2014/main" id="{05D1C767-36B0-2570-ABCC-E4031719B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1521" y="2610896"/>
            <a:ext cx="741656" cy="741656"/>
          </a:xfrm>
          <a:prstGeom prst="rect">
            <a:avLst/>
          </a:prstGeom>
        </p:spPr>
      </p:pic>
      <p:pic>
        <p:nvPicPr>
          <p:cNvPr id="83" name="Graphic 82" descr="Door Open with solid fill">
            <a:extLst>
              <a:ext uri="{FF2B5EF4-FFF2-40B4-BE49-F238E27FC236}">
                <a16:creationId xmlns:a16="http://schemas.microsoft.com/office/drawing/2014/main" id="{37897070-0FD3-098D-6A20-20E9917F3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159" y="2610896"/>
            <a:ext cx="741656" cy="74165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056838-6F76-7152-BF16-2CBC077574A9}"/>
              </a:ext>
            </a:extLst>
          </p:cNvPr>
          <p:cNvSpPr/>
          <p:nvPr/>
        </p:nvSpPr>
        <p:spPr>
          <a:xfrm>
            <a:off x="651641" y="1558239"/>
            <a:ext cx="3296022" cy="4510856"/>
          </a:xfrm>
          <a:custGeom>
            <a:avLst/>
            <a:gdLst>
              <a:gd name="connsiteX0" fmla="*/ 3296023 w 3296022"/>
              <a:gd name="connsiteY0" fmla="*/ 2100549 h 4510856"/>
              <a:gd name="connsiteX1" fmla="*/ 2737974 w 3296022"/>
              <a:gd name="connsiteY1" fmla="*/ 2100549 h 4510856"/>
              <a:gd name="connsiteX2" fmla="*/ 2516787 w 3296022"/>
              <a:gd name="connsiteY2" fmla="*/ 2321736 h 4510856"/>
              <a:gd name="connsiteX3" fmla="*/ 2516787 w 3296022"/>
              <a:gd name="connsiteY3" fmla="*/ 4289573 h 4510856"/>
              <a:gd name="connsiteX4" fmla="*/ 2295503 w 3296022"/>
              <a:gd name="connsiteY4" fmla="*/ 4510857 h 4510856"/>
              <a:gd name="connsiteX5" fmla="*/ 221284 w 3296022"/>
              <a:gd name="connsiteY5" fmla="*/ 4510857 h 4510856"/>
              <a:gd name="connsiteX6" fmla="*/ 0 w 3296022"/>
              <a:gd name="connsiteY6" fmla="*/ 4289573 h 4510856"/>
              <a:gd name="connsiteX7" fmla="*/ 0 w 3296022"/>
              <a:gd name="connsiteY7" fmla="*/ 221284 h 4510856"/>
              <a:gd name="connsiteX8" fmla="*/ 221284 w 3296022"/>
              <a:gd name="connsiteY8" fmla="*/ 0 h 4510856"/>
              <a:gd name="connsiteX9" fmla="*/ 2295503 w 3296022"/>
              <a:gd name="connsiteY9" fmla="*/ 0 h 4510856"/>
              <a:gd name="connsiteX10" fmla="*/ 2516787 w 3296022"/>
              <a:gd name="connsiteY10" fmla="*/ 221284 h 4510856"/>
              <a:gd name="connsiteX11" fmla="*/ 2516787 w 3296022"/>
              <a:gd name="connsiteY11" fmla="*/ 1810151 h 45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6022" h="4510856">
                <a:moveTo>
                  <a:pt x="3296023" y="2100549"/>
                </a:moveTo>
                <a:lnTo>
                  <a:pt x="2737974" y="2100549"/>
                </a:lnTo>
                <a:cubicBezTo>
                  <a:pt x="2615813" y="2100549"/>
                  <a:pt x="2516787" y="2199575"/>
                  <a:pt x="2516787" y="2321736"/>
                </a:cubicBezTo>
                <a:lnTo>
                  <a:pt x="2516787" y="4289573"/>
                </a:lnTo>
                <a:cubicBezTo>
                  <a:pt x="2516787" y="4411250"/>
                  <a:pt x="2417180" y="4510857"/>
                  <a:pt x="2295503" y="4510857"/>
                </a:cubicBezTo>
                <a:lnTo>
                  <a:pt x="221284" y="4510857"/>
                </a:lnTo>
                <a:cubicBezTo>
                  <a:pt x="99607" y="4510857"/>
                  <a:pt x="0" y="4411250"/>
                  <a:pt x="0" y="4289573"/>
                </a:cubicBezTo>
                <a:lnTo>
                  <a:pt x="0" y="221284"/>
                </a:lnTo>
                <a:cubicBezTo>
                  <a:pt x="0" y="99607"/>
                  <a:pt x="99607" y="0"/>
                  <a:pt x="221284" y="0"/>
                </a:cubicBezTo>
                <a:lnTo>
                  <a:pt x="2295503" y="0"/>
                </a:lnTo>
                <a:cubicBezTo>
                  <a:pt x="2417180" y="0"/>
                  <a:pt x="2516787" y="99607"/>
                  <a:pt x="2516787" y="221284"/>
                </a:cubicBezTo>
                <a:lnTo>
                  <a:pt x="2516787" y="1810151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2866C3-00B8-DC9F-AED8-0BDA22830551}"/>
              </a:ext>
            </a:extLst>
          </p:cNvPr>
          <p:cNvSpPr/>
          <p:nvPr/>
        </p:nvSpPr>
        <p:spPr>
          <a:xfrm>
            <a:off x="3942824" y="3430535"/>
            <a:ext cx="225833" cy="451666"/>
          </a:xfrm>
          <a:custGeom>
            <a:avLst/>
            <a:gdLst>
              <a:gd name="connsiteX0" fmla="*/ 0 w 225833"/>
              <a:gd name="connsiteY0" fmla="*/ 0 h 451666"/>
              <a:gd name="connsiteX1" fmla="*/ 225833 w 225833"/>
              <a:gd name="connsiteY1" fmla="*/ 225833 h 451666"/>
              <a:gd name="connsiteX2" fmla="*/ 0 w 225833"/>
              <a:gd name="connsiteY2" fmla="*/ 451666 h 45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33" h="451666">
                <a:moveTo>
                  <a:pt x="0" y="0"/>
                </a:moveTo>
                <a:lnTo>
                  <a:pt x="225833" y="225833"/>
                </a:lnTo>
                <a:lnTo>
                  <a:pt x="0" y="451666"/>
                </a:lnTo>
              </a:path>
            </a:pathLst>
          </a:custGeom>
          <a:noFill/>
          <a:ln w="48384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85">
            <a:extLst>
              <a:ext uri="{FF2B5EF4-FFF2-40B4-BE49-F238E27FC236}">
                <a16:creationId xmlns:a16="http://schemas.microsoft.com/office/drawing/2014/main" id="{8E932CB2-B9AB-3AF9-D971-0F032C46E407}"/>
              </a:ext>
            </a:extLst>
          </p:cNvPr>
          <p:cNvGrpSpPr/>
          <p:nvPr/>
        </p:nvGrpSpPr>
        <p:grpSpPr>
          <a:xfrm>
            <a:off x="3439467" y="1558239"/>
            <a:ext cx="3517015" cy="4510856"/>
            <a:chOff x="3439467" y="1558239"/>
            <a:chExt cx="3517015" cy="4510856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7F02D51-2C72-9B32-B911-555D4335DA9F}"/>
                </a:ext>
              </a:extLst>
            </p:cNvPr>
            <p:cNvSpPr/>
            <p:nvPr/>
          </p:nvSpPr>
          <p:spPr>
            <a:xfrm>
              <a:off x="3439467" y="1558239"/>
              <a:ext cx="2516786" cy="1810150"/>
            </a:xfrm>
            <a:custGeom>
              <a:avLst/>
              <a:gdLst>
                <a:gd name="connsiteX0" fmla="*/ 0 w 2516786"/>
                <a:gd name="connsiteY0" fmla="*/ 1801729 h 1810150"/>
                <a:gd name="connsiteX1" fmla="*/ 0 w 2516786"/>
                <a:gd name="connsiteY1" fmla="*/ 221284 h 1810150"/>
                <a:gd name="connsiteX2" fmla="*/ 221283 w 2516786"/>
                <a:gd name="connsiteY2" fmla="*/ 0 h 1810150"/>
                <a:gd name="connsiteX3" fmla="*/ 2295503 w 2516786"/>
                <a:gd name="connsiteY3" fmla="*/ 0 h 1810150"/>
                <a:gd name="connsiteX4" fmla="*/ 2516787 w 2516786"/>
                <a:gd name="connsiteY4" fmla="*/ 221284 h 1810150"/>
                <a:gd name="connsiteX5" fmla="*/ 2516787 w 2516786"/>
                <a:gd name="connsiteY5" fmla="*/ 1810151 h 18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86" h="1810150">
                  <a:moveTo>
                    <a:pt x="0" y="1801729"/>
                  </a:moveTo>
                  <a:lnTo>
                    <a:pt x="0" y="221284"/>
                  </a:lnTo>
                  <a:cubicBezTo>
                    <a:pt x="0" y="99607"/>
                    <a:pt x="99607" y="0"/>
                    <a:pt x="221283" y="0"/>
                  </a:cubicBezTo>
                  <a:lnTo>
                    <a:pt x="2295503" y="0"/>
                  </a:lnTo>
                  <a:cubicBezTo>
                    <a:pt x="2417180" y="0"/>
                    <a:pt x="2516787" y="99607"/>
                    <a:pt x="2516787" y="221284"/>
                  </a:cubicBezTo>
                  <a:lnTo>
                    <a:pt x="2516787" y="1810151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DE9E66-9222-5C36-4C48-B12E7C38525E}"/>
                </a:ext>
              </a:extLst>
            </p:cNvPr>
            <p:cNvSpPr/>
            <p:nvPr/>
          </p:nvSpPr>
          <p:spPr>
            <a:xfrm>
              <a:off x="3439467" y="3658788"/>
              <a:ext cx="3296022" cy="2410307"/>
            </a:xfrm>
            <a:custGeom>
              <a:avLst/>
              <a:gdLst>
                <a:gd name="connsiteX0" fmla="*/ 3296023 w 3296022"/>
                <a:gd name="connsiteY0" fmla="*/ 0 h 2410307"/>
                <a:gd name="connsiteX1" fmla="*/ 2737973 w 3296022"/>
                <a:gd name="connsiteY1" fmla="*/ 0 h 2410307"/>
                <a:gd name="connsiteX2" fmla="*/ 2516787 w 3296022"/>
                <a:gd name="connsiteY2" fmla="*/ 221187 h 2410307"/>
                <a:gd name="connsiteX3" fmla="*/ 2516787 w 3296022"/>
                <a:gd name="connsiteY3" fmla="*/ 2189024 h 2410307"/>
                <a:gd name="connsiteX4" fmla="*/ 2295503 w 3296022"/>
                <a:gd name="connsiteY4" fmla="*/ 2410307 h 2410307"/>
                <a:gd name="connsiteX5" fmla="*/ 221283 w 3296022"/>
                <a:gd name="connsiteY5" fmla="*/ 2410307 h 2410307"/>
                <a:gd name="connsiteX6" fmla="*/ 0 w 3296022"/>
                <a:gd name="connsiteY6" fmla="*/ 2189024 h 2410307"/>
                <a:gd name="connsiteX7" fmla="*/ 0 w 3296022"/>
                <a:gd name="connsiteY7" fmla="*/ 331442 h 2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6022" h="2410307">
                  <a:moveTo>
                    <a:pt x="3296023" y="0"/>
                  </a:moveTo>
                  <a:lnTo>
                    <a:pt x="2737973" y="0"/>
                  </a:lnTo>
                  <a:cubicBezTo>
                    <a:pt x="2615812" y="0"/>
                    <a:pt x="2516787" y="99026"/>
                    <a:pt x="2516787" y="221187"/>
                  </a:cubicBezTo>
                  <a:lnTo>
                    <a:pt x="2516787" y="2189024"/>
                  </a:lnTo>
                  <a:cubicBezTo>
                    <a:pt x="2516787" y="2310701"/>
                    <a:pt x="2417180" y="2410307"/>
                    <a:pt x="2295503" y="2410307"/>
                  </a:cubicBezTo>
                  <a:lnTo>
                    <a:pt x="221283" y="2410307"/>
                  </a:lnTo>
                  <a:cubicBezTo>
                    <a:pt x="99607" y="2410307"/>
                    <a:pt x="0" y="2310701"/>
                    <a:pt x="0" y="2189024"/>
                  </a:cubicBezTo>
                  <a:lnTo>
                    <a:pt x="0" y="331442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0F7BC8-79DA-EABC-37D5-E005D8C4E42E}"/>
                </a:ext>
              </a:extLst>
            </p:cNvPr>
            <p:cNvSpPr/>
            <p:nvPr/>
          </p:nvSpPr>
          <p:spPr>
            <a:xfrm>
              <a:off x="6730649" y="3430535"/>
              <a:ext cx="225833" cy="451666"/>
            </a:xfrm>
            <a:custGeom>
              <a:avLst/>
              <a:gdLst>
                <a:gd name="connsiteX0" fmla="*/ 0 w 225833"/>
                <a:gd name="connsiteY0" fmla="*/ 0 h 451666"/>
                <a:gd name="connsiteX1" fmla="*/ 225833 w 225833"/>
                <a:gd name="connsiteY1" fmla="*/ 225833 h 451666"/>
                <a:gd name="connsiteX2" fmla="*/ 0 w 225833"/>
                <a:gd name="connsiteY2" fmla="*/ 451666 h 4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833" h="451666">
                  <a:moveTo>
                    <a:pt x="0" y="0"/>
                  </a:moveTo>
                  <a:lnTo>
                    <a:pt x="225833" y="225833"/>
                  </a:lnTo>
                  <a:lnTo>
                    <a:pt x="0" y="451666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85">
            <a:extLst>
              <a:ext uri="{FF2B5EF4-FFF2-40B4-BE49-F238E27FC236}">
                <a16:creationId xmlns:a16="http://schemas.microsoft.com/office/drawing/2014/main" id="{9171A277-C5D9-6E80-30E7-F6F4E1432881}"/>
              </a:ext>
            </a:extLst>
          </p:cNvPr>
          <p:cNvGrpSpPr/>
          <p:nvPr/>
        </p:nvGrpSpPr>
        <p:grpSpPr>
          <a:xfrm>
            <a:off x="6227292" y="1558239"/>
            <a:ext cx="3517015" cy="4510856"/>
            <a:chOff x="6227292" y="1558239"/>
            <a:chExt cx="3517015" cy="4510856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841948-5F6B-1E4B-AB38-A0B65E776430}"/>
                </a:ext>
              </a:extLst>
            </p:cNvPr>
            <p:cNvSpPr/>
            <p:nvPr/>
          </p:nvSpPr>
          <p:spPr>
            <a:xfrm>
              <a:off x="6227292" y="1558239"/>
              <a:ext cx="2516786" cy="1810150"/>
            </a:xfrm>
            <a:custGeom>
              <a:avLst/>
              <a:gdLst>
                <a:gd name="connsiteX0" fmla="*/ 0 w 2516786"/>
                <a:gd name="connsiteY0" fmla="*/ 1801729 h 1810150"/>
                <a:gd name="connsiteX1" fmla="*/ 0 w 2516786"/>
                <a:gd name="connsiteY1" fmla="*/ 221284 h 1810150"/>
                <a:gd name="connsiteX2" fmla="*/ 221283 w 2516786"/>
                <a:gd name="connsiteY2" fmla="*/ 0 h 1810150"/>
                <a:gd name="connsiteX3" fmla="*/ 2295503 w 2516786"/>
                <a:gd name="connsiteY3" fmla="*/ 0 h 1810150"/>
                <a:gd name="connsiteX4" fmla="*/ 2516787 w 2516786"/>
                <a:gd name="connsiteY4" fmla="*/ 221284 h 1810150"/>
                <a:gd name="connsiteX5" fmla="*/ 2516787 w 2516786"/>
                <a:gd name="connsiteY5" fmla="*/ 1810151 h 18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6786" h="1810150">
                  <a:moveTo>
                    <a:pt x="0" y="1801729"/>
                  </a:moveTo>
                  <a:lnTo>
                    <a:pt x="0" y="221284"/>
                  </a:lnTo>
                  <a:cubicBezTo>
                    <a:pt x="0" y="99607"/>
                    <a:pt x="99606" y="0"/>
                    <a:pt x="221283" y="0"/>
                  </a:cubicBezTo>
                  <a:lnTo>
                    <a:pt x="2295503" y="0"/>
                  </a:lnTo>
                  <a:cubicBezTo>
                    <a:pt x="2417180" y="0"/>
                    <a:pt x="2516787" y="99607"/>
                    <a:pt x="2516787" y="221284"/>
                  </a:cubicBezTo>
                  <a:lnTo>
                    <a:pt x="2516787" y="1810151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F7395-0DCB-CC7D-9ABB-E5CEDDCFC202}"/>
                </a:ext>
              </a:extLst>
            </p:cNvPr>
            <p:cNvSpPr/>
            <p:nvPr/>
          </p:nvSpPr>
          <p:spPr>
            <a:xfrm>
              <a:off x="6227292" y="3658788"/>
              <a:ext cx="3296022" cy="2410307"/>
            </a:xfrm>
            <a:custGeom>
              <a:avLst/>
              <a:gdLst>
                <a:gd name="connsiteX0" fmla="*/ 3296023 w 3296022"/>
                <a:gd name="connsiteY0" fmla="*/ 0 h 2410307"/>
                <a:gd name="connsiteX1" fmla="*/ 2737973 w 3296022"/>
                <a:gd name="connsiteY1" fmla="*/ 0 h 2410307"/>
                <a:gd name="connsiteX2" fmla="*/ 2516787 w 3296022"/>
                <a:gd name="connsiteY2" fmla="*/ 221187 h 2410307"/>
                <a:gd name="connsiteX3" fmla="*/ 2516787 w 3296022"/>
                <a:gd name="connsiteY3" fmla="*/ 2189024 h 2410307"/>
                <a:gd name="connsiteX4" fmla="*/ 2295503 w 3296022"/>
                <a:gd name="connsiteY4" fmla="*/ 2410307 h 2410307"/>
                <a:gd name="connsiteX5" fmla="*/ 221283 w 3296022"/>
                <a:gd name="connsiteY5" fmla="*/ 2410307 h 2410307"/>
                <a:gd name="connsiteX6" fmla="*/ 0 w 3296022"/>
                <a:gd name="connsiteY6" fmla="*/ 2189024 h 2410307"/>
                <a:gd name="connsiteX7" fmla="*/ 0 w 3296022"/>
                <a:gd name="connsiteY7" fmla="*/ 331442 h 24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6022" h="2410307">
                  <a:moveTo>
                    <a:pt x="3296023" y="0"/>
                  </a:moveTo>
                  <a:lnTo>
                    <a:pt x="2737973" y="0"/>
                  </a:lnTo>
                  <a:cubicBezTo>
                    <a:pt x="2615812" y="0"/>
                    <a:pt x="2516787" y="99026"/>
                    <a:pt x="2516787" y="221187"/>
                  </a:cubicBezTo>
                  <a:lnTo>
                    <a:pt x="2516787" y="2189024"/>
                  </a:lnTo>
                  <a:cubicBezTo>
                    <a:pt x="2516787" y="2310701"/>
                    <a:pt x="2417180" y="2410307"/>
                    <a:pt x="2295503" y="2410307"/>
                  </a:cubicBezTo>
                  <a:lnTo>
                    <a:pt x="221283" y="2410307"/>
                  </a:lnTo>
                  <a:cubicBezTo>
                    <a:pt x="99606" y="2410307"/>
                    <a:pt x="0" y="2310701"/>
                    <a:pt x="0" y="2189024"/>
                  </a:cubicBezTo>
                  <a:lnTo>
                    <a:pt x="0" y="331442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5A1651-2ACF-108E-82AC-22B1268F46F2}"/>
                </a:ext>
              </a:extLst>
            </p:cNvPr>
            <p:cNvSpPr/>
            <p:nvPr/>
          </p:nvSpPr>
          <p:spPr>
            <a:xfrm>
              <a:off x="9518474" y="3430535"/>
              <a:ext cx="225833" cy="451666"/>
            </a:xfrm>
            <a:custGeom>
              <a:avLst/>
              <a:gdLst>
                <a:gd name="connsiteX0" fmla="*/ 0 w 225833"/>
                <a:gd name="connsiteY0" fmla="*/ 0 h 451666"/>
                <a:gd name="connsiteX1" fmla="*/ 225833 w 225833"/>
                <a:gd name="connsiteY1" fmla="*/ 225833 h 451666"/>
                <a:gd name="connsiteX2" fmla="*/ 0 w 225833"/>
                <a:gd name="connsiteY2" fmla="*/ 451666 h 4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833" h="451666">
                  <a:moveTo>
                    <a:pt x="0" y="0"/>
                  </a:moveTo>
                  <a:lnTo>
                    <a:pt x="225833" y="225833"/>
                  </a:lnTo>
                  <a:lnTo>
                    <a:pt x="0" y="451666"/>
                  </a:lnTo>
                </a:path>
              </a:pathLst>
            </a:custGeom>
            <a:noFill/>
            <a:ln w="48384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5F01C9-A7BD-DF7C-E999-99A1167CAA7D}"/>
              </a:ext>
            </a:extLst>
          </p:cNvPr>
          <p:cNvSpPr/>
          <p:nvPr/>
        </p:nvSpPr>
        <p:spPr>
          <a:xfrm>
            <a:off x="9024797" y="1558239"/>
            <a:ext cx="2516786" cy="4510856"/>
          </a:xfrm>
          <a:custGeom>
            <a:avLst/>
            <a:gdLst>
              <a:gd name="connsiteX0" fmla="*/ 0 w 2516786"/>
              <a:gd name="connsiteY0" fmla="*/ 2431991 h 4510856"/>
              <a:gd name="connsiteX1" fmla="*/ 0 w 2516786"/>
              <a:gd name="connsiteY1" fmla="*/ 4289573 h 4510856"/>
              <a:gd name="connsiteX2" fmla="*/ 221283 w 2516786"/>
              <a:gd name="connsiteY2" fmla="*/ 4510857 h 4510856"/>
              <a:gd name="connsiteX3" fmla="*/ 2295503 w 2516786"/>
              <a:gd name="connsiteY3" fmla="*/ 4510857 h 4510856"/>
              <a:gd name="connsiteX4" fmla="*/ 2516787 w 2516786"/>
              <a:gd name="connsiteY4" fmla="*/ 4289573 h 4510856"/>
              <a:gd name="connsiteX5" fmla="*/ 2516787 w 2516786"/>
              <a:gd name="connsiteY5" fmla="*/ 2321736 h 4510856"/>
              <a:gd name="connsiteX6" fmla="*/ 2516787 w 2516786"/>
              <a:gd name="connsiteY6" fmla="*/ 1810151 h 4510856"/>
              <a:gd name="connsiteX7" fmla="*/ 2516787 w 2516786"/>
              <a:gd name="connsiteY7" fmla="*/ 221284 h 4510856"/>
              <a:gd name="connsiteX8" fmla="*/ 2295503 w 2516786"/>
              <a:gd name="connsiteY8" fmla="*/ 0 h 4510856"/>
              <a:gd name="connsiteX9" fmla="*/ 221283 w 2516786"/>
              <a:gd name="connsiteY9" fmla="*/ 0 h 4510856"/>
              <a:gd name="connsiteX10" fmla="*/ 0 w 2516786"/>
              <a:gd name="connsiteY10" fmla="*/ 221284 h 4510856"/>
              <a:gd name="connsiteX11" fmla="*/ 0 w 2516786"/>
              <a:gd name="connsiteY11" fmla="*/ 1801729 h 451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6786" h="4510856">
                <a:moveTo>
                  <a:pt x="0" y="2431991"/>
                </a:moveTo>
                <a:lnTo>
                  <a:pt x="0" y="4289573"/>
                </a:lnTo>
                <a:cubicBezTo>
                  <a:pt x="0" y="4411250"/>
                  <a:pt x="99606" y="4510857"/>
                  <a:pt x="221283" y="4510857"/>
                </a:cubicBezTo>
                <a:lnTo>
                  <a:pt x="2295503" y="4510857"/>
                </a:lnTo>
                <a:cubicBezTo>
                  <a:pt x="2417180" y="4510857"/>
                  <a:pt x="2516787" y="4411250"/>
                  <a:pt x="2516787" y="4289573"/>
                </a:cubicBezTo>
                <a:lnTo>
                  <a:pt x="2516787" y="2321736"/>
                </a:lnTo>
                <a:lnTo>
                  <a:pt x="2516787" y="1810151"/>
                </a:lnTo>
                <a:lnTo>
                  <a:pt x="2516787" y="221284"/>
                </a:lnTo>
                <a:cubicBezTo>
                  <a:pt x="2516787" y="99607"/>
                  <a:pt x="2417180" y="0"/>
                  <a:pt x="2295503" y="0"/>
                </a:cubicBezTo>
                <a:lnTo>
                  <a:pt x="221283" y="0"/>
                </a:lnTo>
                <a:cubicBezTo>
                  <a:pt x="99606" y="0"/>
                  <a:pt x="0" y="99607"/>
                  <a:pt x="0" y="221284"/>
                </a:cubicBezTo>
                <a:lnTo>
                  <a:pt x="0" y="1801729"/>
                </a:lnTo>
              </a:path>
            </a:pathLst>
          </a:custGeom>
          <a:noFill/>
          <a:ln w="48384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5CD8DE-D5CE-5651-7A12-0584E819F750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917652-B0C3-EAF9-7725-A036A92AA78E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BFC44D-E550-3939-C23A-81A619F09654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8BC3BF-EBD5-33DF-AFA5-D6522B858798}"/>
              </a:ext>
            </a:extLst>
          </p:cNvPr>
          <p:cNvSpPr/>
          <p:nvPr/>
        </p:nvSpPr>
        <p:spPr>
          <a:xfrm>
            <a:off x="627442" y="1534040"/>
            <a:ext cx="9679" cy="9679"/>
          </a:xfrm>
          <a:custGeom>
            <a:avLst/>
            <a:gdLst/>
            <a:ahLst/>
            <a:cxnLst/>
            <a:rect l="l" t="t" r="r" b="b"/>
            <a:pathLst>
              <a:path w="9679" h="9679"/>
            </a:pathLst>
          </a:custGeom>
          <a:noFill/>
          <a:ln w="9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823" y="-643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B9ADB3-95A3-4A1E-8264-9E09A0A9D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562" y="925033"/>
            <a:ext cx="3800130" cy="22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90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279BDE"/>
      </a:accent1>
      <a:accent2>
        <a:srgbClr val="16359F"/>
      </a:accent2>
      <a:accent3>
        <a:srgbClr val="92D050"/>
      </a:accent3>
      <a:accent4>
        <a:srgbClr val="80936A"/>
      </a:accent4>
      <a:accent5>
        <a:srgbClr val="64A50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6892</TotalTime>
  <Words>261</Words>
  <Application>Microsoft Office PowerPoint</Application>
  <PresentationFormat>Custom</PresentationFormat>
  <Paragraphs>126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2_Office Theme</vt:lpstr>
      <vt:lpstr>Simple Horizontal Process Flow Diagram</vt:lpstr>
      <vt:lpstr>Simple Horizontal Process Flow Diagram</vt:lpstr>
      <vt:lpstr>Simple Horizontal Process Flow Diagram</vt:lpstr>
      <vt:lpstr>Simple Horizontal Process Flow Diagram</vt:lpstr>
      <vt:lpstr>Simple Horizontal Process Flow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4-Step Horizontal Process Flow Diagram</dc:title>
  <dc:creator>Julian</dc:creator>
  <cp:lastModifiedBy>user</cp:lastModifiedBy>
  <cp:revision>110</cp:revision>
  <dcterms:created xsi:type="dcterms:W3CDTF">2013-09-12T13:05:01Z</dcterms:created>
  <dcterms:modified xsi:type="dcterms:W3CDTF">2024-06-05T19:09:10Z</dcterms:modified>
</cp:coreProperties>
</file>