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6" r:id="rId3"/>
    <p:sldId id="277" r:id="rId4"/>
    <p:sldId id="278" r:id="rId5"/>
    <p:sldId id="279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62"/>
    <a:srgbClr val="F79D7B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2" d="100"/>
          <a:sy n="82" d="100"/>
        </p:scale>
        <p:origin x="50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4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8854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7709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656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541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426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31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197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082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5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0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8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9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3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5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8854" indent="0">
              <a:buNone/>
              <a:defRPr sz="3698"/>
            </a:lvl2pPr>
            <a:lvl3pPr marL="1217709" indent="0">
              <a:buNone/>
              <a:defRPr sz="3198"/>
            </a:lvl3pPr>
            <a:lvl4pPr marL="1826562" indent="0">
              <a:buNone/>
              <a:defRPr sz="2698"/>
            </a:lvl4pPr>
            <a:lvl5pPr marL="2435415" indent="0">
              <a:buNone/>
              <a:defRPr sz="2698"/>
            </a:lvl5pPr>
            <a:lvl6pPr marL="3044269" indent="0">
              <a:buNone/>
              <a:defRPr sz="2698"/>
            </a:lvl6pPr>
            <a:lvl7pPr marL="3653122" indent="0">
              <a:buNone/>
              <a:defRPr sz="2698"/>
            </a:lvl7pPr>
            <a:lvl8pPr marL="4261976" indent="0">
              <a:buNone/>
              <a:defRPr sz="2698"/>
            </a:lvl8pPr>
            <a:lvl9pPr marL="4870829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5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12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4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4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9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0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6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7709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1217709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387" indent="-380532" algn="l" defTabSz="1217709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134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0990" indent="-304428" algn="l" defTabSz="1217709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39842" indent="-304428" algn="l" defTabSz="1217709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8695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9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7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8854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5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6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FB41-9DC1-604E-F56F-AD453963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Weight of Ideas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A9C1B1A-5BEF-7AAE-3EC5-6EC8661DA137}"/>
              </a:ext>
            </a:extLst>
          </p:cNvPr>
          <p:cNvSpPr/>
          <p:nvPr/>
        </p:nvSpPr>
        <p:spPr>
          <a:xfrm>
            <a:off x="2437527" y="4727585"/>
            <a:ext cx="5265384" cy="3350681"/>
          </a:xfrm>
          <a:custGeom>
            <a:avLst/>
            <a:gdLst>
              <a:gd name="connsiteX0" fmla="*/ 5265384 w 5265384"/>
              <a:gd name="connsiteY0" fmla="*/ 117644 h 3350681"/>
              <a:gd name="connsiteX1" fmla="*/ 4974367 w 5265384"/>
              <a:gd name="connsiteY1" fmla="*/ 72154 h 3350681"/>
              <a:gd name="connsiteX2" fmla="*/ 4696768 w 5265384"/>
              <a:gd name="connsiteY2" fmla="*/ 367835 h 3350681"/>
              <a:gd name="connsiteX3" fmla="*/ 4185014 w 5265384"/>
              <a:gd name="connsiteY3" fmla="*/ 879589 h 3350681"/>
              <a:gd name="connsiteX4" fmla="*/ 4696768 w 5265384"/>
              <a:gd name="connsiteY4" fmla="*/ 322345 h 3350681"/>
              <a:gd name="connsiteX5" fmla="*/ 4924215 w 5265384"/>
              <a:gd name="connsiteY5" fmla="*/ 106271 h 3350681"/>
              <a:gd name="connsiteX6" fmla="*/ 4435205 w 5265384"/>
              <a:gd name="connsiteY6" fmla="*/ 174505 h 3350681"/>
              <a:gd name="connsiteX7" fmla="*/ 4360148 w 5265384"/>
              <a:gd name="connsiteY7" fmla="*/ 232163 h 3350681"/>
              <a:gd name="connsiteX8" fmla="*/ 3786983 w 5265384"/>
              <a:gd name="connsiteY8" fmla="*/ 913706 h 3350681"/>
              <a:gd name="connsiteX9" fmla="*/ 3988045 w 5265384"/>
              <a:gd name="connsiteY9" fmla="*/ 565031 h 3350681"/>
              <a:gd name="connsiteX10" fmla="*/ 3980312 w 5265384"/>
              <a:gd name="connsiteY10" fmla="*/ 572537 h 3350681"/>
              <a:gd name="connsiteX11" fmla="*/ 4001806 w 5265384"/>
              <a:gd name="connsiteY11" fmla="*/ 541376 h 3350681"/>
              <a:gd name="connsiteX12" fmla="*/ 4001806 w 5265384"/>
              <a:gd name="connsiteY12" fmla="*/ 541376 h 3350681"/>
              <a:gd name="connsiteX13" fmla="*/ 4001806 w 5265384"/>
              <a:gd name="connsiteY13" fmla="*/ 541376 h 3350681"/>
              <a:gd name="connsiteX14" fmla="*/ 4332854 w 5265384"/>
              <a:gd name="connsiteY14" fmla="*/ 60782 h 3350681"/>
              <a:gd name="connsiteX15" fmla="*/ 3934823 w 5265384"/>
              <a:gd name="connsiteY15" fmla="*/ 140388 h 3350681"/>
              <a:gd name="connsiteX16" fmla="*/ 3650515 w 5265384"/>
              <a:gd name="connsiteY16" fmla="*/ 595281 h 3350681"/>
              <a:gd name="connsiteX17" fmla="*/ 3047782 w 5265384"/>
              <a:gd name="connsiteY17" fmla="*/ 856845 h 3350681"/>
              <a:gd name="connsiteX18" fmla="*/ 2786218 w 5265384"/>
              <a:gd name="connsiteY18" fmla="*/ 401952 h 3350681"/>
              <a:gd name="connsiteX19" fmla="*/ 2331326 w 5265384"/>
              <a:gd name="connsiteY19" fmla="*/ 15293 h 3350681"/>
              <a:gd name="connsiteX20" fmla="*/ 2422304 w 5265384"/>
              <a:gd name="connsiteY20" fmla="*/ 231367 h 3350681"/>
              <a:gd name="connsiteX21" fmla="*/ 2513283 w 5265384"/>
              <a:gd name="connsiteY21" fmla="*/ 1493695 h 3350681"/>
              <a:gd name="connsiteX22" fmla="*/ 0 w 5265384"/>
              <a:gd name="connsiteY22" fmla="*/ 2710533 h 3350681"/>
              <a:gd name="connsiteX23" fmla="*/ 1082531 w 5265384"/>
              <a:gd name="connsiteY23" fmla="*/ 3350682 h 3350681"/>
              <a:gd name="connsiteX24" fmla="*/ 3381218 w 5265384"/>
              <a:gd name="connsiteY24" fmla="*/ 1741953 h 3350681"/>
              <a:gd name="connsiteX25" fmla="*/ 4494682 w 5265384"/>
              <a:gd name="connsiteY25" fmla="*/ 812265 h 3350681"/>
              <a:gd name="connsiteX26" fmla="*/ 4765002 w 5265384"/>
              <a:gd name="connsiteY26" fmla="*/ 561164 h 3350681"/>
              <a:gd name="connsiteX27" fmla="*/ 5265384 w 5265384"/>
              <a:gd name="connsiteY27" fmla="*/ 117644 h 335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65384" h="3350681">
                <a:moveTo>
                  <a:pt x="5265384" y="117644"/>
                </a:moveTo>
                <a:cubicBezTo>
                  <a:pt x="5177817" y="-17687"/>
                  <a:pt x="5045785" y="30873"/>
                  <a:pt x="4974367" y="72154"/>
                </a:cubicBezTo>
                <a:cubicBezTo>
                  <a:pt x="4956285" y="140388"/>
                  <a:pt x="4821864" y="231367"/>
                  <a:pt x="4696768" y="367835"/>
                </a:cubicBezTo>
                <a:cubicBezTo>
                  <a:pt x="4571673" y="504303"/>
                  <a:pt x="4185014" y="879589"/>
                  <a:pt x="4185014" y="879589"/>
                </a:cubicBezTo>
                <a:cubicBezTo>
                  <a:pt x="4185014" y="879589"/>
                  <a:pt x="4594417" y="413324"/>
                  <a:pt x="4696768" y="322345"/>
                </a:cubicBezTo>
                <a:cubicBezTo>
                  <a:pt x="4799119" y="231367"/>
                  <a:pt x="4924215" y="106271"/>
                  <a:pt x="4924215" y="106271"/>
                </a:cubicBezTo>
                <a:cubicBezTo>
                  <a:pt x="4833236" y="-41569"/>
                  <a:pt x="4594417" y="60782"/>
                  <a:pt x="4435205" y="174505"/>
                </a:cubicBezTo>
                <a:cubicBezTo>
                  <a:pt x="4412574" y="190654"/>
                  <a:pt x="4387100" y="210328"/>
                  <a:pt x="4360148" y="232163"/>
                </a:cubicBezTo>
                <a:lnTo>
                  <a:pt x="3786983" y="913706"/>
                </a:lnTo>
                <a:lnTo>
                  <a:pt x="3988045" y="565031"/>
                </a:lnTo>
                <a:cubicBezTo>
                  <a:pt x="3983041" y="569807"/>
                  <a:pt x="3980312" y="572537"/>
                  <a:pt x="3980312" y="572537"/>
                </a:cubicBezTo>
                <a:lnTo>
                  <a:pt x="4001806" y="541376"/>
                </a:lnTo>
                <a:lnTo>
                  <a:pt x="4001806" y="541376"/>
                </a:lnTo>
                <a:lnTo>
                  <a:pt x="4001806" y="541376"/>
                </a:lnTo>
                <a:lnTo>
                  <a:pt x="4332854" y="60782"/>
                </a:lnTo>
                <a:cubicBezTo>
                  <a:pt x="4219131" y="-52941"/>
                  <a:pt x="4094035" y="3920"/>
                  <a:pt x="3934823" y="140388"/>
                </a:cubicBezTo>
                <a:cubicBezTo>
                  <a:pt x="3775610" y="276856"/>
                  <a:pt x="3650515" y="595281"/>
                  <a:pt x="3650515" y="595281"/>
                </a:cubicBezTo>
                <a:cubicBezTo>
                  <a:pt x="3479930" y="902334"/>
                  <a:pt x="3047782" y="856845"/>
                  <a:pt x="3047782" y="856845"/>
                </a:cubicBezTo>
                <a:cubicBezTo>
                  <a:pt x="3047782" y="856845"/>
                  <a:pt x="2831253" y="694448"/>
                  <a:pt x="2786218" y="401952"/>
                </a:cubicBezTo>
                <a:cubicBezTo>
                  <a:pt x="2740729" y="106271"/>
                  <a:pt x="2467793" y="-41569"/>
                  <a:pt x="2331326" y="15293"/>
                </a:cubicBezTo>
                <a:cubicBezTo>
                  <a:pt x="2194858" y="72154"/>
                  <a:pt x="2319953" y="129016"/>
                  <a:pt x="2422304" y="231367"/>
                </a:cubicBezTo>
                <a:cubicBezTo>
                  <a:pt x="2524655" y="333718"/>
                  <a:pt x="2706612" y="1175270"/>
                  <a:pt x="2513283" y="1493695"/>
                </a:cubicBezTo>
                <a:cubicBezTo>
                  <a:pt x="2319953" y="1812120"/>
                  <a:pt x="0" y="2710533"/>
                  <a:pt x="0" y="2710533"/>
                </a:cubicBezTo>
                <a:lnTo>
                  <a:pt x="1082531" y="3350682"/>
                </a:lnTo>
                <a:cubicBezTo>
                  <a:pt x="1455657" y="3105835"/>
                  <a:pt x="2995469" y="2089263"/>
                  <a:pt x="3381218" y="1741953"/>
                </a:cubicBezTo>
                <a:cubicBezTo>
                  <a:pt x="3820303" y="1346651"/>
                  <a:pt x="4492294" y="814198"/>
                  <a:pt x="4494682" y="812265"/>
                </a:cubicBezTo>
                <a:cubicBezTo>
                  <a:pt x="4587367" y="720490"/>
                  <a:pt x="4678686" y="633037"/>
                  <a:pt x="4765002" y="561164"/>
                </a:cubicBezTo>
                <a:cubicBezTo>
                  <a:pt x="5037938" y="333718"/>
                  <a:pt x="5265384" y="117644"/>
                  <a:pt x="5265384" y="117644"/>
                </a:cubicBezTo>
                <a:close/>
              </a:path>
            </a:pathLst>
          </a:custGeom>
          <a:noFill/>
          <a:ln w="11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4ECB100-F72A-A51C-5639-2282F01BC23E}"/>
              </a:ext>
            </a:extLst>
          </p:cNvPr>
          <p:cNvGrpSpPr/>
          <p:nvPr/>
        </p:nvGrpSpPr>
        <p:grpSpPr>
          <a:xfrm>
            <a:off x="2204910" y="1293223"/>
            <a:ext cx="7779005" cy="5597795"/>
            <a:chOff x="2643907" y="1627835"/>
            <a:chExt cx="7314010" cy="526318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AEF332-E316-14CA-C245-F5283D42681B}"/>
                </a:ext>
              </a:extLst>
            </p:cNvPr>
            <p:cNvGrpSpPr/>
            <p:nvPr/>
          </p:nvGrpSpPr>
          <p:grpSpPr>
            <a:xfrm>
              <a:off x="2643907" y="4611243"/>
              <a:ext cx="7100168" cy="290990"/>
              <a:chOff x="2643907" y="4611243"/>
              <a:chExt cx="7100168" cy="2909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99D661B-4838-AADD-6D05-487CE593A61D}"/>
                  </a:ext>
                </a:extLst>
              </p:cNvPr>
              <p:cNvSpPr/>
              <p:nvPr/>
            </p:nvSpPr>
            <p:spPr>
              <a:xfrm>
                <a:off x="2643907" y="4611243"/>
                <a:ext cx="7100168" cy="1163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62000">
                    <a:schemeClr val="tx1">
                      <a:lumMod val="75000"/>
                      <a:lumOff val="25000"/>
                    </a:schemeClr>
                  </a:gs>
                  <a:gs pos="84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6556CCD-EED8-6B7C-3F62-DFF06EFDB4EA}"/>
                  </a:ext>
                </a:extLst>
              </p:cNvPr>
              <p:cNvSpPr/>
              <p:nvPr/>
            </p:nvSpPr>
            <p:spPr>
              <a:xfrm>
                <a:off x="3847775" y="4727639"/>
                <a:ext cx="4692433" cy="174594"/>
              </a:xfrm>
              <a:custGeom>
                <a:avLst/>
                <a:gdLst>
                  <a:gd name="connsiteX0" fmla="*/ 0 w 5805906"/>
                  <a:gd name="connsiteY0" fmla="*/ 0 h 216024"/>
                  <a:gd name="connsiteX1" fmla="*/ 5805906 w 5805906"/>
                  <a:gd name="connsiteY1" fmla="*/ 0 h 216024"/>
                  <a:gd name="connsiteX2" fmla="*/ 5688902 w 5805906"/>
                  <a:gd name="connsiteY2" fmla="*/ 27601 h 216024"/>
                  <a:gd name="connsiteX3" fmla="*/ 2902953 w 5805906"/>
                  <a:gd name="connsiteY3" fmla="*/ 216024 h 216024"/>
                  <a:gd name="connsiteX4" fmla="*/ 117004 w 5805906"/>
                  <a:gd name="connsiteY4" fmla="*/ 27601 h 216024"/>
                  <a:gd name="connsiteX5" fmla="*/ 0 w 5805906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5906" h="216024">
                    <a:moveTo>
                      <a:pt x="0" y="0"/>
                    </a:moveTo>
                    <a:lnTo>
                      <a:pt x="5805906" y="0"/>
                    </a:lnTo>
                    <a:lnTo>
                      <a:pt x="5688902" y="27601"/>
                    </a:lnTo>
                    <a:cubicBezTo>
                      <a:pt x="5152376" y="139834"/>
                      <a:pt x="4105963" y="216024"/>
                      <a:pt x="2902953" y="216024"/>
                    </a:cubicBezTo>
                    <a:cubicBezTo>
                      <a:pt x="1699944" y="216024"/>
                      <a:pt x="653531" y="139834"/>
                      <a:pt x="117004" y="2760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3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068B8-591E-9296-14EA-94BEA663FB94}"/>
                </a:ext>
              </a:extLst>
            </p:cNvPr>
            <p:cNvGrpSpPr/>
            <p:nvPr/>
          </p:nvGrpSpPr>
          <p:grpSpPr>
            <a:xfrm>
              <a:off x="7956059" y="2466321"/>
              <a:ext cx="1532373" cy="2153330"/>
              <a:chOff x="8398668" y="1052736"/>
              <a:chExt cx="1895992" cy="266429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4CE503-1939-6832-5354-B568857B0699}"/>
                  </a:ext>
                </a:extLst>
              </p:cNvPr>
              <p:cNvSpPr/>
              <p:nvPr/>
            </p:nvSpPr>
            <p:spPr>
              <a:xfrm>
                <a:off x="9058632" y="3284984"/>
                <a:ext cx="576064" cy="432048"/>
              </a:xfrm>
              <a:prstGeom prst="roundRect">
                <a:avLst>
                  <a:gd name="adj" fmla="val 2577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5ACF7B-527E-C96E-0717-2AF16CF83D94}"/>
                  </a:ext>
                </a:extLst>
              </p:cNvPr>
              <p:cNvGrpSpPr/>
              <p:nvPr/>
            </p:nvGrpSpPr>
            <p:grpSpPr>
              <a:xfrm>
                <a:off x="8398668" y="1052736"/>
                <a:ext cx="1895992" cy="2498705"/>
                <a:chOff x="7462564" y="1268760"/>
                <a:chExt cx="1578868" cy="2080771"/>
              </a:xfrm>
            </p:grpSpPr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B3CDC336-5DEC-4BE5-AC86-A5CAE0407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2564" y="1268760"/>
                  <a:ext cx="1578868" cy="1592862"/>
                </a:xfrm>
                <a:custGeom>
                  <a:avLst/>
                  <a:gdLst>
                    <a:gd name="T0" fmla="*/ 222 w 1297"/>
                    <a:gd name="T1" fmla="*/ 1147 h 1309"/>
                    <a:gd name="T2" fmla="*/ 346 w 1297"/>
                    <a:gd name="T3" fmla="*/ 1309 h 1309"/>
                    <a:gd name="T4" fmla="*/ 930 w 1297"/>
                    <a:gd name="T5" fmla="*/ 1309 h 1309"/>
                    <a:gd name="T6" fmla="*/ 1054 w 1297"/>
                    <a:gd name="T7" fmla="*/ 1147 h 1309"/>
                    <a:gd name="T8" fmla="*/ 1263 w 1297"/>
                    <a:gd name="T9" fmla="*/ 580 h 1309"/>
                    <a:gd name="T10" fmla="*/ 708 w 1297"/>
                    <a:gd name="T11" fmla="*/ 42 h 1309"/>
                    <a:gd name="T12" fmla="*/ 0 w 1297"/>
                    <a:gd name="T13" fmla="*/ 674 h 1309"/>
                    <a:gd name="T14" fmla="*/ 222 w 1297"/>
                    <a:gd name="T15" fmla="*/ 1147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97" h="1309">
                      <a:moveTo>
                        <a:pt x="222" y="1147"/>
                      </a:moveTo>
                      <a:cubicBezTo>
                        <a:pt x="273" y="1194"/>
                        <a:pt x="316" y="1250"/>
                        <a:pt x="346" y="1309"/>
                      </a:cubicBezTo>
                      <a:cubicBezTo>
                        <a:pt x="930" y="1309"/>
                        <a:pt x="930" y="1309"/>
                        <a:pt x="930" y="1309"/>
                      </a:cubicBezTo>
                      <a:cubicBezTo>
                        <a:pt x="960" y="1250"/>
                        <a:pt x="1003" y="1190"/>
                        <a:pt x="1054" y="1147"/>
                      </a:cubicBezTo>
                      <a:cubicBezTo>
                        <a:pt x="1207" y="1015"/>
                        <a:pt x="1297" y="806"/>
                        <a:pt x="1263" y="580"/>
                      </a:cubicBezTo>
                      <a:cubicBezTo>
                        <a:pt x="1225" y="298"/>
                        <a:pt x="990" y="72"/>
                        <a:pt x="708" y="42"/>
                      </a:cubicBezTo>
                      <a:cubicBezTo>
                        <a:pt x="324" y="0"/>
                        <a:pt x="0" y="298"/>
                        <a:pt x="0" y="674"/>
                      </a:cubicBezTo>
                      <a:cubicBezTo>
                        <a:pt x="4" y="861"/>
                        <a:pt x="90" y="1032"/>
                        <a:pt x="222" y="11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36">
                  <a:extLst>
                    <a:ext uri="{FF2B5EF4-FFF2-40B4-BE49-F238E27FC236}">
                      <a16:creationId xmlns:a16="http://schemas.microsoft.com/office/drawing/2014/main" id="{EC89D047-58DD-47D9-93F7-6302F056AF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28608" y="2112879"/>
                  <a:ext cx="646780" cy="763965"/>
                </a:xfrm>
                <a:custGeom>
                  <a:avLst/>
                  <a:gdLst>
                    <a:gd name="T0" fmla="*/ 426 w 520"/>
                    <a:gd name="T1" fmla="*/ 5 h 615"/>
                    <a:gd name="T2" fmla="*/ 332 w 520"/>
                    <a:gd name="T3" fmla="*/ 98 h 615"/>
                    <a:gd name="T4" fmla="*/ 332 w 520"/>
                    <a:gd name="T5" fmla="*/ 154 h 615"/>
                    <a:gd name="T6" fmla="*/ 260 w 520"/>
                    <a:gd name="T7" fmla="*/ 154 h 615"/>
                    <a:gd name="T8" fmla="*/ 187 w 520"/>
                    <a:gd name="T9" fmla="*/ 154 h 615"/>
                    <a:gd name="T10" fmla="*/ 187 w 520"/>
                    <a:gd name="T11" fmla="*/ 94 h 615"/>
                    <a:gd name="T12" fmla="*/ 94 w 520"/>
                    <a:gd name="T13" fmla="*/ 0 h 615"/>
                    <a:gd name="T14" fmla="*/ 0 w 520"/>
                    <a:gd name="T15" fmla="*/ 94 h 615"/>
                    <a:gd name="T16" fmla="*/ 0 w 520"/>
                    <a:gd name="T17" fmla="*/ 98 h 615"/>
                    <a:gd name="T18" fmla="*/ 94 w 520"/>
                    <a:gd name="T19" fmla="*/ 192 h 615"/>
                    <a:gd name="T20" fmla="*/ 149 w 520"/>
                    <a:gd name="T21" fmla="*/ 192 h 615"/>
                    <a:gd name="T22" fmla="*/ 149 w 520"/>
                    <a:gd name="T23" fmla="*/ 610 h 615"/>
                    <a:gd name="T24" fmla="*/ 187 w 520"/>
                    <a:gd name="T25" fmla="*/ 610 h 615"/>
                    <a:gd name="T26" fmla="*/ 187 w 520"/>
                    <a:gd name="T27" fmla="*/ 197 h 615"/>
                    <a:gd name="T28" fmla="*/ 260 w 520"/>
                    <a:gd name="T29" fmla="*/ 197 h 615"/>
                    <a:gd name="T30" fmla="*/ 332 w 520"/>
                    <a:gd name="T31" fmla="*/ 197 h 615"/>
                    <a:gd name="T32" fmla="*/ 332 w 520"/>
                    <a:gd name="T33" fmla="*/ 615 h 615"/>
                    <a:gd name="T34" fmla="*/ 371 w 520"/>
                    <a:gd name="T35" fmla="*/ 615 h 615"/>
                    <a:gd name="T36" fmla="*/ 371 w 520"/>
                    <a:gd name="T37" fmla="*/ 197 h 615"/>
                    <a:gd name="T38" fmla="*/ 426 w 520"/>
                    <a:gd name="T39" fmla="*/ 197 h 615"/>
                    <a:gd name="T40" fmla="*/ 520 w 520"/>
                    <a:gd name="T41" fmla="*/ 103 h 615"/>
                    <a:gd name="T42" fmla="*/ 520 w 520"/>
                    <a:gd name="T43" fmla="*/ 98 h 615"/>
                    <a:gd name="T44" fmla="*/ 426 w 520"/>
                    <a:gd name="T45" fmla="*/ 5 h 615"/>
                    <a:gd name="T46" fmla="*/ 149 w 520"/>
                    <a:gd name="T47" fmla="*/ 154 h 615"/>
                    <a:gd name="T48" fmla="*/ 94 w 520"/>
                    <a:gd name="T49" fmla="*/ 154 h 615"/>
                    <a:gd name="T50" fmla="*/ 38 w 520"/>
                    <a:gd name="T51" fmla="*/ 98 h 615"/>
                    <a:gd name="T52" fmla="*/ 38 w 520"/>
                    <a:gd name="T53" fmla="*/ 94 h 615"/>
                    <a:gd name="T54" fmla="*/ 94 w 520"/>
                    <a:gd name="T55" fmla="*/ 39 h 615"/>
                    <a:gd name="T56" fmla="*/ 149 w 520"/>
                    <a:gd name="T57" fmla="*/ 94 h 615"/>
                    <a:gd name="T58" fmla="*/ 149 w 520"/>
                    <a:gd name="T59" fmla="*/ 154 h 615"/>
                    <a:gd name="T60" fmla="*/ 478 w 520"/>
                    <a:gd name="T61" fmla="*/ 103 h 615"/>
                    <a:gd name="T62" fmla="*/ 422 w 520"/>
                    <a:gd name="T63" fmla="*/ 158 h 615"/>
                    <a:gd name="T64" fmla="*/ 367 w 520"/>
                    <a:gd name="T65" fmla="*/ 158 h 615"/>
                    <a:gd name="T66" fmla="*/ 367 w 520"/>
                    <a:gd name="T67" fmla="*/ 98 h 615"/>
                    <a:gd name="T68" fmla="*/ 422 w 520"/>
                    <a:gd name="T69" fmla="*/ 43 h 615"/>
                    <a:gd name="T70" fmla="*/ 478 w 520"/>
                    <a:gd name="T71" fmla="*/ 98 h 615"/>
                    <a:gd name="T72" fmla="*/ 478 w 520"/>
                    <a:gd name="T73" fmla="*/ 10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615">
                      <a:moveTo>
                        <a:pt x="426" y="5"/>
                      </a:moveTo>
                      <a:cubicBezTo>
                        <a:pt x="375" y="5"/>
                        <a:pt x="332" y="47"/>
                        <a:pt x="332" y="98"/>
                      </a:cubicBezTo>
                      <a:cubicBezTo>
                        <a:pt x="332" y="154"/>
                        <a:pt x="332" y="154"/>
                        <a:pt x="332" y="154"/>
                      </a:cubicBezTo>
                      <a:cubicBezTo>
                        <a:pt x="260" y="154"/>
                        <a:pt x="260" y="154"/>
                        <a:pt x="260" y="154"/>
                      </a:cubicBezTo>
                      <a:cubicBezTo>
                        <a:pt x="187" y="154"/>
                        <a:pt x="187" y="154"/>
                        <a:pt x="187" y="154"/>
                      </a:cubicBezTo>
                      <a:cubicBezTo>
                        <a:pt x="187" y="94"/>
                        <a:pt x="187" y="94"/>
                        <a:pt x="187" y="94"/>
                      </a:cubicBezTo>
                      <a:cubicBezTo>
                        <a:pt x="187" y="43"/>
                        <a:pt x="145" y="0"/>
                        <a:pt x="94" y="0"/>
                      </a:cubicBezTo>
                      <a:cubicBezTo>
                        <a:pt x="42" y="0"/>
                        <a:pt x="0" y="43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50"/>
                        <a:pt x="42" y="192"/>
                        <a:pt x="94" y="192"/>
                      </a:cubicBezTo>
                      <a:cubicBezTo>
                        <a:pt x="149" y="192"/>
                        <a:pt x="149" y="192"/>
                        <a:pt x="149" y="192"/>
                      </a:cubicBezTo>
                      <a:cubicBezTo>
                        <a:pt x="149" y="610"/>
                        <a:pt x="149" y="610"/>
                        <a:pt x="149" y="610"/>
                      </a:cubicBezTo>
                      <a:cubicBezTo>
                        <a:pt x="187" y="610"/>
                        <a:pt x="187" y="610"/>
                        <a:pt x="187" y="610"/>
                      </a:cubicBezTo>
                      <a:cubicBezTo>
                        <a:pt x="187" y="197"/>
                        <a:pt x="187" y="197"/>
                        <a:pt x="187" y="197"/>
                      </a:cubicBezTo>
                      <a:cubicBezTo>
                        <a:pt x="260" y="197"/>
                        <a:pt x="260" y="197"/>
                        <a:pt x="260" y="197"/>
                      </a:cubicBezTo>
                      <a:cubicBezTo>
                        <a:pt x="332" y="197"/>
                        <a:pt x="332" y="197"/>
                        <a:pt x="332" y="197"/>
                      </a:cubicBezTo>
                      <a:cubicBezTo>
                        <a:pt x="332" y="615"/>
                        <a:pt x="332" y="615"/>
                        <a:pt x="332" y="615"/>
                      </a:cubicBezTo>
                      <a:cubicBezTo>
                        <a:pt x="371" y="615"/>
                        <a:pt x="371" y="615"/>
                        <a:pt x="371" y="615"/>
                      </a:cubicBezTo>
                      <a:cubicBezTo>
                        <a:pt x="371" y="197"/>
                        <a:pt x="371" y="197"/>
                        <a:pt x="371" y="197"/>
                      </a:cubicBezTo>
                      <a:cubicBezTo>
                        <a:pt x="426" y="197"/>
                        <a:pt x="426" y="197"/>
                        <a:pt x="426" y="197"/>
                      </a:cubicBezTo>
                      <a:cubicBezTo>
                        <a:pt x="478" y="197"/>
                        <a:pt x="520" y="154"/>
                        <a:pt x="520" y="103"/>
                      </a:cubicBezTo>
                      <a:cubicBezTo>
                        <a:pt x="520" y="98"/>
                        <a:pt x="520" y="98"/>
                        <a:pt x="520" y="98"/>
                      </a:cubicBezTo>
                      <a:cubicBezTo>
                        <a:pt x="520" y="47"/>
                        <a:pt x="478" y="5"/>
                        <a:pt x="426" y="5"/>
                      </a:cubicBezTo>
                      <a:close/>
                      <a:moveTo>
                        <a:pt x="149" y="154"/>
                      </a:moveTo>
                      <a:cubicBezTo>
                        <a:pt x="94" y="154"/>
                        <a:pt x="94" y="154"/>
                        <a:pt x="94" y="154"/>
                      </a:cubicBezTo>
                      <a:cubicBezTo>
                        <a:pt x="64" y="154"/>
                        <a:pt x="38" y="128"/>
                        <a:pt x="38" y="98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64"/>
                        <a:pt x="64" y="39"/>
                        <a:pt x="94" y="39"/>
                      </a:cubicBezTo>
                      <a:cubicBezTo>
                        <a:pt x="123" y="39"/>
                        <a:pt x="149" y="64"/>
                        <a:pt x="149" y="94"/>
                      </a:cubicBezTo>
                      <a:lnTo>
                        <a:pt x="149" y="154"/>
                      </a:lnTo>
                      <a:close/>
                      <a:moveTo>
                        <a:pt x="478" y="103"/>
                      </a:moveTo>
                      <a:cubicBezTo>
                        <a:pt x="478" y="133"/>
                        <a:pt x="452" y="158"/>
                        <a:pt x="422" y="158"/>
                      </a:cubicBezTo>
                      <a:cubicBezTo>
                        <a:pt x="367" y="158"/>
                        <a:pt x="367" y="158"/>
                        <a:pt x="367" y="158"/>
                      </a:cubicBezTo>
                      <a:cubicBezTo>
                        <a:pt x="367" y="98"/>
                        <a:pt x="367" y="98"/>
                        <a:pt x="367" y="98"/>
                      </a:cubicBezTo>
                      <a:cubicBezTo>
                        <a:pt x="367" y="69"/>
                        <a:pt x="392" y="43"/>
                        <a:pt x="422" y="43"/>
                      </a:cubicBezTo>
                      <a:cubicBezTo>
                        <a:pt x="452" y="43"/>
                        <a:pt x="478" y="69"/>
                        <a:pt x="478" y="98"/>
                      </a:cubicBezTo>
                      <a:lnTo>
                        <a:pt x="478" y="10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39FC025-0595-4531-BFC4-7A31D9299BF8}"/>
                    </a:ext>
                  </a:extLst>
                </p:cNvPr>
                <p:cNvGrpSpPr/>
                <p:nvPr/>
              </p:nvGrpSpPr>
              <p:grpSpPr>
                <a:xfrm>
                  <a:off x="7790170" y="2846991"/>
                  <a:ext cx="902665" cy="502540"/>
                  <a:chOff x="5650386" y="4584814"/>
                  <a:chExt cx="902665" cy="502540"/>
                </a:xfrm>
              </p:grpSpPr>
              <p:sp>
                <p:nvSpPr>
                  <p:cNvPr id="17" name="Freeform 15">
                    <a:extLst>
                      <a:ext uri="{FF2B5EF4-FFF2-40B4-BE49-F238E27FC236}">
                        <a16:creationId xmlns:a16="http://schemas.microsoft.com/office/drawing/2014/main" id="{4C544892-4DFC-4D6C-8F12-14072C4FA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3896" y="4729851"/>
                    <a:ext cx="715643" cy="357503"/>
                  </a:xfrm>
                  <a:custGeom>
                    <a:avLst/>
                    <a:gdLst>
                      <a:gd name="T0" fmla="*/ 588 w 588"/>
                      <a:gd name="T1" fmla="*/ 205 h 294"/>
                      <a:gd name="T2" fmla="*/ 588 w 588"/>
                      <a:gd name="T3" fmla="*/ 0 h 294"/>
                      <a:gd name="T4" fmla="*/ 0 w 588"/>
                      <a:gd name="T5" fmla="*/ 0 h 294"/>
                      <a:gd name="T6" fmla="*/ 0 w 588"/>
                      <a:gd name="T7" fmla="*/ 205 h 294"/>
                      <a:gd name="T8" fmla="*/ 89 w 588"/>
                      <a:gd name="T9" fmla="*/ 294 h 294"/>
                      <a:gd name="T10" fmla="*/ 503 w 588"/>
                      <a:gd name="T11" fmla="*/ 294 h 294"/>
                      <a:gd name="T12" fmla="*/ 588 w 588"/>
                      <a:gd name="T13" fmla="*/ 205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88" h="294">
                        <a:moveTo>
                          <a:pt x="588" y="205"/>
                        </a:moveTo>
                        <a:cubicBezTo>
                          <a:pt x="588" y="0"/>
                          <a:pt x="588" y="0"/>
                          <a:pt x="58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05"/>
                          <a:pt x="0" y="205"/>
                          <a:pt x="0" y="205"/>
                        </a:cubicBezTo>
                        <a:cubicBezTo>
                          <a:pt x="0" y="252"/>
                          <a:pt x="38" y="294"/>
                          <a:pt x="89" y="294"/>
                        </a:cubicBezTo>
                        <a:cubicBezTo>
                          <a:pt x="503" y="294"/>
                          <a:pt x="503" y="294"/>
                          <a:pt x="503" y="294"/>
                        </a:cubicBezTo>
                        <a:cubicBezTo>
                          <a:pt x="550" y="290"/>
                          <a:pt x="588" y="252"/>
                          <a:pt x="588" y="20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" name="Freeform 16">
                    <a:extLst>
                      <a:ext uri="{FF2B5EF4-FFF2-40B4-BE49-F238E27FC236}">
                        <a16:creationId xmlns:a16="http://schemas.microsoft.com/office/drawing/2014/main" id="{26147F79-CAFD-4547-B4DB-7F8A12A72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584814"/>
                    <a:ext cx="902665" cy="145037"/>
                  </a:xfrm>
                  <a:custGeom>
                    <a:avLst/>
                    <a:gdLst>
                      <a:gd name="T0" fmla="*/ 682 w 742"/>
                      <a:gd name="T1" fmla="*/ 0 h 119"/>
                      <a:gd name="T2" fmla="*/ 60 w 742"/>
                      <a:gd name="T3" fmla="*/ 0 h 119"/>
                      <a:gd name="T4" fmla="*/ 0 w 742"/>
                      <a:gd name="T5" fmla="*/ 59 h 119"/>
                      <a:gd name="T6" fmla="*/ 0 w 742"/>
                      <a:gd name="T7" fmla="*/ 59 h 119"/>
                      <a:gd name="T8" fmla="*/ 60 w 742"/>
                      <a:gd name="T9" fmla="*/ 119 h 119"/>
                      <a:gd name="T10" fmla="*/ 682 w 742"/>
                      <a:gd name="T11" fmla="*/ 119 h 119"/>
                      <a:gd name="T12" fmla="*/ 742 w 742"/>
                      <a:gd name="T13" fmla="*/ 59 h 119"/>
                      <a:gd name="T14" fmla="*/ 742 w 742"/>
                      <a:gd name="T15" fmla="*/ 59 h 119"/>
                      <a:gd name="T16" fmla="*/ 682 w 742"/>
                      <a:gd name="T1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19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5"/>
                          <a:pt x="0" y="5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93"/>
                          <a:pt x="25" y="119"/>
                          <a:pt x="60" y="119"/>
                        </a:cubicBezTo>
                        <a:cubicBezTo>
                          <a:pt x="682" y="119"/>
                          <a:pt x="682" y="119"/>
                          <a:pt x="682" y="119"/>
                        </a:cubicBezTo>
                        <a:cubicBezTo>
                          <a:pt x="717" y="119"/>
                          <a:pt x="742" y="93"/>
                          <a:pt x="742" y="59"/>
                        </a:cubicBezTo>
                        <a:cubicBezTo>
                          <a:pt x="742" y="59"/>
                          <a:pt x="742" y="59"/>
                          <a:pt x="742" y="59"/>
                        </a:cubicBezTo>
                        <a:cubicBezTo>
                          <a:pt x="742" y="25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" name="Freeform 17">
                    <a:extLst>
                      <a:ext uri="{FF2B5EF4-FFF2-40B4-BE49-F238E27FC236}">
                        <a16:creationId xmlns:a16="http://schemas.microsoft.com/office/drawing/2014/main" id="{B21A9BB7-DAB5-4C67-9093-AE388DC01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807458"/>
                    <a:ext cx="902665" cy="146309"/>
                  </a:xfrm>
                  <a:custGeom>
                    <a:avLst/>
                    <a:gdLst>
                      <a:gd name="T0" fmla="*/ 682 w 742"/>
                      <a:gd name="T1" fmla="*/ 0 h 120"/>
                      <a:gd name="T2" fmla="*/ 60 w 742"/>
                      <a:gd name="T3" fmla="*/ 0 h 120"/>
                      <a:gd name="T4" fmla="*/ 0 w 742"/>
                      <a:gd name="T5" fmla="*/ 60 h 120"/>
                      <a:gd name="T6" fmla="*/ 0 w 742"/>
                      <a:gd name="T7" fmla="*/ 60 h 120"/>
                      <a:gd name="T8" fmla="*/ 60 w 742"/>
                      <a:gd name="T9" fmla="*/ 120 h 120"/>
                      <a:gd name="T10" fmla="*/ 682 w 742"/>
                      <a:gd name="T11" fmla="*/ 120 h 120"/>
                      <a:gd name="T12" fmla="*/ 742 w 742"/>
                      <a:gd name="T13" fmla="*/ 60 h 120"/>
                      <a:gd name="T14" fmla="*/ 742 w 742"/>
                      <a:gd name="T15" fmla="*/ 60 h 120"/>
                      <a:gd name="T16" fmla="*/ 682 w 742"/>
                      <a:gd name="T17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20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6"/>
                          <a:pt x="0" y="60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94"/>
                          <a:pt x="25" y="120"/>
                          <a:pt x="60" y="120"/>
                        </a:cubicBezTo>
                        <a:cubicBezTo>
                          <a:pt x="682" y="120"/>
                          <a:pt x="682" y="120"/>
                          <a:pt x="682" y="120"/>
                        </a:cubicBezTo>
                        <a:cubicBezTo>
                          <a:pt x="717" y="120"/>
                          <a:pt x="742" y="94"/>
                          <a:pt x="742" y="60"/>
                        </a:cubicBezTo>
                        <a:cubicBezTo>
                          <a:pt x="742" y="60"/>
                          <a:pt x="742" y="60"/>
                          <a:pt x="742" y="60"/>
                        </a:cubicBezTo>
                        <a:cubicBezTo>
                          <a:pt x="742" y="30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F93781-5B10-2304-4988-5628FAAC43AB}"/>
                </a:ext>
              </a:extLst>
            </p:cNvPr>
            <p:cNvSpPr/>
            <p:nvPr/>
          </p:nvSpPr>
          <p:spPr>
            <a:xfrm>
              <a:off x="8174851" y="2753549"/>
              <a:ext cx="384821" cy="482848"/>
            </a:xfrm>
            <a:custGeom>
              <a:avLst/>
              <a:gdLst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779892"/>
                <a:gd name="connsiteY0" fmla="*/ 820556 h 820556"/>
                <a:gd name="connsiteX1" fmla="*/ 619432 w 779892"/>
                <a:gd name="connsiteY1" fmla="*/ 53640 h 820556"/>
                <a:gd name="connsiteX2" fmla="*/ 619432 w 779892"/>
                <a:gd name="connsiteY2" fmla="*/ 63472 h 820556"/>
                <a:gd name="connsiteX3" fmla="*/ 779892 w 779892"/>
                <a:gd name="connsiteY3" fmla="*/ 88690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0" fmla="*/ 0 w 850230"/>
                <a:gd name="connsiteY0" fmla="*/ 821083 h 821083"/>
                <a:gd name="connsiteX1" fmla="*/ 619432 w 850230"/>
                <a:gd name="connsiteY1" fmla="*/ 54167 h 821083"/>
                <a:gd name="connsiteX2" fmla="*/ 850230 w 850230"/>
                <a:gd name="connsiteY2" fmla="*/ 61801 h 821083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007" h="813076">
                  <a:moveTo>
                    <a:pt x="0" y="813076"/>
                  </a:moveTo>
                  <a:cubicBezTo>
                    <a:pt x="19429" y="200237"/>
                    <a:pt x="483292" y="7257"/>
                    <a:pt x="648007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06A5F95-CF2D-682E-2584-947075B713B4}"/>
                </a:ext>
              </a:extLst>
            </p:cNvPr>
            <p:cNvGrpSpPr/>
            <p:nvPr/>
          </p:nvGrpSpPr>
          <p:grpSpPr>
            <a:xfrm>
              <a:off x="7490474" y="1627835"/>
              <a:ext cx="2467443" cy="1062871"/>
              <a:chOff x="7490474" y="1627835"/>
              <a:chExt cx="2467443" cy="106287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CADD288-62BD-B171-BBAF-8FDEAA6C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2954" y="1627835"/>
                <a:ext cx="0" cy="49969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92428AE-005B-B70A-C216-D52BB6DBD41F}"/>
                  </a:ext>
                </a:extLst>
              </p:cNvPr>
              <p:cNvGrpSpPr/>
              <p:nvPr/>
            </p:nvGrpSpPr>
            <p:grpSpPr>
              <a:xfrm>
                <a:off x="7490474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F9B867E-68A4-335F-0B13-DA0F785A6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E2D0DED-5A3D-D7ED-7A21-C1E0B59386B8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2B6A84F-5D3A-ECF0-5795-87C70F946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6A6E03C-F284-27F9-8AFC-3A9C9D500B42}"/>
                  </a:ext>
                </a:extLst>
              </p:cNvPr>
              <p:cNvGrpSpPr/>
              <p:nvPr/>
            </p:nvGrpSpPr>
            <p:grpSpPr>
              <a:xfrm flipH="1">
                <a:off x="9108259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8E95DB1-1A60-F52B-57DE-EBB34E94C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71FF8E5-A9B3-F28B-CB05-901BA396E642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F6C344-C910-7D5C-94AE-7D407671E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5B41A0-9DD1-5A43-DEC2-D01C855A0729}"/>
                </a:ext>
              </a:extLst>
            </p:cNvPr>
            <p:cNvGrpSpPr/>
            <p:nvPr/>
          </p:nvGrpSpPr>
          <p:grpSpPr>
            <a:xfrm>
              <a:off x="2896142" y="3147714"/>
              <a:ext cx="1470078" cy="1470078"/>
              <a:chOff x="909836" y="3356992"/>
              <a:chExt cx="756744" cy="7567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08AFE8-0541-162F-A296-52BC2AE1F1D8}"/>
                  </a:ext>
                </a:extLst>
              </p:cNvPr>
              <p:cNvSpPr/>
              <p:nvPr/>
            </p:nvSpPr>
            <p:spPr>
              <a:xfrm>
                <a:off x="909836" y="3356992"/>
                <a:ext cx="756744" cy="756744"/>
              </a:xfrm>
              <a:prstGeom prst="ellipse">
                <a:avLst/>
              </a:prstGeom>
              <a:gradFill flip="none" rotWithShape="1">
                <a:gsLst>
                  <a:gs pos="19000">
                    <a:schemeClr val="accent1"/>
                  </a:gs>
                  <a:gs pos="75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2056D3-5AD3-55C3-1703-B0F6783FF2BB}"/>
                  </a:ext>
                </a:extLst>
              </p:cNvPr>
              <p:cNvSpPr/>
              <p:nvPr/>
            </p:nvSpPr>
            <p:spPr>
              <a:xfrm>
                <a:off x="1053852" y="3501008"/>
                <a:ext cx="179614" cy="179614"/>
              </a:xfrm>
              <a:prstGeom prst="ellipse">
                <a:avLst/>
              </a:prstGeom>
              <a:gradFill>
                <a:gsLst>
                  <a:gs pos="19000">
                    <a:schemeClr val="accent6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5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B370E90-FB41-9F0A-5A7F-47F7E051B52B}"/>
                </a:ext>
              </a:extLst>
            </p:cNvPr>
            <p:cNvGrpSpPr/>
            <p:nvPr/>
          </p:nvGrpSpPr>
          <p:grpSpPr>
            <a:xfrm>
              <a:off x="3652846" y="4727585"/>
              <a:ext cx="4050066" cy="2163433"/>
              <a:chOff x="3652846" y="4727585"/>
              <a:chExt cx="4050066" cy="216343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D75BE3B-3EDD-C19D-5C85-8FC6C6C77B71}"/>
                  </a:ext>
                </a:extLst>
              </p:cNvPr>
              <p:cNvSpPr/>
              <p:nvPr/>
            </p:nvSpPr>
            <p:spPr>
              <a:xfrm>
                <a:off x="3826779" y="4727585"/>
                <a:ext cx="3876133" cy="2130415"/>
              </a:xfrm>
              <a:custGeom>
                <a:avLst/>
                <a:gdLst>
                  <a:gd name="connsiteX0" fmla="*/ 2809667 w 3876133"/>
                  <a:gd name="connsiteY0" fmla="*/ 11 h 2130415"/>
                  <a:gd name="connsiteX1" fmla="*/ 2943603 w 3876133"/>
                  <a:gd name="connsiteY1" fmla="*/ 60782 h 2130415"/>
                  <a:gd name="connsiteX2" fmla="*/ 2591061 w 3876133"/>
                  <a:gd name="connsiteY2" fmla="*/ 572537 h 2130415"/>
                  <a:gd name="connsiteX3" fmla="*/ 3045954 w 3876133"/>
                  <a:gd name="connsiteY3" fmla="*/ 174505 h 2130415"/>
                  <a:gd name="connsiteX4" fmla="*/ 3534964 w 3876133"/>
                  <a:gd name="connsiteY4" fmla="*/ 106271 h 2130415"/>
                  <a:gd name="connsiteX5" fmla="*/ 3876133 w 3876133"/>
                  <a:gd name="connsiteY5" fmla="*/ 117644 h 2130415"/>
                  <a:gd name="connsiteX6" fmla="*/ 3375751 w 3876133"/>
                  <a:gd name="connsiteY6" fmla="*/ 561164 h 2130415"/>
                  <a:gd name="connsiteX7" fmla="*/ 2520439 w 3876133"/>
                  <a:gd name="connsiteY7" fmla="*/ 1355294 h 2130415"/>
                  <a:gd name="connsiteX8" fmla="*/ 1635786 w 3876133"/>
                  <a:gd name="connsiteY8" fmla="*/ 2119173 h 2130415"/>
                  <a:gd name="connsiteX9" fmla="*/ 1623398 w 3876133"/>
                  <a:gd name="connsiteY9" fmla="*/ 2130415 h 2130415"/>
                  <a:gd name="connsiteX10" fmla="*/ 0 w 3876133"/>
                  <a:gd name="connsiteY10" fmla="*/ 2130415 h 2130415"/>
                  <a:gd name="connsiteX11" fmla="*/ 21497 w 3876133"/>
                  <a:gd name="connsiteY11" fmla="*/ 2120866 h 2130415"/>
                  <a:gd name="connsiteX12" fmla="*/ 1124032 w 3876133"/>
                  <a:gd name="connsiteY12" fmla="*/ 1493695 h 2130415"/>
                  <a:gd name="connsiteX13" fmla="*/ 1033053 w 3876133"/>
                  <a:gd name="connsiteY13" fmla="*/ 231367 h 2130415"/>
                  <a:gd name="connsiteX14" fmla="*/ 942075 w 3876133"/>
                  <a:gd name="connsiteY14" fmla="*/ 15293 h 2130415"/>
                  <a:gd name="connsiteX15" fmla="*/ 1396967 w 3876133"/>
                  <a:gd name="connsiteY15" fmla="*/ 401952 h 2130415"/>
                  <a:gd name="connsiteX16" fmla="*/ 1658531 w 3876133"/>
                  <a:gd name="connsiteY16" fmla="*/ 856845 h 2130415"/>
                  <a:gd name="connsiteX17" fmla="*/ 2261264 w 3876133"/>
                  <a:gd name="connsiteY17" fmla="*/ 595281 h 2130415"/>
                  <a:gd name="connsiteX18" fmla="*/ 2545572 w 3876133"/>
                  <a:gd name="connsiteY18" fmla="*/ 140388 h 2130415"/>
                  <a:gd name="connsiteX19" fmla="*/ 2809667 w 3876133"/>
                  <a:gd name="connsiteY19" fmla="*/ 11 h 2130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76133" h="2130415">
                    <a:moveTo>
                      <a:pt x="2809667" y="11"/>
                    </a:moveTo>
                    <a:cubicBezTo>
                      <a:pt x="2856712" y="-522"/>
                      <a:pt x="2900957" y="18136"/>
                      <a:pt x="2943603" y="60782"/>
                    </a:cubicBezTo>
                    <a:lnTo>
                      <a:pt x="2591061" y="572537"/>
                    </a:lnTo>
                    <a:cubicBezTo>
                      <a:pt x="2591061" y="572537"/>
                      <a:pt x="2886741" y="288228"/>
                      <a:pt x="3045954" y="174505"/>
                    </a:cubicBezTo>
                    <a:cubicBezTo>
                      <a:pt x="3205166" y="60782"/>
                      <a:pt x="3443985" y="-41569"/>
                      <a:pt x="3534964" y="106271"/>
                    </a:cubicBezTo>
                    <a:cubicBezTo>
                      <a:pt x="3534964" y="106271"/>
                      <a:pt x="3751038" y="-75686"/>
                      <a:pt x="3876133" y="117644"/>
                    </a:cubicBezTo>
                    <a:cubicBezTo>
                      <a:pt x="3876133" y="117644"/>
                      <a:pt x="3648687" y="333718"/>
                      <a:pt x="3375751" y="561164"/>
                    </a:cubicBezTo>
                    <a:cubicBezTo>
                      <a:pt x="3102816" y="788611"/>
                      <a:pt x="2779500" y="1171403"/>
                      <a:pt x="2520439" y="1355294"/>
                    </a:cubicBezTo>
                    <a:cubicBezTo>
                      <a:pt x="2261378" y="1539184"/>
                      <a:pt x="1817743" y="1948588"/>
                      <a:pt x="1635786" y="2119173"/>
                    </a:cubicBezTo>
                    <a:lnTo>
                      <a:pt x="1623398" y="2130415"/>
                    </a:lnTo>
                    <a:lnTo>
                      <a:pt x="0" y="2130415"/>
                    </a:lnTo>
                    <a:lnTo>
                      <a:pt x="21497" y="2120866"/>
                    </a:lnTo>
                    <a:cubicBezTo>
                      <a:pt x="547820" y="1883330"/>
                      <a:pt x="1039450" y="1633006"/>
                      <a:pt x="1124032" y="1493695"/>
                    </a:cubicBezTo>
                    <a:cubicBezTo>
                      <a:pt x="1317361" y="1175270"/>
                      <a:pt x="1135404" y="333718"/>
                      <a:pt x="1033053" y="231367"/>
                    </a:cubicBezTo>
                    <a:cubicBezTo>
                      <a:pt x="930702" y="129016"/>
                      <a:pt x="805607" y="72154"/>
                      <a:pt x="942075" y="15293"/>
                    </a:cubicBezTo>
                    <a:cubicBezTo>
                      <a:pt x="1078542" y="-41569"/>
                      <a:pt x="1351478" y="106271"/>
                      <a:pt x="1396967" y="401952"/>
                    </a:cubicBezTo>
                    <a:cubicBezTo>
                      <a:pt x="1442002" y="694448"/>
                      <a:pt x="1658531" y="856845"/>
                      <a:pt x="1658531" y="856845"/>
                    </a:cubicBezTo>
                    <a:cubicBezTo>
                      <a:pt x="1658531" y="856845"/>
                      <a:pt x="2090679" y="902334"/>
                      <a:pt x="2261264" y="595281"/>
                    </a:cubicBezTo>
                    <a:cubicBezTo>
                      <a:pt x="2261264" y="595281"/>
                      <a:pt x="2386359" y="276856"/>
                      <a:pt x="2545572" y="140388"/>
                    </a:cubicBezTo>
                    <a:cubicBezTo>
                      <a:pt x="2645080" y="55095"/>
                      <a:pt x="2731261" y="899"/>
                      <a:pt x="2809667" y="11"/>
                    </a:cubicBezTo>
                    <a:close/>
                  </a:path>
                </a:pathLst>
              </a:custGeom>
              <a:solidFill>
                <a:srgbClr val="F79D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3D22AC3-FF22-9428-4D29-0B87F6158384}"/>
                  </a:ext>
                </a:extLst>
              </p:cNvPr>
              <p:cNvSpPr/>
              <p:nvPr/>
            </p:nvSpPr>
            <p:spPr>
              <a:xfrm>
                <a:off x="6580211" y="4792312"/>
                <a:ext cx="214164" cy="241582"/>
              </a:xfrm>
              <a:custGeom>
                <a:avLst/>
                <a:gdLst>
                  <a:gd name="connsiteX0" fmla="*/ 214165 w 214164"/>
                  <a:gd name="connsiteY0" fmla="*/ 7427 h 241582"/>
                  <a:gd name="connsiteX1" fmla="*/ 87818 w 214164"/>
                  <a:gd name="connsiteY1" fmla="*/ 18799 h 241582"/>
                  <a:gd name="connsiteX2" fmla="*/ 21063 w 214164"/>
                  <a:gd name="connsiteY2" fmla="*/ 241583 h 241582"/>
                  <a:gd name="connsiteX3" fmla="*/ 214165 w 214164"/>
                  <a:gd name="connsiteY3" fmla="*/ 7427 h 24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64" h="241582">
                    <a:moveTo>
                      <a:pt x="214165" y="7427"/>
                    </a:moveTo>
                    <a:cubicBezTo>
                      <a:pt x="214165" y="7427"/>
                      <a:pt x="144680" y="-15318"/>
                      <a:pt x="87818" y="18799"/>
                    </a:cubicBezTo>
                    <a:cubicBezTo>
                      <a:pt x="30957" y="52916"/>
                      <a:pt x="-34434" y="168686"/>
                      <a:pt x="21063" y="241583"/>
                    </a:cubicBezTo>
                    <a:lnTo>
                      <a:pt x="214165" y="7427"/>
                    </a:ln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1395FF-8848-A0EB-F5BF-46AD1D79ED9E}"/>
                  </a:ext>
                </a:extLst>
              </p:cNvPr>
              <p:cNvSpPr/>
              <p:nvPr/>
            </p:nvSpPr>
            <p:spPr>
              <a:xfrm>
                <a:off x="7122922" y="4813777"/>
                <a:ext cx="238818" cy="207722"/>
              </a:xfrm>
              <a:custGeom>
                <a:avLst/>
                <a:gdLst>
                  <a:gd name="connsiteX0" fmla="*/ 42874 w 238818"/>
                  <a:gd name="connsiteY0" fmla="*/ 207722 h 207722"/>
                  <a:gd name="connsiteX1" fmla="*/ 0 w 238818"/>
                  <a:gd name="connsiteY1" fmla="*/ 145175 h 207722"/>
                  <a:gd name="connsiteX2" fmla="*/ 225741 w 238818"/>
                  <a:gd name="connsiteY2" fmla="*/ 1656 h 207722"/>
                  <a:gd name="connsiteX3" fmla="*/ 238819 w 238818"/>
                  <a:gd name="connsiteY3" fmla="*/ 20079 h 207722"/>
                  <a:gd name="connsiteX4" fmla="*/ 42874 w 238818"/>
                  <a:gd name="connsiteY4" fmla="*/ 207722 h 20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18" h="207722">
                    <a:moveTo>
                      <a:pt x="42874" y="207722"/>
                    </a:moveTo>
                    <a:cubicBezTo>
                      <a:pt x="42874" y="207722"/>
                      <a:pt x="0" y="167919"/>
                      <a:pt x="0" y="145175"/>
                    </a:cubicBezTo>
                    <a:cubicBezTo>
                      <a:pt x="0" y="122430"/>
                      <a:pt x="121570" y="-16654"/>
                      <a:pt x="225741" y="1656"/>
                    </a:cubicBezTo>
                    <a:cubicBezTo>
                      <a:pt x="225741" y="1656"/>
                      <a:pt x="238819" y="8707"/>
                      <a:pt x="238819" y="20079"/>
                    </a:cubicBezTo>
                    <a:cubicBezTo>
                      <a:pt x="238819" y="31451"/>
                      <a:pt x="42874" y="207722"/>
                      <a:pt x="42874" y="207722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46CED01-6A3A-733B-47C1-C8BB854226D7}"/>
                  </a:ext>
                </a:extLst>
              </p:cNvPr>
              <p:cNvSpPr/>
              <p:nvPr/>
            </p:nvSpPr>
            <p:spPr>
              <a:xfrm>
                <a:off x="7486022" y="4837950"/>
                <a:ext cx="216888" cy="173655"/>
              </a:xfrm>
              <a:custGeom>
                <a:avLst/>
                <a:gdLst>
                  <a:gd name="connsiteX0" fmla="*/ 814 w 216888"/>
                  <a:gd name="connsiteY0" fmla="*/ 98257 h 173655"/>
                  <a:gd name="connsiteX1" fmla="*/ 35955 w 216888"/>
                  <a:gd name="connsiteY1" fmla="*/ 173655 h 173655"/>
                  <a:gd name="connsiteX2" fmla="*/ 216888 w 216888"/>
                  <a:gd name="connsiteY2" fmla="*/ 7278 h 173655"/>
                  <a:gd name="connsiteX3" fmla="*/ 814 w 216888"/>
                  <a:gd name="connsiteY3" fmla="*/ 98257 h 17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88" h="173655">
                    <a:moveTo>
                      <a:pt x="814" y="98257"/>
                    </a:moveTo>
                    <a:cubicBezTo>
                      <a:pt x="814" y="98257"/>
                      <a:pt x="-8511" y="157962"/>
                      <a:pt x="35955" y="173655"/>
                    </a:cubicBezTo>
                    <a:lnTo>
                      <a:pt x="216888" y="7278"/>
                    </a:lnTo>
                    <a:cubicBezTo>
                      <a:pt x="216888" y="7278"/>
                      <a:pt x="125910" y="-38211"/>
                      <a:pt x="814" y="98257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F780CE1-F12B-A320-A6D1-DAF18B8FDC6F}"/>
                  </a:ext>
                </a:extLst>
              </p:cNvPr>
              <p:cNvSpPr/>
              <p:nvPr/>
            </p:nvSpPr>
            <p:spPr>
              <a:xfrm>
                <a:off x="4687974" y="4798637"/>
                <a:ext cx="228718" cy="170777"/>
              </a:xfrm>
              <a:custGeom>
                <a:avLst/>
                <a:gdLst>
                  <a:gd name="connsiteX0" fmla="*/ 1272 w 228718"/>
                  <a:gd name="connsiteY0" fmla="*/ 46591 h 170777"/>
                  <a:gd name="connsiteX1" fmla="*/ 180614 w 228718"/>
                  <a:gd name="connsiteY1" fmla="*/ 170777 h 170777"/>
                  <a:gd name="connsiteX2" fmla="*/ 228718 w 228718"/>
                  <a:gd name="connsiteY2" fmla="*/ 103453 h 170777"/>
                  <a:gd name="connsiteX3" fmla="*/ 35162 w 228718"/>
                  <a:gd name="connsiteY3" fmla="*/ 1102 h 170777"/>
                  <a:gd name="connsiteX4" fmla="*/ 1272 w 228718"/>
                  <a:gd name="connsiteY4" fmla="*/ 46591 h 17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718" h="170777">
                    <a:moveTo>
                      <a:pt x="1272" y="46591"/>
                    </a:moveTo>
                    <a:lnTo>
                      <a:pt x="180614" y="170777"/>
                    </a:lnTo>
                    <a:cubicBezTo>
                      <a:pt x="180614" y="170777"/>
                      <a:pt x="228718" y="137570"/>
                      <a:pt x="228718" y="103453"/>
                    </a:cubicBezTo>
                    <a:cubicBezTo>
                      <a:pt x="228718" y="69336"/>
                      <a:pt x="80423" y="-10270"/>
                      <a:pt x="35162" y="1102"/>
                    </a:cubicBezTo>
                    <a:cubicBezTo>
                      <a:pt x="-10100" y="12474"/>
                      <a:pt x="1272" y="46591"/>
                      <a:pt x="1272" y="46591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A69CC5-6125-DD8A-8323-B7C41231BDB2}"/>
                  </a:ext>
                </a:extLst>
              </p:cNvPr>
              <p:cNvSpPr/>
              <p:nvPr/>
            </p:nvSpPr>
            <p:spPr>
              <a:xfrm>
                <a:off x="6417838" y="5268961"/>
                <a:ext cx="21380" cy="31160"/>
              </a:xfrm>
              <a:custGeom>
                <a:avLst/>
                <a:gdLst>
                  <a:gd name="connsiteX0" fmla="*/ 0 w 21380"/>
                  <a:gd name="connsiteY0" fmla="*/ 31160 h 31160"/>
                  <a:gd name="connsiteX1" fmla="*/ 7733 w 21380"/>
                  <a:gd name="connsiteY1" fmla="*/ 23654 h 31160"/>
                  <a:gd name="connsiteX2" fmla="*/ 21380 w 21380"/>
                  <a:gd name="connsiteY2" fmla="*/ 0 h 31160"/>
                  <a:gd name="connsiteX3" fmla="*/ 0 w 21380"/>
                  <a:gd name="connsiteY3" fmla="*/ 31160 h 3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80" h="31160">
                    <a:moveTo>
                      <a:pt x="0" y="31160"/>
                    </a:moveTo>
                    <a:cubicBezTo>
                      <a:pt x="0" y="31160"/>
                      <a:pt x="2729" y="28545"/>
                      <a:pt x="7733" y="23654"/>
                    </a:cubicBezTo>
                    <a:lnTo>
                      <a:pt x="21380" y="0"/>
                    </a:lnTo>
                    <a:lnTo>
                      <a:pt x="0" y="31160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B41718-35B5-60ED-C882-538C419BEFE3}"/>
                  </a:ext>
                </a:extLst>
              </p:cNvPr>
              <p:cNvSpPr/>
              <p:nvPr/>
            </p:nvSpPr>
            <p:spPr>
              <a:xfrm>
                <a:off x="6930502" y="5539850"/>
                <a:ext cx="1819" cy="1819"/>
              </a:xfrm>
              <a:custGeom>
                <a:avLst/>
                <a:gdLst>
                  <a:gd name="connsiteX0" fmla="*/ 1820 w 1819"/>
                  <a:gd name="connsiteY0" fmla="*/ 0 h 1819"/>
                  <a:gd name="connsiteX1" fmla="*/ 1820 w 1819"/>
                  <a:gd name="connsiteY1" fmla="*/ 0 h 1819"/>
                  <a:gd name="connsiteX2" fmla="*/ 0 w 1819"/>
                  <a:gd name="connsiteY2" fmla="*/ 1820 h 1819"/>
                  <a:gd name="connsiteX3" fmla="*/ 1820 w 1819"/>
                  <a:gd name="connsiteY3" fmla="*/ 0 h 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9" h="1819">
                    <a:moveTo>
                      <a:pt x="1820" y="0"/>
                    </a:moveTo>
                    <a:cubicBezTo>
                      <a:pt x="1820" y="0"/>
                      <a:pt x="1706" y="0"/>
                      <a:pt x="1820" y="0"/>
                    </a:cubicBezTo>
                    <a:cubicBezTo>
                      <a:pt x="1137" y="569"/>
                      <a:pt x="569" y="1251"/>
                      <a:pt x="0" y="1820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ED8A63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09DDF1-56AB-7686-C0FA-360ADD2BF754}"/>
                  </a:ext>
                </a:extLst>
              </p:cNvPr>
              <p:cNvSpPr/>
              <p:nvPr/>
            </p:nvSpPr>
            <p:spPr>
              <a:xfrm>
                <a:off x="6579553" y="5541669"/>
                <a:ext cx="350949" cy="345832"/>
              </a:xfrm>
              <a:custGeom>
                <a:avLst/>
                <a:gdLst>
                  <a:gd name="connsiteX0" fmla="*/ 350950 w 350949"/>
                  <a:gd name="connsiteY0" fmla="*/ 0 h 345832"/>
                  <a:gd name="connsiteX1" fmla="*/ 0 w 350949"/>
                  <a:gd name="connsiteY1" fmla="*/ 345832 h 345832"/>
                  <a:gd name="connsiteX2" fmla="*/ 350950 w 350949"/>
                  <a:gd name="connsiteY2" fmla="*/ 0 h 3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949" h="345832">
                    <a:moveTo>
                      <a:pt x="350950" y="0"/>
                    </a:moveTo>
                    <a:lnTo>
                      <a:pt x="0" y="345832"/>
                    </a:lnTo>
                    <a:cubicBezTo>
                      <a:pt x="114292" y="238705"/>
                      <a:pt x="233701" y="115998"/>
                      <a:pt x="350950" y="0"/>
                    </a:cubicBez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65C268-9647-9FDF-E079-C60B38AF9813}"/>
                  </a:ext>
                </a:extLst>
              </p:cNvPr>
              <p:cNvSpPr/>
              <p:nvPr/>
            </p:nvSpPr>
            <p:spPr>
              <a:xfrm>
                <a:off x="6439332" y="5268961"/>
                <a:ext cx="11372" cy="113"/>
              </a:xfrm>
              <a:custGeom>
                <a:avLst/>
                <a:gdLst>
                  <a:gd name="connsiteX0" fmla="*/ 0 w 11372"/>
                  <a:gd name="connsiteY0" fmla="*/ 114 h 113"/>
                  <a:gd name="connsiteX1" fmla="*/ 0 w 11372"/>
                  <a:gd name="connsiteY1" fmla="*/ 0 h 113"/>
                  <a:gd name="connsiteX2" fmla="*/ 0 w 11372"/>
                  <a:gd name="connsiteY2" fmla="*/ 114 h 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2" h="113">
                    <a:moveTo>
                      <a:pt x="0" y="114"/>
                    </a:move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BB3113-1C43-78FA-5224-9E939D7E1D4A}"/>
                  </a:ext>
                </a:extLst>
              </p:cNvPr>
              <p:cNvSpPr/>
              <p:nvPr/>
            </p:nvSpPr>
            <p:spPr>
              <a:xfrm>
                <a:off x="6224509" y="4959748"/>
                <a:ext cx="573164" cy="681543"/>
              </a:xfrm>
              <a:custGeom>
                <a:avLst/>
                <a:gdLst>
                  <a:gd name="connsiteX0" fmla="*/ 0 w 573164"/>
                  <a:gd name="connsiteY0" fmla="*/ 681543 h 681543"/>
                  <a:gd name="connsiteX1" fmla="*/ 573165 w 573164"/>
                  <a:gd name="connsiteY1" fmla="*/ 0 h 681543"/>
                  <a:gd name="connsiteX2" fmla="*/ 201063 w 573164"/>
                  <a:gd name="connsiteY2" fmla="*/ 332982 h 681543"/>
                  <a:gd name="connsiteX3" fmla="*/ 0 w 573164"/>
                  <a:gd name="connsiteY3" fmla="*/ 681543 h 68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164" h="681543">
                    <a:moveTo>
                      <a:pt x="0" y="681543"/>
                    </a:moveTo>
                    <a:lnTo>
                      <a:pt x="573165" y="0"/>
                    </a:lnTo>
                    <a:cubicBezTo>
                      <a:pt x="428964" y="116680"/>
                      <a:pt x="241207" y="294657"/>
                      <a:pt x="201063" y="332982"/>
                    </a:cubicBezTo>
                    <a:lnTo>
                      <a:pt x="0" y="681543"/>
                    </a:ln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611962D-D6EB-E8CB-4BD7-0592CF2FD0A6}"/>
                  </a:ext>
                </a:extLst>
              </p:cNvPr>
              <p:cNvSpPr/>
              <p:nvPr/>
            </p:nvSpPr>
            <p:spPr>
              <a:xfrm>
                <a:off x="6622540" y="4799739"/>
                <a:ext cx="789352" cy="807434"/>
              </a:xfrm>
              <a:custGeom>
                <a:avLst/>
                <a:gdLst>
                  <a:gd name="connsiteX0" fmla="*/ 0 w 789352"/>
                  <a:gd name="connsiteY0" fmla="*/ 807435 h 807434"/>
                  <a:gd name="connsiteX1" fmla="*/ 511754 w 789352"/>
                  <a:gd name="connsiteY1" fmla="*/ 295680 h 807434"/>
                  <a:gd name="connsiteX2" fmla="*/ 789353 w 789352"/>
                  <a:gd name="connsiteY2" fmla="*/ 0 h 807434"/>
                  <a:gd name="connsiteX3" fmla="*/ 789353 w 789352"/>
                  <a:gd name="connsiteY3" fmla="*/ 0 h 807434"/>
                  <a:gd name="connsiteX4" fmla="*/ 739201 w 789352"/>
                  <a:gd name="connsiteY4" fmla="*/ 34117 h 807434"/>
                  <a:gd name="connsiteX5" fmla="*/ 511754 w 789352"/>
                  <a:gd name="connsiteY5" fmla="*/ 250191 h 807434"/>
                  <a:gd name="connsiteX6" fmla="*/ 0 w 789352"/>
                  <a:gd name="connsiteY6" fmla="*/ 807435 h 8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352" h="807434">
                    <a:moveTo>
                      <a:pt x="0" y="807435"/>
                    </a:moveTo>
                    <a:cubicBezTo>
                      <a:pt x="0" y="807435"/>
                      <a:pt x="386659" y="432148"/>
                      <a:pt x="511754" y="295680"/>
                    </a:cubicBezTo>
                    <a:cubicBezTo>
                      <a:pt x="636850" y="159213"/>
                      <a:pt x="771271" y="68234"/>
                      <a:pt x="789353" y="0"/>
                    </a:cubicBezTo>
                    <a:lnTo>
                      <a:pt x="789353" y="0"/>
                    </a:lnTo>
                    <a:cubicBezTo>
                      <a:pt x="758761" y="17741"/>
                      <a:pt x="739201" y="34117"/>
                      <a:pt x="739201" y="34117"/>
                    </a:cubicBezTo>
                    <a:cubicBezTo>
                      <a:pt x="739201" y="34117"/>
                      <a:pt x="614105" y="159213"/>
                      <a:pt x="511754" y="250191"/>
                    </a:cubicBezTo>
                    <a:cubicBezTo>
                      <a:pt x="409404" y="341170"/>
                      <a:pt x="0" y="807435"/>
                      <a:pt x="0" y="807435"/>
                    </a:cubicBez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4C8824C-9E0A-3876-926C-608B58F25289}"/>
                  </a:ext>
                </a:extLst>
              </p:cNvPr>
              <p:cNvSpPr/>
              <p:nvPr/>
            </p:nvSpPr>
            <p:spPr>
              <a:xfrm flipV="1">
                <a:off x="5314397" y="5539850"/>
                <a:ext cx="1617812" cy="1318150"/>
              </a:xfrm>
              <a:custGeom>
                <a:avLst/>
                <a:gdLst>
                  <a:gd name="connsiteX0" fmla="*/ 1617812 w 1617812"/>
                  <a:gd name="connsiteY0" fmla="*/ 1318150 h 1318150"/>
                  <a:gd name="connsiteX1" fmla="*/ 1616106 w 1617812"/>
                  <a:gd name="connsiteY1" fmla="*/ 1316444 h 1318150"/>
                  <a:gd name="connsiteX2" fmla="*/ 1265156 w 1617812"/>
                  <a:gd name="connsiteY2" fmla="*/ 970612 h 1318150"/>
                  <a:gd name="connsiteX3" fmla="*/ 1032820 w 1617812"/>
                  <a:gd name="connsiteY3" fmla="*/ 775122 h 1318150"/>
                  <a:gd name="connsiteX4" fmla="*/ 148167 w 1617812"/>
                  <a:gd name="connsiteY4" fmla="*/ 11243 h 1318150"/>
                  <a:gd name="connsiteX5" fmla="*/ 135778 w 1617812"/>
                  <a:gd name="connsiteY5" fmla="*/ 0 h 1318150"/>
                  <a:gd name="connsiteX6" fmla="*/ 0 w 1617812"/>
                  <a:gd name="connsiteY6" fmla="*/ 0 h 1318150"/>
                  <a:gd name="connsiteX7" fmla="*/ 34911 w 1617812"/>
                  <a:gd name="connsiteY7" fmla="*/ 25009 h 1318150"/>
                  <a:gd name="connsiteX8" fmla="*/ 504348 w 1617812"/>
                  <a:gd name="connsiteY8" fmla="*/ 388463 h 1318150"/>
                  <a:gd name="connsiteX9" fmla="*/ 1617812 w 1617812"/>
                  <a:gd name="connsiteY9" fmla="*/ 1318150 h 131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7812" h="1318150">
                    <a:moveTo>
                      <a:pt x="1617812" y="1318150"/>
                    </a:moveTo>
                    <a:cubicBezTo>
                      <a:pt x="1617243" y="1317581"/>
                      <a:pt x="1616675" y="1317013"/>
                      <a:pt x="1616106" y="1316444"/>
                    </a:cubicBezTo>
                    <a:lnTo>
                      <a:pt x="1265156" y="970612"/>
                    </a:lnTo>
                    <a:cubicBezTo>
                      <a:pt x="1184299" y="894872"/>
                      <a:pt x="1106058" y="827093"/>
                      <a:pt x="1032820" y="775122"/>
                    </a:cubicBezTo>
                    <a:cubicBezTo>
                      <a:pt x="773645" y="591231"/>
                      <a:pt x="330124" y="181827"/>
                      <a:pt x="148167" y="11243"/>
                    </a:cubicBezTo>
                    <a:lnTo>
                      <a:pt x="135778" y="0"/>
                    </a:lnTo>
                    <a:lnTo>
                      <a:pt x="0" y="0"/>
                    </a:lnTo>
                    <a:lnTo>
                      <a:pt x="34911" y="25009"/>
                    </a:lnTo>
                    <a:cubicBezTo>
                      <a:pt x="239345" y="172979"/>
                      <a:pt x="407911" y="301635"/>
                      <a:pt x="504348" y="388463"/>
                    </a:cubicBezTo>
                    <a:cubicBezTo>
                      <a:pt x="943433" y="783878"/>
                      <a:pt x="1615424" y="1316217"/>
                      <a:pt x="1617812" y="1318150"/>
                    </a:cubicBezTo>
                    <a:close/>
                  </a:path>
                </a:pathLst>
              </a:custGeom>
              <a:solidFill>
                <a:srgbClr val="EA8B6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8743F76-7141-5BEC-ABED-C5574F4303FD}"/>
                  </a:ext>
                </a:extLst>
              </p:cNvPr>
              <p:cNvSpPr/>
              <p:nvPr/>
            </p:nvSpPr>
            <p:spPr>
              <a:xfrm>
                <a:off x="3652846" y="6352854"/>
                <a:ext cx="2177381" cy="538164"/>
              </a:xfrm>
              <a:custGeom>
                <a:avLst/>
                <a:gdLst>
                  <a:gd name="connsiteX0" fmla="*/ 599122 w 2177381"/>
                  <a:gd name="connsiteY0" fmla="*/ 0 h 366765"/>
                  <a:gd name="connsiteX1" fmla="*/ 2177381 w 2177381"/>
                  <a:gd name="connsiteY1" fmla="*/ 221063 h 366765"/>
                  <a:gd name="connsiteX2" fmla="*/ 1998820 w 2177381"/>
                  <a:gd name="connsiteY2" fmla="*/ 366765 h 366765"/>
                  <a:gd name="connsiteX3" fmla="*/ 0 w 2177381"/>
                  <a:gd name="connsiteY3" fmla="*/ 366765 h 366765"/>
                  <a:gd name="connsiteX4" fmla="*/ 599122 w 2177381"/>
                  <a:gd name="connsiteY4" fmla="*/ 0 h 36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381" h="366765">
                    <a:moveTo>
                      <a:pt x="599122" y="0"/>
                    </a:moveTo>
                    <a:lnTo>
                      <a:pt x="2177381" y="221063"/>
                    </a:lnTo>
                    <a:lnTo>
                      <a:pt x="1998820" y="366765"/>
                    </a:lnTo>
                    <a:lnTo>
                      <a:pt x="0" y="366765"/>
                    </a:lnTo>
                    <a:lnTo>
                      <a:pt x="599122" y="0"/>
                    </a:lnTo>
                    <a:close/>
                  </a:path>
                </a:pathLst>
              </a:custGeom>
              <a:gradFill>
                <a:gsLst>
                  <a:gs pos="19000">
                    <a:schemeClr val="accent5"/>
                  </a:gs>
                  <a:gs pos="75000">
                    <a:schemeClr val="accent5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8FBF4A-D9DB-8B49-4EE1-1A12BD7EC0BA}"/>
              </a:ext>
            </a:extLst>
          </p:cNvPr>
          <p:cNvGrpSpPr/>
          <p:nvPr/>
        </p:nvGrpSpPr>
        <p:grpSpPr>
          <a:xfrm>
            <a:off x="837828" y="1556792"/>
            <a:ext cx="2286305" cy="1008112"/>
            <a:chOff x="7663543" y="1850570"/>
            <a:chExt cx="3111389" cy="100811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0C7E01-B6DE-70E4-1CA7-72B85F70A7A2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FC6EC55-D1C0-45F1-43EC-65839699377C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E0A601-EBA5-CF3E-6A03-A12BE002B640}"/>
              </a:ext>
            </a:extLst>
          </p:cNvPr>
          <p:cNvGrpSpPr/>
          <p:nvPr/>
        </p:nvGrpSpPr>
        <p:grpSpPr>
          <a:xfrm>
            <a:off x="8830716" y="5157192"/>
            <a:ext cx="2286305" cy="1008112"/>
            <a:chOff x="7663543" y="1850570"/>
            <a:chExt cx="3111389" cy="100811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D36257-7043-46C1-B439-C633BB715E93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6B6605-F835-9041-90D3-15A50E3B38D4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FB41-9DC1-604E-F56F-AD453963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Weight of Ideas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A9C1B1A-5BEF-7AAE-3EC5-6EC8661DA137}"/>
              </a:ext>
            </a:extLst>
          </p:cNvPr>
          <p:cNvSpPr/>
          <p:nvPr/>
        </p:nvSpPr>
        <p:spPr>
          <a:xfrm>
            <a:off x="2437527" y="4727585"/>
            <a:ext cx="5265384" cy="3350681"/>
          </a:xfrm>
          <a:custGeom>
            <a:avLst/>
            <a:gdLst>
              <a:gd name="connsiteX0" fmla="*/ 5265384 w 5265384"/>
              <a:gd name="connsiteY0" fmla="*/ 117644 h 3350681"/>
              <a:gd name="connsiteX1" fmla="*/ 4974367 w 5265384"/>
              <a:gd name="connsiteY1" fmla="*/ 72154 h 3350681"/>
              <a:gd name="connsiteX2" fmla="*/ 4696768 w 5265384"/>
              <a:gd name="connsiteY2" fmla="*/ 367835 h 3350681"/>
              <a:gd name="connsiteX3" fmla="*/ 4185014 w 5265384"/>
              <a:gd name="connsiteY3" fmla="*/ 879589 h 3350681"/>
              <a:gd name="connsiteX4" fmla="*/ 4696768 w 5265384"/>
              <a:gd name="connsiteY4" fmla="*/ 322345 h 3350681"/>
              <a:gd name="connsiteX5" fmla="*/ 4924215 w 5265384"/>
              <a:gd name="connsiteY5" fmla="*/ 106271 h 3350681"/>
              <a:gd name="connsiteX6" fmla="*/ 4435205 w 5265384"/>
              <a:gd name="connsiteY6" fmla="*/ 174505 h 3350681"/>
              <a:gd name="connsiteX7" fmla="*/ 4360148 w 5265384"/>
              <a:gd name="connsiteY7" fmla="*/ 232163 h 3350681"/>
              <a:gd name="connsiteX8" fmla="*/ 3786983 w 5265384"/>
              <a:gd name="connsiteY8" fmla="*/ 913706 h 3350681"/>
              <a:gd name="connsiteX9" fmla="*/ 3988045 w 5265384"/>
              <a:gd name="connsiteY9" fmla="*/ 565031 h 3350681"/>
              <a:gd name="connsiteX10" fmla="*/ 3980312 w 5265384"/>
              <a:gd name="connsiteY10" fmla="*/ 572537 h 3350681"/>
              <a:gd name="connsiteX11" fmla="*/ 4001806 w 5265384"/>
              <a:gd name="connsiteY11" fmla="*/ 541376 h 3350681"/>
              <a:gd name="connsiteX12" fmla="*/ 4001806 w 5265384"/>
              <a:gd name="connsiteY12" fmla="*/ 541376 h 3350681"/>
              <a:gd name="connsiteX13" fmla="*/ 4001806 w 5265384"/>
              <a:gd name="connsiteY13" fmla="*/ 541376 h 3350681"/>
              <a:gd name="connsiteX14" fmla="*/ 4332854 w 5265384"/>
              <a:gd name="connsiteY14" fmla="*/ 60782 h 3350681"/>
              <a:gd name="connsiteX15" fmla="*/ 3934823 w 5265384"/>
              <a:gd name="connsiteY15" fmla="*/ 140388 h 3350681"/>
              <a:gd name="connsiteX16" fmla="*/ 3650515 w 5265384"/>
              <a:gd name="connsiteY16" fmla="*/ 595281 h 3350681"/>
              <a:gd name="connsiteX17" fmla="*/ 3047782 w 5265384"/>
              <a:gd name="connsiteY17" fmla="*/ 856845 h 3350681"/>
              <a:gd name="connsiteX18" fmla="*/ 2786218 w 5265384"/>
              <a:gd name="connsiteY18" fmla="*/ 401952 h 3350681"/>
              <a:gd name="connsiteX19" fmla="*/ 2331326 w 5265384"/>
              <a:gd name="connsiteY19" fmla="*/ 15293 h 3350681"/>
              <a:gd name="connsiteX20" fmla="*/ 2422304 w 5265384"/>
              <a:gd name="connsiteY20" fmla="*/ 231367 h 3350681"/>
              <a:gd name="connsiteX21" fmla="*/ 2513283 w 5265384"/>
              <a:gd name="connsiteY21" fmla="*/ 1493695 h 3350681"/>
              <a:gd name="connsiteX22" fmla="*/ 0 w 5265384"/>
              <a:gd name="connsiteY22" fmla="*/ 2710533 h 3350681"/>
              <a:gd name="connsiteX23" fmla="*/ 1082531 w 5265384"/>
              <a:gd name="connsiteY23" fmla="*/ 3350682 h 3350681"/>
              <a:gd name="connsiteX24" fmla="*/ 3381218 w 5265384"/>
              <a:gd name="connsiteY24" fmla="*/ 1741953 h 3350681"/>
              <a:gd name="connsiteX25" fmla="*/ 4494682 w 5265384"/>
              <a:gd name="connsiteY25" fmla="*/ 812265 h 3350681"/>
              <a:gd name="connsiteX26" fmla="*/ 4765002 w 5265384"/>
              <a:gd name="connsiteY26" fmla="*/ 561164 h 3350681"/>
              <a:gd name="connsiteX27" fmla="*/ 5265384 w 5265384"/>
              <a:gd name="connsiteY27" fmla="*/ 117644 h 335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65384" h="3350681">
                <a:moveTo>
                  <a:pt x="5265384" y="117644"/>
                </a:moveTo>
                <a:cubicBezTo>
                  <a:pt x="5177817" y="-17687"/>
                  <a:pt x="5045785" y="30873"/>
                  <a:pt x="4974367" y="72154"/>
                </a:cubicBezTo>
                <a:cubicBezTo>
                  <a:pt x="4956285" y="140388"/>
                  <a:pt x="4821864" y="231367"/>
                  <a:pt x="4696768" y="367835"/>
                </a:cubicBezTo>
                <a:cubicBezTo>
                  <a:pt x="4571673" y="504303"/>
                  <a:pt x="4185014" y="879589"/>
                  <a:pt x="4185014" y="879589"/>
                </a:cubicBezTo>
                <a:cubicBezTo>
                  <a:pt x="4185014" y="879589"/>
                  <a:pt x="4594417" y="413324"/>
                  <a:pt x="4696768" y="322345"/>
                </a:cubicBezTo>
                <a:cubicBezTo>
                  <a:pt x="4799119" y="231367"/>
                  <a:pt x="4924215" y="106271"/>
                  <a:pt x="4924215" y="106271"/>
                </a:cubicBezTo>
                <a:cubicBezTo>
                  <a:pt x="4833236" y="-41569"/>
                  <a:pt x="4594417" y="60782"/>
                  <a:pt x="4435205" y="174505"/>
                </a:cubicBezTo>
                <a:cubicBezTo>
                  <a:pt x="4412574" y="190654"/>
                  <a:pt x="4387100" y="210328"/>
                  <a:pt x="4360148" y="232163"/>
                </a:cubicBezTo>
                <a:lnTo>
                  <a:pt x="3786983" y="913706"/>
                </a:lnTo>
                <a:lnTo>
                  <a:pt x="3988045" y="565031"/>
                </a:lnTo>
                <a:cubicBezTo>
                  <a:pt x="3983041" y="569807"/>
                  <a:pt x="3980312" y="572537"/>
                  <a:pt x="3980312" y="572537"/>
                </a:cubicBezTo>
                <a:lnTo>
                  <a:pt x="4001806" y="541376"/>
                </a:lnTo>
                <a:lnTo>
                  <a:pt x="4001806" y="541376"/>
                </a:lnTo>
                <a:lnTo>
                  <a:pt x="4001806" y="541376"/>
                </a:lnTo>
                <a:lnTo>
                  <a:pt x="4332854" y="60782"/>
                </a:lnTo>
                <a:cubicBezTo>
                  <a:pt x="4219131" y="-52941"/>
                  <a:pt x="4094035" y="3920"/>
                  <a:pt x="3934823" y="140388"/>
                </a:cubicBezTo>
                <a:cubicBezTo>
                  <a:pt x="3775610" y="276856"/>
                  <a:pt x="3650515" y="595281"/>
                  <a:pt x="3650515" y="595281"/>
                </a:cubicBezTo>
                <a:cubicBezTo>
                  <a:pt x="3479930" y="902334"/>
                  <a:pt x="3047782" y="856845"/>
                  <a:pt x="3047782" y="856845"/>
                </a:cubicBezTo>
                <a:cubicBezTo>
                  <a:pt x="3047782" y="856845"/>
                  <a:pt x="2831253" y="694448"/>
                  <a:pt x="2786218" y="401952"/>
                </a:cubicBezTo>
                <a:cubicBezTo>
                  <a:pt x="2740729" y="106271"/>
                  <a:pt x="2467793" y="-41569"/>
                  <a:pt x="2331326" y="15293"/>
                </a:cubicBezTo>
                <a:cubicBezTo>
                  <a:pt x="2194858" y="72154"/>
                  <a:pt x="2319953" y="129016"/>
                  <a:pt x="2422304" y="231367"/>
                </a:cubicBezTo>
                <a:cubicBezTo>
                  <a:pt x="2524655" y="333718"/>
                  <a:pt x="2706612" y="1175270"/>
                  <a:pt x="2513283" y="1493695"/>
                </a:cubicBezTo>
                <a:cubicBezTo>
                  <a:pt x="2319953" y="1812120"/>
                  <a:pt x="0" y="2710533"/>
                  <a:pt x="0" y="2710533"/>
                </a:cubicBezTo>
                <a:lnTo>
                  <a:pt x="1082531" y="3350682"/>
                </a:lnTo>
                <a:cubicBezTo>
                  <a:pt x="1455657" y="3105835"/>
                  <a:pt x="2995469" y="2089263"/>
                  <a:pt x="3381218" y="1741953"/>
                </a:cubicBezTo>
                <a:cubicBezTo>
                  <a:pt x="3820303" y="1346651"/>
                  <a:pt x="4492294" y="814198"/>
                  <a:pt x="4494682" y="812265"/>
                </a:cubicBezTo>
                <a:cubicBezTo>
                  <a:pt x="4587367" y="720490"/>
                  <a:pt x="4678686" y="633037"/>
                  <a:pt x="4765002" y="561164"/>
                </a:cubicBezTo>
                <a:cubicBezTo>
                  <a:pt x="5037938" y="333718"/>
                  <a:pt x="5265384" y="117644"/>
                  <a:pt x="5265384" y="117644"/>
                </a:cubicBezTo>
                <a:close/>
              </a:path>
            </a:pathLst>
          </a:custGeom>
          <a:noFill/>
          <a:ln w="11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4ECB100-F72A-A51C-5639-2282F01BC23E}"/>
              </a:ext>
            </a:extLst>
          </p:cNvPr>
          <p:cNvGrpSpPr/>
          <p:nvPr/>
        </p:nvGrpSpPr>
        <p:grpSpPr>
          <a:xfrm>
            <a:off x="-3401694" y="1293223"/>
            <a:ext cx="7779005" cy="5597795"/>
            <a:chOff x="2643907" y="1627835"/>
            <a:chExt cx="7314010" cy="526318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AEF332-E316-14CA-C245-F5283D42681B}"/>
                </a:ext>
              </a:extLst>
            </p:cNvPr>
            <p:cNvGrpSpPr/>
            <p:nvPr/>
          </p:nvGrpSpPr>
          <p:grpSpPr>
            <a:xfrm>
              <a:off x="2643907" y="4611243"/>
              <a:ext cx="7100168" cy="290990"/>
              <a:chOff x="2643907" y="4611243"/>
              <a:chExt cx="7100168" cy="2909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99D661B-4838-AADD-6D05-487CE593A61D}"/>
                  </a:ext>
                </a:extLst>
              </p:cNvPr>
              <p:cNvSpPr/>
              <p:nvPr/>
            </p:nvSpPr>
            <p:spPr>
              <a:xfrm>
                <a:off x="2643907" y="4611243"/>
                <a:ext cx="7100168" cy="1163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62000">
                    <a:schemeClr val="tx1">
                      <a:lumMod val="75000"/>
                      <a:lumOff val="25000"/>
                    </a:schemeClr>
                  </a:gs>
                  <a:gs pos="84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6556CCD-EED8-6B7C-3F62-DFF06EFDB4EA}"/>
                  </a:ext>
                </a:extLst>
              </p:cNvPr>
              <p:cNvSpPr/>
              <p:nvPr/>
            </p:nvSpPr>
            <p:spPr>
              <a:xfrm>
                <a:off x="3847775" y="4727639"/>
                <a:ext cx="4692433" cy="174594"/>
              </a:xfrm>
              <a:custGeom>
                <a:avLst/>
                <a:gdLst>
                  <a:gd name="connsiteX0" fmla="*/ 0 w 5805906"/>
                  <a:gd name="connsiteY0" fmla="*/ 0 h 216024"/>
                  <a:gd name="connsiteX1" fmla="*/ 5805906 w 5805906"/>
                  <a:gd name="connsiteY1" fmla="*/ 0 h 216024"/>
                  <a:gd name="connsiteX2" fmla="*/ 5688902 w 5805906"/>
                  <a:gd name="connsiteY2" fmla="*/ 27601 h 216024"/>
                  <a:gd name="connsiteX3" fmla="*/ 2902953 w 5805906"/>
                  <a:gd name="connsiteY3" fmla="*/ 216024 h 216024"/>
                  <a:gd name="connsiteX4" fmla="*/ 117004 w 5805906"/>
                  <a:gd name="connsiteY4" fmla="*/ 27601 h 216024"/>
                  <a:gd name="connsiteX5" fmla="*/ 0 w 5805906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5906" h="216024">
                    <a:moveTo>
                      <a:pt x="0" y="0"/>
                    </a:moveTo>
                    <a:lnTo>
                      <a:pt x="5805906" y="0"/>
                    </a:lnTo>
                    <a:lnTo>
                      <a:pt x="5688902" y="27601"/>
                    </a:lnTo>
                    <a:cubicBezTo>
                      <a:pt x="5152376" y="139834"/>
                      <a:pt x="4105963" y="216024"/>
                      <a:pt x="2902953" y="216024"/>
                    </a:cubicBezTo>
                    <a:cubicBezTo>
                      <a:pt x="1699944" y="216024"/>
                      <a:pt x="653531" y="139834"/>
                      <a:pt x="117004" y="2760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3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068B8-591E-9296-14EA-94BEA663FB94}"/>
                </a:ext>
              </a:extLst>
            </p:cNvPr>
            <p:cNvGrpSpPr/>
            <p:nvPr/>
          </p:nvGrpSpPr>
          <p:grpSpPr>
            <a:xfrm>
              <a:off x="7956059" y="2466321"/>
              <a:ext cx="1532373" cy="2153330"/>
              <a:chOff x="8398668" y="1052736"/>
              <a:chExt cx="1895992" cy="266429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4CE503-1939-6832-5354-B568857B0699}"/>
                  </a:ext>
                </a:extLst>
              </p:cNvPr>
              <p:cNvSpPr/>
              <p:nvPr/>
            </p:nvSpPr>
            <p:spPr>
              <a:xfrm>
                <a:off x="9058632" y="3284984"/>
                <a:ext cx="576064" cy="432048"/>
              </a:xfrm>
              <a:prstGeom prst="roundRect">
                <a:avLst>
                  <a:gd name="adj" fmla="val 2577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5ACF7B-527E-C96E-0717-2AF16CF83D94}"/>
                  </a:ext>
                </a:extLst>
              </p:cNvPr>
              <p:cNvGrpSpPr/>
              <p:nvPr/>
            </p:nvGrpSpPr>
            <p:grpSpPr>
              <a:xfrm>
                <a:off x="8398668" y="1052736"/>
                <a:ext cx="1895992" cy="2498705"/>
                <a:chOff x="7462564" y="1268760"/>
                <a:chExt cx="1578868" cy="2080771"/>
              </a:xfrm>
            </p:grpSpPr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B3CDC336-5DEC-4BE5-AC86-A5CAE0407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2564" y="1268760"/>
                  <a:ext cx="1578868" cy="1592862"/>
                </a:xfrm>
                <a:custGeom>
                  <a:avLst/>
                  <a:gdLst>
                    <a:gd name="T0" fmla="*/ 222 w 1297"/>
                    <a:gd name="T1" fmla="*/ 1147 h 1309"/>
                    <a:gd name="T2" fmla="*/ 346 w 1297"/>
                    <a:gd name="T3" fmla="*/ 1309 h 1309"/>
                    <a:gd name="T4" fmla="*/ 930 w 1297"/>
                    <a:gd name="T5" fmla="*/ 1309 h 1309"/>
                    <a:gd name="T6" fmla="*/ 1054 w 1297"/>
                    <a:gd name="T7" fmla="*/ 1147 h 1309"/>
                    <a:gd name="T8" fmla="*/ 1263 w 1297"/>
                    <a:gd name="T9" fmla="*/ 580 h 1309"/>
                    <a:gd name="T10" fmla="*/ 708 w 1297"/>
                    <a:gd name="T11" fmla="*/ 42 h 1309"/>
                    <a:gd name="T12" fmla="*/ 0 w 1297"/>
                    <a:gd name="T13" fmla="*/ 674 h 1309"/>
                    <a:gd name="T14" fmla="*/ 222 w 1297"/>
                    <a:gd name="T15" fmla="*/ 1147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97" h="1309">
                      <a:moveTo>
                        <a:pt x="222" y="1147"/>
                      </a:moveTo>
                      <a:cubicBezTo>
                        <a:pt x="273" y="1194"/>
                        <a:pt x="316" y="1250"/>
                        <a:pt x="346" y="1309"/>
                      </a:cubicBezTo>
                      <a:cubicBezTo>
                        <a:pt x="930" y="1309"/>
                        <a:pt x="930" y="1309"/>
                        <a:pt x="930" y="1309"/>
                      </a:cubicBezTo>
                      <a:cubicBezTo>
                        <a:pt x="960" y="1250"/>
                        <a:pt x="1003" y="1190"/>
                        <a:pt x="1054" y="1147"/>
                      </a:cubicBezTo>
                      <a:cubicBezTo>
                        <a:pt x="1207" y="1015"/>
                        <a:pt x="1297" y="806"/>
                        <a:pt x="1263" y="580"/>
                      </a:cubicBezTo>
                      <a:cubicBezTo>
                        <a:pt x="1225" y="298"/>
                        <a:pt x="990" y="72"/>
                        <a:pt x="708" y="42"/>
                      </a:cubicBezTo>
                      <a:cubicBezTo>
                        <a:pt x="324" y="0"/>
                        <a:pt x="0" y="298"/>
                        <a:pt x="0" y="674"/>
                      </a:cubicBezTo>
                      <a:cubicBezTo>
                        <a:pt x="4" y="861"/>
                        <a:pt x="90" y="1032"/>
                        <a:pt x="222" y="11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36">
                  <a:extLst>
                    <a:ext uri="{FF2B5EF4-FFF2-40B4-BE49-F238E27FC236}">
                      <a16:creationId xmlns:a16="http://schemas.microsoft.com/office/drawing/2014/main" id="{EC89D047-58DD-47D9-93F7-6302F056AF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28608" y="2112879"/>
                  <a:ext cx="646780" cy="763965"/>
                </a:xfrm>
                <a:custGeom>
                  <a:avLst/>
                  <a:gdLst>
                    <a:gd name="T0" fmla="*/ 426 w 520"/>
                    <a:gd name="T1" fmla="*/ 5 h 615"/>
                    <a:gd name="T2" fmla="*/ 332 w 520"/>
                    <a:gd name="T3" fmla="*/ 98 h 615"/>
                    <a:gd name="T4" fmla="*/ 332 w 520"/>
                    <a:gd name="T5" fmla="*/ 154 h 615"/>
                    <a:gd name="T6" fmla="*/ 260 w 520"/>
                    <a:gd name="T7" fmla="*/ 154 h 615"/>
                    <a:gd name="T8" fmla="*/ 187 w 520"/>
                    <a:gd name="T9" fmla="*/ 154 h 615"/>
                    <a:gd name="T10" fmla="*/ 187 w 520"/>
                    <a:gd name="T11" fmla="*/ 94 h 615"/>
                    <a:gd name="T12" fmla="*/ 94 w 520"/>
                    <a:gd name="T13" fmla="*/ 0 h 615"/>
                    <a:gd name="T14" fmla="*/ 0 w 520"/>
                    <a:gd name="T15" fmla="*/ 94 h 615"/>
                    <a:gd name="T16" fmla="*/ 0 w 520"/>
                    <a:gd name="T17" fmla="*/ 98 h 615"/>
                    <a:gd name="T18" fmla="*/ 94 w 520"/>
                    <a:gd name="T19" fmla="*/ 192 h 615"/>
                    <a:gd name="T20" fmla="*/ 149 w 520"/>
                    <a:gd name="T21" fmla="*/ 192 h 615"/>
                    <a:gd name="T22" fmla="*/ 149 w 520"/>
                    <a:gd name="T23" fmla="*/ 610 h 615"/>
                    <a:gd name="T24" fmla="*/ 187 w 520"/>
                    <a:gd name="T25" fmla="*/ 610 h 615"/>
                    <a:gd name="T26" fmla="*/ 187 w 520"/>
                    <a:gd name="T27" fmla="*/ 197 h 615"/>
                    <a:gd name="T28" fmla="*/ 260 w 520"/>
                    <a:gd name="T29" fmla="*/ 197 h 615"/>
                    <a:gd name="T30" fmla="*/ 332 w 520"/>
                    <a:gd name="T31" fmla="*/ 197 h 615"/>
                    <a:gd name="T32" fmla="*/ 332 w 520"/>
                    <a:gd name="T33" fmla="*/ 615 h 615"/>
                    <a:gd name="T34" fmla="*/ 371 w 520"/>
                    <a:gd name="T35" fmla="*/ 615 h 615"/>
                    <a:gd name="T36" fmla="*/ 371 w 520"/>
                    <a:gd name="T37" fmla="*/ 197 h 615"/>
                    <a:gd name="T38" fmla="*/ 426 w 520"/>
                    <a:gd name="T39" fmla="*/ 197 h 615"/>
                    <a:gd name="T40" fmla="*/ 520 w 520"/>
                    <a:gd name="T41" fmla="*/ 103 h 615"/>
                    <a:gd name="T42" fmla="*/ 520 w 520"/>
                    <a:gd name="T43" fmla="*/ 98 h 615"/>
                    <a:gd name="T44" fmla="*/ 426 w 520"/>
                    <a:gd name="T45" fmla="*/ 5 h 615"/>
                    <a:gd name="T46" fmla="*/ 149 w 520"/>
                    <a:gd name="T47" fmla="*/ 154 h 615"/>
                    <a:gd name="T48" fmla="*/ 94 w 520"/>
                    <a:gd name="T49" fmla="*/ 154 h 615"/>
                    <a:gd name="T50" fmla="*/ 38 w 520"/>
                    <a:gd name="T51" fmla="*/ 98 h 615"/>
                    <a:gd name="T52" fmla="*/ 38 w 520"/>
                    <a:gd name="T53" fmla="*/ 94 h 615"/>
                    <a:gd name="T54" fmla="*/ 94 w 520"/>
                    <a:gd name="T55" fmla="*/ 39 h 615"/>
                    <a:gd name="T56" fmla="*/ 149 w 520"/>
                    <a:gd name="T57" fmla="*/ 94 h 615"/>
                    <a:gd name="T58" fmla="*/ 149 w 520"/>
                    <a:gd name="T59" fmla="*/ 154 h 615"/>
                    <a:gd name="T60" fmla="*/ 478 w 520"/>
                    <a:gd name="T61" fmla="*/ 103 h 615"/>
                    <a:gd name="T62" fmla="*/ 422 w 520"/>
                    <a:gd name="T63" fmla="*/ 158 h 615"/>
                    <a:gd name="T64" fmla="*/ 367 w 520"/>
                    <a:gd name="T65" fmla="*/ 158 h 615"/>
                    <a:gd name="T66" fmla="*/ 367 w 520"/>
                    <a:gd name="T67" fmla="*/ 98 h 615"/>
                    <a:gd name="T68" fmla="*/ 422 w 520"/>
                    <a:gd name="T69" fmla="*/ 43 h 615"/>
                    <a:gd name="T70" fmla="*/ 478 w 520"/>
                    <a:gd name="T71" fmla="*/ 98 h 615"/>
                    <a:gd name="T72" fmla="*/ 478 w 520"/>
                    <a:gd name="T73" fmla="*/ 10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615">
                      <a:moveTo>
                        <a:pt x="426" y="5"/>
                      </a:moveTo>
                      <a:cubicBezTo>
                        <a:pt x="375" y="5"/>
                        <a:pt x="332" y="47"/>
                        <a:pt x="332" y="98"/>
                      </a:cubicBezTo>
                      <a:cubicBezTo>
                        <a:pt x="332" y="154"/>
                        <a:pt x="332" y="154"/>
                        <a:pt x="332" y="154"/>
                      </a:cubicBezTo>
                      <a:cubicBezTo>
                        <a:pt x="260" y="154"/>
                        <a:pt x="260" y="154"/>
                        <a:pt x="260" y="154"/>
                      </a:cubicBezTo>
                      <a:cubicBezTo>
                        <a:pt x="187" y="154"/>
                        <a:pt x="187" y="154"/>
                        <a:pt x="187" y="154"/>
                      </a:cubicBezTo>
                      <a:cubicBezTo>
                        <a:pt x="187" y="94"/>
                        <a:pt x="187" y="94"/>
                        <a:pt x="187" y="94"/>
                      </a:cubicBezTo>
                      <a:cubicBezTo>
                        <a:pt x="187" y="43"/>
                        <a:pt x="145" y="0"/>
                        <a:pt x="94" y="0"/>
                      </a:cubicBezTo>
                      <a:cubicBezTo>
                        <a:pt x="42" y="0"/>
                        <a:pt x="0" y="43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50"/>
                        <a:pt x="42" y="192"/>
                        <a:pt x="94" y="192"/>
                      </a:cubicBezTo>
                      <a:cubicBezTo>
                        <a:pt x="149" y="192"/>
                        <a:pt x="149" y="192"/>
                        <a:pt x="149" y="192"/>
                      </a:cubicBezTo>
                      <a:cubicBezTo>
                        <a:pt x="149" y="610"/>
                        <a:pt x="149" y="610"/>
                        <a:pt x="149" y="610"/>
                      </a:cubicBezTo>
                      <a:cubicBezTo>
                        <a:pt x="187" y="610"/>
                        <a:pt x="187" y="610"/>
                        <a:pt x="187" y="610"/>
                      </a:cubicBezTo>
                      <a:cubicBezTo>
                        <a:pt x="187" y="197"/>
                        <a:pt x="187" y="197"/>
                        <a:pt x="187" y="197"/>
                      </a:cubicBezTo>
                      <a:cubicBezTo>
                        <a:pt x="260" y="197"/>
                        <a:pt x="260" y="197"/>
                        <a:pt x="260" y="197"/>
                      </a:cubicBezTo>
                      <a:cubicBezTo>
                        <a:pt x="332" y="197"/>
                        <a:pt x="332" y="197"/>
                        <a:pt x="332" y="197"/>
                      </a:cubicBezTo>
                      <a:cubicBezTo>
                        <a:pt x="332" y="615"/>
                        <a:pt x="332" y="615"/>
                        <a:pt x="332" y="615"/>
                      </a:cubicBezTo>
                      <a:cubicBezTo>
                        <a:pt x="371" y="615"/>
                        <a:pt x="371" y="615"/>
                        <a:pt x="371" y="615"/>
                      </a:cubicBezTo>
                      <a:cubicBezTo>
                        <a:pt x="371" y="197"/>
                        <a:pt x="371" y="197"/>
                        <a:pt x="371" y="197"/>
                      </a:cubicBezTo>
                      <a:cubicBezTo>
                        <a:pt x="426" y="197"/>
                        <a:pt x="426" y="197"/>
                        <a:pt x="426" y="197"/>
                      </a:cubicBezTo>
                      <a:cubicBezTo>
                        <a:pt x="478" y="197"/>
                        <a:pt x="520" y="154"/>
                        <a:pt x="520" y="103"/>
                      </a:cubicBezTo>
                      <a:cubicBezTo>
                        <a:pt x="520" y="98"/>
                        <a:pt x="520" y="98"/>
                        <a:pt x="520" y="98"/>
                      </a:cubicBezTo>
                      <a:cubicBezTo>
                        <a:pt x="520" y="47"/>
                        <a:pt x="478" y="5"/>
                        <a:pt x="426" y="5"/>
                      </a:cubicBezTo>
                      <a:close/>
                      <a:moveTo>
                        <a:pt x="149" y="154"/>
                      </a:moveTo>
                      <a:cubicBezTo>
                        <a:pt x="94" y="154"/>
                        <a:pt x="94" y="154"/>
                        <a:pt x="94" y="154"/>
                      </a:cubicBezTo>
                      <a:cubicBezTo>
                        <a:pt x="64" y="154"/>
                        <a:pt x="38" y="128"/>
                        <a:pt x="38" y="98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64"/>
                        <a:pt x="64" y="39"/>
                        <a:pt x="94" y="39"/>
                      </a:cubicBezTo>
                      <a:cubicBezTo>
                        <a:pt x="123" y="39"/>
                        <a:pt x="149" y="64"/>
                        <a:pt x="149" y="94"/>
                      </a:cubicBezTo>
                      <a:lnTo>
                        <a:pt x="149" y="154"/>
                      </a:lnTo>
                      <a:close/>
                      <a:moveTo>
                        <a:pt x="478" y="103"/>
                      </a:moveTo>
                      <a:cubicBezTo>
                        <a:pt x="478" y="133"/>
                        <a:pt x="452" y="158"/>
                        <a:pt x="422" y="158"/>
                      </a:cubicBezTo>
                      <a:cubicBezTo>
                        <a:pt x="367" y="158"/>
                        <a:pt x="367" y="158"/>
                        <a:pt x="367" y="158"/>
                      </a:cubicBezTo>
                      <a:cubicBezTo>
                        <a:pt x="367" y="98"/>
                        <a:pt x="367" y="98"/>
                        <a:pt x="367" y="98"/>
                      </a:cubicBezTo>
                      <a:cubicBezTo>
                        <a:pt x="367" y="69"/>
                        <a:pt x="392" y="43"/>
                        <a:pt x="422" y="43"/>
                      </a:cubicBezTo>
                      <a:cubicBezTo>
                        <a:pt x="452" y="43"/>
                        <a:pt x="478" y="69"/>
                        <a:pt x="478" y="98"/>
                      </a:cubicBezTo>
                      <a:lnTo>
                        <a:pt x="478" y="10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39FC025-0595-4531-BFC4-7A31D9299BF8}"/>
                    </a:ext>
                  </a:extLst>
                </p:cNvPr>
                <p:cNvGrpSpPr/>
                <p:nvPr/>
              </p:nvGrpSpPr>
              <p:grpSpPr>
                <a:xfrm>
                  <a:off x="7790170" y="2846991"/>
                  <a:ext cx="902665" cy="502540"/>
                  <a:chOff x="5650386" y="4584814"/>
                  <a:chExt cx="902665" cy="502540"/>
                </a:xfrm>
              </p:grpSpPr>
              <p:sp>
                <p:nvSpPr>
                  <p:cNvPr id="17" name="Freeform 15">
                    <a:extLst>
                      <a:ext uri="{FF2B5EF4-FFF2-40B4-BE49-F238E27FC236}">
                        <a16:creationId xmlns:a16="http://schemas.microsoft.com/office/drawing/2014/main" id="{4C544892-4DFC-4D6C-8F12-14072C4FA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3896" y="4729851"/>
                    <a:ext cx="715643" cy="357503"/>
                  </a:xfrm>
                  <a:custGeom>
                    <a:avLst/>
                    <a:gdLst>
                      <a:gd name="T0" fmla="*/ 588 w 588"/>
                      <a:gd name="T1" fmla="*/ 205 h 294"/>
                      <a:gd name="T2" fmla="*/ 588 w 588"/>
                      <a:gd name="T3" fmla="*/ 0 h 294"/>
                      <a:gd name="T4" fmla="*/ 0 w 588"/>
                      <a:gd name="T5" fmla="*/ 0 h 294"/>
                      <a:gd name="T6" fmla="*/ 0 w 588"/>
                      <a:gd name="T7" fmla="*/ 205 h 294"/>
                      <a:gd name="T8" fmla="*/ 89 w 588"/>
                      <a:gd name="T9" fmla="*/ 294 h 294"/>
                      <a:gd name="T10" fmla="*/ 503 w 588"/>
                      <a:gd name="T11" fmla="*/ 294 h 294"/>
                      <a:gd name="T12" fmla="*/ 588 w 588"/>
                      <a:gd name="T13" fmla="*/ 205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88" h="294">
                        <a:moveTo>
                          <a:pt x="588" y="205"/>
                        </a:moveTo>
                        <a:cubicBezTo>
                          <a:pt x="588" y="0"/>
                          <a:pt x="588" y="0"/>
                          <a:pt x="58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05"/>
                          <a:pt x="0" y="205"/>
                          <a:pt x="0" y="205"/>
                        </a:cubicBezTo>
                        <a:cubicBezTo>
                          <a:pt x="0" y="252"/>
                          <a:pt x="38" y="294"/>
                          <a:pt x="89" y="294"/>
                        </a:cubicBezTo>
                        <a:cubicBezTo>
                          <a:pt x="503" y="294"/>
                          <a:pt x="503" y="294"/>
                          <a:pt x="503" y="294"/>
                        </a:cubicBezTo>
                        <a:cubicBezTo>
                          <a:pt x="550" y="290"/>
                          <a:pt x="588" y="252"/>
                          <a:pt x="588" y="20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" name="Freeform 16">
                    <a:extLst>
                      <a:ext uri="{FF2B5EF4-FFF2-40B4-BE49-F238E27FC236}">
                        <a16:creationId xmlns:a16="http://schemas.microsoft.com/office/drawing/2014/main" id="{26147F79-CAFD-4547-B4DB-7F8A12A72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584814"/>
                    <a:ext cx="902665" cy="145037"/>
                  </a:xfrm>
                  <a:custGeom>
                    <a:avLst/>
                    <a:gdLst>
                      <a:gd name="T0" fmla="*/ 682 w 742"/>
                      <a:gd name="T1" fmla="*/ 0 h 119"/>
                      <a:gd name="T2" fmla="*/ 60 w 742"/>
                      <a:gd name="T3" fmla="*/ 0 h 119"/>
                      <a:gd name="T4" fmla="*/ 0 w 742"/>
                      <a:gd name="T5" fmla="*/ 59 h 119"/>
                      <a:gd name="T6" fmla="*/ 0 w 742"/>
                      <a:gd name="T7" fmla="*/ 59 h 119"/>
                      <a:gd name="T8" fmla="*/ 60 w 742"/>
                      <a:gd name="T9" fmla="*/ 119 h 119"/>
                      <a:gd name="T10" fmla="*/ 682 w 742"/>
                      <a:gd name="T11" fmla="*/ 119 h 119"/>
                      <a:gd name="T12" fmla="*/ 742 w 742"/>
                      <a:gd name="T13" fmla="*/ 59 h 119"/>
                      <a:gd name="T14" fmla="*/ 742 w 742"/>
                      <a:gd name="T15" fmla="*/ 59 h 119"/>
                      <a:gd name="T16" fmla="*/ 682 w 742"/>
                      <a:gd name="T1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19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5"/>
                          <a:pt x="0" y="5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93"/>
                          <a:pt x="25" y="119"/>
                          <a:pt x="60" y="119"/>
                        </a:cubicBezTo>
                        <a:cubicBezTo>
                          <a:pt x="682" y="119"/>
                          <a:pt x="682" y="119"/>
                          <a:pt x="682" y="119"/>
                        </a:cubicBezTo>
                        <a:cubicBezTo>
                          <a:pt x="717" y="119"/>
                          <a:pt x="742" y="93"/>
                          <a:pt x="742" y="59"/>
                        </a:cubicBezTo>
                        <a:cubicBezTo>
                          <a:pt x="742" y="59"/>
                          <a:pt x="742" y="59"/>
                          <a:pt x="742" y="59"/>
                        </a:cubicBezTo>
                        <a:cubicBezTo>
                          <a:pt x="742" y="25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" name="Freeform 17">
                    <a:extLst>
                      <a:ext uri="{FF2B5EF4-FFF2-40B4-BE49-F238E27FC236}">
                        <a16:creationId xmlns:a16="http://schemas.microsoft.com/office/drawing/2014/main" id="{B21A9BB7-DAB5-4C67-9093-AE388DC01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807458"/>
                    <a:ext cx="902665" cy="146309"/>
                  </a:xfrm>
                  <a:custGeom>
                    <a:avLst/>
                    <a:gdLst>
                      <a:gd name="T0" fmla="*/ 682 w 742"/>
                      <a:gd name="T1" fmla="*/ 0 h 120"/>
                      <a:gd name="T2" fmla="*/ 60 w 742"/>
                      <a:gd name="T3" fmla="*/ 0 h 120"/>
                      <a:gd name="T4" fmla="*/ 0 w 742"/>
                      <a:gd name="T5" fmla="*/ 60 h 120"/>
                      <a:gd name="T6" fmla="*/ 0 w 742"/>
                      <a:gd name="T7" fmla="*/ 60 h 120"/>
                      <a:gd name="T8" fmla="*/ 60 w 742"/>
                      <a:gd name="T9" fmla="*/ 120 h 120"/>
                      <a:gd name="T10" fmla="*/ 682 w 742"/>
                      <a:gd name="T11" fmla="*/ 120 h 120"/>
                      <a:gd name="T12" fmla="*/ 742 w 742"/>
                      <a:gd name="T13" fmla="*/ 60 h 120"/>
                      <a:gd name="T14" fmla="*/ 742 w 742"/>
                      <a:gd name="T15" fmla="*/ 60 h 120"/>
                      <a:gd name="T16" fmla="*/ 682 w 742"/>
                      <a:gd name="T17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20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6"/>
                          <a:pt x="0" y="60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94"/>
                          <a:pt x="25" y="120"/>
                          <a:pt x="60" y="120"/>
                        </a:cubicBezTo>
                        <a:cubicBezTo>
                          <a:pt x="682" y="120"/>
                          <a:pt x="682" y="120"/>
                          <a:pt x="682" y="120"/>
                        </a:cubicBezTo>
                        <a:cubicBezTo>
                          <a:pt x="717" y="120"/>
                          <a:pt x="742" y="94"/>
                          <a:pt x="742" y="60"/>
                        </a:cubicBezTo>
                        <a:cubicBezTo>
                          <a:pt x="742" y="60"/>
                          <a:pt x="742" y="60"/>
                          <a:pt x="742" y="60"/>
                        </a:cubicBezTo>
                        <a:cubicBezTo>
                          <a:pt x="742" y="30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F93781-5B10-2304-4988-5628FAAC43AB}"/>
                </a:ext>
              </a:extLst>
            </p:cNvPr>
            <p:cNvSpPr/>
            <p:nvPr/>
          </p:nvSpPr>
          <p:spPr>
            <a:xfrm>
              <a:off x="8174851" y="2753549"/>
              <a:ext cx="384821" cy="482848"/>
            </a:xfrm>
            <a:custGeom>
              <a:avLst/>
              <a:gdLst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779892"/>
                <a:gd name="connsiteY0" fmla="*/ 820556 h 820556"/>
                <a:gd name="connsiteX1" fmla="*/ 619432 w 779892"/>
                <a:gd name="connsiteY1" fmla="*/ 53640 h 820556"/>
                <a:gd name="connsiteX2" fmla="*/ 619432 w 779892"/>
                <a:gd name="connsiteY2" fmla="*/ 63472 h 820556"/>
                <a:gd name="connsiteX3" fmla="*/ 779892 w 779892"/>
                <a:gd name="connsiteY3" fmla="*/ 88690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0" fmla="*/ 0 w 850230"/>
                <a:gd name="connsiteY0" fmla="*/ 821083 h 821083"/>
                <a:gd name="connsiteX1" fmla="*/ 619432 w 850230"/>
                <a:gd name="connsiteY1" fmla="*/ 54167 h 821083"/>
                <a:gd name="connsiteX2" fmla="*/ 850230 w 850230"/>
                <a:gd name="connsiteY2" fmla="*/ 61801 h 821083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007" h="813076">
                  <a:moveTo>
                    <a:pt x="0" y="813076"/>
                  </a:moveTo>
                  <a:cubicBezTo>
                    <a:pt x="19429" y="200237"/>
                    <a:pt x="483292" y="7257"/>
                    <a:pt x="648007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06A5F95-CF2D-682E-2584-947075B713B4}"/>
                </a:ext>
              </a:extLst>
            </p:cNvPr>
            <p:cNvGrpSpPr/>
            <p:nvPr/>
          </p:nvGrpSpPr>
          <p:grpSpPr>
            <a:xfrm>
              <a:off x="7490474" y="1627835"/>
              <a:ext cx="2467443" cy="1062871"/>
              <a:chOff x="7490474" y="1627835"/>
              <a:chExt cx="2467443" cy="106287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CADD288-62BD-B171-BBAF-8FDEAA6C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2954" y="1627835"/>
                <a:ext cx="0" cy="49969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92428AE-005B-B70A-C216-D52BB6DBD41F}"/>
                  </a:ext>
                </a:extLst>
              </p:cNvPr>
              <p:cNvGrpSpPr/>
              <p:nvPr/>
            </p:nvGrpSpPr>
            <p:grpSpPr>
              <a:xfrm>
                <a:off x="7490474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F9B867E-68A4-335F-0B13-DA0F785A6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E2D0DED-5A3D-D7ED-7A21-C1E0B59386B8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2B6A84F-5D3A-ECF0-5795-87C70F946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6A6E03C-F284-27F9-8AFC-3A9C9D500B42}"/>
                  </a:ext>
                </a:extLst>
              </p:cNvPr>
              <p:cNvGrpSpPr/>
              <p:nvPr/>
            </p:nvGrpSpPr>
            <p:grpSpPr>
              <a:xfrm flipH="1">
                <a:off x="9108259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8E95DB1-1A60-F52B-57DE-EBB34E94C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71FF8E5-A9B3-F28B-CB05-901BA396E642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F6C344-C910-7D5C-94AE-7D407671E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5B41A0-9DD1-5A43-DEC2-D01C855A0729}"/>
                </a:ext>
              </a:extLst>
            </p:cNvPr>
            <p:cNvGrpSpPr/>
            <p:nvPr/>
          </p:nvGrpSpPr>
          <p:grpSpPr>
            <a:xfrm>
              <a:off x="2896142" y="3147714"/>
              <a:ext cx="1470078" cy="1470078"/>
              <a:chOff x="909836" y="3356992"/>
              <a:chExt cx="756744" cy="7567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08AFE8-0541-162F-A296-52BC2AE1F1D8}"/>
                  </a:ext>
                </a:extLst>
              </p:cNvPr>
              <p:cNvSpPr/>
              <p:nvPr/>
            </p:nvSpPr>
            <p:spPr>
              <a:xfrm>
                <a:off x="909836" y="3356992"/>
                <a:ext cx="756744" cy="756744"/>
              </a:xfrm>
              <a:prstGeom prst="ellipse">
                <a:avLst/>
              </a:prstGeom>
              <a:gradFill flip="none" rotWithShape="1">
                <a:gsLst>
                  <a:gs pos="19000">
                    <a:schemeClr val="accent1"/>
                  </a:gs>
                  <a:gs pos="75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2056D3-5AD3-55C3-1703-B0F6783FF2BB}"/>
                  </a:ext>
                </a:extLst>
              </p:cNvPr>
              <p:cNvSpPr/>
              <p:nvPr/>
            </p:nvSpPr>
            <p:spPr>
              <a:xfrm>
                <a:off x="1053852" y="3501008"/>
                <a:ext cx="179614" cy="179614"/>
              </a:xfrm>
              <a:prstGeom prst="ellipse">
                <a:avLst/>
              </a:prstGeom>
              <a:gradFill>
                <a:gsLst>
                  <a:gs pos="19000">
                    <a:schemeClr val="accent6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5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B370E90-FB41-9F0A-5A7F-47F7E051B52B}"/>
                </a:ext>
              </a:extLst>
            </p:cNvPr>
            <p:cNvGrpSpPr/>
            <p:nvPr/>
          </p:nvGrpSpPr>
          <p:grpSpPr>
            <a:xfrm>
              <a:off x="3652846" y="4727585"/>
              <a:ext cx="4050066" cy="2163433"/>
              <a:chOff x="3652846" y="4727585"/>
              <a:chExt cx="4050066" cy="216343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D75BE3B-3EDD-C19D-5C85-8FC6C6C77B71}"/>
                  </a:ext>
                </a:extLst>
              </p:cNvPr>
              <p:cNvSpPr/>
              <p:nvPr/>
            </p:nvSpPr>
            <p:spPr>
              <a:xfrm>
                <a:off x="3826779" y="4727585"/>
                <a:ext cx="3876133" cy="2130415"/>
              </a:xfrm>
              <a:custGeom>
                <a:avLst/>
                <a:gdLst>
                  <a:gd name="connsiteX0" fmla="*/ 2809667 w 3876133"/>
                  <a:gd name="connsiteY0" fmla="*/ 11 h 2130415"/>
                  <a:gd name="connsiteX1" fmla="*/ 2943603 w 3876133"/>
                  <a:gd name="connsiteY1" fmla="*/ 60782 h 2130415"/>
                  <a:gd name="connsiteX2" fmla="*/ 2591061 w 3876133"/>
                  <a:gd name="connsiteY2" fmla="*/ 572537 h 2130415"/>
                  <a:gd name="connsiteX3" fmla="*/ 3045954 w 3876133"/>
                  <a:gd name="connsiteY3" fmla="*/ 174505 h 2130415"/>
                  <a:gd name="connsiteX4" fmla="*/ 3534964 w 3876133"/>
                  <a:gd name="connsiteY4" fmla="*/ 106271 h 2130415"/>
                  <a:gd name="connsiteX5" fmla="*/ 3876133 w 3876133"/>
                  <a:gd name="connsiteY5" fmla="*/ 117644 h 2130415"/>
                  <a:gd name="connsiteX6" fmla="*/ 3375751 w 3876133"/>
                  <a:gd name="connsiteY6" fmla="*/ 561164 h 2130415"/>
                  <a:gd name="connsiteX7" fmla="*/ 2520439 w 3876133"/>
                  <a:gd name="connsiteY7" fmla="*/ 1355294 h 2130415"/>
                  <a:gd name="connsiteX8" fmla="*/ 1635786 w 3876133"/>
                  <a:gd name="connsiteY8" fmla="*/ 2119173 h 2130415"/>
                  <a:gd name="connsiteX9" fmla="*/ 1623398 w 3876133"/>
                  <a:gd name="connsiteY9" fmla="*/ 2130415 h 2130415"/>
                  <a:gd name="connsiteX10" fmla="*/ 0 w 3876133"/>
                  <a:gd name="connsiteY10" fmla="*/ 2130415 h 2130415"/>
                  <a:gd name="connsiteX11" fmla="*/ 21497 w 3876133"/>
                  <a:gd name="connsiteY11" fmla="*/ 2120866 h 2130415"/>
                  <a:gd name="connsiteX12" fmla="*/ 1124032 w 3876133"/>
                  <a:gd name="connsiteY12" fmla="*/ 1493695 h 2130415"/>
                  <a:gd name="connsiteX13" fmla="*/ 1033053 w 3876133"/>
                  <a:gd name="connsiteY13" fmla="*/ 231367 h 2130415"/>
                  <a:gd name="connsiteX14" fmla="*/ 942075 w 3876133"/>
                  <a:gd name="connsiteY14" fmla="*/ 15293 h 2130415"/>
                  <a:gd name="connsiteX15" fmla="*/ 1396967 w 3876133"/>
                  <a:gd name="connsiteY15" fmla="*/ 401952 h 2130415"/>
                  <a:gd name="connsiteX16" fmla="*/ 1658531 w 3876133"/>
                  <a:gd name="connsiteY16" fmla="*/ 856845 h 2130415"/>
                  <a:gd name="connsiteX17" fmla="*/ 2261264 w 3876133"/>
                  <a:gd name="connsiteY17" fmla="*/ 595281 h 2130415"/>
                  <a:gd name="connsiteX18" fmla="*/ 2545572 w 3876133"/>
                  <a:gd name="connsiteY18" fmla="*/ 140388 h 2130415"/>
                  <a:gd name="connsiteX19" fmla="*/ 2809667 w 3876133"/>
                  <a:gd name="connsiteY19" fmla="*/ 11 h 2130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76133" h="2130415">
                    <a:moveTo>
                      <a:pt x="2809667" y="11"/>
                    </a:moveTo>
                    <a:cubicBezTo>
                      <a:pt x="2856712" y="-522"/>
                      <a:pt x="2900957" y="18136"/>
                      <a:pt x="2943603" y="60782"/>
                    </a:cubicBezTo>
                    <a:lnTo>
                      <a:pt x="2591061" y="572537"/>
                    </a:lnTo>
                    <a:cubicBezTo>
                      <a:pt x="2591061" y="572537"/>
                      <a:pt x="2886741" y="288228"/>
                      <a:pt x="3045954" y="174505"/>
                    </a:cubicBezTo>
                    <a:cubicBezTo>
                      <a:pt x="3205166" y="60782"/>
                      <a:pt x="3443985" y="-41569"/>
                      <a:pt x="3534964" y="106271"/>
                    </a:cubicBezTo>
                    <a:cubicBezTo>
                      <a:pt x="3534964" y="106271"/>
                      <a:pt x="3751038" y="-75686"/>
                      <a:pt x="3876133" y="117644"/>
                    </a:cubicBezTo>
                    <a:cubicBezTo>
                      <a:pt x="3876133" y="117644"/>
                      <a:pt x="3648687" y="333718"/>
                      <a:pt x="3375751" y="561164"/>
                    </a:cubicBezTo>
                    <a:cubicBezTo>
                      <a:pt x="3102816" y="788611"/>
                      <a:pt x="2779500" y="1171403"/>
                      <a:pt x="2520439" y="1355294"/>
                    </a:cubicBezTo>
                    <a:cubicBezTo>
                      <a:pt x="2261378" y="1539184"/>
                      <a:pt x="1817743" y="1948588"/>
                      <a:pt x="1635786" y="2119173"/>
                    </a:cubicBezTo>
                    <a:lnTo>
                      <a:pt x="1623398" y="2130415"/>
                    </a:lnTo>
                    <a:lnTo>
                      <a:pt x="0" y="2130415"/>
                    </a:lnTo>
                    <a:lnTo>
                      <a:pt x="21497" y="2120866"/>
                    </a:lnTo>
                    <a:cubicBezTo>
                      <a:pt x="547820" y="1883330"/>
                      <a:pt x="1039450" y="1633006"/>
                      <a:pt x="1124032" y="1493695"/>
                    </a:cubicBezTo>
                    <a:cubicBezTo>
                      <a:pt x="1317361" y="1175270"/>
                      <a:pt x="1135404" y="333718"/>
                      <a:pt x="1033053" y="231367"/>
                    </a:cubicBezTo>
                    <a:cubicBezTo>
                      <a:pt x="930702" y="129016"/>
                      <a:pt x="805607" y="72154"/>
                      <a:pt x="942075" y="15293"/>
                    </a:cubicBezTo>
                    <a:cubicBezTo>
                      <a:pt x="1078542" y="-41569"/>
                      <a:pt x="1351478" y="106271"/>
                      <a:pt x="1396967" y="401952"/>
                    </a:cubicBezTo>
                    <a:cubicBezTo>
                      <a:pt x="1442002" y="694448"/>
                      <a:pt x="1658531" y="856845"/>
                      <a:pt x="1658531" y="856845"/>
                    </a:cubicBezTo>
                    <a:cubicBezTo>
                      <a:pt x="1658531" y="856845"/>
                      <a:pt x="2090679" y="902334"/>
                      <a:pt x="2261264" y="595281"/>
                    </a:cubicBezTo>
                    <a:cubicBezTo>
                      <a:pt x="2261264" y="595281"/>
                      <a:pt x="2386359" y="276856"/>
                      <a:pt x="2545572" y="140388"/>
                    </a:cubicBezTo>
                    <a:cubicBezTo>
                      <a:pt x="2645080" y="55095"/>
                      <a:pt x="2731261" y="899"/>
                      <a:pt x="2809667" y="11"/>
                    </a:cubicBezTo>
                    <a:close/>
                  </a:path>
                </a:pathLst>
              </a:custGeom>
              <a:solidFill>
                <a:srgbClr val="F79D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3D22AC3-FF22-9428-4D29-0B87F6158384}"/>
                  </a:ext>
                </a:extLst>
              </p:cNvPr>
              <p:cNvSpPr/>
              <p:nvPr/>
            </p:nvSpPr>
            <p:spPr>
              <a:xfrm>
                <a:off x="6580211" y="4792312"/>
                <a:ext cx="214164" cy="241582"/>
              </a:xfrm>
              <a:custGeom>
                <a:avLst/>
                <a:gdLst>
                  <a:gd name="connsiteX0" fmla="*/ 214165 w 214164"/>
                  <a:gd name="connsiteY0" fmla="*/ 7427 h 241582"/>
                  <a:gd name="connsiteX1" fmla="*/ 87818 w 214164"/>
                  <a:gd name="connsiteY1" fmla="*/ 18799 h 241582"/>
                  <a:gd name="connsiteX2" fmla="*/ 21063 w 214164"/>
                  <a:gd name="connsiteY2" fmla="*/ 241583 h 241582"/>
                  <a:gd name="connsiteX3" fmla="*/ 214165 w 214164"/>
                  <a:gd name="connsiteY3" fmla="*/ 7427 h 24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64" h="241582">
                    <a:moveTo>
                      <a:pt x="214165" y="7427"/>
                    </a:moveTo>
                    <a:cubicBezTo>
                      <a:pt x="214165" y="7427"/>
                      <a:pt x="144680" y="-15318"/>
                      <a:pt x="87818" y="18799"/>
                    </a:cubicBezTo>
                    <a:cubicBezTo>
                      <a:pt x="30957" y="52916"/>
                      <a:pt x="-34434" y="168686"/>
                      <a:pt x="21063" y="241583"/>
                    </a:cubicBezTo>
                    <a:lnTo>
                      <a:pt x="214165" y="7427"/>
                    </a:ln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1395FF-8848-A0EB-F5BF-46AD1D79ED9E}"/>
                  </a:ext>
                </a:extLst>
              </p:cNvPr>
              <p:cNvSpPr/>
              <p:nvPr/>
            </p:nvSpPr>
            <p:spPr>
              <a:xfrm>
                <a:off x="7122922" y="4813777"/>
                <a:ext cx="238818" cy="207722"/>
              </a:xfrm>
              <a:custGeom>
                <a:avLst/>
                <a:gdLst>
                  <a:gd name="connsiteX0" fmla="*/ 42874 w 238818"/>
                  <a:gd name="connsiteY0" fmla="*/ 207722 h 207722"/>
                  <a:gd name="connsiteX1" fmla="*/ 0 w 238818"/>
                  <a:gd name="connsiteY1" fmla="*/ 145175 h 207722"/>
                  <a:gd name="connsiteX2" fmla="*/ 225741 w 238818"/>
                  <a:gd name="connsiteY2" fmla="*/ 1656 h 207722"/>
                  <a:gd name="connsiteX3" fmla="*/ 238819 w 238818"/>
                  <a:gd name="connsiteY3" fmla="*/ 20079 h 207722"/>
                  <a:gd name="connsiteX4" fmla="*/ 42874 w 238818"/>
                  <a:gd name="connsiteY4" fmla="*/ 207722 h 20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18" h="207722">
                    <a:moveTo>
                      <a:pt x="42874" y="207722"/>
                    </a:moveTo>
                    <a:cubicBezTo>
                      <a:pt x="42874" y="207722"/>
                      <a:pt x="0" y="167919"/>
                      <a:pt x="0" y="145175"/>
                    </a:cubicBezTo>
                    <a:cubicBezTo>
                      <a:pt x="0" y="122430"/>
                      <a:pt x="121570" y="-16654"/>
                      <a:pt x="225741" y="1656"/>
                    </a:cubicBezTo>
                    <a:cubicBezTo>
                      <a:pt x="225741" y="1656"/>
                      <a:pt x="238819" y="8707"/>
                      <a:pt x="238819" y="20079"/>
                    </a:cubicBezTo>
                    <a:cubicBezTo>
                      <a:pt x="238819" y="31451"/>
                      <a:pt x="42874" y="207722"/>
                      <a:pt x="42874" y="207722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46CED01-6A3A-733B-47C1-C8BB854226D7}"/>
                  </a:ext>
                </a:extLst>
              </p:cNvPr>
              <p:cNvSpPr/>
              <p:nvPr/>
            </p:nvSpPr>
            <p:spPr>
              <a:xfrm>
                <a:off x="7486022" y="4837950"/>
                <a:ext cx="216888" cy="173655"/>
              </a:xfrm>
              <a:custGeom>
                <a:avLst/>
                <a:gdLst>
                  <a:gd name="connsiteX0" fmla="*/ 814 w 216888"/>
                  <a:gd name="connsiteY0" fmla="*/ 98257 h 173655"/>
                  <a:gd name="connsiteX1" fmla="*/ 35955 w 216888"/>
                  <a:gd name="connsiteY1" fmla="*/ 173655 h 173655"/>
                  <a:gd name="connsiteX2" fmla="*/ 216888 w 216888"/>
                  <a:gd name="connsiteY2" fmla="*/ 7278 h 173655"/>
                  <a:gd name="connsiteX3" fmla="*/ 814 w 216888"/>
                  <a:gd name="connsiteY3" fmla="*/ 98257 h 17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88" h="173655">
                    <a:moveTo>
                      <a:pt x="814" y="98257"/>
                    </a:moveTo>
                    <a:cubicBezTo>
                      <a:pt x="814" y="98257"/>
                      <a:pt x="-8511" y="157962"/>
                      <a:pt x="35955" y="173655"/>
                    </a:cubicBezTo>
                    <a:lnTo>
                      <a:pt x="216888" y="7278"/>
                    </a:lnTo>
                    <a:cubicBezTo>
                      <a:pt x="216888" y="7278"/>
                      <a:pt x="125910" y="-38211"/>
                      <a:pt x="814" y="98257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F780CE1-F12B-A320-A6D1-DAF18B8FDC6F}"/>
                  </a:ext>
                </a:extLst>
              </p:cNvPr>
              <p:cNvSpPr/>
              <p:nvPr/>
            </p:nvSpPr>
            <p:spPr>
              <a:xfrm>
                <a:off x="4687974" y="4798637"/>
                <a:ext cx="228718" cy="170777"/>
              </a:xfrm>
              <a:custGeom>
                <a:avLst/>
                <a:gdLst>
                  <a:gd name="connsiteX0" fmla="*/ 1272 w 228718"/>
                  <a:gd name="connsiteY0" fmla="*/ 46591 h 170777"/>
                  <a:gd name="connsiteX1" fmla="*/ 180614 w 228718"/>
                  <a:gd name="connsiteY1" fmla="*/ 170777 h 170777"/>
                  <a:gd name="connsiteX2" fmla="*/ 228718 w 228718"/>
                  <a:gd name="connsiteY2" fmla="*/ 103453 h 170777"/>
                  <a:gd name="connsiteX3" fmla="*/ 35162 w 228718"/>
                  <a:gd name="connsiteY3" fmla="*/ 1102 h 170777"/>
                  <a:gd name="connsiteX4" fmla="*/ 1272 w 228718"/>
                  <a:gd name="connsiteY4" fmla="*/ 46591 h 17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718" h="170777">
                    <a:moveTo>
                      <a:pt x="1272" y="46591"/>
                    </a:moveTo>
                    <a:lnTo>
                      <a:pt x="180614" y="170777"/>
                    </a:lnTo>
                    <a:cubicBezTo>
                      <a:pt x="180614" y="170777"/>
                      <a:pt x="228718" y="137570"/>
                      <a:pt x="228718" y="103453"/>
                    </a:cubicBezTo>
                    <a:cubicBezTo>
                      <a:pt x="228718" y="69336"/>
                      <a:pt x="80423" y="-10270"/>
                      <a:pt x="35162" y="1102"/>
                    </a:cubicBezTo>
                    <a:cubicBezTo>
                      <a:pt x="-10100" y="12474"/>
                      <a:pt x="1272" y="46591"/>
                      <a:pt x="1272" y="46591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A69CC5-6125-DD8A-8323-B7C41231BDB2}"/>
                  </a:ext>
                </a:extLst>
              </p:cNvPr>
              <p:cNvSpPr/>
              <p:nvPr/>
            </p:nvSpPr>
            <p:spPr>
              <a:xfrm>
                <a:off x="6417838" y="5268961"/>
                <a:ext cx="21380" cy="31160"/>
              </a:xfrm>
              <a:custGeom>
                <a:avLst/>
                <a:gdLst>
                  <a:gd name="connsiteX0" fmla="*/ 0 w 21380"/>
                  <a:gd name="connsiteY0" fmla="*/ 31160 h 31160"/>
                  <a:gd name="connsiteX1" fmla="*/ 7733 w 21380"/>
                  <a:gd name="connsiteY1" fmla="*/ 23654 h 31160"/>
                  <a:gd name="connsiteX2" fmla="*/ 21380 w 21380"/>
                  <a:gd name="connsiteY2" fmla="*/ 0 h 31160"/>
                  <a:gd name="connsiteX3" fmla="*/ 0 w 21380"/>
                  <a:gd name="connsiteY3" fmla="*/ 31160 h 3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80" h="31160">
                    <a:moveTo>
                      <a:pt x="0" y="31160"/>
                    </a:moveTo>
                    <a:cubicBezTo>
                      <a:pt x="0" y="31160"/>
                      <a:pt x="2729" y="28545"/>
                      <a:pt x="7733" y="23654"/>
                    </a:cubicBezTo>
                    <a:lnTo>
                      <a:pt x="21380" y="0"/>
                    </a:lnTo>
                    <a:lnTo>
                      <a:pt x="0" y="31160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B41718-35B5-60ED-C882-538C419BEFE3}"/>
                  </a:ext>
                </a:extLst>
              </p:cNvPr>
              <p:cNvSpPr/>
              <p:nvPr/>
            </p:nvSpPr>
            <p:spPr>
              <a:xfrm>
                <a:off x="6930502" y="5539850"/>
                <a:ext cx="1819" cy="1819"/>
              </a:xfrm>
              <a:custGeom>
                <a:avLst/>
                <a:gdLst>
                  <a:gd name="connsiteX0" fmla="*/ 1820 w 1819"/>
                  <a:gd name="connsiteY0" fmla="*/ 0 h 1819"/>
                  <a:gd name="connsiteX1" fmla="*/ 1820 w 1819"/>
                  <a:gd name="connsiteY1" fmla="*/ 0 h 1819"/>
                  <a:gd name="connsiteX2" fmla="*/ 0 w 1819"/>
                  <a:gd name="connsiteY2" fmla="*/ 1820 h 1819"/>
                  <a:gd name="connsiteX3" fmla="*/ 1820 w 1819"/>
                  <a:gd name="connsiteY3" fmla="*/ 0 h 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9" h="1819">
                    <a:moveTo>
                      <a:pt x="1820" y="0"/>
                    </a:moveTo>
                    <a:cubicBezTo>
                      <a:pt x="1820" y="0"/>
                      <a:pt x="1706" y="0"/>
                      <a:pt x="1820" y="0"/>
                    </a:cubicBezTo>
                    <a:cubicBezTo>
                      <a:pt x="1137" y="569"/>
                      <a:pt x="569" y="1251"/>
                      <a:pt x="0" y="1820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ED8A63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09DDF1-56AB-7686-C0FA-360ADD2BF754}"/>
                  </a:ext>
                </a:extLst>
              </p:cNvPr>
              <p:cNvSpPr/>
              <p:nvPr/>
            </p:nvSpPr>
            <p:spPr>
              <a:xfrm>
                <a:off x="6579553" y="5541669"/>
                <a:ext cx="350949" cy="345832"/>
              </a:xfrm>
              <a:custGeom>
                <a:avLst/>
                <a:gdLst>
                  <a:gd name="connsiteX0" fmla="*/ 350950 w 350949"/>
                  <a:gd name="connsiteY0" fmla="*/ 0 h 345832"/>
                  <a:gd name="connsiteX1" fmla="*/ 0 w 350949"/>
                  <a:gd name="connsiteY1" fmla="*/ 345832 h 345832"/>
                  <a:gd name="connsiteX2" fmla="*/ 350950 w 350949"/>
                  <a:gd name="connsiteY2" fmla="*/ 0 h 3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949" h="345832">
                    <a:moveTo>
                      <a:pt x="350950" y="0"/>
                    </a:moveTo>
                    <a:lnTo>
                      <a:pt x="0" y="345832"/>
                    </a:lnTo>
                    <a:cubicBezTo>
                      <a:pt x="114292" y="238705"/>
                      <a:pt x="233701" y="115998"/>
                      <a:pt x="350950" y="0"/>
                    </a:cubicBez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65C268-9647-9FDF-E079-C60B38AF9813}"/>
                  </a:ext>
                </a:extLst>
              </p:cNvPr>
              <p:cNvSpPr/>
              <p:nvPr/>
            </p:nvSpPr>
            <p:spPr>
              <a:xfrm>
                <a:off x="6439332" y="5268961"/>
                <a:ext cx="11372" cy="113"/>
              </a:xfrm>
              <a:custGeom>
                <a:avLst/>
                <a:gdLst>
                  <a:gd name="connsiteX0" fmla="*/ 0 w 11372"/>
                  <a:gd name="connsiteY0" fmla="*/ 114 h 113"/>
                  <a:gd name="connsiteX1" fmla="*/ 0 w 11372"/>
                  <a:gd name="connsiteY1" fmla="*/ 0 h 113"/>
                  <a:gd name="connsiteX2" fmla="*/ 0 w 11372"/>
                  <a:gd name="connsiteY2" fmla="*/ 114 h 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2" h="113">
                    <a:moveTo>
                      <a:pt x="0" y="114"/>
                    </a:move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BB3113-1C43-78FA-5224-9E939D7E1D4A}"/>
                  </a:ext>
                </a:extLst>
              </p:cNvPr>
              <p:cNvSpPr/>
              <p:nvPr/>
            </p:nvSpPr>
            <p:spPr>
              <a:xfrm>
                <a:off x="6224509" y="4959748"/>
                <a:ext cx="573164" cy="681543"/>
              </a:xfrm>
              <a:custGeom>
                <a:avLst/>
                <a:gdLst>
                  <a:gd name="connsiteX0" fmla="*/ 0 w 573164"/>
                  <a:gd name="connsiteY0" fmla="*/ 681543 h 681543"/>
                  <a:gd name="connsiteX1" fmla="*/ 573165 w 573164"/>
                  <a:gd name="connsiteY1" fmla="*/ 0 h 681543"/>
                  <a:gd name="connsiteX2" fmla="*/ 201063 w 573164"/>
                  <a:gd name="connsiteY2" fmla="*/ 332982 h 681543"/>
                  <a:gd name="connsiteX3" fmla="*/ 0 w 573164"/>
                  <a:gd name="connsiteY3" fmla="*/ 681543 h 68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164" h="681543">
                    <a:moveTo>
                      <a:pt x="0" y="681543"/>
                    </a:moveTo>
                    <a:lnTo>
                      <a:pt x="573165" y="0"/>
                    </a:lnTo>
                    <a:cubicBezTo>
                      <a:pt x="428964" y="116680"/>
                      <a:pt x="241207" y="294657"/>
                      <a:pt x="201063" y="332982"/>
                    </a:cubicBezTo>
                    <a:lnTo>
                      <a:pt x="0" y="681543"/>
                    </a:ln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611962D-D6EB-E8CB-4BD7-0592CF2FD0A6}"/>
                  </a:ext>
                </a:extLst>
              </p:cNvPr>
              <p:cNvSpPr/>
              <p:nvPr/>
            </p:nvSpPr>
            <p:spPr>
              <a:xfrm>
                <a:off x="6622540" y="4799739"/>
                <a:ext cx="789352" cy="807434"/>
              </a:xfrm>
              <a:custGeom>
                <a:avLst/>
                <a:gdLst>
                  <a:gd name="connsiteX0" fmla="*/ 0 w 789352"/>
                  <a:gd name="connsiteY0" fmla="*/ 807435 h 807434"/>
                  <a:gd name="connsiteX1" fmla="*/ 511754 w 789352"/>
                  <a:gd name="connsiteY1" fmla="*/ 295680 h 807434"/>
                  <a:gd name="connsiteX2" fmla="*/ 789353 w 789352"/>
                  <a:gd name="connsiteY2" fmla="*/ 0 h 807434"/>
                  <a:gd name="connsiteX3" fmla="*/ 789353 w 789352"/>
                  <a:gd name="connsiteY3" fmla="*/ 0 h 807434"/>
                  <a:gd name="connsiteX4" fmla="*/ 739201 w 789352"/>
                  <a:gd name="connsiteY4" fmla="*/ 34117 h 807434"/>
                  <a:gd name="connsiteX5" fmla="*/ 511754 w 789352"/>
                  <a:gd name="connsiteY5" fmla="*/ 250191 h 807434"/>
                  <a:gd name="connsiteX6" fmla="*/ 0 w 789352"/>
                  <a:gd name="connsiteY6" fmla="*/ 807435 h 8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352" h="807434">
                    <a:moveTo>
                      <a:pt x="0" y="807435"/>
                    </a:moveTo>
                    <a:cubicBezTo>
                      <a:pt x="0" y="807435"/>
                      <a:pt x="386659" y="432148"/>
                      <a:pt x="511754" y="295680"/>
                    </a:cubicBezTo>
                    <a:cubicBezTo>
                      <a:pt x="636850" y="159213"/>
                      <a:pt x="771271" y="68234"/>
                      <a:pt x="789353" y="0"/>
                    </a:cubicBezTo>
                    <a:lnTo>
                      <a:pt x="789353" y="0"/>
                    </a:lnTo>
                    <a:cubicBezTo>
                      <a:pt x="758761" y="17741"/>
                      <a:pt x="739201" y="34117"/>
                      <a:pt x="739201" y="34117"/>
                    </a:cubicBezTo>
                    <a:cubicBezTo>
                      <a:pt x="739201" y="34117"/>
                      <a:pt x="614105" y="159213"/>
                      <a:pt x="511754" y="250191"/>
                    </a:cubicBezTo>
                    <a:cubicBezTo>
                      <a:pt x="409404" y="341170"/>
                      <a:pt x="0" y="807435"/>
                      <a:pt x="0" y="807435"/>
                    </a:cubicBez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4C8824C-9E0A-3876-926C-608B58F25289}"/>
                  </a:ext>
                </a:extLst>
              </p:cNvPr>
              <p:cNvSpPr/>
              <p:nvPr/>
            </p:nvSpPr>
            <p:spPr>
              <a:xfrm flipV="1">
                <a:off x="5314397" y="5539850"/>
                <a:ext cx="1617812" cy="1318150"/>
              </a:xfrm>
              <a:custGeom>
                <a:avLst/>
                <a:gdLst>
                  <a:gd name="connsiteX0" fmla="*/ 1617812 w 1617812"/>
                  <a:gd name="connsiteY0" fmla="*/ 1318150 h 1318150"/>
                  <a:gd name="connsiteX1" fmla="*/ 1616106 w 1617812"/>
                  <a:gd name="connsiteY1" fmla="*/ 1316444 h 1318150"/>
                  <a:gd name="connsiteX2" fmla="*/ 1265156 w 1617812"/>
                  <a:gd name="connsiteY2" fmla="*/ 970612 h 1318150"/>
                  <a:gd name="connsiteX3" fmla="*/ 1032820 w 1617812"/>
                  <a:gd name="connsiteY3" fmla="*/ 775122 h 1318150"/>
                  <a:gd name="connsiteX4" fmla="*/ 148167 w 1617812"/>
                  <a:gd name="connsiteY4" fmla="*/ 11243 h 1318150"/>
                  <a:gd name="connsiteX5" fmla="*/ 135778 w 1617812"/>
                  <a:gd name="connsiteY5" fmla="*/ 0 h 1318150"/>
                  <a:gd name="connsiteX6" fmla="*/ 0 w 1617812"/>
                  <a:gd name="connsiteY6" fmla="*/ 0 h 1318150"/>
                  <a:gd name="connsiteX7" fmla="*/ 34911 w 1617812"/>
                  <a:gd name="connsiteY7" fmla="*/ 25009 h 1318150"/>
                  <a:gd name="connsiteX8" fmla="*/ 504348 w 1617812"/>
                  <a:gd name="connsiteY8" fmla="*/ 388463 h 1318150"/>
                  <a:gd name="connsiteX9" fmla="*/ 1617812 w 1617812"/>
                  <a:gd name="connsiteY9" fmla="*/ 1318150 h 131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7812" h="1318150">
                    <a:moveTo>
                      <a:pt x="1617812" y="1318150"/>
                    </a:moveTo>
                    <a:cubicBezTo>
                      <a:pt x="1617243" y="1317581"/>
                      <a:pt x="1616675" y="1317013"/>
                      <a:pt x="1616106" y="1316444"/>
                    </a:cubicBezTo>
                    <a:lnTo>
                      <a:pt x="1265156" y="970612"/>
                    </a:lnTo>
                    <a:cubicBezTo>
                      <a:pt x="1184299" y="894872"/>
                      <a:pt x="1106058" y="827093"/>
                      <a:pt x="1032820" y="775122"/>
                    </a:cubicBezTo>
                    <a:cubicBezTo>
                      <a:pt x="773645" y="591231"/>
                      <a:pt x="330124" y="181827"/>
                      <a:pt x="148167" y="11243"/>
                    </a:cubicBezTo>
                    <a:lnTo>
                      <a:pt x="135778" y="0"/>
                    </a:lnTo>
                    <a:lnTo>
                      <a:pt x="0" y="0"/>
                    </a:lnTo>
                    <a:lnTo>
                      <a:pt x="34911" y="25009"/>
                    </a:lnTo>
                    <a:cubicBezTo>
                      <a:pt x="239345" y="172979"/>
                      <a:pt x="407911" y="301635"/>
                      <a:pt x="504348" y="388463"/>
                    </a:cubicBezTo>
                    <a:cubicBezTo>
                      <a:pt x="943433" y="783878"/>
                      <a:pt x="1615424" y="1316217"/>
                      <a:pt x="1617812" y="1318150"/>
                    </a:cubicBezTo>
                    <a:close/>
                  </a:path>
                </a:pathLst>
              </a:custGeom>
              <a:solidFill>
                <a:srgbClr val="EA8B6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8743F76-7141-5BEC-ABED-C5574F4303FD}"/>
                  </a:ext>
                </a:extLst>
              </p:cNvPr>
              <p:cNvSpPr/>
              <p:nvPr/>
            </p:nvSpPr>
            <p:spPr>
              <a:xfrm>
                <a:off x="3652846" y="6352854"/>
                <a:ext cx="2177381" cy="538164"/>
              </a:xfrm>
              <a:custGeom>
                <a:avLst/>
                <a:gdLst>
                  <a:gd name="connsiteX0" fmla="*/ 599122 w 2177381"/>
                  <a:gd name="connsiteY0" fmla="*/ 0 h 366765"/>
                  <a:gd name="connsiteX1" fmla="*/ 2177381 w 2177381"/>
                  <a:gd name="connsiteY1" fmla="*/ 221063 h 366765"/>
                  <a:gd name="connsiteX2" fmla="*/ 1998820 w 2177381"/>
                  <a:gd name="connsiteY2" fmla="*/ 366765 h 366765"/>
                  <a:gd name="connsiteX3" fmla="*/ 0 w 2177381"/>
                  <a:gd name="connsiteY3" fmla="*/ 366765 h 366765"/>
                  <a:gd name="connsiteX4" fmla="*/ 599122 w 2177381"/>
                  <a:gd name="connsiteY4" fmla="*/ 0 h 36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381" h="366765">
                    <a:moveTo>
                      <a:pt x="599122" y="0"/>
                    </a:moveTo>
                    <a:lnTo>
                      <a:pt x="2177381" y="221063"/>
                    </a:lnTo>
                    <a:lnTo>
                      <a:pt x="1998820" y="366765"/>
                    </a:lnTo>
                    <a:lnTo>
                      <a:pt x="0" y="366765"/>
                    </a:lnTo>
                    <a:lnTo>
                      <a:pt x="599122" y="0"/>
                    </a:lnTo>
                    <a:close/>
                  </a:path>
                </a:pathLst>
              </a:custGeom>
              <a:gradFill>
                <a:gsLst>
                  <a:gs pos="19000">
                    <a:schemeClr val="accent5"/>
                  </a:gs>
                  <a:gs pos="75000">
                    <a:schemeClr val="accent5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8FBF4A-D9DB-8B49-4EE1-1A12BD7EC0BA}"/>
              </a:ext>
            </a:extLst>
          </p:cNvPr>
          <p:cNvGrpSpPr/>
          <p:nvPr/>
        </p:nvGrpSpPr>
        <p:grpSpPr>
          <a:xfrm>
            <a:off x="-5426868" y="1556792"/>
            <a:ext cx="2286305" cy="1008112"/>
            <a:chOff x="7663543" y="1850570"/>
            <a:chExt cx="3111389" cy="100811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0C7E01-B6DE-70E4-1CA7-72B85F70A7A2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FC6EC55-D1C0-45F1-43EC-65839699377C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E0A601-EBA5-CF3E-6A03-A12BE002B640}"/>
              </a:ext>
            </a:extLst>
          </p:cNvPr>
          <p:cNvGrpSpPr/>
          <p:nvPr/>
        </p:nvGrpSpPr>
        <p:grpSpPr>
          <a:xfrm>
            <a:off x="14495930" y="5157192"/>
            <a:ext cx="2286305" cy="1008112"/>
            <a:chOff x="7663543" y="1850570"/>
            <a:chExt cx="3111389" cy="100811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D36257-7043-46C1-B439-C633BB715E93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 kern="0" dirty="0"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6B6605-F835-9041-90D3-15A50E3B38D4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5079961" y="1990979"/>
            <a:ext cx="7118605" cy="3345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5764918" y="3059332"/>
            <a:ext cx="5265384" cy="15698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1400" kern="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5764918" y="2564904"/>
            <a:ext cx="2286305" cy="2958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4009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FB41-9DC1-604E-F56F-AD453963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Weight of Ideas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A9C1B1A-5BEF-7AAE-3EC5-6EC8661DA137}"/>
              </a:ext>
            </a:extLst>
          </p:cNvPr>
          <p:cNvSpPr/>
          <p:nvPr/>
        </p:nvSpPr>
        <p:spPr>
          <a:xfrm>
            <a:off x="2437527" y="4727585"/>
            <a:ext cx="5265384" cy="3350681"/>
          </a:xfrm>
          <a:custGeom>
            <a:avLst/>
            <a:gdLst>
              <a:gd name="connsiteX0" fmla="*/ 5265384 w 5265384"/>
              <a:gd name="connsiteY0" fmla="*/ 117644 h 3350681"/>
              <a:gd name="connsiteX1" fmla="*/ 4974367 w 5265384"/>
              <a:gd name="connsiteY1" fmla="*/ 72154 h 3350681"/>
              <a:gd name="connsiteX2" fmla="*/ 4696768 w 5265384"/>
              <a:gd name="connsiteY2" fmla="*/ 367835 h 3350681"/>
              <a:gd name="connsiteX3" fmla="*/ 4185014 w 5265384"/>
              <a:gd name="connsiteY3" fmla="*/ 879589 h 3350681"/>
              <a:gd name="connsiteX4" fmla="*/ 4696768 w 5265384"/>
              <a:gd name="connsiteY4" fmla="*/ 322345 h 3350681"/>
              <a:gd name="connsiteX5" fmla="*/ 4924215 w 5265384"/>
              <a:gd name="connsiteY5" fmla="*/ 106271 h 3350681"/>
              <a:gd name="connsiteX6" fmla="*/ 4435205 w 5265384"/>
              <a:gd name="connsiteY6" fmla="*/ 174505 h 3350681"/>
              <a:gd name="connsiteX7" fmla="*/ 4360148 w 5265384"/>
              <a:gd name="connsiteY7" fmla="*/ 232163 h 3350681"/>
              <a:gd name="connsiteX8" fmla="*/ 3786983 w 5265384"/>
              <a:gd name="connsiteY8" fmla="*/ 913706 h 3350681"/>
              <a:gd name="connsiteX9" fmla="*/ 3988045 w 5265384"/>
              <a:gd name="connsiteY9" fmla="*/ 565031 h 3350681"/>
              <a:gd name="connsiteX10" fmla="*/ 3980312 w 5265384"/>
              <a:gd name="connsiteY10" fmla="*/ 572537 h 3350681"/>
              <a:gd name="connsiteX11" fmla="*/ 4001806 w 5265384"/>
              <a:gd name="connsiteY11" fmla="*/ 541376 h 3350681"/>
              <a:gd name="connsiteX12" fmla="*/ 4001806 w 5265384"/>
              <a:gd name="connsiteY12" fmla="*/ 541376 h 3350681"/>
              <a:gd name="connsiteX13" fmla="*/ 4001806 w 5265384"/>
              <a:gd name="connsiteY13" fmla="*/ 541376 h 3350681"/>
              <a:gd name="connsiteX14" fmla="*/ 4332854 w 5265384"/>
              <a:gd name="connsiteY14" fmla="*/ 60782 h 3350681"/>
              <a:gd name="connsiteX15" fmla="*/ 3934823 w 5265384"/>
              <a:gd name="connsiteY15" fmla="*/ 140388 h 3350681"/>
              <a:gd name="connsiteX16" fmla="*/ 3650515 w 5265384"/>
              <a:gd name="connsiteY16" fmla="*/ 595281 h 3350681"/>
              <a:gd name="connsiteX17" fmla="*/ 3047782 w 5265384"/>
              <a:gd name="connsiteY17" fmla="*/ 856845 h 3350681"/>
              <a:gd name="connsiteX18" fmla="*/ 2786218 w 5265384"/>
              <a:gd name="connsiteY18" fmla="*/ 401952 h 3350681"/>
              <a:gd name="connsiteX19" fmla="*/ 2331326 w 5265384"/>
              <a:gd name="connsiteY19" fmla="*/ 15293 h 3350681"/>
              <a:gd name="connsiteX20" fmla="*/ 2422304 w 5265384"/>
              <a:gd name="connsiteY20" fmla="*/ 231367 h 3350681"/>
              <a:gd name="connsiteX21" fmla="*/ 2513283 w 5265384"/>
              <a:gd name="connsiteY21" fmla="*/ 1493695 h 3350681"/>
              <a:gd name="connsiteX22" fmla="*/ 0 w 5265384"/>
              <a:gd name="connsiteY22" fmla="*/ 2710533 h 3350681"/>
              <a:gd name="connsiteX23" fmla="*/ 1082531 w 5265384"/>
              <a:gd name="connsiteY23" fmla="*/ 3350682 h 3350681"/>
              <a:gd name="connsiteX24" fmla="*/ 3381218 w 5265384"/>
              <a:gd name="connsiteY24" fmla="*/ 1741953 h 3350681"/>
              <a:gd name="connsiteX25" fmla="*/ 4494682 w 5265384"/>
              <a:gd name="connsiteY25" fmla="*/ 812265 h 3350681"/>
              <a:gd name="connsiteX26" fmla="*/ 4765002 w 5265384"/>
              <a:gd name="connsiteY26" fmla="*/ 561164 h 3350681"/>
              <a:gd name="connsiteX27" fmla="*/ 5265384 w 5265384"/>
              <a:gd name="connsiteY27" fmla="*/ 117644 h 335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65384" h="3350681">
                <a:moveTo>
                  <a:pt x="5265384" y="117644"/>
                </a:moveTo>
                <a:cubicBezTo>
                  <a:pt x="5177817" y="-17687"/>
                  <a:pt x="5045785" y="30873"/>
                  <a:pt x="4974367" y="72154"/>
                </a:cubicBezTo>
                <a:cubicBezTo>
                  <a:pt x="4956285" y="140388"/>
                  <a:pt x="4821864" y="231367"/>
                  <a:pt x="4696768" y="367835"/>
                </a:cubicBezTo>
                <a:cubicBezTo>
                  <a:pt x="4571673" y="504303"/>
                  <a:pt x="4185014" y="879589"/>
                  <a:pt x="4185014" y="879589"/>
                </a:cubicBezTo>
                <a:cubicBezTo>
                  <a:pt x="4185014" y="879589"/>
                  <a:pt x="4594417" y="413324"/>
                  <a:pt x="4696768" y="322345"/>
                </a:cubicBezTo>
                <a:cubicBezTo>
                  <a:pt x="4799119" y="231367"/>
                  <a:pt x="4924215" y="106271"/>
                  <a:pt x="4924215" y="106271"/>
                </a:cubicBezTo>
                <a:cubicBezTo>
                  <a:pt x="4833236" y="-41569"/>
                  <a:pt x="4594417" y="60782"/>
                  <a:pt x="4435205" y="174505"/>
                </a:cubicBezTo>
                <a:cubicBezTo>
                  <a:pt x="4412574" y="190654"/>
                  <a:pt x="4387100" y="210328"/>
                  <a:pt x="4360148" y="232163"/>
                </a:cubicBezTo>
                <a:lnTo>
                  <a:pt x="3786983" y="913706"/>
                </a:lnTo>
                <a:lnTo>
                  <a:pt x="3988045" y="565031"/>
                </a:lnTo>
                <a:cubicBezTo>
                  <a:pt x="3983041" y="569807"/>
                  <a:pt x="3980312" y="572537"/>
                  <a:pt x="3980312" y="572537"/>
                </a:cubicBezTo>
                <a:lnTo>
                  <a:pt x="4001806" y="541376"/>
                </a:lnTo>
                <a:lnTo>
                  <a:pt x="4001806" y="541376"/>
                </a:lnTo>
                <a:lnTo>
                  <a:pt x="4001806" y="541376"/>
                </a:lnTo>
                <a:lnTo>
                  <a:pt x="4332854" y="60782"/>
                </a:lnTo>
                <a:cubicBezTo>
                  <a:pt x="4219131" y="-52941"/>
                  <a:pt x="4094035" y="3920"/>
                  <a:pt x="3934823" y="140388"/>
                </a:cubicBezTo>
                <a:cubicBezTo>
                  <a:pt x="3775610" y="276856"/>
                  <a:pt x="3650515" y="595281"/>
                  <a:pt x="3650515" y="595281"/>
                </a:cubicBezTo>
                <a:cubicBezTo>
                  <a:pt x="3479930" y="902334"/>
                  <a:pt x="3047782" y="856845"/>
                  <a:pt x="3047782" y="856845"/>
                </a:cubicBezTo>
                <a:cubicBezTo>
                  <a:pt x="3047782" y="856845"/>
                  <a:pt x="2831253" y="694448"/>
                  <a:pt x="2786218" y="401952"/>
                </a:cubicBezTo>
                <a:cubicBezTo>
                  <a:pt x="2740729" y="106271"/>
                  <a:pt x="2467793" y="-41569"/>
                  <a:pt x="2331326" y="15293"/>
                </a:cubicBezTo>
                <a:cubicBezTo>
                  <a:pt x="2194858" y="72154"/>
                  <a:pt x="2319953" y="129016"/>
                  <a:pt x="2422304" y="231367"/>
                </a:cubicBezTo>
                <a:cubicBezTo>
                  <a:pt x="2524655" y="333718"/>
                  <a:pt x="2706612" y="1175270"/>
                  <a:pt x="2513283" y="1493695"/>
                </a:cubicBezTo>
                <a:cubicBezTo>
                  <a:pt x="2319953" y="1812120"/>
                  <a:pt x="0" y="2710533"/>
                  <a:pt x="0" y="2710533"/>
                </a:cubicBezTo>
                <a:lnTo>
                  <a:pt x="1082531" y="3350682"/>
                </a:lnTo>
                <a:cubicBezTo>
                  <a:pt x="1455657" y="3105835"/>
                  <a:pt x="2995469" y="2089263"/>
                  <a:pt x="3381218" y="1741953"/>
                </a:cubicBezTo>
                <a:cubicBezTo>
                  <a:pt x="3820303" y="1346651"/>
                  <a:pt x="4492294" y="814198"/>
                  <a:pt x="4494682" y="812265"/>
                </a:cubicBezTo>
                <a:cubicBezTo>
                  <a:pt x="4587367" y="720490"/>
                  <a:pt x="4678686" y="633037"/>
                  <a:pt x="4765002" y="561164"/>
                </a:cubicBezTo>
                <a:cubicBezTo>
                  <a:pt x="5037938" y="333718"/>
                  <a:pt x="5265384" y="117644"/>
                  <a:pt x="5265384" y="117644"/>
                </a:cubicBezTo>
                <a:close/>
              </a:path>
            </a:pathLst>
          </a:custGeom>
          <a:noFill/>
          <a:ln w="11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4ECB100-F72A-A51C-5639-2282F01BC23E}"/>
              </a:ext>
            </a:extLst>
          </p:cNvPr>
          <p:cNvGrpSpPr/>
          <p:nvPr/>
        </p:nvGrpSpPr>
        <p:grpSpPr>
          <a:xfrm>
            <a:off x="8470676" y="1293223"/>
            <a:ext cx="7779005" cy="5597795"/>
            <a:chOff x="2643907" y="1627835"/>
            <a:chExt cx="7314010" cy="526318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AEF332-E316-14CA-C245-F5283D42681B}"/>
                </a:ext>
              </a:extLst>
            </p:cNvPr>
            <p:cNvGrpSpPr/>
            <p:nvPr/>
          </p:nvGrpSpPr>
          <p:grpSpPr>
            <a:xfrm>
              <a:off x="2643907" y="4611243"/>
              <a:ext cx="7100168" cy="290990"/>
              <a:chOff x="2643907" y="4611243"/>
              <a:chExt cx="7100168" cy="2909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99D661B-4838-AADD-6D05-487CE593A61D}"/>
                  </a:ext>
                </a:extLst>
              </p:cNvPr>
              <p:cNvSpPr/>
              <p:nvPr/>
            </p:nvSpPr>
            <p:spPr>
              <a:xfrm>
                <a:off x="2643907" y="4611243"/>
                <a:ext cx="7100168" cy="1163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62000">
                    <a:schemeClr val="tx1">
                      <a:lumMod val="75000"/>
                      <a:lumOff val="25000"/>
                    </a:schemeClr>
                  </a:gs>
                  <a:gs pos="84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6556CCD-EED8-6B7C-3F62-DFF06EFDB4EA}"/>
                  </a:ext>
                </a:extLst>
              </p:cNvPr>
              <p:cNvSpPr/>
              <p:nvPr/>
            </p:nvSpPr>
            <p:spPr>
              <a:xfrm>
                <a:off x="3847775" y="4727639"/>
                <a:ext cx="4692433" cy="174594"/>
              </a:xfrm>
              <a:custGeom>
                <a:avLst/>
                <a:gdLst>
                  <a:gd name="connsiteX0" fmla="*/ 0 w 5805906"/>
                  <a:gd name="connsiteY0" fmla="*/ 0 h 216024"/>
                  <a:gd name="connsiteX1" fmla="*/ 5805906 w 5805906"/>
                  <a:gd name="connsiteY1" fmla="*/ 0 h 216024"/>
                  <a:gd name="connsiteX2" fmla="*/ 5688902 w 5805906"/>
                  <a:gd name="connsiteY2" fmla="*/ 27601 h 216024"/>
                  <a:gd name="connsiteX3" fmla="*/ 2902953 w 5805906"/>
                  <a:gd name="connsiteY3" fmla="*/ 216024 h 216024"/>
                  <a:gd name="connsiteX4" fmla="*/ 117004 w 5805906"/>
                  <a:gd name="connsiteY4" fmla="*/ 27601 h 216024"/>
                  <a:gd name="connsiteX5" fmla="*/ 0 w 5805906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5906" h="216024">
                    <a:moveTo>
                      <a:pt x="0" y="0"/>
                    </a:moveTo>
                    <a:lnTo>
                      <a:pt x="5805906" y="0"/>
                    </a:lnTo>
                    <a:lnTo>
                      <a:pt x="5688902" y="27601"/>
                    </a:lnTo>
                    <a:cubicBezTo>
                      <a:pt x="5152376" y="139834"/>
                      <a:pt x="4105963" y="216024"/>
                      <a:pt x="2902953" y="216024"/>
                    </a:cubicBezTo>
                    <a:cubicBezTo>
                      <a:pt x="1699944" y="216024"/>
                      <a:pt x="653531" y="139834"/>
                      <a:pt x="117004" y="2760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3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068B8-591E-9296-14EA-94BEA663FB94}"/>
                </a:ext>
              </a:extLst>
            </p:cNvPr>
            <p:cNvGrpSpPr/>
            <p:nvPr/>
          </p:nvGrpSpPr>
          <p:grpSpPr>
            <a:xfrm>
              <a:off x="7956059" y="2466321"/>
              <a:ext cx="1532373" cy="2153330"/>
              <a:chOff x="8398668" y="1052736"/>
              <a:chExt cx="1895992" cy="266429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4CE503-1939-6832-5354-B568857B0699}"/>
                  </a:ext>
                </a:extLst>
              </p:cNvPr>
              <p:cNvSpPr/>
              <p:nvPr/>
            </p:nvSpPr>
            <p:spPr>
              <a:xfrm>
                <a:off x="9058632" y="3284984"/>
                <a:ext cx="576064" cy="432048"/>
              </a:xfrm>
              <a:prstGeom prst="roundRect">
                <a:avLst>
                  <a:gd name="adj" fmla="val 2577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5ACF7B-527E-C96E-0717-2AF16CF83D94}"/>
                  </a:ext>
                </a:extLst>
              </p:cNvPr>
              <p:cNvGrpSpPr/>
              <p:nvPr/>
            </p:nvGrpSpPr>
            <p:grpSpPr>
              <a:xfrm>
                <a:off x="8398668" y="1052736"/>
                <a:ext cx="1895992" cy="2498705"/>
                <a:chOff x="7462564" y="1268760"/>
                <a:chExt cx="1578868" cy="2080771"/>
              </a:xfrm>
            </p:grpSpPr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B3CDC336-5DEC-4BE5-AC86-A5CAE0407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2564" y="1268760"/>
                  <a:ext cx="1578868" cy="1592862"/>
                </a:xfrm>
                <a:custGeom>
                  <a:avLst/>
                  <a:gdLst>
                    <a:gd name="T0" fmla="*/ 222 w 1297"/>
                    <a:gd name="T1" fmla="*/ 1147 h 1309"/>
                    <a:gd name="T2" fmla="*/ 346 w 1297"/>
                    <a:gd name="T3" fmla="*/ 1309 h 1309"/>
                    <a:gd name="T4" fmla="*/ 930 w 1297"/>
                    <a:gd name="T5" fmla="*/ 1309 h 1309"/>
                    <a:gd name="T6" fmla="*/ 1054 w 1297"/>
                    <a:gd name="T7" fmla="*/ 1147 h 1309"/>
                    <a:gd name="T8" fmla="*/ 1263 w 1297"/>
                    <a:gd name="T9" fmla="*/ 580 h 1309"/>
                    <a:gd name="T10" fmla="*/ 708 w 1297"/>
                    <a:gd name="T11" fmla="*/ 42 h 1309"/>
                    <a:gd name="T12" fmla="*/ 0 w 1297"/>
                    <a:gd name="T13" fmla="*/ 674 h 1309"/>
                    <a:gd name="T14" fmla="*/ 222 w 1297"/>
                    <a:gd name="T15" fmla="*/ 1147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97" h="1309">
                      <a:moveTo>
                        <a:pt x="222" y="1147"/>
                      </a:moveTo>
                      <a:cubicBezTo>
                        <a:pt x="273" y="1194"/>
                        <a:pt x="316" y="1250"/>
                        <a:pt x="346" y="1309"/>
                      </a:cubicBezTo>
                      <a:cubicBezTo>
                        <a:pt x="930" y="1309"/>
                        <a:pt x="930" y="1309"/>
                        <a:pt x="930" y="1309"/>
                      </a:cubicBezTo>
                      <a:cubicBezTo>
                        <a:pt x="960" y="1250"/>
                        <a:pt x="1003" y="1190"/>
                        <a:pt x="1054" y="1147"/>
                      </a:cubicBezTo>
                      <a:cubicBezTo>
                        <a:pt x="1207" y="1015"/>
                        <a:pt x="1297" y="806"/>
                        <a:pt x="1263" y="580"/>
                      </a:cubicBezTo>
                      <a:cubicBezTo>
                        <a:pt x="1225" y="298"/>
                        <a:pt x="990" y="72"/>
                        <a:pt x="708" y="42"/>
                      </a:cubicBezTo>
                      <a:cubicBezTo>
                        <a:pt x="324" y="0"/>
                        <a:pt x="0" y="298"/>
                        <a:pt x="0" y="674"/>
                      </a:cubicBezTo>
                      <a:cubicBezTo>
                        <a:pt x="4" y="861"/>
                        <a:pt x="90" y="1032"/>
                        <a:pt x="222" y="11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36">
                  <a:extLst>
                    <a:ext uri="{FF2B5EF4-FFF2-40B4-BE49-F238E27FC236}">
                      <a16:creationId xmlns:a16="http://schemas.microsoft.com/office/drawing/2014/main" id="{EC89D047-58DD-47D9-93F7-6302F056AF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28608" y="2112879"/>
                  <a:ext cx="646780" cy="763965"/>
                </a:xfrm>
                <a:custGeom>
                  <a:avLst/>
                  <a:gdLst>
                    <a:gd name="T0" fmla="*/ 426 w 520"/>
                    <a:gd name="T1" fmla="*/ 5 h 615"/>
                    <a:gd name="T2" fmla="*/ 332 w 520"/>
                    <a:gd name="T3" fmla="*/ 98 h 615"/>
                    <a:gd name="T4" fmla="*/ 332 w 520"/>
                    <a:gd name="T5" fmla="*/ 154 h 615"/>
                    <a:gd name="T6" fmla="*/ 260 w 520"/>
                    <a:gd name="T7" fmla="*/ 154 h 615"/>
                    <a:gd name="T8" fmla="*/ 187 w 520"/>
                    <a:gd name="T9" fmla="*/ 154 h 615"/>
                    <a:gd name="T10" fmla="*/ 187 w 520"/>
                    <a:gd name="T11" fmla="*/ 94 h 615"/>
                    <a:gd name="T12" fmla="*/ 94 w 520"/>
                    <a:gd name="T13" fmla="*/ 0 h 615"/>
                    <a:gd name="T14" fmla="*/ 0 w 520"/>
                    <a:gd name="T15" fmla="*/ 94 h 615"/>
                    <a:gd name="T16" fmla="*/ 0 w 520"/>
                    <a:gd name="T17" fmla="*/ 98 h 615"/>
                    <a:gd name="T18" fmla="*/ 94 w 520"/>
                    <a:gd name="T19" fmla="*/ 192 h 615"/>
                    <a:gd name="T20" fmla="*/ 149 w 520"/>
                    <a:gd name="T21" fmla="*/ 192 h 615"/>
                    <a:gd name="T22" fmla="*/ 149 w 520"/>
                    <a:gd name="T23" fmla="*/ 610 h 615"/>
                    <a:gd name="T24" fmla="*/ 187 w 520"/>
                    <a:gd name="T25" fmla="*/ 610 h 615"/>
                    <a:gd name="T26" fmla="*/ 187 w 520"/>
                    <a:gd name="T27" fmla="*/ 197 h 615"/>
                    <a:gd name="T28" fmla="*/ 260 w 520"/>
                    <a:gd name="T29" fmla="*/ 197 h 615"/>
                    <a:gd name="T30" fmla="*/ 332 w 520"/>
                    <a:gd name="T31" fmla="*/ 197 h 615"/>
                    <a:gd name="T32" fmla="*/ 332 w 520"/>
                    <a:gd name="T33" fmla="*/ 615 h 615"/>
                    <a:gd name="T34" fmla="*/ 371 w 520"/>
                    <a:gd name="T35" fmla="*/ 615 h 615"/>
                    <a:gd name="T36" fmla="*/ 371 w 520"/>
                    <a:gd name="T37" fmla="*/ 197 h 615"/>
                    <a:gd name="T38" fmla="*/ 426 w 520"/>
                    <a:gd name="T39" fmla="*/ 197 h 615"/>
                    <a:gd name="T40" fmla="*/ 520 w 520"/>
                    <a:gd name="T41" fmla="*/ 103 h 615"/>
                    <a:gd name="T42" fmla="*/ 520 w 520"/>
                    <a:gd name="T43" fmla="*/ 98 h 615"/>
                    <a:gd name="T44" fmla="*/ 426 w 520"/>
                    <a:gd name="T45" fmla="*/ 5 h 615"/>
                    <a:gd name="T46" fmla="*/ 149 w 520"/>
                    <a:gd name="T47" fmla="*/ 154 h 615"/>
                    <a:gd name="T48" fmla="*/ 94 w 520"/>
                    <a:gd name="T49" fmla="*/ 154 h 615"/>
                    <a:gd name="T50" fmla="*/ 38 w 520"/>
                    <a:gd name="T51" fmla="*/ 98 h 615"/>
                    <a:gd name="T52" fmla="*/ 38 w 520"/>
                    <a:gd name="T53" fmla="*/ 94 h 615"/>
                    <a:gd name="T54" fmla="*/ 94 w 520"/>
                    <a:gd name="T55" fmla="*/ 39 h 615"/>
                    <a:gd name="T56" fmla="*/ 149 w 520"/>
                    <a:gd name="T57" fmla="*/ 94 h 615"/>
                    <a:gd name="T58" fmla="*/ 149 w 520"/>
                    <a:gd name="T59" fmla="*/ 154 h 615"/>
                    <a:gd name="T60" fmla="*/ 478 w 520"/>
                    <a:gd name="T61" fmla="*/ 103 h 615"/>
                    <a:gd name="T62" fmla="*/ 422 w 520"/>
                    <a:gd name="T63" fmla="*/ 158 h 615"/>
                    <a:gd name="T64" fmla="*/ 367 w 520"/>
                    <a:gd name="T65" fmla="*/ 158 h 615"/>
                    <a:gd name="T66" fmla="*/ 367 w 520"/>
                    <a:gd name="T67" fmla="*/ 98 h 615"/>
                    <a:gd name="T68" fmla="*/ 422 w 520"/>
                    <a:gd name="T69" fmla="*/ 43 h 615"/>
                    <a:gd name="T70" fmla="*/ 478 w 520"/>
                    <a:gd name="T71" fmla="*/ 98 h 615"/>
                    <a:gd name="T72" fmla="*/ 478 w 520"/>
                    <a:gd name="T73" fmla="*/ 10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615">
                      <a:moveTo>
                        <a:pt x="426" y="5"/>
                      </a:moveTo>
                      <a:cubicBezTo>
                        <a:pt x="375" y="5"/>
                        <a:pt x="332" y="47"/>
                        <a:pt x="332" y="98"/>
                      </a:cubicBezTo>
                      <a:cubicBezTo>
                        <a:pt x="332" y="154"/>
                        <a:pt x="332" y="154"/>
                        <a:pt x="332" y="154"/>
                      </a:cubicBezTo>
                      <a:cubicBezTo>
                        <a:pt x="260" y="154"/>
                        <a:pt x="260" y="154"/>
                        <a:pt x="260" y="154"/>
                      </a:cubicBezTo>
                      <a:cubicBezTo>
                        <a:pt x="187" y="154"/>
                        <a:pt x="187" y="154"/>
                        <a:pt x="187" y="154"/>
                      </a:cubicBezTo>
                      <a:cubicBezTo>
                        <a:pt x="187" y="94"/>
                        <a:pt x="187" y="94"/>
                        <a:pt x="187" y="94"/>
                      </a:cubicBezTo>
                      <a:cubicBezTo>
                        <a:pt x="187" y="43"/>
                        <a:pt x="145" y="0"/>
                        <a:pt x="94" y="0"/>
                      </a:cubicBezTo>
                      <a:cubicBezTo>
                        <a:pt x="42" y="0"/>
                        <a:pt x="0" y="43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50"/>
                        <a:pt x="42" y="192"/>
                        <a:pt x="94" y="192"/>
                      </a:cubicBezTo>
                      <a:cubicBezTo>
                        <a:pt x="149" y="192"/>
                        <a:pt x="149" y="192"/>
                        <a:pt x="149" y="192"/>
                      </a:cubicBezTo>
                      <a:cubicBezTo>
                        <a:pt x="149" y="610"/>
                        <a:pt x="149" y="610"/>
                        <a:pt x="149" y="610"/>
                      </a:cubicBezTo>
                      <a:cubicBezTo>
                        <a:pt x="187" y="610"/>
                        <a:pt x="187" y="610"/>
                        <a:pt x="187" y="610"/>
                      </a:cubicBezTo>
                      <a:cubicBezTo>
                        <a:pt x="187" y="197"/>
                        <a:pt x="187" y="197"/>
                        <a:pt x="187" y="197"/>
                      </a:cubicBezTo>
                      <a:cubicBezTo>
                        <a:pt x="260" y="197"/>
                        <a:pt x="260" y="197"/>
                        <a:pt x="260" y="197"/>
                      </a:cubicBezTo>
                      <a:cubicBezTo>
                        <a:pt x="332" y="197"/>
                        <a:pt x="332" y="197"/>
                        <a:pt x="332" y="197"/>
                      </a:cubicBezTo>
                      <a:cubicBezTo>
                        <a:pt x="332" y="615"/>
                        <a:pt x="332" y="615"/>
                        <a:pt x="332" y="615"/>
                      </a:cubicBezTo>
                      <a:cubicBezTo>
                        <a:pt x="371" y="615"/>
                        <a:pt x="371" y="615"/>
                        <a:pt x="371" y="615"/>
                      </a:cubicBezTo>
                      <a:cubicBezTo>
                        <a:pt x="371" y="197"/>
                        <a:pt x="371" y="197"/>
                        <a:pt x="371" y="197"/>
                      </a:cubicBezTo>
                      <a:cubicBezTo>
                        <a:pt x="426" y="197"/>
                        <a:pt x="426" y="197"/>
                        <a:pt x="426" y="197"/>
                      </a:cubicBezTo>
                      <a:cubicBezTo>
                        <a:pt x="478" y="197"/>
                        <a:pt x="520" y="154"/>
                        <a:pt x="520" y="103"/>
                      </a:cubicBezTo>
                      <a:cubicBezTo>
                        <a:pt x="520" y="98"/>
                        <a:pt x="520" y="98"/>
                        <a:pt x="520" y="98"/>
                      </a:cubicBezTo>
                      <a:cubicBezTo>
                        <a:pt x="520" y="47"/>
                        <a:pt x="478" y="5"/>
                        <a:pt x="426" y="5"/>
                      </a:cubicBezTo>
                      <a:close/>
                      <a:moveTo>
                        <a:pt x="149" y="154"/>
                      </a:moveTo>
                      <a:cubicBezTo>
                        <a:pt x="94" y="154"/>
                        <a:pt x="94" y="154"/>
                        <a:pt x="94" y="154"/>
                      </a:cubicBezTo>
                      <a:cubicBezTo>
                        <a:pt x="64" y="154"/>
                        <a:pt x="38" y="128"/>
                        <a:pt x="38" y="98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64"/>
                        <a:pt x="64" y="39"/>
                        <a:pt x="94" y="39"/>
                      </a:cubicBezTo>
                      <a:cubicBezTo>
                        <a:pt x="123" y="39"/>
                        <a:pt x="149" y="64"/>
                        <a:pt x="149" y="94"/>
                      </a:cubicBezTo>
                      <a:lnTo>
                        <a:pt x="149" y="154"/>
                      </a:lnTo>
                      <a:close/>
                      <a:moveTo>
                        <a:pt x="478" y="103"/>
                      </a:moveTo>
                      <a:cubicBezTo>
                        <a:pt x="478" y="133"/>
                        <a:pt x="452" y="158"/>
                        <a:pt x="422" y="158"/>
                      </a:cubicBezTo>
                      <a:cubicBezTo>
                        <a:pt x="367" y="158"/>
                        <a:pt x="367" y="158"/>
                        <a:pt x="367" y="158"/>
                      </a:cubicBezTo>
                      <a:cubicBezTo>
                        <a:pt x="367" y="98"/>
                        <a:pt x="367" y="98"/>
                        <a:pt x="367" y="98"/>
                      </a:cubicBezTo>
                      <a:cubicBezTo>
                        <a:pt x="367" y="69"/>
                        <a:pt x="392" y="43"/>
                        <a:pt x="422" y="43"/>
                      </a:cubicBezTo>
                      <a:cubicBezTo>
                        <a:pt x="452" y="43"/>
                        <a:pt x="478" y="69"/>
                        <a:pt x="478" y="98"/>
                      </a:cubicBezTo>
                      <a:lnTo>
                        <a:pt x="478" y="10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39FC025-0595-4531-BFC4-7A31D9299BF8}"/>
                    </a:ext>
                  </a:extLst>
                </p:cNvPr>
                <p:cNvGrpSpPr/>
                <p:nvPr/>
              </p:nvGrpSpPr>
              <p:grpSpPr>
                <a:xfrm>
                  <a:off x="7790170" y="2846991"/>
                  <a:ext cx="902665" cy="502540"/>
                  <a:chOff x="5650386" y="4584814"/>
                  <a:chExt cx="902665" cy="502540"/>
                </a:xfrm>
              </p:grpSpPr>
              <p:sp>
                <p:nvSpPr>
                  <p:cNvPr id="17" name="Freeform 15">
                    <a:extLst>
                      <a:ext uri="{FF2B5EF4-FFF2-40B4-BE49-F238E27FC236}">
                        <a16:creationId xmlns:a16="http://schemas.microsoft.com/office/drawing/2014/main" id="{4C544892-4DFC-4D6C-8F12-14072C4FA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3896" y="4729851"/>
                    <a:ext cx="715643" cy="357503"/>
                  </a:xfrm>
                  <a:custGeom>
                    <a:avLst/>
                    <a:gdLst>
                      <a:gd name="T0" fmla="*/ 588 w 588"/>
                      <a:gd name="T1" fmla="*/ 205 h 294"/>
                      <a:gd name="T2" fmla="*/ 588 w 588"/>
                      <a:gd name="T3" fmla="*/ 0 h 294"/>
                      <a:gd name="T4" fmla="*/ 0 w 588"/>
                      <a:gd name="T5" fmla="*/ 0 h 294"/>
                      <a:gd name="T6" fmla="*/ 0 w 588"/>
                      <a:gd name="T7" fmla="*/ 205 h 294"/>
                      <a:gd name="T8" fmla="*/ 89 w 588"/>
                      <a:gd name="T9" fmla="*/ 294 h 294"/>
                      <a:gd name="T10" fmla="*/ 503 w 588"/>
                      <a:gd name="T11" fmla="*/ 294 h 294"/>
                      <a:gd name="T12" fmla="*/ 588 w 588"/>
                      <a:gd name="T13" fmla="*/ 205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88" h="294">
                        <a:moveTo>
                          <a:pt x="588" y="205"/>
                        </a:moveTo>
                        <a:cubicBezTo>
                          <a:pt x="588" y="0"/>
                          <a:pt x="588" y="0"/>
                          <a:pt x="58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05"/>
                          <a:pt x="0" y="205"/>
                          <a:pt x="0" y="205"/>
                        </a:cubicBezTo>
                        <a:cubicBezTo>
                          <a:pt x="0" y="252"/>
                          <a:pt x="38" y="294"/>
                          <a:pt x="89" y="294"/>
                        </a:cubicBezTo>
                        <a:cubicBezTo>
                          <a:pt x="503" y="294"/>
                          <a:pt x="503" y="294"/>
                          <a:pt x="503" y="294"/>
                        </a:cubicBezTo>
                        <a:cubicBezTo>
                          <a:pt x="550" y="290"/>
                          <a:pt x="588" y="252"/>
                          <a:pt x="588" y="20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" name="Freeform 16">
                    <a:extLst>
                      <a:ext uri="{FF2B5EF4-FFF2-40B4-BE49-F238E27FC236}">
                        <a16:creationId xmlns:a16="http://schemas.microsoft.com/office/drawing/2014/main" id="{26147F79-CAFD-4547-B4DB-7F8A12A72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584814"/>
                    <a:ext cx="902665" cy="145037"/>
                  </a:xfrm>
                  <a:custGeom>
                    <a:avLst/>
                    <a:gdLst>
                      <a:gd name="T0" fmla="*/ 682 w 742"/>
                      <a:gd name="T1" fmla="*/ 0 h 119"/>
                      <a:gd name="T2" fmla="*/ 60 w 742"/>
                      <a:gd name="T3" fmla="*/ 0 h 119"/>
                      <a:gd name="T4" fmla="*/ 0 w 742"/>
                      <a:gd name="T5" fmla="*/ 59 h 119"/>
                      <a:gd name="T6" fmla="*/ 0 w 742"/>
                      <a:gd name="T7" fmla="*/ 59 h 119"/>
                      <a:gd name="T8" fmla="*/ 60 w 742"/>
                      <a:gd name="T9" fmla="*/ 119 h 119"/>
                      <a:gd name="T10" fmla="*/ 682 w 742"/>
                      <a:gd name="T11" fmla="*/ 119 h 119"/>
                      <a:gd name="T12" fmla="*/ 742 w 742"/>
                      <a:gd name="T13" fmla="*/ 59 h 119"/>
                      <a:gd name="T14" fmla="*/ 742 w 742"/>
                      <a:gd name="T15" fmla="*/ 59 h 119"/>
                      <a:gd name="T16" fmla="*/ 682 w 742"/>
                      <a:gd name="T1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19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5"/>
                          <a:pt x="0" y="5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93"/>
                          <a:pt x="25" y="119"/>
                          <a:pt x="60" y="119"/>
                        </a:cubicBezTo>
                        <a:cubicBezTo>
                          <a:pt x="682" y="119"/>
                          <a:pt x="682" y="119"/>
                          <a:pt x="682" y="119"/>
                        </a:cubicBezTo>
                        <a:cubicBezTo>
                          <a:pt x="717" y="119"/>
                          <a:pt x="742" y="93"/>
                          <a:pt x="742" y="59"/>
                        </a:cubicBezTo>
                        <a:cubicBezTo>
                          <a:pt x="742" y="59"/>
                          <a:pt x="742" y="59"/>
                          <a:pt x="742" y="59"/>
                        </a:cubicBezTo>
                        <a:cubicBezTo>
                          <a:pt x="742" y="25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" name="Freeform 17">
                    <a:extLst>
                      <a:ext uri="{FF2B5EF4-FFF2-40B4-BE49-F238E27FC236}">
                        <a16:creationId xmlns:a16="http://schemas.microsoft.com/office/drawing/2014/main" id="{B21A9BB7-DAB5-4C67-9093-AE388DC01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807458"/>
                    <a:ext cx="902665" cy="146309"/>
                  </a:xfrm>
                  <a:custGeom>
                    <a:avLst/>
                    <a:gdLst>
                      <a:gd name="T0" fmla="*/ 682 w 742"/>
                      <a:gd name="T1" fmla="*/ 0 h 120"/>
                      <a:gd name="T2" fmla="*/ 60 w 742"/>
                      <a:gd name="T3" fmla="*/ 0 h 120"/>
                      <a:gd name="T4" fmla="*/ 0 w 742"/>
                      <a:gd name="T5" fmla="*/ 60 h 120"/>
                      <a:gd name="T6" fmla="*/ 0 w 742"/>
                      <a:gd name="T7" fmla="*/ 60 h 120"/>
                      <a:gd name="T8" fmla="*/ 60 w 742"/>
                      <a:gd name="T9" fmla="*/ 120 h 120"/>
                      <a:gd name="T10" fmla="*/ 682 w 742"/>
                      <a:gd name="T11" fmla="*/ 120 h 120"/>
                      <a:gd name="T12" fmla="*/ 742 w 742"/>
                      <a:gd name="T13" fmla="*/ 60 h 120"/>
                      <a:gd name="T14" fmla="*/ 742 w 742"/>
                      <a:gd name="T15" fmla="*/ 60 h 120"/>
                      <a:gd name="T16" fmla="*/ 682 w 742"/>
                      <a:gd name="T17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20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6"/>
                          <a:pt x="0" y="60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94"/>
                          <a:pt x="25" y="120"/>
                          <a:pt x="60" y="120"/>
                        </a:cubicBezTo>
                        <a:cubicBezTo>
                          <a:pt x="682" y="120"/>
                          <a:pt x="682" y="120"/>
                          <a:pt x="682" y="120"/>
                        </a:cubicBezTo>
                        <a:cubicBezTo>
                          <a:pt x="717" y="120"/>
                          <a:pt x="742" y="94"/>
                          <a:pt x="742" y="60"/>
                        </a:cubicBezTo>
                        <a:cubicBezTo>
                          <a:pt x="742" y="60"/>
                          <a:pt x="742" y="60"/>
                          <a:pt x="742" y="60"/>
                        </a:cubicBezTo>
                        <a:cubicBezTo>
                          <a:pt x="742" y="30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F93781-5B10-2304-4988-5628FAAC43AB}"/>
                </a:ext>
              </a:extLst>
            </p:cNvPr>
            <p:cNvSpPr/>
            <p:nvPr/>
          </p:nvSpPr>
          <p:spPr>
            <a:xfrm>
              <a:off x="8174851" y="2753549"/>
              <a:ext cx="384821" cy="482848"/>
            </a:xfrm>
            <a:custGeom>
              <a:avLst/>
              <a:gdLst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779892"/>
                <a:gd name="connsiteY0" fmla="*/ 820556 h 820556"/>
                <a:gd name="connsiteX1" fmla="*/ 619432 w 779892"/>
                <a:gd name="connsiteY1" fmla="*/ 53640 h 820556"/>
                <a:gd name="connsiteX2" fmla="*/ 619432 w 779892"/>
                <a:gd name="connsiteY2" fmla="*/ 63472 h 820556"/>
                <a:gd name="connsiteX3" fmla="*/ 779892 w 779892"/>
                <a:gd name="connsiteY3" fmla="*/ 88690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0" fmla="*/ 0 w 850230"/>
                <a:gd name="connsiteY0" fmla="*/ 821083 h 821083"/>
                <a:gd name="connsiteX1" fmla="*/ 619432 w 850230"/>
                <a:gd name="connsiteY1" fmla="*/ 54167 h 821083"/>
                <a:gd name="connsiteX2" fmla="*/ 850230 w 850230"/>
                <a:gd name="connsiteY2" fmla="*/ 61801 h 821083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007" h="813076">
                  <a:moveTo>
                    <a:pt x="0" y="813076"/>
                  </a:moveTo>
                  <a:cubicBezTo>
                    <a:pt x="19429" y="200237"/>
                    <a:pt x="483292" y="7257"/>
                    <a:pt x="648007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06A5F95-CF2D-682E-2584-947075B713B4}"/>
                </a:ext>
              </a:extLst>
            </p:cNvPr>
            <p:cNvGrpSpPr/>
            <p:nvPr/>
          </p:nvGrpSpPr>
          <p:grpSpPr>
            <a:xfrm>
              <a:off x="7490474" y="1627835"/>
              <a:ext cx="2467443" cy="1062871"/>
              <a:chOff x="7490474" y="1627835"/>
              <a:chExt cx="2467443" cy="106287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CADD288-62BD-B171-BBAF-8FDEAA6C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2954" y="1627835"/>
                <a:ext cx="0" cy="49969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92428AE-005B-B70A-C216-D52BB6DBD41F}"/>
                  </a:ext>
                </a:extLst>
              </p:cNvPr>
              <p:cNvGrpSpPr/>
              <p:nvPr/>
            </p:nvGrpSpPr>
            <p:grpSpPr>
              <a:xfrm>
                <a:off x="7490474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F9B867E-68A4-335F-0B13-DA0F785A6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E2D0DED-5A3D-D7ED-7A21-C1E0B59386B8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2B6A84F-5D3A-ECF0-5795-87C70F946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6A6E03C-F284-27F9-8AFC-3A9C9D500B42}"/>
                  </a:ext>
                </a:extLst>
              </p:cNvPr>
              <p:cNvGrpSpPr/>
              <p:nvPr/>
            </p:nvGrpSpPr>
            <p:grpSpPr>
              <a:xfrm flipH="1">
                <a:off x="9108259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8E95DB1-1A60-F52B-57DE-EBB34E94C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71FF8E5-A9B3-F28B-CB05-901BA396E642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F6C344-C910-7D5C-94AE-7D407671E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5B41A0-9DD1-5A43-DEC2-D01C855A0729}"/>
                </a:ext>
              </a:extLst>
            </p:cNvPr>
            <p:cNvGrpSpPr/>
            <p:nvPr/>
          </p:nvGrpSpPr>
          <p:grpSpPr>
            <a:xfrm>
              <a:off x="2896142" y="3147714"/>
              <a:ext cx="1470078" cy="1470078"/>
              <a:chOff x="909836" y="3356992"/>
              <a:chExt cx="756744" cy="7567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08AFE8-0541-162F-A296-52BC2AE1F1D8}"/>
                  </a:ext>
                </a:extLst>
              </p:cNvPr>
              <p:cNvSpPr/>
              <p:nvPr/>
            </p:nvSpPr>
            <p:spPr>
              <a:xfrm>
                <a:off x="909836" y="3356992"/>
                <a:ext cx="756744" cy="756744"/>
              </a:xfrm>
              <a:prstGeom prst="ellipse">
                <a:avLst/>
              </a:prstGeom>
              <a:gradFill flip="none" rotWithShape="1">
                <a:gsLst>
                  <a:gs pos="19000">
                    <a:schemeClr val="accent1"/>
                  </a:gs>
                  <a:gs pos="75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2056D3-5AD3-55C3-1703-B0F6783FF2BB}"/>
                  </a:ext>
                </a:extLst>
              </p:cNvPr>
              <p:cNvSpPr/>
              <p:nvPr/>
            </p:nvSpPr>
            <p:spPr>
              <a:xfrm>
                <a:off x="1053852" y="3501008"/>
                <a:ext cx="179614" cy="179614"/>
              </a:xfrm>
              <a:prstGeom prst="ellipse">
                <a:avLst/>
              </a:prstGeom>
              <a:gradFill>
                <a:gsLst>
                  <a:gs pos="19000">
                    <a:schemeClr val="accent6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5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B370E90-FB41-9F0A-5A7F-47F7E051B52B}"/>
                </a:ext>
              </a:extLst>
            </p:cNvPr>
            <p:cNvGrpSpPr/>
            <p:nvPr/>
          </p:nvGrpSpPr>
          <p:grpSpPr>
            <a:xfrm>
              <a:off x="3652846" y="4727585"/>
              <a:ext cx="4050066" cy="2163433"/>
              <a:chOff x="3652846" y="4727585"/>
              <a:chExt cx="4050066" cy="216343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D75BE3B-3EDD-C19D-5C85-8FC6C6C77B71}"/>
                  </a:ext>
                </a:extLst>
              </p:cNvPr>
              <p:cNvSpPr/>
              <p:nvPr/>
            </p:nvSpPr>
            <p:spPr>
              <a:xfrm>
                <a:off x="3826779" y="4727585"/>
                <a:ext cx="3876133" cy="2130415"/>
              </a:xfrm>
              <a:custGeom>
                <a:avLst/>
                <a:gdLst>
                  <a:gd name="connsiteX0" fmla="*/ 2809667 w 3876133"/>
                  <a:gd name="connsiteY0" fmla="*/ 11 h 2130415"/>
                  <a:gd name="connsiteX1" fmla="*/ 2943603 w 3876133"/>
                  <a:gd name="connsiteY1" fmla="*/ 60782 h 2130415"/>
                  <a:gd name="connsiteX2" fmla="*/ 2591061 w 3876133"/>
                  <a:gd name="connsiteY2" fmla="*/ 572537 h 2130415"/>
                  <a:gd name="connsiteX3" fmla="*/ 3045954 w 3876133"/>
                  <a:gd name="connsiteY3" fmla="*/ 174505 h 2130415"/>
                  <a:gd name="connsiteX4" fmla="*/ 3534964 w 3876133"/>
                  <a:gd name="connsiteY4" fmla="*/ 106271 h 2130415"/>
                  <a:gd name="connsiteX5" fmla="*/ 3876133 w 3876133"/>
                  <a:gd name="connsiteY5" fmla="*/ 117644 h 2130415"/>
                  <a:gd name="connsiteX6" fmla="*/ 3375751 w 3876133"/>
                  <a:gd name="connsiteY6" fmla="*/ 561164 h 2130415"/>
                  <a:gd name="connsiteX7" fmla="*/ 2520439 w 3876133"/>
                  <a:gd name="connsiteY7" fmla="*/ 1355294 h 2130415"/>
                  <a:gd name="connsiteX8" fmla="*/ 1635786 w 3876133"/>
                  <a:gd name="connsiteY8" fmla="*/ 2119173 h 2130415"/>
                  <a:gd name="connsiteX9" fmla="*/ 1623398 w 3876133"/>
                  <a:gd name="connsiteY9" fmla="*/ 2130415 h 2130415"/>
                  <a:gd name="connsiteX10" fmla="*/ 0 w 3876133"/>
                  <a:gd name="connsiteY10" fmla="*/ 2130415 h 2130415"/>
                  <a:gd name="connsiteX11" fmla="*/ 21497 w 3876133"/>
                  <a:gd name="connsiteY11" fmla="*/ 2120866 h 2130415"/>
                  <a:gd name="connsiteX12" fmla="*/ 1124032 w 3876133"/>
                  <a:gd name="connsiteY12" fmla="*/ 1493695 h 2130415"/>
                  <a:gd name="connsiteX13" fmla="*/ 1033053 w 3876133"/>
                  <a:gd name="connsiteY13" fmla="*/ 231367 h 2130415"/>
                  <a:gd name="connsiteX14" fmla="*/ 942075 w 3876133"/>
                  <a:gd name="connsiteY14" fmla="*/ 15293 h 2130415"/>
                  <a:gd name="connsiteX15" fmla="*/ 1396967 w 3876133"/>
                  <a:gd name="connsiteY15" fmla="*/ 401952 h 2130415"/>
                  <a:gd name="connsiteX16" fmla="*/ 1658531 w 3876133"/>
                  <a:gd name="connsiteY16" fmla="*/ 856845 h 2130415"/>
                  <a:gd name="connsiteX17" fmla="*/ 2261264 w 3876133"/>
                  <a:gd name="connsiteY17" fmla="*/ 595281 h 2130415"/>
                  <a:gd name="connsiteX18" fmla="*/ 2545572 w 3876133"/>
                  <a:gd name="connsiteY18" fmla="*/ 140388 h 2130415"/>
                  <a:gd name="connsiteX19" fmla="*/ 2809667 w 3876133"/>
                  <a:gd name="connsiteY19" fmla="*/ 11 h 2130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76133" h="2130415">
                    <a:moveTo>
                      <a:pt x="2809667" y="11"/>
                    </a:moveTo>
                    <a:cubicBezTo>
                      <a:pt x="2856712" y="-522"/>
                      <a:pt x="2900957" y="18136"/>
                      <a:pt x="2943603" y="60782"/>
                    </a:cubicBezTo>
                    <a:lnTo>
                      <a:pt x="2591061" y="572537"/>
                    </a:lnTo>
                    <a:cubicBezTo>
                      <a:pt x="2591061" y="572537"/>
                      <a:pt x="2886741" y="288228"/>
                      <a:pt x="3045954" y="174505"/>
                    </a:cubicBezTo>
                    <a:cubicBezTo>
                      <a:pt x="3205166" y="60782"/>
                      <a:pt x="3443985" y="-41569"/>
                      <a:pt x="3534964" y="106271"/>
                    </a:cubicBezTo>
                    <a:cubicBezTo>
                      <a:pt x="3534964" y="106271"/>
                      <a:pt x="3751038" y="-75686"/>
                      <a:pt x="3876133" y="117644"/>
                    </a:cubicBezTo>
                    <a:cubicBezTo>
                      <a:pt x="3876133" y="117644"/>
                      <a:pt x="3648687" y="333718"/>
                      <a:pt x="3375751" y="561164"/>
                    </a:cubicBezTo>
                    <a:cubicBezTo>
                      <a:pt x="3102816" y="788611"/>
                      <a:pt x="2779500" y="1171403"/>
                      <a:pt x="2520439" y="1355294"/>
                    </a:cubicBezTo>
                    <a:cubicBezTo>
                      <a:pt x="2261378" y="1539184"/>
                      <a:pt x="1817743" y="1948588"/>
                      <a:pt x="1635786" y="2119173"/>
                    </a:cubicBezTo>
                    <a:lnTo>
                      <a:pt x="1623398" y="2130415"/>
                    </a:lnTo>
                    <a:lnTo>
                      <a:pt x="0" y="2130415"/>
                    </a:lnTo>
                    <a:lnTo>
                      <a:pt x="21497" y="2120866"/>
                    </a:lnTo>
                    <a:cubicBezTo>
                      <a:pt x="547820" y="1883330"/>
                      <a:pt x="1039450" y="1633006"/>
                      <a:pt x="1124032" y="1493695"/>
                    </a:cubicBezTo>
                    <a:cubicBezTo>
                      <a:pt x="1317361" y="1175270"/>
                      <a:pt x="1135404" y="333718"/>
                      <a:pt x="1033053" y="231367"/>
                    </a:cubicBezTo>
                    <a:cubicBezTo>
                      <a:pt x="930702" y="129016"/>
                      <a:pt x="805607" y="72154"/>
                      <a:pt x="942075" y="15293"/>
                    </a:cubicBezTo>
                    <a:cubicBezTo>
                      <a:pt x="1078542" y="-41569"/>
                      <a:pt x="1351478" y="106271"/>
                      <a:pt x="1396967" y="401952"/>
                    </a:cubicBezTo>
                    <a:cubicBezTo>
                      <a:pt x="1442002" y="694448"/>
                      <a:pt x="1658531" y="856845"/>
                      <a:pt x="1658531" y="856845"/>
                    </a:cubicBezTo>
                    <a:cubicBezTo>
                      <a:pt x="1658531" y="856845"/>
                      <a:pt x="2090679" y="902334"/>
                      <a:pt x="2261264" y="595281"/>
                    </a:cubicBezTo>
                    <a:cubicBezTo>
                      <a:pt x="2261264" y="595281"/>
                      <a:pt x="2386359" y="276856"/>
                      <a:pt x="2545572" y="140388"/>
                    </a:cubicBezTo>
                    <a:cubicBezTo>
                      <a:pt x="2645080" y="55095"/>
                      <a:pt x="2731261" y="899"/>
                      <a:pt x="2809667" y="11"/>
                    </a:cubicBezTo>
                    <a:close/>
                  </a:path>
                </a:pathLst>
              </a:custGeom>
              <a:solidFill>
                <a:srgbClr val="F79D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3D22AC3-FF22-9428-4D29-0B87F6158384}"/>
                  </a:ext>
                </a:extLst>
              </p:cNvPr>
              <p:cNvSpPr/>
              <p:nvPr/>
            </p:nvSpPr>
            <p:spPr>
              <a:xfrm>
                <a:off x="6580211" y="4792312"/>
                <a:ext cx="214164" cy="241582"/>
              </a:xfrm>
              <a:custGeom>
                <a:avLst/>
                <a:gdLst>
                  <a:gd name="connsiteX0" fmla="*/ 214165 w 214164"/>
                  <a:gd name="connsiteY0" fmla="*/ 7427 h 241582"/>
                  <a:gd name="connsiteX1" fmla="*/ 87818 w 214164"/>
                  <a:gd name="connsiteY1" fmla="*/ 18799 h 241582"/>
                  <a:gd name="connsiteX2" fmla="*/ 21063 w 214164"/>
                  <a:gd name="connsiteY2" fmla="*/ 241583 h 241582"/>
                  <a:gd name="connsiteX3" fmla="*/ 214165 w 214164"/>
                  <a:gd name="connsiteY3" fmla="*/ 7427 h 24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64" h="241582">
                    <a:moveTo>
                      <a:pt x="214165" y="7427"/>
                    </a:moveTo>
                    <a:cubicBezTo>
                      <a:pt x="214165" y="7427"/>
                      <a:pt x="144680" y="-15318"/>
                      <a:pt x="87818" y="18799"/>
                    </a:cubicBezTo>
                    <a:cubicBezTo>
                      <a:pt x="30957" y="52916"/>
                      <a:pt x="-34434" y="168686"/>
                      <a:pt x="21063" y="241583"/>
                    </a:cubicBezTo>
                    <a:lnTo>
                      <a:pt x="214165" y="7427"/>
                    </a:ln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1395FF-8848-A0EB-F5BF-46AD1D79ED9E}"/>
                  </a:ext>
                </a:extLst>
              </p:cNvPr>
              <p:cNvSpPr/>
              <p:nvPr/>
            </p:nvSpPr>
            <p:spPr>
              <a:xfrm>
                <a:off x="7122922" y="4813777"/>
                <a:ext cx="238818" cy="207722"/>
              </a:xfrm>
              <a:custGeom>
                <a:avLst/>
                <a:gdLst>
                  <a:gd name="connsiteX0" fmla="*/ 42874 w 238818"/>
                  <a:gd name="connsiteY0" fmla="*/ 207722 h 207722"/>
                  <a:gd name="connsiteX1" fmla="*/ 0 w 238818"/>
                  <a:gd name="connsiteY1" fmla="*/ 145175 h 207722"/>
                  <a:gd name="connsiteX2" fmla="*/ 225741 w 238818"/>
                  <a:gd name="connsiteY2" fmla="*/ 1656 h 207722"/>
                  <a:gd name="connsiteX3" fmla="*/ 238819 w 238818"/>
                  <a:gd name="connsiteY3" fmla="*/ 20079 h 207722"/>
                  <a:gd name="connsiteX4" fmla="*/ 42874 w 238818"/>
                  <a:gd name="connsiteY4" fmla="*/ 207722 h 20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18" h="207722">
                    <a:moveTo>
                      <a:pt x="42874" y="207722"/>
                    </a:moveTo>
                    <a:cubicBezTo>
                      <a:pt x="42874" y="207722"/>
                      <a:pt x="0" y="167919"/>
                      <a:pt x="0" y="145175"/>
                    </a:cubicBezTo>
                    <a:cubicBezTo>
                      <a:pt x="0" y="122430"/>
                      <a:pt x="121570" y="-16654"/>
                      <a:pt x="225741" y="1656"/>
                    </a:cubicBezTo>
                    <a:cubicBezTo>
                      <a:pt x="225741" y="1656"/>
                      <a:pt x="238819" y="8707"/>
                      <a:pt x="238819" y="20079"/>
                    </a:cubicBezTo>
                    <a:cubicBezTo>
                      <a:pt x="238819" y="31451"/>
                      <a:pt x="42874" y="207722"/>
                      <a:pt x="42874" y="207722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46CED01-6A3A-733B-47C1-C8BB854226D7}"/>
                  </a:ext>
                </a:extLst>
              </p:cNvPr>
              <p:cNvSpPr/>
              <p:nvPr/>
            </p:nvSpPr>
            <p:spPr>
              <a:xfrm>
                <a:off x="7486022" y="4837950"/>
                <a:ext cx="216888" cy="173655"/>
              </a:xfrm>
              <a:custGeom>
                <a:avLst/>
                <a:gdLst>
                  <a:gd name="connsiteX0" fmla="*/ 814 w 216888"/>
                  <a:gd name="connsiteY0" fmla="*/ 98257 h 173655"/>
                  <a:gd name="connsiteX1" fmla="*/ 35955 w 216888"/>
                  <a:gd name="connsiteY1" fmla="*/ 173655 h 173655"/>
                  <a:gd name="connsiteX2" fmla="*/ 216888 w 216888"/>
                  <a:gd name="connsiteY2" fmla="*/ 7278 h 173655"/>
                  <a:gd name="connsiteX3" fmla="*/ 814 w 216888"/>
                  <a:gd name="connsiteY3" fmla="*/ 98257 h 17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88" h="173655">
                    <a:moveTo>
                      <a:pt x="814" y="98257"/>
                    </a:moveTo>
                    <a:cubicBezTo>
                      <a:pt x="814" y="98257"/>
                      <a:pt x="-8511" y="157962"/>
                      <a:pt x="35955" y="173655"/>
                    </a:cubicBezTo>
                    <a:lnTo>
                      <a:pt x="216888" y="7278"/>
                    </a:lnTo>
                    <a:cubicBezTo>
                      <a:pt x="216888" y="7278"/>
                      <a:pt x="125910" y="-38211"/>
                      <a:pt x="814" y="98257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F780CE1-F12B-A320-A6D1-DAF18B8FDC6F}"/>
                  </a:ext>
                </a:extLst>
              </p:cNvPr>
              <p:cNvSpPr/>
              <p:nvPr/>
            </p:nvSpPr>
            <p:spPr>
              <a:xfrm>
                <a:off x="4687974" y="4798637"/>
                <a:ext cx="228718" cy="170777"/>
              </a:xfrm>
              <a:custGeom>
                <a:avLst/>
                <a:gdLst>
                  <a:gd name="connsiteX0" fmla="*/ 1272 w 228718"/>
                  <a:gd name="connsiteY0" fmla="*/ 46591 h 170777"/>
                  <a:gd name="connsiteX1" fmla="*/ 180614 w 228718"/>
                  <a:gd name="connsiteY1" fmla="*/ 170777 h 170777"/>
                  <a:gd name="connsiteX2" fmla="*/ 228718 w 228718"/>
                  <a:gd name="connsiteY2" fmla="*/ 103453 h 170777"/>
                  <a:gd name="connsiteX3" fmla="*/ 35162 w 228718"/>
                  <a:gd name="connsiteY3" fmla="*/ 1102 h 170777"/>
                  <a:gd name="connsiteX4" fmla="*/ 1272 w 228718"/>
                  <a:gd name="connsiteY4" fmla="*/ 46591 h 17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718" h="170777">
                    <a:moveTo>
                      <a:pt x="1272" y="46591"/>
                    </a:moveTo>
                    <a:lnTo>
                      <a:pt x="180614" y="170777"/>
                    </a:lnTo>
                    <a:cubicBezTo>
                      <a:pt x="180614" y="170777"/>
                      <a:pt x="228718" y="137570"/>
                      <a:pt x="228718" y="103453"/>
                    </a:cubicBezTo>
                    <a:cubicBezTo>
                      <a:pt x="228718" y="69336"/>
                      <a:pt x="80423" y="-10270"/>
                      <a:pt x="35162" y="1102"/>
                    </a:cubicBezTo>
                    <a:cubicBezTo>
                      <a:pt x="-10100" y="12474"/>
                      <a:pt x="1272" y="46591"/>
                      <a:pt x="1272" y="46591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A69CC5-6125-DD8A-8323-B7C41231BDB2}"/>
                  </a:ext>
                </a:extLst>
              </p:cNvPr>
              <p:cNvSpPr/>
              <p:nvPr/>
            </p:nvSpPr>
            <p:spPr>
              <a:xfrm>
                <a:off x="6417838" y="5268961"/>
                <a:ext cx="21380" cy="31160"/>
              </a:xfrm>
              <a:custGeom>
                <a:avLst/>
                <a:gdLst>
                  <a:gd name="connsiteX0" fmla="*/ 0 w 21380"/>
                  <a:gd name="connsiteY0" fmla="*/ 31160 h 31160"/>
                  <a:gd name="connsiteX1" fmla="*/ 7733 w 21380"/>
                  <a:gd name="connsiteY1" fmla="*/ 23654 h 31160"/>
                  <a:gd name="connsiteX2" fmla="*/ 21380 w 21380"/>
                  <a:gd name="connsiteY2" fmla="*/ 0 h 31160"/>
                  <a:gd name="connsiteX3" fmla="*/ 0 w 21380"/>
                  <a:gd name="connsiteY3" fmla="*/ 31160 h 3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80" h="31160">
                    <a:moveTo>
                      <a:pt x="0" y="31160"/>
                    </a:moveTo>
                    <a:cubicBezTo>
                      <a:pt x="0" y="31160"/>
                      <a:pt x="2729" y="28545"/>
                      <a:pt x="7733" y="23654"/>
                    </a:cubicBezTo>
                    <a:lnTo>
                      <a:pt x="21380" y="0"/>
                    </a:lnTo>
                    <a:lnTo>
                      <a:pt x="0" y="31160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B41718-35B5-60ED-C882-538C419BEFE3}"/>
                  </a:ext>
                </a:extLst>
              </p:cNvPr>
              <p:cNvSpPr/>
              <p:nvPr/>
            </p:nvSpPr>
            <p:spPr>
              <a:xfrm>
                <a:off x="6930502" y="5539850"/>
                <a:ext cx="1819" cy="1819"/>
              </a:xfrm>
              <a:custGeom>
                <a:avLst/>
                <a:gdLst>
                  <a:gd name="connsiteX0" fmla="*/ 1820 w 1819"/>
                  <a:gd name="connsiteY0" fmla="*/ 0 h 1819"/>
                  <a:gd name="connsiteX1" fmla="*/ 1820 w 1819"/>
                  <a:gd name="connsiteY1" fmla="*/ 0 h 1819"/>
                  <a:gd name="connsiteX2" fmla="*/ 0 w 1819"/>
                  <a:gd name="connsiteY2" fmla="*/ 1820 h 1819"/>
                  <a:gd name="connsiteX3" fmla="*/ 1820 w 1819"/>
                  <a:gd name="connsiteY3" fmla="*/ 0 h 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9" h="1819">
                    <a:moveTo>
                      <a:pt x="1820" y="0"/>
                    </a:moveTo>
                    <a:cubicBezTo>
                      <a:pt x="1820" y="0"/>
                      <a:pt x="1706" y="0"/>
                      <a:pt x="1820" y="0"/>
                    </a:cubicBezTo>
                    <a:cubicBezTo>
                      <a:pt x="1137" y="569"/>
                      <a:pt x="569" y="1251"/>
                      <a:pt x="0" y="1820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ED8A63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09DDF1-56AB-7686-C0FA-360ADD2BF754}"/>
                  </a:ext>
                </a:extLst>
              </p:cNvPr>
              <p:cNvSpPr/>
              <p:nvPr/>
            </p:nvSpPr>
            <p:spPr>
              <a:xfrm>
                <a:off x="6579553" y="5541669"/>
                <a:ext cx="350949" cy="345832"/>
              </a:xfrm>
              <a:custGeom>
                <a:avLst/>
                <a:gdLst>
                  <a:gd name="connsiteX0" fmla="*/ 350950 w 350949"/>
                  <a:gd name="connsiteY0" fmla="*/ 0 h 345832"/>
                  <a:gd name="connsiteX1" fmla="*/ 0 w 350949"/>
                  <a:gd name="connsiteY1" fmla="*/ 345832 h 345832"/>
                  <a:gd name="connsiteX2" fmla="*/ 350950 w 350949"/>
                  <a:gd name="connsiteY2" fmla="*/ 0 h 3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949" h="345832">
                    <a:moveTo>
                      <a:pt x="350950" y="0"/>
                    </a:moveTo>
                    <a:lnTo>
                      <a:pt x="0" y="345832"/>
                    </a:lnTo>
                    <a:cubicBezTo>
                      <a:pt x="114292" y="238705"/>
                      <a:pt x="233701" y="115998"/>
                      <a:pt x="350950" y="0"/>
                    </a:cubicBez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65C268-9647-9FDF-E079-C60B38AF9813}"/>
                  </a:ext>
                </a:extLst>
              </p:cNvPr>
              <p:cNvSpPr/>
              <p:nvPr/>
            </p:nvSpPr>
            <p:spPr>
              <a:xfrm>
                <a:off x="6439332" y="5268961"/>
                <a:ext cx="11372" cy="113"/>
              </a:xfrm>
              <a:custGeom>
                <a:avLst/>
                <a:gdLst>
                  <a:gd name="connsiteX0" fmla="*/ 0 w 11372"/>
                  <a:gd name="connsiteY0" fmla="*/ 114 h 113"/>
                  <a:gd name="connsiteX1" fmla="*/ 0 w 11372"/>
                  <a:gd name="connsiteY1" fmla="*/ 0 h 113"/>
                  <a:gd name="connsiteX2" fmla="*/ 0 w 11372"/>
                  <a:gd name="connsiteY2" fmla="*/ 114 h 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2" h="113">
                    <a:moveTo>
                      <a:pt x="0" y="114"/>
                    </a:move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BB3113-1C43-78FA-5224-9E939D7E1D4A}"/>
                  </a:ext>
                </a:extLst>
              </p:cNvPr>
              <p:cNvSpPr/>
              <p:nvPr/>
            </p:nvSpPr>
            <p:spPr>
              <a:xfrm>
                <a:off x="6224509" y="4959748"/>
                <a:ext cx="573164" cy="681543"/>
              </a:xfrm>
              <a:custGeom>
                <a:avLst/>
                <a:gdLst>
                  <a:gd name="connsiteX0" fmla="*/ 0 w 573164"/>
                  <a:gd name="connsiteY0" fmla="*/ 681543 h 681543"/>
                  <a:gd name="connsiteX1" fmla="*/ 573165 w 573164"/>
                  <a:gd name="connsiteY1" fmla="*/ 0 h 681543"/>
                  <a:gd name="connsiteX2" fmla="*/ 201063 w 573164"/>
                  <a:gd name="connsiteY2" fmla="*/ 332982 h 681543"/>
                  <a:gd name="connsiteX3" fmla="*/ 0 w 573164"/>
                  <a:gd name="connsiteY3" fmla="*/ 681543 h 68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164" h="681543">
                    <a:moveTo>
                      <a:pt x="0" y="681543"/>
                    </a:moveTo>
                    <a:lnTo>
                      <a:pt x="573165" y="0"/>
                    </a:lnTo>
                    <a:cubicBezTo>
                      <a:pt x="428964" y="116680"/>
                      <a:pt x="241207" y="294657"/>
                      <a:pt x="201063" y="332982"/>
                    </a:cubicBezTo>
                    <a:lnTo>
                      <a:pt x="0" y="681543"/>
                    </a:ln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611962D-D6EB-E8CB-4BD7-0592CF2FD0A6}"/>
                  </a:ext>
                </a:extLst>
              </p:cNvPr>
              <p:cNvSpPr/>
              <p:nvPr/>
            </p:nvSpPr>
            <p:spPr>
              <a:xfrm>
                <a:off x="6622540" y="4799739"/>
                <a:ext cx="789352" cy="807434"/>
              </a:xfrm>
              <a:custGeom>
                <a:avLst/>
                <a:gdLst>
                  <a:gd name="connsiteX0" fmla="*/ 0 w 789352"/>
                  <a:gd name="connsiteY0" fmla="*/ 807435 h 807434"/>
                  <a:gd name="connsiteX1" fmla="*/ 511754 w 789352"/>
                  <a:gd name="connsiteY1" fmla="*/ 295680 h 807434"/>
                  <a:gd name="connsiteX2" fmla="*/ 789353 w 789352"/>
                  <a:gd name="connsiteY2" fmla="*/ 0 h 807434"/>
                  <a:gd name="connsiteX3" fmla="*/ 789353 w 789352"/>
                  <a:gd name="connsiteY3" fmla="*/ 0 h 807434"/>
                  <a:gd name="connsiteX4" fmla="*/ 739201 w 789352"/>
                  <a:gd name="connsiteY4" fmla="*/ 34117 h 807434"/>
                  <a:gd name="connsiteX5" fmla="*/ 511754 w 789352"/>
                  <a:gd name="connsiteY5" fmla="*/ 250191 h 807434"/>
                  <a:gd name="connsiteX6" fmla="*/ 0 w 789352"/>
                  <a:gd name="connsiteY6" fmla="*/ 807435 h 8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352" h="807434">
                    <a:moveTo>
                      <a:pt x="0" y="807435"/>
                    </a:moveTo>
                    <a:cubicBezTo>
                      <a:pt x="0" y="807435"/>
                      <a:pt x="386659" y="432148"/>
                      <a:pt x="511754" y="295680"/>
                    </a:cubicBezTo>
                    <a:cubicBezTo>
                      <a:pt x="636850" y="159213"/>
                      <a:pt x="771271" y="68234"/>
                      <a:pt x="789353" y="0"/>
                    </a:cubicBezTo>
                    <a:lnTo>
                      <a:pt x="789353" y="0"/>
                    </a:lnTo>
                    <a:cubicBezTo>
                      <a:pt x="758761" y="17741"/>
                      <a:pt x="739201" y="34117"/>
                      <a:pt x="739201" y="34117"/>
                    </a:cubicBezTo>
                    <a:cubicBezTo>
                      <a:pt x="739201" y="34117"/>
                      <a:pt x="614105" y="159213"/>
                      <a:pt x="511754" y="250191"/>
                    </a:cubicBezTo>
                    <a:cubicBezTo>
                      <a:pt x="409404" y="341170"/>
                      <a:pt x="0" y="807435"/>
                      <a:pt x="0" y="807435"/>
                    </a:cubicBez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4C8824C-9E0A-3876-926C-608B58F25289}"/>
                  </a:ext>
                </a:extLst>
              </p:cNvPr>
              <p:cNvSpPr/>
              <p:nvPr/>
            </p:nvSpPr>
            <p:spPr>
              <a:xfrm flipV="1">
                <a:off x="5314397" y="5539850"/>
                <a:ext cx="1617812" cy="1318150"/>
              </a:xfrm>
              <a:custGeom>
                <a:avLst/>
                <a:gdLst>
                  <a:gd name="connsiteX0" fmla="*/ 1617812 w 1617812"/>
                  <a:gd name="connsiteY0" fmla="*/ 1318150 h 1318150"/>
                  <a:gd name="connsiteX1" fmla="*/ 1616106 w 1617812"/>
                  <a:gd name="connsiteY1" fmla="*/ 1316444 h 1318150"/>
                  <a:gd name="connsiteX2" fmla="*/ 1265156 w 1617812"/>
                  <a:gd name="connsiteY2" fmla="*/ 970612 h 1318150"/>
                  <a:gd name="connsiteX3" fmla="*/ 1032820 w 1617812"/>
                  <a:gd name="connsiteY3" fmla="*/ 775122 h 1318150"/>
                  <a:gd name="connsiteX4" fmla="*/ 148167 w 1617812"/>
                  <a:gd name="connsiteY4" fmla="*/ 11243 h 1318150"/>
                  <a:gd name="connsiteX5" fmla="*/ 135778 w 1617812"/>
                  <a:gd name="connsiteY5" fmla="*/ 0 h 1318150"/>
                  <a:gd name="connsiteX6" fmla="*/ 0 w 1617812"/>
                  <a:gd name="connsiteY6" fmla="*/ 0 h 1318150"/>
                  <a:gd name="connsiteX7" fmla="*/ 34911 w 1617812"/>
                  <a:gd name="connsiteY7" fmla="*/ 25009 h 1318150"/>
                  <a:gd name="connsiteX8" fmla="*/ 504348 w 1617812"/>
                  <a:gd name="connsiteY8" fmla="*/ 388463 h 1318150"/>
                  <a:gd name="connsiteX9" fmla="*/ 1617812 w 1617812"/>
                  <a:gd name="connsiteY9" fmla="*/ 1318150 h 131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7812" h="1318150">
                    <a:moveTo>
                      <a:pt x="1617812" y="1318150"/>
                    </a:moveTo>
                    <a:cubicBezTo>
                      <a:pt x="1617243" y="1317581"/>
                      <a:pt x="1616675" y="1317013"/>
                      <a:pt x="1616106" y="1316444"/>
                    </a:cubicBezTo>
                    <a:lnTo>
                      <a:pt x="1265156" y="970612"/>
                    </a:lnTo>
                    <a:cubicBezTo>
                      <a:pt x="1184299" y="894872"/>
                      <a:pt x="1106058" y="827093"/>
                      <a:pt x="1032820" y="775122"/>
                    </a:cubicBezTo>
                    <a:cubicBezTo>
                      <a:pt x="773645" y="591231"/>
                      <a:pt x="330124" y="181827"/>
                      <a:pt x="148167" y="11243"/>
                    </a:cubicBezTo>
                    <a:lnTo>
                      <a:pt x="135778" y="0"/>
                    </a:lnTo>
                    <a:lnTo>
                      <a:pt x="0" y="0"/>
                    </a:lnTo>
                    <a:lnTo>
                      <a:pt x="34911" y="25009"/>
                    </a:lnTo>
                    <a:cubicBezTo>
                      <a:pt x="239345" y="172979"/>
                      <a:pt x="407911" y="301635"/>
                      <a:pt x="504348" y="388463"/>
                    </a:cubicBezTo>
                    <a:cubicBezTo>
                      <a:pt x="943433" y="783878"/>
                      <a:pt x="1615424" y="1316217"/>
                      <a:pt x="1617812" y="1318150"/>
                    </a:cubicBezTo>
                    <a:close/>
                  </a:path>
                </a:pathLst>
              </a:custGeom>
              <a:solidFill>
                <a:srgbClr val="EA8B6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8743F76-7141-5BEC-ABED-C5574F4303FD}"/>
                  </a:ext>
                </a:extLst>
              </p:cNvPr>
              <p:cNvSpPr/>
              <p:nvPr/>
            </p:nvSpPr>
            <p:spPr>
              <a:xfrm>
                <a:off x="3652846" y="6352854"/>
                <a:ext cx="2177381" cy="538164"/>
              </a:xfrm>
              <a:custGeom>
                <a:avLst/>
                <a:gdLst>
                  <a:gd name="connsiteX0" fmla="*/ 599122 w 2177381"/>
                  <a:gd name="connsiteY0" fmla="*/ 0 h 366765"/>
                  <a:gd name="connsiteX1" fmla="*/ 2177381 w 2177381"/>
                  <a:gd name="connsiteY1" fmla="*/ 221063 h 366765"/>
                  <a:gd name="connsiteX2" fmla="*/ 1998820 w 2177381"/>
                  <a:gd name="connsiteY2" fmla="*/ 366765 h 366765"/>
                  <a:gd name="connsiteX3" fmla="*/ 0 w 2177381"/>
                  <a:gd name="connsiteY3" fmla="*/ 366765 h 366765"/>
                  <a:gd name="connsiteX4" fmla="*/ 599122 w 2177381"/>
                  <a:gd name="connsiteY4" fmla="*/ 0 h 36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381" h="366765">
                    <a:moveTo>
                      <a:pt x="599122" y="0"/>
                    </a:moveTo>
                    <a:lnTo>
                      <a:pt x="2177381" y="221063"/>
                    </a:lnTo>
                    <a:lnTo>
                      <a:pt x="1998820" y="366765"/>
                    </a:lnTo>
                    <a:lnTo>
                      <a:pt x="0" y="366765"/>
                    </a:lnTo>
                    <a:lnTo>
                      <a:pt x="599122" y="0"/>
                    </a:lnTo>
                    <a:close/>
                  </a:path>
                </a:pathLst>
              </a:custGeom>
              <a:gradFill>
                <a:gsLst>
                  <a:gs pos="19000">
                    <a:schemeClr val="accent5"/>
                  </a:gs>
                  <a:gs pos="75000">
                    <a:schemeClr val="accent5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8FBF4A-D9DB-8B49-4EE1-1A12BD7EC0BA}"/>
              </a:ext>
            </a:extLst>
          </p:cNvPr>
          <p:cNvGrpSpPr/>
          <p:nvPr/>
        </p:nvGrpSpPr>
        <p:grpSpPr>
          <a:xfrm>
            <a:off x="-3410644" y="1556792"/>
            <a:ext cx="2286305" cy="1008112"/>
            <a:chOff x="7663543" y="1850570"/>
            <a:chExt cx="3111389" cy="100811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0C7E01-B6DE-70E4-1CA7-72B85F70A7A2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FC6EC55-D1C0-45F1-43EC-65839699377C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E0A601-EBA5-CF3E-6A03-A12BE002B640}"/>
              </a:ext>
            </a:extLst>
          </p:cNvPr>
          <p:cNvGrpSpPr/>
          <p:nvPr/>
        </p:nvGrpSpPr>
        <p:grpSpPr>
          <a:xfrm>
            <a:off x="14555252" y="5157192"/>
            <a:ext cx="2286305" cy="1008112"/>
            <a:chOff x="7663543" y="1850570"/>
            <a:chExt cx="3111389" cy="100811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D36257-7043-46C1-B439-C633BB715E93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6B6605-F835-9041-90D3-15A50E3B38D4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904CDC6-0CCC-0099-9315-BE057409DF7A}"/>
              </a:ext>
            </a:extLst>
          </p:cNvPr>
          <p:cNvSpPr/>
          <p:nvPr/>
        </p:nvSpPr>
        <p:spPr>
          <a:xfrm>
            <a:off x="-15096" y="1990979"/>
            <a:ext cx="7118605" cy="3345851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DDDDB-97E0-A917-D27A-2AE188D163D8}"/>
              </a:ext>
            </a:extLst>
          </p:cNvPr>
          <p:cNvSpPr txBox="1"/>
          <p:nvPr/>
        </p:nvSpPr>
        <p:spPr>
          <a:xfrm>
            <a:off x="726670" y="3059332"/>
            <a:ext cx="4791677" cy="15698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1400" kern="0" dirty="0"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This is a sample text. Insert your desired text here. This is a sample text. Insert your desired text here. 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37D7E-769D-F89F-3939-72918C0049E1}"/>
              </a:ext>
            </a:extLst>
          </p:cNvPr>
          <p:cNvSpPr txBox="1"/>
          <p:nvPr/>
        </p:nvSpPr>
        <p:spPr>
          <a:xfrm>
            <a:off x="726671" y="2557118"/>
            <a:ext cx="2286305" cy="2958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Segoe UI Light" panose="020B0502040204020203" pitchFamily="34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56034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FB41-9DC1-604E-F56F-AD453963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</a:rPr>
              <a:t>Weight of Ideas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A9C1B1A-5BEF-7AAE-3EC5-6EC8661DA137}"/>
              </a:ext>
            </a:extLst>
          </p:cNvPr>
          <p:cNvSpPr/>
          <p:nvPr/>
        </p:nvSpPr>
        <p:spPr>
          <a:xfrm>
            <a:off x="2437527" y="4727585"/>
            <a:ext cx="5265384" cy="3350681"/>
          </a:xfrm>
          <a:custGeom>
            <a:avLst/>
            <a:gdLst>
              <a:gd name="connsiteX0" fmla="*/ 5265384 w 5265384"/>
              <a:gd name="connsiteY0" fmla="*/ 117644 h 3350681"/>
              <a:gd name="connsiteX1" fmla="*/ 4974367 w 5265384"/>
              <a:gd name="connsiteY1" fmla="*/ 72154 h 3350681"/>
              <a:gd name="connsiteX2" fmla="*/ 4696768 w 5265384"/>
              <a:gd name="connsiteY2" fmla="*/ 367835 h 3350681"/>
              <a:gd name="connsiteX3" fmla="*/ 4185014 w 5265384"/>
              <a:gd name="connsiteY3" fmla="*/ 879589 h 3350681"/>
              <a:gd name="connsiteX4" fmla="*/ 4696768 w 5265384"/>
              <a:gd name="connsiteY4" fmla="*/ 322345 h 3350681"/>
              <a:gd name="connsiteX5" fmla="*/ 4924215 w 5265384"/>
              <a:gd name="connsiteY5" fmla="*/ 106271 h 3350681"/>
              <a:gd name="connsiteX6" fmla="*/ 4435205 w 5265384"/>
              <a:gd name="connsiteY6" fmla="*/ 174505 h 3350681"/>
              <a:gd name="connsiteX7" fmla="*/ 4360148 w 5265384"/>
              <a:gd name="connsiteY7" fmla="*/ 232163 h 3350681"/>
              <a:gd name="connsiteX8" fmla="*/ 3786983 w 5265384"/>
              <a:gd name="connsiteY8" fmla="*/ 913706 h 3350681"/>
              <a:gd name="connsiteX9" fmla="*/ 3988045 w 5265384"/>
              <a:gd name="connsiteY9" fmla="*/ 565031 h 3350681"/>
              <a:gd name="connsiteX10" fmla="*/ 3980312 w 5265384"/>
              <a:gd name="connsiteY10" fmla="*/ 572537 h 3350681"/>
              <a:gd name="connsiteX11" fmla="*/ 4001806 w 5265384"/>
              <a:gd name="connsiteY11" fmla="*/ 541376 h 3350681"/>
              <a:gd name="connsiteX12" fmla="*/ 4001806 w 5265384"/>
              <a:gd name="connsiteY12" fmla="*/ 541376 h 3350681"/>
              <a:gd name="connsiteX13" fmla="*/ 4001806 w 5265384"/>
              <a:gd name="connsiteY13" fmla="*/ 541376 h 3350681"/>
              <a:gd name="connsiteX14" fmla="*/ 4332854 w 5265384"/>
              <a:gd name="connsiteY14" fmla="*/ 60782 h 3350681"/>
              <a:gd name="connsiteX15" fmla="*/ 3934823 w 5265384"/>
              <a:gd name="connsiteY15" fmla="*/ 140388 h 3350681"/>
              <a:gd name="connsiteX16" fmla="*/ 3650515 w 5265384"/>
              <a:gd name="connsiteY16" fmla="*/ 595281 h 3350681"/>
              <a:gd name="connsiteX17" fmla="*/ 3047782 w 5265384"/>
              <a:gd name="connsiteY17" fmla="*/ 856845 h 3350681"/>
              <a:gd name="connsiteX18" fmla="*/ 2786218 w 5265384"/>
              <a:gd name="connsiteY18" fmla="*/ 401952 h 3350681"/>
              <a:gd name="connsiteX19" fmla="*/ 2331326 w 5265384"/>
              <a:gd name="connsiteY19" fmla="*/ 15293 h 3350681"/>
              <a:gd name="connsiteX20" fmla="*/ 2422304 w 5265384"/>
              <a:gd name="connsiteY20" fmla="*/ 231367 h 3350681"/>
              <a:gd name="connsiteX21" fmla="*/ 2513283 w 5265384"/>
              <a:gd name="connsiteY21" fmla="*/ 1493695 h 3350681"/>
              <a:gd name="connsiteX22" fmla="*/ 0 w 5265384"/>
              <a:gd name="connsiteY22" fmla="*/ 2710533 h 3350681"/>
              <a:gd name="connsiteX23" fmla="*/ 1082531 w 5265384"/>
              <a:gd name="connsiteY23" fmla="*/ 3350682 h 3350681"/>
              <a:gd name="connsiteX24" fmla="*/ 3381218 w 5265384"/>
              <a:gd name="connsiteY24" fmla="*/ 1741953 h 3350681"/>
              <a:gd name="connsiteX25" fmla="*/ 4494682 w 5265384"/>
              <a:gd name="connsiteY25" fmla="*/ 812265 h 3350681"/>
              <a:gd name="connsiteX26" fmla="*/ 4765002 w 5265384"/>
              <a:gd name="connsiteY26" fmla="*/ 561164 h 3350681"/>
              <a:gd name="connsiteX27" fmla="*/ 5265384 w 5265384"/>
              <a:gd name="connsiteY27" fmla="*/ 117644 h 335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265384" h="3350681">
                <a:moveTo>
                  <a:pt x="5265384" y="117644"/>
                </a:moveTo>
                <a:cubicBezTo>
                  <a:pt x="5177817" y="-17687"/>
                  <a:pt x="5045785" y="30873"/>
                  <a:pt x="4974367" y="72154"/>
                </a:cubicBezTo>
                <a:cubicBezTo>
                  <a:pt x="4956285" y="140388"/>
                  <a:pt x="4821864" y="231367"/>
                  <a:pt x="4696768" y="367835"/>
                </a:cubicBezTo>
                <a:cubicBezTo>
                  <a:pt x="4571673" y="504303"/>
                  <a:pt x="4185014" y="879589"/>
                  <a:pt x="4185014" y="879589"/>
                </a:cubicBezTo>
                <a:cubicBezTo>
                  <a:pt x="4185014" y="879589"/>
                  <a:pt x="4594417" y="413324"/>
                  <a:pt x="4696768" y="322345"/>
                </a:cubicBezTo>
                <a:cubicBezTo>
                  <a:pt x="4799119" y="231367"/>
                  <a:pt x="4924215" y="106271"/>
                  <a:pt x="4924215" y="106271"/>
                </a:cubicBezTo>
                <a:cubicBezTo>
                  <a:pt x="4833236" y="-41569"/>
                  <a:pt x="4594417" y="60782"/>
                  <a:pt x="4435205" y="174505"/>
                </a:cubicBezTo>
                <a:cubicBezTo>
                  <a:pt x="4412574" y="190654"/>
                  <a:pt x="4387100" y="210328"/>
                  <a:pt x="4360148" y="232163"/>
                </a:cubicBezTo>
                <a:lnTo>
                  <a:pt x="3786983" y="913706"/>
                </a:lnTo>
                <a:lnTo>
                  <a:pt x="3988045" y="565031"/>
                </a:lnTo>
                <a:cubicBezTo>
                  <a:pt x="3983041" y="569807"/>
                  <a:pt x="3980312" y="572537"/>
                  <a:pt x="3980312" y="572537"/>
                </a:cubicBezTo>
                <a:lnTo>
                  <a:pt x="4001806" y="541376"/>
                </a:lnTo>
                <a:lnTo>
                  <a:pt x="4001806" y="541376"/>
                </a:lnTo>
                <a:lnTo>
                  <a:pt x="4001806" y="541376"/>
                </a:lnTo>
                <a:lnTo>
                  <a:pt x="4332854" y="60782"/>
                </a:lnTo>
                <a:cubicBezTo>
                  <a:pt x="4219131" y="-52941"/>
                  <a:pt x="4094035" y="3920"/>
                  <a:pt x="3934823" y="140388"/>
                </a:cubicBezTo>
                <a:cubicBezTo>
                  <a:pt x="3775610" y="276856"/>
                  <a:pt x="3650515" y="595281"/>
                  <a:pt x="3650515" y="595281"/>
                </a:cubicBezTo>
                <a:cubicBezTo>
                  <a:pt x="3479930" y="902334"/>
                  <a:pt x="3047782" y="856845"/>
                  <a:pt x="3047782" y="856845"/>
                </a:cubicBezTo>
                <a:cubicBezTo>
                  <a:pt x="3047782" y="856845"/>
                  <a:pt x="2831253" y="694448"/>
                  <a:pt x="2786218" y="401952"/>
                </a:cubicBezTo>
                <a:cubicBezTo>
                  <a:pt x="2740729" y="106271"/>
                  <a:pt x="2467793" y="-41569"/>
                  <a:pt x="2331326" y="15293"/>
                </a:cubicBezTo>
                <a:cubicBezTo>
                  <a:pt x="2194858" y="72154"/>
                  <a:pt x="2319953" y="129016"/>
                  <a:pt x="2422304" y="231367"/>
                </a:cubicBezTo>
                <a:cubicBezTo>
                  <a:pt x="2524655" y="333718"/>
                  <a:pt x="2706612" y="1175270"/>
                  <a:pt x="2513283" y="1493695"/>
                </a:cubicBezTo>
                <a:cubicBezTo>
                  <a:pt x="2319953" y="1812120"/>
                  <a:pt x="0" y="2710533"/>
                  <a:pt x="0" y="2710533"/>
                </a:cubicBezTo>
                <a:lnTo>
                  <a:pt x="1082531" y="3350682"/>
                </a:lnTo>
                <a:cubicBezTo>
                  <a:pt x="1455657" y="3105835"/>
                  <a:pt x="2995469" y="2089263"/>
                  <a:pt x="3381218" y="1741953"/>
                </a:cubicBezTo>
                <a:cubicBezTo>
                  <a:pt x="3820303" y="1346651"/>
                  <a:pt x="4492294" y="814198"/>
                  <a:pt x="4494682" y="812265"/>
                </a:cubicBezTo>
                <a:cubicBezTo>
                  <a:pt x="4587367" y="720490"/>
                  <a:pt x="4678686" y="633037"/>
                  <a:pt x="4765002" y="561164"/>
                </a:cubicBezTo>
                <a:cubicBezTo>
                  <a:pt x="5037938" y="333718"/>
                  <a:pt x="5265384" y="117644"/>
                  <a:pt x="5265384" y="117644"/>
                </a:cubicBezTo>
                <a:close/>
              </a:path>
            </a:pathLst>
          </a:custGeom>
          <a:noFill/>
          <a:ln w="11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4ECB100-F72A-A51C-5639-2282F01BC23E}"/>
              </a:ext>
            </a:extLst>
          </p:cNvPr>
          <p:cNvGrpSpPr/>
          <p:nvPr/>
        </p:nvGrpSpPr>
        <p:grpSpPr>
          <a:xfrm>
            <a:off x="2204910" y="1293223"/>
            <a:ext cx="7779005" cy="5597795"/>
            <a:chOff x="2643907" y="1627835"/>
            <a:chExt cx="7314010" cy="526318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9AEF332-E316-14CA-C245-F5283D42681B}"/>
                </a:ext>
              </a:extLst>
            </p:cNvPr>
            <p:cNvGrpSpPr/>
            <p:nvPr/>
          </p:nvGrpSpPr>
          <p:grpSpPr>
            <a:xfrm>
              <a:off x="2643907" y="4611243"/>
              <a:ext cx="7100168" cy="290990"/>
              <a:chOff x="2643907" y="4611243"/>
              <a:chExt cx="7100168" cy="2909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99D661B-4838-AADD-6D05-487CE593A61D}"/>
                  </a:ext>
                </a:extLst>
              </p:cNvPr>
              <p:cNvSpPr/>
              <p:nvPr/>
            </p:nvSpPr>
            <p:spPr>
              <a:xfrm>
                <a:off x="2643907" y="4611243"/>
                <a:ext cx="7100168" cy="1163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62000">
                    <a:schemeClr val="tx1">
                      <a:lumMod val="75000"/>
                      <a:lumOff val="25000"/>
                    </a:schemeClr>
                  </a:gs>
                  <a:gs pos="84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6556CCD-EED8-6B7C-3F62-DFF06EFDB4EA}"/>
                  </a:ext>
                </a:extLst>
              </p:cNvPr>
              <p:cNvSpPr/>
              <p:nvPr/>
            </p:nvSpPr>
            <p:spPr>
              <a:xfrm>
                <a:off x="3847775" y="4727639"/>
                <a:ext cx="4692433" cy="174594"/>
              </a:xfrm>
              <a:custGeom>
                <a:avLst/>
                <a:gdLst>
                  <a:gd name="connsiteX0" fmla="*/ 0 w 5805906"/>
                  <a:gd name="connsiteY0" fmla="*/ 0 h 216024"/>
                  <a:gd name="connsiteX1" fmla="*/ 5805906 w 5805906"/>
                  <a:gd name="connsiteY1" fmla="*/ 0 h 216024"/>
                  <a:gd name="connsiteX2" fmla="*/ 5688902 w 5805906"/>
                  <a:gd name="connsiteY2" fmla="*/ 27601 h 216024"/>
                  <a:gd name="connsiteX3" fmla="*/ 2902953 w 5805906"/>
                  <a:gd name="connsiteY3" fmla="*/ 216024 h 216024"/>
                  <a:gd name="connsiteX4" fmla="*/ 117004 w 5805906"/>
                  <a:gd name="connsiteY4" fmla="*/ 27601 h 216024"/>
                  <a:gd name="connsiteX5" fmla="*/ 0 w 5805906"/>
                  <a:gd name="connsiteY5" fmla="*/ 0 h 21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5906" h="216024">
                    <a:moveTo>
                      <a:pt x="0" y="0"/>
                    </a:moveTo>
                    <a:lnTo>
                      <a:pt x="5805906" y="0"/>
                    </a:lnTo>
                    <a:lnTo>
                      <a:pt x="5688902" y="27601"/>
                    </a:lnTo>
                    <a:cubicBezTo>
                      <a:pt x="5152376" y="139834"/>
                      <a:pt x="4105963" y="216024"/>
                      <a:pt x="2902953" y="216024"/>
                    </a:cubicBezTo>
                    <a:cubicBezTo>
                      <a:pt x="1699944" y="216024"/>
                      <a:pt x="653531" y="139834"/>
                      <a:pt x="117004" y="27601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3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0068B8-591E-9296-14EA-94BEA663FB94}"/>
                </a:ext>
              </a:extLst>
            </p:cNvPr>
            <p:cNvGrpSpPr/>
            <p:nvPr/>
          </p:nvGrpSpPr>
          <p:grpSpPr>
            <a:xfrm>
              <a:off x="7956059" y="2466321"/>
              <a:ext cx="1532373" cy="2153330"/>
              <a:chOff x="8398668" y="1052736"/>
              <a:chExt cx="1895992" cy="266429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F4CE503-1939-6832-5354-B568857B0699}"/>
                  </a:ext>
                </a:extLst>
              </p:cNvPr>
              <p:cNvSpPr/>
              <p:nvPr/>
            </p:nvSpPr>
            <p:spPr>
              <a:xfrm>
                <a:off x="9058632" y="3284984"/>
                <a:ext cx="576064" cy="432048"/>
              </a:xfrm>
              <a:prstGeom prst="roundRect">
                <a:avLst>
                  <a:gd name="adj" fmla="val 2577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5ACF7B-527E-C96E-0717-2AF16CF83D94}"/>
                  </a:ext>
                </a:extLst>
              </p:cNvPr>
              <p:cNvGrpSpPr/>
              <p:nvPr/>
            </p:nvGrpSpPr>
            <p:grpSpPr>
              <a:xfrm>
                <a:off x="8398668" y="1052736"/>
                <a:ext cx="1895992" cy="2498705"/>
                <a:chOff x="7462564" y="1268760"/>
                <a:chExt cx="1578868" cy="2080771"/>
              </a:xfrm>
            </p:grpSpPr>
            <p:sp>
              <p:nvSpPr>
                <p:cNvPr id="16" name="Freeform 14">
                  <a:extLst>
                    <a:ext uri="{FF2B5EF4-FFF2-40B4-BE49-F238E27FC236}">
                      <a16:creationId xmlns:a16="http://schemas.microsoft.com/office/drawing/2014/main" id="{B3CDC336-5DEC-4BE5-AC86-A5CAE0407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2564" y="1268760"/>
                  <a:ext cx="1578868" cy="1592862"/>
                </a:xfrm>
                <a:custGeom>
                  <a:avLst/>
                  <a:gdLst>
                    <a:gd name="T0" fmla="*/ 222 w 1297"/>
                    <a:gd name="T1" fmla="*/ 1147 h 1309"/>
                    <a:gd name="T2" fmla="*/ 346 w 1297"/>
                    <a:gd name="T3" fmla="*/ 1309 h 1309"/>
                    <a:gd name="T4" fmla="*/ 930 w 1297"/>
                    <a:gd name="T5" fmla="*/ 1309 h 1309"/>
                    <a:gd name="T6" fmla="*/ 1054 w 1297"/>
                    <a:gd name="T7" fmla="*/ 1147 h 1309"/>
                    <a:gd name="T8" fmla="*/ 1263 w 1297"/>
                    <a:gd name="T9" fmla="*/ 580 h 1309"/>
                    <a:gd name="T10" fmla="*/ 708 w 1297"/>
                    <a:gd name="T11" fmla="*/ 42 h 1309"/>
                    <a:gd name="T12" fmla="*/ 0 w 1297"/>
                    <a:gd name="T13" fmla="*/ 674 h 1309"/>
                    <a:gd name="T14" fmla="*/ 222 w 1297"/>
                    <a:gd name="T15" fmla="*/ 1147 h 1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97" h="1309">
                      <a:moveTo>
                        <a:pt x="222" y="1147"/>
                      </a:moveTo>
                      <a:cubicBezTo>
                        <a:pt x="273" y="1194"/>
                        <a:pt x="316" y="1250"/>
                        <a:pt x="346" y="1309"/>
                      </a:cubicBezTo>
                      <a:cubicBezTo>
                        <a:pt x="930" y="1309"/>
                        <a:pt x="930" y="1309"/>
                        <a:pt x="930" y="1309"/>
                      </a:cubicBezTo>
                      <a:cubicBezTo>
                        <a:pt x="960" y="1250"/>
                        <a:pt x="1003" y="1190"/>
                        <a:pt x="1054" y="1147"/>
                      </a:cubicBezTo>
                      <a:cubicBezTo>
                        <a:pt x="1207" y="1015"/>
                        <a:pt x="1297" y="806"/>
                        <a:pt x="1263" y="580"/>
                      </a:cubicBezTo>
                      <a:cubicBezTo>
                        <a:pt x="1225" y="298"/>
                        <a:pt x="990" y="72"/>
                        <a:pt x="708" y="42"/>
                      </a:cubicBezTo>
                      <a:cubicBezTo>
                        <a:pt x="324" y="0"/>
                        <a:pt x="0" y="298"/>
                        <a:pt x="0" y="674"/>
                      </a:cubicBezTo>
                      <a:cubicBezTo>
                        <a:pt x="4" y="861"/>
                        <a:pt x="90" y="1032"/>
                        <a:pt x="222" y="114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36">
                  <a:extLst>
                    <a:ext uri="{FF2B5EF4-FFF2-40B4-BE49-F238E27FC236}">
                      <a16:creationId xmlns:a16="http://schemas.microsoft.com/office/drawing/2014/main" id="{EC89D047-58DD-47D9-93F7-6302F056AF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28608" y="2112879"/>
                  <a:ext cx="646780" cy="763965"/>
                </a:xfrm>
                <a:custGeom>
                  <a:avLst/>
                  <a:gdLst>
                    <a:gd name="T0" fmla="*/ 426 w 520"/>
                    <a:gd name="T1" fmla="*/ 5 h 615"/>
                    <a:gd name="T2" fmla="*/ 332 w 520"/>
                    <a:gd name="T3" fmla="*/ 98 h 615"/>
                    <a:gd name="T4" fmla="*/ 332 w 520"/>
                    <a:gd name="T5" fmla="*/ 154 h 615"/>
                    <a:gd name="T6" fmla="*/ 260 w 520"/>
                    <a:gd name="T7" fmla="*/ 154 h 615"/>
                    <a:gd name="T8" fmla="*/ 187 w 520"/>
                    <a:gd name="T9" fmla="*/ 154 h 615"/>
                    <a:gd name="T10" fmla="*/ 187 w 520"/>
                    <a:gd name="T11" fmla="*/ 94 h 615"/>
                    <a:gd name="T12" fmla="*/ 94 w 520"/>
                    <a:gd name="T13" fmla="*/ 0 h 615"/>
                    <a:gd name="T14" fmla="*/ 0 w 520"/>
                    <a:gd name="T15" fmla="*/ 94 h 615"/>
                    <a:gd name="T16" fmla="*/ 0 w 520"/>
                    <a:gd name="T17" fmla="*/ 98 h 615"/>
                    <a:gd name="T18" fmla="*/ 94 w 520"/>
                    <a:gd name="T19" fmla="*/ 192 h 615"/>
                    <a:gd name="T20" fmla="*/ 149 w 520"/>
                    <a:gd name="T21" fmla="*/ 192 h 615"/>
                    <a:gd name="T22" fmla="*/ 149 w 520"/>
                    <a:gd name="T23" fmla="*/ 610 h 615"/>
                    <a:gd name="T24" fmla="*/ 187 w 520"/>
                    <a:gd name="T25" fmla="*/ 610 h 615"/>
                    <a:gd name="T26" fmla="*/ 187 w 520"/>
                    <a:gd name="T27" fmla="*/ 197 h 615"/>
                    <a:gd name="T28" fmla="*/ 260 w 520"/>
                    <a:gd name="T29" fmla="*/ 197 h 615"/>
                    <a:gd name="T30" fmla="*/ 332 w 520"/>
                    <a:gd name="T31" fmla="*/ 197 h 615"/>
                    <a:gd name="T32" fmla="*/ 332 w 520"/>
                    <a:gd name="T33" fmla="*/ 615 h 615"/>
                    <a:gd name="T34" fmla="*/ 371 w 520"/>
                    <a:gd name="T35" fmla="*/ 615 h 615"/>
                    <a:gd name="T36" fmla="*/ 371 w 520"/>
                    <a:gd name="T37" fmla="*/ 197 h 615"/>
                    <a:gd name="T38" fmla="*/ 426 w 520"/>
                    <a:gd name="T39" fmla="*/ 197 h 615"/>
                    <a:gd name="T40" fmla="*/ 520 w 520"/>
                    <a:gd name="T41" fmla="*/ 103 h 615"/>
                    <a:gd name="T42" fmla="*/ 520 w 520"/>
                    <a:gd name="T43" fmla="*/ 98 h 615"/>
                    <a:gd name="T44" fmla="*/ 426 w 520"/>
                    <a:gd name="T45" fmla="*/ 5 h 615"/>
                    <a:gd name="T46" fmla="*/ 149 w 520"/>
                    <a:gd name="T47" fmla="*/ 154 h 615"/>
                    <a:gd name="T48" fmla="*/ 94 w 520"/>
                    <a:gd name="T49" fmla="*/ 154 h 615"/>
                    <a:gd name="T50" fmla="*/ 38 w 520"/>
                    <a:gd name="T51" fmla="*/ 98 h 615"/>
                    <a:gd name="T52" fmla="*/ 38 w 520"/>
                    <a:gd name="T53" fmla="*/ 94 h 615"/>
                    <a:gd name="T54" fmla="*/ 94 w 520"/>
                    <a:gd name="T55" fmla="*/ 39 h 615"/>
                    <a:gd name="T56" fmla="*/ 149 w 520"/>
                    <a:gd name="T57" fmla="*/ 94 h 615"/>
                    <a:gd name="T58" fmla="*/ 149 w 520"/>
                    <a:gd name="T59" fmla="*/ 154 h 615"/>
                    <a:gd name="T60" fmla="*/ 478 w 520"/>
                    <a:gd name="T61" fmla="*/ 103 h 615"/>
                    <a:gd name="T62" fmla="*/ 422 w 520"/>
                    <a:gd name="T63" fmla="*/ 158 h 615"/>
                    <a:gd name="T64" fmla="*/ 367 w 520"/>
                    <a:gd name="T65" fmla="*/ 158 h 615"/>
                    <a:gd name="T66" fmla="*/ 367 w 520"/>
                    <a:gd name="T67" fmla="*/ 98 h 615"/>
                    <a:gd name="T68" fmla="*/ 422 w 520"/>
                    <a:gd name="T69" fmla="*/ 43 h 615"/>
                    <a:gd name="T70" fmla="*/ 478 w 520"/>
                    <a:gd name="T71" fmla="*/ 98 h 615"/>
                    <a:gd name="T72" fmla="*/ 478 w 520"/>
                    <a:gd name="T73" fmla="*/ 103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20" h="615">
                      <a:moveTo>
                        <a:pt x="426" y="5"/>
                      </a:moveTo>
                      <a:cubicBezTo>
                        <a:pt x="375" y="5"/>
                        <a:pt x="332" y="47"/>
                        <a:pt x="332" y="98"/>
                      </a:cubicBezTo>
                      <a:cubicBezTo>
                        <a:pt x="332" y="154"/>
                        <a:pt x="332" y="154"/>
                        <a:pt x="332" y="154"/>
                      </a:cubicBezTo>
                      <a:cubicBezTo>
                        <a:pt x="260" y="154"/>
                        <a:pt x="260" y="154"/>
                        <a:pt x="260" y="154"/>
                      </a:cubicBezTo>
                      <a:cubicBezTo>
                        <a:pt x="187" y="154"/>
                        <a:pt x="187" y="154"/>
                        <a:pt x="187" y="154"/>
                      </a:cubicBezTo>
                      <a:cubicBezTo>
                        <a:pt x="187" y="94"/>
                        <a:pt x="187" y="94"/>
                        <a:pt x="187" y="94"/>
                      </a:cubicBezTo>
                      <a:cubicBezTo>
                        <a:pt x="187" y="43"/>
                        <a:pt x="145" y="0"/>
                        <a:pt x="94" y="0"/>
                      </a:cubicBezTo>
                      <a:cubicBezTo>
                        <a:pt x="42" y="0"/>
                        <a:pt x="0" y="43"/>
                        <a:pt x="0" y="94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50"/>
                        <a:pt x="42" y="192"/>
                        <a:pt x="94" y="192"/>
                      </a:cubicBezTo>
                      <a:cubicBezTo>
                        <a:pt x="149" y="192"/>
                        <a:pt x="149" y="192"/>
                        <a:pt x="149" y="192"/>
                      </a:cubicBezTo>
                      <a:cubicBezTo>
                        <a:pt x="149" y="610"/>
                        <a:pt x="149" y="610"/>
                        <a:pt x="149" y="610"/>
                      </a:cubicBezTo>
                      <a:cubicBezTo>
                        <a:pt x="187" y="610"/>
                        <a:pt x="187" y="610"/>
                        <a:pt x="187" y="610"/>
                      </a:cubicBezTo>
                      <a:cubicBezTo>
                        <a:pt x="187" y="197"/>
                        <a:pt x="187" y="197"/>
                        <a:pt x="187" y="197"/>
                      </a:cubicBezTo>
                      <a:cubicBezTo>
                        <a:pt x="260" y="197"/>
                        <a:pt x="260" y="197"/>
                        <a:pt x="260" y="197"/>
                      </a:cubicBezTo>
                      <a:cubicBezTo>
                        <a:pt x="332" y="197"/>
                        <a:pt x="332" y="197"/>
                        <a:pt x="332" y="197"/>
                      </a:cubicBezTo>
                      <a:cubicBezTo>
                        <a:pt x="332" y="615"/>
                        <a:pt x="332" y="615"/>
                        <a:pt x="332" y="615"/>
                      </a:cubicBezTo>
                      <a:cubicBezTo>
                        <a:pt x="371" y="615"/>
                        <a:pt x="371" y="615"/>
                        <a:pt x="371" y="615"/>
                      </a:cubicBezTo>
                      <a:cubicBezTo>
                        <a:pt x="371" y="197"/>
                        <a:pt x="371" y="197"/>
                        <a:pt x="371" y="197"/>
                      </a:cubicBezTo>
                      <a:cubicBezTo>
                        <a:pt x="426" y="197"/>
                        <a:pt x="426" y="197"/>
                        <a:pt x="426" y="197"/>
                      </a:cubicBezTo>
                      <a:cubicBezTo>
                        <a:pt x="478" y="197"/>
                        <a:pt x="520" y="154"/>
                        <a:pt x="520" y="103"/>
                      </a:cubicBezTo>
                      <a:cubicBezTo>
                        <a:pt x="520" y="98"/>
                        <a:pt x="520" y="98"/>
                        <a:pt x="520" y="98"/>
                      </a:cubicBezTo>
                      <a:cubicBezTo>
                        <a:pt x="520" y="47"/>
                        <a:pt x="478" y="5"/>
                        <a:pt x="426" y="5"/>
                      </a:cubicBezTo>
                      <a:close/>
                      <a:moveTo>
                        <a:pt x="149" y="154"/>
                      </a:moveTo>
                      <a:cubicBezTo>
                        <a:pt x="94" y="154"/>
                        <a:pt x="94" y="154"/>
                        <a:pt x="94" y="154"/>
                      </a:cubicBezTo>
                      <a:cubicBezTo>
                        <a:pt x="64" y="154"/>
                        <a:pt x="38" y="128"/>
                        <a:pt x="38" y="98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64"/>
                        <a:pt x="64" y="39"/>
                        <a:pt x="94" y="39"/>
                      </a:cubicBezTo>
                      <a:cubicBezTo>
                        <a:pt x="123" y="39"/>
                        <a:pt x="149" y="64"/>
                        <a:pt x="149" y="94"/>
                      </a:cubicBezTo>
                      <a:lnTo>
                        <a:pt x="149" y="154"/>
                      </a:lnTo>
                      <a:close/>
                      <a:moveTo>
                        <a:pt x="478" y="103"/>
                      </a:moveTo>
                      <a:cubicBezTo>
                        <a:pt x="478" y="133"/>
                        <a:pt x="452" y="158"/>
                        <a:pt x="422" y="158"/>
                      </a:cubicBezTo>
                      <a:cubicBezTo>
                        <a:pt x="367" y="158"/>
                        <a:pt x="367" y="158"/>
                        <a:pt x="367" y="158"/>
                      </a:cubicBezTo>
                      <a:cubicBezTo>
                        <a:pt x="367" y="98"/>
                        <a:pt x="367" y="98"/>
                        <a:pt x="367" y="98"/>
                      </a:cubicBezTo>
                      <a:cubicBezTo>
                        <a:pt x="367" y="69"/>
                        <a:pt x="392" y="43"/>
                        <a:pt x="422" y="43"/>
                      </a:cubicBezTo>
                      <a:cubicBezTo>
                        <a:pt x="452" y="43"/>
                        <a:pt x="478" y="69"/>
                        <a:pt x="478" y="98"/>
                      </a:cubicBezTo>
                      <a:lnTo>
                        <a:pt x="478" y="10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39FC025-0595-4531-BFC4-7A31D9299BF8}"/>
                    </a:ext>
                  </a:extLst>
                </p:cNvPr>
                <p:cNvGrpSpPr/>
                <p:nvPr/>
              </p:nvGrpSpPr>
              <p:grpSpPr>
                <a:xfrm>
                  <a:off x="7790170" y="2846991"/>
                  <a:ext cx="902665" cy="502540"/>
                  <a:chOff x="5650386" y="4584814"/>
                  <a:chExt cx="902665" cy="502540"/>
                </a:xfrm>
              </p:grpSpPr>
              <p:sp>
                <p:nvSpPr>
                  <p:cNvPr id="17" name="Freeform 15">
                    <a:extLst>
                      <a:ext uri="{FF2B5EF4-FFF2-40B4-BE49-F238E27FC236}">
                        <a16:creationId xmlns:a16="http://schemas.microsoft.com/office/drawing/2014/main" id="{4C544892-4DFC-4D6C-8F12-14072C4FA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43896" y="4729851"/>
                    <a:ext cx="715643" cy="357503"/>
                  </a:xfrm>
                  <a:custGeom>
                    <a:avLst/>
                    <a:gdLst>
                      <a:gd name="T0" fmla="*/ 588 w 588"/>
                      <a:gd name="T1" fmla="*/ 205 h 294"/>
                      <a:gd name="T2" fmla="*/ 588 w 588"/>
                      <a:gd name="T3" fmla="*/ 0 h 294"/>
                      <a:gd name="T4" fmla="*/ 0 w 588"/>
                      <a:gd name="T5" fmla="*/ 0 h 294"/>
                      <a:gd name="T6" fmla="*/ 0 w 588"/>
                      <a:gd name="T7" fmla="*/ 205 h 294"/>
                      <a:gd name="T8" fmla="*/ 89 w 588"/>
                      <a:gd name="T9" fmla="*/ 294 h 294"/>
                      <a:gd name="T10" fmla="*/ 503 w 588"/>
                      <a:gd name="T11" fmla="*/ 294 h 294"/>
                      <a:gd name="T12" fmla="*/ 588 w 588"/>
                      <a:gd name="T13" fmla="*/ 205 h 2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88" h="294">
                        <a:moveTo>
                          <a:pt x="588" y="205"/>
                        </a:moveTo>
                        <a:cubicBezTo>
                          <a:pt x="588" y="0"/>
                          <a:pt x="588" y="0"/>
                          <a:pt x="58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05"/>
                          <a:pt x="0" y="205"/>
                          <a:pt x="0" y="205"/>
                        </a:cubicBezTo>
                        <a:cubicBezTo>
                          <a:pt x="0" y="252"/>
                          <a:pt x="38" y="294"/>
                          <a:pt x="89" y="294"/>
                        </a:cubicBezTo>
                        <a:cubicBezTo>
                          <a:pt x="503" y="294"/>
                          <a:pt x="503" y="294"/>
                          <a:pt x="503" y="294"/>
                        </a:cubicBezTo>
                        <a:cubicBezTo>
                          <a:pt x="550" y="290"/>
                          <a:pt x="588" y="252"/>
                          <a:pt x="588" y="20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8" name="Freeform 16">
                    <a:extLst>
                      <a:ext uri="{FF2B5EF4-FFF2-40B4-BE49-F238E27FC236}">
                        <a16:creationId xmlns:a16="http://schemas.microsoft.com/office/drawing/2014/main" id="{26147F79-CAFD-4547-B4DB-7F8A12A72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584814"/>
                    <a:ext cx="902665" cy="145037"/>
                  </a:xfrm>
                  <a:custGeom>
                    <a:avLst/>
                    <a:gdLst>
                      <a:gd name="T0" fmla="*/ 682 w 742"/>
                      <a:gd name="T1" fmla="*/ 0 h 119"/>
                      <a:gd name="T2" fmla="*/ 60 w 742"/>
                      <a:gd name="T3" fmla="*/ 0 h 119"/>
                      <a:gd name="T4" fmla="*/ 0 w 742"/>
                      <a:gd name="T5" fmla="*/ 59 h 119"/>
                      <a:gd name="T6" fmla="*/ 0 w 742"/>
                      <a:gd name="T7" fmla="*/ 59 h 119"/>
                      <a:gd name="T8" fmla="*/ 60 w 742"/>
                      <a:gd name="T9" fmla="*/ 119 h 119"/>
                      <a:gd name="T10" fmla="*/ 682 w 742"/>
                      <a:gd name="T11" fmla="*/ 119 h 119"/>
                      <a:gd name="T12" fmla="*/ 742 w 742"/>
                      <a:gd name="T13" fmla="*/ 59 h 119"/>
                      <a:gd name="T14" fmla="*/ 742 w 742"/>
                      <a:gd name="T15" fmla="*/ 59 h 119"/>
                      <a:gd name="T16" fmla="*/ 682 w 742"/>
                      <a:gd name="T17" fmla="*/ 0 h 1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19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5"/>
                          <a:pt x="0" y="59"/>
                        </a:cubicBezTo>
                        <a:cubicBezTo>
                          <a:pt x="0" y="59"/>
                          <a:pt x="0" y="59"/>
                          <a:pt x="0" y="59"/>
                        </a:cubicBezTo>
                        <a:cubicBezTo>
                          <a:pt x="0" y="93"/>
                          <a:pt x="25" y="119"/>
                          <a:pt x="60" y="119"/>
                        </a:cubicBezTo>
                        <a:cubicBezTo>
                          <a:pt x="682" y="119"/>
                          <a:pt x="682" y="119"/>
                          <a:pt x="682" y="119"/>
                        </a:cubicBezTo>
                        <a:cubicBezTo>
                          <a:pt x="717" y="119"/>
                          <a:pt x="742" y="93"/>
                          <a:pt x="742" y="59"/>
                        </a:cubicBezTo>
                        <a:cubicBezTo>
                          <a:pt x="742" y="59"/>
                          <a:pt x="742" y="59"/>
                          <a:pt x="742" y="59"/>
                        </a:cubicBezTo>
                        <a:cubicBezTo>
                          <a:pt x="742" y="25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9" name="Freeform 17">
                    <a:extLst>
                      <a:ext uri="{FF2B5EF4-FFF2-40B4-BE49-F238E27FC236}">
                        <a16:creationId xmlns:a16="http://schemas.microsoft.com/office/drawing/2014/main" id="{B21A9BB7-DAB5-4C67-9093-AE388DC01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50386" y="4807458"/>
                    <a:ext cx="902665" cy="146309"/>
                  </a:xfrm>
                  <a:custGeom>
                    <a:avLst/>
                    <a:gdLst>
                      <a:gd name="T0" fmla="*/ 682 w 742"/>
                      <a:gd name="T1" fmla="*/ 0 h 120"/>
                      <a:gd name="T2" fmla="*/ 60 w 742"/>
                      <a:gd name="T3" fmla="*/ 0 h 120"/>
                      <a:gd name="T4" fmla="*/ 0 w 742"/>
                      <a:gd name="T5" fmla="*/ 60 h 120"/>
                      <a:gd name="T6" fmla="*/ 0 w 742"/>
                      <a:gd name="T7" fmla="*/ 60 h 120"/>
                      <a:gd name="T8" fmla="*/ 60 w 742"/>
                      <a:gd name="T9" fmla="*/ 120 h 120"/>
                      <a:gd name="T10" fmla="*/ 682 w 742"/>
                      <a:gd name="T11" fmla="*/ 120 h 120"/>
                      <a:gd name="T12" fmla="*/ 742 w 742"/>
                      <a:gd name="T13" fmla="*/ 60 h 120"/>
                      <a:gd name="T14" fmla="*/ 742 w 742"/>
                      <a:gd name="T15" fmla="*/ 60 h 120"/>
                      <a:gd name="T16" fmla="*/ 682 w 742"/>
                      <a:gd name="T17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42" h="120">
                        <a:moveTo>
                          <a:pt x="682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5" y="0"/>
                          <a:pt x="0" y="26"/>
                          <a:pt x="0" y="60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94"/>
                          <a:pt x="25" y="120"/>
                          <a:pt x="60" y="120"/>
                        </a:cubicBezTo>
                        <a:cubicBezTo>
                          <a:pt x="682" y="120"/>
                          <a:pt x="682" y="120"/>
                          <a:pt x="682" y="120"/>
                        </a:cubicBezTo>
                        <a:cubicBezTo>
                          <a:pt x="717" y="120"/>
                          <a:pt x="742" y="94"/>
                          <a:pt x="742" y="60"/>
                        </a:cubicBezTo>
                        <a:cubicBezTo>
                          <a:pt x="742" y="60"/>
                          <a:pt x="742" y="60"/>
                          <a:pt x="742" y="60"/>
                        </a:cubicBezTo>
                        <a:cubicBezTo>
                          <a:pt x="742" y="30"/>
                          <a:pt x="712" y="0"/>
                          <a:pt x="682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F93781-5B10-2304-4988-5628FAAC43AB}"/>
                </a:ext>
              </a:extLst>
            </p:cNvPr>
            <p:cNvSpPr/>
            <p:nvPr/>
          </p:nvSpPr>
          <p:spPr>
            <a:xfrm>
              <a:off x="8174851" y="2753549"/>
              <a:ext cx="384821" cy="482848"/>
            </a:xfrm>
            <a:custGeom>
              <a:avLst/>
              <a:gdLst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3" fmla="*/ 619432 w 665316"/>
                <a:gd name="connsiteY3" fmla="*/ 73304 h 820556"/>
                <a:gd name="connsiteX0" fmla="*/ 0 w 779892"/>
                <a:gd name="connsiteY0" fmla="*/ 820556 h 820556"/>
                <a:gd name="connsiteX1" fmla="*/ 619432 w 779892"/>
                <a:gd name="connsiteY1" fmla="*/ 53640 h 820556"/>
                <a:gd name="connsiteX2" fmla="*/ 619432 w 779892"/>
                <a:gd name="connsiteY2" fmla="*/ 63472 h 820556"/>
                <a:gd name="connsiteX3" fmla="*/ 779892 w 779892"/>
                <a:gd name="connsiteY3" fmla="*/ 88690 h 820556"/>
                <a:gd name="connsiteX0" fmla="*/ 0 w 665316"/>
                <a:gd name="connsiteY0" fmla="*/ 820556 h 820556"/>
                <a:gd name="connsiteX1" fmla="*/ 619432 w 665316"/>
                <a:gd name="connsiteY1" fmla="*/ 53640 h 820556"/>
                <a:gd name="connsiteX2" fmla="*/ 619432 w 665316"/>
                <a:gd name="connsiteY2" fmla="*/ 63472 h 820556"/>
                <a:gd name="connsiteX0" fmla="*/ 0 w 850230"/>
                <a:gd name="connsiteY0" fmla="*/ 821083 h 821083"/>
                <a:gd name="connsiteX1" fmla="*/ 619432 w 850230"/>
                <a:gd name="connsiteY1" fmla="*/ 54167 h 821083"/>
                <a:gd name="connsiteX2" fmla="*/ 850230 w 850230"/>
                <a:gd name="connsiteY2" fmla="*/ 61801 h 821083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19432"/>
                <a:gd name="connsiteY0" fmla="*/ 766916 h 766916"/>
                <a:gd name="connsiteX1" fmla="*/ 619432 w 619432"/>
                <a:gd name="connsiteY1" fmla="*/ 0 h 76691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  <a:gd name="connsiteX0" fmla="*/ 0 w 648007"/>
                <a:gd name="connsiteY0" fmla="*/ 813076 h 813076"/>
                <a:gd name="connsiteX1" fmla="*/ 648007 w 648007"/>
                <a:gd name="connsiteY1" fmla="*/ 0 h 81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007" h="813076">
                  <a:moveTo>
                    <a:pt x="0" y="813076"/>
                  </a:moveTo>
                  <a:cubicBezTo>
                    <a:pt x="19429" y="200237"/>
                    <a:pt x="483292" y="7257"/>
                    <a:pt x="648007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06A5F95-CF2D-682E-2584-947075B713B4}"/>
                </a:ext>
              </a:extLst>
            </p:cNvPr>
            <p:cNvGrpSpPr/>
            <p:nvPr/>
          </p:nvGrpSpPr>
          <p:grpSpPr>
            <a:xfrm>
              <a:off x="7490474" y="1627835"/>
              <a:ext cx="2467443" cy="1062871"/>
              <a:chOff x="7490474" y="1627835"/>
              <a:chExt cx="2467443" cy="106287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CADD288-62BD-B171-BBAF-8FDEAA6C8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2954" y="1627835"/>
                <a:ext cx="0" cy="499690"/>
              </a:xfrm>
              <a:prstGeom prst="line">
                <a:avLst/>
              </a:prstGeom>
              <a:ln w="381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92428AE-005B-B70A-C216-D52BB6DBD41F}"/>
                  </a:ext>
                </a:extLst>
              </p:cNvPr>
              <p:cNvGrpSpPr/>
              <p:nvPr/>
            </p:nvGrpSpPr>
            <p:grpSpPr>
              <a:xfrm>
                <a:off x="7490474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F9B867E-68A4-335F-0B13-DA0F785A6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E2D0DED-5A3D-D7ED-7A21-C1E0B59386B8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2B6A84F-5D3A-ECF0-5795-87C70F946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6A6E03C-F284-27F9-8AFC-3A9C9D500B42}"/>
                  </a:ext>
                </a:extLst>
              </p:cNvPr>
              <p:cNvGrpSpPr/>
              <p:nvPr/>
            </p:nvGrpSpPr>
            <p:grpSpPr>
              <a:xfrm flipH="1">
                <a:off x="9108259" y="1879042"/>
                <a:ext cx="849658" cy="811664"/>
                <a:chOff x="7490474" y="1879042"/>
                <a:chExt cx="849658" cy="81166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8E95DB1-1A60-F52B-57DE-EBB34E94C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1051" y="2020116"/>
                  <a:ext cx="358616" cy="358616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71FF8E5-A9B3-F28B-CB05-901BA396E642}"/>
                    </a:ext>
                  </a:extLst>
                </p:cNvPr>
                <p:cNvCxnSpPr/>
                <p:nvPr/>
              </p:nvCxnSpPr>
              <p:spPr>
                <a:xfrm flipH="1" flipV="1">
                  <a:off x="7490474" y="2516112"/>
                  <a:ext cx="232792" cy="174594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BF6C344-C910-7D5C-94AE-7D407671E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219552" y="1879042"/>
                  <a:ext cx="120580" cy="261257"/>
                </a:xfrm>
                <a:prstGeom prst="line">
                  <a:avLst/>
                </a:prstGeom>
                <a:ln w="381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5B41A0-9DD1-5A43-DEC2-D01C855A0729}"/>
                </a:ext>
              </a:extLst>
            </p:cNvPr>
            <p:cNvGrpSpPr/>
            <p:nvPr/>
          </p:nvGrpSpPr>
          <p:grpSpPr>
            <a:xfrm>
              <a:off x="2896142" y="3147714"/>
              <a:ext cx="1470078" cy="1470078"/>
              <a:chOff x="909836" y="3356992"/>
              <a:chExt cx="756744" cy="75674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08AFE8-0541-162F-A296-52BC2AE1F1D8}"/>
                  </a:ext>
                </a:extLst>
              </p:cNvPr>
              <p:cNvSpPr/>
              <p:nvPr/>
            </p:nvSpPr>
            <p:spPr>
              <a:xfrm>
                <a:off x="909836" y="3356992"/>
                <a:ext cx="756744" cy="756744"/>
              </a:xfrm>
              <a:prstGeom prst="ellipse">
                <a:avLst/>
              </a:prstGeom>
              <a:gradFill flip="none" rotWithShape="1">
                <a:gsLst>
                  <a:gs pos="19000">
                    <a:schemeClr val="accent1"/>
                  </a:gs>
                  <a:gs pos="75000">
                    <a:schemeClr val="accent1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2056D3-5AD3-55C3-1703-B0F6783FF2BB}"/>
                  </a:ext>
                </a:extLst>
              </p:cNvPr>
              <p:cNvSpPr/>
              <p:nvPr/>
            </p:nvSpPr>
            <p:spPr>
              <a:xfrm>
                <a:off x="1053852" y="3501008"/>
                <a:ext cx="179614" cy="179614"/>
              </a:xfrm>
              <a:prstGeom prst="ellipse">
                <a:avLst/>
              </a:prstGeom>
              <a:gradFill>
                <a:gsLst>
                  <a:gs pos="19000">
                    <a:schemeClr val="accent6">
                      <a:lumMod val="20000"/>
                      <a:lumOff val="80000"/>
                      <a:alpha val="50000"/>
                    </a:schemeClr>
                  </a:gs>
                  <a:gs pos="100000">
                    <a:schemeClr val="accent6">
                      <a:lumMod val="60000"/>
                      <a:lumOff val="40000"/>
                      <a:alpha val="50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B370E90-FB41-9F0A-5A7F-47F7E051B52B}"/>
                </a:ext>
              </a:extLst>
            </p:cNvPr>
            <p:cNvGrpSpPr/>
            <p:nvPr/>
          </p:nvGrpSpPr>
          <p:grpSpPr>
            <a:xfrm>
              <a:off x="3652846" y="4727585"/>
              <a:ext cx="4050066" cy="2163433"/>
              <a:chOff x="3652846" y="4727585"/>
              <a:chExt cx="4050066" cy="2163433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D75BE3B-3EDD-C19D-5C85-8FC6C6C77B71}"/>
                  </a:ext>
                </a:extLst>
              </p:cNvPr>
              <p:cNvSpPr/>
              <p:nvPr/>
            </p:nvSpPr>
            <p:spPr>
              <a:xfrm>
                <a:off x="3826779" y="4727585"/>
                <a:ext cx="3876133" cy="2130415"/>
              </a:xfrm>
              <a:custGeom>
                <a:avLst/>
                <a:gdLst>
                  <a:gd name="connsiteX0" fmla="*/ 2809667 w 3876133"/>
                  <a:gd name="connsiteY0" fmla="*/ 11 h 2130415"/>
                  <a:gd name="connsiteX1" fmla="*/ 2943603 w 3876133"/>
                  <a:gd name="connsiteY1" fmla="*/ 60782 h 2130415"/>
                  <a:gd name="connsiteX2" fmla="*/ 2591061 w 3876133"/>
                  <a:gd name="connsiteY2" fmla="*/ 572537 h 2130415"/>
                  <a:gd name="connsiteX3" fmla="*/ 3045954 w 3876133"/>
                  <a:gd name="connsiteY3" fmla="*/ 174505 h 2130415"/>
                  <a:gd name="connsiteX4" fmla="*/ 3534964 w 3876133"/>
                  <a:gd name="connsiteY4" fmla="*/ 106271 h 2130415"/>
                  <a:gd name="connsiteX5" fmla="*/ 3876133 w 3876133"/>
                  <a:gd name="connsiteY5" fmla="*/ 117644 h 2130415"/>
                  <a:gd name="connsiteX6" fmla="*/ 3375751 w 3876133"/>
                  <a:gd name="connsiteY6" fmla="*/ 561164 h 2130415"/>
                  <a:gd name="connsiteX7" fmla="*/ 2520439 w 3876133"/>
                  <a:gd name="connsiteY7" fmla="*/ 1355294 h 2130415"/>
                  <a:gd name="connsiteX8" fmla="*/ 1635786 w 3876133"/>
                  <a:gd name="connsiteY8" fmla="*/ 2119173 h 2130415"/>
                  <a:gd name="connsiteX9" fmla="*/ 1623398 w 3876133"/>
                  <a:gd name="connsiteY9" fmla="*/ 2130415 h 2130415"/>
                  <a:gd name="connsiteX10" fmla="*/ 0 w 3876133"/>
                  <a:gd name="connsiteY10" fmla="*/ 2130415 h 2130415"/>
                  <a:gd name="connsiteX11" fmla="*/ 21497 w 3876133"/>
                  <a:gd name="connsiteY11" fmla="*/ 2120866 h 2130415"/>
                  <a:gd name="connsiteX12" fmla="*/ 1124032 w 3876133"/>
                  <a:gd name="connsiteY12" fmla="*/ 1493695 h 2130415"/>
                  <a:gd name="connsiteX13" fmla="*/ 1033053 w 3876133"/>
                  <a:gd name="connsiteY13" fmla="*/ 231367 h 2130415"/>
                  <a:gd name="connsiteX14" fmla="*/ 942075 w 3876133"/>
                  <a:gd name="connsiteY14" fmla="*/ 15293 h 2130415"/>
                  <a:gd name="connsiteX15" fmla="*/ 1396967 w 3876133"/>
                  <a:gd name="connsiteY15" fmla="*/ 401952 h 2130415"/>
                  <a:gd name="connsiteX16" fmla="*/ 1658531 w 3876133"/>
                  <a:gd name="connsiteY16" fmla="*/ 856845 h 2130415"/>
                  <a:gd name="connsiteX17" fmla="*/ 2261264 w 3876133"/>
                  <a:gd name="connsiteY17" fmla="*/ 595281 h 2130415"/>
                  <a:gd name="connsiteX18" fmla="*/ 2545572 w 3876133"/>
                  <a:gd name="connsiteY18" fmla="*/ 140388 h 2130415"/>
                  <a:gd name="connsiteX19" fmla="*/ 2809667 w 3876133"/>
                  <a:gd name="connsiteY19" fmla="*/ 11 h 2130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76133" h="2130415">
                    <a:moveTo>
                      <a:pt x="2809667" y="11"/>
                    </a:moveTo>
                    <a:cubicBezTo>
                      <a:pt x="2856712" y="-522"/>
                      <a:pt x="2900957" y="18136"/>
                      <a:pt x="2943603" y="60782"/>
                    </a:cubicBezTo>
                    <a:lnTo>
                      <a:pt x="2591061" y="572537"/>
                    </a:lnTo>
                    <a:cubicBezTo>
                      <a:pt x="2591061" y="572537"/>
                      <a:pt x="2886741" y="288228"/>
                      <a:pt x="3045954" y="174505"/>
                    </a:cubicBezTo>
                    <a:cubicBezTo>
                      <a:pt x="3205166" y="60782"/>
                      <a:pt x="3443985" y="-41569"/>
                      <a:pt x="3534964" y="106271"/>
                    </a:cubicBezTo>
                    <a:cubicBezTo>
                      <a:pt x="3534964" y="106271"/>
                      <a:pt x="3751038" y="-75686"/>
                      <a:pt x="3876133" y="117644"/>
                    </a:cubicBezTo>
                    <a:cubicBezTo>
                      <a:pt x="3876133" y="117644"/>
                      <a:pt x="3648687" y="333718"/>
                      <a:pt x="3375751" y="561164"/>
                    </a:cubicBezTo>
                    <a:cubicBezTo>
                      <a:pt x="3102816" y="788611"/>
                      <a:pt x="2779500" y="1171403"/>
                      <a:pt x="2520439" y="1355294"/>
                    </a:cubicBezTo>
                    <a:cubicBezTo>
                      <a:pt x="2261378" y="1539184"/>
                      <a:pt x="1817743" y="1948588"/>
                      <a:pt x="1635786" y="2119173"/>
                    </a:cubicBezTo>
                    <a:lnTo>
                      <a:pt x="1623398" y="2130415"/>
                    </a:lnTo>
                    <a:lnTo>
                      <a:pt x="0" y="2130415"/>
                    </a:lnTo>
                    <a:lnTo>
                      <a:pt x="21497" y="2120866"/>
                    </a:lnTo>
                    <a:cubicBezTo>
                      <a:pt x="547820" y="1883330"/>
                      <a:pt x="1039450" y="1633006"/>
                      <a:pt x="1124032" y="1493695"/>
                    </a:cubicBezTo>
                    <a:cubicBezTo>
                      <a:pt x="1317361" y="1175270"/>
                      <a:pt x="1135404" y="333718"/>
                      <a:pt x="1033053" y="231367"/>
                    </a:cubicBezTo>
                    <a:cubicBezTo>
                      <a:pt x="930702" y="129016"/>
                      <a:pt x="805607" y="72154"/>
                      <a:pt x="942075" y="15293"/>
                    </a:cubicBezTo>
                    <a:cubicBezTo>
                      <a:pt x="1078542" y="-41569"/>
                      <a:pt x="1351478" y="106271"/>
                      <a:pt x="1396967" y="401952"/>
                    </a:cubicBezTo>
                    <a:cubicBezTo>
                      <a:pt x="1442002" y="694448"/>
                      <a:pt x="1658531" y="856845"/>
                      <a:pt x="1658531" y="856845"/>
                    </a:cubicBezTo>
                    <a:cubicBezTo>
                      <a:pt x="1658531" y="856845"/>
                      <a:pt x="2090679" y="902334"/>
                      <a:pt x="2261264" y="595281"/>
                    </a:cubicBezTo>
                    <a:cubicBezTo>
                      <a:pt x="2261264" y="595281"/>
                      <a:pt x="2386359" y="276856"/>
                      <a:pt x="2545572" y="140388"/>
                    </a:cubicBezTo>
                    <a:cubicBezTo>
                      <a:pt x="2645080" y="55095"/>
                      <a:pt x="2731261" y="899"/>
                      <a:pt x="2809667" y="11"/>
                    </a:cubicBezTo>
                    <a:close/>
                  </a:path>
                </a:pathLst>
              </a:custGeom>
              <a:solidFill>
                <a:srgbClr val="F79D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3D22AC3-FF22-9428-4D29-0B87F6158384}"/>
                  </a:ext>
                </a:extLst>
              </p:cNvPr>
              <p:cNvSpPr/>
              <p:nvPr/>
            </p:nvSpPr>
            <p:spPr>
              <a:xfrm>
                <a:off x="6580211" y="4792312"/>
                <a:ext cx="214164" cy="241582"/>
              </a:xfrm>
              <a:custGeom>
                <a:avLst/>
                <a:gdLst>
                  <a:gd name="connsiteX0" fmla="*/ 214165 w 214164"/>
                  <a:gd name="connsiteY0" fmla="*/ 7427 h 241582"/>
                  <a:gd name="connsiteX1" fmla="*/ 87818 w 214164"/>
                  <a:gd name="connsiteY1" fmla="*/ 18799 h 241582"/>
                  <a:gd name="connsiteX2" fmla="*/ 21063 w 214164"/>
                  <a:gd name="connsiteY2" fmla="*/ 241583 h 241582"/>
                  <a:gd name="connsiteX3" fmla="*/ 214165 w 214164"/>
                  <a:gd name="connsiteY3" fmla="*/ 7427 h 241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164" h="241582">
                    <a:moveTo>
                      <a:pt x="214165" y="7427"/>
                    </a:moveTo>
                    <a:cubicBezTo>
                      <a:pt x="214165" y="7427"/>
                      <a:pt x="144680" y="-15318"/>
                      <a:pt x="87818" y="18799"/>
                    </a:cubicBezTo>
                    <a:cubicBezTo>
                      <a:pt x="30957" y="52916"/>
                      <a:pt x="-34434" y="168686"/>
                      <a:pt x="21063" y="241583"/>
                    </a:cubicBezTo>
                    <a:lnTo>
                      <a:pt x="214165" y="7427"/>
                    </a:ln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01395FF-8848-A0EB-F5BF-46AD1D79ED9E}"/>
                  </a:ext>
                </a:extLst>
              </p:cNvPr>
              <p:cNvSpPr/>
              <p:nvPr/>
            </p:nvSpPr>
            <p:spPr>
              <a:xfrm>
                <a:off x="7122922" y="4813777"/>
                <a:ext cx="238818" cy="207722"/>
              </a:xfrm>
              <a:custGeom>
                <a:avLst/>
                <a:gdLst>
                  <a:gd name="connsiteX0" fmla="*/ 42874 w 238818"/>
                  <a:gd name="connsiteY0" fmla="*/ 207722 h 207722"/>
                  <a:gd name="connsiteX1" fmla="*/ 0 w 238818"/>
                  <a:gd name="connsiteY1" fmla="*/ 145175 h 207722"/>
                  <a:gd name="connsiteX2" fmla="*/ 225741 w 238818"/>
                  <a:gd name="connsiteY2" fmla="*/ 1656 h 207722"/>
                  <a:gd name="connsiteX3" fmla="*/ 238819 w 238818"/>
                  <a:gd name="connsiteY3" fmla="*/ 20079 h 207722"/>
                  <a:gd name="connsiteX4" fmla="*/ 42874 w 238818"/>
                  <a:gd name="connsiteY4" fmla="*/ 207722 h 20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8818" h="207722">
                    <a:moveTo>
                      <a:pt x="42874" y="207722"/>
                    </a:moveTo>
                    <a:cubicBezTo>
                      <a:pt x="42874" y="207722"/>
                      <a:pt x="0" y="167919"/>
                      <a:pt x="0" y="145175"/>
                    </a:cubicBezTo>
                    <a:cubicBezTo>
                      <a:pt x="0" y="122430"/>
                      <a:pt x="121570" y="-16654"/>
                      <a:pt x="225741" y="1656"/>
                    </a:cubicBezTo>
                    <a:cubicBezTo>
                      <a:pt x="225741" y="1656"/>
                      <a:pt x="238819" y="8707"/>
                      <a:pt x="238819" y="20079"/>
                    </a:cubicBezTo>
                    <a:cubicBezTo>
                      <a:pt x="238819" y="31451"/>
                      <a:pt x="42874" y="207722"/>
                      <a:pt x="42874" y="207722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46CED01-6A3A-733B-47C1-C8BB854226D7}"/>
                  </a:ext>
                </a:extLst>
              </p:cNvPr>
              <p:cNvSpPr/>
              <p:nvPr/>
            </p:nvSpPr>
            <p:spPr>
              <a:xfrm>
                <a:off x="7486022" y="4837950"/>
                <a:ext cx="216888" cy="173655"/>
              </a:xfrm>
              <a:custGeom>
                <a:avLst/>
                <a:gdLst>
                  <a:gd name="connsiteX0" fmla="*/ 814 w 216888"/>
                  <a:gd name="connsiteY0" fmla="*/ 98257 h 173655"/>
                  <a:gd name="connsiteX1" fmla="*/ 35955 w 216888"/>
                  <a:gd name="connsiteY1" fmla="*/ 173655 h 173655"/>
                  <a:gd name="connsiteX2" fmla="*/ 216888 w 216888"/>
                  <a:gd name="connsiteY2" fmla="*/ 7278 h 173655"/>
                  <a:gd name="connsiteX3" fmla="*/ 814 w 216888"/>
                  <a:gd name="connsiteY3" fmla="*/ 98257 h 17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888" h="173655">
                    <a:moveTo>
                      <a:pt x="814" y="98257"/>
                    </a:moveTo>
                    <a:cubicBezTo>
                      <a:pt x="814" y="98257"/>
                      <a:pt x="-8511" y="157962"/>
                      <a:pt x="35955" y="173655"/>
                    </a:cubicBezTo>
                    <a:lnTo>
                      <a:pt x="216888" y="7278"/>
                    </a:lnTo>
                    <a:cubicBezTo>
                      <a:pt x="216888" y="7278"/>
                      <a:pt x="125910" y="-38211"/>
                      <a:pt x="814" y="98257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F780CE1-F12B-A320-A6D1-DAF18B8FDC6F}"/>
                  </a:ext>
                </a:extLst>
              </p:cNvPr>
              <p:cNvSpPr/>
              <p:nvPr/>
            </p:nvSpPr>
            <p:spPr>
              <a:xfrm>
                <a:off x="4687974" y="4798637"/>
                <a:ext cx="228718" cy="170777"/>
              </a:xfrm>
              <a:custGeom>
                <a:avLst/>
                <a:gdLst>
                  <a:gd name="connsiteX0" fmla="*/ 1272 w 228718"/>
                  <a:gd name="connsiteY0" fmla="*/ 46591 h 170777"/>
                  <a:gd name="connsiteX1" fmla="*/ 180614 w 228718"/>
                  <a:gd name="connsiteY1" fmla="*/ 170777 h 170777"/>
                  <a:gd name="connsiteX2" fmla="*/ 228718 w 228718"/>
                  <a:gd name="connsiteY2" fmla="*/ 103453 h 170777"/>
                  <a:gd name="connsiteX3" fmla="*/ 35162 w 228718"/>
                  <a:gd name="connsiteY3" fmla="*/ 1102 h 170777"/>
                  <a:gd name="connsiteX4" fmla="*/ 1272 w 228718"/>
                  <a:gd name="connsiteY4" fmla="*/ 46591 h 17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718" h="170777">
                    <a:moveTo>
                      <a:pt x="1272" y="46591"/>
                    </a:moveTo>
                    <a:lnTo>
                      <a:pt x="180614" y="170777"/>
                    </a:lnTo>
                    <a:cubicBezTo>
                      <a:pt x="180614" y="170777"/>
                      <a:pt x="228718" y="137570"/>
                      <a:pt x="228718" y="103453"/>
                    </a:cubicBezTo>
                    <a:cubicBezTo>
                      <a:pt x="228718" y="69336"/>
                      <a:pt x="80423" y="-10270"/>
                      <a:pt x="35162" y="1102"/>
                    </a:cubicBezTo>
                    <a:cubicBezTo>
                      <a:pt x="-10100" y="12474"/>
                      <a:pt x="1272" y="46591"/>
                      <a:pt x="1272" y="46591"/>
                    </a:cubicBezTo>
                    <a:close/>
                  </a:path>
                </a:pathLst>
              </a:custGeom>
              <a:solidFill>
                <a:srgbClr val="FBC3B0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CA69CC5-6125-DD8A-8323-B7C41231BDB2}"/>
                  </a:ext>
                </a:extLst>
              </p:cNvPr>
              <p:cNvSpPr/>
              <p:nvPr/>
            </p:nvSpPr>
            <p:spPr>
              <a:xfrm>
                <a:off x="6417838" y="5268961"/>
                <a:ext cx="21380" cy="31160"/>
              </a:xfrm>
              <a:custGeom>
                <a:avLst/>
                <a:gdLst>
                  <a:gd name="connsiteX0" fmla="*/ 0 w 21380"/>
                  <a:gd name="connsiteY0" fmla="*/ 31160 h 31160"/>
                  <a:gd name="connsiteX1" fmla="*/ 7733 w 21380"/>
                  <a:gd name="connsiteY1" fmla="*/ 23654 h 31160"/>
                  <a:gd name="connsiteX2" fmla="*/ 21380 w 21380"/>
                  <a:gd name="connsiteY2" fmla="*/ 0 h 31160"/>
                  <a:gd name="connsiteX3" fmla="*/ 0 w 21380"/>
                  <a:gd name="connsiteY3" fmla="*/ 31160 h 3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80" h="31160">
                    <a:moveTo>
                      <a:pt x="0" y="31160"/>
                    </a:moveTo>
                    <a:cubicBezTo>
                      <a:pt x="0" y="31160"/>
                      <a:pt x="2729" y="28545"/>
                      <a:pt x="7733" y="23654"/>
                    </a:cubicBezTo>
                    <a:lnTo>
                      <a:pt x="21380" y="0"/>
                    </a:lnTo>
                    <a:lnTo>
                      <a:pt x="0" y="31160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B41718-35B5-60ED-C882-538C419BEFE3}"/>
                  </a:ext>
                </a:extLst>
              </p:cNvPr>
              <p:cNvSpPr/>
              <p:nvPr/>
            </p:nvSpPr>
            <p:spPr>
              <a:xfrm>
                <a:off x="6930502" y="5539850"/>
                <a:ext cx="1819" cy="1819"/>
              </a:xfrm>
              <a:custGeom>
                <a:avLst/>
                <a:gdLst>
                  <a:gd name="connsiteX0" fmla="*/ 1820 w 1819"/>
                  <a:gd name="connsiteY0" fmla="*/ 0 h 1819"/>
                  <a:gd name="connsiteX1" fmla="*/ 1820 w 1819"/>
                  <a:gd name="connsiteY1" fmla="*/ 0 h 1819"/>
                  <a:gd name="connsiteX2" fmla="*/ 0 w 1819"/>
                  <a:gd name="connsiteY2" fmla="*/ 1820 h 1819"/>
                  <a:gd name="connsiteX3" fmla="*/ 1820 w 1819"/>
                  <a:gd name="connsiteY3" fmla="*/ 0 h 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19" h="1819">
                    <a:moveTo>
                      <a:pt x="1820" y="0"/>
                    </a:moveTo>
                    <a:cubicBezTo>
                      <a:pt x="1820" y="0"/>
                      <a:pt x="1706" y="0"/>
                      <a:pt x="1820" y="0"/>
                    </a:cubicBezTo>
                    <a:cubicBezTo>
                      <a:pt x="1137" y="569"/>
                      <a:pt x="569" y="1251"/>
                      <a:pt x="0" y="1820"/>
                    </a:cubicBez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ED8A63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09DDF1-56AB-7686-C0FA-360ADD2BF754}"/>
                  </a:ext>
                </a:extLst>
              </p:cNvPr>
              <p:cNvSpPr/>
              <p:nvPr/>
            </p:nvSpPr>
            <p:spPr>
              <a:xfrm>
                <a:off x="6579553" y="5541669"/>
                <a:ext cx="350949" cy="345832"/>
              </a:xfrm>
              <a:custGeom>
                <a:avLst/>
                <a:gdLst>
                  <a:gd name="connsiteX0" fmla="*/ 350950 w 350949"/>
                  <a:gd name="connsiteY0" fmla="*/ 0 h 345832"/>
                  <a:gd name="connsiteX1" fmla="*/ 0 w 350949"/>
                  <a:gd name="connsiteY1" fmla="*/ 345832 h 345832"/>
                  <a:gd name="connsiteX2" fmla="*/ 350950 w 350949"/>
                  <a:gd name="connsiteY2" fmla="*/ 0 h 345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0949" h="345832">
                    <a:moveTo>
                      <a:pt x="350950" y="0"/>
                    </a:moveTo>
                    <a:lnTo>
                      <a:pt x="0" y="345832"/>
                    </a:lnTo>
                    <a:cubicBezTo>
                      <a:pt x="114292" y="238705"/>
                      <a:pt x="233701" y="115998"/>
                      <a:pt x="350950" y="0"/>
                    </a:cubicBez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65C268-9647-9FDF-E079-C60B38AF9813}"/>
                  </a:ext>
                </a:extLst>
              </p:cNvPr>
              <p:cNvSpPr/>
              <p:nvPr/>
            </p:nvSpPr>
            <p:spPr>
              <a:xfrm>
                <a:off x="6439332" y="5268961"/>
                <a:ext cx="11372" cy="113"/>
              </a:xfrm>
              <a:custGeom>
                <a:avLst/>
                <a:gdLst>
                  <a:gd name="connsiteX0" fmla="*/ 0 w 11372"/>
                  <a:gd name="connsiteY0" fmla="*/ 114 h 113"/>
                  <a:gd name="connsiteX1" fmla="*/ 0 w 11372"/>
                  <a:gd name="connsiteY1" fmla="*/ 0 h 113"/>
                  <a:gd name="connsiteX2" fmla="*/ 0 w 11372"/>
                  <a:gd name="connsiteY2" fmla="*/ 114 h 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72" h="113">
                    <a:moveTo>
                      <a:pt x="0" y="114"/>
                    </a:moveTo>
                    <a:lnTo>
                      <a:pt x="0" y="0"/>
                    </a:lnTo>
                    <a:lnTo>
                      <a:pt x="0" y="114"/>
                    </a:lnTo>
                    <a:close/>
                  </a:path>
                </a:pathLst>
              </a:custGeom>
              <a:noFill/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DBB3113-1C43-78FA-5224-9E939D7E1D4A}"/>
                  </a:ext>
                </a:extLst>
              </p:cNvPr>
              <p:cNvSpPr/>
              <p:nvPr/>
            </p:nvSpPr>
            <p:spPr>
              <a:xfrm>
                <a:off x="6224509" y="4959748"/>
                <a:ext cx="573164" cy="681543"/>
              </a:xfrm>
              <a:custGeom>
                <a:avLst/>
                <a:gdLst>
                  <a:gd name="connsiteX0" fmla="*/ 0 w 573164"/>
                  <a:gd name="connsiteY0" fmla="*/ 681543 h 681543"/>
                  <a:gd name="connsiteX1" fmla="*/ 573165 w 573164"/>
                  <a:gd name="connsiteY1" fmla="*/ 0 h 681543"/>
                  <a:gd name="connsiteX2" fmla="*/ 201063 w 573164"/>
                  <a:gd name="connsiteY2" fmla="*/ 332982 h 681543"/>
                  <a:gd name="connsiteX3" fmla="*/ 0 w 573164"/>
                  <a:gd name="connsiteY3" fmla="*/ 681543 h 68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164" h="681543">
                    <a:moveTo>
                      <a:pt x="0" y="681543"/>
                    </a:moveTo>
                    <a:lnTo>
                      <a:pt x="573165" y="0"/>
                    </a:lnTo>
                    <a:cubicBezTo>
                      <a:pt x="428964" y="116680"/>
                      <a:pt x="241207" y="294657"/>
                      <a:pt x="201063" y="332982"/>
                    </a:cubicBezTo>
                    <a:lnTo>
                      <a:pt x="0" y="681543"/>
                    </a:ln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611962D-D6EB-E8CB-4BD7-0592CF2FD0A6}"/>
                  </a:ext>
                </a:extLst>
              </p:cNvPr>
              <p:cNvSpPr/>
              <p:nvPr/>
            </p:nvSpPr>
            <p:spPr>
              <a:xfrm>
                <a:off x="6622540" y="4799739"/>
                <a:ext cx="789352" cy="807434"/>
              </a:xfrm>
              <a:custGeom>
                <a:avLst/>
                <a:gdLst>
                  <a:gd name="connsiteX0" fmla="*/ 0 w 789352"/>
                  <a:gd name="connsiteY0" fmla="*/ 807435 h 807434"/>
                  <a:gd name="connsiteX1" fmla="*/ 511754 w 789352"/>
                  <a:gd name="connsiteY1" fmla="*/ 295680 h 807434"/>
                  <a:gd name="connsiteX2" fmla="*/ 789353 w 789352"/>
                  <a:gd name="connsiteY2" fmla="*/ 0 h 807434"/>
                  <a:gd name="connsiteX3" fmla="*/ 789353 w 789352"/>
                  <a:gd name="connsiteY3" fmla="*/ 0 h 807434"/>
                  <a:gd name="connsiteX4" fmla="*/ 739201 w 789352"/>
                  <a:gd name="connsiteY4" fmla="*/ 34117 h 807434"/>
                  <a:gd name="connsiteX5" fmla="*/ 511754 w 789352"/>
                  <a:gd name="connsiteY5" fmla="*/ 250191 h 807434"/>
                  <a:gd name="connsiteX6" fmla="*/ 0 w 789352"/>
                  <a:gd name="connsiteY6" fmla="*/ 807435 h 8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352" h="807434">
                    <a:moveTo>
                      <a:pt x="0" y="807435"/>
                    </a:moveTo>
                    <a:cubicBezTo>
                      <a:pt x="0" y="807435"/>
                      <a:pt x="386659" y="432148"/>
                      <a:pt x="511754" y="295680"/>
                    </a:cubicBezTo>
                    <a:cubicBezTo>
                      <a:pt x="636850" y="159213"/>
                      <a:pt x="771271" y="68234"/>
                      <a:pt x="789353" y="0"/>
                    </a:cubicBezTo>
                    <a:lnTo>
                      <a:pt x="789353" y="0"/>
                    </a:lnTo>
                    <a:cubicBezTo>
                      <a:pt x="758761" y="17741"/>
                      <a:pt x="739201" y="34117"/>
                      <a:pt x="739201" y="34117"/>
                    </a:cubicBezTo>
                    <a:cubicBezTo>
                      <a:pt x="739201" y="34117"/>
                      <a:pt x="614105" y="159213"/>
                      <a:pt x="511754" y="250191"/>
                    </a:cubicBezTo>
                    <a:cubicBezTo>
                      <a:pt x="409404" y="341170"/>
                      <a:pt x="0" y="807435"/>
                      <a:pt x="0" y="807435"/>
                    </a:cubicBezTo>
                    <a:close/>
                  </a:path>
                </a:pathLst>
              </a:custGeom>
              <a:solidFill>
                <a:srgbClr val="EA8B62"/>
              </a:solidFill>
              <a:ln w="11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4C8824C-9E0A-3876-926C-608B58F25289}"/>
                  </a:ext>
                </a:extLst>
              </p:cNvPr>
              <p:cNvSpPr/>
              <p:nvPr/>
            </p:nvSpPr>
            <p:spPr>
              <a:xfrm flipV="1">
                <a:off x="5314397" y="5539850"/>
                <a:ext cx="1617812" cy="1318150"/>
              </a:xfrm>
              <a:custGeom>
                <a:avLst/>
                <a:gdLst>
                  <a:gd name="connsiteX0" fmla="*/ 1617812 w 1617812"/>
                  <a:gd name="connsiteY0" fmla="*/ 1318150 h 1318150"/>
                  <a:gd name="connsiteX1" fmla="*/ 1616106 w 1617812"/>
                  <a:gd name="connsiteY1" fmla="*/ 1316444 h 1318150"/>
                  <a:gd name="connsiteX2" fmla="*/ 1265156 w 1617812"/>
                  <a:gd name="connsiteY2" fmla="*/ 970612 h 1318150"/>
                  <a:gd name="connsiteX3" fmla="*/ 1032820 w 1617812"/>
                  <a:gd name="connsiteY3" fmla="*/ 775122 h 1318150"/>
                  <a:gd name="connsiteX4" fmla="*/ 148167 w 1617812"/>
                  <a:gd name="connsiteY4" fmla="*/ 11243 h 1318150"/>
                  <a:gd name="connsiteX5" fmla="*/ 135778 w 1617812"/>
                  <a:gd name="connsiteY5" fmla="*/ 0 h 1318150"/>
                  <a:gd name="connsiteX6" fmla="*/ 0 w 1617812"/>
                  <a:gd name="connsiteY6" fmla="*/ 0 h 1318150"/>
                  <a:gd name="connsiteX7" fmla="*/ 34911 w 1617812"/>
                  <a:gd name="connsiteY7" fmla="*/ 25009 h 1318150"/>
                  <a:gd name="connsiteX8" fmla="*/ 504348 w 1617812"/>
                  <a:gd name="connsiteY8" fmla="*/ 388463 h 1318150"/>
                  <a:gd name="connsiteX9" fmla="*/ 1617812 w 1617812"/>
                  <a:gd name="connsiteY9" fmla="*/ 1318150 h 131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7812" h="1318150">
                    <a:moveTo>
                      <a:pt x="1617812" y="1318150"/>
                    </a:moveTo>
                    <a:cubicBezTo>
                      <a:pt x="1617243" y="1317581"/>
                      <a:pt x="1616675" y="1317013"/>
                      <a:pt x="1616106" y="1316444"/>
                    </a:cubicBezTo>
                    <a:lnTo>
                      <a:pt x="1265156" y="970612"/>
                    </a:lnTo>
                    <a:cubicBezTo>
                      <a:pt x="1184299" y="894872"/>
                      <a:pt x="1106058" y="827093"/>
                      <a:pt x="1032820" y="775122"/>
                    </a:cubicBezTo>
                    <a:cubicBezTo>
                      <a:pt x="773645" y="591231"/>
                      <a:pt x="330124" y="181827"/>
                      <a:pt x="148167" y="11243"/>
                    </a:cubicBezTo>
                    <a:lnTo>
                      <a:pt x="135778" y="0"/>
                    </a:lnTo>
                    <a:lnTo>
                      <a:pt x="0" y="0"/>
                    </a:lnTo>
                    <a:lnTo>
                      <a:pt x="34911" y="25009"/>
                    </a:lnTo>
                    <a:cubicBezTo>
                      <a:pt x="239345" y="172979"/>
                      <a:pt x="407911" y="301635"/>
                      <a:pt x="504348" y="388463"/>
                    </a:cubicBezTo>
                    <a:cubicBezTo>
                      <a:pt x="943433" y="783878"/>
                      <a:pt x="1615424" y="1316217"/>
                      <a:pt x="1617812" y="1318150"/>
                    </a:cubicBezTo>
                    <a:close/>
                  </a:path>
                </a:pathLst>
              </a:custGeom>
              <a:solidFill>
                <a:srgbClr val="EA8B6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8743F76-7141-5BEC-ABED-C5574F4303FD}"/>
                  </a:ext>
                </a:extLst>
              </p:cNvPr>
              <p:cNvSpPr/>
              <p:nvPr/>
            </p:nvSpPr>
            <p:spPr>
              <a:xfrm>
                <a:off x="3652846" y="6352854"/>
                <a:ext cx="2177381" cy="538164"/>
              </a:xfrm>
              <a:custGeom>
                <a:avLst/>
                <a:gdLst>
                  <a:gd name="connsiteX0" fmla="*/ 599122 w 2177381"/>
                  <a:gd name="connsiteY0" fmla="*/ 0 h 366765"/>
                  <a:gd name="connsiteX1" fmla="*/ 2177381 w 2177381"/>
                  <a:gd name="connsiteY1" fmla="*/ 221063 h 366765"/>
                  <a:gd name="connsiteX2" fmla="*/ 1998820 w 2177381"/>
                  <a:gd name="connsiteY2" fmla="*/ 366765 h 366765"/>
                  <a:gd name="connsiteX3" fmla="*/ 0 w 2177381"/>
                  <a:gd name="connsiteY3" fmla="*/ 366765 h 366765"/>
                  <a:gd name="connsiteX4" fmla="*/ 599122 w 2177381"/>
                  <a:gd name="connsiteY4" fmla="*/ 0 h 366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7381" h="366765">
                    <a:moveTo>
                      <a:pt x="599122" y="0"/>
                    </a:moveTo>
                    <a:lnTo>
                      <a:pt x="2177381" y="221063"/>
                    </a:lnTo>
                    <a:lnTo>
                      <a:pt x="1998820" y="366765"/>
                    </a:lnTo>
                    <a:lnTo>
                      <a:pt x="0" y="366765"/>
                    </a:lnTo>
                    <a:lnTo>
                      <a:pt x="599122" y="0"/>
                    </a:lnTo>
                    <a:close/>
                  </a:path>
                </a:pathLst>
              </a:custGeom>
              <a:gradFill>
                <a:gsLst>
                  <a:gs pos="19000">
                    <a:schemeClr val="accent5"/>
                  </a:gs>
                  <a:gs pos="75000">
                    <a:schemeClr val="accent5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8FBF4A-D9DB-8B49-4EE1-1A12BD7EC0BA}"/>
              </a:ext>
            </a:extLst>
          </p:cNvPr>
          <p:cNvGrpSpPr/>
          <p:nvPr/>
        </p:nvGrpSpPr>
        <p:grpSpPr>
          <a:xfrm>
            <a:off x="837828" y="1556792"/>
            <a:ext cx="2286305" cy="1008112"/>
            <a:chOff x="7663543" y="1850570"/>
            <a:chExt cx="3111389" cy="100811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50C7E01-B6DE-70E4-1CA7-72B85F70A7A2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FC6EC55-D1C0-45F1-43EC-65839699377C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CE0A601-EBA5-CF3E-6A03-A12BE002B640}"/>
              </a:ext>
            </a:extLst>
          </p:cNvPr>
          <p:cNvGrpSpPr/>
          <p:nvPr/>
        </p:nvGrpSpPr>
        <p:grpSpPr>
          <a:xfrm>
            <a:off x="8830716" y="5157192"/>
            <a:ext cx="2286305" cy="1008112"/>
            <a:chOff x="7663543" y="1850570"/>
            <a:chExt cx="3111389" cy="100811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2D36257-7043-46C1-B439-C633BB715E93}"/>
                </a:ext>
              </a:extLst>
            </p:cNvPr>
            <p:cNvSpPr txBox="1"/>
            <p:nvPr/>
          </p:nvSpPr>
          <p:spPr>
            <a:xfrm>
              <a:off x="7663543" y="2270177"/>
              <a:ext cx="3111389" cy="58850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4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This is a sample text. Insert your desired text here.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6B6605-F835-9041-90D3-15A50E3B38D4}"/>
                </a:ext>
              </a:extLst>
            </p:cNvPr>
            <p:cNvSpPr txBox="1"/>
            <p:nvPr/>
          </p:nvSpPr>
          <p:spPr>
            <a:xfrm>
              <a:off x="7663543" y="1850570"/>
              <a:ext cx="3111389" cy="29581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Segoe UI Light" panose="020B0502040204020203" pitchFamily="34" charset="0"/>
                </a:rPr>
                <a:t>Placeholder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73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03" y="-5543"/>
            <a:ext cx="12176134" cy="6862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709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50" y="1843146"/>
            <a:ext cx="5583872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709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1"/>
            <a:ext cx="2836127" cy="6088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709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5" y="764781"/>
            <a:ext cx="2788212" cy="5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57" y="4034214"/>
            <a:ext cx="1842275" cy="74198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1217709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682" y="2005651"/>
            <a:ext cx="3620416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7709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7709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557" y="1373842"/>
            <a:ext cx="50226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7709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7"/>
            <a:ext cx="41509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7709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9" y="711906"/>
            <a:ext cx="4318919" cy="357418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709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709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709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709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7709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7709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7709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1217709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29" y="5341423"/>
            <a:ext cx="2545880" cy="30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709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8" y="4849804"/>
            <a:ext cx="471563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86" indent="-169686" defTabSz="121770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686" indent="-169686" defTabSz="121770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686" indent="-169686" defTabSz="1217709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49" y="4467932"/>
            <a:ext cx="5909111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7709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6120499"/>
            <a:ext cx="12176134" cy="6750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300D9A-DD14-4A60-A591-573ECF80F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72" y="928354"/>
            <a:ext cx="3851032" cy="21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9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35A35"/>
      </a:accent1>
      <a:accent2>
        <a:srgbClr val="F7D029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5590</TotalTime>
  <Words>362</Words>
  <Application>Microsoft Office PowerPoint</Application>
  <PresentationFormat>Custom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Light</vt:lpstr>
      <vt:lpstr>Office Theme</vt:lpstr>
      <vt:lpstr>2_Office Theme</vt:lpstr>
      <vt:lpstr>Weight of Ideas Slide Template</vt:lpstr>
      <vt:lpstr>Weight of Ideas Slide Template</vt:lpstr>
      <vt:lpstr>Weight of Ideas Slide Template</vt:lpstr>
      <vt:lpstr>Weight of Ideas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of Ideas PowerPoint Template</dc:title>
  <dc:creator>Julian</dc:creator>
  <cp:lastModifiedBy>user</cp:lastModifiedBy>
  <cp:revision>116</cp:revision>
  <dcterms:created xsi:type="dcterms:W3CDTF">2013-09-12T13:05:01Z</dcterms:created>
  <dcterms:modified xsi:type="dcterms:W3CDTF">2024-07-01T12:18:01Z</dcterms:modified>
</cp:coreProperties>
</file>