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278" r:id="rId3"/>
    <p:sldId id="276" r:id="rId4"/>
    <p:sldId id="277" r:id="rId5"/>
    <p:sldId id="279" r:id="rId6"/>
    <p:sldId id="290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2" d="100"/>
          <a:sy n="82" d="100"/>
        </p:scale>
        <p:origin x="504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0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71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70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6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9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6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0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309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5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66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430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7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794788-C96B-FFBC-296E-3CDB1A80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 Diagram Slide Template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7CFFCC-BC89-BD9B-B22C-3FC1BF18718E}"/>
              </a:ext>
            </a:extLst>
          </p:cNvPr>
          <p:cNvSpPr txBox="1"/>
          <p:nvPr/>
        </p:nvSpPr>
        <p:spPr>
          <a:xfrm>
            <a:off x="5471859" y="3359227"/>
            <a:ext cx="133882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4-ITEM</a:t>
            </a:r>
          </a:p>
          <a:p>
            <a:pPr algn="ctr"/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CLUSTER</a:t>
            </a:r>
          </a:p>
          <a:p>
            <a:pPr algn="ctr"/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DIAGRAM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6078238-FA6E-8523-E19A-39BFA2FB8BBA}"/>
              </a:ext>
            </a:extLst>
          </p:cNvPr>
          <p:cNvGrpSpPr/>
          <p:nvPr/>
        </p:nvGrpSpPr>
        <p:grpSpPr>
          <a:xfrm>
            <a:off x="8927112" y="1629635"/>
            <a:ext cx="2504788" cy="960919"/>
            <a:chOff x="2074574" y="1339026"/>
            <a:chExt cx="4595901" cy="96091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02409-E2E4-5EE1-8CAC-6EA85C51D546}"/>
                </a:ext>
              </a:extLst>
            </p:cNvPr>
            <p:cNvSpPr txBox="1"/>
            <p:nvPr/>
          </p:nvSpPr>
          <p:spPr>
            <a:xfrm>
              <a:off x="2074574" y="1795394"/>
              <a:ext cx="4595901" cy="5045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8E21A9-82AE-B912-6E11-DDC3BED2F35D}"/>
                </a:ext>
              </a:extLst>
            </p:cNvPr>
            <p:cNvSpPr txBox="1"/>
            <p:nvPr/>
          </p:nvSpPr>
          <p:spPr>
            <a:xfrm>
              <a:off x="2074574" y="1339026"/>
              <a:ext cx="4595901" cy="33148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Edit Title Here 02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57AD57-BA2E-9E9C-45E7-E157C768D39F}"/>
              </a:ext>
            </a:extLst>
          </p:cNvPr>
          <p:cNvGrpSpPr/>
          <p:nvPr/>
        </p:nvGrpSpPr>
        <p:grpSpPr>
          <a:xfrm>
            <a:off x="8927112" y="4923442"/>
            <a:ext cx="2504788" cy="960919"/>
            <a:chOff x="2074574" y="1339026"/>
            <a:chExt cx="4595901" cy="96091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F5AC40-CD36-9B03-15A8-1A85C7D52DB8}"/>
                </a:ext>
              </a:extLst>
            </p:cNvPr>
            <p:cNvSpPr txBox="1"/>
            <p:nvPr/>
          </p:nvSpPr>
          <p:spPr>
            <a:xfrm>
              <a:off x="2074574" y="1795394"/>
              <a:ext cx="4595901" cy="5045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93186EE-5F6B-2107-430A-467BD115E9E8}"/>
                </a:ext>
              </a:extLst>
            </p:cNvPr>
            <p:cNvSpPr txBox="1"/>
            <p:nvPr/>
          </p:nvSpPr>
          <p:spPr>
            <a:xfrm>
              <a:off x="2074574" y="1339026"/>
              <a:ext cx="4595901" cy="33148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Edit Title Here 03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B7AB96D-5EE4-DA8A-F8B5-BFC4176D5772}"/>
              </a:ext>
            </a:extLst>
          </p:cNvPr>
          <p:cNvGrpSpPr/>
          <p:nvPr/>
        </p:nvGrpSpPr>
        <p:grpSpPr>
          <a:xfrm>
            <a:off x="756924" y="1629635"/>
            <a:ext cx="2504788" cy="960919"/>
            <a:chOff x="2074574" y="1339026"/>
            <a:chExt cx="4595901" cy="96091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F57E8A5-232F-18FD-5004-8DAB0023066D}"/>
                </a:ext>
              </a:extLst>
            </p:cNvPr>
            <p:cNvSpPr txBox="1"/>
            <p:nvPr/>
          </p:nvSpPr>
          <p:spPr>
            <a:xfrm>
              <a:off x="2074574" y="1795394"/>
              <a:ext cx="4595901" cy="5045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A2C67C7-D646-F551-FA3C-013D5AFD2283}"/>
                </a:ext>
              </a:extLst>
            </p:cNvPr>
            <p:cNvSpPr txBox="1"/>
            <p:nvPr/>
          </p:nvSpPr>
          <p:spPr>
            <a:xfrm>
              <a:off x="2074574" y="1339026"/>
              <a:ext cx="4595901" cy="33148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Edit Title Here 01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4C0EA11-1571-6B7D-BECB-8F60FCFA2D1C}"/>
              </a:ext>
            </a:extLst>
          </p:cNvPr>
          <p:cNvGrpSpPr/>
          <p:nvPr/>
        </p:nvGrpSpPr>
        <p:grpSpPr>
          <a:xfrm>
            <a:off x="756924" y="4923442"/>
            <a:ext cx="2504788" cy="960919"/>
            <a:chOff x="2074574" y="1339026"/>
            <a:chExt cx="4595901" cy="96091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7EB60E3-5D05-AFE4-1D2B-4CA633065026}"/>
                </a:ext>
              </a:extLst>
            </p:cNvPr>
            <p:cNvSpPr txBox="1"/>
            <p:nvPr/>
          </p:nvSpPr>
          <p:spPr>
            <a:xfrm>
              <a:off x="2074574" y="1795394"/>
              <a:ext cx="4595901" cy="5045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C7A2FE7-1480-4CE9-364E-FB4506325904}"/>
                </a:ext>
              </a:extLst>
            </p:cNvPr>
            <p:cNvSpPr txBox="1"/>
            <p:nvPr/>
          </p:nvSpPr>
          <p:spPr>
            <a:xfrm>
              <a:off x="2074574" y="1339026"/>
              <a:ext cx="4595901" cy="33148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Edit Title Here 04</a:t>
              </a:r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2EF38A97-3BA4-BBED-A786-5FFB7D1E74A6}"/>
              </a:ext>
            </a:extLst>
          </p:cNvPr>
          <p:cNvSpPr/>
          <p:nvPr/>
        </p:nvSpPr>
        <p:spPr>
          <a:xfrm>
            <a:off x="7364394" y="1634619"/>
            <a:ext cx="888647" cy="888647"/>
          </a:xfrm>
          <a:custGeom>
            <a:avLst/>
            <a:gdLst>
              <a:gd name="connsiteX0" fmla="*/ 888647 w 888647"/>
              <a:gd name="connsiteY0" fmla="*/ 444324 h 888647"/>
              <a:gd name="connsiteX1" fmla="*/ 444324 w 888647"/>
              <a:gd name="connsiteY1" fmla="*/ 888647 h 888647"/>
              <a:gd name="connsiteX2" fmla="*/ 0 w 888647"/>
              <a:gd name="connsiteY2" fmla="*/ 444324 h 888647"/>
              <a:gd name="connsiteX3" fmla="*/ 444324 w 888647"/>
              <a:gd name="connsiteY3" fmla="*/ 0 h 888647"/>
              <a:gd name="connsiteX4" fmla="*/ 888647 w 888647"/>
              <a:gd name="connsiteY4" fmla="*/ 444324 h 88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647" h="888647">
                <a:moveTo>
                  <a:pt x="888647" y="444324"/>
                </a:moveTo>
                <a:cubicBezTo>
                  <a:pt x="888647" y="689717"/>
                  <a:pt x="689717" y="888647"/>
                  <a:pt x="444324" y="888647"/>
                </a:cubicBezTo>
                <a:cubicBezTo>
                  <a:pt x="198930" y="888647"/>
                  <a:pt x="0" y="689717"/>
                  <a:pt x="0" y="444324"/>
                </a:cubicBezTo>
                <a:cubicBezTo>
                  <a:pt x="0" y="198930"/>
                  <a:pt x="198930" y="0"/>
                  <a:pt x="444324" y="0"/>
                </a:cubicBezTo>
                <a:cubicBezTo>
                  <a:pt x="689717" y="0"/>
                  <a:pt x="888647" y="198930"/>
                  <a:pt x="888647" y="444324"/>
                </a:cubicBezTo>
                <a:close/>
              </a:path>
            </a:pathLst>
          </a:custGeom>
          <a:noFill/>
          <a:ln w="16975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EF19BDEF-C21B-F38A-876D-64D0B4260DB4}"/>
              </a:ext>
            </a:extLst>
          </p:cNvPr>
          <p:cNvSpPr/>
          <p:nvPr/>
        </p:nvSpPr>
        <p:spPr>
          <a:xfrm>
            <a:off x="3945323" y="5127134"/>
            <a:ext cx="888647" cy="888647"/>
          </a:xfrm>
          <a:custGeom>
            <a:avLst/>
            <a:gdLst>
              <a:gd name="connsiteX0" fmla="*/ 888648 w 888647"/>
              <a:gd name="connsiteY0" fmla="*/ 444324 h 888647"/>
              <a:gd name="connsiteX1" fmla="*/ 444324 w 888647"/>
              <a:gd name="connsiteY1" fmla="*/ 888647 h 888647"/>
              <a:gd name="connsiteX2" fmla="*/ 0 w 888647"/>
              <a:gd name="connsiteY2" fmla="*/ 444324 h 888647"/>
              <a:gd name="connsiteX3" fmla="*/ 444324 w 888647"/>
              <a:gd name="connsiteY3" fmla="*/ 0 h 888647"/>
              <a:gd name="connsiteX4" fmla="*/ 888648 w 888647"/>
              <a:gd name="connsiteY4" fmla="*/ 444324 h 88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647" h="888647">
                <a:moveTo>
                  <a:pt x="888648" y="444324"/>
                </a:moveTo>
                <a:cubicBezTo>
                  <a:pt x="888648" y="689717"/>
                  <a:pt x="689717" y="888647"/>
                  <a:pt x="444324" y="888647"/>
                </a:cubicBezTo>
                <a:cubicBezTo>
                  <a:pt x="198931" y="888647"/>
                  <a:pt x="0" y="689717"/>
                  <a:pt x="0" y="444324"/>
                </a:cubicBezTo>
                <a:cubicBezTo>
                  <a:pt x="0" y="198931"/>
                  <a:pt x="198931" y="0"/>
                  <a:pt x="444324" y="0"/>
                </a:cubicBezTo>
                <a:cubicBezTo>
                  <a:pt x="689717" y="0"/>
                  <a:pt x="888648" y="198931"/>
                  <a:pt x="888648" y="444324"/>
                </a:cubicBezTo>
                <a:close/>
              </a:path>
            </a:pathLst>
          </a:custGeom>
          <a:noFill/>
          <a:ln w="16975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B93F7E44-DDB8-DE68-8591-67103E862C48}"/>
              </a:ext>
            </a:extLst>
          </p:cNvPr>
          <p:cNvSpPr/>
          <p:nvPr/>
        </p:nvSpPr>
        <p:spPr>
          <a:xfrm>
            <a:off x="7493510" y="5089497"/>
            <a:ext cx="888647" cy="888647"/>
          </a:xfrm>
          <a:custGeom>
            <a:avLst/>
            <a:gdLst>
              <a:gd name="connsiteX0" fmla="*/ 888648 w 888647"/>
              <a:gd name="connsiteY0" fmla="*/ 444324 h 888647"/>
              <a:gd name="connsiteX1" fmla="*/ 444324 w 888647"/>
              <a:gd name="connsiteY1" fmla="*/ 888647 h 888647"/>
              <a:gd name="connsiteX2" fmla="*/ 0 w 888647"/>
              <a:gd name="connsiteY2" fmla="*/ 444324 h 888647"/>
              <a:gd name="connsiteX3" fmla="*/ 444324 w 888647"/>
              <a:gd name="connsiteY3" fmla="*/ 0 h 888647"/>
              <a:gd name="connsiteX4" fmla="*/ 888648 w 888647"/>
              <a:gd name="connsiteY4" fmla="*/ 444324 h 88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647" h="888647">
                <a:moveTo>
                  <a:pt x="888648" y="444324"/>
                </a:moveTo>
                <a:cubicBezTo>
                  <a:pt x="888648" y="689717"/>
                  <a:pt x="689717" y="888647"/>
                  <a:pt x="444324" y="888647"/>
                </a:cubicBezTo>
                <a:cubicBezTo>
                  <a:pt x="198931" y="888647"/>
                  <a:pt x="0" y="689717"/>
                  <a:pt x="0" y="444324"/>
                </a:cubicBezTo>
                <a:cubicBezTo>
                  <a:pt x="0" y="198930"/>
                  <a:pt x="198931" y="0"/>
                  <a:pt x="444324" y="0"/>
                </a:cubicBezTo>
                <a:cubicBezTo>
                  <a:pt x="689717" y="0"/>
                  <a:pt x="888648" y="198930"/>
                  <a:pt x="888648" y="444324"/>
                </a:cubicBezTo>
                <a:close/>
              </a:path>
            </a:pathLst>
          </a:custGeom>
          <a:noFill/>
          <a:ln w="16975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E7D12113-F2C3-A1F4-891C-7798DF9521E6}"/>
              </a:ext>
            </a:extLst>
          </p:cNvPr>
          <p:cNvSpPr/>
          <p:nvPr/>
        </p:nvSpPr>
        <p:spPr>
          <a:xfrm>
            <a:off x="3900237" y="1754587"/>
            <a:ext cx="888647" cy="888647"/>
          </a:xfrm>
          <a:custGeom>
            <a:avLst/>
            <a:gdLst>
              <a:gd name="connsiteX0" fmla="*/ 888648 w 888647"/>
              <a:gd name="connsiteY0" fmla="*/ 444324 h 888647"/>
              <a:gd name="connsiteX1" fmla="*/ 444324 w 888647"/>
              <a:gd name="connsiteY1" fmla="*/ 888647 h 888647"/>
              <a:gd name="connsiteX2" fmla="*/ 0 w 888647"/>
              <a:gd name="connsiteY2" fmla="*/ 444324 h 888647"/>
              <a:gd name="connsiteX3" fmla="*/ 444324 w 888647"/>
              <a:gd name="connsiteY3" fmla="*/ 0 h 888647"/>
              <a:gd name="connsiteX4" fmla="*/ 888648 w 888647"/>
              <a:gd name="connsiteY4" fmla="*/ 444324 h 88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647" h="888647">
                <a:moveTo>
                  <a:pt x="888648" y="444324"/>
                </a:moveTo>
                <a:cubicBezTo>
                  <a:pt x="888648" y="689717"/>
                  <a:pt x="689717" y="888647"/>
                  <a:pt x="444324" y="888647"/>
                </a:cubicBezTo>
                <a:cubicBezTo>
                  <a:pt x="198930" y="888647"/>
                  <a:pt x="0" y="689717"/>
                  <a:pt x="0" y="444324"/>
                </a:cubicBezTo>
                <a:cubicBezTo>
                  <a:pt x="0" y="198930"/>
                  <a:pt x="198930" y="0"/>
                  <a:pt x="444324" y="0"/>
                </a:cubicBezTo>
                <a:cubicBezTo>
                  <a:pt x="689717" y="0"/>
                  <a:pt x="888648" y="198930"/>
                  <a:pt x="888648" y="444324"/>
                </a:cubicBezTo>
                <a:close/>
              </a:path>
            </a:pathLst>
          </a:custGeom>
          <a:noFill/>
          <a:ln w="169755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6" name="Graphic 98">
            <a:extLst>
              <a:ext uri="{FF2B5EF4-FFF2-40B4-BE49-F238E27FC236}">
                <a16:creationId xmlns:a16="http://schemas.microsoft.com/office/drawing/2014/main" id="{4E5F6460-5256-F5CE-5E57-AC85DD171540}"/>
              </a:ext>
            </a:extLst>
          </p:cNvPr>
          <p:cNvGrpSpPr/>
          <p:nvPr/>
        </p:nvGrpSpPr>
        <p:grpSpPr>
          <a:xfrm>
            <a:off x="7165625" y="3171195"/>
            <a:ext cx="1515666" cy="963920"/>
            <a:chOff x="7165625" y="3171195"/>
            <a:chExt cx="1515666" cy="963920"/>
          </a:xfrm>
          <a:noFill/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CF10950-3DC9-514A-2326-2B4AC450BB1D}"/>
                </a:ext>
              </a:extLst>
            </p:cNvPr>
            <p:cNvSpPr/>
            <p:nvPr/>
          </p:nvSpPr>
          <p:spPr>
            <a:xfrm>
              <a:off x="7742462" y="3600098"/>
              <a:ext cx="274435" cy="274435"/>
            </a:xfrm>
            <a:custGeom>
              <a:avLst/>
              <a:gdLst>
                <a:gd name="connsiteX0" fmla="*/ 274435 w 274435"/>
                <a:gd name="connsiteY0" fmla="*/ 137218 h 274435"/>
                <a:gd name="connsiteX1" fmla="*/ 137217 w 274435"/>
                <a:gd name="connsiteY1" fmla="*/ 274435 h 274435"/>
                <a:gd name="connsiteX2" fmla="*/ 0 w 274435"/>
                <a:gd name="connsiteY2" fmla="*/ 137218 h 274435"/>
                <a:gd name="connsiteX3" fmla="*/ 137217 w 274435"/>
                <a:gd name="connsiteY3" fmla="*/ 0 h 274435"/>
                <a:gd name="connsiteX4" fmla="*/ 274435 w 274435"/>
                <a:gd name="connsiteY4" fmla="*/ 137218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35" h="274435">
                  <a:moveTo>
                    <a:pt x="274435" y="137218"/>
                  </a:moveTo>
                  <a:cubicBezTo>
                    <a:pt x="274435" y="213001"/>
                    <a:pt x="213001" y="274435"/>
                    <a:pt x="137217" y="274435"/>
                  </a:cubicBezTo>
                  <a:cubicBezTo>
                    <a:pt x="61434" y="274435"/>
                    <a:pt x="0" y="213001"/>
                    <a:pt x="0" y="137218"/>
                  </a:cubicBezTo>
                  <a:cubicBezTo>
                    <a:pt x="0" y="61434"/>
                    <a:pt x="61434" y="0"/>
                    <a:pt x="137217" y="0"/>
                  </a:cubicBezTo>
                  <a:cubicBezTo>
                    <a:pt x="213001" y="0"/>
                    <a:pt x="274435" y="61434"/>
                    <a:pt x="274435" y="137218"/>
                  </a:cubicBezTo>
                  <a:close/>
                </a:path>
              </a:pathLst>
            </a:custGeom>
            <a:noFill/>
            <a:ln w="39174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D718B93-3E1F-2354-0C52-79AA0608231D}"/>
                </a:ext>
              </a:extLst>
            </p:cNvPr>
            <p:cNvSpPr/>
            <p:nvPr/>
          </p:nvSpPr>
          <p:spPr>
            <a:xfrm>
              <a:off x="8166921" y="3171195"/>
              <a:ext cx="274435" cy="274435"/>
            </a:xfrm>
            <a:custGeom>
              <a:avLst/>
              <a:gdLst>
                <a:gd name="connsiteX0" fmla="*/ 274435 w 274435"/>
                <a:gd name="connsiteY0" fmla="*/ 137217 h 274435"/>
                <a:gd name="connsiteX1" fmla="*/ 137218 w 274435"/>
                <a:gd name="connsiteY1" fmla="*/ 274435 h 274435"/>
                <a:gd name="connsiteX2" fmla="*/ 0 w 274435"/>
                <a:gd name="connsiteY2" fmla="*/ 137217 h 274435"/>
                <a:gd name="connsiteX3" fmla="*/ 137218 w 274435"/>
                <a:gd name="connsiteY3" fmla="*/ 0 h 274435"/>
                <a:gd name="connsiteX4" fmla="*/ 274435 w 274435"/>
                <a:gd name="connsiteY4" fmla="*/ 137217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35" h="274435">
                  <a:moveTo>
                    <a:pt x="274435" y="137217"/>
                  </a:moveTo>
                  <a:cubicBezTo>
                    <a:pt x="274435" y="213001"/>
                    <a:pt x="213001" y="274435"/>
                    <a:pt x="137218" y="274435"/>
                  </a:cubicBezTo>
                  <a:cubicBezTo>
                    <a:pt x="61435" y="274435"/>
                    <a:pt x="0" y="213001"/>
                    <a:pt x="0" y="137217"/>
                  </a:cubicBezTo>
                  <a:cubicBezTo>
                    <a:pt x="0" y="61434"/>
                    <a:pt x="61435" y="0"/>
                    <a:pt x="137218" y="0"/>
                  </a:cubicBezTo>
                  <a:cubicBezTo>
                    <a:pt x="213001" y="0"/>
                    <a:pt x="274435" y="61434"/>
                    <a:pt x="274435" y="137217"/>
                  </a:cubicBezTo>
                  <a:close/>
                </a:path>
              </a:pathLst>
            </a:custGeom>
            <a:noFill/>
            <a:ln w="39174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676BE3D-C585-E18E-3043-5A1D0349C445}"/>
                </a:ext>
              </a:extLst>
            </p:cNvPr>
            <p:cNvSpPr/>
            <p:nvPr/>
          </p:nvSpPr>
          <p:spPr>
            <a:xfrm>
              <a:off x="8406856" y="3860681"/>
              <a:ext cx="274435" cy="274435"/>
            </a:xfrm>
            <a:custGeom>
              <a:avLst/>
              <a:gdLst>
                <a:gd name="connsiteX0" fmla="*/ 274435 w 274435"/>
                <a:gd name="connsiteY0" fmla="*/ 137218 h 274435"/>
                <a:gd name="connsiteX1" fmla="*/ 137218 w 274435"/>
                <a:gd name="connsiteY1" fmla="*/ 274435 h 274435"/>
                <a:gd name="connsiteX2" fmla="*/ 0 w 274435"/>
                <a:gd name="connsiteY2" fmla="*/ 137218 h 274435"/>
                <a:gd name="connsiteX3" fmla="*/ 137218 w 274435"/>
                <a:gd name="connsiteY3" fmla="*/ 0 h 274435"/>
                <a:gd name="connsiteX4" fmla="*/ 274435 w 274435"/>
                <a:gd name="connsiteY4" fmla="*/ 137218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35" h="274435">
                  <a:moveTo>
                    <a:pt x="274435" y="137218"/>
                  </a:moveTo>
                  <a:cubicBezTo>
                    <a:pt x="274435" y="213001"/>
                    <a:pt x="213001" y="274435"/>
                    <a:pt x="137218" y="274435"/>
                  </a:cubicBezTo>
                  <a:cubicBezTo>
                    <a:pt x="61435" y="274435"/>
                    <a:pt x="0" y="213001"/>
                    <a:pt x="0" y="137218"/>
                  </a:cubicBezTo>
                  <a:cubicBezTo>
                    <a:pt x="0" y="61434"/>
                    <a:pt x="61435" y="0"/>
                    <a:pt x="137218" y="0"/>
                  </a:cubicBezTo>
                  <a:cubicBezTo>
                    <a:pt x="213001" y="0"/>
                    <a:pt x="274435" y="61434"/>
                    <a:pt x="274435" y="137218"/>
                  </a:cubicBezTo>
                  <a:close/>
                </a:path>
              </a:pathLst>
            </a:custGeom>
            <a:noFill/>
            <a:ln w="39174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194E20-8D04-7C19-1B65-3B0880D92552}"/>
                </a:ext>
              </a:extLst>
            </p:cNvPr>
            <p:cNvSpPr/>
            <p:nvPr/>
          </p:nvSpPr>
          <p:spPr>
            <a:xfrm>
              <a:off x="7165625" y="3750384"/>
              <a:ext cx="587944" cy="12545"/>
            </a:xfrm>
            <a:custGeom>
              <a:avLst/>
              <a:gdLst>
                <a:gd name="connsiteX0" fmla="*/ 0 w 587944"/>
                <a:gd name="connsiteY0" fmla="*/ 12546 h 12545"/>
                <a:gd name="connsiteX1" fmla="*/ 587945 w 587944"/>
                <a:gd name="connsiteY1" fmla="*/ 0 h 1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944" h="12545">
                  <a:moveTo>
                    <a:pt x="0" y="12546"/>
                  </a:moveTo>
                  <a:lnTo>
                    <a:pt x="587945" y="0"/>
                  </a:lnTo>
                </a:path>
              </a:pathLst>
            </a:custGeom>
            <a:ln w="39174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68B96A3-39BE-9E12-E7B5-245AF1521654}"/>
                </a:ext>
              </a:extLst>
            </p:cNvPr>
            <p:cNvSpPr/>
            <p:nvPr/>
          </p:nvSpPr>
          <p:spPr>
            <a:xfrm>
              <a:off x="7982396" y="3401459"/>
              <a:ext cx="227650" cy="239673"/>
            </a:xfrm>
            <a:custGeom>
              <a:avLst/>
              <a:gdLst>
                <a:gd name="connsiteX0" fmla="*/ 0 w 227650"/>
                <a:gd name="connsiteY0" fmla="*/ 239673 h 239673"/>
                <a:gd name="connsiteX1" fmla="*/ 227651 w 227650"/>
                <a:gd name="connsiteY1" fmla="*/ 0 h 2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7650" h="239673">
                  <a:moveTo>
                    <a:pt x="0" y="239673"/>
                  </a:moveTo>
                  <a:lnTo>
                    <a:pt x="227651" y="0"/>
                  </a:lnTo>
                </a:path>
              </a:pathLst>
            </a:custGeom>
            <a:ln w="39174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DC3DB02-75EE-2B35-EA35-9AA222F895EC}"/>
                </a:ext>
              </a:extLst>
            </p:cNvPr>
            <p:cNvSpPr/>
            <p:nvPr/>
          </p:nvSpPr>
          <p:spPr>
            <a:xfrm>
              <a:off x="7997948" y="3792725"/>
              <a:ext cx="419101" cy="152899"/>
            </a:xfrm>
            <a:custGeom>
              <a:avLst/>
              <a:gdLst>
                <a:gd name="connsiteX0" fmla="*/ 419102 w 419101"/>
                <a:gd name="connsiteY0" fmla="*/ 152900 h 152899"/>
                <a:gd name="connsiteX1" fmla="*/ 0 w 419101"/>
                <a:gd name="connsiteY1" fmla="*/ 0 h 15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1" h="152899">
                  <a:moveTo>
                    <a:pt x="419102" y="152900"/>
                  </a:moveTo>
                  <a:lnTo>
                    <a:pt x="0" y="0"/>
                  </a:lnTo>
                </a:path>
              </a:pathLst>
            </a:custGeom>
            <a:ln w="39174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" name="Graphic 98">
            <a:extLst>
              <a:ext uri="{FF2B5EF4-FFF2-40B4-BE49-F238E27FC236}">
                <a16:creationId xmlns:a16="http://schemas.microsoft.com/office/drawing/2014/main" id="{8C3E22CB-E8D9-144C-9DF0-502B438457EF}"/>
              </a:ext>
            </a:extLst>
          </p:cNvPr>
          <p:cNvGrpSpPr/>
          <p:nvPr/>
        </p:nvGrpSpPr>
        <p:grpSpPr>
          <a:xfrm>
            <a:off x="3506880" y="3490455"/>
            <a:ext cx="1504035" cy="962483"/>
            <a:chOff x="3506880" y="3490455"/>
            <a:chExt cx="1504035" cy="962483"/>
          </a:xfrm>
          <a:noFill/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E5A2B2B-C76F-770B-2B4B-13507A8EECDC}"/>
                </a:ext>
              </a:extLst>
            </p:cNvPr>
            <p:cNvSpPr/>
            <p:nvPr/>
          </p:nvSpPr>
          <p:spPr>
            <a:xfrm>
              <a:off x="4172974" y="3746986"/>
              <a:ext cx="274435" cy="274435"/>
            </a:xfrm>
            <a:custGeom>
              <a:avLst/>
              <a:gdLst>
                <a:gd name="connsiteX0" fmla="*/ 274435 w 274435"/>
                <a:gd name="connsiteY0" fmla="*/ 137218 h 274435"/>
                <a:gd name="connsiteX1" fmla="*/ 137218 w 274435"/>
                <a:gd name="connsiteY1" fmla="*/ 274435 h 274435"/>
                <a:gd name="connsiteX2" fmla="*/ 0 w 274435"/>
                <a:gd name="connsiteY2" fmla="*/ 137218 h 274435"/>
                <a:gd name="connsiteX3" fmla="*/ 137218 w 274435"/>
                <a:gd name="connsiteY3" fmla="*/ 0 h 274435"/>
                <a:gd name="connsiteX4" fmla="*/ 274435 w 274435"/>
                <a:gd name="connsiteY4" fmla="*/ 137218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35" h="274435">
                  <a:moveTo>
                    <a:pt x="274435" y="137218"/>
                  </a:moveTo>
                  <a:cubicBezTo>
                    <a:pt x="274435" y="213001"/>
                    <a:pt x="213001" y="274435"/>
                    <a:pt x="137218" y="274435"/>
                  </a:cubicBezTo>
                  <a:cubicBezTo>
                    <a:pt x="61434" y="274435"/>
                    <a:pt x="0" y="213001"/>
                    <a:pt x="0" y="137218"/>
                  </a:cubicBezTo>
                  <a:cubicBezTo>
                    <a:pt x="0" y="61434"/>
                    <a:pt x="61434" y="0"/>
                    <a:pt x="137218" y="0"/>
                  </a:cubicBezTo>
                  <a:cubicBezTo>
                    <a:pt x="213001" y="0"/>
                    <a:pt x="274435" y="61434"/>
                    <a:pt x="274435" y="137218"/>
                  </a:cubicBezTo>
                  <a:close/>
                </a:path>
              </a:pathLst>
            </a:custGeom>
            <a:noFill/>
            <a:ln w="39174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DABC510-16F7-5B53-2672-ADCFD6C3544D}"/>
                </a:ext>
              </a:extLst>
            </p:cNvPr>
            <p:cNvSpPr/>
            <p:nvPr/>
          </p:nvSpPr>
          <p:spPr>
            <a:xfrm>
              <a:off x="3750997" y="4178503"/>
              <a:ext cx="274435" cy="274435"/>
            </a:xfrm>
            <a:custGeom>
              <a:avLst/>
              <a:gdLst>
                <a:gd name="connsiteX0" fmla="*/ 274435 w 274435"/>
                <a:gd name="connsiteY0" fmla="*/ 137218 h 274435"/>
                <a:gd name="connsiteX1" fmla="*/ 137218 w 274435"/>
                <a:gd name="connsiteY1" fmla="*/ 274435 h 274435"/>
                <a:gd name="connsiteX2" fmla="*/ 0 w 274435"/>
                <a:gd name="connsiteY2" fmla="*/ 137218 h 274435"/>
                <a:gd name="connsiteX3" fmla="*/ 137218 w 274435"/>
                <a:gd name="connsiteY3" fmla="*/ 0 h 274435"/>
                <a:gd name="connsiteX4" fmla="*/ 274435 w 274435"/>
                <a:gd name="connsiteY4" fmla="*/ 137218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35" h="274435">
                  <a:moveTo>
                    <a:pt x="274435" y="137218"/>
                  </a:moveTo>
                  <a:cubicBezTo>
                    <a:pt x="274435" y="213001"/>
                    <a:pt x="213001" y="274435"/>
                    <a:pt x="137218" y="274435"/>
                  </a:cubicBezTo>
                  <a:cubicBezTo>
                    <a:pt x="61434" y="274435"/>
                    <a:pt x="0" y="213001"/>
                    <a:pt x="0" y="137218"/>
                  </a:cubicBezTo>
                  <a:cubicBezTo>
                    <a:pt x="0" y="61434"/>
                    <a:pt x="61434" y="0"/>
                    <a:pt x="137218" y="0"/>
                  </a:cubicBezTo>
                  <a:cubicBezTo>
                    <a:pt x="213001" y="0"/>
                    <a:pt x="274435" y="61434"/>
                    <a:pt x="274435" y="137218"/>
                  </a:cubicBezTo>
                  <a:close/>
                </a:path>
              </a:pathLst>
            </a:custGeom>
            <a:noFill/>
            <a:ln w="39174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CEDCE34-43FE-97EB-2A06-E3ACB7DBAEBD}"/>
                </a:ext>
              </a:extLst>
            </p:cNvPr>
            <p:cNvSpPr/>
            <p:nvPr/>
          </p:nvSpPr>
          <p:spPr>
            <a:xfrm>
              <a:off x="3506880" y="3490455"/>
              <a:ext cx="274435" cy="274435"/>
            </a:xfrm>
            <a:custGeom>
              <a:avLst/>
              <a:gdLst>
                <a:gd name="connsiteX0" fmla="*/ 274435 w 274435"/>
                <a:gd name="connsiteY0" fmla="*/ 137218 h 274435"/>
                <a:gd name="connsiteX1" fmla="*/ 137218 w 274435"/>
                <a:gd name="connsiteY1" fmla="*/ 274435 h 274435"/>
                <a:gd name="connsiteX2" fmla="*/ 0 w 274435"/>
                <a:gd name="connsiteY2" fmla="*/ 137218 h 274435"/>
                <a:gd name="connsiteX3" fmla="*/ 137218 w 274435"/>
                <a:gd name="connsiteY3" fmla="*/ 0 h 274435"/>
                <a:gd name="connsiteX4" fmla="*/ 274435 w 274435"/>
                <a:gd name="connsiteY4" fmla="*/ 137218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35" h="274435">
                  <a:moveTo>
                    <a:pt x="274435" y="137218"/>
                  </a:moveTo>
                  <a:cubicBezTo>
                    <a:pt x="274435" y="213001"/>
                    <a:pt x="213001" y="274435"/>
                    <a:pt x="137218" y="274435"/>
                  </a:cubicBezTo>
                  <a:cubicBezTo>
                    <a:pt x="61434" y="274435"/>
                    <a:pt x="0" y="213001"/>
                    <a:pt x="0" y="137218"/>
                  </a:cubicBezTo>
                  <a:cubicBezTo>
                    <a:pt x="0" y="61434"/>
                    <a:pt x="61434" y="0"/>
                    <a:pt x="137218" y="0"/>
                  </a:cubicBezTo>
                  <a:cubicBezTo>
                    <a:pt x="213001" y="0"/>
                    <a:pt x="274435" y="61434"/>
                    <a:pt x="274435" y="137218"/>
                  </a:cubicBezTo>
                  <a:close/>
                </a:path>
              </a:pathLst>
            </a:custGeom>
            <a:noFill/>
            <a:ln w="39174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28EC34B-D36F-B4EC-667C-12EB1DE2563E}"/>
                </a:ext>
              </a:extLst>
            </p:cNvPr>
            <p:cNvSpPr/>
            <p:nvPr/>
          </p:nvSpPr>
          <p:spPr>
            <a:xfrm>
              <a:off x="4488443" y="3854931"/>
              <a:ext cx="522472" cy="14244"/>
            </a:xfrm>
            <a:custGeom>
              <a:avLst/>
              <a:gdLst>
                <a:gd name="connsiteX0" fmla="*/ 522472 w 522472"/>
                <a:gd name="connsiteY0" fmla="*/ 0 h 14244"/>
                <a:gd name="connsiteX1" fmla="*/ 0 w 522472"/>
                <a:gd name="connsiteY1" fmla="*/ 14244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472" h="14244">
                  <a:moveTo>
                    <a:pt x="522472" y="0"/>
                  </a:moveTo>
                  <a:lnTo>
                    <a:pt x="0" y="14244"/>
                  </a:lnTo>
                </a:path>
              </a:pathLst>
            </a:custGeom>
            <a:ln w="39174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A8A9CD6-F42A-63DF-BB24-EA487B73F8FF}"/>
                </a:ext>
              </a:extLst>
            </p:cNvPr>
            <p:cNvSpPr/>
            <p:nvPr/>
          </p:nvSpPr>
          <p:spPr>
            <a:xfrm>
              <a:off x="3981784" y="3981040"/>
              <a:ext cx="226213" cy="241110"/>
            </a:xfrm>
            <a:custGeom>
              <a:avLst/>
              <a:gdLst>
                <a:gd name="connsiteX0" fmla="*/ 226213 w 226213"/>
                <a:gd name="connsiteY0" fmla="*/ 0 h 241110"/>
                <a:gd name="connsiteX1" fmla="*/ 0 w 226213"/>
                <a:gd name="connsiteY1" fmla="*/ 241111 h 24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213" h="241110">
                  <a:moveTo>
                    <a:pt x="226213" y="0"/>
                  </a:moveTo>
                  <a:lnTo>
                    <a:pt x="0" y="241111"/>
                  </a:lnTo>
                </a:path>
              </a:pathLst>
            </a:custGeom>
            <a:ln w="39174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2C28131-BA07-781A-B070-E8C48256F387}"/>
                </a:ext>
              </a:extLst>
            </p:cNvPr>
            <p:cNvSpPr/>
            <p:nvPr/>
          </p:nvSpPr>
          <p:spPr>
            <a:xfrm>
              <a:off x="3771514" y="3679161"/>
              <a:ext cx="419885" cy="150416"/>
            </a:xfrm>
            <a:custGeom>
              <a:avLst/>
              <a:gdLst>
                <a:gd name="connsiteX0" fmla="*/ 0 w 419885"/>
                <a:gd name="connsiteY0" fmla="*/ 0 h 150416"/>
                <a:gd name="connsiteX1" fmla="*/ 419886 w 419885"/>
                <a:gd name="connsiteY1" fmla="*/ 150417 h 15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85" h="150416">
                  <a:moveTo>
                    <a:pt x="0" y="0"/>
                  </a:moveTo>
                  <a:lnTo>
                    <a:pt x="419886" y="150417"/>
                  </a:lnTo>
                </a:path>
              </a:pathLst>
            </a:custGeom>
            <a:ln w="39174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" name="Graphic 98">
            <a:extLst>
              <a:ext uri="{FF2B5EF4-FFF2-40B4-BE49-F238E27FC236}">
                <a16:creationId xmlns:a16="http://schemas.microsoft.com/office/drawing/2014/main" id="{BEF2904A-89AC-46A8-477F-5F672950F95C}"/>
              </a:ext>
            </a:extLst>
          </p:cNvPr>
          <p:cNvGrpSpPr/>
          <p:nvPr/>
        </p:nvGrpSpPr>
        <p:grpSpPr>
          <a:xfrm>
            <a:off x="5771102" y="4883670"/>
            <a:ext cx="963921" cy="1515666"/>
            <a:chOff x="5771102" y="4883670"/>
            <a:chExt cx="963921" cy="1515666"/>
          </a:xfrm>
          <a:noFill/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BB5F1F3-7447-A730-9DDB-AA0282ABBD11}"/>
                </a:ext>
              </a:extLst>
            </p:cNvPr>
            <p:cNvSpPr/>
            <p:nvPr/>
          </p:nvSpPr>
          <p:spPr>
            <a:xfrm>
              <a:off x="6031684" y="5460507"/>
              <a:ext cx="274435" cy="274435"/>
            </a:xfrm>
            <a:custGeom>
              <a:avLst/>
              <a:gdLst>
                <a:gd name="connsiteX0" fmla="*/ 274435 w 274435"/>
                <a:gd name="connsiteY0" fmla="*/ 137217 h 274435"/>
                <a:gd name="connsiteX1" fmla="*/ 137218 w 274435"/>
                <a:gd name="connsiteY1" fmla="*/ 274435 h 274435"/>
                <a:gd name="connsiteX2" fmla="*/ 0 w 274435"/>
                <a:gd name="connsiteY2" fmla="*/ 137217 h 274435"/>
                <a:gd name="connsiteX3" fmla="*/ 137218 w 274435"/>
                <a:gd name="connsiteY3" fmla="*/ 0 h 274435"/>
                <a:gd name="connsiteX4" fmla="*/ 274435 w 274435"/>
                <a:gd name="connsiteY4" fmla="*/ 137217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35" h="274435">
                  <a:moveTo>
                    <a:pt x="274435" y="137217"/>
                  </a:moveTo>
                  <a:cubicBezTo>
                    <a:pt x="274435" y="213000"/>
                    <a:pt x="213001" y="274435"/>
                    <a:pt x="137218" y="274435"/>
                  </a:cubicBezTo>
                  <a:cubicBezTo>
                    <a:pt x="61434" y="274435"/>
                    <a:pt x="0" y="213000"/>
                    <a:pt x="0" y="137217"/>
                  </a:cubicBezTo>
                  <a:cubicBezTo>
                    <a:pt x="0" y="61434"/>
                    <a:pt x="61434" y="0"/>
                    <a:pt x="137218" y="0"/>
                  </a:cubicBezTo>
                  <a:cubicBezTo>
                    <a:pt x="213001" y="0"/>
                    <a:pt x="274435" y="61434"/>
                    <a:pt x="274435" y="137217"/>
                  </a:cubicBezTo>
                  <a:close/>
                </a:path>
              </a:pathLst>
            </a:custGeom>
            <a:noFill/>
            <a:ln w="39174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3BF26D8-F74F-F561-15FF-9F5B8FD18EAA}"/>
                </a:ext>
              </a:extLst>
            </p:cNvPr>
            <p:cNvSpPr/>
            <p:nvPr/>
          </p:nvSpPr>
          <p:spPr>
            <a:xfrm>
              <a:off x="6460588" y="5884967"/>
              <a:ext cx="274435" cy="274435"/>
            </a:xfrm>
            <a:custGeom>
              <a:avLst/>
              <a:gdLst>
                <a:gd name="connsiteX0" fmla="*/ 274435 w 274435"/>
                <a:gd name="connsiteY0" fmla="*/ 137218 h 274435"/>
                <a:gd name="connsiteX1" fmla="*/ 137218 w 274435"/>
                <a:gd name="connsiteY1" fmla="*/ 274435 h 274435"/>
                <a:gd name="connsiteX2" fmla="*/ 0 w 274435"/>
                <a:gd name="connsiteY2" fmla="*/ 137218 h 274435"/>
                <a:gd name="connsiteX3" fmla="*/ 137218 w 274435"/>
                <a:gd name="connsiteY3" fmla="*/ 0 h 274435"/>
                <a:gd name="connsiteX4" fmla="*/ 274435 w 274435"/>
                <a:gd name="connsiteY4" fmla="*/ 137218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35" h="274435">
                  <a:moveTo>
                    <a:pt x="274435" y="137218"/>
                  </a:moveTo>
                  <a:cubicBezTo>
                    <a:pt x="274435" y="213001"/>
                    <a:pt x="213001" y="274435"/>
                    <a:pt x="137218" y="274435"/>
                  </a:cubicBezTo>
                  <a:cubicBezTo>
                    <a:pt x="61434" y="274435"/>
                    <a:pt x="0" y="213001"/>
                    <a:pt x="0" y="137218"/>
                  </a:cubicBezTo>
                  <a:cubicBezTo>
                    <a:pt x="0" y="61434"/>
                    <a:pt x="61434" y="0"/>
                    <a:pt x="137218" y="0"/>
                  </a:cubicBezTo>
                  <a:cubicBezTo>
                    <a:pt x="213001" y="0"/>
                    <a:pt x="274435" y="61434"/>
                    <a:pt x="274435" y="137218"/>
                  </a:cubicBezTo>
                  <a:close/>
                </a:path>
              </a:pathLst>
            </a:custGeom>
            <a:noFill/>
            <a:ln w="39174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FA6ADAC-178A-31C6-6A08-61BA314E3EC5}"/>
                </a:ext>
              </a:extLst>
            </p:cNvPr>
            <p:cNvSpPr/>
            <p:nvPr/>
          </p:nvSpPr>
          <p:spPr>
            <a:xfrm>
              <a:off x="5771102" y="6124901"/>
              <a:ext cx="274435" cy="274435"/>
            </a:xfrm>
            <a:custGeom>
              <a:avLst/>
              <a:gdLst>
                <a:gd name="connsiteX0" fmla="*/ 274435 w 274435"/>
                <a:gd name="connsiteY0" fmla="*/ 137218 h 274435"/>
                <a:gd name="connsiteX1" fmla="*/ 137218 w 274435"/>
                <a:gd name="connsiteY1" fmla="*/ 274435 h 274435"/>
                <a:gd name="connsiteX2" fmla="*/ 0 w 274435"/>
                <a:gd name="connsiteY2" fmla="*/ 137218 h 274435"/>
                <a:gd name="connsiteX3" fmla="*/ 137218 w 274435"/>
                <a:gd name="connsiteY3" fmla="*/ 0 h 274435"/>
                <a:gd name="connsiteX4" fmla="*/ 274435 w 274435"/>
                <a:gd name="connsiteY4" fmla="*/ 137218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35" h="274435">
                  <a:moveTo>
                    <a:pt x="274435" y="137218"/>
                  </a:moveTo>
                  <a:cubicBezTo>
                    <a:pt x="274435" y="213001"/>
                    <a:pt x="213001" y="274435"/>
                    <a:pt x="137218" y="274435"/>
                  </a:cubicBezTo>
                  <a:cubicBezTo>
                    <a:pt x="61434" y="274435"/>
                    <a:pt x="0" y="213001"/>
                    <a:pt x="0" y="137218"/>
                  </a:cubicBezTo>
                  <a:cubicBezTo>
                    <a:pt x="0" y="61435"/>
                    <a:pt x="61434" y="0"/>
                    <a:pt x="137218" y="0"/>
                  </a:cubicBezTo>
                  <a:cubicBezTo>
                    <a:pt x="213001" y="0"/>
                    <a:pt x="274435" y="61435"/>
                    <a:pt x="274435" y="137218"/>
                  </a:cubicBezTo>
                  <a:close/>
                </a:path>
              </a:pathLst>
            </a:custGeom>
            <a:noFill/>
            <a:ln w="39174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51FC1F6-7E50-C13E-146E-19E5FC7496DB}"/>
                </a:ext>
              </a:extLst>
            </p:cNvPr>
            <p:cNvSpPr/>
            <p:nvPr/>
          </p:nvSpPr>
          <p:spPr>
            <a:xfrm>
              <a:off x="6143288" y="4883670"/>
              <a:ext cx="12414" cy="587944"/>
            </a:xfrm>
            <a:custGeom>
              <a:avLst/>
              <a:gdLst>
                <a:gd name="connsiteX0" fmla="*/ 0 w 12414"/>
                <a:gd name="connsiteY0" fmla="*/ 0 h 587944"/>
                <a:gd name="connsiteX1" fmla="*/ 12415 w 12414"/>
                <a:gd name="connsiteY1" fmla="*/ 587945 h 58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14" h="587944">
                  <a:moveTo>
                    <a:pt x="0" y="0"/>
                  </a:moveTo>
                  <a:lnTo>
                    <a:pt x="12415" y="587945"/>
                  </a:lnTo>
                </a:path>
              </a:pathLst>
            </a:custGeom>
            <a:ln w="39174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9BB557A-95FE-9CFF-8E6C-EABE6070D8D0}"/>
                </a:ext>
              </a:extLst>
            </p:cNvPr>
            <p:cNvSpPr/>
            <p:nvPr/>
          </p:nvSpPr>
          <p:spPr>
            <a:xfrm>
              <a:off x="6265085" y="5700442"/>
              <a:ext cx="239673" cy="227650"/>
            </a:xfrm>
            <a:custGeom>
              <a:avLst/>
              <a:gdLst>
                <a:gd name="connsiteX0" fmla="*/ 0 w 239673"/>
                <a:gd name="connsiteY0" fmla="*/ 0 h 227650"/>
                <a:gd name="connsiteX1" fmla="*/ 239673 w 239673"/>
                <a:gd name="connsiteY1" fmla="*/ 227651 h 22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73" h="227650">
                  <a:moveTo>
                    <a:pt x="0" y="0"/>
                  </a:moveTo>
                  <a:lnTo>
                    <a:pt x="239673" y="227651"/>
                  </a:lnTo>
                </a:path>
              </a:pathLst>
            </a:custGeom>
            <a:ln w="39174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5FA59A5-B274-EAF9-91F6-F4A72E83D3E0}"/>
                </a:ext>
              </a:extLst>
            </p:cNvPr>
            <p:cNvSpPr/>
            <p:nvPr/>
          </p:nvSpPr>
          <p:spPr>
            <a:xfrm>
              <a:off x="5960593" y="5715993"/>
              <a:ext cx="152899" cy="419101"/>
            </a:xfrm>
            <a:custGeom>
              <a:avLst/>
              <a:gdLst>
                <a:gd name="connsiteX0" fmla="*/ 0 w 152899"/>
                <a:gd name="connsiteY0" fmla="*/ 419102 h 419101"/>
                <a:gd name="connsiteX1" fmla="*/ 152900 w 152899"/>
                <a:gd name="connsiteY1" fmla="*/ 0 h 41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899" h="419101">
                  <a:moveTo>
                    <a:pt x="0" y="419102"/>
                  </a:moveTo>
                  <a:lnTo>
                    <a:pt x="152900" y="0"/>
                  </a:lnTo>
                </a:path>
              </a:pathLst>
            </a:custGeom>
            <a:ln w="39174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aphic 98">
            <a:extLst>
              <a:ext uri="{FF2B5EF4-FFF2-40B4-BE49-F238E27FC236}">
                <a16:creationId xmlns:a16="http://schemas.microsoft.com/office/drawing/2014/main" id="{586EC7F0-3F0E-3C96-F2EE-315708D39ACF}"/>
              </a:ext>
            </a:extLst>
          </p:cNvPr>
          <p:cNvGrpSpPr/>
          <p:nvPr/>
        </p:nvGrpSpPr>
        <p:grpSpPr>
          <a:xfrm>
            <a:off x="5453279" y="1224927"/>
            <a:ext cx="962483" cy="1504035"/>
            <a:chOff x="5453279" y="1224927"/>
            <a:chExt cx="962483" cy="1504035"/>
          </a:xfrm>
          <a:noFill/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663637C-F36B-43FE-6FF4-DE72358480F9}"/>
                </a:ext>
              </a:extLst>
            </p:cNvPr>
            <p:cNvSpPr/>
            <p:nvPr/>
          </p:nvSpPr>
          <p:spPr>
            <a:xfrm>
              <a:off x="5884796" y="1891020"/>
              <a:ext cx="274435" cy="274435"/>
            </a:xfrm>
            <a:custGeom>
              <a:avLst/>
              <a:gdLst>
                <a:gd name="connsiteX0" fmla="*/ 274435 w 274435"/>
                <a:gd name="connsiteY0" fmla="*/ 137218 h 274435"/>
                <a:gd name="connsiteX1" fmla="*/ 137218 w 274435"/>
                <a:gd name="connsiteY1" fmla="*/ 274435 h 274435"/>
                <a:gd name="connsiteX2" fmla="*/ 0 w 274435"/>
                <a:gd name="connsiteY2" fmla="*/ 137218 h 274435"/>
                <a:gd name="connsiteX3" fmla="*/ 137218 w 274435"/>
                <a:gd name="connsiteY3" fmla="*/ 0 h 274435"/>
                <a:gd name="connsiteX4" fmla="*/ 274435 w 274435"/>
                <a:gd name="connsiteY4" fmla="*/ 137218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35" h="274435">
                  <a:moveTo>
                    <a:pt x="274435" y="137218"/>
                  </a:moveTo>
                  <a:cubicBezTo>
                    <a:pt x="274435" y="213001"/>
                    <a:pt x="213001" y="274435"/>
                    <a:pt x="137218" y="274435"/>
                  </a:cubicBezTo>
                  <a:cubicBezTo>
                    <a:pt x="61434" y="274435"/>
                    <a:pt x="0" y="213001"/>
                    <a:pt x="0" y="137218"/>
                  </a:cubicBezTo>
                  <a:cubicBezTo>
                    <a:pt x="0" y="61434"/>
                    <a:pt x="61434" y="0"/>
                    <a:pt x="137218" y="0"/>
                  </a:cubicBezTo>
                  <a:cubicBezTo>
                    <a:pt x="213001" y="0"/>
                    <a:pt x="274435" y="61434"/>
                    <a:pt x="274435" y="137218"/>
                  </a:cubicBezTo>
                  <a:close/>
                </a:path>
              </a:pathLst>
            </a:custGeom>
            <a:noFill/>
            <a:ln w="3917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7518DE1-9F85-D14A-2B35-9CAFB25B9A79}"/>
                </a:ext>
              </a:extLst>
            </p:cNvPr>
            <p:cNvSpPr/>
            <p:nvPr/>
          </p:nvSpPr>
          <p:spPr>
            <a:xfrm>
              <a:off x="5453279" y="1469044"/>
              <a:ext cx="274435" cy="274435"/>
            </a:xfrm>
            <a:custGeom>
              <a:avLst/>
              <a:gdLst>
                <a:gd name="connsiteX0" fmla="*/ 274435 w 274435"/>
                <a:gd name="connsiteY0" fmla="*/ 137218 h 274435"/>
                <a:gd name="connsiteX1" fmla="*/ 137218 w 274435"/>
                <a:gd name="connsiteY1" fmla="*/ 274435 h 274435"/>
                <a:gd name="connsiteX2" fmla="*/ 0 w 274435"/>
                <a:gd name="connsiteY2" fmla="*/ 137218 h 274435"/>
                <a:gd name="connsiteX3" fmla="*/ 137218 w 274435"/>
                <a:gd name="connsiteY3" fmla="*/ 0 h 274435"/>
                <a:gd name="connsiteX4" fmla="*/ 274435 w 274435"/>
                <a:gd name="connsiteY4" fmla="*/ 137218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35" h="274435">
                  <a:moveTo>
                    <a:pt x="274435" y="137218"/>
                  </a:moveTo>
                  <a:cubicBezTo>
                    <a:pt x="274435" y="213001"/>
                    <a:pt x="213001" y="274435"/>
                    <a:pt x="137218" y="274435"/>
                  </a:cubicBezTo>
                  <a:cubicBezTo>
                    <a:pt x="61434" y="274435"/>
                    <a:pt x="0" y="213001"/>
                    <a:pt x="0" y="137218"/>
                  </a:cubicBezTo>
                  <a:cubicBezTo>
                    <a:pt x="0" y="61434"/>
                    <a:pt x="61434" y="0"/>
                    <a:pt x="137218" y="0"/>
                  </a:cubicBezTo>
                  <a:cubicBezTo>
                    <a:pt x="213001" y="0"/>
                    <a:pt x="274435" y="61434"/>
                    <a:pt x="274435" y="137218"/>
                  </a:cubicBezTo>
                  <a:close/>
                </a:path>
              </a:pathLst>
            </a:custGeom>
            <a:noFill/>
            <a:ln w="3917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F1B107D-6E1F-F39A-E48C-FFB2787B2796}"/>
                </a:ext>
              </a:extLst>
            </p:cNvPr>
            <p:cNvSpPr/>
            <p:nvPr/>
          </p:nvSpPr>
          <p:spPr>
            <a:xfrm>
              <a:off x="6141328" y="1224927"/>
              <a:ext cx="274435" cy="274435"/>
            </a:xfrm>
            <a:custGeom>
              <a:avLst/>
              <a:gdLst>
                <a:gd name="connsiteX0" fmla="*/ 274435 w 274435"/>
                <a:gd name="connsiteY0" fmla="*/ 137218 h 274435"/>
                <a:gd name="connsiteX1" fmla="*/ 137218 w 274435"/>
                <a:gd name="connsiteY1" fmla="*/ 274435 h 274435"/>
                <a:gd name="connsiteX2" fmla="*/ 0 w 274435"/>
                <a:gd name="connsiteY2" fmla="*/ 137218 h 274435"/>
                <a:gd name="connsiteX3" fmla="*/ 137218 w 274435"/>
                <a:gd name="connsiteY3" fmla="*/ 0 h 274435"/>
                <a:gd name="connsiteX4" fmla="*/ 274435 w 274435"/>
                <a:gd name="connsiteY4" fmla="*/ 137218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35" h="274435">
                  <a:moveTo>
                    <a:pt x="274435" y="137218"/>
                  </a:moveTo>
                  <a:cubicBezTo>
                    <a:pt x="274435" y="213001"/>
                    <a:pt x="213001" y="274435"/>
                    <a:pt x="137218" y="274435"/>
                  </a:cubicBezTo>
                  <a:cubicBezTo>
                    <a:pt x="61434" y="274435"/>
                    <a:pt x="0" y="213001"/>
                    <a:pt x="0" y="137218"/>
                  </a:cubicBezTo>
                  <a:cubicBezTo>
                    <a:pt x="0" y="61434"/>
                    <a:pt x="61434" y="0"/>
                    <a:pt x="137218" y="0"/>
                  </a:cubicBezTo>
                  <a:cubicBezTo>
                    <a:pt x="213001" y="0"/>
                    <a:pt x="274435" y="61434"/>
                    <a:pt x="274435" y="137218"/>
                  </a:cubicBezTo>
                  <a:close/>
                </a:path>
              </a:pathLst>
            </a:custGeom>
            <a:noFill/>
            <a:ln w="3917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329616E-9327-5E5A-8396-7872FEACE13C}"/>
                </a:ext>
              </a:extLst>
            </p:cNvPr>
            <p:cNvSpPr/>
            <p:nvPr/>
          </p:nvSpPr>
          <p:spPr>
            <a:xfrm>
              <a:off x="6036912" y="2206490"/>
              <a:ext cx="14375" cy="522472"/>
            </a:xfrm>
            <a:custGeom>
              <a:avLst/>
              <a:gdLst>
                <a:gd name="connsiteX0" fmla="*/ 14375 w 14375"/>
                <a:gd name="connsiteY0" fmla="*/ 522472 h 522472"/>
                <a:gd name="connsiteX1" fmla="*/ 0 w 14375"/>
                <a:gd name="connsiteY1" fmla="*/ 0 h 52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5" h="522472">
                  <a:moveTo>
                    <a:pt x="14375" y="522472"/>
                  </a:moveTo>
                  <a:lnTo>
                    <a:pt x="0" y="0"/>
                  </a:lnTo>
                </a:path>
              </a:pathLst>
            </a:custGeom>
            <a:ln w="3917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7128B99-E352-7B89-BF95-179D462DA7D5}"/>
                </a:ext>
              </a:extLst>
            </p:cNvPr>
            <p:cNvSpPr/>
            <p:nvPr/>
          </p:nvSpPr>
          <p:spPr>
            <a:xfrm>
              <a:off x="5684066" y="1699831"/>
              <a:ext cx="241110" cy="226212"/>
            </a:xfrm>
            <a:custGeom>
              <a:avLst/>
              <a:gdLst>
                <a:gd name="connsiteX0" fmla="*/ 241111 w 241110"/>
                <a:gd name="connsiteY0" fmla="*/ 226213 h 226212"/>
                <a:gd name="connsiteX1" fmla="*/ 0 w 241110"/>
                <a:gd name="connsiteY1" fmla="*/ 0 h 22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110" h="226212">
                  <a:moveTo>
                    <a:pt x="241111" y="226213"/>
                  </a:moveTo>
                  <a:lnTo>
                    <a:pt x="0" y="0"/>
                  </a:lnTo>
                </a:path>
              </a:pathLst>
            </a:custGeom>
            <a:ln w="3917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E6821A4-9356-52AC-5DF6-EFCA043FE27C}"/>
                </a:ext>
              </a:extLst>
            </p:cNvPr>
            <p:cNvSpPr/>
            <p:nvPr/>
          </p:nvSpPr>
          <p:spPr>
            <a:xfrm>
              <a:off x="6076640" y="1489561"/>
              <a:ext cx="150416" cy="419885"/>
            </a:xfrm>
            <a:custGeom>
              <a:avLst/>
              <a:gdLst>
                <a:gd name="connsiteX0" fmla="*/ 150417 w 150416"/>
                <a:gd name="connsiteY0" fmla="*/ 0 h 419885"/>
                <a:gd name="connsiteX1" fmla="*/ 0 w 150416"/>
                <a:gd name="connsiteY1" fmla="*/ 419886 h 41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416" h="419885">
                  <a:moveTo>
                    <a:pt x="150417" y="0"/>
                  </a:moveTo>
                  <a:lnTo>
                    <a:pt x="0" y="419886"/>
                  </a:lnTo>
                </a:path>
              </a:pathLst>
            </a:custGeom>
            <a:ln w="3917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AD691CDF-14F1-4015-A5D2-3D4CC226E222}"/>
              </a:ext>
            </a:extLst>
          </p:cNvPr>
          <p:cNvSpPr/>
          <p:nvPr/>
        </p:nvSpPr>
        <p:spPr>
          <a:xfrm>
            <a:off x="5427796" y="2389316"/>
            <a:ext cx="2062838" cy="672496"/>
          </a:xfrm>
          <a:custGeom>
            <a:avLst/>
            <a:gdLst>
              <a:gd name="connsiteX0" fmla="*/ 0 w 2062838"/>
              <a:gd name="connsiteY0" fmla="*/ 672497 h 672496"/>
              <a:gd name="connsiteX1" fmla="*/ 1419222 w 2062838"/>
              <a:gd name="connsiteY1" fmla="*/ 657468 h 672496"/>
              <a:gd name="connsiteX2" fmla="*/ 2062838 w 2062838"/>
              <a:gd name="connsiteY2" fmla="*/ 0 h 672496"/>
              <a:gd name="connsiteX3" fmla="*/ 1419222 w 2062838"/>
              <a:gd name="connsiteY3" fmla="*/ 657468 h 67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838" h="672496">
                <a:moveTo>
                  <a:pt x="0" y="672497"/>
                </a:moveTo>
                <a:cubicBezTo>
                  <a:pt x="401721" y="312725"/>
                  <a:pt x="1009922" y="306322"/>
                  <a:pt x="1419222" y="657468"/>
                </a:cubicBezTo>
                <a:lnTo>
                  <a:pt x="2062838" y="0"/>
                </a:lnTo>
                <a:lnTo>
                  <a:pt x="1419222" y="657468"/>
                </a:lnTo>
              </a:path>
            </a:pathLst>
          </a:custGeom>
          <a:noFill/>
          <a:ln w="16975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4C821EE6-9D3D-096E-82F6-FF0DAE816B38}"/>
              </a:ext>
            </a:extLst>
          </p:cNvPr>
          <p:cNvSpPr/>
          <p:nvPr/>
        </p:nvSpPr>
        <p:spPr>
          <a:xfrm>
            <a:off x="6949736" y="3147280"/>
            <a:ext cx="673281" cy="2063621"/>
          </a:xfrm>
          <a:custGeom>
            <a:avLst/>
            <a:gdLst>
              <a:gd name="connsiteX0" fmla="*/ 0 w 673281"/>
              <a:gd name="connsiteY0" fmla="*/ 0 h 2063621"/>
              <a:gd name="connsiteX1" fmla="*/ 15029 w 673281"/>
              <a:gd name="connsiteY1" fmla="*/ 1419222 h 2063621"/>
              <a:gd name="connsiteX2" fmla="*/ 673281 w 673281"/>
              <a:gd name="connsiteY2" fmla="*/ 2063622 h 206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281" h="2063621">
                <a:moveTo>
                  <a:pt x="0" y="0"/>
                </a:moveTo>
                <a:cubicBezTo>
                  <a:pt x="359772" y="401721"/>
                  <a:pt x="366175" y="1009921"/>
                  <a:pt x="15029" y="1419222"/>
                </a:cubicBezTo>
                <a:lnTo>
                  <a:pt x="673281" y="2063622"/>
                </a:lnTo>
              </a:path>
            </a:pathLst>
          </a:custGeom>
          <a:noFill/>
          <a:ln w="16975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AF888CA2-9B52-442F-E584-38B20439C079}"/>
              </a:ext>
            </a:extLst>
          </p:cNvPr>
          <p:cNvSpPr/>
          <p:nvPr/>
        </p:nvSpPr>
        <p:spPr>
          <a:xfrm>
            <a:off x="4702372" y="4583621"/>
            <a:ext cx="2161896" cy="653678"/>
          </a:xfrm>
          <a:custGeom>
            <a:avLst/>
            <a:gdLst>
              <a:gd name="connsiteX0" fmla="*/ 2161897 w 2161896"/>
              <a:gd name="connsiteY0" fmla="*/ 85597 h 653678"/>
              <a:gd name="connsiteX1" fmla="*/ 742674 w 2161896"/>
              <a:gd name="connsiteY1" fmla="*/ 100626 h 653678"/>
              <a:gd name="connsiteX2" fmla="*/ 639957 w 2161896"/>
              <a:gd name="connsiteY2" fmla="*/ 0 h 653678"/>
              <a:gd name="connsiteX3" fmla="*/ 0 w 2161896"/>
              <a:gd name="connsiteY3" fmla="*/ 653678 h 65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896" h="653678">
                <a:moveTo>
                  <a:pt x="2161897" y="85597"/>
                </a:moveTo>
                <a:cubicBezTo>
                  <a:pt x="1760175" y="445369"/>
                  <a:pt x="1151975" y="451772"/>
                  <a:pt x="742674" y="100626"/>
                </a:cubicBezTo>
                <a:cubicBezTo>
                  <a:pt x="742674" y="100626"/>
                  <a:pt x="674327" y="40642"/>
                  <a:pt x="639957" y="0"/>
                </a:cubicBezTo>
                <a:lnTo>
                  <a:pt x="0" y="653678"/>
                </a:lnTo>
              </a:path>
            </a:pathLst>
          </a:custGeom>
          <a:noFill/>
          <a:ln w="16975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44E39AB9-FCF8-9356-A94B-B8CC81E36A1D}"/>
              </a:ext>
            </a:extLst>
          </p:cNvPr>
          <p:cNvSpPr/>
          <p:nvPr/>
        </p:nvSpPr>
        <p:spPr>
          <a:xfrm>
            <a:off x="4664866" y="2516210"/>
            <a:ext cx="662303" cy="1951495"/>
          </a:xfrm>
          <a:custGeom>
            <a:avLst/>
            <a:gdLst>
              <a:gd name="connsiteX0" fmla="*/ 0 w 662303"/>
              <a:gd name="connsiteY0" fmla="*/ 0 h 1951495"/>
              <a:gd name="connsiteX1" fmla="*/ 662304 w 662303"/>
              <a:gd name="connsiteY1" fmla="*/ 648320 h 1951495"/>
              <a:gd name="connsiteX2" fmla="*/ 573831 w 662303"/>
              <a:gd name="connsiteY2" fmla="*/ 1931631 h 1951495"/>
              <a:gd name="connsiteX3" fmla="*/ 587030 w 662303"/>
              <a:gd name="connsiteY3" fmla="*/ 1951495 h 19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303" h="1951495">
                <a:moveTo>
                  <a:pt x="0" y="0"/>
                </a:moveTo>
                <a:lnTo>
                  <a:pt x="662304" y="648320"/>
                </a:lnTo>
                <a:cubicBezTo>
                  <a:pt x="348925" y="1013711"/>
                  <a:pt x="320436" y="1537621"/>
                  <a:pt x="573831" y="1931631"/>
                </a:cubicBezTo>
                <a:cubicBezTo>
                  <a:pt x="573831" y="1931631"/>
                  <a:pt x="579581" y="1940910"/>
                  <a:pt x="587030" y="1951495"/>
                </a:cubicBezTo>
              </a:path>
            </a:pathLst>
          </a:custGeom>
          <a:noFill/>
          <a:ln w="169755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8" name="Graphic 137" descr="Daily calendar with solid fill">
            <a:extLst>
              <a:ext uri="{FF2B5EF4-FFF2-40B4-BE49-F238E27FC236}">
                <a16:creationId xmlns:a16="http://schemas.microsoft.com/office/drawing/2014/main" id="{433A42B0-F85C-06F3-F665-6153ACB65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089" y="5293076"/>
            <a:ext cx="481488" cy="481488"/>
          </a:xfrm>
          <a:prstGeom prst="rect">
            <a:avLst/>
          </a:prstGeom>
        </p:spPr>
      </p:pic>
      <p:pic>
        <p:nvPicPr>
          <p:cNvPr id="139" name="Graphic 138" descr="Network with solid fill">
            <a:extLst>
              <a:ext uri="{FF2B5EF4-FFF2-40B4-BE49-F238E27FC236}">
                <a16:creationId xmlns:a16="http://schemas.microsoft.com/office/drawing/2014/main" id="{23A8F778-BFE9-B764-C1FE-644BBBF03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7973" y="1838198"/>
            <a:ext cx="481488" cy="481488"/>
          </a:xfrm>
          <a:prstGeom prst="rect">
            <a:avLst/>
          </a:prstGeom>
        </p:spPr>
      </p:pic>
      <p:pic>
        <p:nvPicPr>
          <p:cNvPr id="140" name="Graphic 139" descr="Work from home desk with solid fill">
            <a:extLst>
              <a:ext uri="{FF2B5EF4-FFF2-40B4-BE49-F238E27FC236}">
                <a16:creationId xmlns:a16="http://schemas.microsoft.com/office/drawing/2014/main" id="{A86EC666-2593-D951-D37D-9870D439AF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8902" y="5330713"/>
            <a:ext cx="481488" cy="481488"/>
          </a:xfrm>
          <a:prstGeom prst="rect">
            <a:avLst/>
          </a:prstGeom>
        </p:spPr>
      </p:pic>
      <p:pic>
        <p:nvPicPr>
          <p:cNvPr id="141" name="Graphic 140" descr="Users with solid fill">
            <a:extLst>
              <a:ext uri="{FF2B5EF4-FFF2-40B4-BE49-F238E27FC236}">
                <a16:creationId xmlns:a16="http://schemas.microsoft.com/office/drawing/2014/main" id="{4DDC56E4-5B51-D4F2-625A-710780489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816" y="1958166"/>
            <a:ext cx="481488" cy="4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phic 2">
            <a:extLst>
              <a:ext uri="{FF2B5EF4-FFF2-40B4-BE49-F238E27FC236}">
                <a16:creationId xmlns:a16="http://schemas.microsoft.com/office/drawing/2014/main" id="{51D58F25-BD7A-33E4-C8ED-F61966D7EC00}"/>
              </a:ext>
            </a:extLst>
          </p:cNvPr>
          <p:cNvGrpSpPr/>
          <p:nvPr/>
        </p:nvGrpSpPr>
        <p:grpSpPr>
          <a:xfrm>
            <a:off x="3916275" y="3947340"/>
            <a:ext cx="1270085" cy="925856"/>
            <a:chOff x="3916275" y="3947340"/>
            <a:chExt cx="1270085" cy="925856"/>
          </a:xfrm>
          <a:noFill/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01EBDD8-0AA0-F5B6-0C44-3F19F1A2C841}"/>
                </a:ext>
              </a:extLst>
            </p:cNvPr>
            <p:cNvSpPr/>
            <p:nvPr/>
          </p:nvSpPr>
          <p:spPr>
            <a:xfrm>
              <a:off x="4563187" y="4107584"/>
              <a:ext cx="249269" cy="249268"/>
            </a:xfrm>
            <a:custGeom>
              <a:avLst/>
              <a:gdLst>
                <a:gd name="connsiteX0" fmla="*/ 249269 w 249269"/>
                <a:gd name="connsiteY0" fmla="*/ 124635 h 249268"/>
                <a:gd name="connsiteX1" fmla="*/ 124635 w 249269"/>
                <a:gd name="connsiteY1" fmla="*/ 249269 h 249268"/>
                <a:gd name="connsiteX2" fmla="*/ 0 w 249269"/>
                <a:gd name="connsiteY2" fmla="*/ 124635 h 249268"/>
                <a:gd name="connsiteX3" fmla="*/ 124635 w 249269"/>
                <a:gd name="connsiteY3" fmla="*/ 0 h 249268"/>
                <a:gd name="connsiteX4" fmla="*/ 249269 w 249269"/>
                <a:gd name="connsiteY4" fmla="*/ 124635 h 24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69" h="249268">
                  <a:moveTo>
                    <a:pt x="249269" y="124635"/>
                  </a:moveTo>
                  <a:cubicBezTo>
                    <a:pt x="249269" y="193468"/>
                    <a:pt x="193468" y="249269"/>
                    <a:pt x="124635" y="249269"/>
                  </a:cubicBezTo>
                  <a:cubicBezTo>
                    <a:pt x="55801" y="249269"/>
                    <a:pt x="0" y="193468"/>
                    <a:pt x="0" y="124635"/>
                  </a:cubicBezTo>
                  <a:cubicBezTo>
                    <a:pt x="0" y="55801"/>
                    <a:pt x="55801" y="0"/>
                    <a:pt x="124635" y="0"/>
                  </a:cubicBezTo>
                  <a:cubicBezTo>
                    <a:pt x="193468" y="0"/>
                    <a:pt x="249269" y="55801"/>
                    <a:pt x="249269" y="124635"/>
                  </a:cubicBezTo>
                  <a:close/>
                </a:path>
              </a:pathLst>
            </a:custGeom>
            <a:noFill/>
            <a:ln w="35603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45B8A1C-C60C-CC62-F947-C76D427714B6}"/>
                </a:ext>
              </a:extLst>
            </p:cNvPr>
            <p:cNvSpPr/>
            <p:nvPr/>
          </p:nvSpPr>
          <p:spPr>
            <a:xfrm>
              <a:off x="4379203" y="4623927"/>
              <a:ext cx="249269" cy="249268"/>
            </a:xfrm>
            <a:custGeom>
              <a:avLst/>
              <a:gdLst>
                <a:gd name="connsiteX0" fmla="*/ 249269 w 249269"/>
                <a:gd name="connsiteY0" fmla="*/ 124635 h 249268"/>
                <a:gd name="connsiteX1" fmla="*/ 124635 w 249269"/>
                <a:gd name="connsiteY1" fmla="*/ 249269 h 249268"/>
                <a:gd name="connsiteX2" fmla="*/ 0 w 249269"/>
                <a:gd name="connsiteY2" fmla="*/ 124635 h 249268"/>
                <a:gd name="connsiteX3" fmla="*/ 124635 w 249269"/>
                <a:gd name="connsiteY3" fmla="*/ 0 h 249268"/>
                <a:gd name="connsiteX4" fmla="*/ 249269 w 249269"/>
                <a:gd name="connsiteY4" fmla="*/ 124635 h 24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69" h="249268">
                  <a:moveTo>
                    <a:pt x="249269" y="124635"/>
                  </a:moveTo>
                  <a:cubicBezTo>
                    <a:pt x="249269" y="193468"/>
                    <a:pt x="193468" y="249269"/>
                    <a:pt x="124635" y="249269"/>
                  </a:cubicBezTo>
                  <a:cubicBezTo>
                    <a:pt x="55801" y="249269"/>
                    <a:pt x="0" y="193468"/>
                    <a:pt x="0" y="124635"/>
                  </a:cubicBezTo>
                  <a:cubicBezTo>
                    <a:pt x="0" y="55801"/>
                    <a:pt x="55801" y="0"/>
                    <a:pt x="124635" y="0"/>
                  </a:cubicBezTo>
                  <a:cubicBezTo>
                    <a:pt x="193468" y="0"/>
                    <a:pt x="249269" y="55801"/>
                    <a:pt x="249269" y="124635"/>
                  </a:cubicBezTo>
                  <a:close/>
                </a:path>
              </a:pathLst>
            </a:custGeom>
            <a:noFill/>
            <a:ln w="35603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6CC5AE-FDB4-72E2-5BB4-DD4605BEE412}"/>
                </a:ext>
              </a:extLst>
            </p:cNvPr>
            <p:cNvSpPr/>
            <p:nvPr/>
          </p:nvSpPr>
          <p:spPr>
            <a:xfrm>
              <a:off x="3916275" y="4149129"/>
              <a:ext cx="249269" cy="249268"/>
            </a:xfrm>
            <a:custGeom>
              <a:avLst/>
              <a:gdLst>
                <a:gd name="connsiteX0" fmla="*/ 249269 w 249269"/>
                <a:gd name="connsiteY0" fmla="*/ 124635 h 249268"/>
                <a:gd name="connsiteX1" fmla="*/ 124635 w 249269"/>
                <a:gd name="connsiteY1" fmla="*/ 249269 h 249268"/>
                <a:gd name="connsiteX2" fmla="*/ 0 w 249269"/>
                <a:gd name="connsiteY2" fmla="*/ 124635 h 249268"/>
                <a:gd name="connsiteX3" fmla="*/ 124635 w 249269"/>
                <a:gd name="connsiteY3" fmla="*/ 0 h 249268"/>
                <a:gd name="connsiteX4" fmla="*/ 249269 w 249269"/>
                <a:gd name="connsiteY4" fmla="*/ 124635 h 24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69" h="249268">
                  <a:moveTo>
                    <a:pt x="249269" y="124635"/>
                  </a:moveTo>
                  <a:cubicBezTo>
                    <a:pt x="249269" y="193468"/>
                    <a:pt x="193468" y="249269"/>
                    <a:pt x="124635" y="249269"/>
                  </a:cubicBezTo>
                  <a:cubicBezTo>
                    <a:pt x="55801" y="249269"/>
                    <a:pt x="0" y="193468"/>
                    <a:pt x="0" y="124635"/>
                  </a:cubicBezTo>
                  <a:cubicBezTo>
                    <a:pt x="0" y="55801"/>
                    <a:pt x="55801" y="0"/>
                    <a:pt x="124635" y="0"/>
                  </a:cubicBezTo>
                  <a:cubicBezTo>
                    <a:pt x="193468" y="0"/>
                    <a:pt x="249269" y="55801"/>
                    <a:pt x="249269" y="124635"/>
                  </a:cubicBezTo>
                  <a:close/>
                </a:path>
              </a:pathLst>
            </a:custGeom>
            <a:noFill/>
            <a:ln w="35603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8FFB83-85FA-85F8-59C6-61D80C26CD25}"/>
                </a:ext>
              </a:extLst>
            </p:cNvPr>
            <p:cNvSpPr/>
            <p:nvPr/>
          </p:nvSpPr>
          <p:spPr>
            <a:xfrm>
              <a:off x="4794652" y="3947340"/>
              <a:ext cx="391708" cy="225529"/>
            </a:xfrm>
            <a:custGeom>
              <a:avLst/>
              <a:gdLst>
                <a:gd name="connsiteX0" fmla="*/ 391708 w 391708"/>
                <a:gd name="connsiteY0" fmla="*/ 0 h 225529"/>
                <a:gd name="connsiteX1" fmla="*/ 0 w 391708"/>
                <a:gd name="connsiteY1" fmla="*/ 225529 h 22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708" h="225529">
                  <a:moveTo>
                    <a:pt x="391708" y="0"/>
                  </a:moveTo>
                  <a:lnTo>
                    <a:pt x="0" y="225529"/>
                  </a:lnTo>
                </a:path>
              </a:pathLst>
            </a:custGeom>
            <a:ln w="35603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797DF1-D9F9-7F37-6A27-7F4482DF4AFB}"/>
                </a:ext>
              </a:extLst>
            </p:cNvPr>
            <p:cNvSpPr/>
            <p:nvPr/>
          </p:nvSpPr>
          <p:spPr>
            <a:xfrm>
              <a:off x="4545383" y="4350918"/>
              <a:ext cx="94959" cy="284878"/>
            </a:xfrm>
            <a:custGeom>
              <a:avLst/>
              <a:gdLst>
                <a:gd name="connsiteX0" fmla="*/ 94960 w 94959"/>
                <a:gd name="connsiteY0" fmla="*/ 0 h 284878"/>
                <a:gd name="connsiteX1" fmla="*/ 0 w 94959"/>
                <a:gd name="connsiteY1" fmla="*/ 284879 h 28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959" h="284878">
                  <a:moveTo>
                    <a:pt x="94960" y="0"/>
                  </a:moveTo>
                  <a:lnTo>
                    <a:pt x="0" y="284879"/>
                  </a:lnTo>
                </a:path>
              </a:pathLst>
            </a:custGeom>
            <a:ln w="35603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65A091-6BEE-0263-C96E-389030C3F2D9}"/>
                </a:ext>
              </a:extLst>
            </p:cNvPr>
            <p:cNvSpPr/>
            <p:nvPr/>
          </p:nvSpPr>
          <p:spPr>
            <a:xfrm>
              <a:off x="4165544" y="4232219"/>
              <a:ext cx="403578" cy="35609"/>
            </a:xfrm>
            <a:custGeom>
              <a:avLst/>
              <a:gdLst>
                <a:gd name="connsiteX0" fmla="*/ 0 w 403578"/>
                <a:gd name="connsiteY0" fmla="*/ 35610 h 35609"/>
                <a:gd name="connsiteX1" fmla="*/ 403578 w 403578"/>
                <a:gd name="connsiteY1" fmla="*/ 0 h 3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3578" h="35609">
                  <a:moveTo>
                    <a:pt x="0" y="35610"/>
                  </a:moveTo>
                  <a:lnTo>
                    <a:pt x="403578" y="0"/>
                  </a:lnTo>
                </a:path>
              </a:pathLst>
            </a:custGeom>
            <a:ln w="35603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2">
            <a:extLst>
              <a:ext uri="{FF2B5EF4-FFF2-40B4-BE49-F238E27FC236}">
                <a16:creationId xmlns:a16="http://schemas.microsoft.com/office/drawing/2014/main" id="{623C352F-FEF2-678F-57B7-6205DEE78846}"/>
              </a:ext>
            </a:extLst>
          </p:cNvPr>
          <p:cNvGrpSpPr/>
          <p:nvPr/>
        </p:nvGrpSpPr>
        <p:grpSpPr>
          <a:xfrm>
            <a:off x="5498659" y="1195648"/>
            <a:ext cx="880038" cy="1296198"/>
            <a:chOff x="5498659" y="1195648"/>
            <a:chExt cx="880038" cy="1296198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965A568-F35C-D4B1-0CCA-31C32F668C6F}"/>
                </a:ext>
              </a:extLst>
            </p:cNvPr>
            <p:cNvSpPr/>
            <p:nvPr/>
          </p:nvSpPr>
          <p:spPr>
            <a:xfrm>
              <a:off x="5880040" y="1794013"/>
              <a:ext cx="249269" cy="249268"/>
            </a:xfrm>
            <a:custGeom>
              <a:avLst/>
              <a:gdLst>
                <a:gd name="connsiteX0" fmla="*/ 249269 w 249269"/>
                <a:gd name="connsiteY0" fmla="*/ 124634 h 249268"/>
                <a:gd name="connsiteX1" fmla="*/ 124635 w 249269"/>
                <a:gd name="connsiteY1" fmla="*/ 249269 h 249268"/>
                <a:gd name="connsiteX2" fmla="*/ 0 w 249269"/>
                <a:gd name="connsiteY2" fmla="*/ 124635 h 249268"/>
                <a:gd name="connsiteX3" fmla="*/ 124635 w 249269"/>
                <a:gd name="connsiteY3" fmla="*/ 0 h 249268"/>
                <a:gd name="connsiteX4" fmla="*/ 249269 w 249269"/>
                <a:gd name="connsiteY4" fmla="*/ 124634 h 24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69" h="249268">
                  <a:moveTo>
                    <a:pt x="249269" y="124634"/>
                  </a:moveTo>
                  <a:cubicBezTo>
                    <a:pt x="249269" y="193468"/>
                    <a:pt x="193468" y="249269"/>
                    <a:pt x="124635" y="249269"/>
                  </a:cubicBezTo>
                  <a:cubicBezTo>
                    <a:pt x="55801" y="249269"/>
                    <a:pt x="0" y="193468"/>
                    <a:pt x="0" y="124635"/>
                  </a:cubicBezTo>
                  <a:cubicBezTo>
                    <a:pt x="0" y="55801"/>
                    <a:pt x="55801" y="0"/>
                    <a:pt x="124635" y="0"/>
                  </a:cubicBezTo>
                  <a:cubicBezTo>
                    <a:pt x="193468" y="0"/>
                    <a:pt x="249269" y="55801"/>
                    <a:pt x="249269" y="124634"/>
                  </a:cubicBezTo>
                  <a:close/>
                </a:path>
              </a:pathLst>
            </a:custGeom>
            <a:noFill/>
            <a:ln w="3560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7AF0761-677B-96AC-979B-F1C5B3F1F6DC}"/>
                </a:ext>
              </a:extLst>
            </p:cNvPr>
            <p:cNvSpPr/>
            <p:nvPr/>
          </p:nvSpPr>
          <p:spPr>
            <a:xfrm>
              <a:off x="5498659" y="1400168"/>
              <a:ext cx="249269" cy="249268"/>
            </a:xfrm>
            <a:custGeom>
              <a:avLst/>
              <a:gdLst>
                <a:gd name="connsiteX0" fmla="*/ 249269 w 249269"/>
                <a:gd name="connsiteY0" fmla="*/ 124634 h 249268"/>
                <a:gd name="connsiteX1" fmla="*/ 124634 w 249269"/>
                <a:gd name="connsiteY1" fmla="*/ 249269 h 249268"/>
                <a:gd name="connsiteX2" fmla="*/ 0 w 249269"/>
                <a:gd name="connsiteY2" fmla="*/ 124634 h 249268"/>
                <a:gd name="connsiteX3" fmla="*/ 124634 w 249269"/>
                <a:gd name="connsiteY3" fmla="*/ 0 h 249268"/>
                <a:gd name="connsiteX4" fmla="*/ 249269 w 249269"/>
                <a:gd name="connsiteY4" fmla="*/ 124634 h 24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69" h="249268">
                  <a:moveTo>
                    <a:pt x="249269" y="124634"/>
                  </a:moveTo>
                  <a:cubicBezTo>
                    <a:pt x="249269" y="193468"/>
                    <a:pt x="193468" y="249269"/>
                    <a:pt x="124634" y="249269"/>
                  </a:cubicBezTo>
                  <a:cubicBezTo>
                    <a:pt x="55801" y="249269"/>
                    <a:pt x="0" y="193468"/>
                    <a:pt x="0" y="124634"/>
                  </a:cubicBezTo>
                  <a:cubicBezTo>
                    <a:pt x="0" y="55801"/>
                    <a:pt x="55801" y="0"/>
                    <a:pt x="124634" y="0"/>
                  </a:cubicBezTo>
                  <a:cubicBezTo>
                    <a:pt x="193468" y="0"/>
                    <a:pt x="249269" y="55801"/>
                    <a:pt x="249269" y="124634"/>
                  </a:cubicBezTo>
                  <a:close/>
                </a:path>
              </a:pathLst>
            </a:custGeom>
            <a:noFill/>
            <a:ln w="3560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C453A56-C3F8-AD12-A378-4F00A984774A}"/>
                </a:ext>
              </a:extLst>
            </p:cNvPr>
            <p:cNvSpPr/>
            <p:nvPr/>
          </p:nvSpPr>
          <p:spPr>
            <a:xfrm>
              <a:off x="6129428" y="1195648"/>
              <a:ext cx="249269" cy="249268"/>
            </a:xfrm>
            <a:custGeom>
              <a:avLst/>
              <a:gdLst>
                <a:gd name="connsiteX0" fmla="*/ 249269 w 249269"/>
                <a:gd name="connsiteY0" fmla="*/ 124634 h 249268"/>
                <a:gd name="connsiteX1" fmla="*/ 124634 w 249269"/>
                <a:gd name="connsiteY1" fmla="*/ 249269 h 249268"/>
                <a:gd name="connsiteX2" fmla="*/ 0 w 249269"/>
                <a:gd name="connsiteY2" fmla="*/ 124634 h 249268"/>
                <a:gd name="connsiteX3" fmla="*/ 124634 w 249269"/>
                <a:gd name="connsiteY3" fmla="*/ 0 h 249268"/>
                <a:gd name="connsiteX4" fmla="*/ 249269 w 249269"/>
                <a:gd name="connsiteY4" fmla="*/ 124634 h 24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69" h="249268">
                  <a:moveTo>
                    <a:pt x="249269" y="124634"/>
                  </a:moveTo>
                  <a:cubicBezTo>
                    <a:pt x="249269" y="193468"/>
                    <a:pt x="193468" y="249269"/>
                    <a:pt x="124634" y="249269"/>
                  </a:cubicBezTo>
                  <a:cubicBezTo>
                    <a:pt x="55801" y="249269"/>
                    <a:pt x="0" y="193468"/>
                    <a:pt x="0" y="124634"/>
                  </a:cubicBezTo>
                  <a:cubicBezTo>
                    <a:pt x="0" y="55801"/>
                    <a:pt x="55801" y="0"/>
                    <a:pt x="124634" y="0"/>
                  </a:cubicBezTo>
                  <a:cubicBezTo>
                    <a:pt x="193468" y="0"/>
                    <a:pt x="249269" y="55801"/>
                    <a:pt x="249269" y="124634"/>
                  </a:cubicBezTo>
                  <a:close/>
                </a:path>
              </a:pathLst>
            </a:custGeom>
            <a:noFill/>
            <a:ln w="3560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FE1E47-DC6B-B845-98EE-F7651231020F}"/>
                </a:ext>
              </a:extLst>
            </p:cNvPr>
            <p:cNvSpPr/>
            <p:nvPr/>
          </p:nvSpPr>
          <p:spPr>
            <a:xfrm>
              <a:off x="6010491" y="2040670"/>
              <a:ext cx="28606" cy="451176"/>
            </a:xfrm>
            <a:custGeom>
              <a:avLst/>
              <a:gdLst>
                <a:gd name="connsiteX0" fmla="*/ 28607 w 28606"/>
                <a:gd name="connsiteY0" fmla="*/ 451177 h 451176"/>
                <a:gd name="connsiteX1" fmla="*/ 0 w 28606"/>
                <a:gd name="connsiteY1" fmla="*/ 0 h 45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606" h="451176">
                  <a:moveTo>
                    <a:pt x="28607" y="451177"/>
                  </a:moveTo>
                  <a:lnTo>
                    <a:pt x="0" y="0"/>
                  </a:lnTo>
                </a:path>
              </a:pathLst>
            </a:custGeom>
            <a:ln w="3560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609AACF-9A91-AB16-C003-D16B20C1B1C8}"/>
                </a:ext>
              </a:extLst>
            </p:cNvPr>
            <p:cNvSpPr/>
            <p:nvPr/>
          </p:nvSpPr>
          <p:spPr>
            <a:xfrm>
              <a:off x="5706027" y="1612046"/>
              <a:ext cx="213184" cy="211403"/>
            </a:xfrm>
            <a:custGeom>
              <a:avLst/>
              <a:gdLst>
                <a:gd name="connsiteX0" fmla="*/ 213184 w 213184"/>
                <a:gd name="connsiteY0" fmla="*/ 211404 h 211403"/>
                <a:gd name="connsiteX1" fmla="*/ 0 w 213184"/>
                <a:gd name="connsiteY1" fmla="*/ 0 h 21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3184" h="211403">
                  <a:moveTo>
                    <a:pt x="213184" y="211404"/>
                  </a:moveTo>
                  <a:lnTo>
                    <a:pt x="0" y="0"/>
                  </a:lnTo>
                </a:path>
              </a:pathLst>
            </a:custGeom>
            <a:ln w="3560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5AA28B-742F-4301-A8D5-383DF845ED50}"/>
                </a:ext>
              </a:extLst>
            </p:cNvPr>
            <p:cNvSpPr/>
            <p:nvPr/>
          </p:nvSpPr>
          <p:spPr>
            <a:xfrm>
              <a:off x="6057259" y="1434709"/>
              <a:ext cx="146950" cy="377464"/>
            </a:xfrm>
            <a:custGeom>
              <a:avLst/>
              <a:gdLst>
                <a:gd name="connsiteX0" fmla="*/ 146950 w 146950"/>
                <a:gd name="connsiteY0" fmla="*/ 0 h 377464"/>
                <a:gd name="connsiteX1" fmla="*/ 0 w 146950"/>
                <a:gd name="connsiteY1" fmla="*/ 377464 h 37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950" h="377464">
                  <a:moveTo>
                    <a:pt x="146950" y="0"/>
                  </a:moveTo>
                  <a:lnTo>
                    <a:pt x="0" y="377464"/>
                  </a:lnTo>
                </a:path>
              </a:pathLst>
            </a:custGeom>
            <a:ln w="3560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89FDEB63-3437-5D98-B2A9-CDB9EF84D965}"/>
              </a:ext>
            </a:extLst>
          </p:cNvPr>
          <p:cNvGrpSpPr/>
          <p:nvPr/>
        </p:nvGrpSpPr>
        <p:grpSpPr>
          <a:xfrm>
            <a:off x="6965903" y="3832439"/>
            <a:ext cx="1175600" cy="905439"/>
            <a:chOff x="6965903" y="3832439"/>
            <a:chExt cx="1175600" cy="905439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381C74-8F78-DC6D-A3B3-86D5EA0FFD0F}"/>
                </a:ext>
              </a:extLst>
            </p:cNvPr>
            <p:cNvSpPr/>
            <p:nvPr/>
          </p:nvSpPr>
          <p:spPr>
            <a:xfrm>
              <a:off x="7370313" y="3999805"/>
              <a:ext cx="249269" cy="249268"/>
            </a:xfrm>
            <a:custGeom>
              <a:avLst/>
              <a:gdLst>
                <a:gd name="connsiteX0" fmla="*/ 249269 w 249269"/>
                <a:gd name="connsiteY0" fmla="*/ 124635 h 249268"/>
                <a:gd name="connsiteX1" fmla="*/ 124634 w 249269"/>
                <a:gd name="connsiteY1" fmla="*/ 249269 h 249268"/>
                <a:gd name="connsiteX2" fmla="*/ 0 w 249269"/>
                <a:gd name="connsiteY2" fmla="*/ 124634 h 249268"/>
                <a:gd name="connsiteX3" fmla="*/ 124634 w 249269"/>
                <a:gd name="connsiteY3" fmla="*/ 0 h 249268"/>
                <a:gd name="connsiteX4" fmla="*/ 249269 w 249269"/>
                <a:gd name="connsiteY4" fmla="*/ 124635 h 24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69" h="249268">
                  <a:moveTo>
                    <a:pt x="249269" y="124635"/>
                  </a:moveTo>
                  <a:cubicBezTo>
                    <a:pt x="249269" y="193468"/>
                    <a:pt x="193468" y="249269"/>
                    <a:pt x="124634" y="249269"/>
                  </a:cubicBezTo>
                  <a:cubicBezTo>
                    <a:pt x="55801" y="249269"/>
                    <a:pt x="0" y="193468"/>
                    <a:pt x="0" y="124634"/>
                  </a:cubicBezTo>
                  <a:cubicBezTo>
                    <a:pt x="0" y="55801"/>
                    <a:pt x="55801" y="0"/>
                    <a:pt x="124634" y="0"/>
                  </a:cubicBezTo>
                  <a:cubicBezTo>
                    <a:pt x="193468" y="0"/>
                    <a:pt x="249269" y="55801"/>
                    <a:pt x="249269" y="124635"/>
                  </a:cubicBezTo>
                  <a:close/>
                </a:path>
              </a:pathLst>
            </a:custGeom>
            <a:noFill/>
            <a:ln w="3560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EAD0F7A-7FE8-00C6-B435-C926DA1E90AD}"/>
                </a:ext>
              </a:extLst>
            </p:cNvPr>
            <p:cNvSpPr/>
            <p:nvPr/>
          </p:nvSpPr>
          <p:spPr>
            <a:xfrm>
              <a:off x="7892235" y="3832439"/>
              <a:ext cx="249269" cy="249268"/>
            </a:xfrm>
            <a:custGeom>
              <a:avLst/>
              <a:gdLst>
                <a:gd name="connsiteX0" fmla="*/ 249269 w 249269"/>
                <a:gd name="connsiteY0" fmla="*/ 124634 h 249268"/>
                <a:gd name="connsiteX1" fmla="*/ 124634 w 249269"/>
                <a:gd name="connsiteY1" fmla="*/ 249269 h 249268"/>
                <a:gd name="connsiteX2" fmla="*/ 0 w 249269"/>
                <a:gd name="connsiteY2" fmla="*/ 124634 h 249268"/>
                <a:gd name="connsiteX3" fmla="*/ 124634 w 249269"/>
                <a:gd name="connsiteY3" fmla="*/ 0 h 249268"/>
                <a:gd name="connsiteX4" fmla="*/ 249269 w 249269"/>
                <a:gd name="connsiteY4" fmla="*/ 124634 h 24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69" h="249268">
                  <a:moveTo>
                    <a:pt x="249269" y="124634"/>
                  </a:moveTo>
                  <a:cubicBezTo>
                    <a:pt x="249269" y="193468"/>
                    <a:pt x="193468" y="249269"/>
                    <a:pt x="124634" y="249269"/>
                  </a:cubicBezTo>
                  <a:cubicBezTo>
                    <a:pt x="55801" y="249269"/>
                    <a:pt x="0" y="193468"/>
                    <a:pt x="0" y="124634"/>
                  </a:cubicBezTo>
                  <a:cubicBezTo>
                    <a:pt x="0" y="55801"/>
                    <a:pt x="55801" y="0"/>
                    <a:pt x="124634" y="0"/>
                  </a:cubicBezTo>
                  <a:cubicBezTo>
                    <a:pt x="193468" y="0"/>
                    <a:pt x="249269" y="55801"/>
                    <a:pt x="249269" y="124634"/>
                  </a:cubicBezTo>
                  <a:close/>
                </a:path>
              </a:pathLst>
            </a:custGeom>
            <a:noFill/>
            <a:ln w="3560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265516-3612-A2BE-D327-6118C35844F7}"/>
                </a:ext>
              </a:extLst>
            </p:cNvPr>
            <p:cNvSpPr/>
            <p:nvPr/>
          </p:nvSpPr>
          <p:spPr>
            <a:xfrm>
              <a:off x="7796088" y="4488610"/>
              <a:ext cx="249269" cy="249268"/>
            </a:xfrm>
            <a:custGeom>
              <a:avLst/>
              <a:gdLst>
                <a:gd name="connsiteX0" fmla="*/ 249269 w 249269"/>
                <a:gd name="connsiteY0" fmla="*/ 124635 h 249268"/>
                <a:gd name="connsiteX1" fmla="*/ 124634 w 249269"/>
                <a:gd name="connsiteY1" fmla="*/ 249269 h 249268"/>
                <a:gd name="connsiteX2" fmla="*/ 0 w 249269"/>
                <a:gd name="connsiteY2" fmla="*/ 124635 h 249268"/>
                <a:gd name="connsiteX3" fmla="*/ 124634 w 249269"/>
                <a:gd name="connsiteY3" fmla="*/ 0 h 249268"/>
                <a:gd name="connsiteX4" fmla="*/ 249269 w 249269"/>
                <a:gd name="connsiteY4" fmla="*/ 124635 h 24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69" h="249268">
                  <a:moveTo>
                    <a:pt x="249269" y="124635"/>
                  </a:moveTo>
                  <a:cubicBezTo>
                    <a:pt x="249269" y="193468"/>
                    <a:pt x="193468" y="249269"/>
                    <a:pt x="124634" y="249269"/>
                  </a:cubicBezTo>
                  <a:cubicBezTo>
                    <a:pt x="55801" y="249269"/>
                    <a:pt x="0" y="193468"/>
                    <a:pt x="0" y="124635"/>
                  </a:cubicBezTo>
                  <a:cubicBezTo>
                    <a:pt x="0" y="55801"/>
                    <a:pt x="55801" y="0"/>
                    <a:pt x="124634" y="0"/>
                  </a:cubicBezTo>
                  <a:cubicBezTo>
                    <a:pt x="193468" y="0"/>
                    <a:pt x="249269" y="55801"/>
                    <a:pt x="249269" y="124635"/>
                  </a:cubicBezTo>
                  <a:close/>
                </a:path>
              </a:pathLst>
            </a:custGeom>
            <a:noFill/>
            <a:ln w="3560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7619E7B-A709-E9A8-6838-4BBC0FDC743F}"/>
                </a:ext>
              </a:extLst>
            </p:cNvPr>
            <p:cNvSpPr/>
            <p:nvPr/>
          </p:nvSpPr>
          <p:spPr>
            <a:xfrm>
              <a:off x="6965903" y="3901285"/>
              <a:ext cx="416991" cy="174250"/>
            </a:xfrm>
            <a:custGeom>
              <a:avLst/>
              <a:gdLst>
                <a:gd name="connsiteX0" fmla="*/ 0 w 416991"/>
                <a:gd name="connsiteY0" fmla="*/ 0 h 174250"/>
                <a:gd name="connsiteX1" fmla="*/ 416991 w 416991"/>
                <a:gd name="connsiteY1" fmla="*/ 174251 h 17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991" h="174250">
                  <a:moveTo>
                    <a:pt x="0" y="0"/>
                  </a:moveTo>
                  <a:lnTo>
                    <a:pt x="416991" y="174251"/>
                  </a:lnTo>
                </a:path>
              </a:pathLst>
            </a:custGeom>
            <a:ln w="3560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CF446B-10B3-346E-3666-366718835C8B}"/>
                </a:ext>
              </a:extLst>
            </p:cNvPr>
            <p:cNvSpPr/>
            <p:nvPr/>
          </p:nvSpPr>
          <p:spPr>
            <a:xfrm>
              <a:off x="7618039" y="3992565"/>
              <a:ext cx="284047" cy="97452"/>
            </a:xfrm>
            <a:custGeom>
              <a:avLst/>
              <a:gdLst>
                <a:gd name="connsiteX0" fmla="*/ 0 w 284047"/>
                <a:gd name="connsiteY0" fmla="*/ 97452 h 97452"/>
                <a:gd name="connsiteX1" fmla="*/ 284048 w 284047"/>
                <a:gd name="connsiteY1" fmla="*/ 0 h 9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4047" h="97452">
                  <a:moveTo>
                    <a:pt x="0" y="97452"/>
                  </a:moveTo>
                  <a:lnTo>
                    <a:pt x="284048" y="0"/>
                  </a:lnTo>
                </a:path>
              </a:pathLst>
            </a:custGeom>
            <a:ln w="3560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8E17EF-62C1-460E-90CD-1FA42CCC063E}"/>
                </a:ext>
              </a:extLst>
            </p:cNvPr>
            <p:cNvSpPr/>
            <p:nvPr/>
          </p:nvSpPr>
          <p:spPr>
            <a:xfrm>
              <a:off x="7566998" y="4218687"/>
              <a:ext cx="273365" cy="299122"/>
            </a:xfrm>
            <a:custGeom>
              <a:avLst/>
              <a:gdLst>
                <a:gd name="connsiteX0" fmla="*/ 273365 w 273365"/>
                <a:gd name="connsiteY0" fmla="*/ 299123 h 299122"/>
                <a:gd name="connsiteX1" fmla="*/ 0 w 273365"/>
                <a:gd name="connsiteY1" fmla="*/ 0 h 29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365" h="299122">
                  <a:moveTo>
                    <a:pt x="273365" y="299123"/>
                  </a:moveTo>
                  <a:lnTo>
                    <a:pt x="0" y="0"/>
                  </a:lnTo>
                </a:path>
              </a:pathLst>
            </a:custGeom>
            <a:ln w="3560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7C420E-62FD-0FFC-DBED-42B6663A13F0}"/>
              </a:ext>
            </a:extLst>
          </p:cNvPr>
          <p:cNvSpPr/>
          <p:nvPr/>
        </p:nvSpPr>
        <p:spPr>
          <a:xfrm>
            <a:off x="3613591" y="1781074"/>
            <a:ext cx="807156" cy="807156"/>
          </a:xfrm>
          <a:custGeom>
            <a:avLst/>
            <a:gdLst>
              <a:gd name="connsiteX0" fmla="*/ 807157 w 807156"/>
              <a:gd name="connsiteY0" fmla="*/ 403578 h 807156"/>
              <a:gd name="connsiteX1" fmla="*/ 403578 w 807156"/>
              <a:gd name="connsiteY1" fmla="*/ 807157 h 807156"/>
              <a:gd name="connsiteX2" fmla="*/ 0 w 807156"/>
              <a:gd name="connsiteY2" fmla="*/ 403578 h 807156"/>
              <a:gd name="connsiteX3" fmla="*/ 403578 w 807156"/>
              <a:gd name="connsiteY3" fmla="*/ 0 h 807156"/>
              <a:gd name="connsiteX4" fmla="*/ 807157 w 807156"/>
              <a:gd name="connsiteY4" fmla="*/ 403578 h 80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156" h="807156">
                <a:moveTo>
                  <a:pt x="807157" y="403578"/>
                </a:moveTo>
                <a:cubicBezTo>
                  <a:pt x="807157" y="626468"/>
                  <a:pt x="626469" y="807157"/>
                  <a:pt x="403578" y="807157"/>
                </a:cubicBezTo>
                <a:cubicBezTo>
                  <a:pt x="180688" y="807157"/>
                  <a:pt x="0" y="626468"/>
                  <a:pt x="0" y="403578"/>
                </a:cubicBezTo>
                <a:cubicBezTo>
                  <a:pt x="0" y="180688"/>
                  <a:pt x="180688" y="0"/>
                  <a:pt x="403578" y="0"/>
                </a:cubicBezTo>
                <a:cubicBezTo>
                  <a:pt x="626469" y="0"/>
                  <a:pt x="807157" y="180688"/>
                  <a:pt x="807157" y="403578"/>
                </a:cubicBezTo>
                <a:close/>
              </a:path>
            </a:pathLst>
          </a:custGeom>
          <a:noFill/>
          <a:ln w="15427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492C1D-99F0-FF73-6F39-C94AA66E888C}"/>
              </a:ext>
            </a:extLst>
          </p:cNvPr>
          <p:cNvSpPr/>
          <p:nvPr/>
        </p:nvSpPr>
        <p:spPr>
          <a:xfrm>
            <a:off x="7768075" y="1947254"/>
            <a:ext cx="807156" cy="807156"/>
          </a:xfrm>
          <a:custGeom>
            <a:avLst/>
            <a:gdLst>
              <a:gd name="connsiteX0" fmla="*/ 807157 w 807156"/>
              <a:gd name="connsiteY0" fmla="*/ 403578 h 807156"/>
              <a:gd name="connsiteX1" fmla="*/ 403578 w 807156"/>
              <a:gd name="connsiteY1" fmla="*/ 807157 h 807156"/>
              <a:gd name="connsiteX2" fmla="*/ 0 w 807156"/>
              <a:gd name="connsiteY2" fmla="*/ 403578 h 807156"/>
              <a:gd name="connsiteX3" fmla="*/ 403578 w 807156"/>
              <a:gd name="connsiteY3" fmla="*/ 0 h 807156"/>
              <a:gd name="connsiteX4" fmla="*/ 807157 w 807156"/>
              <a:gd name="connsiteY4" fmla="*/ 403578 h 80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156" h="807156">
                <a:moveTo>
                  <a:pt x="807157" y="403578"/>
                </a:moveTo>
                <a:cubicBezTo>
                  <a:pt x="807157" y="626468"/>
                  <a:pt x="626469" y="807157"/>
                  <a:pt x="403578" y="807157"/>
                </a:cubicBezTo>
                <a:cubicBezTo>
                  <a:pt x="180688" y="807157"/>
                  <a:pt x="0" y="626468"/>
                  <a:pt x="0" y="403578"/>
                </a:cubicBezTo>
                <a:cubicBezTo>
                  <a:pt x="0" y="180688"/>
                  <a:pt x="180688" y="0"/>
                  <a:pt x="403578" y="0"/>
                </a:cubicBezTo>
                <a:cubicBezTo>
                  <a:pt x="626469" y="0"/>
                  <a:pt x="807157" y="180688"/>
                  <a:pt x="807157" y="403578"/>
                </a:cubicBezTo>
                <a:close/>
              </a:path>
            </a:pathLst>
          </a:custGeom>
          <a:noFill/>
          <a:ln w="154278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9C1E28-A35E-15F7-C4F2-0975AB60F428}"/>
              </a:ext>
            </a:extLst>
          </p:cNvPr>
          <p:cNvSpPr/>
          <p:nvPr/>
        </p:nvSpPr>
        <p:spPr>
          <a:xfrm>
            <a:off x="5607743" y="5448889"/>
            <a:ext cx="807156" cy="807156"/>
          </a:xfrm>
          <a:custGeom>
            <a:avLst/>
            <a:gdLst>
              <a:gd name="connsiteX0" fmla="*/ 807157 w 807156"/>
              <a:gd name="connsiteY0" fmla="*/ 403578 h 807156"/>
              <a:gd name="connsiteX1" fmla="*/ 403578 w 807156"/>
              <a:gd name="connsiteY1" fmla="*/ 807157 h 807156"/>
              <a:gd name="connsiteX2" fmla="*/ 0 w 807156"/>
              <a:gd name="connsiteY2" fmla="*/ 403578 h 807156"/>
              <a:gd name="connsiteX3" fmla="*/ 403578 w 807156"/>
              <a:gd name="connsiteY3" fmla="*/ 0 h 807156"/>
              <a:gd name="connsiteX4" fmla="*/ 807157 w 807156"/>
              <a:gd name="connsiteY4" fmla="*/ 403578 h 80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156" h="807156">
                <a:moveTo>
                  <a:pt x="807157" y="403578"/>
                </a:moveTo>
                <a:cubicBezTo>
                  <a:pt x="807157" y="626468"/>
                  <a:pt x="626469" y="807157"/>
                  <a:pt x="403578" y="807157"/>
                </a:cubicBezTo>
                <a:cubicBezTo>
                  <a:pt x="180688" y="807157"/>
                  <a:pt x="0" y="626468"/>
                  <a:pt x="0" y="403578"/>
                </a:cubicBezTo>
                <a:cubicBezTo>
                  <a:pt x="0" y="180688"/>
                  <a:pt x="180688" y="0"/>
                  <a:pt x="403578" y="0"/>
                </a:cubicBezTo>
                <a:cubicBezTo>
                  <a:pt x="626469" y="0"/>
                  <a:pt x="807157" y="180688"/>
                  <a:pt x="807157" y="403578"/>
                </a:cubicBezTo>
                <a:close/>
              </a:path>
            </a:pathLst>
          </a:custGeom>
          <a:noFill/>
          <a:ln w="154278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26A087-25BB-B7AE-18BF-9F7B58532C78}"/>
              </a:ext>
            </a:extLst>
          </p:cNvPr>
          <p:cNvSpPr/>
          <p:nvPr/>
        </p:nvSpPr>
        <p:spPr>
          <a:xfrm>
            <a:off x="5079530" y="3096146"/>
            <a:ext cx="920040" cy="2328884"/>
          </a:xfrm>
          <a:custGeom>
            <a:avLst/>
            <a:gdLst>
              <a:gd name="connsiteX0" fmla="*/ 81428 w 920040"/>
              <a:gd name="connsiteY0" fmla="*/ 0 h 2328884"/>
              <a:gd name="connsiteX1" fmla="*/ 0 w 920040"/>
              <a:gd name="connsiteY1" fmla="*/ 394082 h 2328884"/>
              <a:gd name="connsiteX2" fmla="*/ 920040 w 920040"/>
              <a:gd name="connsiteY2" fmla="*/ 1382731 h 2328884"/>
              <a:gd name="connsiteX3" fmla="*/ 920040 w 920040"/>
              <a:gd name="connsiteY3" fmla="*/ 2328884 h 232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040" h="2328884">
                <a:moveTo>
                  <a:pt x="81428" y="0"/>
                </a:moveTo>
                <a:cubicBezTo>
                  <a:pt x="29081" y="120836"/>
                  <a:pt x="0" y="254017"/>
                  <a:pt x="0" y="394082"/>
                </a:cubicBezTo>
                <a:cubicBezTo>
                  <a:pt x="0" y="917547"/>
                  <a:pt x="405834" y="1346290"/>
                  <a:pt x="920040" y="1382731"/>
                </a:cubicBezTo>
                <a:lnTo>
                  <a:pt x="920040" y="2328884"/>
                </a:lnTo>
              </a:path>
            </a:pathLst>
          </a:custGeom>
          <a:noFill/>
          <a:ln w="154278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515929-8244-E6F0-8655-61A422C18260}"/>
              </a:ext>
            </a:extLst>
          </p:cNvPr>
          <p:cNvSpPr/>
          <p:nvPr/>
        </p:nvSpPr>
        <p:spPr>
          <a:xfrm>
            <a:off x="6184623" y="2564491"/>
            <a:ext cx="1607191" cy="1910468"/>
          </a:xfrm>
          <a:custGeom>
            <a:avLst/>
            <a:gdLst>
              <a:gd name="connsiteX0" fmla="*/ 0 w 1607191"/>
              <a:gd name="connsiteY0" fmla="*/ 1910468 h 1910468"/>
              <a:gd name="connsiteX1" fmla="*/ 877190 w 1607191"/>
              <a:gd name="connsiteY1" fmla="*/ 925856 h 1910468"/>
              <a:gd name="connsiteX2" fmla="*/ 767867 w 1607191"/>
              <a:gd name="connsiteY2" fmla="*/ 472899 h 1910468"/>
              <a:gd name="connsiteX3" fmla="*/ 1607192 w 1607191"/>
              <a:gd name="connsiteY3" fmla="*/ 0 h 191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191" h="1910468">
                <a:moveTo>
                  <a:pt x="0" y="1910468"/>
                </a:moveTo>
                <a:cubicBezTo>
                  <a:pt x="493790" y="1853968"/>
                  <a:pt x="877190" y="1434721"/>
                  <a:pt x="877190" y="925856"/>
                </a:cubicBezTo>
                <a:cubicBezTo>
                  <a:pt x="877190" y="762644"/>
                  <a:pt x="837781" y="608572"/>
                  <a:pt x="767867" y="472899"/>
                </a:cubicBezTo>
                <a:lnTo>
                  <a:pt x="1607192" y="0"/>
                </a:lnTo>
              </a:path>
            </a:pathLst>
          </a:custGeom>
          <a:noFill/>
          <a:ln w="154278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0F4254-C6CB-FDAD-53F2-C220700A6AB9}"/>
              </a:ext>
            </a:extLst>
          </p:cNvPr>
          <p:cNvSpPr/>
          <p:nvPr/>
        </p:nvSpPr>
        <p:spPr>
          <a:xfrm>
            <a:off x="4373268" y="2422052"/>
            <a:ext cx="2488060" cy="511120"/>
          </a:xfrm>
          <a:custGeom>
            <a:avLst/>
            <a:gdLst>
              <a:gd name="connsiteX0" fmla="*/ 2488061 w 2488060"/>
              <a:gd name="connsiteY0" fmla="*/ 470406 h 511120"/>
              <a:gd name="connsiteX1" fmla="*/ 1697403 w 2488060"/>
              <a:gd name="connsiteY1" fmla="*/ 77036 h 511120"/>
              <a:gd name="connsiteX2" fmla="*/ 877427 w 2488060"/>
              <a:gd name="connsiteY2" fmla="*/ 511120 h 511120"/>
              <a:gd name="connsiteX3" fmla="*/ 0 w 2488060"/>
              <a:gd name="connsiteY3" fmla="*/ 0 h 51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8060" h="511120">
                <a:moveTo>
                  <a:pt x="2488061" y="470406"/>
                </a:moveTo>
                <a:cubicBezTo>
                  <a:pt x="2307044" y="231464"/>
                  <a:pt x="2020266" y="77036"/>
                  <a:pt x="1697403" y="77036"/>
                </a:cubicBezTo>
                <a:cubicBezTo>
                  <a:pt x="1356498" y="77036"/>
                  <a:pt x="1055832" y="249150"/>
                  <a:pt x="877427" y="511120"/>
                </a:cubicBezTo>
                <a:lnTo>
                  <a:pt x="0" y="0"/>
                </a:lnTo>
              </a:path>
            </a:pathLst>
          </a:custGeom>
          <a:noFill/>
          <a:ln w="15427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794788-C96B-FFBC-296E-3CDB1A80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 Diagram Slide Template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A1A603-E941-A882-68E4-2EEBCFE90D9F}"/>
              </a:ext>
            </a:extLst>
          </p:cNvPr>
          <p:cNvSpPr txBox="1"/>
          <p:nvPr/>
        </p:nvSpPr>
        <p:spPr>
          <a:xfrm>
            <a:off x="5406154" y="3076218"/>
            <a:ext cx="133882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3-ITEM</a:t>
            </a:r>
          </a:p>
          <a:p>
            <a:pPr algn="ctr"/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CLUSTER</a:t>
            </a:r>
          </a:p>
          <a:p>
            <a:pPr algn="ctr"/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DIAGRAM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5A1656-1A88-9D3E-F378-1DCFE5A08AD3}"/>
              </a:ext>
            </a:extLst>
          </p:cNvPr>
          <p:cNvGrpSpPr/>
          <p:nvPr/>
        </p:nvGrpSpPr>
        <p:grpSpPr>
          <a:xfrm>
            <a:off x="701818" y="2740680"/>
            <a:ext cx="2504788" cy="960919"/>
            <a:chOff x="2074574" y="1339026"/>
            <a:chExt cx="4595901" cy="9609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08E9E3-8996-7B6C-F444-56F2865425AC}"/>
                </a:ext>
              </a:extLst>
            </p:cNvPr>
            <p:cNvSpPr txBox="1"/>
            <p:nvPr/>
          </p:nvSpPr>
          <p:spPr>
            <a:xfrm>
              <a:off x="2074574" y="1795394"/>
              <a:ext cx="4595901" cy="5045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CD7940-ED30-9B1D-E12F-05031A230109}"/>
                </a:ext>
              </a:extLst>
            </p:cNvPr>
            <p:cNvSpPr txBox="1"/>
            <p:nvPr/>
          </p:nvSpPr>
          <p:spPr>
            <a:xfrm>
              <a:off x="2074574" y="1339026"/>
              <a:ext cx="4595901" cy="33148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Edit Title Here 01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7B1DD6-37D5-FF62-1FE2-73D898817A4C}"/>
              </a:ext>
            </a:extLst>
          </p:cNvPr>
          <p:cNvGrpSpPr/>
          <p:nvPr/>
        </p:nvGrpSpPr>
        <p:grpSpPr>
          <a:xfrm>
            <a:off x="8982218" y="2740680"/>
            <a:ext cx="2504788" cy="960919"/>
            <a:chOff x="2074574" y="1339026"/>
            <a:chExt cx="4595901" cy="9609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45EE4D5-2945-0FB4-0AE8-3BBBE06E01EA}"/>
                </a:ext>
              </a:extLst>
            </p:cNvPr>
            <p:cNvSpPr txBox="1"/>
            <p:nvPr/>
          </p:nvSpPr>
          <p:spPr>
            <a:xfrm>
              <a:off x="2074574" y="1795394"/>
              <a:ext cx="4595901" cy="5045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25DA3-37B2-B8F4-B4D2-EEED5158D712}"/>
                </a:ext>
              </a:extLst>
            </p:cNvPr>
            <p:cNvSpPr txBox="1"/>
            <p:nvPr/>
          </p:nvSpPr>
          <p:spPr>
            <a:xfrm>
              <a:off x="2074574" y="1339026"/>
              <a:ext cx="4595901" cy="33148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Edit Title Here 02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A628561-5F18-3423-8229-21A5D9A6F071}"/>
              </a:ext>
            </a:extLst>
          </p:cNvPr>
          <p:cNvGrpSpPr/>
          <p:nvPr/>
        </p:nvGrpSpPr>
        <p:grpSpPr>
          <a:xfrm>
            <a:off x="7034564" y="5097800"/>
            <a:ext cx="2504788" cy="960919"/>
            <a:chOff x="2074574" y="1339026"/>
            <a:chExt cx="4595901" cy="96091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2AD508-32E0-064F-B268-93194CC95609}"/>
                </a:ext>
              </a:extLst>
            </p:cNvPr>
            <p:cNvSpPr txBox="1"/>
            <p:nvPr/>
          </p:nvSpPr>
          <p:spPr>
            <a:xfrm>
              <a:off x="2074574" y="1795394"/>
              <a:ext cx="4595901" cy="5045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3E85A5-2735-9EC5-BC05-F34D4102AD47}"/>
                </a:ext>
              </a:extLst>
            </p:cNvPr>
            <p:cNvSpPr txBox="1"/>
            <p:nvPr/>
          </p:nvSpPr>
          <p:spPr>
            <a:xfrm>
              <a:off x="2074574" y="1339026"/>
              <a:ext cx="4595901" cy="33148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Edit Title Here 03</a:t>
              </a:r>
            </a:p>
          </p:txBody>
        </p:sp>
      </p:grpSp>
      <p:pic>
        <p:nvPicPr>
          <p:cNvPr id="2" name="Graphic 1" descr="Daily calendar with solid fill">
            <a:extLst>
              <a:ext uri="{FF2B5EF4-FFF2-40B4-BE49-F238E27FC236}">
                <a16:creationId xmlns:a16="http://schemas.microsoft.com/office/drawing/2014/main" id="{F61A10DE-8449-13D2-C706-8C288CC45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577" y="5611723"/>
            <a:ext cx="481488" cy="481488"/>
          </a:xfrm>
          <a:prstGeom prst="rect">
            <a:avLst/>
          </a:prstGeom>
        </p:spPr>
      </p:pic>
      <p:pic>
        <p:nvPicPr>
          <p:cNvPr id="5" name="Graphic 4" descr="Network with solid fill">
            <a:extLst>
              <a:ext uri="{FF2B5EF4-FFF2-40B4-BE49-F238E27FC236}">
                <a16:creationId xmlns:a16="http://schemas.microsoft.com/office/drawing/2014/main" id="{5CA23FE4-405C-8900-1FED-34ECDDE4B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0909" y="2110088"/>
            <a:ext cx="481488" cy="481488"/>
          </a:xfrm>
          <a:prstGeom prst="rect">
            <a:avLst/>
          </a:prstGeom>
        </p:spPr>
      </p:pic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0DCA63B8-5685-6AC7-0D93-CAC749F32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6425" y="1943908"/>
            <a:ext cx="481488" cy="4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aphic 4">
            <a:extLst>
              <a:ext uri="{FF2B5EF4-FFF2-40B4-BE49-F238E27FC236}">
                <a16:creationId xmlns:a16="http://schemas.microsoft.com/office/drawing/2014/main" id="{FBEA80FD-C1E3-2D3D-A296-BB33C21E0822}"/>
              </a:ext>
            </a:extLst>
          </p:cNvPr>
          <p:cNvGrpSpPr/>
          <p:nvPr/>
        </p:nvGrpSpPr>
        <p:grpSpPr>
          <a:xfrm>
            <a:off x="5540163" y="1359484"/>
            <a:ext cx="925077" cy="1379755"/>
            <a:chOff x="5540163" y="1359484"/>
            <a:chExt cx="925077" cy="1379755"/>
          </a:xfrm>
          <a:noFill/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1ECCCB2-3FEB-6F7F-68E9-8171B399234A}"/>
                </a:ext>
              </a:extLst>
            </p:cNvPr>
            <p:cNvSpPr/>
            <p:nvPr/>
          </p:nvSpPr>
          <p:spPr>
            <a:xfrm>
              <a:off x="5940939" y="1988472"/>
              <a:ext cx="262026" cy="262026"/>
            </a:xfrm>
            <a:custGeom>
              <a:avLst/>
              <a:gdLst>
                <a:gd name="connsiteX0" fmla="*/ 262026 w 262026"/>
                <a:gd name="connsiteY0" fmla="*/ 131013 h 262026"/>
                <a:gd name="connsiteX1" fmla="*/ 131013 w 262026"/>
                <a:gd name="connsiteY1" fmla="*/ 262026 h 262026"/>
                <a:gd name="connsiteX2" fmla="*/ 0 w 262026"/>
                <a:gd name="connsiteY2" fmla="*/ 131013 h 262026"/>
                <a:gd name="connsiteX3" fmla="*/ 131013 w 262026"/>
                <a:gd name="connsiteY3" fmla="*/ 0 h 262026"/>
                <a:gd name="connsiteX4" fmla="*/ 262026 w 262026"/>
                <a:gd name="connsiteY4" fmla="*/ 131013 h 26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026" h="262026">
                  <a:moveTo>
                    <a:pt x="262026" y="131013"/>
                  </a:moveTo>
                  <a:cubicBezTo>
                    <a:pt x="262026" y="203370"/>
                    <a:pt x="203370" y="262026"/>
                    <a:pt x="131013" y="262026"/>
                  </a:cubicBezTo>
                  <a:cubicBezTo>
                    <a:pt x="58657" y="262026"/>
                    <a:pt x="0" y="203370"/>
                    <a:pt x="0" y="131013"/>
                  </a:cubicBezTo>
                  <a:cubicBezTo>
                    <a:pt x="0" y="58657"/>
                    <a:pt x="58657" y="0"/>
                    <a:pt x="131013" y="0"/>
                  </a:cubicBezTo>
                  <a:cubicBezTo>
                    <a:pt x="203370" y="0"/>
                    <a:pt x="262026" y="58657"/>
                    <a:pt x="262026" y="131013"/>
                  </a:cubicBezTo>
                  <a:close/>
                </a:path>
              </a:pathLst>
            </a:custGeom>
            <a:noFill/>
            <a:ln w="3738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A9C51C-D35F-351B-AE8B-6425E13C8744}"/>
                </a:ext>
              </a:extLst>
            </p:cNvPr>
            <p:cNvSpPr/>
            <p:nvPr/>
          </p:nvSpPr>
          <p:spPr>
            <a:xfrm>
              <a:off x="5540163" y="1574470"/>
              <a:ext cx="262026" cy="262026"/>
            </a:xfrm>
            <a:custGeom>
              <a:avLst/>
              <a:gdLst>
                <a:gd name="connsiteX0" fmla="*/ 262026 w 262026"/>
                <a:gd name="connsiteY0" fmla="*/ 131013 h 262026"/>
                <a:gd name="connsiteX1" fmla="*/ 131013 w 262026"/>
                <a:gd name="connsiteY1" fmla="*/ 262026 h 262026"/>
                <a:gd name="connsiteX2" fmla="*/ 0 w 262026"/>
                <a:gd name="connsiteY2" fmla="*/ 131013 h 262026"/>
                <a:gd name="connsiteX3" fmla="*/ 131013 w 262026"/>
                <a:gd name="connsiteY3" fmla="*/ 0 h 262026"/>
                <a:gd name="connsiteX4" fmla="*/ 262026 w 262026"/>
                <a:gd name="connsiteY4" fmla="*/ 131013 h 26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026" h="262026">
                  <a:moveTo>
                    <a:pt x="262026" y="131013"/>
                  </a:moveTo>
                  <a:cubicBezTo>
                    <a:pt x="262026" y="203370"/>
                    <a:pt x="203370" y="262026"/>
                    <a:pt x="131013" y="262026"/>
                  </a:cubicBezTo>
                  <a:cubicBezTo>
                    <a:pt x="58657" y="262026"/>
                    <a:pt x="0" y="203370"/>
                    <a:pt x="0" y="131013"/>
                  </a:cubicBezTo>
                  <a:cubicBezTo>
                    <a:pt x="0" y="58657"/>
                    <a:pt x="58657" y="0"/>
                    <a:pt x="131013" y="0"/>
                  </a:cubicBezTo>
                  <a:cubicBezTo>
                    <a:pt x="203370" y="0"/>
                    <a:pt x="262026" y="58657"/>
                    <a:pt x="262026" y="131013"/>
                  </a:cubicBezTo>
                  <a:close/>
                </a:path>
              </a:pathLst>
            </a:custGeom>
            <a:noFill/>
            <a:ln w="3738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4E2915D-AD5D-4332-06ED-54E90EBA5C3D}"/>
                </a:ext>
              </a:extLst>
            </p:cNvPr>
            <p:cNvSpPr/>
            <p:nvPr/>
          </p:nvSpPr>
          <p:spPr>
            <a:xfrm>
              <a:off x="6203215" y="1359484"/>
              <a:ext cx="262026" cy="262026"/>
            </a:xfrm>
            <a:custGeom>
              <a:avLst/>
              <a:gdLst>
                <a:gd name="connsiteX0" fmla="*/ 262026 w 262026"/>
                <a:gd name="connsiteY0" fmla="*/ 131013 h 262026"/>
                <a:gd name="connsiteX1" fmla="*/ 131013 w 262026"/>
                <a:gd name="connsiteY1" fmla="*/ 262026 h 262026"/>
                <a:gd name="connsiteX2" fmla="*/ 0 w 262026"/>
                <a:gd name="connsiteY2" fmla="*/ 131013 h 262026"/>
                <a:gd name="connsiteX3" fmla="*/ 131013 w 262026"/>
                <a:gd name="connsiteY3" fmla="*/ 0 h 262026"/>
                <a:gd name="connsiteX4" fmla="*/ 262026 w 262026"/>
                <a:gd name="connsiteY4" fmla="*/ 131013 h 26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026" h="262026">
                  <a:moveTo>
                    <a:pt x="262026" y="131013"/>
                  </a:moveTo>
                  <a:cubicBezTo>
                    <a:pt x="262026" y="203370"/>
                    <a:pt x="203370" y="262026"/>
                    <a:pt x="131013" y="262026"/>
                  </a:cubicBezTo>
                  <a:cubicBezTo>
                    <a:pt x="58657" y="262026"/>
                    <a:pt x="0" y="203370"/>
                    <a:pt x="0" y="131013"/>
                  </a:cubicBezTo>
                  <a:cubicBezTo>
                    <a:pt x="0" y="58657"/>
                    <a:pt x="58657" y="0"/>
                    <a:pt x="131013" y="0"/>
                  </a:cubicBezTo>
                  <a:cubicBezTo>
                    <a:pt x="203370" y="0"/>
                    <a:pt x="262026" y="58657"/>
                    <a:pt x="262026" y="131013"/>
                  </a:cubicBezTo>
                  <a:close/>
                </a:path>
              </a:pathLst>
            </a:custGeom>
            <a:noFill/>
            <a:ln w="3738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CA479D4-5C0D-BBBC-EE02-B38EF09CA944}"/>
                </a:ext>
              </a:extLst>
            </p:cNvPr>
            <p:cNvSpPr/>
            <p:nvPr/>
          </p:nvSpPr>
          <p:spPr>
            <a:xfrm>
              <a:off x="6081934" y="2240142"/>
              <a:ext cx="12477" cy="499097"/>
            </a:xfrm>
            <a:custGeom>
              <a:avLst/>
              <a:gdLst>
                <a:gd name="connsiteX0" fmla="*/ 0 w 12477"/>
                <a:gd name="connsiteY0" fmla="*/ 499098 h 499097"/>
                <a:gd name="connsiteX1" fmla="*/ 0 w 12477"/>
                <a:gd name="connsiteY1" fmla="*/ 0 h 49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77" h="499097">
                  <a:moveTo>
                    <a:pt x="0" y="499098"/>
                  </a:moveTo>
                  <a:lnTo>
                    <a:pt x="0" y="0"/>
                  </a:lnTo>
                </a:path>
              </a:pathLst>
            </a:custGeom>
            <a:ln w="3738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122129-AF0B-DC25-518D-1FE621A91D5A}"/>
                </a:ext>
              </a:extLst>
            </p:cNvPr>
            <p:cNvSpPr/>
            <p:nvPr/>
          </p:nvSpPr>
          <p:spPr>
            <a:xfrm>
              <a:off x="5758020" y="1797192"/>
              <a:ext cx="224219" cy="222223"/>
            </a:xfrm>
            <a:custGeom>
              <a:avLst/>
              <a:gdLst>
                <a:gd name="connsiteX0" fmla="*/ 224220 w 224219"/>
                <a:gd name="connsiteY0" fmla="*/ 222223 h 222223"/>
                <a:gd name="connsiteX1" fmla="*/ 0 w 224219"/>
                <a:gd name="connsiteY1" fmla="*/ 0 h 22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4219" h="222223">
                  <a:moveTo>
                    <a:pt x="224220" y="222223"/>
                  </a:moveTo>
                  <a:lnTo>
                    <a:pt x="0" y="0"/>
                  </a:lnTo>
                </a:path>
              </a:pathLst>
            </a:custGeom>
            <a:ln w="3738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2EC2BA3-DC74-9D1F-A944-0EBB2A6C58A8}"/>
                </a:ext>
              </a:extLst>
            </p:cNvPr>
            <p:cNvSpPr/>
            <p:nvPr/>
          </p:nvSpPr>
          <p:spPr>
            <a:xfrm>
              <a:off x="6127227" y="1610779"/>
              <a:ext cx="154470" cy="396782"/>
            </a:xfrm>
            <a:custGeom>
              <a:avLst/>
              <a:gdLst>
                <a:gd name="connsiteX0" fmla="*/ 154471 w 154470"/>
                <a:gd name="connsiteY0" fmla="*/ 0 h 396782"/>
                <a:gd name="connsiteX1" fmla="*/ 0 w 154470"/>
                <a:gd name="connsiteY1" fmla="*/ 396783 h 39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470" h="396782">
                  <a:moveTo>
                    <a:pt x="154471" y="0"/>
                  </a:moveTo>
                  <a:lnTo>
                    <a:pt x="0" y="396783"/>
                  </a:lnTo>
                </a:path>
              </a:pathLst>
            </a:custGeom>
            <a:ln w="3738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aphic 4">
            <a:extLst>
              <a:ext uri="{FF2B5EF4-FFF2-40B4-BE49-F238E27FC236}">
                <a16:creationId xmlns:a16="http://schemas.microsoft.com/office/drawing/2014/main" id="{D48F429A-D2AF-F36C-5DCB-190808883A02}"/>
              </a:ext>
            </a:extLst>
          </p:cNvPr>
          <p:cNvGrpSpPr/>
          <p:nvPr/>
        </p:nvGrpSpPr>
        <p:grpSpPr>
          <a:xfrm>
            <a:off x="5750408" y="4910189"/>
            <a:ext cx="923705" cy="1381128"/>
            <a:chOff x="5750408" y="4910189"/>
            <a:chExt cx="923705" cy="1381128"/>
          </a:xfrm>
          <a:noFill/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2BF8AA-8B54-FC13-0D09-74F24D06A47A}"/>
                </a:ext>
              </a:extLst>
            </p:cNvPr>
            <p:cNvSpPr/>
            <p:nvPr/>
          </p:nvSpPr>
          <p:spPr>
            <a:xfrm>
              <a:off x="6008816" y="5398806"/>
              <a:ext cx="262026" cy="262026"/>
            </a:xfrm>
            <a:custGeom>
              <a:avLst/>
              <a:gdLst>
                <a:gd name="connsiteX0" fmla="*/ 262027 w 262026"/>
                <a:gd name="connsiteY0" fmla="*/ 131013 h 262026"/>
                <a:gd name="connsiteX1" fmla="*/ 131013 w 262026"/>
                <a:gd name="connsiteY1" fmla="*/ 262026 h 262026"/>
                <a:gd name="connsiteX2" fmla="*/ 0 w 262026"/>
                <a:gd name="connsiteY2" fmla="*/ 131013 h 262026"/>
                <a:gd name="connsiteX3" fmla="*/ 131013 w 262026"/>
                <a:gd name="connsiteY3" fmla="*/ 0 h 262026"/>
                <a:gd name="connsiteX4" fmla="*/ 262027 w 262026"/>
                <a:gd name="connsiteY4" fmla="*/ 131013 h 26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026" h="262026">
                  <a:moveTo>
                    <a:pt x="262027" y="131013"/>
                  </a:moveTo>
                  <a:cubicBezTo>
                    <a:pt x="262027" y="203370"/>
                    <a:pt x="203370" y="262026"/>
                    <a:pt x="131013" y="262026"/>
                  </a:cubicBezTo>
                  <a:cubicBezTo>
                    <a:pt x="58657" y="262026"/>
                    <a:pt x="0" y="203370"/>
                    <a:pt x="0" y="131013"/>
                  </a:cubicBezTo>
                  <a:cubicBezTo>
                    <a:pt x="0" y="58657"/>
                    <a:pt x="58657" y="0"/>
                    <a:pt x="131013" y="0"/>
                  </a:cubicBezTo>
                  <a:cubicBezTo>
                    <a:pt x="203370" y="0"/>
                    <a:pt x="262027" y="58657"/>
                    <a:pt x="262027" y="131013"/>
                  </a:cubicBezTo>
                  <a:close/>
                </a:path>
              </a:pathLst>
            </a:custGeom>
            <a:noFill/>
            <a:ln w="3738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3E1190-B9A5-3960-8D92-17AFEE752E73}"/>
                </a:ext>
              </a:extLst>
            </p:cNvPr>
            <p:cNvSpPr/>
            <p:nvPr/>
          </p:nvSpPr>
          <p:spPr>
            <a:xfrm>
              <a:off x="6412087" y="5810187"/>
              <a:ext cx="262026" cy="262026"/>
            </a:xfrm>
            <a:custGeom>
              <a:avLst/>
              <a:gdLst>
                <a:gd name="connsiteX0" fmla="*/ 262026 w 262026"/>
                <a:gd name="connsiteY0" fmla="*/ 131013 h 262026"/>
                <a:gd name="connsiteX1" fmla="*/ 131013 w 262026"/>
                <a:gd name="connsiteY1" fmla="*/ 262026 h 262026"/>
                <a:gd name="connsiteX2" fmla="*/ 0 w 262026"/>
                <a:gd name="connsiteY2" fmla="*/ 131013 h 262026"/>
                <a:gd name="connsiteX3" fmla="*/ 131013 w 262026"/>
                <a:gd name="connsiteY3" fmla="*/ 0 h 262026"/>
                <a:gd name="connsiteX4" fmla="*/ 262026 w 262026"/>
                <a:gd name="connsiteY4" fmla="*/ 131013 h 26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026" h="262026">
                  <a:moveTo>
                    <a:pt x="262026" y="131013"/>
                  </a:moveTo>
                  <a:cubicBezTo>
                    <a:pt x="262026" y="203370"/>
                    <a:pt x="203370" y="262026"/>
                    <a:pt x="131013" y="262026"/>
                  </a:cubicBezTo>
                  <a:cubicBezTo>
                    <a:pt x="58657" y="262026"/>
                    <a:pt x="0" y="203370"/>
                    <a:pt x="0" y="131013"/>
                  </a:cubicBezTo>
                  <a:cubicBezTo>
                    <a:pt x="0" y="58657"/>
                    <a:pt x="58657" y="0"/>
                    <a:pt x="131013" y="0"/>
                  </a:cubicBezTo>
                  <a:cubicBezTo>
                    <a:pt x="203370" y="0"/>
                    <a:pt x="262026" y="58657"/>
                    <a:pt x="262026" y="131013"/>
                  </a:cubicBezTo>
                  <a:close/>
                </a:path>
              </a:pathLst>
            </a:custGeom>
            <a:noFill/>
            <a:ln w="3738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87C74F5-173A-2585-F866-48B9B444D2B6}"/>
                </a:ext>
              </a:extLst>
            </p:cNvPr>
            <p:cNvSpPr/>
            <p:nvPr/>
          </p:nvSpPr>
          <p:spPr>
            <a:xfrm>
              <a:off x="5750408" y="6029291"/>
              <a:ext cx="262026" cy="262026"/>
            </a:xfrm>
            <a:custGeom>
              <a:avLst/>
              <a:gdLst>
                <a:gd name="connsiteX0" fmla="*/ 262026 w 262026"/>
                <a:gd name="connsiteY0" fmla="*/ 131013 h 262026"/>
                <a:gd name="connsiteX1" fmla="*/ 131013 w 262026"/>
                <a:gd name="connsiteY1" fmla="*/ 262026 h 262026"/>
                <a:gd name="connsiteX2" fmla="*/ 0 w 262026"/>
                <a:gd name="connsiteY2" fmla="*/ 131013 h 262026"/>
                <a:gd name="connsiteX3" fmla="*/ 131013 w 262026"/>
                <a:gd name="connsiteY3" fmla="*/ 0 h 262026"/>
                <a:gd name="connsiteX4" fmla="*/ 262026 w 262026"/>
                <a:gd name="connsiteY4" fmla="*/ 131013 h 26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026" h="262026">
                  <a:moveTo>
                    <a:pt x="262026" y="131013"/>
                  </a:moveTo>
                  <a:cubicBezTo>
                    <a:pt x="262026" y="203370"/>
                    <a:pt x="203370" y="262026"/>
                    <a:pt x="131013" y="262026"/>
                  </a:cubicBezTo>
                  <a:cubicBezTo>
                    <a:pt x="58656" y="262026"/>
                    <a:pt x="0" y="203370"/>
                    <a:pt x="0" y="131013"/>
                  </a:cubicBezTo>
                  <a:cubicBezTo>
                    <a:pt x="0" y="58657"/>
                    <a:pt x="58656" y="0"/>
                    <a:pt x="131013" y="0"/>
                  </a:cubicBezTo>
                  <a:cubicBezTo>
                    <a:pt x="203370" y="0"/>
                    <a:pt x="262026" y="58657"/>
                    <a:pt x="262026" y="131013"/>
                  </a:cubicBezTo>
                  <a:close/>
                </a:path>
              </a:pathLst>
            </a:custGeom>
            <a:noFill/>
            <a:ln w="3738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A5EB099-F263-E8F6-FBF9-98BF60FC0BB4}"/>
                </a:ext>
              </a:extLst>
            </p:cNvPr>
            <p:cNvSpPr/>
            <p:nvPr/>
          </p:nvSpPr>
          <p:spPr>
            <a:xfrm>
              <a:off x="6125979" y="4910189"/>
              <a:ext cx="3119" cy="498972"/>
            </a:xfrm>
            <a:custGeom>
              <a:avLst/>
              <a:gdLst>
                <a:gd name="connsiteX0" fmla="*/ 0 w 3119"/>
                <a:gd name="connsiteY0" fmla="*/ 0 h 498972"/>
                <a:gd name="connsiteX1" fmla="*/ 3119 w 3119"/>
                <a:gd name="connsiteY1" fmla="*/ 498973 h 49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19" h="498972">
                  <a:moveTo>
                    <a:pt x="0" y="0"/>
                  </a:moveTo>
                  <a:lnTo>
                    <a:pt x="3119" y="498973"/>
                  </a:lnTo>
                </a:path>
              </a:pathLst>
            </a:custGeom>
            <a:ln w="3738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A295C4-9861-112F-E8CE-2B1E20E6E445}"/>
                </a:ext>
              </a:extLst>
            </p:cNvPr>
            <p:cNvSpPr/>
            <p:nvPr/>
          </p:nvSpPr>
          <p:spPr>
            <a:xfrm>
              <a:off x="6230166" y="5629264"/>
              <a:ext cx="225467" cy="220850"/>
            </a:xfrm>
            <a:custGeom>
              <a:avLst/>
              <a:gdLst>
                <a:gd name="connsiteX0" fmla="*/ 0 w 225467"/>
                <a:gd name="connsiteY0" fmla="*/ 0 h 220850"/>
                <a:gd name="connsiteX1" fmla="*/ 225468 w 225467"/>
                <a:gd name="connsiteY1" fmla="*/ 220851 h 22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67" h="220850">
                  <a:moveTo>
                    <a:pt x="0" y="0"/>
                  </a:moveTo>
                  <a:lnTo>
                    <a:pt x="225468" y="220851"/>
                  </a:lnTo>
                </a:path>
              </a:pathLst>
            </a:custGeom>
            <a:ln w="3738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B010B85-77DB-0224-87D3-B6D353950B28}"/>
                </a:ext>
              </a:extLst>
            </p:cNvPr>
            <p:cNvSpPr/>
            <p:nvPr/>
          </p:nvSpPr>
          <p:spPr>
            <a:xfrm>
              <a:off x="5933203" y="5641991"/>
              <a:ext cx="151975" cy="397780"/>
            </a:xfrm>
            <a:custGeom>
              <a:avLst/>
              <a:gdLst>
                <a:gd name="connsiteX0" fmla="*/ 0 w 151975"/>
                <a:gd name="connsiteY0" fmla="*/ 397781 h 397780"/>
                <a:gd name="connsiteX1" fmla="*/ 151975 w 151975"/>
                <a:gd name="connsiteY1" fmla="*/ 0 h 39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975" h="397780">
                  <a:moveTo>
                    <a:pt x="0" y="397781"/>
                  </a:moveTo>
                  <a:lnTo>
                    <a:pt x="151975" y="0"/>
                  </a:lnTo>
                </a:path>
              </a:pathLst>
            </a:custGeom>
            <a:ln w="3738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C794788-C96B-FFBC-296E-3CDB1A80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 Diagram Slide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C58D68-B5B8-5288-B62E-EDEA5E11F3A4}"/>
              </a:ext>
            </a:extLst>
          </p:cNvPr>
          <p:cNvSpPr/>
          <p:nvPr/>
        </p:nvSpPr>
        <p:spPr>
          <a:xfrm>
            <a:off x="3037438" y="3306963"/>
            <a:ext cx="848466" cy="848466"/>
          </a:xfrm>
          <a:custGeom>
            <a:avLst/>
            <a:gdLst>
              <a:gd name="connsiteX0" fmla="*/ 848466 w 848466"/>
              <a:gd name="connsiteY0" fmla="*/ 424233 h 848466"/>
              <a:gd name="connsiteX1" fmla="*/ 424233 w 848466"/>
              <a:gd name="connsiteY1" fmla="*/ 848466 h 848466"/>
              <a:gd name="connsiteX2" fmla="*/ 0 w 848466"/>
              <a:gd name="connsiteY2" fmla="*/ 424233 h 848466"/>
              <a:gd name="connsiteX3" fmla="*/ 424233 w 848466"/>
              <a:gd name="connsiteY3" fmla="*/ 0 h 848466"/>
              <a:gd name="connsiteX4" fmla="*/ 848466 w 848466"/>
              <a:gd name="connsiteY4" fmla="*/ 424233 h 8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466" h="848466">
                <a:moveTo>
                  <a:pt x="848466" y="424233"/>
                </a:moveTo>
                <a:cubicBezTo>
                  <a:pt x="848466" y="658530"/>
                  <a:pt x="658531" y="848466"/>
                  <a:pt x="424233" y="848466"/>
                </a:cubicBezTo>
                <a:cubicBezTo>
                  <a:pt x="189936" y="848466"/>
                  <a:pt x="0" y="658530"/>
                  <a:pt x="0" y="424233"/>
                </a:cubicBezTo>
                <a:cubicBezTo>
                  <a:pt x="0" y="189936"/>
                  <a:pt x="189936" y="0"/>
                  <a:pt x="424233" y="0"/>
                </a:cubicBezTo>
                <a:cubicBezTo>
                  <a:pt x="658531" y="0"/>
                  <a:pt x="848466" y="189936"/>
                  <a:pt x="848466" y="424233"/>
                </a:cubicBezTo>
                <a:close/>
              </a:path>
            </a:pathLst>
          </a:custGeom>
          <a:noFill/>
          <a:ln w="161982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72274D6-9F04-25A2-7684-25B8A0F41AE1}"/>
              </a:ext>
            </a:extLst>
          </p:cNvPr>
          <p:cNvSpPr/>
          <p:nvPr/>
        </p:nvSpPr>
        <p:spPr>
          <a:xfrm>
            <a:off x="8302919" y="3481647"/>
            <a:ext cx="848466" cy="848466"/>
          </a:xfrm>
          <a:custGeom>
            <a:avLst/>
            <a:gdLst>
              <a:gd name="connsiteX0" fmla="*/ 848466 w 848466"/>
              <a:gd name="connsiteY0" fmla="*/ 424233 h 848466"/>
              <a:gd name="connsiteX1" fmla="*/ 424233 w 848466"/>
              <a:gd name="connsiteY1" fmla="*/ 848466 h 848466"/>
              <a:gd name="connsiteX2" fmla="*/ 0 w 848466"/>
              <a:gd name="connsiteY2" fmla="*/ 424233 h 848466"/>
              <a:gd name="connsiteX3" fmla="*/ 424233 w 848466"/>
              <a:gd name="connsiteY3" fmla="*/ 0 h 848466"/>
              <a:gd name="connsiteX4" fmla="*/ 848466 w 848466"/>
              <a:gd name="connsiteY4" fmla="*/ 424233 h 8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466" h="848466">
                <a:moveTo>
                  <a:pt x="848466" y="424233"/>
                </a:moveTo>
                <a:cubicBezTo>
                  <a:pt x="848466" y="658530"/>
                  <a:pt x="658531" y="848466"/>
                  <a:pt x="424233" y="848466"/>
                </a:cubicBezTo>
                <a:cubicBezTo>
                  <a:pt x="189936" y="848466"/>
                  <a:pt x="0" y="658530"/>
                  <a:pt x="0" y="424233"/>
                </a:cubicBezTo>
                <a:cubicBezTo>
                  <a:pt x="0" y="189936"/>
                  <a:pt x="189936" y="0"/>
                  <a:pt x="424233" y="0"/>
                </a:cubicBezTo>
                <a:cubicBezTo>
                  <a:pt x="658531" y="0"/>
                  <a:pt x="848466" y="189936"/>
                  <a:pt x="848466" y="424233"/>
                </a:cubicBezTo>
                <a:close/>
              </a:path>
            </a:pathLst>
          </a:custGeom>
          <a:noFill/>
          <a:ln w="161982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BEA771B-6169-5679-C697-5FB4288E24EE}"/>
              </a:ext>
            </a:extLst>
          </p:cNvPr>
          <p:cNvSpPr/>
          <p:nvPr/>
        </p:nvSpPr>
        <p:spPr>
          <a:xfrm>
            <a:off x="3895262" y="2789149"/>
            <a:ext cx="3234652" cy="957643"/>
          </a:xfrm>
          <a:custGeom>
            <a:avLst/>
            <a:gdLst>
              <a:gd name="connsiteX0" fmla="*/ 3234652 w 3234652"/>
              <a:gd name="connsiteY0" fmla="*/ 957644 h 957643"/>
              <a:gd name="connsiteX1" fmla="*/ 2202269 w 3234652"/>
              <a:gd name="connsiteY1" fmla="*/ 0 h 957643"/>
              <a:gd name="connsiteX2" fmla="*/ 1169885 w 3234652"/>
              <a:gd name="connsiteY2" fmla="*/ 957644 h 957643"/>
              <a:gd name="connsiteX3" fmla="*/ 0 w 3234652"/>
              <a:gd name="connsiteY3" fmla="*/ 957644 h 95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4652" h="957643">
                <a:moveTo>
                  <a:pt x="3234652" y="957644"/>
                </a:moveTo>
                <a:cubicBezTo>
                  <a:pt x="3194725" y="422112"/>
                  <a:pt x="2747908" y="0"/>
                  <a:pt x="2202269" y="0"/>
                </a:cubicBezTo>
                <a:cubicBezTo>
                  <a:pt x="1656630" y="0"/>
                  <a:pt x="1209813" y="422112"/>
                  <a:pt x="1169885" y="957644"/>
                </a:cubicBezTo>
                <a:lnTo>
                  <a:pt x="0" y="957644"/>
                </a:lnTo>
              </a:path>
            </a:pathLst>
          </a:custGeom>
          <a:noFill/>
          <a:ln w="161982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5CA05C4-E688-9F59-1AED-2F3940EBE70D}"/>
              </a:ext>
            </a:extLst>
          </p:cNvPr>
          <p:cNvSpPr/>
          <p:nvPr/>
        </p:nvSpPr>
        <p:spPr>
          <a:xfrm>
            <a:off x="5065147" y="3902761"/>
            <a:ext cx="3234652" cy="957643"/>
          </a:xfrm>
          <a:custGeom>
            <a:avLst/>
            <a:gdLst>
              <a:gd name="connsiteX0" fmla="*/ 0 w 3234652"/>
              <a:gd name="connsiteY0" fmla="*/ 0 h 957643"/>
              <a:gd name="connsiteX1" fmla="*/ 1032384 w 3234652"/>
              <a:gd name="connsiteY1" fmla="*/ 957644 h 957643"/>
              <a:gd name="connsiteX2" fmla="*/ 2064767 w 3234652"/>
              <a:gd name="connsiteY2" fmla="*/ 0 h 957643"/>
              <a:gd name="connsiteX3" fmla="*/ 3234653 w 3234652"/>
              <a:gd name="connsiteY3" fmla="*/ 0 h 95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4652" h="957643">
                <a:moveTo>
                  <a:pt x="0" y="0"/>
                </a:moveTo>
                <a:cubicBezTo>
                  <a:pt x="39928" y="535532"/>
                  <a:pt x="486745" y="957644"/>
                  <a:pt x="1032384" y="957644"/>
                </a:cubicBezTo>
                <a:cubicBezTo>
                  <a:pt x="1578023" y="957644"/>
                  <a:pt x="2024840" y="535532"/>
                  <a:pt x="2064767" y="0"/>
                </a:cubicBezTo>
                <a:lnTo>
                  <a:pt x="3234653" y="0"/>
                </a:lnTo>
              </a:path>
            </a:pathLst>
          </a:custGeom>
          <a:noFill/>
          <a:ln w="161982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02EB66-441C-A330-9C89-5B5444E2BEEE}"/>
              </a:ext>
            </a:extLst>
          </p:cNvPr>
          <p:cNvSpPr txBox="1"/>
          <p:nvPr/>
        </p:nvSpPr>
        <p:spPr>
          <a:xfrm>
            <a:off x="5436634" y="3333673"/>
            <a:ext cx="133882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2-ITEM</a:t>
            </a:r>
          </a:p>
          <a:p>
            <a:pPr algn="ctr"/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CLUSTER</a:t>
            </a:r>
          </a:p>
          <a:p>
            <a:pPr algn="ctr"/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DIAGRAM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82ADE79-269F-8A1A-3429-C796D263C0E2}"/>
              </a:ext>
            </a:extLst>
          </p:cNvPr>
          <p:cNvGrpSpPr/>
          <p:nvPr/>
        </p:nvGrpSpPr>
        <p:grpSpPr>
          <a:xfrm>
            <a:off x="8182644" y="1988840"/>
            <a:ext cx="2504788" cy="960919"/>
            <a:chOff x="2074574" y="1339026"/>
            <a:chExt cx="4595901" cy="96091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AFBACC-6D63-F066-6F9C-4F1115B005AC}"/>
                </a:ext>
              </a:extLst>
            </p:cNvPr>
            <p:cNvSpPr txBox="1"/>
            <p:nvPr/>
          </p:nvSpPr>
          <p:spPr>
            <a:xfrm>
              <a:off x="2074574" y="1795394"/>
              <a:ext cx="4595901" cy="5045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1E9CE0-9F91-55CA-BBF2-83DE6E10ED60}"/>
                </a:ext>
              </a:extLst>
            </p:cNvPr>
            <p:cNvSpPr txBox="1"/>
            <p:nvPr/>
          </p:nvSpPr>
          <p:spPr>
            <a:xfrm>
              <a:off x="2074574" y="1339026"/>
              <a:ext cx="4595901" cy="33148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Edit Title Here 02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DE381E-F270-09D4-D987-3568E333E5AE}"/>
              </a:ext>
            </a:extLst>
          </p:cNvPr>
          <p:cNvGrpSpPr/>
          <p:nvPr/>
        </p:nvGrpSpPr>
        <p:grpSpPr>
          <a:xfrm>
            <a:off x="1426244" y="4539000"/>
            <a:ext cx="2504788" cy="960919"/>
            <a:chOff x="2074574" y="1339026"/>
            <a:chExt cx="4595901" cy="96091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0AA849-1339-A9E0-37E7-AF069C756B7A}"/>
                </a:ext>
              </a:extLst>
            </p:cNvPr>
            <p:cNvSpPr txBox="1"/>
            <p:nvPr/>
          </p:nvSpPr>
          <p:spPr>
            <a:xfrm>
              <a:off x="2074574" y="1795394"/>
              <a:ext cx="4595901" cy="5045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630D7C-932F-6645-4FB7-8E9966123FA0}"/>
                </a:ext>
              </a:extLst>
            </p:cNvPr>
            <p:cNvSpPr txBox="1"/>
            <p:nvPr/>
          </p:nvSpPr>
          <p:spPr>
            <a:xfrm>
              <a:off x="2074574" y="1339026"/>
              <a:ext cx="4595901" cy="33148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Edit Title Here 01</a:t>
              </a:r>
            </a:p>
          </p:txBody>
        </p:sp>
      </p:grpSp>
      <p:pic>
        <p:nvPicPr>
          <p:cNvPr id="13" name="Graphic 12" descr="Network with solid fill">
            <a:extLst>
              <a:ext uri="{FF2B5EF4-FFF2-40B4-BE49-F238E27FC236}">
                <a16:creationId xmlns:a16="http://schemas.microsoft.com/office/drawing/2014/main" id="{7D2AA947-661F-4B62-F6EA-EFB1F4134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6408" y="3665136"/>
            <a:ext cx="481488" cy="481488"/>
          </a:xfrm>
          <a:prstGeom prst="rect">
            <a:avLst/>
          </a:prstGeom>
        </p:spPr>
      </p:pic>
      <p:pic>
        <p:nvPicPr>
          <p:cNvPr id="14" name="Graphic 13" descr="Users with solid fill">
            <a:extLst>
              <a:ext uri="{FF2B5EF4-FFF2-40B4-BE49-F238E27FC236}">
                <a16:creationId xmlns:a16="http://schemas.microsoft.com/office/drawing/2014/main" id="{BC226068-CF6B-030E-13D4-A514AF463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4092" y="3501008"/>
            <a:ext cx="481488" cy="4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1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phic 5">
            <a:extLst>
              <a:ext uri="{FF2B5EF4-FFF2-40B4-BE49-F238E27FC236}">
                <a16:creationId xmlns:a16="http://schemas.microsoft.com/office/drawing/2014/main" id="{A0FC7C6F-CF89-E7EC-9890-0EA97091A5B5}"/>
              </a:ext>
            </a:extLst>
          </p:cNvPr>
          <p:cNvGrpSpPr/>
          <p:nvPr/>
        </p:nvGrpSpPr>
        <p:grpSpPr>
          <a:xfrm>
            <a:off x="6720007" y="1939968"/>
            <a:ext cx="1127598" cy="1245632"/>
            <a:chOff x="6720007" y="1939968"/>
            <a:chExt cx="1127598" cy="1245632"/>
          </a:xfrm>
          <a:noFill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F9FC9D-4B73-C6C0-DC82-BE4FEAAD9C06}"/>
                </a:ext>
              </a:extLst>
            </p:cNvPr>
            <p:cNvSpPr/>
            <p:nvPr/>
          </p:nvSpPr>
          <p:spPr>
            <a:xfrm>
              <a:off x="6965126" y="2532726"/>
              <a:ext cx="271492" cy="271492"/>
            </a:xfrm>
            <a:custGeom>
              <a:avLst/>
              <a:gdLst>
                <a:gd name="connsiteX0" fmla="*/ 271492 w 271492"/>
                <a:gd name="connsiteY0" fmla="*/ 135746 h 271492"/>
                <a:gd name="connsiteX1" fmla="*/ 135746 w 271492"/>
                <a:gd name="connsiteY1" fmla="*/ 271492 h 271492"/>
                <a:gd name="connsiteX2" fmla="*/ 0 w 271492"/>
                <a:gd name="connsiteY2" fmla="*/ 135746 h 271492"/>
                <a:gd name="connsiteX3" fmla="*/ 135746 w 271492"/>
                <a:gd name="connsiteY3" fmla="*/ 0 h 271492"/>
                <a:gd name="connsiteX4" fmla="*/ 271492 w 271492"/>
                <a:gd name="connsiteY4" fmla="*/ 135746 h 27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92" h="271492">
                  <a:moveTo>
                    <a:pt x="271492" y="135746"/>
                  </a:moveTo>
                  <a:cubicBezTo>
                    <a:pt x="271492" y="210717"/>
                    <a:pt x="210717" y="271492"/>
                    <a:pt x="135746" y="271492"/>
                  </a:cubicBezTo>
                  <a:cubicBezTo>
                    <a:pt x="60776" y="271492"/>
                    <a:pt x="0" y="210717"/>
                    <a:pt x="0" y="135746"/>
                  </a:cubicBezTo>
                  <a:cubicBezTo>
                    <a:pt x="0" y="60776"/>
                    <a:pt x="60776" y="0"/>
                    <a:pt x="135746" y="0"/>
                  </a:cubicBezTo>
                  <a:cubicBezTo>
                    <a:pt x="210717" y="0"/>
                    <a:pt x="271492" y="60776"/>
                    <a:pt x="271492" y="135746"/>
                  </a:cubicBezTo>
                  <a:close/>
                </a:path>
              </a:pathLst>
            </a:custGeom>
            <a:noFill/>
            <a:ln w="387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070CA1-A034-92E8-453C-0745CF51C0A6}"/>
                </a:ext>
              </a:extLst>
            </p:cNvPr>
            <p:cNvSpPr/>
            <p:nvPr/>
          </p:nvSpPr>
          <p:spPr>
            <a:xfrm>
              <a:off x="6894667" y="1939968"/>
              <a:ext cx="271492" cy="271492"/>
            </a:xfrm>
            <a:custGeom>
              <a:avLst/>
              <a:gdLst>
                <a:gd name="connsiteX0" fmla="*/ 271492 w 271492"/>
                <a:gd name="connsiteY0" fmla="*/ 135746 h 271492"/>
                <a:gd name="connsiteX1" fmla="*/ 135746 w 271492"/>
                <a:gd name="connsiteY1" fmla="*/ 271492 h 271492"/>
                <a:gd name="connsiteX2" fmla="*/ 0 w 271492"/>
                <a:gd name="connsiteY2" fmla="*/ 135746 h 271492"/>
                <a:gd name="connsiteX3" fmla="*/ 135746 w 271492"/>
                <a:gd name="connsiteY3" fmla="*/ 0 h 271492"/>
                <a:gd name="connsiteX4" fmla="*/ 271492 w 271492"/>
                <a:gd name="connsiteY4" fmla="*/ 135746 h 27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92" h="271492">
                  <a:moveTo>
                    <a:pt x="271492" y="135746"/>
                  </a:moveTo>
                  <a:cubicBezTo>
                    <a:pt x="271492" y="210717"/>
                    <a:pt x="210716" y="271492"/>
                    <a:pt x="135746" y="271492"/>
                  </a:cubicBezTo>
                  <a:cubicBezTo>
                    <a:pt x="60776" y="271492"/>
                    <a:pt x="0" y="210717"/>
                    <a:pt x="0" y="135746"/>
                  </a:cubicBezTo>
                  <a:cubicBezTo>
                    <a:pt x="0" y="60776"/>
                    <a:pt x="60776" y="0"/>
                    <a:pt x="135746" y="0"/>
                  </a:cubicBezTo>
                  <a:cubicBezTo>
                    <a:pt x="210716" y="0"/>
                    <a:pt x="271492" y="60776"/>
                    <a:pt x="271492" y="135746"/>
                  </a:cubicBezTo>
                  <a:close/>
                </a:path>
              </a:pathLst>
            </a:custGeom>
            <a:noFill/>
            <a:ln w="387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6481D0-FA3A-99BB-F9A7-261C99332090}"/>
                </a:ext>
              </a:extLst>
            </p:cNvPr>
            <p:cNvSpPr/>
            <p:nvPr/>
          </p:nvSpPr>
          <p:spPr>
            <a:xfrm>
              <a:off x="7576113" y="2179011"/>
              <a:ext cx="271492" cy="271492"/>
            </a:xfrm>
            <a:custGeom>
              <a:avLst/>
              <a:gdLst>
                <a:gd name="connsiteX0" fmla="*/ 271492 w 271492"/>
                <a:gd name="connsiteY0" fmla="*/ 135746 h 271492"/>
                <a:gd name="connsiteX1" fmla="*/ 135746 w 271492"/>
                <a:gd name="connsiteY1" fmla="*/ 271492 h 271492"/>
                <a:gd name="connsiteX2" fmla="*/ 0 w 271492"/>
                <a:gd name="connsiteY2" fmla="*/ 135746 h 271492"/>
                <a:gd name="connsiteX3" fmla="*/ 135746 w 271492"/>
                <a:gd name="connsiteY3" fmla="*/ 0 h 271492"/>
                <a:gd name="connsiteX4" fmla="*/ 271492 w 271492"/>
                <a:gd name="connsiteY4" fmla="*/ 135746 h 27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92" h="271492">
                  <a:moveTo>
                    <a:pt x="271492" y="135746"/>
                  </a:moveTo>
                  <a:cubicBezTo>
                    <a:pt x="271492" y="210717"/>
                    <a:pt x="210716" y="271492"/>
                    <a:pt x="135746" y="271492"/>
                  </a:cubicBezTo>
                  <a:cubicBezTo>
                    <a:pt x="60776" y="271492"/>
                    <a:pt x="0" y="210717"/>
                    <a:pt x="0" y="135746"/>
                  </a:cubicBezTo>
                  <a:cubicBezTo>
                    <a:pt x="0" y="60776"/>
                    <a:pt x="60776" y="0"/>
                    <a:pt x="135746" y="0"/>
                  </a:cubicBezTo>
                  <a:cubicBezTo>
                    <a:pt x="210716" y="0"/>
                    <a:pt x="271492" y="60776"/>
                    <a:pt x="271492" y="135746"/>
                  </a:cubicBezTo>
                  <a:close/>
                </a:path>
              </a:pathLst>
            </a:custGeom>
            <a:noFill/>
            <a:ln w="387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B9C3212-066C-89CA-51D6-11DEEE636124}"/>
                </a:ext>
              </a:extLst>
            </p:cNvPr>
            <p:cNvSpPr/>
            <p:nvPr/>
          </p:nvSpPr>
          <p:spPr>
            <a:xfrm>
              <a:off x="6720007" y="2774225"/>
              <a:ext cx="313250" cy="411375"/>
            </a:xfrm>
            <a:custGeom>
              <a:avLst/>
              <a:gdLst>
                <a:gd name="connsiteX0" fmla="*/ 0 w 313250"/>
                <a:gd name="connsiteY0" fmla="*/ 411375 h 411375"/>
                <a:gd name="connsiteX1" fmla="*/ 313250 w 313250"/>
                <a:gd name="connsiteY1" fmla="*/ 0 h 41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3250" h="411375">
                  <a:moveTo>
                    <a:pt x="0" y="411375"/>
                  </a:moveTo>
                  <a:lnTo>
                    <a:pt x="313250" y="0"/>
                  </a:lnTo>
                </a:path>
              </a:pathLst>
            </a:custGeom>
            <a:ln w="387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2E904A-7E05-F684-5D43-143FA60AC2A0}"/>
                </a:ext>
              </a:extLst>
            </p:cNvPr>
            <p:cNvSpPr/>
            <p:nvPr/>
          </p:nvSpPr>
          <p:spPr>
            <a:xfrm>
              <a:off x="7044376" y="2205772"/>
              <a:ext cx="45377" cy="323980"/>
            </a:xfrm>
            <a:custGeom>
              <a:avLst/>
              <a:gdLst>
                <a:gd name="connsiteX0" fmla="*/ 45378 w 45377"/>
                <a:gd name="connsiteY0" fmla="*/ 323981 h 323980"/>
                <a:gd name="connsiteX1" fmla="*/ 0 w 45377"/>
                <a:gd name="connsiteY1" fmla="*/ 0 h 3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77" h="323980">
                  <a:moveTo>
                    <a:pt x="45378" y="323981"/>
                  </a:moveTo>
                  <a:lnTo>
                    <a:pt x="0" y="0"/>
                  </a:lnTo>
                </a:path>
              </a:pathLst>
            </a:custGeom>
            <a:ln w="387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8FE1C39-D591-A9A1-9B76-C3894FB6C880}"/>
                </a:ext>
              </a:extLst>
            </p:cNvPr>
            <p:cNvSpPr/>
            <p:nvPr/>
          </p:nvSpPr>
          <p:spPr>
            <a:xfrm>
              <a:off x="7216709" y="2380949"/>
              <a:ext cx="376469" cy="230122"/>
            </a:xfrm>
            <a:custGeom>
              <a:avLst/>
              <a:gdLst>
                <a:gd name="connsiteX0" fmla="*/ 376469 w 376469"/>
                <a:gd name="connsiteY0" fmla="*/ 0 h 230122"/>
                <a:gd name="connsiteX1" fmla="*/ 0 w 376469"/>
                <a:gd name="connsiteY1" fmla="*/ 230122 h 23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6469" h="230122">
                  <a:moveTo>
                    <a:pt x="376469" y="0"/>
                  </a:moveTo>
                  <a:lnTo>
                    <a:pt x="0" y="230122"/>
                  </a:lnTo>
                </a:path>
              </a:pathLst>
            </a:custGeom>
            <a:ln w="387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5">
            <a:extLst>
              <a:ext uri="{FF2B5EF4-FFF2-40B4-BE49-F238E27FC236}">
                <a16:creationId xmlns:a16="http://schemas.microsoft.com/office/drawing/2014/main" id="{E72CEF84-43C6-8D92-CA78-CB42ACFFC569}"/>
              </a:ext>
            </a:extLst>
          </p:cNvPr>
          <p:cNvGrpSpPr/>
          <p:nvPr/>
        </p:nvGrpSpPr>
        <p:grpSpPr>
          <a:xfrm>
            <a:off x="7075533" y="4190898"/>
            <a:ext cx="1287261" cy="993532"/>
            <a:chOff x="7075533" y="4190898"/>
            <a:chExt cx="1287261" cy="993532"/>
          </a:xfrm>
          <a:noFill/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6473A7-3673-15FE-5AF0-39EF958727D5}"/>
                </a:ext>
              </a:extLst>
            </p:cNvPr>
            <p:cNvSpPr/>
            <p:nvPr/>
          </p:nvSpPr>
          <p:spPr>
            <a:xfrm>
              <a:off x="7548964" y="4440541"/>
              <a:ext cx="271492" cy="271492"/>
            </a:xfrm>
            <a:custGeom>
              <a:avLst/>
              <a:gdLst>
                <a:gd name="connsiteX0" fmla="*/ 271492 w 271492"/>
                <a:gd name="connsiteY0" fmla="*/ 135746 h 271492"/>
                <a:gd name="connsiteX1" fmla="*/ 135746 w 271492"/>
                <a:gd name="connsiteY1" fmla="*/ 271492 h 271492"/>
                <a:gd name="connsiteX2" fmla="*/ 0 w 271492"/>
                <a:gd name="connsiteY2" fmla="*/ 135746 h 271492"/>
                <a:gd name="connsiteX3" fmla="*/ 135746 w 271492"/>
                <a:gd name="connsiteY3" fmla="*/ 0 h 271492"/>
                <a:gd name="connsiteX4" fmla="*/ 271492 w 271492"/>
                <a:gd name="connsiteY4" fmla="*/ 135746 h 27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92" h="271492">
                  <a:moveTo>
                    <a:pt x="271492" y="135746"/>
                  </a:moveTo>
                  <a:cubicBezTo>
                    <a:pt x="271492" y="210716"/>
                    <a:pt x="210717" y="271492"/>
                    <a:pt x="135746" y="271492"/>
                  </a:cubicBezTo>
                  <a:cubicBezTo>
                    <a:pt x="60776" y="271492"/>
                    <a:pt x="0" y="210716"/>
                    <a:pt x="0" y="135746"/>
                  </a:cubicBezTo>
                  <a:cubicBezTo>
                    <a:pt x="0" y="60776"/>
                    <a:pt x="60776" y="0"/>
                    <a:pt x="135746" y="0"/>
                  </a:cubicBezTo>
                  <a:cubicBezTo>
                    <a:pt x="210717" y="0"/>
                    <a:pt x="271492" y="60776"/>
                    <a:pt x="271492" y="135746"/>
                  </a:cubicBezTo>
                  <a:close/>
                </a:path>
              </a:pathLst>
            </a:custGeom>
            <a:noFill/>
            <a:ln w="38729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96C0C99-4A78-9918-85C0-FB7E6BE1E8BD}"/>
                </a:ext>
              </a:extLst>
            </p:cNvPr>
            <p:cNvSpPr/>
            <p:nvPr/>
          </p:nvSpPr>
          <p:spPr>
            <a:xfrm>
              <a:off x="8091302" y="4190898"/>
              <a:ext cx="271492" cy="271492"/>
            </a:xfrm>
            <a:custGeom>
              <a:avLst/>
              <a:gdLst>
                <a:gd name="connsiteX0" fmla="*/ 271492 w 271492"/>
                <a:gd name="connsiteY0" fmla="*/ 135746 h 271492"/>
                <a:gd name="connsiteX1" fmla="*/ 135746 w 271492"/>
                <a:gd name="connsiteY1" fmla="*/ 271492 h 271492"/>
                <a:gd name="connsiteX2" fmla="*/ 0 w 271492"/>
                <a:gd name="connsiteY2" fmla="*/ 135746 h 271492"/>
                <a:gd name="connsiteX3" fmla="*/ 135746 w 271492"/>
                <a:gd name="connsiteY3" fmla="*/ 0 h 271492"/>
                <a:gd name="connsiteX4" fmla="*/ 271492 w 271492"/>
                <a:gd name="connsiteY4" fmla="*/ 135746 h 27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92" h="271492">
                  <a:moveTo>
                    <a:pt x="271492" y="135746"/>
                  </a:moveTo>
                  <a:cubicBezTo>
                    <a:pt x="271492" y="210716"/>
                    <a:pt x="210716" y="271492"/>
                    <a:pt x="135746" y="271492"/>
                  </a:cubicBezTo>
                  <a:cubicBezTo>
                    <a:pt x="60776" y="271492"/>
                    <a:pt x="0" y="210716"/>
                    <a:pt x="0" y="135746"/>
                  </a:cubicBezTo>
                  <a:cubicBezTo>
                    <a:pt x="0" y="60775"/>
                    <a:pt x="60776" y="0"/>
                    <a:pt x="135746" y="0"/>
                  </a:cubicBezTo>
                  <a:cubicBezTo>
                    <a:pt x="210716" y="0"/>
                    <a:pt x="271492" y="60775"/>
                    <a:pt x="271492" y="135746"/>
                  </a:cubicBezTo>
                  <a:close/>
                </a:path>
              </a:pathLst>
            </a:custGeom>
            <a:noFill/>
            <a:ln w="38729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9B63514-B062-F14A-AC34-91546C9F14CF}"/>
                </a:ext>
              </a:extLst>
            </p:cNvPr>
            <p:cNvSpPr/>
            <p:nvPr/>
          </p:nvSpPr>
          <p:spPr>
            <a:xfrm>
              <a:off x="8073720" y="4912938"/>
              <a:ext cx="271492" cy="271492"/>
            </a:xfrm>
            <a:custGeom>
              <a:avLst/>
              <a:gdLst>
                <a:gd name="connsiteX0" fmla="*/ 271492 w 271492"/>
                <a:gd name="connsiteY0" fmla="*/ 135746 h 271492"/>
                <a:gd name="connsiteX1" fmla="*/ 135746 w 271492"/>
                <a:gd name="connsiteY1" fmla="*/ 271492 h 271492"/>
                <a:gd name="connsiteX2" fmla="*/ 0 w 271492"/>
                <a:gd name="connsiteY2" fmla="*/ 135746 h 271492"/>
                <a:gd name="connsiteX3" fmla="*/ 135746 w 271492"/>
                <a:gd name="connsiteY3" fmla="*/ 0 h 271492"/>
                <a:gd name="connsiteX4" fmla="*/ 271492 w 271492"/>
                <a:gd name="connsiteY4" fmla="*/ 135746 h 27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92" h="271492">
                  <a:moveTo>
                    <a:pt x="271492" y="135746"/>
                  </a:moveTo>
                  <a:cubicBezTo>
                    <a:pt x="271492" y="210717"/>
                    <a:pt x="210717" y="271492"/>
                    <a:pt x="135746" y="271492"/>
                  </a:cubicBezTo>
                  <a:cubicBezTo>
                    <a:pt x="60776" y="271492"/>
                    <a:pt x="0" y="210717"/>
                    <a:pt x="0" y="135746"/>
                  </a:cubicBezTo>
                  <a:cubicBezTo>
                    <a:pt x="0" y="60776"/>
                    <a:pt x="60776" y="0"/>
                    <a:pt x="135746" y="0"/>
                  </a:cubicBezTo>
                  <a:cubicBezTo>
                    <a:pt x="210717" y="0"/>
                    <a:pt x="271492" y="60776"/>
                    <a:pt x="271492" y="135746"/>
                  </a:cubicBezTo>
                  <a:close/>
                </a:path>
              </a:pathLst>
            </a:custGeom>
            <a:noFill/>
            <a:ln w="38729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B6B8233-0377-FD03-E3F0-4FF8408DF1D2}"/>
                </a:ext>
              </a:extLst>
            </p:cNvPr>
            <p:cNvSpPr/>
            <p:nvPr/>
          </p:nvSpPr>
          <p:spPr>
            <a:xfrm>
              <a:off x="7075533" y="4373056"/>
              <a:ext cx="487910" cy="171427"/>
            </a:xfrm>
            <a:custGeom>
              <a:avLst/>
              <a:gdLst>
                <a:gd name="connsiteX0" fmla="*/ 0 w 487910"/>
                <a:gd name="connsiteY0" fmla="*/ 0 h 171427"/>
                <a:gd name="connsiteX1" fmla="*/ 487911 w 487910"/>
                <a:gd name="connsiteY1" fmla="*/ 171428 h 17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7910" h="171427">
                  <a:moveTo>
                    <a:pt x="0" y="0"/>
                  </a:moveTo>
                  <a:lnTo>
                    <a:pt x="487911" y="171428"/>
                  </a:lnTo>
                </a:path>
              </a:pathLst>
            </a:custGeom>
            <a:ln w="38729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C5BCE3-6FF2-194A-4A12-1FBC2E207E96}"/>
                </a:ext>
              </a:extLst>
            </p:cNvPr>
            <p:cNvSpPr/>
            <p:nvPr/>
          </p:nvSpPr>
          <p:spPr>
            <a:xfrm>
              <a:off x="7813346" y="4380037"/>
              <a:ext cx="294245" cy="142856"/>
            </a:xfrm>
            <a:custGeom>
              <a:avLst/>
              <a:gdLst>
                <a:gd name="connsiteX0" fmla="*/ 0 w 294245"/>
                <a:gd name="connsiteY0" fmla="*/ 142856 h 142856"/>
                <a:gd name="connsiteX1" fmla="*/ 294246 w 294245"/>
                <a:gd name="connsiteY1" fmla="*/ 0 h 14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245" h="142856">
                  <a:moveTo>
                    <a:pt x="0" y="142856"/>
                  </a:moveTo>
                  <a:lnTo>
                    <a:pt x="294246" y="0"/>
                  </a:lnTo>
                </a:path>
              </a:pathLst>
            </a:custGeom>
            <a:ln w="38729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4D2281E-2177-7B9E-2A87-3FCEF4E9B59D}"/>
                </a:ext>
              </a:extLst>
            </p:cNvPr>
            <p:cNvSpPr/>
            <p:nvPr/>
          </p:nvSpPr>
          <p:spPr>
            <a:xfrm>
              <a:off x="7775078" y="4668724"/>
              <a:ext cx="334840" cy="287393"/>
            </a:xfrm>
            <a:custGeom>
              <a:avLst/>
              <a:gdLst>
                <a:gd name="connsiteX0" fmla="*/ 334840 w 334840"/>
                <a:gd name="connsiteY0" fmla="*/ 287394 h 287393"/>
                <a:gd name="connsiteX1" fmla="*/ 0 w 334840"/>
                <a:gd name="connsiteY1" fmla="*/ 0 h 28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4840" h="287393">
                  <a:moveTo>
                    <a:pt x="334840" y="287394"/>
                  </a:moveTo>
                  <a:lnTo>
                    <a:pt x="0" y="0"/>
                  </a:lnTo>
                </a:path>
              </a:pathLst>
            </a:custGeom>
            <a:ln w="38729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aphic 5">
            <a:extLst>
              <a:ext uri="{FF2B5EF4-FFF2-40B4-BE49-F238E27FC236}">
                <a16:creationId xmlns:a16="http://schemas.microsoft.com/office/drawing/2014/main" id="{395F9BC1-4154-57FB-BDA5-8087B93B536A}"/>
              </a:ext>
            </a:extLst>
          </p:cNvPr>
          <p:cNvGrpSpPr/>
          <p:nvPr/>
        </p:nvGrpSpPr>
        <p:grpSpPr>
          <a:xfrm>
            <a:off x="5625893" y="5076997"/>
            <a:ext cx="963926" cy="1422619"/>
            <a:chOff x="5625893" y="5076997"/>
            <a:chExt cx="963926" cy="1422619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71F6104-3F56-D73C-067D-17ECFA0E7437}"/>
                </a:ext>
              </a:extLst>
            </p:cNvPr>
            <p:cNvSpPr/>
            <p:nvPr/>
          </p:nvSpPr>
          <p:spPr>
            <a:xfrm>
              <a:off x="5913804" y="5583524"/>
              <a:ext cx="271492" cy="271492"/>
            </a:xfrm>
            <a:custGeom>
              <a:avLst/>
              <a:gdLst>
                <a:gd name="connsiteX0" fmla="*/ 271492 w 271492"/>
                <a:gd name="connsiteY0" fmla="*/ 135746 h 271492"/>
                <a:gd name="connsiteX1" fmla="*/ 135746 w 271492"/>
                <a:gd name="connsiteY1" fmla="*/ 271492 h 271492"/>
                <a:gd name="connsiteX2" fmla="*/ 0 w 271492"/>
                <a:gd name="connsiteY2" fmla="*/ 135746 h 271492"/>
                <a:gd name="connsiteX3" fmla="*/ 135746 w 271492"/>
                <a:gd name="connsiteY3" fmla="*/ 0 h 271492"/>
                <a:gd name="connsiteX4" fmla="*/ 271492 w 271492"/>
                <a:gd name="connsiteY4" fmla="*/ 135746 h 27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92" h="271492">
                  <a:moveTo>
                    <a:pt x="271492" y="135746"/>
                  </a:moveTo>
                  <a:cubicBezTo>
                    <a:pt x="271492" y="210716"/>
                    <a:pt x="210717" y="271492"/>
                    <a:pt x="135746" y="271492"/>
                  </a:cubicBezTo>
                  <a:cubicBezTo>
                    <a:pt x="60776" y="271492"/>
                    <a:pt x="0" y="210716"/>
                    <a:pt x="0" y="135746"/>
                  </a:cubicBezTo>
                  <a:cubicBezTo>
                    <a:pt x="0" y="60776"/>
                    <a:pt x="60776" y="0"/>
                    <a:pt x="135746" y="0"/>
                  </a:cubicBezTo>
                  <a:cubicBezTo>
                    <a:pt x="210717" y="0"/>
                    <a:pt x="271492" y="60776"/>
                    <a:pt x="271492" y="135746"/>
                  </a:cubicBezTo>
                  <a:close/>
                </a:path>
              </a:pathLst>
            </a:custGeom>
            <a:noFill/>
            <a:ln w="38729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4E949B6-31EB-E6B4-EF4D-2ECC61532571}"/>
                </a:ext>
              </a:extLst>
            </p:cNvPr>
            <p:cNvSpPr/>
            <p:nvPr/>
          </p:nvSpPr>
          <p:spPr>
            <a:xfrm>
              <a:off x="6318328" y="6022566"/>
              <a:ext cx="271492" cy="271492"/>
            </a:xfrm>
            <a:custGeom>
              <a:avLst/>
              <a:gdLst>
                <a:gd name="connsiteX0" fmla="*/ 271492 w 271492"/>
                <a:gd name="connsiteY0" fmla="*/ 135746 h 271492"/>
                <a:gd name="connsiteX1" fmla="*/ 135746 w 271492"/>
                <a:gd name="connsiteY1" fmla="*/ 271492 h 271492"/>
                <a:gd name="connsiteX2" fmla="*/ 0 w 271492"/>
                <a:gd name="connsiteY2" fmla="*/ 135746 h 271492"/>
                <a:gd name="connsiteX3" fmla="*/ 135746 w 271492"/>
                <a:gd name="connsiteY3" fmla="*/ 0 h 271492"/>
                <a:gd name="connsiteX4" fmla="*/ 271492 w 271492"/>
                <a:gd name="connsiteY4" fmla="*/ 135746 h 27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92" h="271492">
                  <a:moveTo>
                    <a:pt x="271492" y="135746"/>
                  </a:moveTo>
                  <a:cubicBezTo>
                    <a:pt x="271492" y="210716"/>
                    <a:pt x="210717" y="271492"/>
                    <a:pt x="135746" y="271492"/>
                  </a:cubicBezTo>
                  <a:cubicBezTo>
                    <a:pt x="60776" y="271492"/>
                    <a:pt x="0" y="210716"/>
                    <a:pt x="0" y="135746"/>
                  </a:cubicBezTo>
                  <a:cubicBezTo>
                    <a:pt x="0" y="60776"/>
                    <a:pt x="60776" y="0"/>
                    <a:pt x="135746" y="0"/>
                  </a:cubicBezTo>
                  <a:cubicBezTo>
                    <a:pt x="210717" y="0"/>
                    <a:pt x="271492" y="60776"/>
                    <a:pt x="271492" y="135746"/>
                  </a:cubicBezTo>
                  <a:close/>
                </a:path>
              </a:pathLst>
            </a:custGeom>
            <a:noFill/>
            <a:ln w="38729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9593F3-E927-BA0B-E108-DFE38ED3A9E0}"/>
                </a:ext>
              </a:extLst>
            </p:cNvPr>
            <p:cNvSpPr/>
            <p:nvPr/>
          </p:nvSpPr>
          <p:spPr>
            <a:xfrm>
              <a:off x="5625893" y="6228124"/>
              <a:ext cx="271492" cy="271492"/>
            </a:xfrm>
            <a:custGeom>
              <a:avLst/>
              <a:gdLst>
                <a:gd name="connsiteX0" fmla="*/ 271492 w 271492"/>
                <a:gd name="connsiteY0" fmla="*/ 135746 h 271492"/>
                <a:gd name="connsiteX1" fmla="*/ 135746 w 271492"/>
                <a:gd name="connsiteY1" fmla="*/ 271492 h 271492"/>
                <a:gd name="connsiteX2" fmla="*/ 0 w 271492"/>
                <a:gd name="connsiteY2" fmla="*/ 135746 h 271492"/>
                <a:gd name="connsiteX3" fmla="*/ 135746 w 271492"/>
                <a:gd name="connsiteY3" fmla="*/ 0 h 271492"/>
                <a:gd name="connsiteX4" fmla="*/ 271492 w 271492"/>
                <a:gd name="connsiteY4" fmla="*/ 135746 h 27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92" h="271492">
                  <a:moveTo>
                    <a:pt x="271492" y="135746"/>
                  </a:moveTo>
                  <a:cubicBezTo>
                    <a:pt x="271492" y="210717"/>
                    <a:pt x="210717" y="271492"/>
                    <a:pt x="135746" y="271492"/>
                  </a:cubicBezTo>
                  <a:cubicBezTo>
                    <a:pt x="60775" y="271492"/>
                    <a:pt x="0" y="210717"/>
                    <a:pt x="0" y="135746"/>
                  </a:cubicBezTo>
                  <a:cubicBezTo>
                    <a:pt x="0" y="60776"/>
                    <a:pt x="60775" y="0"/>
                    <a:pt x="135746" y="0"/>
                  </a:cubicBezTo>
                  <a:cubicBezTo>
                    <a:pt x="210717" y="0"/>
                    <a:pt x="271492" y="60776"/>
                    <a:pt x="271492" y="135746"/>
                  </a:cubicBezTo>
                  <a:close/>
                </a:path>
              </a:pathLst>
            </a:custGeom>
            <a:noFill/>
            <a:ln w="38729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9F2B256-2533-9CC2-9DEA-812910E07930}"/>
                </a:ext>
              </a:extLst>
            </p:cNvPr>
            <p:cNvSpPr/>
            <p:nvPr/>
          </p:nvSpPr>
          <p:spPr>
            <a:xfrm>
              <a:off x="6042311" y="5076997"/>
              <a:ext cx="12928" cy="516998"/>
            </a:xfrm>
            <a:custGeom>
              <a:avLst/>
              <a:gdLst>
                <a:gd name="connsiteX0" fmla="*/ 12928 w 12928"/>
                <a:gd name="connsiteY0" fmla="*/ 0 h 516998"/>
                <a:gd name="connsiteX1" fmla="*/ 0 w 12928"/>
                <a:gd name="connsiteY1" fmla="*/ 516999 h 51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28" h="516998">
                  <a:moveTo>
                    <a:pt x="12928" y="0"/>
                  </a:moveTo>
                  <a:lnTo>
                    <a:pt x="0" y="516999"/>
                  </a:lnTo>
                </a:path>
              </a:pathLst>
            </a:custGeom>
            <a:ln w="38729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165F28-85D9-A439-388C-D0449738F031}"/>
                </a:ext>
              </a:extLst>
            </p:cNvPr>
            <p:cNvSpPr/>
            <p:nvPr/>
          </p:nvSpPr>
          <p:spPr>
            <a:xfrm>
              <a:off x="6139919" y="5825152"/>
              <a:ext cx="226502" cy="235939"/>
            </a:xfrm>
            <a:custGeom>
              <a:avLst/>
              <a:gdLst>
                <a:gd name="connsiteX0" fmla="*/ 0 w 226502"/>
                <a:gd name="connsiteY0" fmla="*/ 0 h 235939"/>
                <a:gd name="connsiteX1" fmla="*/ 226502 w 226502"/>
                <a:gd name="connsiteY1" fmla="*/ 235940 h 23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502" h="235939">
                  <a:moveTo>
                    <a:pt x="0" y="0"/>
                  </a:moveTo>
                  <a:lnTo>
                    <a:pt x="226502" y="235940"/>
                  </a:lnTo>
                </a:path>
              </a:pathLst>
            </a:custGeom>
            <a:ln w="38729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2501BE0-A4FF-5EB0-8DF8-2FDD1FF07C6C}"/>
                </a:ext>
              </a:extLst>
            </p:cNvPr>
            <p:cNvSpPr/>
            <p:nvPr/>
          </p:nvSpPr>
          <p:spPr>
            <a:xfrm>
              <a:off x="5819041" y="5833685"/>
              <a:ext cx="170264" cy="407109"/>
            </a:xfrm>
            <a:custGeom>
              <a:avLst/>
              <a:gdLst>
                <a:gd name="connsiteX0" fmla="*/ 0 w 170264"/>
                <a:gd name="connsiteY0" fmla="*/ 407109 h 407109"/>
                <a:gd name="connsiteX1" fmla="*/ 170264 w 170264"/>
                <a:gd name="connsiteY1" fmla="*/ 0 h 40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264" h="407109">
                  <a:moveTo>
                    <a:pt x="0" y="407109"/>
                  </a:moveTo>
                  <a:lnTo>
                    <a:pt x="170264" y="0"/>
                  </a:lnTo>
                </a:path>
              </a:pathLst>
            </a:custGeom>
            <a:ln w="38729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5">
            <a:extLst>
              <a:ext uri="{FF2B5EF4-FFF2-40B4-BE49-F238E27FC236}">
                <a16:creationId xmlns:a16="http://schemas.microsoft.com/office/drawing/2014/main" id="{B3EF2A6B-435C-DFB7-1209-363EEA6777CE}"/>
              </a:ext>
            </a:extLst>
          </p:cNvPr>
          <p:cNvGrpSpPr/>
          <p:nvPr/>
        </p:nvGrpSpPr>
        <p:grpSpPr>
          <a:xfrm>
            <a:off x="3620729" y="4304278"/>
            <a:ext cx="1450544" cy="866965"/>
            <a:chOff x="3620729" y="4304278"/>
            <a:chExt cx="1450544" cy="866965"/>
          </a:xfrm>
          <a:noFill/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47768F-D514-C836-3F0E-014B10F2781C}"/>
                </a:ext>
              </a:extLst>
            </p:cNvPr>
            <p:cNvSpPr/>
            <p:nvPr/>
          </p:nvSpPr>
          <p:spPr>
            <a:xfrm>
              <a:off x="4322730" y="4379650"/>
              <a:ext cx="271492" cy="271492"/>
            </a:xfrm>
            <a:custGeom>
              <a:avLst/>
              <a:gdLst>
                <a:gd name="connsiteX0" fmla="*/ 271492 w 271492"/>
                <a:gd name="connsiteY0" fmla="*/ 135746 h 271492"/>
                <a:gd name="connsiteX1" fmla="*/ 135746 w 271492"/>
                <a:gd name="connsiteY1" fmla="*/ 271492 h 271492"/>
                <a:gd name="connsiteX2" fmla="*/ 0 w 271492"/>
                <a:gd name="connsiteY2" fmla="*/ 135746 h 271492"/>
                <a:gd name="connsiteX3" fmla="*/ 135746 w 271492"/>
                <a:gd name="connsiteY3" fmla="*/ 0 h 271492"/>
                <a:gd name="connsiteX4" fmla="*/ 271492 w 271492"/>
                <a:gd name="connsiteY4" fmla="*/ 135746 h 27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92" h="271492">
                  <a:moveTo>
                    <a:pt x="271492" y="135746"/>
                  </a:moveTo>
                  <a:cubicBezTo>
                    <a:pt x="271492" y="210717"/>
                    <a:pt x="210717" y="271492"/>
                    <a:pt x="135746" y="271492"/>
                  </a:cubicBezTo>
                  <a:cubicBezTo>
                    <a:pt x="60776" y="271492"/>
                    <a:pt x="0" y="210717"/>
                    <a:pt x="0" y="135746"/>
                  </a:cubicBezTo>
                  <a:cubicBezTo>
                    <a:pt x="0" y="60776"/>
                    <a:pt x="60776" y="0"/>
                    <a:pt x="135746" y="0"/>
                  </a:cubicBezTo>
                  <a:cubicBezTo>
                    <a:pt x="210717" y="0"/>
                    <a:pt x="271492" y="60776"/>
                    <a:pt x="271492" y="135746"/>
                  </a:cubicBezTo>
                  <a:close/>
                </a:path>
              </a:pathLst>
            </a:custGeom>
            <a:noFill/>
            <a:ln w="38729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3906643-32B4-1E54-77CD-ABA4495A4498}"/>
                </a:ext>
              </a:extLst>
            </p:cNvPr>
            <p:cNvSpPr/>
            <p:nvPr/>
          </p:nvSpPr>
          <p:spPr>
            <a:xfrm>
              <a:off x="4029648" y="4899751"/>
              <a:ext cx="271492" cy="271492"/>
            </a:xfrm>
            <a:custGeom>
              <a:avLst/>
              <a:gdLst>
                <a:gd name="connsiteX0" fmla="*/ 271492 w 271492"/>
                <a:gd name="connsiteY0" fmla="*/ 135746 h 271492"/>
                <a:gd name="connsiteX1" fmla="*/ 135746 w 271492"/>
                <a:gd name="connsiteY1" fmla="*/ 271492 h 271492"/>
                <a:gd name="connsiteX2" fmla="*/ 0 w 271492"/>
                <a:gd name="connsiteY2" fmla="*/ 135746 h 271492"/>
                <a:gd name="connsiteX3" fmla="*/ 135746 w 271492"/>
                <a:gd name="connsiteY3" fmla="*/ 0 h 271492"/>
                <a:gd name="connsiteX4" fmla="*/ 271492 w 271492"/>
                <a:gd name="connsiteY4" fmla="*/ 135746 h 27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92" h="271492">
                  <a:moveTo>
                    <a:pt x="271492" y="135746"/>
                  </a:moveTo>
                  <a:cubicBezTo>
                    <a:pt x="271492" y="210717"/>
                    <a:pt x="210717" y="271492"/>
                    <a:pt x="135746" y="271492"/>
                  </a:cubicBezTo>
                  <a:cubicBezTo>
                    <a:pt x="60776" y="271492"/>
                    <a:pt x="0" y="210717"/>
                    <a:pt x="0" y="135746"/>
                  </a:cubicBezTo>
                  <a:cubicBezTo>
                    <a:pt x="0" y="60776"/>
                    <a:pt x="60776" y="0"/>
                    <a:pt x="135746" y="0"/>
                  </a:cubicBezTo>
                  <a:cubicBezTo>
                    <a:pt x="210717" y="0"/>
                    <a:pt x="271492" y="60776"/>
                    <a:pt x="271492" y="135746"/>
                  </a:cubicBezTo>
                  <a:close/>
                </a:path>
              </a:pathLst>
            </a:custGeom>
            <a:noFill/>
            <a:ln w="38729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1660989-0472-857D-ABBE-BA00827F3E87}"/>
                </a:ext>
              </a:extLst>
            </p:cNvPr>
            <p:cNvSpPr/>
            <p:nvPr/>
          </p:nvSpPr>
          <p:spPr>
            <a:xfrm>
              <a:off x="3620729" y="4304278"/>
              <a:ext cx="271492" cy="271492"/>
            </a:xfrm>
            <a:custGeom>
              <a:avLst/>
              <a:gdLst>
                <a:gd name="connsiteX0" fmla="*/ 271492 w 271492"/>
                <a:gd name="connsiteY0" fmla="*/ 135746 h 271492"/>
                <a:gd name="connsiteX1" fmla="*/ 135746 w 271492"/>
                <a:gd name="connsiteY1" fmla="*/ 271492 h 271492"/>
                <a:gd name="connsiteX2" fmla="*/ 0 w 271492"/>
                <a:gd name="connsiteY2" fmla="*/ 135746 h 271492"/>
                <a:gd name="connsiteX3" fmla="*/ 135746 w 271492"/>
                <a:gd name="connsiteY3" fmla="*/ 0 h 271492"/>
                <a:gd name="connsiteX4" fmla="*/ 271492 w 271492"/>
                <a:gd name="connsiteY4" fmla="*/ 135746 h 27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92" h="271492">
                  <a:moveTo>
                    <a:pt x="271492" y="135746"/>
                  </a:moveTo>
                  <a:cubicBezTo>
                    <a:pt x="271492" y="210717"/>
                    <a:pt x="210717" y="271492"/>
                    <a:pt x="135746" y="271492"/>
                  </a:cubicBezTo>
                  <a:cubicBezTo>
                    <a:pt x="60776" y="271492"/>
                    <a:pt x="0" y="210717"/>
                    <a:pt x="0" y="135746"/>
                  </a:cubicBezTo>
                  <a:cubicBezTo>
                    <a:pt x="0" y="60776"/>
                    <a:pt x="60776" y="0"/>
                    <a:pt x="135746" y="0"/>
                  </a:cubicBezTo>
                  <a:cubicBezTo>
                    <a:pt x="210717" y="0"/>
                    <a:pt x="271492" y="60776"/>
                    <a:pt x="271492" y="135746"/>
                  </a:cubicBezTo>
                  <a:close/>
                </a:path>
              </a:pathLst>
            </a:custGeom>
            <a:noFill/>
            <a:ln w="38729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A753F0-1750-E1DF-4911-4E1A43435569}"/>
                </a:ext>
              </a:extLst>
            </p:cNvPr>
            <p:cNvSpPr/>
            <p:nvPr/>
          </p:nvSpPr>
          <p:spPr>
            <a:xfrm>
              <a:off x="4575477" y="4323153"/>
              <a:ext cx="495796" cy="146864"/>
            </a:xfrm>
            <a:custGeom>
              <a:avLst/>
              <a:gdLst>
                <a:gd name="connsiteX0" fmla="*/ 495797 w 495796"/>
                <a:gd name="connsiteY0" fmla="*/ 0 h 146864"/>
                <a:gd name="connsiteX1" fmla="*/ 0 w 495796"/>
                <a:gd name="connsiteY1" fmla="*/ 146864 h 14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796" h="146864">
                  <a:moveTo>
                    <a:pt x="495797" y="0"/>
                  </a:moveTo>
                  <a:lnTo>
                    <a:pt x="0" y="146864"/>
                  </a:lnTo>
                </a:path>
              </a:pathLst>
            </a:custGeom>
            <a:ln w="38729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8B0B7E2-07B5-7317-C097-D2D931FA834C}"/>
                </a:ext>
              </a:extLst>
            </p:cNvPr>
            <p:cNvSpPr/>
            <p:nvPr/>
          </p:nvSpPr>
          <p:spPr>
            <a:xfrm>
              <a:off x="4230811" y="4634077"/>
              <a:ext cx="154750" cy="288040"/>
            </a:xfrm>
            <a:custGeom>
              <a:avLst/>
              <a:gdLst>
                <a:gd name="connsiteX0" fmla="*/ 154751 w 154750"/>
                <a:gd name="connsiteY0" fmla="*/ 0 h 288040"/>
                <a:gd name="connsiteX1" fmla="*/ 0 w 154750"/>
                <a:gd name="connsiteY1" fmla="*/ 2880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750" h="288040">
                  <a:moveTo>
                    <a:pt x="154751" y="0"/>
                  </a:moveTo>
                  <a:lnTo>
                    <a:pt x="0" y="288040"/>
                  </a:lnTo>
                </a:path>
              </a:pathLst>
            </a:custGeom>
            <a:ln w="38729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CAF910B-ED33-7FE0-A358-A55A9245FB07}"/>
                </a:ext>
              </a:extLst>
            </p:cNvPr>
            <p:cNvSpPr/>
            <p:nvPr/>
          </p:nvSpPr>
          <p:spPr>
            <a:xfrm>
              <a:off x="3891445" y="4456831"/>
              <a:ext cx="439688" cy="36586"/>
            </a:xfrm>
            <a:custGeom>
              <a:avLst/>
              <a:gdLst>
                <a:gd name="connsiteX0" fmla="*/ 0 w 439688"/>
                <a:gd name="connsiteY0" fmla="*/ 0 h 36586"/>
                <a:gd name="connsiteX1" fmla="*/ 439688 w 439688"/>
                <a:gd name="connsiteY1" fmla="*/ 36587 h 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688" h="36586">
                  <a:moveTo>
                    <a:pt x="0" y="0"/>
                  </a:moveTo>
                  <a:lnTo>
                    <a:pt x="439688" y="36587"/>
                  </a:lnTo>
                </a:path>
              </a:pathLst>
            </a:custGeom>
            <a:ln w="38729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aphic 5">
            <a:extLst>
              <a:ext uri="{FF2B5EF4-FFF2-40B4-BE49-F238E27FC236}">
                <a16:creationId xmlns:a16="http://schemas.microsoft.com/office/drawing/2014/main" id="{E3407333-8AAC-D54D-774A-88E3F474B2FE}"/>
              </a:ext>
            </a:extLst>
          </p:cNvPr>
          <p:cNvGrpSpPr/>
          <p:nvPr/>
        </p:nvGrpSpPr>
        <p:grpSpPr>
          <a:xfrm>
            <a:off x="4393060" y="1804222"/>
            <a:ext cx="1092562" cy="1350609"/>
            <a:chOff x="4393060" y="1804222"/>
            <a:chExt cx="1092562" cy="1350609"/>
          </a:xfrm>
          <a:noFill/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3078C19-8B4F-E1FA-922C-96EF7CA5DBAF}"/>
                </a:ext>
              </a:extLst>
            </p:cNvPr>
            <p:cNvSpPr/>
            <p:nvPr/>
          </p:nvSpPr>
          <p:spPr>
            <a:xfrm>
              <a:off x="4978190" y="2495364"/>
              <a:ext cx="271492" cy="271492"/>
            </a:xfrm>
            <a:custGeom>
              <a:avLst/>
              <a:gdLst>
                <a:gd name="connsiteX0" fmla="*/ 271492 w 271492"/>
                <a:gd name="connsiteY0" fmla="*/ 135746 h 271492"/>
                <a:gd name="connsiteX1" fmla="*/ 135746 w 271492"/>
                <a:gd name="connsiteY1" fmla="*/ 271492 h 271492"/>
                <a:gd name="connsiteX2" fmla="*/ 0 w 271492"/>
                <a:gd name="connsiteY2" fmla="*/ 135746 h 271492"/>
                <a:gd name="connsiteX3" fmla="*/ 135746 w 271492"/>
                <a:gd name="connsiteY3" fmla="*/ 0 h 271492"/>
                <a:gd name="connsiteX4" fmla="*/ 271492 w 271492"/>
                <a:gd name="connsiteY4" fmla="*/ 135746 h 27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92" h="271492">
                  <a:moveTo>
                    <a:pt x="271492" y="135746"/>
                  </a:moveTo>
                  <a:cubicBezTo>
                    <a:pt x="271492" y="210717"/>
                    <a:pt x="210717" y="271492"/>
                    <a:pt x="135746" y="271492"/>
                  </a:cubicBezTo>
                  <a:cubicBezTo>
                    <a:pt x="60776" y="271492"/>
                    <a:pt x="0" y="210717"/>
                    <a:pt x="0" y="135746"/>
                  </a:cubicBezTo>
                  <a:cubicBezTo>
                    <a:pt x="0" y="60776"/>
                    <a:pt x="60776" y="0"/>
                    <a:pt x="135746" y="0"/>
                  </a:cubicBezTo>
                  <a:cubicBezTo>
                    <a:pt x="210717" y="0"/>
                    <a:pt x="271492" y="60776"/>
                    <a:pt x="271492" y="135746"/>
                  </a:cubicBezTo>
                  <a:close/>
                </a:path>
              </a:pathLst>
            </a:custGeom>
            <a:noFill/>
            <a:ln w="3872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D44B6FA-F1D7-1D70-F7FA-A0CC761009B0}"/>
                </a:ext>
              </a:extLst>
            </p:cNvPr>
            <p:cNvSpPr/>
            <p:nvPr/>
          </p:nvSpPr>
          <p:spPr>
            <a:xfrm>
              <a:off x="4393060" y="2376554"/>
              <a:ext cx="271492" cy="271492"/>
            </a:xfrm>
            <a:custGeom>
              <a:avLst/>
              <a:gdLst>
                <a:gd name="connsiteX0" fmla="*/ 271492 w 271492"/>
                <a:gd name="connsiteY0" fmla="*/ 135746 h 271492"/>
                <a:gd name="connsiteX1" fmla="*/ 135746 w 271492"/>
                <a:gd name="connsiteY1" fmla="*/ 271492 h 271492"/>
                <a:gd name="connsiteX2" fmla="*/ 0 w 271492"/>
                <a:gd name="connsiteY2" fmla="*/ 135746 h 271492"/>
                <a:gd name="connsiteX3" fmla="*/ 135746 w 271492"/>
                <a:gd name="connsiteY3" fmla="*/ 0 h 271492"/>
                <a:gd name="connsiteX4" fmla="*/ 271492 w 271492"/>
                <a:gd name="connsiteY4" fmla="*/ 135746 h 27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92" h="271492">
                  <a:moveTo>
                    <a:pt x="271492" y="135746"/>
                  </a:moveTo>
                  <a:cubicBezTo>
                    <a:pt x="271492" y="210717"/>
                    <a:pt x="210717" y="271492"/>
                    <a:pt x="135746" y="271492"/>
                  </a:cubicBezTo>
                  <a:cubicBezTo>
                    <a:pt x="60776" y="271492"/>
                    <a:pt x="0" y="210717"/>
                    <a:pt x="0" y="135746"/>
                  </a:cubicBezTo>
                  <a:cubicBezTo>
                    <a:pt x="0" y="60776"/>
                    <a:pt x="60776" y="0"/>
                    <a:pt x="135746" y="0"/>
                  </a:cubicBezTo>
                  <a:cubicBezTo>
                    <a:pt x="210717" y="0"/>
                    <a:pt x="271492" y="60776"/>
                    <a:pt x="271492" y="135746"/>
                  </a:cubicBezTo>
                  <a:close/>
                </a:path>
              </a:pathLst>
            </a:custGeom>
            <a:noFill/>
            <a:ln w="3872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CC575B7-B7FA-7A56-472B-A320AF749235}"/>
                </a:ext>
              </a:extLst>
            </p:cNvPr>
            <p:cNvSpPr/>
            <p:nvPr/>
          </p:nvSpPr>
          <p:spPr>
            <a:xfrm>
              <a:off x="4833653" y="1804222"/>
              <a:ext cx="271492" cy="271492"/>
            </a:xfrm>
            <a:custGeom>
              <a:avLst/>
              <a:gdLst>
                <a:gd name="connsiteX0" fmla="*/ 271492 w 271492"/>
                <a:gd name="connsiteY0" fmla="*/ 135746 h 271492"/>
                <a:gd name="connsiteX1" fmla="*/ 135746 w 271492"/>
                <a:gd name="connsiteY1" fmla="*/ 271492 h 271492"/>
                <a:gd name="connsiteX2" fmla="*/ 0 w 271492"/>
                <a:gd name="connsiteY2" fmla="*/ 135746 h 271492"/>
                <a:gd name="connsiteX3" fmla="*/ 135746 w 271492"/>
                <a:gd name="connsiteY3" fmla="*/ 0 h 271492"/>
                <a:gd name="connsiteX4" fmla="*/ 271492 w 271492"/>
                <a:gd name="connsiteY4" fmla="*/ 135746 h 27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92" h="271492">
                  <a:moveTo>
                    <a:pt x="271492" y="135746"/>
                  </a:moveTo>
                  <a:cubicBezTo>
                    <a:pt x="271492" y="210717"/>
                    <a:pt x="210717" y="271492"/>
                    <a:pt x="135746" y="271492"/>
                  </a:cubicBezTo>
                  <a:cubicBezTo>
                    <a:pt x="60776" y="271492"/>
                    <a:pt x="0" y="210717"/>
                    <a:pt x="0" y="135746"/>
                  </a:cubicBezTo>
                  <a:cubicBezTo>
                    <a:pt x="0" y="60776"/>
                    <a:pt x="60776" y="0"/>
                    <a:pt x="135746" y="0"/>
                  </a:cubicBezTo>
                  <a:cubicBezTo>
                    <a:pt x="210717" y="0"/>
                    <a:pt x="271492" y="60776"/>
                    <a:pt x="271492" y="135746"/>
                  </a:cubicBezTo>
                  <a:close/>
                </a:path>
              </a:pathLst>
            </a:custGeom>
            <a:noFill/>
            <a:ln w="3872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936EF47-216B-1FCD-603A-1C891249FBE4}"/>
                </a:ext>
              </a:extLst>
            </p:cNvPr>
            <p:cNvSpPr/>
            <p:nvPr/>
          </p:nvSpPr>
          <p:spPr>
            <a:xfrm>
              <a:off x="5193057" y="2728330"/>
              <a:ext cx="292565" cy="426501"/>
            </a:xfrm>
            <a:custGeom>
              <a:avLst/>
              <a:gdLst>
                <a:gd name="connsiteX0" fmla="*/ 292565 w 292565"/>
                <a:gd name="connsiteY0" fmla="*/ 426501 h 426501"/>
                <a:gd name="connsiteX1" fmla="*/ 0 w 292565"/>
                <a:gd name="connsiteY1" fmla="*/ 0 h 42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565" h="426501">
                  <a:moveTo>
                    <a:pt x="292565" y="426501"/>
                  </a:moveTo>
                  <a:lnTo>
                    <a:pt x="0" y="0"/>
                  </a:lnTo>
                </a:path>
              </a:pathLst>
            </a:custGeom>
            <a:ln w="3872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A260EAB-E7D7-1F94-FC72-8A12DF89DA6F}"/>
                </a:ext>
              </a:extLst>
            </p:cNvPr>
            <p:cNvSpPr/>
            <p:nvPr/>
          </p:nvSpPr>
          <p:spPr>
            <a:xfrm>
              <a:off x="4656795" y="2539708"/>
              <a:ext cx="321783" cy="58435"/>
            </a:xfrm>
            <a:custGeom>
              <a:avLst/>
              <a:gdLst>
                <a:gd name="connsiteX0" fmla="*/ 321783 w 321783"/>
                <a:gd name="connsiteY0" fmla="*/ 58436 h 58435"/>
                <a:gd name="connsiteX1" fmla="*/ 0 w 321783"/>
                <a:gd name="connsiteY1" fmla="*/ 0 h 5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783" h="58435">
                  <a:moveTo>
                    <a:pt x="321783" y="58436"/>
                  </a:moveTo>
                  <a:lnTo>
                    <a:pt x="0" y="0"/>
                  </a:lnTo>
                </a:path>
              </a:pathLst>
            </a:custGeom>
            <a:ln w="3872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1125C85-D7E4-7A52-B5DA-4C058FE0E475}"/>
                </a:ext>
              </a:extLst>
            </p:cNvPr>
            <p:cNvSpPr/>
            <p:nvPr/>
          </p:nvSpPr>
          <p:spPr>
            <a:xfrm>
              <a:off x="4994997" y="2073387"/>
              <a:ext cx="100581" cy="429733"/>
            </a:xfrm>
            <a:custGeom>
              <a:avLst/>
              <a:gdLst>
                <a:gd name="connsiteX0" fmla="*/ 0 w 100581"/>
                <a:gd name="connsiteY0" fmla="*/ 0 h 429733"/>
                <a:gd name="connsiteX1" fmla="*/ 100582 w 100581"/>
                <a:gd name="connsiteY1" fmla="*/ 429733 h 42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581" h="429733">
                  <a:moveTo>
                    <a:pt x="0" y="0"/>
                  </a:moveTo>
                  <a:lnTo>
                    <a:pt x="100582" y="429733"/>
                  </a:lnTo>
                </a:path>
              </a:pathLst>
            </a:custGeom>
            <a:ln w="3872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C794788-C96B-FFBC-296E-3CDB1A80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 Diagram Slide Template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73870F-EB95-75C3-A045-A4880C078EA2}"/>
              </a:ext>
            </a:extLst>
          </p:cNvPr>
          <p:cNvSpPr/>
          <p:nvPr/>
        </p:nvSpPr>
        <p:spPr>
          <a:xfrm>
            <a:off x="5654853" y="1153675"/>
            <a:ext cx="879117" cy="879117"/>
          </a:xfrm>
          <a:custGeom>
            <a:avLst/>
            <a:gdLst>
              <a:gd name="connsiteX0" fmla="*/ 879118 w 879117"/>
              <a:gd name="connsiteY0" fmla="*/ 439559 h 879117"/>
              <a:gd name="connsiteX1" fmla="*/ 439559 w 879117"/>
              <a:gd name="connsiteY1" fmla="*/ 879118 h 879117"/>
              <a:gd name="connsiteX2" fmla="*/ 0 w 879117"/>
              <a:gd name="connsiteY2" fmla="*/ 439559 h 879117"/>
              <a:gd name="connsiteX3" fmla="*/ 439559 w 879117"/>
              <a:gd name="connsiteY3" fmla="*/ 0 h 879117"/>
              <a:gd name="connsiteX4" fmla="*/ 879118 w 879117"/>
              <a:gd name="connsiteY4" fmla="*/ 439559 h 87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117" h="879117">
                <a:moveTo>
                  <a:pt x="879118" y="439559"/>
                </a:moveTo>
                <a:cubicBezTo>
                  <a:pt x="879118" y="682321"/>
                  <a:pt x="682321" y="879118"/>
                  <a:pt x="439559" y="879118"/>
                </a:cubicBezTo>
                <a:cubicBezTo>
                  <a:pt x="196797" y="879118"/>
                  <a:pt x="0" y="682321"/>
                  <a:pt x="0" y="439559"/>
                </a:cubicBezTo>
                <a:cubicBezTo>
                  <a:pt x="0" y="196797"/>
                  <a:pt x="196797" y="0"/>
                  <a:pt x="439559" y="0"/>
                </a:cubicBezTo>
                <a:cubicBezTo>
                  <a:pt x="682321" y="0"/>
                  <a:pt x="879118" y="196797"/>
                  <a:pt x="879118" y="439559"/>
                </a:cubicBezTo>
                <a:close/>
              </a:path>
            </a:pathLst>
          </a:custGeom>
          <a:noFill/>
          <a:ln w="167827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F0278E-D324-3322-3E15-88927B313D2B}"/>
              </a:ext>
            </a:extLst>
          </p:cNvPr>
          <p:cNvSpPr/>
          <p:nvPr/>
        </p:nvSpPr>
        <p:spPr>
          <a:xfrm>
            <a:off x="7969001" y="2808485"/>
            <a:ext cx="879117" cy="879117"/>
          </a:xfrm>
          <a:custGeom>
            <a:avLst/>
            <a:gdLst>
              <a:gd name="connsiteX0" fmla="*/ 879118 w 879117"/>
              <a:gd name="connsiteY0" fmla="*/ 439559 h 879117"/>
              <a:gd name="connsiteX1" fmla="*/ 439559 w 879117"/>
              <a:gd name="connsiteY1" fmla="*/ 879118 h 879117"/>
              <a:gd name="connsiteX2" fmla="*/ 0 w 879117"/>
              <a:gd name="connsiteY2" fmla="*/ 439559 h 879117"/>
              <a:gd name="connsiteX3" fmla="*/ 439559 w 879117"/>
              <a:gd name="connsiteY3" fmla="*/ 0 h 879117"/>
              <a:gd name="connsiteX4" fmla="*/ 879118 w 879117"/>
              <a:gd name="connsiteY4" fmla="*/ 439559 h 87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117" h="879117">
                <a:moveTo>
                  <a:pt x="879118" y="439559"/>
                </a:moveTo>
                <a:cubicBezTo>
                  <a:pt x="879118" y="682321"/>
                  <a:pt x="682321" y="879118"/>
                  <a:pt x="439559" y="879118"/>
                </a:cubicBezTo>
                <a:cubicBezTo>
                  <a:pt x="196797" y="879118"/>
                  <a:pt x="0" y="682321"/>
                  <a:pt x="0" y="439559"/>
                </a:cubicBezTo>
                <a:cubicBezTo>
                  <a:pt x="0" y="196797"/>
                  <a:pt x="196797" y="0"/>
                  <a:pt x="439559" y="0"/>
                </a:cubicBezTo>
                <a:cubicBezTo>
                  <a:pt x="682321" y="0"/>
                  <a:pt x="879118" y="196797"/>
                  <a:pt x="879118" y="439559"/>
                </a:cubicBezTo>
                <a:close/>
              </a:path>
            </a:pathLst>
          </a:custGeom>
          <a:noFill/>
          <a:ln w="16782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1E9798-3408-0B22-30CE-25CC3603E323}"/>
              </a:ext>
            </a:extLst>
          </p:cNvPr>
          <p:cNvSpPr/>
          <p:nvPr/>
        </p:nvSpPr>
        <p:spPr>
          <a:xfrm>
            <a:off x="3340704" y="2808485"/>
            <a:ext cx="879117" cy="879117"/>
          </a:xfrm>
          <a:custGeom>
            <a:avLst/>
            <a:gdLst>
              <a:gd name="connsiteX0" fmla="*/ 879118 w 879117"/>
              <a:gd name="connsiteY0" fmla="*/ 439559 h 879117"/>
              <a:gd name="connsiteX1" fmla="*/ 439559 w 879117"/>
              <a:gd name="connsiteY1" fmla="*/ 879118 h 879117"/>
              <a:gd name="connsiteX2" fmla="*/ 0 w 879117"/>
              <a:gd name="connsiteY2" fmla="*/ 439559 h 879117"/>
              <a:gd name="connsiteX3" fmla="*/ 439559 w 879117"/>
              <a:gd name="connsiteY3" fmla="*/ 0 h 879117"/>
              <a:gd name="connsiteX4" fmla="*/ 879118 w 879117"/>
              <a:gd name="connsiteY4" fmla="*/ 439559 h 87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117" h="879117">
                <a:moveTo>
                  <a:pt x="879118" y="439559"/>
                </a:moveTo>
                <a:cubicBezTo>
                  <a:pt x="879118" y="682321"/>
                  <a:pt x="682321" y="879118"/>
                  <a:pt x="439559" y="879118"/>
                </a:cubicBezTo>
                <a:cubicBezTo>
                  <a:pt x="196797" y="879118"/>
                  <a:pt x="0" y="682321"/>
                  <a:pt x="0" y="439559"/>
                </a:cubicBezTo>
                <a:cubicBezTo>
                  <a:pt x="0" y="196797"/>
                  <a:pt x="196797" y="0"/>
                  <a:pt x="439559" y="0"/>
                </a:cubicBezTo>
                <a:cubicBezTo>
                  <a:pt x="682321" y="0"/>
                  <a:pt x="879118" y="196797"/>
                  <a:pt x="879118" y="439559"/>
                </a:cubicBezTo>
                <a:close/>
              </a:path>
            </a:pathLst>
          </a:custGeom>
          <a:noFill/>
          <a:ln w="167827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75F83A2-0AFD-DA93-B082-7CCAF7D7C0D0}"/>
              </a:ext>
            </a:extLst>
          </p:cNvPr>
          <p:cNvSpPr/>
          <p:nvPr/>
        </p:nvSpPr>
        <p:spPr>
          <a:xfrm>
            <a:off x="7076955" y="5562192"/>
            <a:ext cx="879117" cy="879117"/>
          </a:xfrm>
          <a:custGeom>
            <a:avLst/>
            <a:gdLst>
              <a:gd name="connsiteX0" fmla="*/ 879118 w 879117"/>
              <a:gd name="connsiteY0" fmla="*/ 439559 h 879117"/>
              <a:gd name="connsiteX1" fmla="*/ 439559 w 879117"/>
              <a:gd name="connsiteY1" fmla="*/ 879118 h 879117"/>
              <a:gd name="connsiteX2" fmla="*/ 0 w 879117"/>
              <a:gd name="connsiteY2" fmla="*/ 439559 h 879117"/>
              <a:gd name="connsiteX3" fmla="*/ 439559 w 879117"/>
              <a:gd name="connsiteY3" fmla="*/ 0 h 879117"/>
              <a:gd name="connsiteX4" fmla="*/ 879118 w 879117"/>
              <a:gd name="connsiteY4" fmla="*/ 439559 h 87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117" h="879117">
                <a:moveTo>
                  <a:pt x="879118" y="439559"/>
                </a:moveTo>
                <a:cubicBezTo>
                  <a:pt x="879118" y="682321"/>
                  <a:pt x="682321" y="879118"/>
                  <a:pt x="439559" y="879118"/>
                </a:cubicBezTo>
                <a:cubicBezTo>
                  <a:pt x="196797" y="879118"/>
                  <a:pt x="0" y="682321"/>
                  <a:pt x="0" y="439559"/>
                </a:cubicBezTo>
                <a:cubicBezTo>
                  <a:pt x="0" y="196797"/>
                  <a:pt x="196797" y="0"/>
                  <a:pt x="439559" y="0"/>
                </a:cubicBezTo>
                <a:cubicBezTo>
                  <a:pt x="682321" y="0"/>
                  <a:pt x="879118" y="196797"/>
                  <a:pt x="879118" y="439559"/>
                </a:cubicBezTo>
                <a:close/>
              </a:path>
            </a:pathLst>
          </a:custGeom>
          <a:noFill/>
          <a:ln w="167827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E815F4-772B-35DB-4AA0-105D06FDA39D}"/>
              </a:ext>
            </a:extLst>
          </p:cNvPr>
          <p:cNvSpPr/>
          <p:nvPr/>
        </p:nvSpPr>
        <p:spPr>
          <a:xfrm>
            <a:off x="4232750" y="5562192"/>
            <a:ext cx="879117" cy="879117"/>
          </a:xfrm>
          <a:custGeom>
            <a:avLst/>
            <a:gdLst>
              <a:gd name="connsiteX0" fmla="*/ 879118 w 879117"/>
              <a:gd name="connsiteY0" fmla="*/ 439559 h 879117"/>
              <a:gd name="connsiteX1" fmla="*/ 439559 w 879117"/>
              <a:gd name="connsiteY1" fmla="*/ 879118 h 879117"/>
              <a:gd name="connsiteX2" fmla="*/ 0 w 879117"/>
              <a:gd name="connsiteY2" fmla="*/ 439559 h 879117"/>
              <a:gd name="connsiteX3" fmla="*/ 439559 w 879117"/>
              <a:gd name="connsiteY3" fmla="*/ 0 h 879117"/>
              <a:gd name="connsiteX4" fmla="*/ 879118 w 879117"/>
              <a:gd name="connsiteY4" fmla="*/ 439559 h 87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117" h="879117">
                <a:moveTo>
                  <a:pt x="879118" y="439559"/>
                </a:moveTo>
                <a:cubicBezTo>
                  <a:pt x="879118" y="682321"/>
                  <a:pt x="682321" y="879118"/>
                  <a:pt x="439559" y="879118"/>
                </a:cubicBezTo>
                <a:cubicBezTo>
                  <a:pt x="196797" y="879118"/>
                  <a:pt x="0" y="682321"/>
                  <a:pt x="0" y="439559"/>
                </a:cubicBezTo>
                <a:cubicBezTo>
                  <a:pt x="0" y="196797"/>
                  <a:pt x="196797" y="0"/>
                  <a:pt x="439559" y="0"/>
                </a:cubicBezTo>
                <a:cubicBezTo>
                  <a:pt x="682321" y="0"/>
                  <a:pt x="879118" y="196797"/>
                  <a:pt x="879118" y="439559"/>
                </a:cubicBezTo>
                <a:close/>
              </a:path>
            </a:pathLst>
          </a:custGeom>
          <a:noFill/>
          <a:ln w="167827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1D978936-E8E5-A360-C12D-8ED7386F2409}"/>
              </a:ext>
            </a:extLst>
          </p:cNvPr>
          <p:cNvSpPr/>
          <p:nvPr/>
        </p:nvSpPr>
        <p:spPr>
          <a:xfrm>
            <a:off x="5123245" y="2026329"/>
            <a:ext cx="964702" cy="1557202"/>
          </a:xfrm>
          <a:custGeom>
            <a:avLst/>
            <a:gdLst>
              <a:gd name="connsiteX0" fmla="*/ 964703 w 964702"/>
              <a:gd name="connsiteY0" fmla="*/ 0 h 1557202"/>
              <a:gd name="connsiteX1" fmla="*/ 964703 w 964702"/>
              <a:gd name="connsiteY1" fmla="*/ 930831 h 1557202"/>
              <a:gd name="connsiteX2" fmla="*/ 964703 w 964702"/>
              <a:gd name="connsiteY2" fmla="*/ 937295 h 1557202"/>
              <a:gd name="connsiteX3" fmla="*/ 0 w 964702"/>
              <a:gd name="connsiteY3" fmla="*/ 1557202 h 15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702" h="1557202">
                <a:moveTo>
                  <a:pt x="964703" y="0"/>
                </a:moveTo>
                <a:lnTo>
                  <a:pt x="964703" y="930831"/>
                </a:lnTo>
                <a:lnTo>
                  <a:pt x="964703" y="937295"/>
                </a:lnTo>
                <a:cubicBezTo>
                  <a:pt x="536262" y="937295"/>
                  <a:pt x="167162" y="1191463"/>
                  <a:pt x="0" y="1557202"/>
                </a:cubicBezTo>
              </a:path>
            </a:pathLst>
          </a:custGeom>
          <a:noFill/>
          <a:ln w="167827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443A318-8F40-0123-2F4B-82E4EAB8934C}"/>
              </a:ext>
            </a:extLst>
          </p:cNvPr>
          <p:cNvSpPr/>
          <p:nvPr/>
        </p:nvSpPr>
        <p:spPr>
          <a:xfrm>
            <a:off x="6214902" y="2971122"/>
            <a:ext cx="1776723" cy="721523"/>
          </a:xfrm>
          <a:custGeom>
            <a:avLst/>
            <a:gdLst>
              <a:gd name="connsiteX0" fmla="*/ 1776723 w 1776723"/>
              <a:gd name="connsiteY0" fmla="*/ 427794 h 721523"/>
              <a:gd name="connsiteX1" fmla="*/ 880540 w 1776723"/>
              <a:gd name="connsiteY1" fmla="*/ 721523 h 721523"/>
              <a:gd name="connsiteX2" fmla="*/ 0 w 1776723"/>
              <a:gd name="connsiteY2" fmla="*/ 0 h 72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723" h="721523">
                <a:moveTo>
                  <a:pt x="1776723" y="427794"/>
                </a:moveTo>
                <a:lnTo>
                  <a:pt x="880540" y="721523"/>
                </a:lnTo>
                <a:cubicBezTo>
                  <a:pt x="754231" y="336909"/>
                  <a:pt x="413703" y="49386"/>
                  <a:pt x="0" y="0"/>
                </a:cubicBezTo>
              </a:path>
            </a:pathLst>
          </a:custGeom>
          <a:noFill/>
          <a:ln w="16782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A4E5DB1-F7A2-3A0E-C853-835A9AEDE591}"/>
              </a:ext>
            </a:extLst>
          </p:cNvPr>
          <p:cNvSpPr/>
          <p:nvPr/>
        </p:nvSpPr>
        <p:spPr>
          <a:xfrm>
            <a:off x="6722205" y="3809645"/>
            <a:ext cx="553973" cy="1824428"/>
          </a:xfrm>
          <a:custGeom>
            <a:avLst/>
            <a:gdLst>
              <a:gd name="connsiteX0" fmla="*/ 553974 w 553973"/>
              <a:gd name="connsiteY0" fmla="*/ 1824428 h 1824428"/>
              <a:gd name="connsiteX1" fmla="*/ 0 w 553973"/>
              <a:gd name="connsiteY1" fmla="*/ 1063603 h 1824428"/>
              <a:gd name="connsiteX2" fmla="*/ 425855 w 553973"/>
              <a:gd name="connsiteY2" fmla="*/ 214091 h 1824428"/>
              <a:gd name="connsiteX3" fmla="*/ 404265 w 553973"/>
              <a:gd name="connsiteY3" fmla="*/ 0 h 182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973" h="1824428">
                <a:moveTo>
                  <a:pt x="553974" y="1824428"/>
                </a:moveTo>
                <a:lnTo>
                  <a:pt x="0" y="1063603"/>
                </a:lnTo>
                <a:cubicBezTo>
                  <a:pt x="258564" y="870327"/>
                  <a:pt x="425855" y="561730"/>
                  <a:pt x="425855" y="214091"/>
                </a:cubicBezTo>
                <a:cubicBezTo>
                  <a:pt x="425855" y="140788"/>
                  <a:pt x="418357" y="69166"/>
                  <a:pt x="404265" y="0"/>
                </a:cubicBezTo>
              </a:path>
            </a:pathLst>
          </a:custGeom>
          <a:noFill/>
          <a:ln w="167827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F0136BF-2296-5A8E-CB93-83BAEBA020B4}"/>
              </a:ext>
            </a:extLst>
          </p:cNvPr>
          <p:cNvSpPr/>
          <p:nvPr/>
        </p:nvSpPr>
        <p:spPr>
          <a:xfrm>
            <a:off x="4929322" y="4889796"/>
            <a:ext cx="1689069" cy="756429"/>
          </a:xfrm>
          <a:custGeom>
            <a:avLst/>
            <a:gdLst>
              <a:gd name="connsiteX0" fmla="*/ 0 w 1689069"/>
              <a:gd name="connsiteY0" fmla="*/ 756429 h 756429"/>
              <a:gd name="connsiteX1" fmla="*/ 547122 w 1689069"/>
              <a:gd name="connsiteY1" fmla="*/ 0 h 756429"/>
              <a:gd name="connsiteX2" fmla="*/ 1158626 w 1689069"/>
              <a:gd name="connsiteY2" fmla="*/ 194052 h 756429"/>
              <a:gd name="connsiteX3" fmla="*/ 1689070 w 1689069"/>
              <a:gd name="connsiteY3" fmla="*/ 51972 h 75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9069" h="756429">
                <a:moveTo>
                  <a:pt x="0" y="756429"/>
                </a:moveTo>
                <a:lnTo>
                  <a:pt x="547122" y="0"/>
                </a:lnTo>
                <a:cubicBezTo>
                  <a:pt x="719972" y="122172"/>
                  <a:pt x="930831" y="194052"/>
                  <a:pt x="1158626" y="194052"/>
                </a:cubicBezTo>
                <a:cubicBezTo>
                  <a:pt x="1351902" y="194052"/>
                  <a:pt x="1533027" y="142340"/>
                  <a:pt x="1689070" y="51972"/>
                </a:cubicBezTo>
              </a:path>
            </a:pathLst>
          </a:custGeom>
          <a:noFill/>
          <a:ln w="167827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D01658D-0A87-AF94-2041-FB08B7BF27CF}"/>
              </a:ext>
            </a:extLst>
          </p:cNvPr>
          <p:cNvSpPr/>
          <p:nvPr/>
        </p:nvSpPr>
        <p:spPr>
          <a:xfrm>
            <a:off x="4190863" y="3418567"/>
            <a:ext cx="1189912" cy="1395211"/>
          </a:xfrm>
          <a:custGeom>
            <a:avLst/>
            <a:gdLst>
              <a:gd name="connsiteX0" fmla="*/ 0 w 1189912"/>
              <a:gd name="connsiteY0" fmla="*/ 0 h 1395211"/>
              <a:gd name="connsiteX1" fmla="*/ 886099 w 1189912"/>
              <a:gd name="connsiteY1" fmla="*/ 285067 h 1395211"/>
              <a:gd name="connsiteX2" fmla="*/ 836843 w 1189912"/>
              <a:gd name="connsiteY2" fmla="*/ 605298 h 1395211"/>
              <a:gd name="connsiteX3" fmla="*/ 1189912 w 1189912"/>
              <a:gd name="connsiteY3" fmla="*/ 1395212 h 139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912" h="1395211">
                <a:moveTo>
                  <a:pt x="0" y="0"/>
                </a:moveTo>
                <a:lnTo>
                  <a:pt x="886099" y="285067"/>
                </a:lnTo>
                <a:cubicBezTo>
                  <a:pt x="854167" y="386036"/>
                  <a:pt x="836843" y="493599"/>
                  <a:pt x="836843" y="605298"/>
                </a:cubicBezTo>
                <a:cubicBezTo>
                  <a:pt x="836843" y="919066"/>
                  <a:pt x="973235" y="1201030"/>
                  <a:pt x="1189912" y="1395212"/>
                </a:cubicBezTo>
              </a:path>
            </a:pathLst>
          </a:custGeom>
          <a:noFill/>
          <a:ln w="167827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2575B-8DC6-6E5C-EF97-CA0093900973}"/>
              </a:ext>
            </a:extLst>
          </p:cNvPr>
          <p:cNvSpPr txBox="1"/>
          <p:nvPr/>
        </p:nvSpPr>
        <p:spPr>
          <a:xfrm>
            <a:off x="5424997" y="3555872"/>
            <a:ext cx="133882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5-ITEM</a:t>
            </a:r>
          </a:p>
          <a:p>
            <a:pPr algn="ctr"/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CLUSTER</a:t>
            </a:r>
          </a:p>
          <a:p>
            <a:pPr algn="ctr"/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DIAGRAM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3A128A5-EDF2-E846-DF88-9E2EA7870B1B}"/>
              </a:ext>
            </a:extLst>
          </p:cNvPr>
          <p:cNvGrpSpPr/>
          <p:nvPr/>
        </p:nvGrpSpPr>
        <p:grpSpPr>
          <a:xfrm>
            <a:off x="7282401" y="944581"/>
            <a:ext cx="2264721" cy="960919"/>
            <a:chOff x="2074574" y="1339026"/>
            <a:chExt cx="4595901" cy="96091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0A2528-F319-DCDD-BCBB-0D3DCE95F589}"/>
                </a:ext>
              </a:extLst>
            </p:cNvPr>
            <p:cNvSpPr txBox="1"/>
            <p:nvPr/>
          </p:nvSpPr>
          <p:spPr>
            <a:xfrm>
              <a:off x="2074574" y="1795394"/>
              <a:ext cx="4595901" cy="5045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512854-6278-03CC-4A75-44C7917B725D}"/>
                </a:ext>
              </a:extLst>
            </p:cNvPr>
            <p:cNvSpPr txBox="1"/>
            <p:nvPr/>
          </p:nvSpPr>
          <p:spPr>
            <a:xfrm>
              <a:off x="2074574" y="1339026"/>
              <a:ext cx="4595901" cy="33148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Edit Title Here 01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62DCDDA-2711-09D2-6C8C-55388C2DB447}"/>
              </a:ext>
            </a:extLst>
          </p:cNvPr>
          <p:cNvGrpSpPr/>
          <p:nvPr/>
        </p:nvGrpSpPr>
        <p:grpSpPr>
          <a:xfrm>
            <a:off x="9314663" y="2704556"/>
            <a:ext cx="2264721" cy="960919"/>
            <a:chOff x="2074574" y="1339026"/>
            <a:chExt cx="4595901" cy="96091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021CD1E-20C9-1E46-E891-99DA5F3A7F14}"/>
                </a:ext>
              </a:extLst>
            </p:cNvPr>
            <p:cNvSpPr txBox="1"/>
            <p:nvPr/>
          </p:nvSpPr>
          <p:spPr>
            <a:xfrm>
              <a:off x="2074574" y="1795394"/>
              <a:ext cx="4595901" cy="5045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2B38C53-F879-A42B-87D1-9830487D3C51}"/>
                </a:ext>
              </a:extLst>
            </p:cNvPr>
            <p:cNvSpPr txBox="1"/>
            <p:nvPr/>
          </p:nvSpPr>
          <p:spPr>
            <a:xfrm>
              <a:off x="2074574" y="1339026"/>
              <a:ext cx="4595901" cy="33148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Edit Title Here 02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02975B8-106D-E406-242B-8C881758719D}"/>
              </a:ext>
            </a:extLst>
          </p:cNvPr>
          <p:cNvGrpSpPr/>
          <p:nvPr/>
        </p:nvGrpSpPr>
        <p:grpSpPr>
          <a:xfrm>
            <a:off x="8665734" y="5329769"/>
            <a:ext cx="2264721" cy="960919"/>
            <a:chOff x="2074574" y="1339026"/>
            <a:chExt cx="4595901" cy="96091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7F48171-2CBF-D038-DD9E-5C5563AB7610}"/>
                </a:ext>
              </a:extLst>
            </p:cNvPr>
            <p:cNvSpPr txBox="1"/>
            <p:nvPr/>
          </p:nvSpPr>
          <p:spPr>
            <a:xfrm>
              <a:off x="2074574" y="1795394"/>
              <a:ext cx="4595901" cy="5045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02D791F-0980-E0A4-F587-D85B4B9A225F}"/>
                </a:ext>
              </a:extLst>
            </p:cNvPr>
            <p:cNvSpPr txBox="1"/>
            <p:nvPr/>
          </p:nvSpPr>
          <p:spPr>
            <a:xfrm>
              <a:off x="2074574" y="1339026"/>
              <a:ext cx="4595901" cy="33148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Edit Title Here 03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0DF4E7-DDDA-FA94-0AF9-697AD5AAA7EA}"/>
              </a:ext>
            </a:extLst>
          </p:cNvPr>
          <p:cNvGrpSpPr/>
          <p:nvPr/>
        </p:nvGrpSpPr>
        <p:grpSpPr>
          <a:xfrm>
            <a:off x="1291541" y="5329769"/>
            <a:ext cx="2264721" cy="960919"/>
            <a:chOff x="2074574" y="1339026"/>
            <a:chExt cx="4595901" cy="96091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55D5519-4834-CB05-0E22-5A05982D7064}"/>
                </a:ext>
              </a:extLst>
            </p:cNvPr>
            <p:cNvSpPr txBox="1"/>
            <p:nvPr/>
          </p:nvSpPr>
          <p:spPr>
            <a:xfrm>
              <a:off x="2074574" y="1795394"/>
              <a:ext cx="4595901" cy="5045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275497-976B-1ADD-64C1-D78A3F4BB8B6}"/>
                </a:ext>
              </a:extLst>
            </p:cNvPr>
            <p:cNvSpPr txBox="1"/>
            <p:nvPr/>
          </p:nvSpPr>
          <p:spPr>
            <a:xfrm>
              <a:off x="2074574" y="1339026"/>
              <a:ext cx="4595901" cy="33148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Edit Title Here 04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2FF8B19-3353-0229-DD59-4E7B50B59A3E}"/>
              </a:ext>
            </a:extLst>
          </p:cNvPr>
          <p:cNvGrpSpPr/>
          <p:nvPr/>
        </p:nvGrpSpPr>
        <p:grpSpPr>
          <a:xfrm>
            <a:off x="593450" y="2704556"/>
            <a:ext cx="2264721" cy="960919"/>
            <a:chOff x="2074574" y="1339026"/>
            <a:chExt cx="4595901" cy="96091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80A02C0-1E2B-DB52-489A-E3833585DD93}"/>
                </a:ext>
              </a:extLst>
            </p:cNvPr>
            <p:cNvSpPr txBox="1"/>
            <p:nvPr/>
          </p:nvSpPr>
          <p:spPr>
            <a:xfrm>
              <a:off x="2074574" y="1795394"/>
              <a:ext cx="4595901" cy="50455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B0A93D4-4E98-FAA8-440D-3D57B4536255}"/>
                </a:ext>
              </a:extLst>
            </p:cNvPr>
            <p:cNvSpPr txBox="1"/>
            <p:nvPr/>
          </p:nvSpPr>
          <p:spPr>
            <a:xfrm>
              <a:off x="2074574" y="1339026"/>
              <a:ext cx="4595901" cy="33148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Edit Title Here 05</a:t>
              </a:r>
            </a:p>
          </p:txBody>
        </p:sp>
      </p:grpSp>
      <p:pic>
        <p:nvPicPr>
          <p:cNvPr id="108" name="Graphic 107" descr="Daily calendar with solid fill">
            <a:extLst>
              <a:ext uri="{FF2B5EF4-FFF2-40B4-BE49-F238E27FC236}">
                <a16:creationId xmlns:a16="http://schemas.microsoft.com/office/drawing/2014/main" id="{A3A34000-2E34-E2AA-9E96-5C5F28C06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5769" y="5761006"/>
            <a:ext cx="481488" cy="481488"/>
          </a:xfrm>
          <a:prstGeom prst="rect">
            <a:avLst/>
          </a:prstGeom>
        </p:spPr>
      </p:pic>
      <p:pic>
        <p:nvPicPr>
          <p:cNvPr id="111" name="Graphic 110" descr="Hierarchy with solid fill">
            <a:extLst>
              <a:ext uri="{FF2B5EF4-FFF2-40B4-BE49-F238E27FC236}">
                <a16:creationId xmlns:a16="http://schemas.microsoft.com/office/drawing/2014/main" id="{50F3E063-3A77-13E3-5647-6C869B93F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9518" y="3007299"/>
            <a:ext cx="481488" cy="481488"/>
          </a:xfrm>
          <a:prstGeom prst="rect">
            <a:avLst/>
          </a:prstGeom>
        </p:spPr>
      </p:pic>
      <p:pic>
        <p:nvPicPr>
          <p:cNvPr id="112" name="Graphic 111" descr="Network with solid fill">
            <a:extLst>
              <a:ext uri="{FF2B5EF4-FFF2-40B4-BE49-F238E27FC236}">
                <a16:creationId xmlns:a16="http://schemas.microsoft.com/office/drawing/2014/main" id="{575FB436-08A3-778E-5606-B19093EFAB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7815" y="3007299"/>
            <a:ext cx="481488" cy="481488"/>
          </a:xfrm>
          <a:prstGeom prst="rect">
            <a:avLst/>
          </a:prstGeom>
        </p:spPr>
      </p:pic>
      <p:pic>
        <p:nvPicPr>
          <p:cNvPr id="114" name="Graphic 113" descr="Work from home desk with solid fill">
            <a:extLst>
              <a:ext uri="{FF2B5EF4-FFF2-40B4-BE49-F238E27FC236}">
                <a16:creationId xmlns:a16="http://schemas.microsoft.com/office/drawing/2014/main" id="{811D91A7-5FC4-30D9-CB47-ABF2F5BE2E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1564" y="5761006"/>
            <a:ext cx="481488" cy="481488"/>
          </a:xfrm>
          <a:prstGeom prst="rect">
            <a:avLst/>
          </a:prstGeom>
        </p:spPr>
      </p:pic>
      <p:pic>
        <p:nvPicPr>
          <p:cNvPr id="116" name="Graphic 115" descr="Users with solid fill">
            <a:extLst>
              <a:ext uri="{FF2B5EF4-FFF2-40B4-BE49-F238E27FC236}">
                <a16:creationId xmlns:a16="http://schemas.microsoft.com/office/drawing/2014/main" id="{B58F1C7F-60B6-FB1F-0C2A-14D72FC553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53667" y="1352489"/>
            <a:ext cx="481488" cy="4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2" y="267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067210-2798-43D0-B110-BCBCE234D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826" y="935705"/>
            <a:ext cx="3850906" cy="21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dustryAnalys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5648</TotalTime>
  <Words>369</Words>
  <Application>Microsoft Office PowerPoint</Application>
  <PresentationFormat>Custom</PresentationFormat>
  <Paragraphs>66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Open Sans</vt:lpstr>
      <vt:lpstr>Segoe UI</vt:lpstr>
      <vt:lpstr>Segoe UI Black</vt:lpstr>
      <vt:lpstr>Segoe UI Light</vt:lpstr>
      <vt:lpstr>Office Theme</vt:lpstr>
      <vt:lpstr>2_Office Theme</vt:lpstr>
      <vt:lpstr>Cluster Diagram Slide Template</vt:lpstr>
      <vt:lpstr>Cluster Diagram Slide Template</vt:lpstr>
      <vt:lpstr>Cluster Diagram Slide Template</vt:lpstr>
      <vt:lpstr>Cluster Diagram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user</cp:lastModifiedBy>
  <cp:revision>117</cp:revision>
  <dcterms:created xsi:type="dcterms:W3CDTF">2013-09-12T13:05:01Z</dcterms:created>
  <dcterms:modified xsi:type="dcterms:W3CDTF">2024-07-25T21:39:02Z</dcterms:modified>
</cp:coreProperties>
</file>