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277" r:id="rId3"/>
    <p:sldId id="278" r:id="rId4"/>
    <p:sldId id="276" r:id="rId5"/>
    <p:sldId id="279" r:id="rId6"/>
    <p:sldId id="290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/>
  </p:normalViewPr>
  <p:slideViewPr>
    <p:cSldViewPr>
      <p:cViewPr>
        <p:scale>
          <a:sx n="88" d="100"/>
          <a:sy n="88" d="100"/>
        </p:scale>
        <p:origin x="494" y="-11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56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96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36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87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0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344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786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02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2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71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752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2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5CAB9F-4286-0946-C38A-C3C85D12D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4E51-34B5-B233-2554-15BF3FFE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Hexagonal Diagram Slide Template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D35EB88-1684-BD0A-1282-B8C355A2F68F}"/>
              </a:ext>
            </a:extLst>
          </p:cNvPr>
          <p:cNvGrpSpPr/>
          <p:nvPr/>
        </p:nvGrpSpPr>
        <p:grpSpPr>
          <a:xfrm>
            <a:off x="3245791" y="1340768"/>
            <a:ext cx="5697242" cy="4933980"/>
            <a:chOff x="3139613" y="1302533"/>
            <a:chExt cx="5911632" cy="511965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6246BC6-163A-CAB8-A8A2-277E3E77AC49}"/>
                </a:ext>
              </a:extLst>
            </p:cNvPr>
            <p:cNvSpPr/>
            <p:nvPr/>
          </p:nvSpPr>
          <p:spPr>
            <a:xfrm>
              <a:off x="4469823" y="2566086"/>
              <a:ext cx="4206197" cy="3642799"/>
            </a:xfrm>
            <a:custGeom>
              <a:avLst/>
              <a:gdLst>
                <a:gd name="connsiteX0" fmla="*/ 2639072 w 3518729"/>
                <a:gd name="connsiteY0" fmla="*/ 0 h 3047415"/>
                <a:gd name="connsiteX1" fmla="*/ 879658 w 3518729"/>
                <a:gd name="connsiteY1" fmla="*/ 0 h 3047415"/>
                <a:gd name="connsiteX2" fmla="*/ 0 w 3518729"/>
                <a:gd name="connsiteY2" fmla="*/ 1523708 h 3047415"/>
                <a:gd name="connsiteX3" fmla="*/ 879658 w 3518729"/>
                <a:gd name="connsiteY3" fmla="*/ 3047416 h 3047415"/>
                <a:gd name="connsiteX4" fmla="*/ 2639072 w 3518729"/>
                <a:gd name="connsiteY4" fmla="*/ 3047416 h 3047415"/>
                <a:gd name="connsiteX5" fmla="*/ 3518730 w 3518729"/>
                <a:gd name="connsiteY5" fmla="*/ 1523708 h 3047415"/>
                <a:gd name="connsiteX6" fmla="*/ 2639072 w 3518729"/>
                <a:gd name="connsiteY6" fmla="*/ 0 h 304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8729" h="3047415">
                  <a:moveTo>
                    <a:pt x="2639072" y="0"/>
                  </a:moveTo>
                  <a:lnTo>
                    <a:pt x="879658" y="0"/>
                  </a:lnTo>
                  <a:lnTo>
                    <a:pt x="0" y="1523708"/>
                  </a:lnTo>
                  <a:lnTo>
                    <a:pt x="879658" y="3047416"/>
                  </a:lnTo>
                  <a:lnTo>
                    <a:pt x="2639072" y="3047416"/>
                  </a:lnTo>
                  <a:lnTo>
                    <a:pt x="3518730" y="1523708"/>
                  </a:lnTo>
                  <a:lnTo>
                    <a:pt x="2639072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127000" cap="flat">
              <a:noFill/>
              <a:prstDash val="solid"/>
              <a:miter/>
            </a:ln>
            <a:effectLst>
              <a:softEdge rad="609600"/>
            </a:effectLst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FEBCFAF-FF22-C83B-6C65-A5FA6CAF96C9}"/>
                </a:ext>
              </a:extLst>
            </p:cNvPr>
            <p:cNvGrpSpPr/>
            <p:nvPr/>
          </p:nvGrpSpPr>
          <p:grpSpPr>
            <a:xfrm>
              <a:off x="3139613" y="1302533"/>
              <a:ext cx="5911632" cy="5119650"/>
              <a:chOff x="3139613" y="1302533"/>
              <a:chExt cx="5911632" cy="5119650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6CAA7DC-C34F-06F6-27C7-3D1E33FA9D0E}"/>
                  </a:ext>
                </a:extLst>
              </p:cNvPr>
              <p:cNvSpPr/>
              <p:nvPr/>
            </p:nvSpPr>
            <p:spPr>
              <a:xfrm>
                <a:off x="3928599" y="1985813"/>
                <a:ext cx="4333658" cy="3753092"/>
              </a:xfrm>
              <a:custGeom>
                <a:avLst/>
                <a:gdLst>
                  <a:gd name="connsiteX0" fmla="*/ 3159310 w 4212380"/>
                  <a:gd name="connsiteY0" fmla="*/ 0 h 3648063"/>
                  <a:gd name="connsiteX1" fmla="*/ 1053071 w 4212380"/>
                  <a:gd name="connsiteY1" fmla="*/ 0 h 3648063"/>
                  <a:gd name="connsiteX2" fmla="*/ 0 w 4212380"/>
                  <a:gd name="connsiteY2" fmla="*/ 1824032 h 3648063"/>
                  <a:gd name="connsiteX3" fmla="*/ 1053071 w 4212380"/>
                  <a:gd name="connsiteY3" fmla="*/ 3648064 h 3648063"/>
                  <a:gd name="connsiteX4" fmla="*/ 3159310 w 4212380"/>
                  <a:gd name="connsiteY4" fmla="*/ 3648064 h 3648063"/>
                  <a:gd name="connsiteX5" fmla="*/ 4212381 w 4212380"/>
                  <a:gd name="connsiteY5" fmla="*/ 1824032 h 3648063"/>
                  <a:gd name="connsiteX6" fmla="*/ 3159310 w 4212380"/>
                  <a:gd name="connsiteY6" fmla="*/ 0 h 3648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12380" h="3648063">
                    <a:moveTo>
                      <a:pt x="3159310" y="0"/>
                    </a:moveTo>
                    <a:lnTo>
                      <a:pt x="1053071" y="0"/>
                    </a:lnTo>
                    <a:lnTo>
                      <a:pt x="0" y="1824032"/>
                    </a:lnTo>
                    <a:lnTo>
                      <a:pt x="1053071" y="3648064"/>
                    </a:lnTo>
                    <a:lnTo>
                      <a:pt x="3159310" y="3648064"/>
                    </a:lnTo>
                    <a:lnTo>
                      <a:pt x="4212381" y="1824032"/>
                    </a:lnTo>
                    <a:lnTo>
                      <a:pt x="3159310" y="0"/>
                    </a:lnTo>
                    <a:close/>
                  </a:path>
                </a:pathLst>
              </a:custGeom>
              <a:noFill/>
              <a:ln w="19362" cap="flat">
                <a:solidFill>
                  <a:schemeClr val="bg1">
                    <a:lumMod val="8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FF0D8EC-80D1-0182-CC8B-B301472A9A8A}"/>
                  </a:ext>
                </a:extLst>
              </p:cNvPr>
              <p:cNvSpPr/>
              <p:nvPr/>
            </p:nvSpPr>
            <p:spPr>
              <a:xfrm>
                <a:off x="3139613" y="3862359"/>
                <a:ext cx="5911632" cy="9687"/>
              </a:xfrm>
              <a:custGeom>
                <a:avLst/>
                <a:gdLst>
                  <a:gd name="connsiteX0" fmla="*/ 0 w 5911632"/>
                  <a:gd name="connsiteY0" fmla="*/ 0 h 9687"/>
                  <a:gd name="connsiteX1" fmla="*/ 5911633 w 5911632"/>
                  <a:gd name="connsiteY1" fmla="*/ 0 h 9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911632" h="9687">
                    <a:moveTo>
                      <a:pt x="0" y="0"/>
                    </a:moveTo>
                    <a:lnTo>
                      <a:pt x="5911633" y="0"/>
                    </a:lnTo>
                  </a:path>
                </a:pathLst>
              </a:custGeom>
              <a:ln w="25400" cap="flat">
                <a:solidFill>
                  <a:schemeClr val="accent2"/>
                </a:solidFill>
                <a:prstDash val="solid"/>
                <a:miter/>
                <a:headEnd type="oval" w="lg" len="lg"/>
                <a:tailEnd type="oval" w="lg" len="lg"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681A3F7-73DF-0E50-2919-47D808D5BF06}"/>
                  </a:ext>
                </a:extLst>
              </p:cNvPr>
              <p:cNvSpPr/>
              <p:nvPr/>
            </p:nvSpPr>
            <p:spPr>
              <a:xfrm>
                <a:off x="4617496" y="1302533"/>
                <a:ext cx="2955864" cy="5119650"/>
              </a:xfrm>
              <a:custGeom>
                <a:avLst/>
                <a:gdLst>
                  <a:gd name="connsiteX0" fmla="*/ 0 w 2955864"/>
                  <a:gd name="connsiteY0" fmla="*/ 0 h 5119650"/>
                  <a:gd name="connsiteX1" fmla="*/ 2955865 w 2955864"/>
                  <a:gd name="connsiteY1" fmla="*/ 5119651 h 511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55864" h="5119650">
                    <a:moveTo>
                      <a:pt x="0" y="0"/>
                    </a:moveTo>
                    <a:lnTo>
                      <a:pt x="2955865" y="5119651"/>
                    </a:lnTo>
                  </a:path>
                </a:pathLst>
              </a:custGeom>
              <a:ln w="25400" cap="flat">
                <a:solidFill>
                  <a:schemeClr val="accent5"/>
                </a:solidFill>
                <a:prstDash val="solid"/>
                <a:miter/>
                <a:headEnd type="oval" w="lg" len="lg"/>
                <a:tailEnd type="oval" w="lg" len="lg"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73120DC-6942-AC3D-A0CF-9554F529E86D}"/>
                  </a:ext>
                </a:extLst>
              </p:cNvPr>
              <p:cNvSpPr/>
              <p:nvPr/>
            </p:nvSpPr>
            <p:spPr>
              <a:xfrm>
                <a:off x="4617496" y="1302533"/>
                <a:ext cx="2955864" cy="5119650"/>
              </a:xfrm>
              <a:custGeom>
                <a:avLst/>
                <a:gdLst>
                  <a:gd name="connsiteX0" fmla="*/ 2955865 w 2955864"/>
                  <a:gd name="connsiteY0" fmla="*/ 0 h 5119650"/>
                  <a:gd name="connsiteX1" fmla="*/ 0 w 2955864"/>
                  <a:gd name="connsiteY1" fmla="*/ 5119651 h 5119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55864" h="5119650">
                    <a:moveTo>
                      <a:pt x="2955865" y="0"/>
                    </a:moveTo>
                    <a:lnTo>
                      <a:pt x="0" y="5119651"/>
                    </a:lnTo>
                  </a:path>
                </a:pathLst>
              </a:custGeom>
              <a:ln w="25400" cap="flat">
                <a:solidFill>
                  <a:schemeClr val="accent1"/>
                </a:solidFill>
                <a:prstDash val="solid"/>
                <a:miter/>
                <a:headEnd type="oval" w="lg" len="lg"/>
                <a:tailEnd type="oval" w="lg" len="lg"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F6E8900-3DD1-3EFD-7535-0346E3C22B3D}"/>
                </a:ext>
              </a:extLst>
            </p:cNvPr>
            <p:cNvSpPr/>
            <p:nvPr/>
          </p:nvSpPr>
          <p:spPr>
            <a:xfrm>
              <a:off x="4154627" y="2209800"/>
              <a:ext cx="3816290" cy="3305118"/>
            </a:xfrm>
            <a:custGeom>
              <a:avLst/>
              <a:gdLst>
                <a:gd name="connsiteX0" fmla="*/ 2639072 w 3518729"/>
                <a:gd name="connsiteY0" fmla="*/ 0 h 3047415"/>
                <a:gd name="connsiteX1" fmla="*/ 879658 w 3518729"/>
                <a:gd name="connsiteY1" fmla="*/ 0 h 3047415"/>
                <a:gd name="connsiteX2" fmla="*/ 0 w 3518729"/>
                <a:gd name="connsiteY2" fmla="*/ 1523708 h 3047415"/>
                <a:gd name="connsiteX3" fmla="*/ 879658 w 3518729"/>
                <a:gd name="connsiteY3" fmla="*/ 3047416 h 3047415"/>
                <a:gd name="connsiteX4" fmla="*/ 2639072 w 3518729"/>
                <a:gd name="connsiteY4" fmla="*/ 3047416 h 3047415"/>
                <a:gd name="connsiteX5" fmla="*/ 3518730 w 3518729"/>
                <a:gd name="connsiteY5" fmla="*/ 1523708 h 3047415"/>
                <a:gd name="connsiteX6" fmla="*/ 2639072 w 3518729"/>
                <a:gd name="connsiteY6" fmla="*/ 0 h 304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8729" h="3047415">
                  <a:moveTo>
                    <a:pt x="2639072" y="0"/>
                  </a:moveTo>
                  <a:lnTo>
                    <a:pt x="879658" y="0"/>
                  </a:lnTo>
                  <a:lnTo>
                    <a:pt x="0" y="1523708"/>
                  </a:lnTo>
                  <a:lnTo>
                    <a:pt x="879658" y="3047416"/>
                  </a:lnTo>
                  <a:lnTo>
                    <a:pt x="2639072" y="3047416"/>
                  </a:lnTo>
                  <a:lnTo>
                    <a:pt x="3518730" y="1523708"/>
                  </a:lnTo>
                  <a:lnTo>
                    <a:pt x="263907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 w="127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686C3B0-6609-C37D-C0E8-5424908490E3}"/>
                </a:ext>
              </a:extLst>
            </p:cNvPr>
            <p:cNvSpPr/>
            <p:nvPr/>
          </p:nvSpPr>
          <p:spPr>
            <a:xfrm>
              <a:off x="4303408" y="2338652"/>
              <a:ext cx="3518729" cy="3047415"/>
            </a:xfrm>
            <a:custGeom>
              <a:avLst/>
              <a:gdLst>
                <a:gd name="connsiteX0" fmla="*/ 2639072 w 3518729"/>
                <a:gd name="connsiteY0" fmla="*/ 0 h 3047415"/>
                <a:gd name="connsiteX1" fmla="*/ 879658 w 3518729"/>
                <a:gd name="connsiteY1" fmla="*/ 0 h 3047415"/>
                <a:gd name="connsiteX2" fmla="*/ 0 w 3518729"/>
                <a:gd name="connsiteY2" fmla="*/ 1523708 h 3047415"/>
                <a:gd name="connsiteX3" fmla="*/ 879658 w 3518729"/>
                <a:gd name="connsiteY3" fmla="*/ 3047416 h 3047415"/>
                <a:gd name="connsiteX4" fmla="*/ 2639072 w 3518729"/>
                <a:gd name="connsiteY4" fmla="*/ 3047416 h 3047415"/>
                <a:gd name="connsiteX5" fmla="*/ 3518730 w 3518729"/>
                <a:gd name="connsiteY5" fmla="*/ 1523708 h 3047415"/>
                <a:gd name="connsiteX6" fmla="*/ 2639072 w 3518729"/>
                <a:gd name="connsiteY6" fmla="*/ 0 h 304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8729" h="3047415">
                  <a:moveTo>
                    <a:pt x="2639072" y="0"/>
                  </a:moveTo>
                  <a:lnTo>
                    <a:pt x="879658" y="0"/>
                  </a:lnTo>
                  <a:lnTo>
                    <a:pt x="0" y="1523708"/>
                  </a:lnTo>
                  <a:lnTo>
                    <a:pt x="879658" y="3047416"/>
                  </a:lnTo>
                  <a:lnTo>
                    <a:pt x="2639072" y="3047416"/>
                  </a:lnTo>
                  <a:lnTo>
                    <a:pt x="3518730" y="1523708"/>
                  </a:lnTo>
                  <a:lnTo>
                    <a:pt x="263907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  <a:ln w="1270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F5A492-7F19-69EE-A3D1-BD69164D0EDD}"/>
                </a:ext>
              </a:extLst>
            </p:cNvPr>
            <p:cNvSpPr txBox="1"/>
            <p:nvPr/>
          </p:nvSpPr>
          <p:spPr>
            <a:xfrm>
              <a:off x="4689826" y="3222201"/>
              <a:ext cx="2745893" cy="128031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HEXAGONAL</a:t>
              </a:r>
            </a:p>
            <a:p>
              <a:pPr algn="ctr"/>
              <a:r>
                <a:rPr lang="en-I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DIAGRAM</a:t>
              </a:r>
              <a:endParaRPr lang="en-IN" sz="2000" b="1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BB93B3A-3280-E939-0447-3EB572C71BBA}"/>
              </a:ext>
            </a:extLst>
          </p:cNvPr>
          <p:cNvSpPr txBox="1"/>
          <p:nvPr/>
        </p:nvSpPr>
        <p:spPr>
          <a:xfrm>
            <a:off x="5319940" y="5878560"/>
            <a:ext cx="1548946" cy="4239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your desired text here.</a:t>
            </a:r>
            <a:endParaRPr lang="en-US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FC3886-D8C3-ED26-539F-562530C1F9BF}"/>
              </a:ext>
            </a:extLst>
          </p:cNvPr>
          <p:cNvSpPr txBox="1"/>
          <p:nvPr/>
        </p:nvSpPr>
        <p:spPr>
          <a:xfrm>
            <a:off x="5319940" y="1366851"/>
            <a:ext cx="1548946" cy="4239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your desired text here.</a:t>
            </a:r>
            <a:endParaRPr lang="en-US" sz="1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56A12A-5E63-CDE1-8BED-5565195B62D2}"/>
              </a:ext>
            </a:extLst>
          </p:cNvPr>
          <p:cNvSpPr txBox="1"/>
          <p:nvPr/>
        </p:nvSpPr>
        <p:spPr>
          <a:xfrm rot="3600000">
            <a:off x="7289415" y="2421926"/>
            <a:ext cx="1548946" cy="4239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your desired text here.</a:t>
            </a:r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308E42-2F3C-E7CF-8635-142C93C11521}"/>
              </a:ext>
            </a:extLst>
          </p:cNvPr>
          <p:cNvSpPr txBox="1"/>
          <p:nvPr/>
        </p:nvSpPr>
        <p:spPr>
          <a:xfrm rot="3600000">
            <a:off x="3350462" y="4793337"/>
            <a:ext cx="1548946" cy="4239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your desired text here.</a:t>
            </a:r>
            <a:endParaRPr 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C6CD5-B28E-450A-459C-536DF552B988}"/>
              </a:ext>
            </a:extLst>
          </p:cNvPr>
          <p:cNvSpPr txBox="1"/>
          <p:nvPr/>
        </p:nvSpPr>
        <p:spPr>
          <a:xfrm rot="18000000">
            <a:off x="3330366" y="2381732"/>
            <a:ext cx="1548946" cy="4239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your desired text here.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8EABF-2B8F-5919-2A4A-E6D3C2F56779}"/>
              </a:ext>
            </a:extLst>
          </p:cNvPr>
          <p:cNvSpPr txBox="1"/>
          <p:nvPr/>
        </p:nvSpPr>
        <p:spPr>
          <a:xfrm rot="18000000">
            <a:off x="7359753" y="4763193"/>
            <a:ext cx="1548946" cy="4239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Insert your desired text here.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67FBD8-764D-764D-6C96-92F90352F15B}"/>
              </a:ext>
            </a:extLst>
          </p:cNvPr>
          <p:cNvSpPr txBox="1"/>
          <p:nvPr/>
        </p:nvSpPr>
        <p:spPr>
          <a:xfrm>
            <a:off x="1090729" y="4910850"/>
            <a:ext cx="1807912" cy="74978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657AF5-71E8-4E42-3C33-94AF26C3FC5B}"/>
              </a:ext>
            </a:extLst>
          </p:cNvPr>
          <p:cNvSpPr txBox="1"/>
          <p:nvPr/>
        </p:nvSpPr>
        <p:spPr>
          <a:xfrm>
            <a:off x="9290184" y="4910850"/>
            <a:ext cx="1807912" cy="74978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8102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2124DA-9888-7549-4C4C-4A2CB176D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91BB-C344-3298-BD1A-F24E76B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Hexagonal Diagram Slide Template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D24320C-2277-E503-6D1D-E3F8FE3853E2}"/>
              </a:ext>
            </a:extLst>
          </p:cNvPr>
          <p:cNvSpPr/>
          <p:nvPr/>
        </p:nvSpPr>
        <p:spPr>
          <a:xfrm>
            <a:off x="4862284" y="2858313"/>
            <a:ext cx="3216249" cy="2785449"/>
          </a:xfrm>
          <a:custGeom>
            <a:avLst/>
            <a:gdLst>
              <a:gd name="connsiteX0" fmla="*/ 2639072 w 3518729"/>
              <a:gd name="connsiteY0" fmla="*/ 0 h 3047415"/>
              <a:gd name="connsiteX1" fmla="*/ 879658 w 3518729"/>
              <a:gd name="connsiteY1" fmla="*/ 0 h 3047415"/>
              <a:gd name="connsiteX2" fmla="*/ 0 w 3518729"/>
              <a:gd name="connsiteY2" fmla="*/ 1523708 h 3047415"/>
              <a:gd name="connsiteX3" fmla="*/ 879658 w 3518729"/>
              <a:gd name="connsiteY3" fmla="*/ 3047416 h 3047415"/>
              <a:gd name="connsiteX4" fmla="*/ 2639072 w 3518729"/>
              <a:gd name="connsiteY4" fmla="*/ 3047416 h 3047415"/>
              <a:gd name="connsiteX5" fmla="*/ 3518730 w 3518729"/>
              <a:gd name="connsiteY5" fmla="*/ 1523708 h 3047415"/>
              <a:gd name="connsiteX6" fmla="*/ 2639072 w 3518729"/>
              <a:gd name="connsiteY6" fmla="*/ 0 h 30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8729" h="3047415">
                <a:moveTo>
                  <a:pt x="2639072" y="0"/>
                </a:moveTo>
                <a:lnTo>
                  <a:pt x="879658" y="0"/>
                </a:lnTo>
                <a:lnTo>
                  <a:pt x="0" y="1523708"/>
                </a:lnTo>
                <a:lnTo>
                  <a:pt x="879658" y="3047416"/>
                </a:lnTo>
                <a:lnTo>
                  <a:pt x="2639072" y="3047416"/>
                </a:lnTo>
                <a:lnTo>
                  <a:pt x="3518730" y="1523708"/>
                </a:lnTo>
                <a:lnTo>
                  <a:pt x="2639072" y="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 w="127000" cap="flat">
            <a:noFill/>
            <a:prstDash val="solid"/>
            <a:miter/>
          </a:ln>
          <a:effectLst>
            <a:softEdge rad="6096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2FE03-08AC-2404-C325-7FC9DD27C5EB}"/>
              </a:ext>
            </a:extLst>
          </p:cNvPr>
          <p:cNvSpPr/>
          <p:nvPr/>
        </p:nvSpPr>
        <p:spPr>
          <a:xfrm>
            <a:off x="4448439" y="2414610"/>
            <a:ext cx="3313711" cy="2869784"/>
          </a:xfrm>
          <a:custGeom>
            <a:avLst/>
            <a:gdLst>
              <a:gd name="connsiteX0" fmla="*/ 3159310 w 4212380"/>
              <a:gd name="connsiteY0" fmla="*/ 0 h 3648063"/>
              <a:gd name="connsiteX1" fmla="*/ 1053071 w 4212380"/>
              <a:gd name="connsiteY1" fmla="*/ 0 h 3648063"/>
              <a:gd name="connsiteX2" fmla="*/ 0 w 4212380"/>
              <a:gd name="connsiteY2" fmla="*/ 1824032 h 3648063"/>
              <a:gd name="connsiteX3" fmla="*/ 1053071 w 4212380"/>
              <a:gd name="connsiteY3" fmla="*/ 3648064 h 3648063"/>
              <a:gd name="connsiteX4" fmla="*/ 3159310 w 4212380"/>
              <a:gd name="connsiteY4" fmla="*/ 3648064 h 3648063"/>
              <a:gd name="connsiteX5" fmla="*/ 4212381 w 4212380"/>
              <a:gd name="connsiteY5" fmla="*/ 1824032 h 3648063"/>
              <a:gd name="connsiteX6" fmla="*/ 3159310 w 4212380"/>
              <a:gd name="connsiteY6" fmla="*/ 0 h 364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380" h="3648063">
                <a:moveTo>
                  <a:pt x="3159310" y="0"/>
                </a:moveTo>
                <a:lnTo>
                  <a:pt x="1053071" y="0"/>
                </a:lnTo>
                <a:lnTo>
                  <a:pt x="0" y="1824032"/>
                </a:lnTo>
                <a:lnTo>
                  <a:pt x="1053071" y="3648064"/>
                </a:lnTo>
                <a:lnTo>
                  <a:pt x="3159310" y="3648064"/>
                </a:lnTo>
                <a:lnTo>
                  <a:pt x="4212381" y="1824032"/>
                </a:lnTo>
                <a:lnTo>
                  <a:pt x="3159310" y="0"/>
                </a:lnTo>
                <a:close/>
              </a:path>
            </a:pathLst>
          </a:custGeom>
          <a:noFill/>
          <a:ln w="19362" cap="flat">
            <a:solidFill>
              <a:srgbClr val="C6C6C6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597F3A-350A-4EC0-2117-C79FD1E74F9A}"/>
              </a:ext>
            </a:extLst>
          </p:cNvPr>
          <p:cNvSpPr/>
          <p:nvPr/>
        </p:nvSpPr>
        <p:spPr>
          <a:xfrm>
            <a:off x="3845145" y="3849502"/>
            <a:ext cx="4520302" cy="7407"/>
          </a:xfrm>
          <a:custGeom>
            <a:avLst/>
            <a:gdLst>
              <a:gd name="connsiteX0" fmla="*/ 0 w 5911632"/>
              <a:gd name="connsiteY0" fmla="*/ 0 h 9687"/>
              <a:gd name="connsiteX1" fmla="*/ 5911633 w 5911632"/>
              <a:gd name="connsiteY1" fmla="*/ 0 h 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632" h="9687">
                <a:moveTo>
                  <a:pt x="0" y="0"/>
                </a:moveTo>
                <a:lnTo>
                  <a:pt x="5911633" y="0"/>
                </a:lnTo>
              </a:path>
            </a:pathLst>
          </a:custGeom>
          <a:ln w="25400" cap="flat">
            <a:solidFill>
              <a:schemeClr val="accent4"/>
            </a:solidFill>
            <a:prstDash val="solid"/>
            <a:miter/>
            <a:headEnd type="oval" w="lg" len="lg"/>
            <a:tailEnd type="oval" w="lg" len="lg"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9EDFA7-1EE6-DE41-9BF0-13D2EA5C7A85}"/>
              </a:ext>
            </a:extLst>
          </p:cNvPr>
          <p:cNvSpPr/>
          <p:nvPr/>
        </p:nvSpPr>
        <p:spPr>
          <a:xfrm>
            <a:off x="4975201" y="1892143"/>
            <a:ext cx="2260188" cy="3914716"/>
          </a:xfrm>
          <a:custGeom>
            <a:avLst/>
            <a:gdLst>
              <a:gd name="connsiteX0" fmla="*/ 0 w 2955864"/>
              <a:gd name="connsiteY0" fmla="*/ 0 h 5119650"/>
              <a:gd name="connsiteX1" fmla="*/ 2955865 w 2955864"/>
              <a:gd name="connsiteY1" fmla="*/ 5119651 h 51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5864" h="5119650">
                <a:moveTo>
                  <a:pt x="0" y="0"/>
                </a:moveTo>
                <a:lnTo>
                  <a:pt x="2955865" y="5119651"/>
                </a:lnTo>
              </a:path>
            </a:pathLst>
          </a:custGeom>
          <a:ln w="25400" cap="flat">
            <a:solidFill>
              <a:schemeClr val="accent5"/>
            </a:solidFill>
            <a:prstDash val="solid"/>
            <a:miter/>
            <a:headEnd type="oval" w="lg" len="lg"/>
            <a:tailEnd type="oval" w="lg" len="lg"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10930-667F-979C-8E5F-72A0E4BC4479}"/>
              </a:ext>
            </a:extLst>
          </p:cNvPr>
          <p:cNvSpPr/>
          <p:nvPr/>
        </p:nvSpPr>
        <p:spPr>
          <a:xfrm>
            <a:off x="4975201" y="1892143"/>
            <a:ext cx="2260188" cy="3914716"/>
          </a:xfrm>
          <a:custGeom>
            <a:avLst/>
            <a:gdLst>
              <a:gd name="connsiteX0" fmla="*/ 2955865 w 2955864"/>
              <a:gd name="connsiteY0" fmla="*/ 0 h 5119650"/>
              <a:gd name="connsiteX1" fmla="*/ 0 w 2955864"/>
              <a:gd name="connsiteY1" fmla="*/ 5119651 h 51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5864" h="5119650">
                <a:moveTo>
                  <a:pt x="2955865" y="0"/>
                </a:moveTo>
                <a:lnTo>
                  <a:pt x="0" y="5119651"/>
                </a:lnTo>
              </a:path>
            </a:pathLst>
          </a:custGeom>
          <a:ln w="25400" cap="flat">
            <a:solidFill>
              <a:schemeClr val="accent1"/>
            </a:solidFill>
            <a:prstDash val="solid"/>
            <a:miter/>
            <a:headEnd type="oval" w="lg" len="lg"/>
            <a:tailEnd type="oval" w="lg" len="lg"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41DC19-6272-77BD-4540-8BC0F7B24640}"/>
              </a:ext>
            </a:extLst>
          </p:cNvPr>
          <p:cNvSpPr/>
          <p:nvPr/>
        </p:nvSpPr>
        <p:spPr>
          <a:xfrm>
            <a:off x="4621271" y="2585880"/>
            <a:ext cx="2918108" cy="2527243"/>
          </a:xfrm>
          <a:custGeom>
            <a:avLst/>
            <a:gdLst>
              <a:gd name="connsiteX0" fmla="*/ 2639072 w 3518729"/>
              <a:gd name="connsiteY0" fmla="*/ 0 h 3047415"/>
              <a:gd name="connsiteX1" fmla="*/ 879658 w 3518729"/>
              <a:gd name="connsiteY1" fmla="*/ 0 h 3047415"/>
              <a:gd name="connsiteX2" fmla="*/ 0 w 3518729"/>
              <a:gd name="connsiteY2" fmla="*/ 1523708 h 3047415"/>
              <a:gd name="connsiteX3" fmla="*/ 879658 w 3518729"/>
              <a:gd name="connsiteY3" fmla="*/ 3047416 h 3047415"/>
              <a:gd name="connsiteX4" fmla="*/ 2639072 w 3518729"/>
              <a:gd name="connsiteY4" fmla="*/ 3047416 h 3047415"/>
              <a:gd name="connsiteX5" fmla="*/ 3518730 w 3518729"/>
              <a:gd name="connsiteY5" fmla="*/ 1523708 h 3047415"/>
              <a:gd name="connsiteX6" fmla="*/ 2639072 w 3518729"/>
              <a:gd name="connsiteY6" fmla="*/ 0 h 30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8729" h="3047415">
                <a:moveTo>
                  <a:pt x="2639072" y="0"/>
                </a:moveTo>
                <a:lnTo>
                  <a:pt x="879658" y="0"/>
                </a:lnTo>
                <a:lnTo>
                  <a:pt x="0" y="1523708"/>
                </a:lnTo>
                <a:lnTo>
                  <a:pt x="879658" y="3047416"/>
                </a:lnTo>
                <a:lnTo>
                  <a:pt x="2639072" y="3047416"/>
                </a:lnTo>
                <a:lnTo>
                  <a:pt x="3518730" y="1523708"/>
                </a:lnTo>
                <a:lnTo>
                  <a:pt x="2639072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270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4478F7-6FBE-7634-8FAC-B312F3B0BC72}"/>
              </a:ext>
            </a:extLst>
          </p:cNvPr>
          <p:cNvSpPr/>
          <p:nvPr/>
        </p:nvSpPr>
        <p:spPr>
          <a:xfrm>
            <a:off x="4735035" y="2684406"/>
            <a:ext cx="2690580" cy="2330191"/>
          </a:xfrm>
          <a:custGeom>
            <a:avLst/>
            <a:gdLst>
              <a:gd name="connsiteX0" fmla="*/ 2639072 w 3518729"/>
              <a:gd name="connsiteY0" fmla="*/ 0 h 3047415"/>
              <a:gd name="connsiteX1" fmla="*/ 879658 w 3518729"/>
              <a:gd name="connsiteY1" fmla="*/ 0 h 3047415"/>
              <a:gd name="connsiteX2" fmla="*/ 0 w 3518729"/>
              <a:gd name="connsiteY2" fmla="*/ 1523708 h 3047415"/>
              <a:gd name="connsiteX3" fmla="*/ 879658 w 3518729"/>
              <a:gd name="connsiteY3" fmla="*/ 3047416 h 3047415"/>
              <a:gd name="connsiteX4" fmla="*/ 2639072 w 3518729"/>
              <a:gd name="connsiteY4" fmla="*/ 3047416 h 3047415"/>
              <a:gd name="connsiteX5" fmla="*/ 3518730 w 3518729"/>
              <a:gd name="connsiteY5" fmla="*/ 1523708 h 3047415"/>
              <a:gd name="connsiteX6" fmla="*/ 2639072 w 3518729"/>
              <a:gd name="connsiteY6" fmla="*/ 0 h 30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8729" h="3047415">
                <a:moveTo>
                  <a:pt x="2639072" y="0"/>
                </a:moveTo>
                <a:lnTo>
                  <a:pt x="879658" y="0"/>
                </a:lnTo>
                <a:lnTo>
                  <a:pt x="0" y="1523708"/>
                </a:lnTo>
                <a:lnTo>
                  <a:pt x="879658" y="3047416"/>
                </a:lnTo>
                <a:lnTo>
                  <a:pt x="2639072" y="3047416"/>
                </a:lnTo>
                <a:lnTo>
                  <a:pt x="3518730" y="1523708"/>
                </a:lnTo>
                <a:lnTo>
                  <a:pt x="2639072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1270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605E53-8F08-BA69-64A1-D0B4DBC88497}"/>
              </a:ext>
            </a:extLst>
          </p:cNvPr>
          <p:cNvSpPr txBox="1"/>
          <p:nvPr/>
        </p:nvSpPr>
        <p:spPr>
          <a:xfrm>
            <a:off x="5030508" y="3360008"/>
            <a:ext cx="2099634" cy="9789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HEXAGONAL</a:t>
            </a:r>
          </a:p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DIAGRAM</a:t>
            </a:r>
            <a:endParaRPr lang="en-IN" sz="20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D191F5-DB7C-176B-9D04-7EBA2DCEEEC5}"/>
              </a:ext>
            </a:extLst>
          </p:cNvPr>
          <p:cNvGrpSpPr/>
          <p:nvPr/>
        </p:nvGrpSpPr>
        <p:grpSpPr>
          <a:xfrm>
            <a:off x="9001599" y="3441708"/>
            <a:ext cx="2469653" cy="804116"/>
            <a:chOff x="1003061" y="1786066"/>
            <a:chExt cx="1832720" cy="74996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0C908FE-DD9C-5C3C-01EF-5F301309EE3A}"/>
                </a:ext>
              </a:extLst>
            </p:cNvPr>
            <p:cNvSpPr txBox="1"/>
            <p:nvPr/>
          </p:nvSpPr>
          <p:spPr>
            <a:xfrm>
              <a:off x="1003061" y="2140629"/>
              <a:ext cx="1832720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99A02F-D426-F6E7-8930-7D2276C39725}"/>
                </a:ext>
              </a:extLst>
            </p:cNvPr>
            <p:cNvSpPr txBox="1"/>
            <p:nvPr/>
          </p:nvSpPr>
          <p:spPr>
            <a:xfrm>
              <a:off x="1003061" y="1786066"/>
              <a:ext cx="1832720" cy="2067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  <a:endParaRPr lang="en-US" sz="18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313E14-D6E9-0AFC-E954-816CEDF6C58E}"/>
              </a:ext>
            </a:extLst>
          </p:cNvPr>
          <p:cNvGrpSpPr/>
          <p:nvPr/>
        </p:nvGrpSpPr>
        <p:grpSpPr>
          <a:xfrm>
            <a:off x="7978344" y="5519516"/>
            <a:ext cx="2469653" cy="804116"/>
            <a:chOff x="1003061" y="1786066"/>
            <a:chExt cx="1832720" cy="74996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84917E-637E-06B4-303D-BD0F1A5C33D4}"/>
                </a:ext>
              </a:extLst>
            </p:cNvPr>
            <p:cNvSpPr txBox="1"/>
            <p:nvPr/>
          </p:nvSpPr>
          <p:spPr>
            <a:xfrm>
              <a:off x="1003061" y="2140629"/>
              <a:ext cx="1832720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4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4450CE8-A744-D5C9-42CA-C5BEEA490AFA}"/>
                </a:ext>
              </a:extLst>
            </p:cNvPr>
            <p:cNvSpPr txBox="1"/>
            <p:nvPr/>
          </p:nvSpPr>
          <p:spPr>
            <a:xfrm>
              <a:off x="1003061" y="1786066"/>
              <a:ext cx="1832720" cy="2067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  <a:endParaRPr lang="en-US" sz="18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171E16-6D94-F293-B2A2-85D679BB925A}"/>
              </a:ext>
            </a:extLst>
          </p:cNvPr>
          <p:cNvGrpSpPr/>
          <p:nvPr/>
        </p:nvGrpSpPr>
        <p:grpSpPr>
          <a:xfrm>
            <a:off x="7978344" y="1362540"/>
            <a:ext cx="2469653" cy="804116"/>
            <a:chOff x="1003061" y="1786066"/>
            <a:chExt cx="1832720" cy="74996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7C736BA-1659-1B3F-50E3-7CD62EBFDD68}"/>
                </a:ext>
              </a:extLst>
            </p:cNvPr>
            <p:cNvSpPr txBox="1"/>
            <p:nvPr/>
          </p:nvSpPr>
          <p:spPr>
            <a:xfrm>
              <a:off x="1003061" y="2140629"/>
              <a:ext cx="1832720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4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30C40A-9FED-BB24-CC36-09B181FF7FFD}"/>
                </a:ext>
              </a:extLst>
            </p:cNvPr>
            <p:cNvSpPr txBox="1"/>
            <p:nvPr/>
          </p:nvSpPr>
          <p:spPr>
            <a:xfrm>
              <a:off x="1003061" y="1786066"/>
              <a:ext cx="1832720" cy="2067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  <a:endParaRPr lang="en-US" sz="1800" b="1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4677B6-8F84-B0B4-8ED5-0F3E57A64B65}"/>
              </a:ext>
            </a:extLst>
          </p:cNvPr>
          <p:cNvGrpSpPr/>
          <p:nvPr/>
        </p:nvGrpSpPr>
        <p:grpSpPr>
          <a:xfrm flipH="1">
            <a:off x="717573" y="3441708"/>
            <a:ext cx="2469653" cy="804116"/>
            <a:chOff x="1003061" y="1786066"/>
            <a:chExt cx="1832720" cy="74996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B68AD5-E2B1-3DA8-D930-5A34E41FAFCC}"/>
                </a:ext>
              </a:extLst>
            </p:cNvPr>
            <p:cNvSpPr txBox="1"/>
            <p:nvPr/>
          </p:nvSpPr>
          <p:spPr>
            <a:xfrm>
              <a:off x="1003061" y="2140629"/>
              <a:ext cx="1832720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400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FA483-D189-3081-18F7-CF20BB597D72}"/>
                </a:ext>
              </a:extLst>
            </p:cNvPr>
            <p:cNvSpPr txBox="1"/>
            <p:nvPr/>
          </p:nvSpPr>
          <p:spPr>
            <a:xfrm>
              <a:off x="1003061" y="1786066"/>
              <a:ext cx="1832720" cy="2067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  <a:endParaRPr lang="en-US" sz="1800" b="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3A24A99-5EB6-8AA9-4A36-59CACF70C761}"/>
              </a:ext>
            </a:extLst>
          </p:cNvPr>
          <p:cNvGrpSpPr/>
          <p:nvPr/>
        </p:nvGrpSpPr>
        <p:grpSpPr>
          <a:xfrm flipH="1">
            <a:off x="1740828" y="5519516"/>
            <a:ext cx="2469653" cy="804116"/>
            <a:chOff x="1003061" y="1786066"/>
            <a:chExt cx="1832720" cy="74996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856A77-5AA4-E2A4-6405-1A9284595E25}"/>
                </a:ext>
              </a:extLst>
            </p:cNvPr>
            <p:cNvSpPr txBox="1"/>
            <p:nvPr/>
          </p:nvSpPr>
          <p:spPr>
            <a:xfrm>
              <a:off x="1003061" y="2140629"/>
              <a:ext cx="1832720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4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372FA5E-A01F-3CF0-85EE-7C6E9ED1678E}"/>
                </a:ext>
              </a:extLst>
            </p:cNvPr>
            <p:cNvSpPr txBox="1"/>
            <p:nvPr/>
          </p:nvSpPr>
          <p:spPr>
            <a:xfrm>
              <a:off x="1003061" y="1786066"/>
              <a:ext cx="1832720" cy="2067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  <a:endParaRPr lang="en-US" sz="1800" b="1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E35B1A2-4965-4EB3-C520-A3DB582A31A6}"/>
              </a:ext>
            </a:extLst>
          </p:cNvPr>
          <p:cNvGrpSpPr/>
          <p:nvPr/>
        </p:nvGrpSpPr>
        <p:grpSpPr>
          <a:xfrm flipH="1">
            <a:off x="1740828" y="1362540"/>
            <a:ext cx="2469653" cy="804116"/>
            <a:chOff x="1003061" y="1786066"/>
            <a:chExt cx="1832720" cy="74996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9160CA-62E3-0346-A0D9-83AC8E4C887F}"/>
                </a:ext>
              </a:extLst>
            </p:cNvPr>
            <p:cNvSpPr txBox="1"/>
            <p:nvPr/>
          </p:nvSpPr>
          <p:spPr>
            <a:xfrm>
              <a:off x="1003061" y="2140629"/>
              <a:ext cx="1832720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4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4249935-05E5-B4CB-22BC-45A57FDB6E83}"/>
                </a:ext>
              </a:extLst>
            </p:cNvPr>
            <p:cNvSpPr txBox="1"/>
            <p:nvPr/>
          </p:nvSpPr>
          <p:spPr>
            <a:xfrm>
              <a:off x="1003061" y="1786066"/>
              <a:ext cx="1832720" cy="2067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  <a:endParaRPr lang="en-US" sz="1800" b="1" dirty="0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82F2A054-1E85-4854-C408-18E5409A155E}"/>
              </a:ext>
            </a:extLst>
          </p:cNvPr>
          <p:cNvSpPr/>
          <p:nvPr/>
        </p:nvSpPr>
        <p:spPr>
          <a:xfrm>
            <a:off x="6869948" y="5467530"/>
            <a:ext cx="658365" cy="658365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2" name="Graphic 51" descr="Magnifying glass outline">
            <a:extLst>
              <a:ext uri="{FF2B5EF4-FFF2-40B4-BE49-F238E27FC236}">
                <a16:creationId xmlns:a16="http://schemas.microsoft.com/office/drawing/2014/main" id="{55DF9A93-50D7-6AFC-6B15-05B60BDF4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5452" y="5583034"/>
            <a:ext cx="427357" cy="42735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AACE135-5665-BA3B-502A-4E72270EC755}"/>
              </a:ext>
            </a:extLst>
          </p:cNvPr>
          <p:cNvSpPr/>
          <p:nvPr/>
        </p:nvSpPr>
        <p:spPr>
          <a:xfrm>
            <a:off x="4696819" y="5467530"/>
            <a:ext cx="658365" cy="65836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3" name="Graphic 52" descr="Hourglass Finished outline">
            <a:extLst>
              <a:ext uri="{FF2B5EF4-FFF2-40B4-BE49-F238E27FC236}">
                <a16:creationId xmlns:a16="http://schemas.microsoft.com/office/drawing/2014/main" id="{7CB602A4-1859-2DB4-9CB7-5CA1AD0205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12323" y="5583034"/>
            <a:ext cx="427357" cy="42735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35395C0-1AB3-BBDD-7D14-2CB302ACCBED}"/>
              </a:ext>
            </a:extLst>
          </p:cNvPr>
          <p:cNvSpPr/>
          <p:nvPr/>
        </p:nvSpPr>
        <p:spPr>
          <a:xfrm>
            <a:off x="3513905" y="3518988"/>
            <a:ext cx="658365" cy="65836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4" name="Graphic 53" descr="Gears outline">
            <a:extLst>
              <a:ext uri="{FF2B5EF4-FFF2-40B4-BE49-F238E27FC236}">
                <a16:creationId xmlns:a16="http://schemas.microsoft.com/office/drawing/2014/main" id="{760C4886-72BF-A6BF-C35D-699A094A32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29409" y="3634492"/>
            <a:ext cx="427357" cy="42735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DADF908-CBF4-3029-56BA-A6677F4592DD}"/>
              </a:ext>
            </a:extLst>
          </p:cNvPr>
          <p:cNvSpPr/>
          <p:nvPr/>
        </p:nvSpPr>
        <p:spPr>
          <a:xfrm>
            <a:off x="6829308" y="1548673"/>
            <a:ext cx="658365" cy="65836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5" name="Graphic 54" descr="Lights On outline">
            <a:extLst>
              <a:ext uri="{FF2B5EF4-FFF2-40B4-BE49-F238E27FC236}">
                <a16:creationId xmlns:a16="http://schemas.microsoft.com/office/drawing/2014/main" id="{A2E7FD85-6215-76FD-22F7-4221569095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4812" y="1664177"/>
            <a:ext cx="427357" cy="42735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A0960AC-9C2D-DB13-0187-95B69B516F0C}"/>
              </a:ext>
            </a:extLst>
          </p:cNvPr>
          <p:cNvSpPr/>
          <p:nvPr/>
        </p:nvSpPr>
        <p:spPr>
          <a:xfrm>
            <a:off x="8042363" y="3518988"/>
            <a:ext cx="658365" cy="65836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6" name="Graphic 55" descr="Advertising outline">
            <a:extLst>
              <a:ext uri="{FF2B5EF4-FFF2-40B4-BE49-F238E27FC236}">
                <a16:creationId xmlns:a16="http://schemas.microsoft.com/office/drawing/2014/main" id="{97C79FEF-2089-B948-0108-51B3426751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7867" y="3634492"/>
            <a:ext cx="427357" cy="42735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3FEC7F8-DD89-725C-7A69-59A79694C3A8}"/>
              </a:ext>
            </a:extLst>
          </p:cNvPr>
          <p:cNvSpPr/>
          <p:nvPr/>
        </p:nvSpPr>
        <p:spPr>
          <a:xfrm>
            <a:off x="4706979" y="1548673"/>
            <a:ext cx="658365" cy="658365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7" name="Graphic 56" descr="Bank outline">
            <a:extLst>
              <a:ext uri="{FF2B5EF4-FFF2-40B4-BE49-F238E27FC236}">
                <a16:creationId xmlns:a16="http://schemas.microsoft.com/office/drawing/2014/main" id="{51902D39-E4DC-6299-1020-D38AF4E69A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22483" y="1664177"/>
            <a:ext cx="427357" cy="4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D65B-A3D7-AA3E-3404-C777AD565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Hexagonal Diagram Slide Template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9918DF9-B8DB-C2D6-690C-98AD6E1AAC5A}"/>
              </a:ext>
            </a:extLst>
          </p:cNvPr>
          <p:cNvSpPr/>
          <p:nvPr/>
        </p:nvSpPr>
        <p:spPr>
          <a:xfrm>
            <a:off x="4851400" y="2938917"/>
            <a:ext cx="3216249" cy="2785449"/>
          </a:xfrm>
          <a:custGeom>
            <a:avLst/>
            <a:gdLst>
              <a:gd name="connsiteX0" fmla="*/ 2639072 w 3518729"/>
              <a:gd name="connsiteY0" fmla="*/ 0 h 3047415"/>
              <a:gd name="connsiteX1" fmla="*/ 879658 w 3518729"/>
              <a:gd name="connsiteY1" fmla="*/ 0 h 3047415"/>
              <a:gd name="connsiteX2" fmla="*/ 0 w 3518729"/>
              <a:gd name="connsiteY2" fmla="*/ 1523708 h 3047415"/>
              <a:gd name="connsiteX3" fmla="*/ 879658 w 3518729"/>
              <a:gd name="connsiteY3" fmla="*/ 3047416 h 3047415"/>
              <a:gd name="connsiteX4" fmla="*/ 2639072 w 3518729"/>
              <a:gd name="connsiteY4" fmla="*/ 3047416 h 3047415"/>
              <a:gd name="connsiteX5" fmla="*/ 3518730 w 3518729"/>
              <a:gd name="connsiteY5" fmla="*/ 1523708 h 3047415"/>
              <a:gd name="connsiteX6" fmla="*/ 2639072 w 3518729"/>
              <a:gd name="connsiteY6" fmla="*/ 0 h 30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8729" h="3047415">
                <a:moveTo>
                  <a:pt x="2639072" y="0"/>
                </a:moveTo>
                <a:lnTo>
                  <a:pt x="879658" y="0"/>
                </a:lnTo>
                <a:lnTo>
                  <a:pt x="0" y="1523708"/>
                </a:lnTo>
                <a:lnTo>
                  <a:pt x="879658" y="3047416"/>
                </a:lnTo>
                <a:lnTo>
                  <a:pt x="2639072" y="3047416"/>
                </a:lnTo>
                <a:lnTo>
                  <a:pt x="3518730" y="1523708"/>
                </a:lnTo>
                <a:lnTo>
                  <a:pt x="2639072" y="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 w="127000" cap="flat">
            <a:noFill/>
            <a:prstDash val="solid"/>
            <a:miter/>
          </a:ln>
          <a:effectLst>
            <a:softEdge rad="609600"/>
          </a:effectLst>
        </p:spPr>
        <p:txBody>
          <a:bodyPr rtlCol="0" anchor="ctr"/>
          <a:lstStyle/>
          <a:p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C7B6E37-336E-E7A5-BCBF-A605727DF7B3}"/>
              </a:ext>
            </a:extLst>
          </p:cNvPr>
          <p:cNvSpPr/>
          <p:nvPr/>
        </p:nvSpPr>
        <p:spPr>
          <a:xfrm>
            <a:off x="4437555" y="2495214"/>
            <a:ext cx="3313711" cy="2869784"/>
          </a:xfrm>
          <a:custGeom>
            <a:avLst/>
            <a:gdLst>
              <a:gd name="connsiteX0" fmla="*/ 3159310 w 4212380"/>
              <a:gd name="connsiteY0" fmla="*/ 0 h 3648063"/>
              <a:gd name="connsiteX1" fmla="*/ 1053071 w 4212380"/>
              <a:gd name="connsiteY1" fmla="*/ 0 h 3648063"/>
              <a:gd name="connsiteX2" fmla="*/ 0 w 4212380"/>
              <a:gd name="connsiteY2" fmla="*/ 1824032 h 3648063"/>
              <a:gd name="connsiteX3" fmla="*/ 1053071 w 4212380"/>
              <a:gd name="connsiteY3" fmla="*/ 3648064 h 3648063"/>
              <a:gd name="connsiteX4" fmla="*/ 3159310 w 4212380"/>
              <a:gd name="connsiteY4" fmla="*/ 3648064 h 3648063"/>
              <a:gd name="connsiteX5" fmla="*/ 4212381 w 4212380"/>
              <a:gd name="connsiteY5" fmla="*/ 1824032 h 3648063"/>
              <a:gd name="connsiteX6" fmla="*/ 3159310 w 4212380"/>
              <a:gd name="connsiteY6" fmla="*/ 0 h 364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2380" h="3648063">
                <a:moveTo>
                  <a:pt x="3159310" y="0"/>
                </a:moveTo>
                <a:lnTo>
                  <a:pt x="1053071" y="0"/>
                </a:lnTo>
                <a:lnTo>
                  <a:pt x="0" y="1824032"/>
                </a:lnTo>
                <a:lnTo>
                  <a:pt x="1053071" y="3648064"/>
                </a:lnTo>
                <a:lnTo>
                  <a:pt x="3159310" y="3648064"/>
                </a:lnTo>
                <a:lnTo>
                  <a:pt x="4212381" y="1824032"/>
                </a:lnTo>
                <a:lnTo>
                  <a:pt x="3159310" y="0"/>
                </a:lnTo>
                <a:close/>
              </a:path>
            </a:pathLst>
          </a:custGeom>
          <a:noFill/>
          <a:ln w="19362" cap="flat">
            <a:solidFill>
              <a:srgbClr val="C6C6C6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9187978-F43F-0825-E21E-34BDB950BA0F}"/>
              </a:ext>
            </a:extLst>
          </p:cNvPr>
          <p:cNvSpPr/>
          <p:nvPr/>
        </p:nvSpPr>
        <p:spPr>
          <a:xfrm>
            <a:off x="3834261" y="3930106"/>
            <a:ext cx="4520302" cy="7407"/>
          </a:xfrm>
          <a:custGeom>
            <a:avLst/>
            <a:gdLst>
              <a:gd name="connsiteX0" fmla="*/ 0 w 5911632"/>
              <a:gd name="connsiteY0" fmla="*/ 0 h 9687"/>
              <a:gd name="connsiteX1" fmla="*/ 5911633 w 5911632"/>
              <a:gd name="connsiteY1" fmla="*/ 0 h 9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11632" h="9687">
                <a:moveTo>
                  <a:pt x="0" y="0"/>
                </a:moveTo>
                <a:lnTo>
                  <a:pt x="5911633" y="0"/>
                </a:lnTo>
              </a:path>
            </a:pathLst>
          </a:custGeom>
          <a:ln w="25400" cap="flat">
            <a:solidFill>
              <a:schemeClr val="accent2"/>
            </a:solidFill>
            <a:prstDash val="solid"/>
            <a:miter/>
            <a:headEnd type="oval" w="lg" len="lg"/>
            <a:tailEnd type="oval" w="lg" len="lg"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C6C8016-82BC-C336-18DE-A4DA84E1F03F}"/>
              </a:ext>
            </a:extLst>
          </p:cNvPr>
          <p:cNvSpPr/>
          <p:nvPr/>
        </p:nvSpPr>
        <p:spPr>
          <a:xfrm>
            <a:off x="4964317" y="1972747"/>
            <a:ext cx="2260188" cy="3914716"/>
          </a:xfrm>
          <a:custGeom>
            <a:avLst/>
            <a:gdLst>
              <a:gd name="connsiteX0" fmla="*/ 0 w 2955864"/>
              <a:gd name="connsiteY0" fmla="*/ 0 h 5119650"/>
              <a:gd name="connsiteX1" fmla="*/ 2955865 w 2955864"/>
              <a:gd name="connsiteY1" fmla="*/ 5119651 h 51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5864" h="5119650">
                <a:moveTo>
                  <a:pt x="0" y="0"/>
                </a:moveTo>
                <a:lnTo>
                  <a:pt x="2955865" y="5119651"/>
                </a:lnTo>
              </a:path>
            </a:pathLst>
          </a:custGeom>
          <a:ln w="25400" cap="flat">
            <a:solidFill>
              <a:schemeClr val="accent5"/>
            </a:solidFill>
            <a:prstDash val="solid"/>
            <a:miter/>
            <a:headEnd type="oval" w="lg" len="lg"/>
            <a:tailEnd type="oval" w="lg" len="lg"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03122E8-FFC9-3A46-3FB1-2448243A474B}"/>
              </a:ext>
            </a:extLst>
          </p:cNvPr>
          <p:cNvSpPr/>
          <p:nvPr/>
        </p:nvSpPr>
        <p:spPr>
          <a:xfrm>
            <a:off x="4964317" y="1972747"/>
            <a:ext cx="2260188" cy="3914716"/>
          </a:xfrm>
          <a:custGeom>
            <a:avLst/>
            <a:gdLst>
              <a:gd name="connsiteX0" fmla="*/ 2955865 w 2955864"/>
              <a:gd name="connsiteY0" fmla="*/ 0 h 5119650"/>
              <a:gd name="connsiteX1" fmla="*/ 0 w 2955864"/>
              <a:gd name="connsiteY1" fmla="*/ 5119651 h 511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55864" h="5119650">
                <a:moveTo>
                  <a:pt x="2955865" y="0"/>
                </a:moveTo>
                <a:lnTo>
                  <a:pt x="0" y="5119651"/>
                </a:lnTo>
              </a:path>
            </a:pathLst>
          </a:custGeom>
          <a:ln w="25400" cap="flat">
            <a:solidFill>
              <a:schemeClr val="accent1"/>
            </a:solidFill>
            <a:prstDash val="solid"/>
            <a:miter/>
            <a:headEnd type="oval" w="lg" len="lg"/>
            <a:tailEnd type="oval" w="lg" len="lg"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73FD40D-88B3-2A2C-60E4-39E047E542D1}"/>
              </a:ext>
            </a:extLst>
          </p:cNvPr>
          <p:cNvSpPr/>
          <p:nvPr/>
        </p:nvSpPr>
        <p:spPr>
          <a:xfrm>
            <a:off x="4610387" y="2666484"/>
            <a:ext cx="2918108" cy="2527243"/>
          </a:xfrm>
          <a:custGeom>
            <a:avLst/>
            <a:gdLst>
              <a:gd name="connsiteX0" fmla="*/ 2639072 w 3518729"/>
              <a:gd name="connsiteY0" fmla="*/ 0 h 3047415"/>
              <a:gd name="connsiteX1" fmla="*/ 879658 w 3518729"/>
              <a:gd name="connsiteY1" fmla="*/ 0 h 3047415"/>
              <a:gd name="connsiteX2" fmla="*/ 0 w 3518729"/>
              <a:gd name="connsiteY2" fmla="*/ 1523708 h 3047415"/>
              <a:gd name="connsiteX3" fmla="*/ 879658 w 3518729"/>
              <a:gd name="connsiteY3" fmla="*/ 3047416 h 3047415"/>
              <a:gd name="connsiteX4" fmla="*/ 2639072 w 3518729"/>
              <a:gd name="connsiteY4" fmla="*/ 3047416 h 3047415"/>
              <a:gd name="connsiteX5" fmla="*/ 3518730 w 3518729"/>
              <a:gd name="connsiteY5" fmla="*/ 1523708 h 3047415"/>
              <a:gd name="connsiteX6" fmla="*/ 2639072 w 3518729"/>
              <a:gd name="connsiteY6" fmla="*/ 0 h 30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8729" h="3047415">
                <a:moveTo>
                  <a:pt x="2639072" y="0"/>
                </a:moveTo>
                <a:lnTo>
                  <a:pt x="879658" y="0"/>
                </a:lnTo>
                <a:lnTo>
                  <a:pt x="0" y="1523708"/>
                </a:lnTo>
                <a:lnTo>
                  <a:pt x="879658" y="3047416"/>
                </a:lnTo>
                <a:lnTo>
                  <a:pt x="2639072" y="3047416"/>
                </a:lnTo>
                <a:lnTo>
                  <a:pt x="3518730" y="1523708"/>
                </a:lnTo>
                <a:lnTo>
                  <a:pt x="2639072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3500000" scaled="1"/>
            <a:tileRect/>
          </a:gradFill>
          <a:ln w="1270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5C89C1-DD32-BC80-4C38-1AB731FA1110}"/>
              </a:ext>
            </a:extLst>
          </p:cNvPr>
          <p:cNvSpPr/>
          <p:nvPr/>
        </p:nvSpPr>
        <p:spPr>
          <a:xfrm>
            <a:off x="4724151" y="2765010"/>
            <a:ext cx="2690580" cy="2330191"/>
          </a:xfrm>
          <a:custGeom>
            <a:avLst/>
            <a:gdLst>
              <a:gd name="connsiteX0" fmla="*/ 2639072 w 3518729"/>
              <a:gd name="connsiteY0" fmla="*/ 0 h 3047415"/>
              <a:gd name="connsiteX1" fmla="*/ 879658 w 3518729"/>
              <a:gd name="connsiteY1" fmla="*/ 0 h 3047415"/>
              <a:gd name="connsiteX2" fmla="*/ 0 w 3518729"/>
              <a:gd name="connsiteY2" fmla="*/ 1523708 h 3047415"/>
              <a:gd name="connsiteX3" fmla="*/ 879658 w 3518729"/>
              <a:gd name="connsiteY3" fmla="*/ 3047416 h 3047415"/>
              <a:gd name="connsiteX4" fmla="*/ 2639072 w 3518729"/>
              <a:gd name="connsiteY4" fmla="*/ 3047416 h 3047415"/>
              <a:gd name="connsiteX5" fmla="*/ 3518730 w 3518729"/>
              <a:gd name="connsiteY5" fmla="*/ 1523708 h 3047415"/>
              <a:gd name="connsiteX6" fmla="*/ 2639072 w 3518729"/>
              <a:gd name="connsiteY6" fmla="*/ 0 h 30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8729" h="3047415">
                <a:moveTo>
                  <a:pt x="2639072" y="0"/>
                </a:moveTo>
                <a:lnTo>
                  <a:pt x="879658" y="0"/>
                </a:lnTo>
                <a:lnTo>
                  <a:pt x="0" y="1523708"/>
                </a:lnTo>
                <a:lnTo>
                  <a:pt x="879658" y="3047416"/>
                </a:lnTo>
                <a:lnTo>
                  <a:pt x="2639072" y="3047416"/>
                </a:lnTo>
                <a:lnTo>
                  <a:pt x="3518730" y="1523708"/>
                </a:lnTo>
                <a:lnTo>
                  <a:pt x="2639072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1270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077B70-D452-0686-64D4-004D2E33359D}"/>
              </a:ext>
            </a:extLst>
          </p:cNvPr>
          <p:cNvSpPr txBox="1"/>
          <p:nvPr/>
        </p:nvSpPr>
        <p:spPr>
          <a:xfrm>
            <a:off x="5019624" y="3440612"/>
            <a:ext cx="2099634" cy="97898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HEXAGONAL</a:t>
            </a:r>
          </a:p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DIAGRAM</a:t>
            </a:r>
            <a:endParaRPr lang="en-IN" sz="20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4D4773-F8EE-F293-BA58-CD35D3F687D1}"/>
              </a:ext>
            </a:extLst>
          </p:cNvPr>
          <p:cNvGrpSpPr/>
          <p:nvPr/>
        </p:nvGrpSpPr>
        <p:grpSpPr>
          <a:xfrm>
            <a:off x="8392000" y="2324885"/>
            <a:ext cx="2469653" cy="804116"/>
            <a:chOff x="1003061" y="1786066"/>
            <a:chExt cx="1832720" cy="74996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A88D37-58DC-CF9E-141E-97AE969AAAFB}"/>
                </a:ext>
              </a:extLst>
            </p:cNvPr>
            <p:cNvSpPr txBox="1"/>
            <p:nvPr/>
          </p:nvSpPr>
          <p:spPr>
            <a:xfrm>
              <a:off x="1003061" y="2140629"/>
              <a:ext cx="1832720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4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485BDD8-8106-881C-69AC-A877D5B4AAC8}"/>
                </a:ext>
              </a:extLst>
            </p:cNvPr>
            <p:cNvSpPr txBox="1"/>
            <p:nvPr/>
          </p:nvSpPr>
          <p:spPr>
            <a:xfrm>
              <a:off x="1003061" y="1786066"/>
              <a:ext cx="1832720" cy="2067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  <a:endParaRPr lang="en-US" sz="1800" b="1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D1AA2C-4E75-A677-A1F2-9CE823CCEDFE}"/>
              </a:ext>
            </a:extLst>
          </p:cNvPr>
          <p:cNvGrpSpPr/>
          <p:nvPr/>
        </p:nvGrpSpPr>
        <p:grpSpPr>
          <a:xfrm>
            <a:off x="1327172" y="2324885"/>
            <a:ext cx="2469653" cy="804116"/>
            <a:chOff x="1003061" y="1786066"/>
            <a:chExt cx="1832720" cy="74996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024078-12DC-FE48-98FA-35592D528430}"/>
                </a:ext>
              </a:extLst>
            </p:cNvPr>
            <p:cNvSpPr txBox="1"/>
            <p:nvPr/>
          </p:nvSpPr>
          <p:spPr>
            <a:xfrm>
              <a:off x="1003061" y="2140629"/>
              <a:ext cx="1832720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400" b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D391F0A-8C1D-ACEC-1B8A-701E46F6AC99}"/>
                </a:ext>
              </a:extLst>
            </p:cNvPr>
            <p:cNvSpPr txBox="1"/>
            <p:nvPr/>
          </p:nvSpPr>
          <p:spPr>
            <a:xfrm>
              <a:off x="1003061" y="1786066"/>
              <a:ext cx="1832720" cy="2067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  <a:endParaRPr lang="en-US" sz="18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553DEA-ACF3-0501-D293-CDFA7AF93ADD}"/>
              </a:ext>
            </a:extLst>
          </p:cNvPr>
          <p:cNvGrpSpPr/>
          <p:nvPr/>
        </p:nvGrpSpPr>
        <p:grpSpPr>
          <a:xfrm>
            <a:off x="8392000" y="4763285"/>
            <a:ext cx="2469653" cy="804116"/>
            <a:chOff x="1003061" y="1786066"/>
            <a:chExt cx="1832720" cy="74996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78A607-D6BF-3B4B-150A-4D4C8DC49E2D}"/>
                </a:ext>
              </a:extLst>
            </p:cNvPr>
            <p:cNvSpPr txBox="1"/>
            <p:nvPr/>
          </p:nvSpPr>
          <p:spPr>
            <a:xfrm>
              <a:off x="1003061" y="2140629"/>
              <a:ext cx="1832720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400" b="1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DA2CFFE-6DB5-B5BA-53DD-6AB7642CA962}"/>
                </a:ext>
              </a:extLst>
            </p:cNvPr>
            <p:cNvSpPr txBox="1"/>
            <p:nvPr/>
          </p:nvSpPr>
          <p:spPr>
            <a:xfrm>
              <a:off x="1003061" y="1786066"/>
              <a:ext cx="1832720" cy="2067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  <a:endParaRPr lang="en-US" sz="1800" b="1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BA22E2-3627-DD78-846D-1B8DDDA3DD1D}"/>
              </a:ext>
            </a:extLst>
          </p:cNvPr>
          <p:cNvGrpSpPr/>
          <p:nvPr/>
        </p:nvGrpSpPr>
        <p:grpSpPr>
          <a:xfrm>
            <a:off x="1327172" y="4763285"/>
            <a:ext cx="2469653" cy="804116"/>
            <a:chOff x="1003061" y="1786066"/>
            <a:chExt cx="1832720" cy="74996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382D89-6343-C275-2A45-8765F768CFD0}"/>
                </a:ext>
              </a:extLst>
            </p:cNvPr>
            <p:cNvSpPr txBox="1"/>
            <p:nvPr/>
          </p:nvSpPr>
          <p:spPr>
            <a:xfrm>
              <a:off x="1003061" y="2140629"/>
              <a:ext cx="1832720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</a:t>
              </a:r>
              <a:endParaRPr lang="en-US" sz="14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7B32551-5718-FF81-3220-EF7DEF4BBB1F}"/>
                </a:ext>
              </a:extLst>
            </p:cNvPr>
            <p:cNvSpPr txBox="1"/>
            <p:nvPr/>
          </p:nvSpPr>
          <p:spPr>
            <a:xfrm>
              <a:off x="1003061" y="1786066"/>
              <a:ext cx="1832720" cy="2067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r">
                <a:lnSpc>
                  <a:spcPct val="9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  <a:endParaRPr lang="en-US" sz="1800" b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964933-1337-9350-332D-6DF9AD61999D}"/>
              </a:ext>
            </a:extLst>
          </p:cNvPr>
          <p:cNvGrpSpPr/>
          <p:nvPr/>
        </p:nvGrpSpPr>
        <p:grpSpPr>
          <a:xfrm>
            <a:off x="5319940" y="5721228"/>
            <a:ext cx="1548946" cy="804116"/>
            <a:chOff x="1003061" y="1786066"/>
            <a:chExt cx="1832720" cy="74996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8D5100-2772-9331-E39C-0A70877F975B}"/>
                </a:ext>
              </a:extLst>
            </p:cNvPr>
            <p:cNvSpPr txBox="1"/>
            <p:nvPr/>
          </p:nvSpPr>
          <p:spPr>
            <a:xfrm>
              <a:off x="1003061" y="2140629"/>
              <a:ext cx="1832720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Insert your desired text here.</a:t>
              </a:r>
              <a:endParaRPr lang="en-US" sz="14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E4E02E-3DA1-9F2A-114E-C5CACE2CF4A8}"/>
                </a:ext>
              </a:extLst>
            </p:cNvPr>
            <p:cNvSpPr txBox="1"/>
            <p:nvPr/>
          </p:nvSpPr>
          <p:spPr>
            <a:xfrm>
              <a:off x="1003061" y="1786066"/>
              <a:ext cx="1832720" cy="2067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  <a:endParaRPr lang="en-US" sz="1800" b="1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F366F0-7B1D-7F6B-B603-83630787F281}"/>
              </a:ext>
            </a:extLst>
          </p:cNvPr>
          <p:cNvGrpSpPr/>
          <p:nvPr/>
        </p:nvGrpSpPr>
        <p:grpSpPr>
          <a:xfrm>
            <a:off x="5319940" y="1279857"/>
            <a:ext cx="1548946" cy="804116"/>
            <a:chOff x="1003061" y="1786066"/>
            <a:chExt cx="1832720" cy="74996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5EFD4A-35E8-BEDF-9380-395E6725ABB1}"/>
                </a:ext>
              </a:extLst>
            </p:cNvPr>
            <p:cNvSpPr txBox="1"/>
            <p:nvPr/>
          </p:nvSpPr>
          <p:spPr>
            <a:xfrm>
              <a:off x="1003061" y="2140629"/>
              <a:ext cx="1832720" cy="39540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Insert your desired text here.</a:t>
              </a:r>
              <a:endParaRPr lang="en-US" sz="1400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F6B0B5-7377-F511-4D13-2C1B61B93F54}"/>
                </a:ext>
              </a:extLst>
            </p:cNvPr>
            <p:cNvSpPr txBox="1"/>
            <p:nvPr/>
          </p:nvSpPr>
          <p:spPr>
            <a:xfrm>
              <a:off x="1003061" y="1786066"/>
              <a:ext cx="1832720" cy="2067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Placeholder</a:t>
              </a:r>
              <a:endParaRPr lang="en-US" sz="1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FD5017-6EF0-57A5-818A-26B58F98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8A6F-AB86-7919-101E-89BB0234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Hexagonal Diagram Slide Template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D2A28C2-98CA-4BD8-866E-36FCCC1A3235}"/>
              </a:ext>
            </a:extLst>
          </p:cNvPr>
          <p:cNvSpPr/>
          <p:nvPr/>
        </p:nvSpPr>
        <p:spPr>
          <a:xfrm rot="10800000" flipV="1">
            <a:off x="5287936" y="3534821"/>
            <a:ext cx="3754464" cy="66589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1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8538BF1-E93C-C61C-2F2B-1D621662BEC3}"/>
              </a:ext>
            </a:extLst>
          </p:cNvPr>
          <p:cNvSpPr/>
          <p:nvPr/>
        </p:nvSpPr>
        <p:spPr>
          <a:xfrm rot="10800000" flipV="1">
            <a:off x="3052648" y="3541229"/>
            <a:ext cx="3754464" cy="66589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1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A60954D-7353-5576-C9D4-9266A191E954}"/>
              </a:ext>
            </a:extLst>
          </p:cNvPr>
          <p:cNvSpPr/>
          <p:nvPr/>
        </p:nvSpPr>
        <p:spPr>
          <a:xfrm rot="7200000" flipV="1">
            <a:off x="3656225" y="4442947"/>
            <a:ext cx="3754464" cy="66589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1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AD1E598-45BD-0B0D-CE7C-54CC2840527E}"/>
              </a:ext>
            </a:extLst>
          </p:cNvPr>
          <p:cNvSpPr/>
          <p:nvPr/>
        </p:nvSpPr>
        <p:spPr>
          <a:xfrm rot="7192611" flipV="1">
            <a:off x="4689763" y="2612477"/>
            <a:ext cx="3754464" cy="66589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1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6A955DF-5BC5-2E13-6644-F1B76352C14B}"/>
              </a:ext>
            </a:extLst>
          </p:cNvPr>
          <p:cNvSpPr/>
          <p:nvPr/>
        </p:nvSpPr>
        <p:spPr>
          <a:xfrm rot="14348157" flipV="1">
            <a:off x="4698439" y="4415812"/>
            <a:ext cx="3754464" cy="66589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1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563B77D-8F07-EC60-4E4B-D79CB90E77EC}"/>
              </a:ext>
            </a:extLst>
          </p:cNvPr>
          <p:cNvSpPr/>
          <p:nvPr/>
        </p:nvSpPr>
        <p:spPr>
          <a:xfrm rot="14348157" flipV="1">
            <a:off x="3690501" y="2592331"/>
            <a:ext cx="3754464" cy="665893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  <a:alpha val="31000"/>
                </a:schemeClr>
              </a:gs>
              <a:gs pos="100000">
                <a:sysClr val="window" lastClr="FFFFFF">
                  <a:alpha val="0"/>
                  <a:lumMod val="100000"/>
                </a:sys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F428E24D-7F0F-0CCD-73FB-A850A8EDE17A}"/>
              </a:ext>
            </a:extLst>
          </p:cNvPr>
          <p:cNvSpPr/>
          <p:nvPr/>
        </p:nvSpPr>
        <p:spPr>
          <a:xfrm>
            <a:off x="4623810" y="1364891"/>
            <a:ext cx="2880416" cy="2494529"/>
          </a:xfrm>
          <a:custGeom>
            <a:avLst/>
            <a:gdLst>
              <a:gd name="connsiteX0" fmla="*/ 864965 w 1729835"/>
              <a:gd name="connsiteY0" fmla="*/ 1498092 h 1498091"/>
              <a:gd name="connsiteX1" fmla="*/ 1729835 w 1729835"/>
              <a:gd name="connsiteY1" fmla="*/ 0 h 1498091"/>
              <a:gd name="connsiteX2" fmla="*/ 1729835 w 1729835"/>
              <a:gd name="connsiteY2" fmla="*/ 0 h 1498091"/>
              <a:gd name="connsiteX3" fmla="*/ 0 w 1729835"/>
              <a:gd name="connsiteY3" fmla="*/ 0 h 1498091"/>
              <a:gd name="connsiteX4" fmla="*/ 0 w 1729835"/>
              <a:gd name="connsiteY4" fmla="*/ 0 h 1498091"/>
              <a:gd name="connsiteX5" fmla="*/ 864965 w 1729835"/>
              <a:gd name="connsiteY5" fmla="*/ 1498092 h 1498091"/>
              <a:gd name="connsiteX6" fmla="*/ 864965 w 1729835"/>
              <a:gd name="connsiteY6" fmla="*/ 1498092 h 14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835" h="1498091">
                <a:moveTo>
                  <a:pt x="864965" y="1498092"/>
                </a:moveTo>
                <a:lnTo>
                  <a:pt x="1729835" y="0"/>
                </a:lnTo>
                <a:lnTo>
                  <a:pt x="1729835" y="0"/>
                </a:lnTo>
                <a:lnTo>
                  <a:pt x="0" y="0"/>
                </a:lnTo>
                <a:lnTo>
                  <a:pt x="0" y="0"/>
                </a:lnTo>
                <a:lnTo>
                  <a:pt x="864965" y="1498092"/>
                </a:lnTo>
                <a:lnTo>
                  <a:pt x="864965" y="149809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DC9E972-3300-86B8-7E7F-ED9B0F036236}"/>
              </a:ext>
            </a:extLst>
          </p:cNvPr>
          <p:cNvSpPr/>
          <p:nvPr/>
        </p:nvSpPr>
        <p:spPr>
          <a:xfrm>
            <a:off x="6064097" y="3859420"/>
            <a:ext cx="2880256" cy="2494371"/>
          </a:xfrm>
          <a:custGeom>
            <a:avLst/>
            <a:gdLst>
              <a:gd name="connsiteX0" fmla="*/ 0 w 1729739"/>
              <a:gd name="connsiteY0" fmla="*/ 0 h 1497996"/>
              <a:gd name="connsiteX1" fmla="*/ 0 w 1729739"/>
              <a:gd name="connsiteY1" fmla="*/ 0 h 1497996"/>
              <a:gd name="connsiteX2" fmla="*/ 864870 w 1729739"/>
              <a:gd name="connsiteY2" fmla="*/ 1497997 h 1497996"/>
              <a:gd name="connsiteX3" fmla="*/ 1729740 w 1729739"/>
              <a:gd name="connsiteY3" fmla="*/ 0 h 1497996"/>
              <a:gd name="connsiteX4" fmla="*/ 0 w 1729739"/>
              <a:gd name="connsiteY4" fmla="*/ 0 h 149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9739" h="1497996">
                <a:moveTo>
                  <a:pt x="0" y="0"/>
                </a:moveTo>
                <a:lnTo>
                  <a:pt x="0" y="0"/>
                </a:lnTo>
                <a:lnTo>
                  <a:pt x="864870" y="1497997"/>
                </a:lnTo>
                <a:lnTo>
                  <a:pt x="172974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AB78F8A-0B49-FD71-EC34-27782E1A9AF8}"/>
              </a:ext>
            </a:extLst>
          </p:cNvPr>
          <p:cNvSpPr/>
          <p:nvPr/>
        </p:nvSpPr>
        <p:spPr>
          <a:xfrm>
            <a:off x="3183681" y="3859420"/>
            <a:ext cx="2880416" cy="2494371"/>
          </a:xfrm>
          <a:custGeom>
            <a:avLst/>
            <a:gdLst>
              <a:gd name="connsiteX0" fmla="*/ 1729835 w 1729835"/>
              <a:gd name="connsiteY0" fmla="*/ 0 h 1497996"/>
              <a:gd name="connsiteX1" fmla="*/ 0 w 1729835"/>
              <a:gd name="connsiteY1" fmla="*/ 0 h 1497996"/>
              <a:gd name="connsiteX2" fmla="*/ 864870 w 1729835"/>
              <a:gd name="connsiteY2" fmla="*/ 1497997 h 1497996"/>
              <a:gd name="connsiteX3" fmla="*/ 1729835 w 1729835"/>
              <a:gd name="connsiteY3" fmla="*/ 0 h 1497996"/>
              <a:gd name="connsiteX4" fmla="*/ 1729835 w 1729835"/>
              <a:gd name="connsiteY4" fmla="*/ 0 h 1497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9835" h="1497996">
                <a:moveTo>
                  <a:pt x="1729835" y="0"/>
                </a:moveTo>
                <a:lnTo>
                  <a:pt x="0" y="0"/>
                </a:lnTo>
                <a:lnTo>
                  <a:pt x="864870" y="1497997"/>
                </a:lnTo>
                <a:lnTo>
                  <a:pt x="1729835" y="0"/>
                </a:lnTo>
                <a:lnTo>
                  <a:pt x="1729835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387CF91A-0C97-237E-8486-E56C92D20AD4}"/>
              </a:ext>
            </a:extLst>
          </p:cNvPr>
          <p:cNvSpPr/>
          <p:nvPr/>
        </p:nvSpPr>
        <p:spPr>
          <a:xfrm>
            <a:off x="4518810" y="2515432"/>
            <a:ext cx="1546192" cy="1339050"/>
          </a:xfrm>
          <a:custGeom>
            <a:avLst/>
            <a:gdLst>
              <a:gd name="connsiteX0" fmla="*/ 831696 w 1663482"/>
              <a:gd name="connsiteY0" fmla="*/ 0 h 1440627"/>
              <a:gd name="connsiteX1" fmla="*/ 0 w 1663482"/>
              <a:gd name="connsiteY1" fmla="*/ 1440628 h 1440627"/>
              <a:gd name="connsiteX2" fmla="*/ 1663483 w 1663482"/>
              <a:gd name="connsiteY2" fmla="*/ 1440628 h 1440627"/>
              <a:gd name="connsiteX3" fmla="*/ 831696 w 1663482"/>
              <a:gd name="connsiteY3" fmla="*/ 0 h 144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3482" h="1440627">
                <a:moveTo>
                  <a:pt x="831696" y="0"/>
                </a:moveTo>
                <a:lnTo>
                  <a:pt x="0" y="1440628"/>
                </a:lnTo>
                <a:lnTo>
                  <a:pt x="1663483" y="1440628"/>
                </a:lnTo>
                <a:lnTo>
                  <a:pt x="831696" y="0"/>
                </a:lnTo>
                <a:close/>
              </a:path>
            </a:pathLst>
          </a:custGeom>
          <a:solidFill>
            <a:schemeClr val="accent6"/>
          </a:solidFill>
          <a:ln w="915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591480C3-97F3-4959-AC49-B26C71F2AD1D}"/>
              </a:ext>
            </a:extLst>
          </p:cNvPr>
          <p:cNvSpPr/>
          <p:nvPr/>
        </p:nvSpPr>
        <p:spPr>
          <a:xfrm>
            <a:off x="5291863" y="2515432"/>
            <a:ext cx="1546192" cy="1339050"/>
          </a:xfrm>
          <a:custGeom>
            <a:avLst/>
            <a:gdLst>
              <a:gd name="connsiteX0" fmla="*/ 831787 w 1663482"/>
              <a:gd name="connsiteY0" fmla="*/ 1440628 h 1440627"/>
              <a:gd name="connsiteX1" fmla="*/ 1663483 w 1663482"/>
              <a:gd name="connsiteY1" fmla="*/ 0 h 1440627"/>
              <a:gd name="connsiteX2" fmla="*/ 1663483 w 1663482"/>
              <a:gd name="connsiteY2" fmla="*/ 0 h 1440627"/>
              <a:gd name="connsiteX3" fmla="*/ 0 w 1663482"/>
              <a:gd name="connsiteY3" fmla="*/ 0 h 1440627"/>
              <a:gd name="connsiteX4" fmla="*/ 0 w 1663482"/>
              <a:gd name="connsiteY4" fmla="*/ 0 h 1440627"/>
              <a:gd name="connsiteX5" fmla="*/ 831787 w 1663482"/>
              <a:gd name="connsiteY5" fmla="*/ 1440628 h 1440627"/>
              <a:gd name="connsiteX6" fmla="*/ 831787 w 1663482"/>
              <a:gd name="connsiteY6" fmla="*/ 1440628 h 144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3482" h="1440627">
                <a:moveTo>
                  <a:pt x="831787" y="1440628"/>
                </a:moveTo>
                <a:lnTo>
                  <a:pt x="1663483" y="0"/>
                </a:lnTo>
                <a:lnTo>
                  <a:pt x="1663483" y="0"/>
                </a:lnTo>
                <a:lnTo>
                  <a:pt x="0" y="0"/>
                </a:lnTo>
                <a:lnTo>
                  <a:pt x="0" y="0"/>
                </a:lnTo>
                <a:lnTo>
                  <a:pt x="831787" y="1440628"/>
                </a:lnTo>
                <a:lnTo>
                  <a:pt x="831787" y="1440628"/>
                </a:lnTo>
                <a:close/>
              </a:path>
            </a:pathLst>
          </a:custGeom>
          <a:solidFill>
            <a:schemeClr val="accent3"/>
          </a:solidFill>
          <a:ln w="915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EC8E6344-E6B8-0D10-E7D0-C1A0E120D89E}"/>
              </a:ext>
            </a:extLst>
          </p:cNvPr>
          <p:cNvSpPr/>
          <p:nvPr/>
        </p:nvSpPr>
        <p:spPr>
          <a:xfrm>
            <a:off x="6065002" y="2515432"/>
            <a:ext cx="1546107" cy="1339050"/>
          </a:xfrm>
          <a:custGeom>
            <a:avLst/>
            <a:gdLst>
              <a:gd name="connsiteX0" fmla="*/ 1663391 w 1663390"/>
              <a:gd name="connsiteY0" fmla="*/ 1440628 h 1440627"/>
              <a:gd name="connsiteX1" fmla="*/ 831696 w 1663390"/>
              <a:gd name="connsiteY1" fmla="*/ 0 h 1440627"/>
              <a:gd name="connsiteX2" fmla="*/ 0 w 1663390"/>
              <a:gd name="connsiteY2" fmla="*/ 1440628 h 1440627"/>
              <a:gd name="connsiteX3" fmla="*/ 1663391 w 1663390"/>
              <a:gd name="connsiteY3" fmla="*/ 1440628 h 1440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3390" h="1440627">
                <a:moveTo>
                  <a:pt x="1663391" y="1440628"/>
                </a:moveTo>
                <a:lnTo>
                  <a:pt x="831696" y="0"/>
                </a:lnTo>
                <a:lnTo>
                  <a:pt x="0" y="1440628"/>
                </a:lnTo>
                <a:lnTo>
                  <a:pt x="1663391" y="1440628"/>
                </a:lnTo>
                <a:close/>
              </a:path>
            </a:pathLst>
          </a:custGeom>
          <a:solidFill>
            <a:schemeClr val="accent1"/>
          </a:solidFill>
          <a:ln w="915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7F7DA5AF-9541-A3A3-DD5A-CB81B6451464}"/>
              </a:ext>
            </a:extLst>
          </p:cNvPr>
          <p:cNvSpPr/>
          <p:nvPr/>
        </p:nvSpPr>
        <p:spPr>
          <a:xfrm>
            <a:off x="6065002" y="3854482"/>
            <a:ext cx="1546107" cy="1338966"/>
          </a:xfrm>
          <a:custGeom>
            <a:avLst/>
            <a:gdLst>
              <a:gd name="connsiteX0" fmla="*/ 0 w 1663390"/>
              <a:gd name="connsiteY0" fmla="*/ 0 h 1440536"/>
              <a:gd name="connsiteX1" fmla="*/ 0 w 1663390"/>
              <a:gd name="connsiteY1" fmla="*/ 0 h 1440536"/>
              <a:gd name="connsiteX2" fmla="*/ 831696 w 1663390"/>
              <a:gd name="connsiteY2" fmla="*/ 1440536 h 1440536"/>
              <a:gd name="connsiteX3" fmla="*/ 1663391 w 1663390"/>
              <a:gd name="connsiteY3" fmla="*/ 0 h 1440536"/>
              <a:gd name="connsiteX4" fmla="*/ 0 w 1663390"/>
              <a:gd name="connsiteY4" fmla="*/ 0 h 144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390" h="1440536">
                <a:moveTo>
                  <a:pt x="0" y="0"/>
                </a:moveTo>
                <a:lnTo>
                  <a:pt x="0" y="0"/>
                </a:lnTo>
                <a:lnTo>
                  <a:pt x="831696" y="1440536"/>
                </a:lnTo>
                <a:lnTo>
                  <a:pt x="166339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15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44D012BC-8A94-2002-0CFD-BCA728DDCAB0}"/>
              </a:ext>
            </a:extLst>
          </p:cNvPr>
          <p:cNvSpPr/>
          <p:nvPr/>
        </p:nvSpPr>
        <p:spPr>
          <a:xfrm>
            <a:off x="4518810" y="3854482"/>
            <a:ext cx="1546192" cy="1338966"/>
          </a:xfrm>
          <a:custGeom>
            <a:avLst/>
            <a:gdLst>
              <a:gd name="connsiteX0" fmla="*/ 1663483 w 1663482"/>
              <a:gd name="connsiteY0" fmla="*/ 0 h 1440536"/>
              <a:gd name="connsiteX1" fmla="*/ 0 w 1663482"/>
              <a:gd name="connsiteY1" fmla="*/ 0 h 1440536"/>
              <a:gd name="connsiteX2" fmla="*/ 831696 w 1663482"/>
              <a:gd name="connsiteY2" fmla="*/ 1440536 h 1440536"/>
              <a:gd name="connsiteX3" fmla="*/ 1663483 w 1663482"/>
              <a:gd name="connsiteY3" fmla="*/ 0 h 1440536"/>
              <a:gd name="connsiteX4" fmla="*/ 1663483 w 1663482"/>
              <a:gd name="connsiteY4" fmla="*/ 0 h 144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3482" h="1440536">
                <a:moveTo>
                  <a:pt x="1663483" y="0"/>
                </a:moveTo>
                <a:lnTo>
                  <a:pt x="0" y="0"/>
                </a:lnTo>
                <a:lnTo>
                  <a:pt x="831696" y="1440536"/>
                </a:lnTo>
                <a:lnTo>
                  <a:pt x="1663483" y="0"/>
                </a:lnTo>
                <a:lnTo>
                  <a:pt x="1663483" y="0"/>
                </a:lnTo>
                <a:close/>
              </a:path>
            </a:pathLst>
          </a:custGeom>
          <a:solidFill>
            <a:schemeClr val="accent5"/>
          </a:solidFill>
          <a:ln w="915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FC4BD6F9-055B-557E-137D-DC4A124A860E}"/>
              </a:ext>
            </a:extLst>
          </p:cNvPr>
          <p:cNvSpPr/>
          <p:nvPr/>
        </p:nvSpPr>
        <p:spPr>
          <a:xfrm>
            <a:off x="5291863" y="3854482"/>
            <a:ext cx="1546192" cy="1338966"/>
          </a:xfrm>
          <a:custGeom>
            <a:avLst/>
            <a:gdLst>
              <a:gd name="connsiteX0" fmla="*/ 0 w 1663482"/>
              <a:gd name="connsiteY0" fmla="*/ 1440536 h 1440536"/>
              <a:gd name="connsiteX1" fmla="*/ 0 w 1663482"/>
              <a:gd name="connsiteY1" fmla="*/ 1440536 h 1440536"/>
              <a:gd name="connsiteX2" fmla="*/ 1663483 w 1663482"/>
              <a:gd name="connsiteY2" fmla="*/ 1440536 h 1440536"/>
              <a:gd name="connsiteX3" fmla="*/ 1663483 w 1663482"/>
              <a:gd name="connsiteY3" fmla="*/ 1440536 h 1440536"/>
              <a:gd name="connsiteX4" fmla="*/ 831787 w 1663482"/>
              <a:gd name="connsiteY4" fmla="*/ 0 h 1440536"/>
              <a:gd name="connsiteX5" fmla="*/ 0 w 1663482"/>
              <a:gd name="connsiteY5" fmla="*/ 1440536 h 1440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3482" h="1440536">
                <a:moveTo>
                  <a:pt x="0" y="1440536"/>
                </a:moveTo>
                <a:lnTo>
                  <a:pt x="0" y="1440536"/>
                </a:lnTo>
                <a:lnTo>
                  <a:pt x="1663483" y="1440536"/>
                </a:lnTo>
                <a:lnTo>
                  <a:pt x="1663483" y="1440536"/>
                </a:lnTo>
                <a:lnTo>
                  <a:pt x="831787" y="0"/>
                </a:lnTo>
                <a:lnTo>
                  <a:pt x="0" y="1440536"/>
                </a:lnTo>
                <a:close/>
              </a:path>
            </a:pathLst>
          </a:custGeom>
          <a:solidFill>
            <a:schemeClr val="accent4"/>
          </a:solidFill>
          <a:ln w="9158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9AC8AAD-4509-DDA8-99FB-8F4C0BFB6C0C}"/>
              </a:ext>
            </a:extLst>
          </p:cNvPr>
          <p:cNvSpPr/>
          <p:nvPr/>
        </p:nvSpPr>
        <p:spPr>
          <a:xfrm>
            <a:off x="4817460" y="2768101"/>
            <a:ext cx="2500871" cy="2165892"/>
          </a:xfrm>
          <a:custGeom>
            <a:avLst/>
            <a:gdLst>
              <a:gd name="connsiteX0" fmla="*/ 2639072 w 3518729"/>
              <a:gd name="connsiteY0" fmla="*/ 0 h 3047415"/>
              <a:gd name="connsiteX1" fmla="*/ 879658 w 3518729"/>
              <a:gd name="connsiteY1" fmla="*/ 0 h 3047415"/>
              <a:gd name="connsiteX2" fmla="*/ 0 w 3518729"/>
              <a:gd name="connsiteY2" fmla="*/ 1523708 h 3047415"/>
              <a:gd name="connsiteX3" fmla="*/ 879658 w 3518729"/>
              <a:gd name="connsiteY3" fmla="*/ 3047416 h 3047415"/>
              <a:gd name="connsiteX4" fmla="*/ 2639072 w 3518729"/>
              <a:gd name="connsiteY4" fmla="*/ 3047416 h 3047415"/>
              <a:gd name="connsiteX5" fmla="*/ 3518730 w 3518729"/>
              <a:gd name="connsiteY5" fmla="*/ 1523708 h 3047415"/>
              <a:gd name="connsiteX6" fmla="*/ 2639072 w 3518729"/>
              <a:gd name="connsiteY6" fmla="*/ 0 h 3047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8729" h="3047415">
                <a:moveTo>
                  <a:pt x="2639072" y="0"/>
                </a:moveTo>
                <a:lnTo>
                  <a:pt x="879658" y="0"/>
                </a:lnTo>
                <a:lnTo>
                  <a:pt x="0" y="1523708"/>
                </a:lnTo>
                <a:lnTo>
                  <a:pt x="879658" y="3047416"/>
                </a:lnTo>
                <a:lnTo>
                  <a:pt x="2639072" y="3047416"/>
                </a:lnTo>
                <a:lnTo>
                  <a:pt x="3518730" y="1523708"/>
                </a:lnTo>
                <a:lnTo>
                  <a:pt x="2639072" y="0"/>
                </a:ln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2700000" scaled="1"/>
            <a:tileRect/>
          </a:gradFill>
          <a:ln w="127000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57CBF0-B473-87D6-B852-4199BA550058}"/>
              </a:ext>
            </a:extLst>
          </p:cNvPr>
          <p:cNvSpPr txBox="1"/>
          <p:nvPr/>
        </p:nvSpPr>
        <p:spPr>
          <a:xfrm>
            <a:off x="5092100" y="3396067"/>
            <a:ext cx="1951592" cy="90996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HEXAGONAL</a:t>
            </a:r>
          </a:p>
          <a:p>
            <a:pPr algn="ctr"/>
            <a:r>
              <a:rPr lang="en-IN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DIAGRAM</a:t>
            </a:r>
            <a:endParaRPr lang="en-IN" sz="2000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36B530-541E-33F6-6222-601BBD3276A2}"/>
              </a:ext>
            </a:extLst>
          </p:cNvPr>
          <p:cNvGrpSpPr/>
          <p:nvPr/>
        </p:nvGrpSpPr>
        <p:grpSpPr>
          <a:xfrm>
            <a:off x="5347420" y="2284880"/>
            <a:ext cx="1487372" cy="135786"/>
            <a:chOff x="5294312" y="2245133"/>
            <a:chExt cx="1600200" cy="146086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046842-8342-18EB-E61C-381D6C1F16D1}"/>
                </a:ext>
              </a:extLst>
            </p:cNvPr>
            <p:cNvCxnSpPr>
              <a:cxnSpLocks/>
            </p:cNvCxnSpPr>
            <p:nvPr/>
          </p:nvCxnSpPr>
          <p:spPr>
            <a:xfrm>
              <a:off x="5294312" y="2316394"/>
              <a:ext cx="1600200" cy="0"/>
            </a:xfrm>
            <a:prstGeom prst="line">
              <a:avLst/>
            </a:prstGeom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508CC93-0BA6-C2A0-331A-131FEE8EE196}"/>
                </a:ext>
              </a:extLst>
            </p:cNvPr>
            <p:cNvSpPr/>
            <p:nvPr/>
          </p:nvSpPr>
          <p:spPr>
            <a:xfrm>
              <a:off x="6019844" y="2245133"/>
              <a:ext cx="146086" cy="146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6EEEBD8-2201-3614-8D72-F680A65EFA15}"/>
              </a:ext>
            </a:extLst>
          </p:cNvPr>
          <p:cNvGrpSpPr/>
          <p:nvPr/>
        </p:nvGrpSpPr>
        <p:grpSpPr>
          <a:xfrm>
            <a:off x="5347420" y="5282255"/>
            <a:ext cx="1487372" cy="135786"/>
            <a:chOff x="5294312" y="2245133"/>
            <a:chExt cx="1600200" cy="146086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4C79F67-8B31-03D5-C0AB-5DC35241C93A}"/>
                </a:ext>
              </a:extLst>
            </p:cNvPr>
            <p:cNvCxnSpPr>
              <a:cxnSpLocks/>
            </p:cNvCxnSpPr>
            <p:nvPr/>
          </p:nvCxnSpPr>
          <p:spPr>
            <a:xfrm>
              <a:off x="5294312" y="2316394"/>
              <a:ext cx="1600200" cy="0"/>
            </a:xfrm>
            <a:prstGeom prst="line">
              <a:avLst/>
            </a:prstGeom>
            <a:ln w="25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A59737F-F318-9E52-7471-3294BD2EB767}"/>
                </a:ext>
              </a:extLst>
            </p:cNvPr>
            <p:cNvSpPr/>
            <p:nvPr/>
          </p:nvSpPr>
          <p:spPr>
            <a:xfrm>
              <a:off x="6019844" y="2245133"/>
              <a:ext cx="146086" cy="146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23F8137-50DA-6918-6B78-2378DBB74440}"/>
              </a:ext>
            </a:extLst>
          </p:cNvPr>
          <p:cNvGrpSpPr/>
          <p:nvPr/>
        </p:nvGrpSpPr>
        <p:grpSpPr>
          <a:xfrm rot="3600000">
            <a:off x="6647739" y="3034224"/>
            <a:ext cx="1487372" cy="135786"/>
            <a:chOff x="5294312" y="2245133"/>
            <a:chExt cx="1600200" cy="146086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3D1DE67-D1B5-55B6-0C5D-4E8190F83DBF}"/>
                </a:ext>
              </a:extLst>
            </p:cNvPr>
            <p:cNvCxnSpPr>
              <a:cxnSpLocks/>
            </p:cNvCxnSpPr>
            <p:nvPr/>
          </p:nvCxnSpPr>
          <p:spPr>
            <a:xfrm>
              <a:off x="5294312" y="2316394"/>
              <a:ext cx="160020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8C21F15-0684-775C-6C7D-F592998FAEE4}"/>
                </a:ext>
              </a:extLst>
            </p:cNvPr>
            <p:cNvSpPr/>
            <p:nvPr/>
          </p:nvSpPr>
          <p:spPr>
            <a:xfrm>
              <a:off x="6019844" y="2245133"/>
              <a:ext cx="146086" cy="146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C323004-FF91-94E3-13AF-0F10A42A75AA}"/>
              </a:ext>
            </a:extLst>
          </p:cNvPr>
          <p:cNvGrpSpPr/>
          <p:nvPr/>
        </p:nvGrpSpPr>
        <p:grpSpPr>
          <a:xfrm rot="3600000">
            <a:off x="4001717" y="4544500"/>
            <a:ext cx="1487372" cy="135786"/>
            <a:chOff x="5294312" y="2245133"/>
            <a:chExt cx="1600200" cy="146086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EFE88E3-78BB-3984-5B67-F7C96533A2A2}"/>
                </a:ext>
              </a:extLst>
            </p:cNvPr>
            <p:cNvCxnSpPr>
              <a:cxnSpLocks/>
            </p:cNvCxnSpPr>
            <p:nvPr/>
          </p:nvCxnSpPr>
          <p:spPr>
            <a:xfrm>
              <a:off x="5294312" y="2316394"/>
              <a:ext cx="1600200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93FC012-2341-1D7C-3A27-316573B92F85}"/>
                </a:ext>
              </a:extLst>
            </p:cNvPr>
            <p:cNvSpPr/>
            <p:nvPr/>
          </p:nvSpPr>
          <p:spPr>
            <a:xfrm>
              <a:off x="6019844" y="2245133"/>
              <a:ext cx="146086" cy="146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0E6C296-AB61-BEDB-079D-34219F7D2449}"/>
              </a:ext>
            </a:extLst>
          </p:cNvPr>
          <p:cNvGrpSpPr/>
          <p:nvPr/>
        </p:nvGrpSpPr>
        <p:grpSpPr>
          <a:xfrm rot="18000000">
            <a:off x="4010890" y="3018772"/>
            <a:ext cx="1487372" cy="135786"/>
            <a:chOff x="5294312" y="2245133"/>
            <a:chExt cx="1600200" cy="146086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FAC7257-325D-F384-44C2-24853E2626BC}"/>
                </a:ext>
              </a:extLst>
            </p:cNvPr>
            <p:cNvCxnSpPr>
              <a:cxnSpLocks/>
            </p:cNvCxnSpPr>
            <p:nvPr/>
          </p:nvCxnSpPr>
          <p:spPr>
            <a:xfrm>
              <a:off x="5294312" y="2316394"/>
              <a:ext cx="1600200" cy="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1D2B82F-71F0-DA27-FB90-FE03F5A8A985}"/>
                </a:ext>
              </a:extLst>
            </p:cNvPr>
            <p:cNvSpPr/>
            <p:nvPr/>
          </p:nvSpPr>
          <p:spPr>
            <a:xfrm>
              <a:off x="6019844" y="2245133"/>
              <a:ext cx="146086" cy="146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E04B4C-9AD4-FFF6-2DB6-8FE1E53D1FB9}"/>
              </a:ext>
            </a:extLst>
          </p:cNvPr>
          <p:cNvGrpSpPr/>
          <p:nvPr/>
        </p:nvGrpSpPr>
        <p:grpSpPr>
          <a:xfrm rot="18000000">
            <a:off x="6645324" y="4532912"/>
            <a:ext cx="1487372" cy="135786"/>
            <a:chOff x="5294312" y="2245133"/>
            <a:chExt cx="1600200" cy="146086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B58F23E-2F53-2F8E-791F-31314BA82DF7}"/>
                </a:ext>
              </a:extLst>
            </p:cNvPr>
            <p:cNvCxnSpPr>
              <a:cxnSpLocks/>
            </p:cNvCxnSpPr>
            <p:nvPr/>
          </p:nvCxnSpPr>
          <p:spPr>
            <a:xfrm>
              <a:off x="5294312" y="2316394"/>
              <a:ext cx="16002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0447708-093C-E3CC-5C07-E6F185E7B519}"/>
                </a:ext>
              </a:extLst>
            </p:cNvPr>
            <p:cNvSpPr/>
            <p:nvPr/>
          </p:nvSpPr>
          <p:spPr>
            <a:xfrm>
              <a:off x="6019844" y="2245133"/>
              <a:ext cx="146086" cy="1460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E36D6A09-DECF-0953-640D-9C54FEFE9A6B}"/>
              </a:ext>
            </a:extLst>
          </p:cNvPr>
          <p:cNvSpPr/>
          <p:nvPr/>
        </p:nvSpPr>
        <p:spPr>
          <a:xfrm>
            <a:off x="6017360" y="2114185"/>
            <a:ext cx="149893" cy="12921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4A96B23E-4DF1-C28C-C0C5-F7F667674A06}"/>
              </a:ext>
            </a:extLst>
          </p:cNvPr>
          <p:cNvSpPr/>
          <p:nvPr/>
        </p:nvSpPr>
        <p:spPr>
          <a:xfrm rot="10800000">
            <a:off x="6017360" y="5467332"/>
            <a:ext cx="149893" cy="12921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853B87D6-A645-9C09-17C1-8D922B1FE4D0}"/>
              </a:ext>
            </a:extLst>
          </p:cNvPr>
          <p:cNvSpPr/>
          <p:nvPr/>
        </p:nvSpPr>
        <p:spPr>
          <a:xfrm rot="10800000">
            <a:off x="7459613" y="2969358"/>
            <a:ext cx="149893" cy="12921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467BA407-C2C0-42F0-7207-57BC2B93D2C0}"/>
              </a:ext>
            </a:extLst>
          </p:cNvPr>
          <p:cNvSpPr/>
          <p:nvPr/>
        </p:nvSpPr>
        <p:spPr>
          <a:xfrm rot="7200000">
            <a:off x="7487130" y="4630486"/>
            <a:ext cx="149893" cy="12921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6C91677B-3690-FE5F-48D6-18193585DFC4}"/>
              </a:ext>
            </a:extLst>
          </p:cNvPr>
          <p:cNvSpPr/>
          <p:nvPr/>
        </p:nvSpPr>
        <p:spPr>
          <a:xfrm rot="14400000">
            <a:off x="4499824" y="4641060"/>
            <a:ext cx="149893" cy="12921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Isosceles Triangle 111">
            <a:extLst>
              <a:ext uri="{FF2B5EF4-FFF2-40B4-BE49-F238E27FC236}">
                <a16:creationId xmlns:a16="http://schemas.microsoft.com/office/drawing/2014/main" id="{F895A063-31F3-4385-EC49-C75EA13A7154}"/>
              </a:ext>
            </a:extLst>
          </p:cNvPr>
          <p:cNvSpPr/>
          <p:nvPr/>
        </p:nvSpPr>
        <p:spPr>
          <a:xfrm rot="18000000">
            <a:off x="4515459" y="2929827"/>
            <a:ext cx="149893" cy="12921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3" name="Graphic 112" descr="Magnifying glass outline">
            <a:extLst>
              <a:ext uri="{FF2B5EF4-FFF2-40B4-BE49-F238E27FC236}">
                <a16:creationId xmlns:a16="http://schemas.microsoft.com/office/drawing/2014/main" id="{277D8F21-AF58-BD03-D8C6-785C20FBF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5522" y="5589240"/>
            <a:ext cx="387775" cy="387774"/>
          </a:xfrm>
          <a:prstGeom prst="rect">
            <a:avLst/>
          </a:prstGeom>
        </p:spPr>
      </p:pic>
      <p:pic>
        <p:nvPicPr>
          <p:cNvPr id="114" name="Graphic 113" descr="Hourglass Finished outline">
            <a:extLst>
              <a:ext uri="{FF2B5EF4-FFF2-40B4-BE49-F238E27FC236}">
                <a16:creationId xmlns:a16="http://schemas.microsoft.com/office/drawing/2014/main" id="{092084CB-2705-273D-E39A-EBD1C63ED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05374" y="4642152"/>
            <a:ext cx="387775" cy="387774"/>
          </a:xfrm>
          <a:prstGeom prst="rect">
            <a:avLst/>
          </a:prstGeom>
        </p:spPr>
      </p:pic>
      <p:pic>
        <p:nvPicPr>
          <p:cNvPr id="115" name="Graphic 114" descr="Gears outline">
            <a:extLst>
              <a:ext uri="{FF2B5EF4-FFF2-40B4-BE49-F238E27FC236}">
                <a16:creationId xmlns:a16="http://schemas.microsoft.com/office/drawing/2014/main" id="{348215A6-4CFE-DF3A-6C34-A4549A539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2725" y="2696868"/>
            <a:ext cx="387775" cy="387774"/>
          </a:xfrm>
          <a:prstGeom prst="rect">
            <a:avLst/>
          </a:prstGeom>
        </p:spPr>
      </p:pic>
      <p:pic>
        <p:nvPicPr>
          <p:cNvPr id="116" name="Graphic 115" descr="Lights On outline">
            <a:extLst>
              <a:ext uri="{FF2B5EF4-FFF2-40B4-BE49-F238E27FC236}">
                <a16:creationId xmlns:a16="http://schemas.microsoft.com/office/drawing/2014/main" id="{D469E09E-AF75-C655-97CB-DEBCB65F46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37853" y="2677910"/>
            <a:ext cx="387775" cy="387774"/>
          </a:xfrm>
          <a:prstGeom prst="rect">
            <a:avLst/>
          </a:prstGeom>
        </p:spPr>
      </p:pic>
      <p:pic>
        <p:nvPicPr>
          <p:cNvPr id="117" name="Graphic 116" descr="Advertising outline">
            <a:extLst>
              <a:ext uri="{FF2B5EF4-FFF2-40B4-BE49-F238E27FC236}">
                <a16:creationId xmlns:a16="http://schemas.microsoft.com/office/drawing/2014/main" id="{5D667D43-3CCB-C996-5F60-16C25B99CD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50250" y="4642152"/>
            <a:ext cx="387775" cy="387774"/>
          </a:xfrm>
          <a:prstGeom prst="rect">
            <a:avLst/>
          </a:prstGeom>
        </p:spPr>
      </p:pic>
      <p:pic>
        <p:nvPicPr>
          <p:cNvPr id="118" name="Graphic 117" descr="Bank outline">
            <a:extLst>
              <a:ext uri="{FF2B5EF4-FFF2-40B4-BE49-F238E27FC236}">
                <a16:creationId xmlns:a16="http://schemas.microsoft.com/office/drawing/2014/main" id="{95817F03-4BA6-9DD4-4272-81382C6EE0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98263" y="1691850"/>
            <a:ext cx="387775" cy="387774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688EE447-820D-D044-DDE0-8D652FBC33B1}"/>
              </a:ext>
            </a:extLst>
          </p:cNvPr>
          <p:cNvSpPr txBox="1"/>
          <p:nvPr/>
        </p:nvSpPr>
        <p:spPr>
          <a:xfrm>
            <a:off x="4853908" y="1199881"/>
            <a:ext cx="2469653" cy="4239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B42184-F407-5C5D-5047-AF87AF746C63}"/>
              </a:ext>
            </a:extLst>
          </p:cNvPr>
          <p:cNvSpPr txBox="1"/>
          <p:nvPr/>
        </p:nvSpPr>
        <p:spPr>
          <a:xfrm>
            <a:off x="8332933" y="2298451"/>
            <a:ext cx="1746544" cy="7239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0A53A94-0284-3656-319A-22F341B805EC}"/>
              </a:ext>
            </a:extLst>
          </p:cNvPr>
          <p:cNvSpPr txBox="1"/>
          <p:nvPr/>
        </p:nvSpPr>
        <p:spPr>
          <a:xfrm>
            <a:off x="8332933" y="4556229"/>
            <a:ext cx="1746544" cy="7239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9B46D79-4A64-9C9A-96B5-9DC6286B4972}"/>
              </a:ext>
            </a:extLst>
          </p:cNvPr>
          <p:cNvSpPr txBox="1"/>
          <p:nvPr/>
        </p:nvSpPr>
        <p:spPr>
          <a:xfrm>
            <a:off x="2101466" y="2298451"/>
            <a:ext cx="1746544" cy="7239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AB23B17-70B4-DB7E-0EBF-AED059049967}"/>
              </a:ext>
            </a:extLst>
          </p:cNvPr>
          <p:cNvSpPr txBox="1"/>
          <p:nvPr/>
        </p:nvSpPr>
        <p:spPr>
          <a:xfrm>
            <a:off x="2101466" y="4556229"/>
            <a:ext cx="1746544" cy="72398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E986200-8F8E-06E5-E89B-98301AFC04A1}"/>
              </a:ext>
            </a:extLst>
          </p:cNvPr>
          <p:cNvSpPr txBox="1"/>
          <p:nvPr/>
        </p:nvSpPr>
        <p:spPr>
          <a:xfrm>
            <a:off x="4853908" y="6024593"/>
            <a:ext cx="2469653" cy="4239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80495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59" y="-6439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226AF8-2F1C-4F67-B769-9D30F9D058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869" y="921408"/>
            <a:ext cx="3809901" cy="218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5595</TotalTime>
  <Words>416</Words>
  <Application>Microsoft Office PowerPoint</Application>
  <PresentationFormat>Custom</PresentationFormat>
  <Paragraphs>71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Segoe UI</vt:lpstr>
      <vt:lpstr>Office Theme</vt:lpstr>
      <vt:lpstr>2_Office Theme</vt:lpstr>
      <vt:lpstr>Hexagonal Diagram Slide Template</vt:lpstr>
      <vt:lpstr>Hexagonal Diagram Slide Template</vt:lpstr>
      <vt:lpstr>Hexagonal Diagram Slide Template</vt:lpstr>
      <vt:lpstr>Hexagonal Diagram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Hexagonal Diagram PowerPoint Template</dc:title>
  <dc:creator>Julian</dc:creator>
  <cp:lastModifiedBy>user</cp:lastModifiedBy>
  <cp:revision>111</cp:revision>
  <dcterms:created xsi:type="dcterms:W3CDTF">2013-09-12T13:05:01Z</dcterms:created>
  <dcterms:modified xsi:type="dcterms:W3CDTF">2025-03-20T22:02:17Z</dcterms:modified>
</cp:coreProperties>
</file>