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0"/>
  </p:notesMasterIdLst>
  <p:sldIdLst>
    <p:sldId id="282" r:id="rId3"/>
    <p:sldId id="283" r:id="rId4"/>
    <p:sldId id="281" r:id="rId5"/>
    <p:sldId id="284" r:id="rId6"/>
    <p:sldId id="280" r:id="rId7"/>
    <p:sldId id="285" r:id="rId8"/>
    <p:sldId id="268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 userDrawn="1">
          <p15:clr>
            <a:srgbClr val="A4A3A4"/>
          </p15:clr>
        </p15:guide>
        <p15:guide id="2" pos="3839">
          <p15:clr>
            <a:srgbClr val="A4A3A4"/>
          </p15:clr>
        </p15:guide>
        <p15:guide id="3" orient="horz" pos="2523" userDrawn="1">
          <p15:clr>
            <a:srgbClr val="A4A3A4"/>
          </p15:clr>
        </p15:guide>
        <p15:guide id="4" orient="horz" pos="2931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115" userDrawn="1">
          <p15:clr>
            <a:srgbClr val="A4A3A4"/>
          </p15:clr>
        </p15:guide>
        <p15:guide id="7" orient="horz" pos="2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A"/>
    <a:srgbClr val="03DBD6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83" d="100"/>
          <a:sy n="83" d="100"/>
        </p:scale>
        <p:origin x="470" y="67"/>
      </p:cViewPr>
      <p:guideLst>
        <p:guide orient="horz" pos="1797"/>
        <p:guide pos="3839"/>
        <p:guide orient="horz" pos="2523"/>
        <p:guide orient="horz" pos="2931"/>
        <p:guide orient="horz" pos="2160"/>
        <p:guide orient="horz" pos="2115"/>
        <p:guide orient="horz" pos="2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09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5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4" y="3887117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7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133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31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4" y="4406904"/>
            <a:ext cx="10360501" cy="1362075"/>
          </a:xfrm>
        </p:spPr>
        <p:txBody>
          <a:bodyPr anchor="t"/>
          <a:lstStyle>
            <a:lvl1pPr algn="l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4" y="2906713"/>
            <a:ext cx="10360501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0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4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4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978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6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6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698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76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8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A11AB67-8D3D-456E-BA37-C1C0C9668A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77" y="476672"/>
            <a:ext cx="1496090" cy="1496090"/>
          </a:xfrm>
          <a:custGeom>
            <a:avLst/>
            <a:gdLst>
              <a:gd name="connsiteX0" fmla="*/ 748045 w 1496090"/>
              <a:gd name="connsiteY0" fmla="*/ 0 h 1496090"/>
              <a:gd name="connsiteX1" fmla="*/ 1496090 w 1496090"/>
              <a:gd name="connsiteY1" fmla="*/ 748045 h 1496090"/>
              <a:gd name="connsiteX2" fmla="*/ 748045 w 1496090"/>
              <a:gd name="connsiteY2" fmla="*/ 1496090 h 1496090"/>
              <a:gd name="connsiteX3" fmla="*/ 0 w 1496090"/>
              <a:gd name="connsiteY3" fmla="*/ 748045 h 1496090"/>
              <a:gd name="connsiteX4" fmla="*/ 748045 w 1496090"/>
              <a:gd name="connsiteY4" fmla="*/ 0 h 149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090" h="1496090">
                <a:moveTo>
                  <a:pt x="748045" y="0"/>
                </a:moveTo>
                <a:cubicBezTo>
                  <a:pt x="1161179" y="0"/>
                  <a:pt x="1496090" y="334911"/>
                  <a:pt x="1496090" y="748045"/>
                </a:cubicBezTo>
                <a:cubicBezTo>
                  <a:pt x="1496090" y="1161179"/>
                  <a:pt x="1161179" y="1496090"/>
                  <a:pt x="748045" y="1496090"/>
                </a:cubicBezTo>
                <a:cubicBezTo>
                  <a:pt x="334911" y="1496090"/>
                  <a:pt x="0" y="1161179"/>
                  <a:pt x="0" y="748045"/>
                </a:cubicBezTo>
                <a:cubicBezTo>
                  <a:pt x="0" y="334911"/>
                  <a:pt x="334911" y="0"/>
                  <a:pt x="74804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703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gradFill>
          <a:gsLst>
            <a:gs pos="0">
              <a:schemeClr val="accent1">
                <a:lumMod val="75000"/>
              </a:schemeClr>
            </a:gs>
            <a:gs pos="83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A50D95-8F0A-4907-8AF2-FD1319859889}"/>
              </a:ext>
            </a:extLst>
          </p:cNvPr>
          <p:cNvSpPr/>
          <p:nvPr userDrawn="1"/>
        </p:nvSpPr>
        <p:spPr>
          <a:xfrm>
            <a:off x="2" y="1"/>
            <a:ext cx="2866621" cy="3933056"/>
          </a:xfrm>
          <a:custGeom>
            <a:avLst/>
            <a:gdLst>
              <a:gd name="connsiteX0" fmla="*/ 0 w 4532315"/>
              <a:gd name="connsiteY0" fmla="*/ 0 h 6218419"/>
              <a:gd name="connsiteX1" fmla="*/ 3504408 w 4532315"/>
              <a:gd name="connsiteY1" fmla="*/ 0 h 6218419"/>
              <a:gd name="connsiteX2" fmla="*/ 3693430 w 4532315"/>
              <a:gd name="connsiteY2" fmla="*/ 207977 h 6218419"/>
              <a:gd name="connsiteX3" fmla="*/ 4532315 w 4532315"/>
              <a:gd name="connsiteY3" fmla="*/ 2544763 h 6218419"/>
              <a:gd name="connsiteX4" fmla="*/ 858658 w 4532315"/>
              <a:gd name="connsiteY4" fmla="*/ 6218419 h 6218419"/>
              <a:gd name="connsiteX5" fmla="*/ 118288 w 4532315"/>
              <a:gd name="connsiteY5" fmla="*/ 6143783 h 6218419"/>
              <a:gd name="connsiteX6" fmla="*/ 0 w 4532315"/>
              <a:gd name="connsiteY6" fmla="*/ 6116483 h 6218419"/>
              <a:gd name="connsiteX7" fmla="*/ 0 w 4532315"/>
              <a:gd name="connsiteY7" fmla="*/ 0 h 621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2315" h="6218419">
                <a:moveTo>
                  <a:pt x="0" y="0"/>
                </a:moveTo>
                <a:lnTo>
                  <a:pt x="3504408" y="0"/>
                </a:lnTo>
                <a:lnTo>
                  <a:pt x="3693430" y="207977"/>
                </a:lnTo>
                <a:cubicBezTo>
                  <a:pt x="4217499" y="843001"/>
                  <a:pt x="4532315" y="1657118"/>
                  <a:pt x="4532315" y="2544763"/>
                </a:cubicBezTo>
                <a:cubicBezTo>
                  <a:pt x="4532315" y="4573667"/>
                  <a:pt x="2887563" y="6218419"/>
                  <a:pt x="858658" y="6218419"/>
                </a:cubicBezTo>
                <a:cubicBezTo>
                  <a:pt x="605045" y="6218419"/>
                  <a:pt x="357434" y="6192720"/>
                  <a:pt x="118288" y="6143783"/>
                </a:cubicBezTo>
                <a:lnTo>
                  <a:pt x="0" y="6116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17400000" scaled="0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ABD82F4-571F-4C77-9FE2-B7E9FCA058CA}"/>
              </a:ext>
            </a:extLst>
          </p:cNvPr>
          <p:cNvSpPr/>
          <p:nvPr userDrawn="1"/>
        </p:nvSpPr>
        <p:spPr>
          <a:xfrm>
            <a:off x="7750598" y="1525696"/>
            <a:ext cx="4438229" cy="5332307"/>
          </a:xfrm>
          <a:custGeom>
            <a:avLst/>
            <a:gdLst>
              <a:gd name="connsiteX0" fmla="*/ 2019976 w 2854053"/>
              <a:gd name="connsiteY0" fmla="*/ 0 h 3429000"/>
              <a:gd name="connsiteX1" fmla="*/ 2806242 w 2854053"/>
              <a:gd name="connsiteY1" fmla="*/ 158740 h 3429000"/>
              <a:gd name="connsiteX2" fmla="*/ 2854053 w 2854053"/>
              <a:gd name="connsiteY2" fmla="*/ 181772 h 3429000"/>
              <a:gd name="connsiteX3" fmla="*/ 2854053 w 2854053"/>
              <a:gd name="connsiteY3" fmla="*/ 3429000 h 3429000"/>
              <a:gd name="connsiteX4" fmla="*/ 574082 w 2854053"/>
              <a:gd name="connsiteY4" fmla="*/ 3429000 h 3429000"/>
              <a:gd name="connsiteX5" fmla="*/ 461264 w 2854053"/>
              <a:gd name="connsiteY5" fmla="*/ 3304868 h 3429000"/>
              <a:gd name="connsiteX6" fmla="*/ 0 w 2854053"/>
              <a:gd name="connsiteY6" fmla="*/ 2019976 h 3429000"/>
              <a:gd name="connsiteX7" fmla="*/ 2019976 w 285405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053" h="3429000">
                <a:moveTo>
                  <a:pt x="2019976" y="0"/>
                </a:moveTo>
                <a:cubicBezTo>
                  <a:pt x="2298876" y="0"/>
                  <a:pt x="2564575" y="56524"/>
                  <a:pt x="2806242" y="158740"/>
                </a:cubicBezTo>
                <a:lnTo>
                  <a:pt x="2854053" y="181772"/>
                </a:lnTo>
                <a:lnTo>
                  <a:pt x="2854053" y="3429000"/>
                </a:lnTo>
                <a:lnTo>
                  <a:pt x="574082" y="3429000"/>
                </a:lnTo>
                <a:lnTo>
                  <a:pt x="461264" y="3304868"/>
                </a:lnTo>
                <a:cubicBezTo>
                  <a:pt x="173103" y="2955697"/>
                  <a:pt x="0" y="2508052"/>
                  <a:pt x="0" y="2019976"/>
                </a:cubicBezTo>
                <a:cubicBezTo>
                  <a:pt x="0" y="904374"/>
                  <a:pt x="904374" y="0"/>
                  <a:pt x="201997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8900000" scaled="1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2DA20B-F1EE-4652-A7DD-D7B8E8DBF7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2164" y="1963837"/>
            <a:ext cx="1185706" cy="1185706"/>
          </a:xfrm>
          <a:custGeom>
            <a:avLst/>
            <a:gdLst>
              <a:gd name="connsiteX0" fmla="*/ 592853 w 1185706"/>
              <a:gd name="connsiteY0" fmla="*/ 0 h 1185706"/>
              <a:gd name="connsiteX1" fmla="*/ 1185706 w 1185706"/>
              <a:gd name="connsiteY1" fmla="*/ 592853 h 1185706"/>
              <a:gd name="connsiteX2" fmla="*/ 592853 w 1185706"/>
              <a:gd name="connsiteY2" fmla="*/ 1185706 h 1185706"/>
              <a:gd name="connsiteX3" fmla="*/ 0 w 1185706"/>
              <a:gd name="connsiteY3" fmla="*/ 592853 h 1185706"/>
              <a:gd name="connsiteX4" fmla="*/ 592853 w 1185706"/>
              <a:gd name="connsiteY4" fmla="*/ 0 h 118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6" h="1185706">
                <a:moveTo>
                  <a:pt x="592853" y="0"/>
                </a:moveTo>
                <a:cubicBezTo>
                  <a:pt x="920277" y="0"/>
                  <a:pt x="1185706" y="265429"/>
                  <a:pt x="1185706" y="592853"/>
                </a:cubicBezTo>
                <a:cubicBezTo>
                  <a:pt x="1185706" y="920277"/>
                  <a:pt x="920277" y="1185706"/>
                  <a:pt x="592853" y="1185706"/>
                </a:cubicBezTo>
                <a:cubicBezTo>
                  <a:pt x="265429" y="1185706"/>
                  <a:pt x="0" y="920277"/>
                  <a:pt x="0" y="592853"/>
                </a:cubicBezTo>
                <a:cubicBezTo>
                  <a:pt x="0" y="265429"/>
                  <a:pt x="265429" y="0"/>
                  <a:pt x="59285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9817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4" y="273052"/>
            <a:ext cx="4010039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5"/>
            <a:ext cx="6813892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4" y="1435103"/>
            <a:ext cx="4010039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237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7" y="4800603"/>
            <a:ext cx="7313295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7" y="612775"/>
            <a:ext cx="7313295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7" y="5367341"/>
            <a:ext cx="7313295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051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658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2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2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4399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6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20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3" y="274642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138426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7" y="6356354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7" y="6356354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45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7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7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CB5F56-79DE-4733-9CB3-878E6534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Simple Yes/No Flowchart</a:t>
            </a:r>
          </a:p>
        </p:txBody>
      </p:sp>
      <p:sp>
        <p:nvSpPr>
          <p:cNvPr id="54" name="Rounded Rectangle 99">
            <a:extLst>
              <a:ext uri="{FF2B5EF4-FFF2-40B4-BE49-F238E27FC236}">
                <a16:creationId xmlns:a16="http://schemas.microsoft.com/office/drawing/2014/main" id="{BD45D952-0AB8-4728-B3B8-F89DF1FC05E4}"/>
              </a:ext>
            </a:extLst>
          </p:cNvPr>
          <p:cNvSpPr/>
          <p:nvPr/>
        </p:nvSpPr>
        <p:spPr>
          <a:xfrm>
            <a:off x="7375934" y="715495"/>
            <a:ext cx="1441194" cy="54044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Flowchart: Decision 54">
            <a:extLst>
              <a:ext uri="{FF2B5EF4-FFF2-40B4-BE49-F238E27FC236}">
                <a16:creationId xmlns:a16="http://schemas.microsoft.com/office/drawing/2014/main" id="{A9314C60-B904-48FC-9157-A18C676A2439}"/>
              </a:ext>
            </a:extLst>
          </p:cNvPr>
          <p:cNvSpPr/>
          <p:nvPr/>
        </p:nvSpPr>
        <p:spPr>
          <a:xfrm>
            <a:off x="7564622" y="1842553"/>
            <a:ext cx="1063819" cy="1063819"/>
          </a:xfrm>
          <a:prstGeom prst="flowChartDecision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Text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3A5C0C95-3C37-456C-92A6-DE545EC6E2E9}"/>
              </a:ext>
            </a:extLst>
          </p:cNvPr>
          <p:cNvSpPr/>
          <p:nvPr/>
        </p:nvSpPr>
        <p:spPr>
          <a:xfrm>
            <a:off x="5948854" y="3745012"/>
            <a:ext cx="1301078" cy="540449"/>
          </a:xfrm>
          <a:prstGeom prst="flowChartProcess">
            <a:avLst/>
          </a:prstGeom>
          <a:solidFill>
            <a:schemeClr val="accent4"/>
          </a:solidFill>
          <a:ln w="19050">
            <a:solidFill>
              <a:schemeClr val="accent4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Text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B0AE59A-74DC-4887-AB17-40E1EB397366}"/>
              </a:ext>
            </a:extLst>
          </p:cNvPr>
          <p:cNvGrpSpPr/>
          <p:nvPr/>
        </p:nvGrpSpPr>
        <p:grpSpPr>
          <a:xfrm rot="5400000">
            <a:off x="7917467" y="3074357"/>
            <a:ext cx="333840" cy="238711"/>
            <a:chOff x="5064188" y="2395728"/>
            <a:chExt cx="3086164" cy="2206752"/>
          </a:xfrm>
          <a:solidFill>
            <a:schemeClr val="bg1"/>
          </a:solidFill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9247661-9736-4210-9A09-8212E9D6A6CB}"/>
                </a:ext>
              </a:extLst>
            </p:cNvPr>
            <p:cNvSpPr/>
            <p:nvPr/>
          </p:nvSpPr>
          <p:spPr>
            <a:xfrm>
              <a:off x="5064188" y="3230880"/>
              <a:ext cx="2554224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Freeform 227">
              <a:extLst>
                <a:ext uri="{FF2B5EF4-FFF2-40B4-BE49-F238E27FC236}">
                  <a16:creationId xmlns:a16="http://schemas.microsoft.com/office/drawing/2014/main" id="{E7A1EBA5-3A57-4760-A6BB-E8BB409B4B84}"/>
                </a:ext>
              </a:extLst>
            </p:cNvPr>
            <p:cNvSpPr/>
            <p:nvPr/>
          </p:nvSpPr>
          <p:spPr>
            <a:xfrm>
              <a:off x="6254496" y="2395728"/>
              <a:ext cx="1895856" cy="2206752"/>
            </a:xfrm>
            <a:custGeom>
              <a:avLst/>
              <a:gdLst>
                <a:gd name="connsiteX0" fmla="*/ 1895856 w 1895856"/>
                <a:gd name="connsiteY0" fmla="*/ 1103376 h 2206752"/>
                <a:gd name="connsiteX1" fmla="*/ 719328 w 1895856"/>
                <a:gd name="connsiteY1" fmla="*/ 2206752 h 2206752"/>
                <a:gd name="connsiteX2" fmla="*/ 60960 w 1895856"/>
                <a:gd name="connsiteY2" fmla="*/ 2206752 h 2206752"/>
                <a:gd name="connsiteX3" fmla="*/ 1133856 w 1895856"/>
                <a:gd name="connsiteY3" fmla="*/ 1182624 h 2206752"/>
                <a:gd name="connsiteX4" fmla="*/ 1133856 w 1895856"/>
                <a:gd name="connsiteY4" fmla="*/ 1042416 h 2206752"/>
                <a:gd name="connsiteX5" fmla="*/ 0 w 1895856"/>
                <a:gd name="connsiteY5" fmla="*/ 0 h 2206752"/>
                <a:gd name="connsiteX6" fmla="*/ 707136 w 1895856"/>
                <a:gd name="connsiteY6" fmla="*/ 0 h 2206752"/>
                <a:gd name="connsiteX7" fmla="*/ 1895856 w 1895856"/>
                <a:gd name="connsiteY7" fmla="*/ 1103376 h 2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5856" h="2206752">
                  <a:moveTo>
                    <a:pt x="1895856" y="1103376"/>
                  </a:moveTo>
                  <a:lnTo>
                    <a:pt x="719328" y="2206752"/>
                  </a:lnTo>
                  <a:lnTo>
                    <a:pt x="60960" y="2206752"/>
                  </a:lnTo>
                  <a:lnTo>
                    <a:pt x="1133856" y="1182624"/>
                  </a:lnTo>
                  <a:lnTo>
                    <a:pt x="1133856" y="1042416"/>
                  </a:lnTo>
                  <a:lnTo>
                    <a:pt x="0" y="0"/>
                  </a:lnTo>
                  <a:lnTo>
                    <a:pt x="707136" y="0"/>
                  </a:lnTo>
                  <a:lnTo>
                    <a:pt x="1895856" y="11033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116" tIns="22558" rIns="45116" bIns="225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295427D-33D5-425A-A220-55F4C018F45F}"/>
              </a:ext>
            </a:extLst>
          </p:cNvPr>
          <p:cNvGrpSpPr/>
          <p:nvPr/>
        </p:nvGrpSpPr>
        <p:grpSpPr>
          <a:xfrm flipH="1">
            <a:off x="6480041" y="2327275"/>
            <a:ext cx="952219" cy="1265231"/>
            <a:chOff x="3958577" y="2815049"/>
            <a:chExt cx="1449979" cy="1926614"/>
          </a:xfrm>
          <a:solidFill>
            <a:schemeClr val="bg1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2B02B7F-99B6-41EB-998E-2AA01A8283FC}"/>
                </a:ext>
              </a:extLst>
            </p:cNvPr>
            <p:cNvSpPr/>
            <p:nvPr/>
          </p:nvSpPr>
          <p:spPr>
            <a:xfrm rot="5400000">
              <a:off x="4312953" y="3679228"/>
              <a:ext cx="1821012" cy="926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A9203BD-98FC-4B28-9231-FC1F080171A4}"/>
                </a:ext>
              </a:extLst>
            </p:cNvPr>
            <p:cNvSpPr/>
            <p:nvPr/>
          </p:nvSpPr>
          <p:spPr>
            <a:xfrm>
              <a:off x="3958577" y="2815049"/>
              <a:ext cx="1311215" cy="926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Freeform 292">
              <a:extLst>
                <a:ext uri="{FF2B5EF4-FFF2-40B4-BE49-F238E27FC236}">
                  <a16:creationId xmlns:a16="http://schemas.microsoft.com/office/drawing/2014/main" id="{E1E1A339-EB64-4F03-9311-FA3DF5A23D89}"/>
                </a:ext>
              </a:extLst>
            </p:cNvPr>
            <p:cNvSpPr/>
            <p:nvPr/>
          </p:nvSpPr>
          <p:spPr>
            <a:xfrm rot="5400000">
              <a:off x="5070667" y="4403773"/>
              <a:ext cx="312284" cy="363495"/>
            </a:xfrm>
            <a:custGeom>
              <a:avLst/>
              <a:gdLst>
                <a:gd name="connsiteX0" fmla="*/ 1895856 w 1895856"/>
                <a:gd name="connsiteY0" fmla="*/ 1103376 h 2206752"/>
                <a:gd name="connsiteX1" fmla="*/ 719328 w 1895856"/>
                <a:gd name="connsiteY1" fmla="*/ 2206752 h 2206752"/>
                <a:gd name="connsiteX2" fmla="*/ 60960 w 1895856"/>
                <a:gd name="connsiteY2" fmla="*/ 2206752 h 2206752"/>
                <a:gd name="connsiteX3" fmla="*/ 1133856 w 1895856"/>
                <a:gd name="connsiteY3" fmla="*/ 1182624 h 2206752"/>
                <a:gd name="connsiteX4" fmla="*/ 1133856 w 1895856"/>
                <a:gd name="connsiteY4" fmla="*/ 1042416 h 2206752"/>
                <a:gd name="connsiteX5" fmla="*/ 0 w 1895856"/>
                <a:gd name="connsiteY5" fmla="*/ 0 h 2206752"/>
                <a:gd name="connsiteX6" fmla="*/ 707136 w 1895856"/>
                <a:gd name="connsiteY6" fmla="*/ 0 h 2206752"/>
                <a:gd name="connsiteX7" fmla="*/ 1895856 w 1895856"/>
                <a:gd name="connsiteY7" fmla="*/ 1103376 h 2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5856" h="2206752">
                  <a:moveTo>
                    <a:pt x="1895856" y="1103376"/>
                  </a:moveTo>
                  <a:lnTo>
                    <a:pt x="719328" y="2206752"/>
                  </a:lnTo>
                  <a:lnTo>
                    <a:pt x="60960" y="2206752"/>
                  </a:lnTo>
                  <a:lnTo>
                    <a:pt x="1133856" y="1182624"/>
                  </a:lnTo>
                  <a:lnTo>
                    <a:pt x="1133856" y="1042416"/>
                  </a:lnTo>
                  <a:lnTo>
                    <a:pt x="0" y="0"/>
                  </a:lnTo>
                  <a:lnTo>
                    <a:pt x="707136" y="0"/>
                  </a:lnTo>
                  <a:lnTo>
                    <a:pt x="1895856" y="11033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116" tIns="22558" rIns="45116" bIns="225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0380CCA-7F25-4ECF-957B-AC9AE257366A}"/>
              </a:ext>
            </a:extLst>
          </p:cNvPr>
          <p:cNvSpPr txBox="1"/>
          <p:nvPr/>
        </p:nvSpPr>
        <p:spPr>
          <a:xfrm>
            <a:off x="8172595" y="2815380"/>
            <a:ext cx="9116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  <a:endParaRPr lang="en-US" sz="16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D6B137-8FA6-44DC-8F4E-BA0D95A5AF65}"/>
              </a:ext>
            </a:extLst>
          </p:cNvPr>
          <p:cNvSpPr txBox="1"/>
          <p:nvPr/>
        </p:nvSpPr>
        <p:spPr>
          <a:xfrm>
            <a:off x="7134527" y="1980199"/>
            <a:ext cx="9116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endParaRPr lang="en-US" sz="16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99D63BC-6831-4879-9647-D51ABD9A1CDB}"/>
              </a:ext>
            </a:extLst>
          </p:cNvPr>
          <p:cNvGrpSpPr/>
          <p:nvPr/>
        </p:nvGrpSpPr>
        <p:grpSpPr>
          <a:xfrm flipH="1" flipV="1">
            <a:off x="6468547" y="4535960"/>
            <a:ext cx="952219" cy="1130905"/>
            <a:chOff x="3958577" y="2815049"/>
            <a:chExt cx="1449979" cy="1926614"/>
          </a:xfrm>
          <a:solidFill>
            <a:schemeClr val="bg1"/>
          </a:solidFill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AF3FB97-8AEA-4D26-AC79-04FEDAEDA9C6}"/>
                </a:ext>
              </a:extLst>
            </p:cNvPr>
            <p:cNvSpPr/>
            <p:nvPr/>
          </p:nvSpPr>
          <p:spPr>
            <a:xfrm rot="5400000">
              <a:off x="4312953" y="3679228"/>
              <a:ext cx="1821012" cy="926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9081147-C424-4764-8519-C74494F570B2}"/>
                </a:ext>
              </a:extLst>
            </p:cNvPr>
            <p:cNvSpPr/>
            <p:nvPr/>
          </p:nvSpPr>
          <p:spPr>
            <a:xfrm>
              <a:off x="3958577" y="2815049"/>
              <a:ext cx="1311215" cy="926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Freeform 292">
              <a:extLst>
                <a:ext uri="{FF2B5EF4-FFF2-40B4-BE49-F238E27FC236}">
                  <a16:creationId xmlns:a16="http://schemas.microsoft.com/office/drawing/2014/main" id="{41E1E21F-DDDC-4DED-9FC7-BC0BAA599ED2}"/>
                </a:ext>
              </a:extLst>
            </p:cNvPr>
            <p:cNvSpPr/>
            <p:nvPr/>
          </p:nvSpPr>
          <p:spPr>
            <a:xfrm rot="5400000">
              <a:off x="5070667" y="4403773"/>
              <a:ext cx="312284" cy="363495"/>
            </a:xfrm>
            <a:custGeom>
              <a:avLst/>
              <a:gdLst>
                <a:gd name="connsiteX0" fmla="*/ 1895856 w 1895856"/>
                <a:gd name="connsiteY0" fmla="*/ 1103376 h 2206752"/>
                <a:gd name="connsiteX1" fmla="*/ 719328 w 1895856"/>
                <a:gd name="connsiteY1" fmla="*/ 2206752 h 2206752"/>
                <a:gd name="connsiteX2" fmla="*/ 60960 w 1895856"/>
                <a:gd name="connsiteY2" fmla="*/ 2206752 h 2206752"/>
                <a:gd name="connsiteX3" fmla="*/ 1133856 w 1895856"/>
                <a:gd name="connsiteY3" fmla="*/ 1182624 h 2206752"/>
                <a:gd name="connsiteX4" fmla="*/ 1133856 w 1895856"/>
                <a:gd name="connsiteY4" fmla="*/ 1042416 h 2206752"/>
                <a:gd name="connsiteX5" fmla="*/ 0 w 1895856"/>
                <a:gd name="connsiteY5" fmla="*/ 0 h 2206752"/>
                <a:gd name="connsiteX6" fmla="*/ 707136 w 1895856"/>
                <a:gd name="connsiteY6" fmla="*/ 0 h 2206752"/>
                <a:gd name="connsiteX7" fmla="*/ 1895856 w 1895856"/>
                <a:gd name="connsiteY7" fmla="*/ 1103376 h 2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5856" h="2206752">
                  <a:moveTo>
                    <a:pt x="1895856" y="1103376"/>
                  </a:moveTo>
                  <a:lnTo>
                    <a:pt x="719328" y="2206752"/>
                  </a:lnTo>
                  <a:lnTo>
                    <a:pt x="60960" y="2206752"/>
                  </a:lnTo>
                  <a:lnTo>
                    <a:pt x="1133856" y="1182624"/>
                  </a:lnTo>
                  <a:lnTo>
                    <a:pt x="1133856" y="1042416"/>
                  </a:lnTo>
                  <a:lnTo>
                    <a:pt x="0" y="0"/>
                  </a:lnTo>
                  <a:lnTo>
                    <a:pt x="707136" y="0"/>
                  </a:lnTo>
                  <a:lnTo>
                    <a:pt x="1895856" y="11033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116" tIns="22558" rIns="45116" bIns="225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10C8F1F7-AB04-41D1-AF39-ED15AF2D1D54}"/>
              </a:ext>
            </a:extLst>
          </p:cNvPr>
          <p:cNvSpPr/>
          <p:nvPr/>
        </p:nvSpPr>
        <p:spPr>
          <a:xfrm>
            <a:off x="7552481" y="3463781"/>
            <a:ext cx="1063819" cy="1063819"/>
          </a:xfrm>
          <a:prstGeom prst="flowChartDecision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Text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1575A0F3-D8C4-4A09-89A4-2B5617A63B13}"/>
              </a:ext>
            </a:extLst>
          </p:cNvPr>
          <p:cNvSpPr/>
          <p:nvPr/>
        </p:nvSpPr>
        <p:spPr>
          <a:xfrm>
            <a:off x="7552481" y="5102282"/>
            <a:ext cx="1063819" cy="1063819"/>
          </a:xfrm>
          <a:prstGeom prst="flowChartDecision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Text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4F9EBD-3676-4A80-B196-111342CC25CD}"/>
              </a:ext>
            </a:extLst>
          </p:cNvPr>
          <p:cNvGrpSpPr/>
          <p:nvPr/>
        </p:nvGrpSpPr>
        <p:grpSpPr>
          <a:xfrm rot="5400000">
            <a:off x="7909634" y="4719500"/>
            <a:ext cx="333840" cy="238711"/>
            <a:chOff x="5064188" y="2395728"/>
            <a:chExt cx="3086164" cy="2206752"/>
          </a:xfrm>
          <a:solidFill>
            <a:schemeClr val="bg1"/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8D3B7AA-B79E-40BA-9A73-B9E052AAB850}"/>
                </a:ext>
              </a:extLst>
            </p:cNvPr>
            <p:cNvSpPr/>
            <p:nvPr/>
          </p:nvSpPr>
          <p:spPr>
            <a:xfrm>
              <a:off x="5064188" y="3230880"/>
              <a:ext cx="2554224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Freeform 227">
              <a:extLst>
                <a:ext uri="{FF2B5EF4-FFF2-40B4-BE49-F238E27FC236}">
                  <a16:creationId xmlns:a16="http://schemas.microsoft.com/office/drawing/2014/main" id="{84B75448-898D-4F0E-8C86-9380579A564E}"/>
                </a:ext>
              </a:extLst>
            </p:cNvPr>
            <p:cNvSpPr/>
            <p:nvPr/>
          </p:nvSpPr>
          <p:spPr>
            <a:xfrm>
              <a:off x="6254496" y="2395728"/>
              <a:ext cx="1895856" cy="2206752"/>
            </a:xfrm>
            <a:custGeom>
              <a:avLst/>
              <a:gdLst>
                <a:gd name="connsiteX0" fmla="*/ 1895856 w 1895856"/>
                <a:gd name="connsiteY0" fmla="*/ 1103376 h 2206752"/>
                <a:gd name="connsiteX1" fmla="*/ 719328 w 1895856"/>
                <a:gd name="connsiteY1" fmla="*/ 2206752 h 2206752"/>
                <a:gd name="connsiteX2" fmla="*/ 60960 w 1895856"/>
                <a:gd name="connsiteY2" fmla="*/ 2206752 h 2206752"/>
                <a:gd name="connsiteX3" fmla="*/ 1133856 w 1895856"/>
                <a:gd name="connsiteY3" fmla="*/ 1182624 h 2206752"/>
                <a:gd name="connsiteX4" fmla="*/ 1133856 w 1895856"/>
                <a:gd name="connsiteY4" fmla="*/ 1042416 h 2206752"/>
                <a:gd name="connsiteX5" fmla="*/ 0 w 1895856"/>
                <a:gd name="connsiteY5" fmla="*/ 0 h 2206752"/>
                <a:gd name="connsiteX6" fmla="*/ 707136 w 1895856"/>
                <a:gd name="connsiteY6" fmla="*/ 0 h 2206752"/>
                <a:gd name="connsiteX7" fmla="*/ 1895856 w 1895856"/>
                <a:gd name="connsiteY7" fmla="*/ 1103376 h 2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5856" h="2206752">
                  <a:moveTo>
                    <a:pt x="1895856" y="1103376"/>
                  </a:moveTo>
                  <a:lnTo>
                    <a:pt x="719328" y="2206752"/>
                  </a:lnTo>
                  <a:lnTo>
                    <a:pt x="60960" y="2206752"/>
                  </a:lnTo>
                  <a:lnTo>
                    <a:pt x="1133856" y="1182624"/>
                  </a:lnTo>
                  <a:lnTo>
                    <a:pt x="1133856" y="1042416"/>
                  </a:lnTo>
                  <a:lnTo>
                    <a:pt x="0" y="0"/>
                  </a:lnTo>
                  <a:lnTo>
                    <a:pt x="707136" y="0"/>
                  </a:lnTo>
                  <a:lnTo>
                    <a:pt x="1895856" y="11033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116" tIns="22558" rIns="45116" bIns="225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524FF6C5-40C5-493A-B3E6-DF48376A7E3A}"/>
              </a:ext>
            </a:extLst>
          </p:cNvPr>
          <p:cNvSpPr txBox="1"/>
          <p:nvPr/>
        </p:nvSpPr>
        <p:spPr>
          <a:xfrm>
            <a:off x="8178336" y="4422814"/>
            <a:ext cx="9116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  <a:endParaRPr lang="en-US" sz="16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7F451013-B403-45B8-B3DC-6B34211808B7}"/>
              </a:ext>
            </a:extLst>
          </p:cNvPr>
          <p:cNvSpPr/>
          <p:nvPr/>
        </p:nvSpPr>
        <p:spPr>
          <a:xfrm>
            <a:off x="9198265" y="5369444"/>
            <a:ext cx="1301078" cy="540449"/>
          </a:xfrm>
          <a:prstGeom prst="flowChartProcess">
            <a:avLst/>
          </a:prstGeom>
          <a:solidFill>
            <a:schemeClr val="accent4"/>
          </a:solidFill>
          <a:ln w="19050">
            <a:solidFill>
              <a:schemeClr val="accent4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Text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85FAD6A-23A6-4437-92E7-7090B2C66D0A}"/>
              </a:ext>
            </a:extLst>
          </p:cNvPr>
          <p:cNvGrpSpPr/>
          <p:nvPr/>
        </p:nvGrpSpPr>
        <p:grpSpPr>
          <a:xfrm rot="10800000" flipH="1" flipV="1">
            <a:off x="8753070" y="3962064"/>
            <a:ext cx="1219437" cy="1273621"/>
            <a:chOff x="3551676" y="2815049"/>
            <a:chExt cx="1856882" cy="2169746"/>
          </a:xfrm>
          <a:solidFill>
            <a:schemeClr val="bg1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1759DFD-30A1-4C86-BF2C-C5D7D5E52187}"/>
                </a:ext>
              </a:extLst>
            </p:cNvPr>
            <p:cNvSpPr/>
            <p:nvPr/>
          </p:nvSpPr>
          <p:spPr>
            <a:xfrm rot="5400000">
              <a:off x="4179664" y="3812517"/>
              <a:ext cx="2087591" cy="926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B2F061B-B590-48F8-A91D-E76DE1161A80}"/>
                </a:ext>
              </a:extLst>
            </p:cNvPr>
            <p:cNvSpPr/>
            <p:nvPr/>
          </p:nvSpPr>
          <p:spPr>
            <a:xfrm>
              <a:off x="3551676" y="2815049"/>
              <a:ext cx="1718116" cy="1036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Freeform 292">
              <a:extLst>
                <a:ext uri="{FF2B5EF4-FFF2-40B4-BE49-F238E27FC236}">
                  <a16:creationId xmlns:a16="http://schemas.microsoft.com/office/drawing/2014/main" id="{7A33F521-3D05-4040-8623-8A75B4EC925A}"/>
                </a:ext>
              </a:extLst>
            </p:cNvPr>
            <p:cNvSpPr/>
            <p:nvPr/>
          </p:nvSpPr>
          <p:spPr>
            <a:xfrm rot="5400000">
              <a:off x="5070668" y="4646905"/>
              <a:ext cx="312284" cy="363496"/>
            </a:xfrm>
            <a:custGeom>
              <a:avLst/>
              <a:gdLst>
                <a:gd name="connsiteX0" fmla="*/ 1895856 w 1895856"/>
                <a:gd name="connsiteY0" fmla="*/ 1103376 h 2206752"/>
                <a:gd name="connsiteX1" fmla="*/ 719328 w 1895856"/>
                <a:gd name="connsiteY1" fmla="*/ 2206752 h 2206752"/>
                <a:gd name="connsiteX2" fmla="*/ 60960 w 1895856"/>
                <a:gd name="connsiteY2" fmla="*/ 2206752 h 2206752"/>
                <a:gd name="connsiteX3" fmla="*/ 1133856 w 1895856"/>
                <a:gd name="connsiteY3" fmla="*/ 1182624 h 2206752"/>
                <a:gd name="connsiteX4" fmla="*/ 1133856 w 1895856"/>
                <a:gd name="connsiteY4" fmla="*/ 1042416 h 2206752"/>
                <a:gd name="connsiteX5" fmla="*/ 0 w 1895856"/>
                <a:gd name="connsiteY5" fmla="*/ 0 h 2206752"/>
                <a:gd name="connsiteX6" fmla="*/ 707136 w 1895856"/>
                <a:gd name="connsiteY6" fmla="*/ 0 h 2206752"/>
                <a:gd name="connsiteX7" fmla="*/ 1895856 w 1895856"/>
                <a:gd name="connsiteY7" fmla="*/ 1103376 h 2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5856" h="2206752">
                  <a:moveTo>
                    <a:pt x="1895856" y="1103376"/>
                  </a:moveTo>
                  <a:lnTo>
                    <a:pt x="719328" y="2206752"/>
                  </a:lnTo>
                  <a:lnTo>
                    <a:pt x="60960" y="2206752"/>
                  </a:lnTo>
                  <a:lnTo>
                    <a:pt x="1133856" y="1182624"/>
                  </a:lnTo>
                  <a:lnTo>
                    <a:pt x="1133856" y="1042416"/>
                  </a:lnTo>
                  <a:lnTo>
                    <a:pt x="0" y="0"/>
                  </a:lnTo>
                  <a:lnTo>
                    <a:pt x="707136" y="0"/>
                  </a:lnTo>
                  <a:lnTo>
                    <a:pt x="1895856" y="11033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116" tIns="22558" rIns="45116" bIns="225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F2862DE-DD37-4879-A433-1A4E7AAC5CD2}"/>
              </a:ext>
            </a:extLst>
          </p:cNvPr>
          <p:cNvGrpSpPr/>
          <p:nvPr/>
        </p:nvGrpSpPr>
        <p:grpSpPr>
          <a:xfrm>
            <a:off x="8739438" y="5493118"/>
            <a:ext cx="333840" cy="238711"/>
            <a:chOff x="5064188" y="2395728"/>
            <a:chExt cx="3086164" cy="2206752"/>
          </a:xfrm>
          <a:solidFill>
            <a:schemeClr val="bg1"/>
          </a:solidFill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95AE48-0E7B-418C-A17E-B88BC92F454C}"/>
                </a:ext>
              </a:extLst>
            </p:cNvPr>
            <p:cNvSpPr/>
            <p:nvPr/>
          </p:nvSpPr>
          <p:spPr>
            <a:xfrm>
              <a:off x="5064188" y="3230880"/>
              <a:ext cx="2554224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Freeform 227">
              <a:extLst>
                <a:ext uri="{FF2B5EF4-FFF2-40B4-BE49-F238E27FC236}">
                  <a16:creationId xmlns:a16="http://schemas.microsoft.com/office/drawing/2014/main" id="{03A74182-9695-4C73-8358-569B25CCB157}"/>
                </a:ext>
              </a:extLst>
            </p:cNvPr>
            <p:cNvSpPr/>
            <p:nvPr/>
          </p:nvSpPr>
          <p:spPr>
            <a:xfrm>
              <a:off x="6254496" y="2395728"/>
              <a:ext cx="1895856" cy="2206752"/>
            </a:xfrm>
            <a:custGeom>
              <a:avLst/>
              <a:gdLst>
                <a:gd name="connsiteX0" fmla="*/ 1895856 w 1895856"/>
                <a:gd name="connsiteY0" fmla="*/ 1103376 h 2206752"/>
                <a:gd name="connsiteX1" fmla="*/ 719328 w 1895856"/>
                <a:gd name="connsiteY1" fmla="*/ 2206752 h 2206752"/>
                <a:gd name="connsiteX2" fmla="*/ 60960 w 1895856"/>
                <a:gd name="connsiteY2" fmla="*/ 2206752 h 2206752"/>
                <a:gd name="connsiteX3" fmla="*/ 1133856 w 1895856"/>
                <a:gd name="connsiteY3" fmla="*/ 1182624 h 2206752"/>
                <a:gd name="connsiteX4" fmla="*/ 1133856 w 1895856"/>
                <a:gd name="connsiteY4" fmla="*/ 1042416 h 2206752"/>
                <a:gd name="connsiteX5" fmla="*/ 0 w 1895856"/>
                <a:gd name="connsiteY5" fmla="*/ 0 h 2206752"/>
                <a:gd name="connsiteX6" fmla="*/ 707136 w 1895856"/>
                <a:gd name="connsiteY6" fmla="*/ 0 h 2206752"/>
                <a:gd name="connsiteX7" fmla="*/ 1895856 w 1895856"/>
                <a:gd name="connsiteY7" fmla="*/ 1103376 h 2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5856" h="2206752">
                  <a:moveTo>
                    <a:pt x="1895856" y="1103376"/>
                  </a:moveTo>
                  <a:lnTo>
                    <a:pt x="719328" y="2206752"/>
                  </a:lnTo>
                  <a:lnTo>
                    <a:pt x="60960" y="2206752"/>
                  </a:lnTo>
                  <a:lnTo>
                    <a:pt x="1133856" y="1182624"/>
                  </a:lnTo>
                  <a:lnTo>
                    <a:pt x="1133856" y="1042416"/>
                  </a:lnTo>
                  <a:lnTo>
                    <a:pt x="0" y="0"/>
                  </a:lnTo>
                  <a:lnTo>
                    <a:pt x="707136" y="0"/>
                  </a:lnTo>
                  <a:lnTo>
                    <a:pt x="1895856" y="11033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116" tIns="22558" rIns="45116" bIns="225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A3971CF6-FFA8-4DF3-A421-21ED8B5D5E20}"/>
              </a:ext>
            </a:extLst>
          </p:cNvPr>
          <p:cNvSpPr txBox="1"/>
          <p:nvPr/>
        </p:nvSpPr>
        <p:spPr>
          <a:xfrm>
            <a:off x="8596336" y="3580773"/>
            <a:ext cx="9116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endParaRPr lang="en-US" sz="16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5141FE-6934-427C-8AAB-867B28F121B5}"/>
              </a:ext>
            </a:extLst>
          </p:cNvPr>
          <p:cNvSpPr txBox="1"/>
          <p:nvPr/>
        </p:nvSpPr>
        <p:spPr>
          <a:xfrm>
            <a:off x="7078752" y="5226852"/>
            <a:ext cx="9116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endParaRPr lang="en-US" sz="16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266C9C9-1D87-4146-9DD3-E6720F6DD0F3}"/>
              </a:ext>
            </a:extLst>
          </p:cNvPr>
          <p:cNvSpPr txBox="1"/>
          <p:nvPr/>
        </p:nvSpPr>
        <p:spPr>
          <a:xfrm>
            <a:off x="8486087" y="5199215"/>
            <a:ext cx="9116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  <a:endParaRPr lang="en-US" sz="16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46975B7-3EA9-470D-A815-1BB1A3FAC639}"/>
              </a:ext>
            </a:extLst>
          </p:cNvPr>
          <p:cNvGrpSpPr/>
          <p:nvPr/>
        </p:nvGrpSpPr>
        <p:grpSpPr>
          <a:xfrm rot="5400000">
            <a:off x="7925201" y="1466794"/>
            <a:ext cx="333840" cy="238711"/>
            <a:chOff x="5064188" y="2395728"/>
            <a:chExt cx="3086164" cy="2206752"/>
          </a:xfrm>
          <a:solidFill>
            <a:schemeClr val="bg1"/>
          </a:solidFill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8851B8C-209C-41D6-BAA0-2D7A50E48715}"/>
                </a:ext>
              </a:extLst>
            </p:cNvPr>
            <p:cNvSpPr/>
            <p:nvPr/>
          </p:nvSpPr>
          <p:spPr>
            <a:xfrm>
              <a:off x="5064188" y="3230880"/>
              <a:ext cx="2554224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Freeform 227">
              <a:extLst>
                <a:ext uri="{FF2B5EF4-FFF2-40B4-BE49-F238E27FC236}">
                  <a16:creationId xmlns:a16="http://schemas.microsoft.com/office/drawing/2014/main" id="{8CA1FC44-D0B9-46B1-8F89-594161254E1A}"/>
                </a:ext>
              </a:extLst>
            </p:cNvPr>
            <p:cNvSpPr/>
            <p:nvPr/>
          </p:nvSpPr>
          <p:spPr>
            <a:xfrm>
              <a:off x="6254496" y="2395728"/>
              <a:ext cx="1895856" cy="2206752"/>
            </a:xfrm>
            <a:custGeom>
              <a:avLst/>
              <a:gdLst>
                <a:gd name="connsiteX0" fmla="*/ 1895856 w 1895856"/>
                <a:gd name="connsiteY0" fmla="*/ 1103376 h 2206752"/>
                <a:gd name="connsiteX1" fmla="*/ 719328 w 1895856"/>
                <a:gd name="connsiteY1" fmla="*/ 2206752 h 2206752"/>
                <a:gd name="connsiteX2" fmla="*/ 60960 w 1895856"/>
                <a:gd name="connsiteY2" fmla="*/ 2206752 h 2206752"/>
                <a:gd name="connsiteX3" fmla="*/ 1133856 w 1895856"/>
                <a:gd name="connsiteY3" fmla="*/ 1182624 h 2206752"/>
                <a:gd name="connsiteX4" fmla="*/ 1133856 w 1895856"/>
                <a:gd name="connsiteY4" fmla="*/ 1042416 h 2206752"/>
                <a:gd name="connsiteX5" fmla="*/ 0 w 1895856"/>
                <a:gd name="connsiteY5" fmla="*/ 0 h 2206752"/>
                <a:gd name="connsiteX6" fmla="*/ 707136 w 1895856"/>
                <a:gd name="connsiteY6" fmla="*/ 0 h 2206752"/>
                <a:gd name="connsiteX7" fmla="*/ 1895856 w 1895856"/>
                <a:gd name="connsiteY7" fmla="*/ 1103376 h 2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5856" h="2206752">
                  <a:moveTo>
                    <a:pt x="1895856" y="1103376"/>
                  </a:moveTo>
                  <a:lnTo>
                    <a:pt x="719328" y="2206752"/>
                  </a:lnTo>
                  <a:lnTo>
                    <a:pt x="60960" y="2206752"/>
                  </a:lnTo>
                  <a:lnTo>
                    <a:pt x="1133856" y="1182624"/>
                  </a:lnTo>
                  <a:lnTo>
                    <a:pt x="1133856" y="1042416"/>
                  </a:lnTo>
                  <a:lnTo>
                    <a:pt x="0" y="0"/>
                  </a:lnTo>
                  <a:lnTo>
                    <a:pt x="707136" y="0"/>
                  </a:lnTo>
                  <a:lnTo>
                    <a:pt x="1895856" y="11033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116" tIns="22558" rIns="45116" bIns="225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48344841-C439-4C78-B389-0A0AC7EBB06C}"/>
              </a:ext>
            </a:extLst>
          </p:cNvPr>
          <p:cNvSpPr txBox="1"/>
          <p:nvPr/>
        </p:nvSpPr>
        <p:spPr>
          <a:xfrm>
            <a:off x="9015736" y="661270"/>
            <a:ext cx="2349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1800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the question to answer?</a:t>
            </a:r>
            <a:endParaRPr lang="en-US" sz="1800" i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33202350-43E5-42CC-88F3-84F8A3AE326A}"/>
              </a:ext>
            </a:extLst>
          </p:cNvPr>
          <p:cNvSpPr/>
          <p:nvPr/>
        </p:nvSpPr>
        <p:spPr>
          <a:xfrm>
            <a:off x="1" y="5936661"/>
            <a:ext cx="5837884" cy="69057"/>
          </a:xfrm>
          <a:custGeom>
            <a:avLst/>
            <a:gdLst>
              <a:gd name="connsiteX0" fmla="*/ 0 w 11205972"/>
              <a:gd name="connsiteY0" fmla="*/ 0 h 125035"/>
              <a:gd name="connsiteX1" fmla="*/ 11205973 w 11205972"/>
              <a:gd name="connsiteY1" fmla="*/ 0 h 125035"/>
              <a:gd name="connsiteX2" fmla="*/ 11205973 w 11205972"/>
              <a:gd name="connsiteY2" fmla="*/ 125035 h 125035"/>
              <a:gd name="connsiteX3" fmla="*/ 0 w 11205972"/>
              <a:gd name="connsiteY3" fmla="*/ 125035 h 12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5972" h="125035">
                <a:moveTo>
                  <a:pt x="0" y="0"/>
                </a:moveTo>
                <a:lnTo>
                  <a:pt x="11205973" y="0"/>
                </a:lnTo>
                <a:lnTo>
                  <a:pt x="11205973" y="125035"/>
                </a:lnTo>
                <a:lnTo>
                  <a:pt x="0" y="125035"/>
                </a:lnTo>
                <a:close/>
              </a:path>
            </a:pathLst>
          </a:custGeom>
          <a:solidFill>
            <a:srgbClr val="000000"/>
          </a:solidFill>
          <a:ln w="7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672A567-85F0-4E30-BC12-DA729BC33EC3}"/>
              </a:ext>
            </a:extLst>
          </p:cNvPr>
          <p:cNvGrpSpPr/>
          <p:nvPr/>
        </p:nvGrpSpPr>
        <p:grpSpPr>
          <a:xfrm>
            <a:off x="1697237" y="2257607"/>
            <a:ext cx="2903890" cy="3689484"/>
            <a:chOff x="813649" y="2468715"/>
            <a:chExt cx="1983395" cy="251996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5A73457-1237-4DF0-8C8B-F0E7A4D7AA30}"/>
                </a:ext>
              </a:extLst>
            </p:cNvPr>
            <p:cNvSpPr/>
            <p:nvPr/>
          </p:nvSpPr>
          <p:spPr>
            <a:xfrm>
              <a:off x="1551593" y="2468715"/>
              <a:ext cx="1021976" cy="1524611"/>
            </a:xfrm>
            <a:custGeom>
              <a:avLst/>
              <a:gdLst>
                <a:gd name="connsiteX0" fmla="*/ 0 w 2229237"/>
                <a:gd name="connsiteY0" fmla="*/ 497398 h 3325635"/>
                <a:gd name="connsiteX1" fmla="*/ 704745 w 2229237"/>
                <a:gd name="connsiteY1" fmla="*/ 34237 h 3325635"/>
                <a:gd name="connsiteX2" fmla="*/ 1540891 w 2229237"/>
                <a:gd name="connsiteY2" fmla="*/ 311740 h 3325635"/>
                <a:gd name="connsiteX3" fmla="*/ 1426085 w 2229237"/>
                <a:gd name="connsiteY3" fmla="*/ 955179 h 3325635"/>
                <a:gd name="connsiteX4" fmla="*/ 1720714 w 2229237"/>
                <a:gd name="connsiteY4" fmla="*/ 1297473 h 3325635"/>
                <a:gd name="connsiteX5" fmla="*/ 1996322 w 2229237"/>
                <a:gd name="connsiteY5" fmla="*/ 1773289 h 3325635"/>
                <a:gd name="connsiteX6" fmla="*/ 1790279 w 2229237"/>
                <a:gd name="connsiteY6" fmla="*/ 2173024 h 3325635"/>
                <a:gd name="connsiteX7" fmla="*/ 1847113 w 2229237"/>
                <a:gd name="connsiteY7" fmla="*/ 2451511 h 3325635"/>
                <a:gd name="connsiteX8" fmla="*/ 2134164 w 2229237"/>
                <a:gd name="connsiteY8" fmla="*/ 2539642 h 3325635"/>
                <a:gd name="connsiteX9" fmla="*/ 2121812 w 2229237"/>
                <a:gd name="connsiteY9" fmla="*/ 2919447 h 3325635"/>
                <a:gd name="connsiteX10" fmla="*/ 1213677 w 2229237"/>
                <a:gd name="connsiteY10" fmla="*/ 3256057 h 3325635"/>
                <a:gd name="connsiteX11" fmla="*/ 845391 w 2229237"/>
                <a:gd name="connsiteY11" fmla="*/ 3325395 h 3325635"/>
                <a:gd name="connsiteX12" fmla="*/ 69717 w 2229237"/>
                <a:gd name="connsiteY12" fmla="*/ 1145839 h 332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9237" h="3325635">
                  <a:moveTo>
                    <a:pt x="0" y="497398"/>
                  </a:moveTo>
                  <a:cubicBezTo>
                    <a:pt x="0" y="497398"/>
                    <a:pt x="257649" y="139570"/>
                    <a:pt x="704745" y="34237"/>
                  </a:cubicBezTo>
                  <a:cubicBezTo>
                    <a:pt x="1151841" y="-71096"/>
                    <a:pt x="1455790" y="77279"/>
                    <a:pt x="1540891" y="311740"/>
                  </a:cubicBezTo>
                  <a:cubicBezTo>
                    <a:pt x="1645390" y="599700"/>
                    <a:pt x="1434800" y="781569"/>
                    <a:pt x="1426085" y="955179"/>
                  </a:cubicBezTo>
                  <a:cubicBezTo>
                    <a:pt x="1417371" y="1128789"/>
                    <a:pt x="1511185" y="1215025"/>
                    <a:pt x="1720714" y="1297473"/>
                  </a:cubicBezTo>
                  <a:cubicBezTo>
                    <a:pt x="1969345" y="1395303"/>
                    <a:pt x="2014585" y="1590889"/>
                    <a:pt x="1996322" y="1773289"/>
                  </a:cubicBezTo>
                  <a:cubicBezTo>
                    <a:pt x="1980712" y="1929621"/>
                    <a:pt x="1892126" y="2057688"/>
                    <a:pt x="1790279" y="2173024"/>
                  </a:cubicBezTo>
                  <a:cubicBezTo>
                    <a:pt x="1733445" y="2237436"/>
                    <a:pt x="1688963" y="2407029"/>
                    <a:pt x="1847113" y="2451511"/>
                  </a:cubicBezTo>
                  <a:cubicBezTo>
                    <a:pt x="1956084" y="2481823"/>
                    <a:pt x="2057400" y="2488492"/>
                    <a:pt x="2134164" y="2539642"/>
                  </a:cubicBezTo>
                  <a:cubicBezTo>
                    <a:pt x="2355060" y="2686881"/>
                    <a:pt x="2121812" y="2919447"/>
                    <a:pt x="2121812" y="2919447"/>
                  </a:cubicBezTo>
                  <a:lnTo>
                    <a:pt x="1213677" y="3256057"/>
                  </a:lnTo>
                  <a:lnTo>
                    <a:pt x="845391" y="3325395"/>
                  </a:lnTo>
                  <a:lnTo>
                    <a:pt x="69717" y="1145839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2FF7CDE-2BB3-4EE7-AE62-57DE693024DE}"/>
                </a:ext>
              </a:extLst>
            </p:cNvPr>
            <p:cNvSpPr/>
            <p:nvPr/>
          </p:nvSpPr>
          <p:spPr>
            <a:xfrm>
              <a:off x="813649" y="2578164"/>
              <a:ext cx="858744" cy="1826348"/>
            </a:xfrm>
            <a:custGeom>
              <a:avLst/>
              <a:gdLst>
                <a:gd name="connsiteX0" fmla="*/ 1865736 w 1873178"/>
                <a:gd name="connsiteY0" fmla="*/ 844277 h 3983814"/>
                <a:gd name="connsiteX1" fmla="*/ 1791018 w 1873178"/>
                <a:gd name="connsiteY1" fmla="*/ 330799 h 3983814"/>
                <a:gd name="connsiteX2" fmla="*/ 968816 w 1873178"/>
                <a:gd name="connsiteY2" fmla="*/ 70801 h 3983814"/>
                <a:gd name="connsiteX3" fmla="*/ 367585 w 1873178"/>
                <a:gd name="connsiteY3" fmla="*/ 1061991 h 3983814"/>
                <a:gd name="connsiteX4" fmla="*/ 669792 w 1873178"/>
                <a:gd name="connsiteY4" fmla="*/ 1689213 h 3983814"/>
                <a:gd name="connsiteX5" fmla="*/ 474812 w 1873178"/>
                <a:gd name="connsiteY5" fmla="*/ 2056438 h 3983814"/>
                <a:gd name="connsiteX6" fmla="*/ 58028 w 1873178"/>
                <a:gd name="connsiteY6" fmla="*/ 2246871 h 3983814"/>
                <a:gd name="connsiteX7" fmla="*/ 272104 w 1873178"/>
                <a:gd name="connsiteY7" fmla="*/ 2868259 h 3983814"/>
                <a:gd name="connsiteX8" fmla="*/ 435710 w 1873178"/>
                <a:gd name="connsiteY8" fmla="*/ 3281633 h 3983814"/>
                <a:gd name="connsiteX9" fmla="*/ 448744 w 1873178"/>
                <a:gd name="connsiteY9" fmla="*/ 3983574 h 3983814"/>
                <a:gd name="connsiteX10" fmla="*/ 1339299 w 1873178"/>
                <a:gd name="connsiteY10" fmla="*/ 3089913 h 3983814"/>
                <a:gd name="connsiteX11" fmla="*/ 1807310 w 1873178"/>
                <a:gd name="connsiteY11" fmla="*/ 2693437 h 3983814"/>
                <a:gd name="connsiteX12" fmla="*/ 1817086 w 1873178"/>
                <a:gd name="connsiteY12" fmla="*/ 1598203 h 398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3178" h="3983814">
                  <a:moveTo>
                    <a:pt x="1865736" y="844277"/>
                  </a:moveTo>
                  <a:cubicBezTo>
                    <a:pt x="1865736" y="844277"/>
                    <a:pt x="1908021" y="584280"/>
                    <a:pt x="1791018" y="330799"/>
                  </a:cubicBezTo>
                  <a:cubicBezTo>
                    <a:pt x="1674015" y="77318"/>
                    <a:pt x="1323007" y="-107962"/>
                    <a:pt x="968816" y="70801"/>
                  </a:cubicBezTo>
                  <a:cubicBezTo>
                    <a:pt x="614625" y="249564"/>
                    <a:pt x="318859" y="688249"/>
                    <a:pt x="367585" y="1061991"/>
                  </a:cubicBezTo>
                  <a:cubicBezTo>
                    <a:pt x="416311" y="1435733"/>
                    <a:pt x="604849" y="1546218"/>
                    <a:pt x="669792" y="1689213"/>
                  </a:cubicBezTo>
                  <a:cubicBezTo>
                    <a:pt x="734734" y="1832209"/>
                    <a:pt x="693889" y="2011804"/>
                    <a:pt x="474812" y="2056438"/>
                  </a:cubicBezTo>
                  <a:cubicBezTo>
                    <a:pt x="316662" y="2088645"/>
                    <a:pt x="143355" y="2117062"/>
                    <a:pt x="58028" y="2246871"/>
                  </a:cubicBezTo>
                  <a:cubicBezTo>
                    <a:pt x="-80951" y="2458446"/>
                    <a:pt x="45221" y="2759289"/>
                    <a:pt x="272104" y="2868259"/>
                  </a:cubicBezTo>
                  <a:cubicBezTo>
                    <a:pt x="512702" y="2983822"/>
                    <a:pt x="545817" y="3147732"/>
                    <a:pt x="435710" y="3281633"/>
                  </a:cubicBezTo>
                  <a:cubicBezTo>
                    <a:pt x="195188" y="3574141"/>
                    <a:pt x="179805" y="3761466"/>
                    <a:pt x="448744" y="3983574"/>
                  </a:cubicBezTo>
                  <a:lnTo>
                    <a:pt x="1339299" y="3089913"/>
                  </a:lnTo>
                  <a:lnTo>
                    <a:pt x="1807310" y="2693437"/>
                  </a:lnTo>
                  <a:lnTo>
                    <a:pt x="1817086" y="159820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065F581-D13B-4122-A39B-99B55E119D72}"/>
                </a:ext>
              </a:extLst>
            </p:cNvPr>
            <p:cNvSpPr/>
            <p:nvPr/>
          </p:nvSpPr>
          <p:spPr>
            <a:xfrm>
              <a:off x="1549787" y="3500674"/>
              <a:ext cx="524439" cy="595934"/>
            </a:xfrm>
            <a:custGeom>
              <a:avLst/>
              <a:gdLst>
                <a:gd name="connsiteX0" fmla="*/ 121398 w 1143959"/>
                <a:gd name="connsiteY0" fmla="*/ 43346 h 1299912"/>
                <a:gd name="connsiteX1" fmla="*/ 0 w 1143959"/>
                <a:gd name="connsiteY1" fmla="*/ 883962 h 1299912"/>
                <a:gd name="connsiteX2" fmla="*/ 611006 w 1143959"/>
                <a:gd name="connsiteY2" fmla="*/ 1299913 h 1299912"/>
                <a:gd name="connsiteX3" fmla="*/ 1143960 w 1143959"/>
                <a:gd name="connsiteY3" fmla="*/ 836297 h 1299912"/>
                <a:gd name="connsiteX4" fmla="*/ 922988 w 1143959"/>
                <a:gd name="connsiteY4" fmla="*/ 0 h 1299912"/>
                <a:gd name="connsiteX5" fmla="*/ 121398 w 1143959"/>
                <a:gd name="connsiteY5" fmla="*/ 43346 h 129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959" h="1299912">
                  <a:moveTo>
                    <a:pt x="121398" y="43346"/>
                  </a:moveTo>
                  <a:lnTo>
                    <a:pt x="0" y="883962"/>
                  </a:lnTo>
                  <a:lnTo>
                    <a:pt x="611006" y="1299913"/>
                  </a:lnTo>
                  <a:lnTo>
                    <a:pt x="1143960" y="836297"/>
                  </a:lnTo>
                  <a:lnTo>
                    <a:pt x="922988" y="0"/>
                  </a:lnTo>
                  <a:lnTo>
                    <a:pt x="121398" y="43346"/>
                  </a:lnTo>
                  <a:close/>
                </a:path>
              </a:pathLst>
            </a:custGeom>
            <a:solidFill>
              <a:srgbClr val="F0966E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89AA769-16BB-40E1-861D-C2F4B0E2B479}"/>
                </a:ext>
              </a:extLst>
            </p:cNvPr>
            <p:cNvSpPr/>
            <p:nvPr/>
          </p:nvSpPr>
          <p:spPr>
            <a:xfrm>
              <a:off x="1349821" y="2879275"/>
              <a:ext cx="729164" cy="750192"/>
            </a:xfrm>
            <a:custGeom>
              <a:avLst/>
              <a:gdLst>
                <a:gd name="connsiteX0" fmla="*/ 1217314 w 1590525"/>
                <a:gd name="connsiteY0" fmla="*/ -241 h 1636394"/>
                <a:gd name="connsiteX1" fmla="*/ 1555288 w 1590525"/>
                <a:gd name="connsiteY1" fmla="*/ 675708 h 1636394"/>
                <a:gd name="connsiteX2" fmla="*/ 1070303 w 1590525"/>
                <a:gd name="connsiteY2" fmla="*/ 1615974 h 1636394"/>
                <a:gd name="connsiteX3" fmla="*/ 285990 w 1590525"/>
                <a:gd name="connsiteY3" fmla="*/ 1355976 h 1636394"/>
                <a:gd name="connsiteX4" fmla="*/ 0 w 1590525"/>
                <a:gd name="connsiteY4" fmla="*/ 797030 h 1636394"/>
                <a:gd name="connsiteX5" fmla="*/ 377001 w 1590525"/>
                <a:gd name="connsiteY5" fmla="*/ 60382 h 1636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0525" h="1636394">
                  <a:moveTo>
                    <a:pt x="1217314" y="-241"/>
                  </a:moveTo>
                  <a:cubicBezTo>
                    <a:pt x="1217314" y="-241"/>
                    <a:pt x="1433966" y="207773"/>
                    <a:pt x="1555288" y="675708"/>
                  </a:cubicBezTo>
                  <a:cubicBezTo>
                    <a:pt x="1676611" y="1143643"/>
                    <a:pt x="1477312" y="1520644"/>
                    <a:pt x="1070303" y="1615974"/>
                  </a:cubicBezTo>
                  <a:cubicBezTo>
                    <a:pt x="663294" y="1711304"/>
                    <a:pt x="385639" y="1442667"/>
                    <a:pt x="285990" y="1355976"/>
                  </a:cubicBezTo>
                  <a:cubicBezTo>
                    <a:pt x="186341" y="1269285"/>
                    <a:pt x="0" y="797030"/>
                    <a:pt x="0" y="797030"/>
                  </a:cubicBezTo>
                  <a:lnTo>
                    <a:pt x="377001" y="60382"/>
                  </a:lnTo>
                  <a:close/>
                </a:path>
              </a:pathLst>
            </a:custGeom>
            <a:solidFill>
              <a:srgbClr val="F0966E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D7A9E59-9908-4FF6-99B4-8561E759936C}"/>
                </a:ext>
              </a:extLst>
            </p:cNvPr>
            <p:cNvSpPr/>
            <p:nvPr/>
          </p:nvSpPr>
          <p:spPr>
            <a:xfrm>
              <a:off x="1373305" y="3327841"/>
              <a:ext cx="166546" cy="192050"/>
            </a:xfrm>
            <a:custGeom>
              <a:avLst/>
              <a:gdLst>
                <a:gd name="connsiteX0" fmla="*/ 142315 w 363286"/>
                <a:gd name="connsiteY0" fmla="*/ -241 h 418919"/>
                <a:gd name="connsiteX1" fmla="*/ 3640 w 363286"/>
                <a:gd name="connsiteY1" fmla="*/ 199058 h 418919"/>
                <a:gd name="connsiteX2" fmla="*/ 363287 w 363286"/>
                <a:gd name="connsiteY2" fmla="*/ 368045 h 41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286" h="418919">
                  <a:moveTo>
                    <a:pt x="142315" y="-241"/>
                  </a:moveTo>
                  <a:cubicBezTo>
                    <a:pt x="142315" y="-241"/>
                    <a:pt x="-26672" y="21432"/>
                    <a:pt x="3640" y="199058"/>
                  </a:cubicBezTo>
                  <a:cubicBezTo>
                    <a:pt x="33951" y="376684"/>
                    <a:pt x="250603" y="489367"/>
                    <a:pt x="363287" y="368045"/>
                  </a:cubicBezTo>
                  <a:close/>
                </a:path>
              </a:pathLst>
            </a:custGeom>
            <a:solidFill>
              <a:srgbClr val="F0966E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F51629D-4CB1-45ED-B66B-C167F762BFF3}"/>
                </a:ext>
              </a:extLst>
            </p:cNvPr>
            <p:cNvSpPr/>
            <p:nvPr/>
          </p:nvSpPr>
          <p:spPr>
            <a:xfrm>
              <a:off x="1635213" y="2719990"/>
              <a:ext cx="450929" cy="273488"/>
            </a:xfrm>
            <a:custGeom>
              <a:avLst/>
              <a:gdLst>
                <a:gd name="connsiteX0" fmla="*/ 13034 w 983611"/>
                <a:gd name="connsiteY0" fmla="*/ 476409 h 596559"/>
                <a:gd name="connsiteX1" fmla="*/ 983611 w 983611"/>
                <a:gd name="connsiteY1" fmla="*/ 389718 h 596559"/>
                <a:gd name="connsiteX2" fmla="*/ 684588 w 983611"/>
                <a:gd name="connsiteY2" fmla="*/ -241 h 596559"/>
                <a:gd name="connsiteX3" fmla="*/ 0 w 983611"/>
                <a:gd name="connsiteY3" fmla="*/ 268472 h 59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3611" h="596559">
                  <a:moveTo>
                    <a:pt x="13034" y="476409"/>
                  </a:moveTo>
                  <a:cubicBezTo>
                    <a:pt x="13034" y="476409"/>
                    <a:pt x="398673" y="797030"/>
                    <a:pt x="983611" y="389718"/>
                  </a:cubicBezTo>
                  <a:lnTo>
                    <a:pt x="684588" y="-241"/>
                  </a:lnTo>
                  <a:lnTo>
                    <a:pt x="0" y="26847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552C98A-46A1-4F3D-82B1-455C3BE9999E}"/>
                </a:ext>
              </a:extLst>
            </p:cNvPr>
            <p:cNvSpPr/>
            <p:nvPr/>
          </p:nvSpPr>
          <p:spPr>
            <a:xfrm>
              <a:off x="1315880" y="2828345"/>
              <a:ext cx="359533" cy="501997"/>
            </a:xfrm>
            <a:custGeom>
              <a:avLst/>
              <a:gdLst>
                <a:gd name="connsiteX0" fmla="*/ 0 w 784249"/>
                <a:gd name="connsiteY0" fmla="*/ 1094766 h 1095006"/>
                <a:gd name="connsiteX1" fmla="*/ 764231 w 784249"/>
                <a:gd name="connsiteY1" fmla="*/ 352131 h 1095006"/>
                <a:gd name="connsiteX2" fmla="*/ 761428 w 784249"/>
                <a:gd name="connsiteY2" fmla="*/ -241 h 1095006"/>
                <a:gd name="connsiteX3" fmla="*/ 232869 w 784249"/>
                <a:gd name="connsiteY3" fmla="*/ 170262 h 109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4249" h="1095006">
                  <a:moveTo>
                    <a:pt x="0" y="1094766"/>
                  </a:moveTo>
                  <a:cubicBezTo>
                    <a:pt x="0" y="1094766"/>
                    <a:pt x="570464" y="916685"/>
                    <a:pt x="764231" y="352131"/>
                  </a:cubicBezTo>
                  <a:cubicBezTo>
                    <a:pt x="798559" y="252027"/>
                    <a:pt x="782721" y="121991"/>
                    <a:pt x="761428" y="-241"/>
                  </a:cubicBezTo>
                  <a:lnTo>
                    <a:pt x="232869" y="17026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E62C449-B835-4C37-8FF5-7D7C08F74FD6}"/>
                </a:ext>
              </a:extLst>
            </p:cNvPr>
            <p:cNvSpPr/>
            <p:nvPr/>
          </p:nvSpPr>
          <p:spPr>
            <a:xfrm rot="20335200">
              <a:off x="1619817" y="3184307"/>
              <a:ext cx="58086" cy="68508"/>
            </a:xfrm>
            <a:custGeom>
              <a:avLst/>
              <a:gdLst>
                <a:gd name="connsiteX0" fmla="*/ 126702 w 126702"/>
                <a:gd name="connsiteY0" fmla="*/ 74477 h 149436"/>
                <a:gd name="connsiteX1" fmla="*/ 63351 w 126702"/>
                <a:gd name="connsiteY1" fmla="*/ 149195 h 149436"/>
                <a:gd name="connsiteX2" fmla="*/ 0 w 126702"/>
                <a:gd name="connsiteY2" fmla="*/ 74477 h 149436"/>
                <a:gd name="connsiteX3" fmla="*/ 63351 w 126702"/>
                <a:gd name="connsiteY3" fmla="*/ -241 h 149436"/>
                <a:gd name="connsiteX4" fmla="*/ 126702 w 126702"/>
                <a:gd name="connsiteY4" fmla="*/ 74477 h 14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702" h="149436">
                  <a:moveTo>
                    <a:pt x="126702" y="74477"/>
                  </a:moveTo>
                  <a:cubicBezTo>
                    <a:pt x="126702" y="115743"/>
                    <a:pt x="98339" y="149195"/>
                    <a:pt x="63351" y="149195"/>
                  </a:cubicBezTo>
                  <a:cubicBezTo>
                    <a:pt x="28363" y="149195"/>
                    <a:pt x="0" y="115743"/>
                    <a:pt x="0" y="74477"/>
                  </a:cubicBezTo>
                  <a:cubicBezTo>
                    <a:pt x="0" y="33211"/>
                    <a:pt x="28363" y="-241"/>
                    <a:pt x="63351" y="-241"/>
                  </a:cubicBezTo>
                  <a:cubicBezTo>
                    <a:pt x="98339" y="-241"/>
                    <a:pt x="126702" y="33212"/>
                    <a:pt x="126702" y="74477"/>
                  </a:cubicBezTo>
                  <a:close/>
                </a:path>
              </a:pathLst>
            </a:custGeom>
            <a:solidFill>
              <a:srgbClr val="000000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627269A-93FE-4134-9349-87ECA64F50B7}"/>
                </a:ext>
              </a:extLst>
            </p:cNvPr>
            <p:cNvSpPr/>
            <p:nvPr/>
          </p:nvSpPr>
          <p:spPr>
            <a:xfrm rot="20335200">
              <a:off x="1913348" y="3081517"/>
              <a:ext cx="58086" cy="68508"/>
            </a:xfrm>
            <a:custGeom>
              <a:avLst/>
              <a:gdLst>
                <a:gd name="connsiteX0" fmla="*/ 126703 w 126702"/>
                <a:gd name="connsiteY0" fmla="*/ 74477 h 149436"/>
                <a:gd name="connsiteX1" fmla="*/ 63351 w 126702"/>
                <a:gd name="connsiteY1" fmla="*/ 149195 h 149436"/>
                <a:gd name="connsiteX2" fmla="*/ 0 w 126702"/>
                <a:gd name="connsiteY2" fmla="*/ 74477 h 149436"/>
                <a:gd name="connsiteX3" fmla="*/ 63351 w 126702"/>
                <a:gd name="connsiteY3" fmla="*/ -241 h 149436"/>
                <a:gd name="connsiteX4" fmla="*/ 126703 w 126702"/>
                <a:gd name="connsiteY4" fmla="*/ 74477 h 14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702" h="149436">
                  <a:moveTo>
                    <a:pt x="126703" y="74477"/>
                  </a:moveTo>
                  <a:cubicBezTo>
                    <a:pt x="126703" y="115743"/>
                    <a:pt x="98339" y="149195"/>
                    <a:pt x="63351" y="149195"/>
                  </a:cubicBezTo>
                  <a:cubicBezTo>
                    <a:pt x="28364" y="149195"/>
                    <a:pt x="0" y="115743"/>
                    <a:pt x="0" y="74477"/>
                  </a:cubicBezTo>
                  <a:cubicBezTo>
                    <a:pt x="0" y="33211"/>
                    <a:pt x="28364" y="-241"/>
                    <a:pt x="63351" y="-241"/>
                  </a:cubicBezTo>
                  <a:cubicBezTo>
                    <a:pt x="98339" y="-241"/>
                    <a:pt x="126703" y="33212"/>
                    <a:pt x="126703" y="74477"/>
                  </a:cubicBezTo>
                  <a:close/>
                </a:path>
              </a:pathLst>
            </a:custGeom>
            <a:solidFill>
              <a:srgbClr val="000000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E0C6001-EA47-4EA7-BC00-2EC1E7EB21E1}"/>
                </a:ext>
              </a:extLst>
            </p:cNvPr>
            <p:cNvSpPr/>
            <p:nvPr/>
          </p:nvSpPr>
          <p:spPr>
            <a:xfrm>
              <a:off x="952337" y="3667187"/>
              <a:ext cx="1469840" cy="1297546"/>
            </a:xfrm>
            <a:custGeom>
              <a:avLst/>
              <a:gdLst>
                <a:gd name="connsiteX0" fmla="*/ 252767 w 3206162"/>
                <a:gd name="connsiteY0" fmla="*/ 2830099 h 2830339"/>
                <a:gd name="connsiteX1" fmla="*/ 9062 w 3206162"/>
                <a:gd name="connsiteY1" fmla="*/ 2245161 h 2830339"/>
                <a:gd name="connsiteX2" fmla="*/ 444564 w 3206162"/>
                <a:gd name="connsiteY2" fmla="*/ 568248 h 2830339"/>
                <a:gd name="connsiteX3" fmla="*/ 1155598 w 3206162"/>
                <a:gd name="connsiteY3" fmla="*/ 13470 h 2830339"/>
                <a:gd name="connsiteX4" fmla="*/ 1822454 w 3206162"/>
                <a:gd name="connsiteY4" fmla="*/ 547712 h 2830339"/>
                <a:gd name="connsiteX5" fmla="*/ 2501054 w 3206162"/>
                <a:gd name="connsiteY5" fmla="*/ 188974 h 2830339"/>
                <a:gd name="connsiteX6" fmla="*/ 3107287 w 3206162"/>
                <a:gd name="connsiteY6" fmla="*/ 5892 h 2830339"/>
                <a:gd name="connsiteX7" fmla="*/ 3187764 w 3206162"/>
                <a:gd name="connsiteY7" fmla="*/ 2001380 h 2830339"/>
                <a:gd name="connsiteX8" fmla="*/ 1939456 w 3206162"/>
                <a:gd name="connsiteY8" fmla="*/ 2612690 h 2830339"/>
                <a:gd name="connsiteX9" fmla="*/ 831264 w 3206162"/>
                <a:gd name="connsiteY9" fmla="*/ 2690667 h 283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06162" h="2830339">
                  <a:moveTo>
                    <a:pt x="252767" y="2830099"/>
                  </a:moveTo>
                  <a:cubicBezTo>
                    <a:pt x="252767" y="2830099"/>
                    <a:pt x="67563" y="2703321"/>
                    <a:pt x="9062" y="2245161"/>
                  </a:cubicBezTo>
                  <a:cubicBezTo>
                    <a:pt x="-49440" y="1787001"/>
                    <a:pt x="184566" y="993974"/>
                    <a:pt x="444564" y="568248"/>
                  </a:cubicBezTo>
                  <a:cubicBezTo>
                    <a:pt x="704562" y="142522"/>
                    <a:pt x="991234" y="5892"/>
                    <a:pt x="1155598" y="13470"/>
                  </a:cubicBezTo>
                  <a:cubicBezTo>
                    <a:pt x="1496604" y="28625"/>
                    <a:pt x="1487662" y="488377"/>
                    <a:pt x="1822454" y="547712"/>
                  </a:cubicBezTo>
                  <a:cubicBezTo>
                    <a:pt x="2121781" y="600757"/>
                    <a:pt x="2277128" y="396987"/>
                    <a:pt x="2501054" y="188974"/>
                  </a:cubicBezTo>
                  <a:cubicBezTo>
                    <a:pt x="2724982" y="-19039"/>
                    <a:pt x="2950954" y="-7067"/>
                    <a:pt x="3107287" y="5892"/>
                  </a:cubicBezTo>
                  <a:cubicBezTo>
                    <a:pt x="3263619" y="18850"/>
                    <a:pt x="3187764" y="2001380"/>
                    <a:pt x="3187764" y="2001380"/>
                  </a:cubicBezTo>
                  <a:lnTo>
                    <a:pt x="1939456" y="2612690"/>
                  </a:lnTo>
                  <a:lnTo>
                    <a:pt x="831264" y="2690667"/>
                  </a:lnTo>
                  <a:close/>
                </a:path>
              </a:pathLst>
            </a:custGeom>
            <a:solidFill>
              <a:schemeClr val="accent3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3DDF9B4-E365-49EA-9E08-94720C7EC7EF}"/>
                </a:ext>
              </a:extLst>
            </p:cNvPr>
            <p:cNvSpPr/>
            <p:nvPr/>
          </p:nvSpPr>
          <p:spPr>
            <a:xfrm>
              <a:off x="1371432" y="4010624"/>
              <a:ext cx="1185892" cy="895259"/>
            </a:xfrm>
            <a:custGeom>
              <a:avLst/>
              <a:gdLst>
                <a:gd name="connsiteX0" fmla="*/ 2313983 w 2586786"/>
                <a:gd name="connsiteY0" fmla="*/ 82743 h 1952830"/>
                <a:gd name="connsiteX1" fmla="*/ 898810 w 2586786"/>
                <a:gd name="connsiteY1" fmla="*/ 213462 h 1952830"/>
                <a:gd name="connsiteX2" fmla="*/ 828 w 2586786"/>
                <a:gd name="connsiteY2" fmla="*/ 1952590 h 1952830"/>
                <a:gd name="connsiteX3" fmla="*/ 1796791 w 2586786"/>
                <a:gd name="connsiteY3" fmla="*/ 1662735 h 1952830"/>
                <a:gd name="connsiteX4" fmla="*/ 2586787 w 2586786"/>
                <a:gd name="connsiteY4" fmla="*/ 1554750 h 1952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6786" h="1952830">
                  <a:moveTo>
                    <a:pt x="2313983" y="82743"/>
                  </a:moveTo>
                  <a:cubicBezTo>
                    <a:pt x="2313983" y="82743"/>
                    <a:pt x="1569454" y="-173011"/>
                    <a:pt x="898810" y="213462"/>
                  </a:cubicBezTo>
                  <a:cubicBezTo>
                    <a:pt x="228165" y="599935"/>
                    <a:pt x="-16222" y="1952590"/>
                    <a:pt x="828" y="1952590"/>
                  </a:cubicBezTo>
                  <a:cubicBezTo>
                    <a:pt x="17879" y="1952590"/>
                    <a:pt x="1774057" y="1657052"/>
                    <a:pt x="1796791" y="1662735"/>
                  </a:cubicBezTo>
                  <a:cubicBezTo>
                    <a:pt x="1819525" y="1668419"/>
                    <a:pt x="2586787" y="1554750"/>
                    <a:pt x="2586787" y="155475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50000"/>
                  </a:schemeClr>
                </a:gs>
                <a:gs pos="64000">
                  <a:schemeClr val="accent5"/>
                </a:gs>
              </a:gsLst>
              <a:lin ang="0" scaled="0"/>
            </a:gra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704BF8E-C77B-45B4-81AA-0E6C8486D3F7}"/>
                </a:ext>
              </a:extLst>
            </p:cNvPr>
            <p:cNvSpPr/>
            <p:nvPr/>
          </p:nvSpPr>
          <p:spPr>
            <a:xfrm>
              <a:off x="1697502" y="3523970"/>
              <a:ext cx="282632" cy="605433"/>
            </a:xfrm>
            <a:custGeom>
              <a:avLst/>
              <a:gdLst>
                <a:gd name="connsiteX0" fmla="*/ 0 w 616506"/>
                <a:gd name="connsiteY0" fmla="*/ 1102602 h 1320631"/>
                <a:gd name="connsiteX1" fmla="*/ 201800 w 616506"/>
                <a:gd name="connsiteY1" fmla="*/ 475986 h 1320631"/>
                <a:gd name="connsiteX2" fmla="*/ 365937 w 616506"/>
                <a:gd name="connsiteY2" fmla="*/ -210 h 1320631"/>
                <a:gd name="connsiteX3" fmla="*/ 383669 w 616506"/>
                <a:gd name="connsiteY3" fmla="*/ 294116 h 1320631"/>
                <a:gd name="connsiteX4" fmla="*/ 389353 w 616506"/>
                <a:gd name="connsiteY4" fmla="*/ 454692 h 1320631"/>
                <a:gd name="connsiteX5" fmla="*/ 551368 w 616506"/>
                <a:gd name="connsiteY5" fmla="*/ 645124 h 1320631"/>
                <a:gd name="connsiteX6" fmla="*/ 594941 w 616506"/>
                <a:gd name="connsiteY6" fmla="*/ 924597 h 1320631"/>
                <a:gd name="connsiteX7" fmla="*/ 234081 w 616506"/>
                <a:gd name="connsiteY7" fmla="*/ 1320391 h 132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6506" h="1320631">
                  <a:moveTo>
                    <a:pt x="0" y="1102602"/>
                  </a:moveTo>
                  <a:cubicBezTo>
                    <a:pt x="0" y="1102602"/>
                    <a:pt x="152998" y="700216"/>
                    <a:pt x="201800" y="475986"/>
                  </a:cubicBezTo>
                  <a:cubicBezTo>
                    <a:pt x="250601" y="251755"/>
                    <a:pt x="313952" y="-3468"/>
                    <a:pt x="365937" y="-210"/>
                  </a:cubicBezTo>
                  <a:cubicBezTo>
                    <a:pt x="417921" y="3049"/>
                    <a:pt x="396703" y="180372"/>
                    <a:pt x="383669" y="294116"/>
                  </a:cubicBezTo>
                  <a:cubicBezTo>
                    <a:pt x="370635" y="407860"/>
                    <a:pt x="373742" y="424835"/>
                    <a:pt x="389353" y="454692"/>
                  </a:cubicBezTo>
                  <a:cubicBezTo>
                    <a:pt x="412768" y="499402"/>
                    <a:pt x="504991" y="569421"/>
                    <a:pt x="551368" y="645124"/>
                  </a:cubicBezTo>
                  <a:cubicBezTo>
                    <a:pt x="639575" y="789105"/>
                    <a:pt x="620933" y="869279"/>
                    <a:pt x="594941" y="924597"/>
                  </a:cubicBezTo>
                  <a:cubicBezTo>
                    <a:pt x="568949" y="979916"/>
                    <a:pt x="360784" y="1226198"/>
                    <a:pt x="234081" y="1320391"/>
                  </a:cubicBezTo>
                  <a:close/>
                </a:path>
              </a:pathLst>
            </a:custGeom>
            <a:solidFill>
              <a:srgbClr val="FFCC9A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B6D7E58-8472-47F3-B3C0-51096372A781}"/>
                </a:ext>
              </a:extLst>
            </p:cNvPr>
            <p:cNvSpPr/>
            <p:nvPr/>
          </p:nvSpPr>
          <p:spPr>
            <a:xfrm>
              <a:off x="1057721" y="3940972"/>
              <a:ext cx="862119" cy="1047710"/>
            </a:xfrm>
            <a:custGeom>
              <a:avLst/>
              <a:gdLst>
                <a:gd name="connsiteX0" fmla="*/ 1328035 w 1880540"/>
                <a:gd name="connsiteY0" fmla="*/ -241 h 2285370"/>
                <a:gd name="connsiteX1" fmla="*/ 1880540 w 1880540"/>
                <a:gd name="connsiteY1" fmla="*/ 480956 h 2285370"/>
                <a:gd name="connsiteX2" fmla="*/ 1135102 w 1880540"/>
                <a:gd name="connsiteY2" fmla="*/ 1790872 h 2285370"/>
                <a:gd name="connsiteX3" fmla="*/ 46688 w 1880540"/>
                <a:gd name="connsiteY3" fmla="*/ 2254185 h 2285370"/>
                <a:gd name="connsiteX4" fmla="*/ 664287 w 1880540"/>
                <a:gd name="connsiteY4" fmla="*/ 621147 h 2285370"/>
                <a:gd name="connsiteX5" fmla="*/ 1328035 w 1880540"/>
                <a:gd name="connsiteY5" fmla="*/ -241 h 228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0540" h="2285370">
                  <a:moveTo>
                    <a:pt x="1328035" y="-241"/>
                  </a:moveTo>
                  <a:lnTo>
                    <a:pt x="1880540" y="480956"/>
                  </a:lnTo>
                  <a:cubicBezTo>
                    <a:pt x="1880540" y="480956"/>
                    <a:pt x="1590079" y="1391138"/>
                    <a:pt x="1135102" y="1790872"/>
                  </a:cubicBezTo>
                  <a:cubicBezTo>
                    <a:pt x="680125" y="2190606"/>
                    <a:pt x="279709" y="2360275"/>
                    <a:pt x="46688" y="2254185"/>
                  </a:cubicBezTo>
                  <a:cubicBezTo>
                    <a:pt x="-153747" y="2163250"/>
                    <a:pt x="336088" y="1006711"/>
                    <a:pt x="664287" y="621147"/>
                  </a:cubicBezTo>
                  <a:cubicBezTo>
                    <a:pt x="1054549" y="162684"/>
                    <a:pt x="1328035" y="-241"/>
                    <a:pt x="1328035" y="-241"/>
                  </a:cubicBezTo>
                  <a:close/>
                </a:path>
              </a:pathLst>
            </a:custGeom>
            <a:solidFill>
              <a:schemeClr val="accent3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8B902A2-A715-4C27-9E00-3ECB5B680574}"/>
                </a:ext>
              </a:extLst>
            </p:cNvPr>
            <p:cNvSpPr/>
            <p:nvPr/>
          </p:nvSpPr>
          <p:spPr>
            <a:xfrm>
              <a:off x="1397207" y="4470032"/>
              <a:ext cx="232760" cy="493173"/>
            </a:xfrm>
            <a:custGeom>
              <a:avLst/>
              <a:gdLst>
                <a:gd name="connsiteX0" fmla="*/ 73430 w 507719"/>
                <a:gd name="connsiteY0" fmla="*/ 1075759 h 1075758"/>
                <a:gd name="connsiteX1" fmla="*/ 0 w 507719"/>
                <a:gd name="connsiteY1" fmla="*/ 1045069 h 1075758"/>
                <a:gd name="connsiteX2" fmla="*/ 434289 w 507719"/>
                <a:gd name="connsiteY2" fmla="*/ 0 h 1075758"/>
                <a:gd name="connsiteX3" fmla="*/ 507719 w 507719"/>
                <a:gd name="connsiteY3" fmla="*/ 30766 h 1075758"/>
                <a:gd name="connsiteX4" fmla="*/ 73430 w 507719"/>
                <a:gd name="connsiteY4" fmla="*/ 1075759 h 107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719" h="1075758">
                  <a:moveTo>
                    <a:pt x="73430" y="1075759"/>
                  </a:moveTo>
                  <a:lnTo>
                    <a:pt x="0" y="1045069"/>
                  </a:lnTo>
                  <a:lnTo>
                    <a:pt x="434289" y="0"/>
                  </a:lnTo>
                  <a:lnTo>
                    <a:pt x="507719" y="30766"/>
                  </a:lnTo>
                  <a:lnTo>
                    <a:pt x="73430" y="107575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CBDFFAC-FBDB-4972-8A89-131A533A5CEB}"/>
                </a:ext>
              </a:extLst>
            </p:cNvPr>
            <p:cNvSpPr/>
            <p:nvPr/>
          </p:nvSpPr>
          <p:spPr>
            <a:xfrm>
              <a:off x="1356945" y="4757647"/>
              <a:ext cx="464024" cy="229647"/>
            </a:xfrm>
            <a:custGeom>
              <a:avLst/>
              <a:gdLst>
                <a:gd name="connsiteX0" fmla="*/ 836672 w 1012175"/>
                <a:gd name="connsiteY0" fmla="*/ -241 h 500929"/>
                <a:gd name="connsiteX1" fmla="*/ 511655 w 1012175"/>
                <a:gd name="connsiteY1" fmla="*/ 100470 h 500929"/>
                <a:gd name="connsiteX2" fmla="*/ 197248 w 1012175"/>
                <a:gd name="connsiteY2" fmla="*/ 6731 h 500929"/>
                <a:gd name="connsiteX3" fmla="*/ 13484 w 1012175"/>
                <a:gd name="connsiteY3" fmla="*/ 76827 h 500929"/>
                <a:gd name="connsiteX4" fmla="*/ 51374 w 1012175"/>
                <a:gd name="connsiteY4" fmla="*/ 429199 h 500929"/>
                <a:gd name="connsiteX5" fmla="*/ 244610 w 1012175"/>
                <a:gd name="connsiteY5" fmla="*/ 500204 h 500929"/>
                <a:gd name="connsiteX6" fmla="*/ 1012176 w 1012175"/>
                <a:gd name="connsiteY6" fmla="*/ 500204 h 50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2175" h="500929">
                  <a:moveTo>
                    <a:pt x="836672" y="-241"/>
                  </a:moveTo>
                  <a:cubicBezTo>
                    <a:pt x="826896" y="-241"/>
                    <a:pt x="586601" y="106987"/>
                    <a:pt x="511655" y="100470"/>
                  </a:cubicBezTo>
                  <a:cubicBezTo>
                    <a:pt x="436710" y="93953"/>
                    <a:pt x="299019" y="-847"/>
                    <a:pt x="197248" y="6731"/>
                  </a:cubicBezTo>
                  <a:cubicBezTo>
                    <a:pt x="64635" y="16204"/>
                    <a:pt x="40007" y="52199"/>
                    <a:pt x="13484" y="76827"/>
                  </a:cubicBezTo>
                  <a:cubicBezTo>
                    <a:pt x="-18495" y="106533"/>
                    <a:pt x="11362" y="279081"/>
                    <a:pt x="51374" y="429199"/>
                  </a:cubicBezTo>
                  <a:cubicBezTo>
                    <a:pt x="66530" y="486033"/>
                    <a:pt x="119575" y="503993"/>
                    <a:pt x="244610" y="500204"/>
                  </a:cubicBezTo>
                  <a:cubicBezTo>
                    <a:pt x="247263" y="500204"/>
                    <a:pt x="1012176" y="500204"/>
                    <a:pt x="1012176" y="500204"/>
                  </a:cubicBezTo>
                  <a:close/>
                </a:path>
              </a:pathLst>
            </a:custGeom>
            <a:solidFill>
              <a:srgbClr val="FFCC9A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C7F16C1-A97D-45FE-9854-32645228ED70}"/>
                </a:ext>
              </a:extLst>
            </p:cNvPr>
            <p:cNvSpPr/>
            <p:nvPr/>
          </p:nvSpPr>
          <p:spPr>
            <a:xfrm>
              <a:off x="1709071" y="3671631"/>
              <a:ext cx="1087973" cy="1315035"/>
            </a:xfrm>
            <a:custGeom>
              <a:avLst/>
              <a:gdLst>
                <a:gd name="connsiteX0" fmla="*/ 202103 w 2373196"/>
                <a:gd name="connsiteY0" fmla="*/ 2868222 h 2868488"/>
                <a:gd name="connsiteX1" fmla="*/ 1680476 w 2373196"/>
                <a:gd name="connsiteY1" fmla="*/ 2868222 h 2868488"/>
                <a:gd name="connsiteX2" fmla="*/ 2245939 w 2373196"/>
                <a:gd name="connsiteY2" fmla="*/ 2679760 h 2868488"/>
                <a:gd name="connsiteX3" fmla="*/ 2330432 w 2373196"/>
                <a:gd name="connsiteY3" fmla="*/ 1751391 h 2868488"/>
                <a:gd name="connsiteX4" fmla="*/ 1885230 w 2373196"/>
                <a:gd name="connsiteY4" fmla="*/ 308483 h 2868488"/>
                <a:gd name="connsiteX5" fmla="*/ 1446470 w 2373196"/>
                <a:gd name="connsiteY5" fmla="*/ -241 h 2868488"/>
                <a:gd name="connsiteX6" fmla="*/ 1128198 w 2373196"/>
                <a:gd name="connsiteY6" fmla="*/ 708748 h 2868488"/>
                <a:gd name="connsiteX7" fmla="*/ 1429950 w 2373196"/>
                <a:gd name="connsiteY7" fmla="*/ 1894386 h 2868488"/>
                <a:gd name="connsiteX8" fmla="*/ 0 w 2373196"/>
                <a:gd name="connsiteY8" fmla="*/ 2307154 h 286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3196" h="2868488">
                  <a:moveTo>
                    <a:pt x="202103" y="2868222"/>
                  </a:moveTo>
                  <a:lnTo>
                    <a:pt x="1680476" y="2868222"/>
                  </a:lnTo>
                  <a:cubicBezTo>
                    <a:pt x="1680476" y="2868222"/>
                    <a:pt x="2112416" y="2874739"/>
                    <a:pt x="2245939" y="2679760"/>
                  </a:cubicBezTo>
                  <a:cubicBezTo>
                    <a:pt x="2379461" y="2484781"/>
                    <a:pt x="2408409" y="2313596"/>
                    <a:pt x="2330432" y="1751391"/>
                  </a:cubicBezTo>
                  <a:cubicBezTo>
                    <a:pt x="2252455" y="1189187"/>
                    <a:pt x="2067176" y="587956"/>
                    <a:pt x="1885230" y="308483"/>
                  </a:cubicBezTo>
                  <a:cubicBezTo>
                    <a:pt x="1703285" y="29010"/>
                    <a:pt x="1446470" y="-241"/>
                    <a:pt x="1446470" y="-241"/>
                  </a:cubicBezTo>
                  <a:lnTo>
                    <a:pt x="1128198" y="708748"/>
                  </a:lnTo>
                  <a:lnTo>
                    <a:pt x="1429950" y="1894386"/>
                  </a:lnTo>
                  <a:cubicBezTo>
                    <a:pt x="1429950" y="1894386"/>
                    <a:pt x="675949" y="1949629"/>
                    <a:pt x="0" y="2307154"/>
                  </a:cubicBezTo>
                  <a:close/>
                </a:path>
              </a:pathLst>
            </a:custGeom>
            <a:solidFill>
              <a:schemeClr val="accent3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7F6412D-FD29-41C3-9E7D-5BE13D1BC6D7}"/>
                </a:ext>
              </a:extLst>
            </p:cNvPr>
            <p:cNvSpPr/>
            <p:nvPr/>
          </p:nvSpPr>
          <p:spPr>
            <a:xfrm>
              <a:off x="2362772" y="4534712"/>
              <a:ext cx="160913" cy="240408"/>
            </a:xfrm>
            <a:custGeom>
              <a:avLst/>
              <a:gdLst>
                <a:gd name="connsiteX0" fmla="*/ 287066 w 351000"/>
                <a:gd name="connsiteY0" fmla="*/ 523935 h 524403"/>
                <a:gd name="connsiteX1" fmla="*/ 273805 w 351000"/>
                <a:gd name="connsiteY1" fmla="*/ 516358 h 524403"/>
                <a:gd name="connsiteX2" fmla="*/ 1909 w 351000"/>
                <a:gd name="connsiteY2" fmla="*/ 22279 h 524403"/>
                <a:gd name="connsiteX3" fmla="*/ 7797 w 351000"/>
                <a:gd name="connsiteY3" fmla="*/ 1667 h 524403"/>
                <a:gd name="connsiteX4" fmla="*/ 23279 w 351000"/>
                <a:gd name="connsiteY4" fmla="*/ 2121 h 524403"/>
                <a:gd name="connsiteX5" fmla="*/ 343900 w 351000"/>
                <a:gd name="connsiteY5" fmla="*/ 203770 h 524403"/>
                <a:gd name="connsiteX6" fmla="*/ 348674 w 351000"/>
                <a:gd name="connsiteY6" fmla="*/ 224685 h 524403"/>
                <a:gd name="connsiteX7" fmla="*/ 327759 w 351000"/>
                <a:gd name="connsiteY7" fmla="*/ 229458 h 524403"/>
                <a:gd name="connsiteX8" fmla="*/ 56849 w 351000"/>
                <a:gd name="connsiteY8" fmla="*/ 58653 h 524403"/>
                <a:gd name="connsiteX9" fmla="*/ 300554 w 351000"/>
                <a:gd name="connsiteY9" fmla="*/ 501429 h 524403"/>
                <a:gd name="connsiteX10" fmla="*/ 295007 w 351000"/>
                <a:gd name="connsiteY10" fmla="*/ 522117 h 524403"/>
                <a:gd name="connsiteX11" fmla="*/ 287293 w 351000"/>
                <a:gd name="connsiteY11" fmla="*/ 524163 h 52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1000" h="524403">
                  <a:moveTo>
                    <a:pt x="287066" y="523935"/>
                  </a:moveTo>
                  <a:cubicBezTo>
                    <a:pt x="281602" y="524011"/>
                    <a:pt x="276532" y="521056"/>
                    <a:pt x="273805" y="516358"/>
                  </a:cubicBezTo>
                  <a:lnTo>
                    <a:pt x="1909" y="22279"/>
                  </a:lnTo>
                  <a:cubicBezTo>
                    <a:pt x="-2152" y="14958"/>
                    <a:pt x="477" y="5736"/>
                    <a:pt x="7797" y="1667"/>
                  </a:cubicBezTo>
                  <a:cubicBezTo>
                    <a:pt x="12647" y="-1031"/>
                    <a:pt x="18588" y="-856"/>
                    <a:pt x="23279" y="2121"/>
                  </a:cubicBezTo>
                  <a:lnTo>
                    <a:pt x="343900" y="203770"/>
                  </a:lnTo>
                  <a:cubicBezTo>
                    <a:pt x="350993" y="208225"/>
                    <a:pt x="353130" y="217591"/>
                    <a:pt x="348674" y="224685"/>
                  </a:cubicBezTo>
                  <a:cubicBezTo>
                    <a:pt x="344218" y="231777"/>
                    <a:pt x="334852" y="233914"/>
                    <a:pt x="327759" y="229458"/>
                  </a:cubicBezTo>
                  <a:lnTo>
                    <a:pt x="56849" y="58653"/>
                  </a:lnTo>
                  <a:lnTo>
                    <a:pt x="300554" y="501429"/>
                  </a:lnTo>
                  <a:cubicBezTo>
                    <a:pt x="304737" y="508704"/>
                    <a:pt x="302260" y="517949"/>
                    <a:pt x="295007" y="522117"/>
                  </a:cubicBezTo>
                  <a:cubicBezTo>
                    <a:pt x="292666" y="523481"/>
                    <a:pt x="289999" y="524163"/>
                    <a:pt x="287293" y="524163"/>
                  </a:cubicBezTo>
                  <a:close/>
                </a:path>
              </a:pathLst>
            </a:custGeom>
            <a:solidFill>
              <a:srgbClr val="000000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285F0C8-4336-416F-84FD-6C99F05B67DA}"/>
                </a:ext>
              </a:extLst>
            </p:cNvPr>
            <p:cNvSpPr/>
            <p:nvPr/>
          </p:nvSpPr>
          <p:spPr>
            <a:xfrm>
              <a:off x="1096437" y="4422215"/>
              <a:ext cx="133745" cy="303887"/>
            </a:xfrm>
            <a:custGeom>
              <a:avLst/>
              <a:gdLst>
                <a:gd name="connsiteX0" fmla="*/ 87274 w 291739"/>
                <a:gd name="connsiteY0" fmla="*/ 662630 h 662870"/>
                <a:gd name="connsiteX1" fmla="*/ 84773 w 291739"/>
                <a:gd name="connsiteY1" fmla="*/ 662630 h 662870"/>
                <a:gd name="connsiteX2" fmla="*/ 72345 w 291739"/>
                <a:gd name="connsiteY2" fmla="*/ 645200 h 662870"/>
                <a:gd name="connsiteX3" fmla="*/ 231481 w 291739"/>
                <a:gd name="connsiteY3" fmla="*/ 93378 h 662870"/>
                <a:gd name="connsiteX4" fmla="*/ 27636 w 291739"/>
                <a:gd name="connsiteY4" fmla="*/ 360802 h 662870"/>
                <a:gd name="connsiteX5" fmla="*/ 6531 w 291739"/>
                <a:gd name="connsiteY5" fmla="*/ 364628 h 662870"/>
                <a:gd name="connsiteX6" fmla="*/ 2704 w 291739"/>
                <a:gd name="connsiteY6" fmla="*/ 343524 h 662870"/>
                <a:gd name="connsiteX7" fmla="*/ 264976 w 291739"/>
                <a:gd name="connsiteY7" fmla="*/ 5171 h 662870"/>
                <a:gd name="connsiteX8" fmla="*/ 286330 w 291739"/>
                <a:gd name="connsiteY8" fmla="*/ 3307 h 662870"/>
                <a:gd name="connsiteX9" fmla="*/ 290741 w 291739"/>
                <a:gd name="connsiteY9" fmla="*/ 20327 h 662870"/>
                <a:gd name="connsiteX10" fmla="*/ 102127 w 291739"/>
                <a:gd name="connsiteY10" fmla="*/ 650126 h 662870"/>
                <a:gd name="connsiteX11" fmla="*/ 87274 w 291739"/>
                <a:gd name="connsiteY11" fmla="*/ 662630 h 66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1739" h="662870">
                  <a:moveTo>
                    <a:pt x="87274" y="662630"/>
                  </a:moveTo>
                  <a:lnTo>
                    <a:pt x="84773" y="662630"/>
                  </a:lnTo>
                  <a:cubicBezTo>
                    <a:pt x="76536" y="661266"/>
                    <a:pt x="70974" y="653460"/>
                    <a:pt x="72345" y="645200"/>
                  </a:cubicBezTo>
                  <a:cubicBezTo>
                    <a:pt x="101975" y="467423"/>
                    <a:pt x="186014" y="220838"/>
                    <a:pt x="231481" y="93378"/>
                  </a:cubicBezTo>
                  <a:cubicBezTo>
                    <a:pt x="107052" y="246451"/>
                    <a:pt x="28545" y="359513"/>
                    <a:pt x="27636" y="360802"/>
                  </a:cubicBezTo>
                  <a:cubicBezTo>
                    <a:pt x="22862" y="367682"/>
                    <a:pt x="13420" y="369403"/>
                    <a:pt x="6531" y="364628"/>
                  </a:cubicBezTo>
                  <a:cubicBezTo>
                    <a:pt x="-357" y="359854"/>
                    <a:pt x="-2070" y="350412"/>
                    <a:pt x="2704" y="343524"/>
                  </a:cubicBezTo>
                  <a:cubicBezTo>
                    <a:pt x="3765" y="342009"/>
                    <a:pt x="107204" y="193027"/>
                    <a:pt x="264976" y="5171"/>
                  </a:cubicBezTo>
                  <a:cubicBezTo>
                    <a:pt x="270356" y="-1240"/>
                    <a:pt x="279919" y="-2074"/>
                    <a:pt x="286330" y="3307"/>
                  </a:cubicBezTo>
                  <a:cubicBezTo>
                    <a:pt x="291279" y="7459"/>
                    <a:pt x="293044" y="14294"/>
                    <a:pt x="290741" y="20327"/>
                  </a:cubicBezTo>
                  <a:cubicBezTo>
                    <a:pt x="289301" y="24115"/>
                    <a:pt x="143047" y="404450"/>
                    <a:pt x="102127" y="650126"/>
                  </a:cubicBezTo>
                  <a:cubicBezTo>
                    <a:pt x="100846" y="657325"/>
                    <a:pt x="94594" y="662630"/>
                    <a:pt x="87274" y="662630"/>
                  </a:cubicBezTo>
                  <a:close/>
                </a:path>
              </a:pathLst>
            </a:custGeom>
            <a:solidFill>
              <a:srgbClr val="000000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4CA497DF-548A-41EA-AA79-958B40CFC24C}"/>
                </a:ext>
              </a:extLst>
            </p:cNvPr>
            <p:cNvSpPr/>
            <p:nvPr/>
          </p:nvSpPr>
          <p:spPr>
            <a:xfrm>
              <a:off x="1398713" y="3383391"/>
              <a:ext cx="76452" cy="101452"/>
            </a:xfrm>
            <a:custGeom>
              <a:avLst/>
              <a:gdLst>
                <a:gd name="connsiteX0" fmla="*/ 28468 w 166764"/>
                <a:gd name="connsiteY0" fmla="*/ -241 h 221298"/>
                <a:gd name="connsiteX1" fmla="*/ 50 w 166764"/>
                <a:gd name="connsiteY1" fmla="*/ 67960 h 221298"/>
                <a:gd name="connsiteX2" fmla="*/ 166764 w 166764"/>
                <a:gd name="connsiteY2" fmla="*/ 217624 h 221298"/>
                <a:gd name="connsiteX3" fmla="*/ 28468 w 166764"/>
                <a:gd name="connsiteY3" fmla="*/ -241 h 2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764" h="221298">
                  <a:moveTo>
                    <a:pt x="28468" y="-241"/>
                  </a:moveTo>
                  <a:cubicBezTo>
                    <a:pt x="28468" y="-241"/>
                    <a:pt x="1945" y="5443"/>
                    <a:pt x="50" y="67960"/>
                  </a:cubicBezTo>
                  <a:cubicBezTo>
                    <a:pt x="-2299" y="145634"/>
                    <a:pt x="77724" y="240358"/>
                    <a:pt x="166764" y="217624"/>
                  </a:cubicBezTo>
                  <a:cubicBezTo>
                    <a:pt x="166764" y="217624"/>
                    <a:pt x="108036" y="157001"/>
                    <a:pt x="28468" y="-241"/>
                  </a:cubicBezTo>
                  <a:close/>
                </a:path>
              </a:pathLst>
            </a:custGeom>
            <a:solidFill>
              <a:srgbClr val="F0966E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871EFEE-0C39-473E-AB62-5A107EDC1BFC}"/>
                </a:ext>
              </a:extLst>
            </p:cNvPr>
            <p:cNvSpPr/>
            <p:nvPr/>
          </p:nvSpPr>
          <p:spPr>
            <a:xfrm>
              <a:off x="1820063" y="3190651"/>
              <a:ext cx="92407" cy="190586"/>
            </a:xfrm>
            <a:custGeom>
              <a:avLst/>
              <a:gdLst>
                <a:gd name="connsiteX0" fmla="*/ 161795 w 201568"/>
                <a:gd name="connsiteY0" fmla="*/ 415484 h 415725"/>
                <a:gd name="connsiteX1" fmla="*/ 146586 w 201568"/>
                <a:gd name="connsiteY1" fmla="*/ 400382 h 415725"/>
                <a:gd name="connsiteX2" fmla="*/ 151716 w 201568"/>
                <a:gd name="connsiteY2" fmla="*/ 388962 h 415725"/>
                <a:gd name="connsiteX3" fmla="*/ 5311 w 201568"/>
                <a:gd name="connsiteY3" fmla="*/ 26435 h 415725"/>
                <a:gd name="connsiteX4" fmla="*/ 3637 w 201568"/>
                <a:gd name="connsiteY4" fmla="*/ 5065 h 415725"/>
                <a:gd name="connsiteX5" fmla="*/ 25006 w 201568"/>
                <a:gd name="connsiteY5" fmla="*/ 3391 h 415725"/>
                <a:gd name="connsiteX6" fmla="*/ 28197 w 201568"/>
                <a:gd name="connsiteY6" fmla="*/ 7187 h 415725"/>
                <a:gd name="connsiteX7" fmla="*/ 171646 w 201568"/>
                <a:gd name="connsiteY7" fmla="*/ 411922 h 415725"/>
                <a:gd name="connsiteX8" fmla="*/ 161795 w 201568"/>
                <a:gd name="connsiteY8" fmla="*/ 415484 h 41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568" h="415725">
                  <a:moveTo>
                    <a:pt x="161795" y="415484"/>
                  </a:moveTo>
                  <a:cubicBezTo>
                    <a:pt x="153421" y="415514"/>
                    <a:pt x="146617" y="408755"/>
                    <a:pt x="146586" y="400382"/>
                  </a:cubicBezTo>
                  <a:cubicBezTo>
                    <a:pt x="146571" y="396016"/>
                    <a:pt x="148443" y="391849"/>
                    <a:pt x="151716" y="388962"/>
                  </a:cubicBezTo>
                  <a:cubicBezTo>
                    <a:pt x="226510" y="322427"/>
                    <a:pt x="71391" y="104714"/>
                    <a:pt x="5311" y="26435"/>
                  </a:cubicBezTo>
                  <a:cubicBezTo>
                    <a:pt x="-1054" y="20994"/>
                    <a:pt x="-1804" y="11430"/>
                    <a:pt x="3637" y="5065"/>
                  </a:cubicBezTo>
                  <a:cubicBezTo>
                    <a:pt x="9077" y="-1293"/>
                    <a:pt x="18641" y="-2043"/>
                    <a:pt x="25006" y="3391"/>
                  </a:cubicBezTo>
                  <a:cubicBezTo>
                    <a:pt x="26272" y="4474"/>
                    <a:pt x="27348" y="5754"/>
                    <a:pt x="28197" y="7187"/>
                  </a:cubicBezTo>
                  <a:cubicBezTo>
                    <a:pt x="54492" y="38332"/>
                    <a:pt x="281753" y="314016"/>
                    <a:pt x="171646" y="411922"/>
                  </a:cubicBezTo>
                  <a:cubicBezTo>
                    <a:pt x="168888" y="414241"/>
                    <a:pt x="165395" y="415507"/>
                    <a:pt x="161795" y="415484"/>
                  </a:cubicBezTo>
                  <a:close/>
                </a:path>
              </a:pathLst>
            </a:custGeom>
            <a:solidFill>
              <a:srgbClr val="000000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61E5C31-263B-430A-A150-E42B748CC9E3}"/>
                </a:ext>
              </a:extLst>
            </p:cNvPr>
            <p:cNvSpPr/>
            <p:nvPr/>
          </p:nvSpPr>
          <p:spPr>
            <a:xfrm>
              <a:off x="1604989" y="3369043"/>
              <a:ext cx="148549" cy="148549"/>
            </a:xfrm>
            <a:custGeom>
              <a:avLst/>
              <a:gdLst>
                <a:gd name="connsiteX0" fmla="*/ 324031 w 324031"/>
                <a:gd name="connsiteY0" fmla="*/ 162016 h 324031"/>
                <a:gd name="connsiteX1" fmla="*/ 162016 w 324031"/>
                <a:gd name="connsiteY1" fmla="*/ 324031 h 324031"/>
                <a:gd name="connsiteX2" fmla="*/ 0 w 324031"/>
                <a:gd name="connsiteY2" fmla="*/ 162016 h 324031"/>
                <a:gd name="connsiteX3" fmla="*/ 162016 w 324031"/>
                <a:gd name="connsiteY3" fmla="*/ 0 h 324031"/>
                <a:gd name="connsiteX4" fmla="*/ 324031 w 324031"/>
                <a:gd name="connsiteY4" fmla="*/ 162016 h 324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031" h="324031">
                  <a:moveTo>
                    <a:pt x="324031" y="162016"/>
                  </a:moveTo>
                  <a:cubicBezTo>
                    <a:pt x="324031" y="251494"/>
                    <a:pt x="251494" y="324031"/>
                    <a:pt x="162016" y="324031"/>
                  </a:cubicBezTo>
                  <a:cubicBezTo>
                    <a:pt x="72537" y="324031"/>
                    <a:pt x="0" y="251494"/>
                    <a:pt x="0" y="162016"/>
                  </a:cubicBezTo>
                  <a:cubicBezTo>
                    <a:pt x="0" y="72537"/>
                    <a:pt x="72537" y="0"/>
                    <a:pt x="162016" y="0"/>
                  </a:cubicBezTo>
                  <a:cubicBezTo>
                    <a:pt x="251494" y="0"/>
                    <a:pt x="324031" y="72537"/>
                    <a:pt x="324031" y="162016"/>
                  </a:cubicBezTo>
                  <a:close/>
                </a:path>
              </a:pathLst>
            </a:custGeom>
            <a:solidFill>
              <a:srgbClr val="F06D4D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B578522-8346-4EE7-951D-17630EDF09D8}"/>
                </a:ext>
              </a:extLst>
            </p:cNvPr>
            <p:cNvSpPr/>
            <p:nvPr/>
          </p:nvSpPr>
          <p:spPr>
            <a:xfrm>
              <a:off x="1985428" y="3249174"/>
              <a:ext cx="93659" cy="148552"/>
            </a:xfrm>
            <a:custGeom>
              <a:avLst/>
              <a:gdLst>
                <a:gd name="connsiteX0" fmla="*/ 3 w 204299"/>
                <a:gd name="connsiteY0" fmla="*/ 161808 h 324037"/>
                <a:gd name="connsiteX1" fmla="*/ 160071 w 204299"/>
                <a:gd name="connsiteY1" fmla="*/ 323793 h 324037"/>
                <a:gd name="connsiteX2" fmla="*/ 182327 w 204299"/>
                <a:gd name="connsiteY2" fmla="*/ 322384 h 324037"/>
                <a:gd name="connsiteX3" fmla="*/ 195361 w 204299"/>
                <a:gd name="connsiteY3" fmla="*/ 3279 h 324037"/>
                <a:gd name="connsiteX4" fmla="*/ 3489 w 204299"/>
                <a:gd name="connsiteY4" fmla="*/ 128314 h 324037"/>
                <a:gd name="connsiteX5" fmla="*/ 3 w 204299"/>
                <a:gd name="connsiteY5" fmla="*/ 161808 h 32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99" h="324037">
                  <a:moveTo>
                    <a:pt x="3" y="161808"/>
                  </a:moveTo>
                  <a:cubicBezTo>
                    <a:pt x="-528" y="250743"/>
                    <a:pt x="71137" y="323263"/>
                    <a:pt x="160071" y="323793"/>
                  </a:cubicBezTo>
                  <a:cubicBezTo>
                    <a:pt x="167512" y="323839"/>
                    <a:pt x="174946" y="323369"/>
                    <a:pt x="182327" y="322384"/>
                  </a:cubicBezTo>
                  <a:cubicBezTo>
                    <a:pt x="206273" y="217726"/>
                    <a:pt x="210691" y="109544"/>
                    <a:pt x="195361" y="3279"/>
                  </a:cubicBezTo>
                  <a:cubicBezTo>
                    <a:pt x="107852" y="-15181"/>
                    <a:pt x="21948" y="40804"/>
                    <a:pt x="3489" y="128314"/>
                  </a:cubicBezTo>
                  <a:cubicBezTo>
                    <a:pt x="1162" y="139325"/>
                    <a:pt x="-5" y="150555"/>
                    <a:pt x="3" y="161808"/>
                  </a:cubicBezTo>
                  <a:close/>
                </a:path>
              </a:pathLst>
            </a:custGeom>
            <a:solidFill>
              <a:srgbClr val="F06D4D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9239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CB5F56-79DE-4733-9CB3-878E6534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Simple Yes/No Flowchart</a:t>
            </a:r>
          </a:p>
        </p:txBody>
      </p:sp>
      <p:sp>
        <p:nvSpPr>
          <p:cNvPr id="54" name="Rounded Rectangle 99">
            <a:extLst>
              <a:ext uri="{FF2B5EF4-FFF2-40B4-BE49-F238E27FC236}">
                <a16:creationId xmlns:a16="http://schemas.microsoft.com/office/drawing/2014/main" id="{BD45D952-0AB8-4728-B3B8-F89DF1FC05E4}"/>
              </a:ext>
            </a:extLst>
          </p:cNvPr>
          <p:cNvSpPr/>
          <p:nvPr/>
        </p:nvSpPr>
        <p:spPr>
          <a:xfrm>
            <a:off x="7375934" y="715495"/>
            <a:ext cx="1441194" cy="54044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Flowchart: Decision 54">
            <a:extLst>
              <a:ext uri="{FF2B5EF4-FFF2-40B4-BE49-F238E27FC236}">
                <a16:creationId xmlns:a16="http://schemas.microsoft.com/office/drawing/2014/main" id="{A9314C60-B904-48FC-9157-A18C676A2439}"/>
              </a:ext>
            </a:extLst>
          </p:cNvPr>
          <p:cNvSpPr/>
          <p:nvPr/>
        </p:nvSpPr>
        <p:spPr>
          <a:xfrm>
            <a:off x="7564622" y="1842553"/>
            <a:ext cx="1063819" cy="1063819"/>
          </a:xfrm>
          <a:prstGeom prst="flowChartDecision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Text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3A5C0C95-3C37-456C-92A6-DE545EC6E2E9}"/>
              </a:ext>
            </a:extLst>
          </p:cNvPr>
          <p:cNvSpPr/>
          <p:nvPr/>
        </p:nvSpPr>
        <p:spPr>
          <a:xfrm>
            <a:off x="5948854" y="3745012"/>
            <a:ext cx="1301078" cy="540449"/>
          </a:xfrm>
          <a:prstGeom prst="flowChartProcess">
            <a:avLst/>
          </a:prstGeom>
          <a:solidFill>
            <a:schemeClr val="accent4"/>
          </a:solidFill>
          <a:ln w="19050">
            <a:solidFill>
              <a:schemeClr val="accent4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Text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B0AE59A-74DC-4887-AB17-40E1EB397366}"/>
              </a:ext>
            </a:extLst>
          </p:cNvPr>
          <p:cNvGrpSpPr/>
          <p:nvPr/>
        </p:nvGrpSpPr>
        <p:grpSpPr>
          <a:xfrm rot="5400000">
            <a:off x="7917467" y="3074357"/>
            <a:ext cx="333840" cy="238711"/>
            <a:chOff x="5064188" y="2395728"/>
            <a:chExt cx="3086164" cy="2206752"/>
          </a:xfrm>
          <a:solidFill>
            <a:schemeClr val="bg1"/>
          </a:solidFill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9247661-9736-4210-9A09-8212E9D6A6CB}"/>
                </a:ext>
              </a:extLst>
            </p:cNvPr>
            <p:cNvSpPr/>
            <p:nvPr/>
          </p:nvSpPr>
          <p:spPr>
            <a:xfrm>
              <a:off x="5064188" y="3230880"/>
              <a:ext cx="2554224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Freeform 227">
              <a:extLst>
                <a:ext uri="{FF2B5EF4-FFF2-40B4-BE49-F238E27FC236}">
                  <a16:creationId xmlns:a16="http://schemas.microsoft.com/office/drawing/2014/main" id="{E7A1EBA5-3A57-4760-A6BB-E8BB409B4B84}"/>
                </a:ext>
              </a:extLst>
            </p:cNvPr>
            <p:cNvSpPr/>
            <p:nvPr/>
          </p:nvSpPr>
          <p:spPr>
            <a:xfrm>
              <a:off x="6254496" y="2395728"/>
              <a:ext cx="1895856" cy="2206752"/>
            </a:xfrm>
            <a:custGeom>
              <a:avLst/>
              <a:gdLst>
                <a:gd name="connsiteX0" fmla="*/ 1895856 w 1895856"/>
                <a:gd name="connsiteY0" fmla="*/ 1103376 h 2206752"/>
                <a:gd name="connsiteX1" fmla="*/ 719328 w 1895856"/>
                <a:gd name="connsiteY1" fmla="*/ 2206752 h 2206752"/>
                <a:gd name="connsiteX2" fmla="*/ 60960 w 1895856"/>
                <a:gd name="connsiteY2" fmla="*/ 2206752 h 2206752"/>
                <a:gd name="connsiteX3" fmla="*/ 1133856 w 1895856"/>
                <a:gd name="connsiteY3" fmla="*/ 1182624 h 2206752"/>
                <a:gd name="connsiteX4" fmla="*/ 1133856 w 1895856"/>
                <a:gd name="connsiteY4" fmla="*/ 1042416 h 2206752"/>
                <a:gd name="connsiteX5" fmla="*/ 0 w 1895856"/>
                <a:gd name="connsiteY5" fmla="*/ 0 h 2206752"/>
                <a:gd name="connsiteX6" fmla="*/ 707136 w 1895856"/>
                <a:gd name="connsiteY6" fmla="*/ 0 h 2206752"/>
                <a:gd name="connsiteX7" fmla="*/ 1895856 w 1895856"/>
                <a:gd name="connsiteY7" fmla="*/ 1103376 h 2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5856" h="2206752">
                  <a:moveTo>
                    <a:pt x="1895856" y="1103376"/>
                  </a:moveTo>
                  <a:lnTo>
                    <a:pt x="719328" y="2206752"/>
                  </a:lnTo>
                  <a:lnTo>
                    <a:pt x="60960" y="2206752"/>
                  </a:lnTo>
                  <a:lnTo>
                    <a:pt x="1133856" y="1182624"/>
                  </a:lnTo>
                  <a:lnTo>
                    <a:pt x="1133856" y="1042416"/>
                  </a:lnTo>
                  <a:lnTo>
                    <a:pt x="0" y="0"/>
                  </a:lnTo>
                  <a:lnTo>
                    <a:pt x="707136" y="0"/>
                  </a:lnTo>
                  <a:lnTo>
                    <a:pt x="1895856" y="11033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116" tIns="22558" rIns="45116" bIns="225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295427D-33D5-425A-A220-55F4C018F45F}"/>
              </a:ext>
            </a:extLst>
          </p:cNvPr>
          <p:cNvGrpSpPr/>
          <p:nvPr/>
        </p:nvGrpSpPr>
        <p:grpSpPr>
          <a:xfrm flipH="1">
            <a:off x="6480041" y="2327275"/>
            <a:ext cx="952219" cy="1265231"/>
            <a:chOff x="3958577" y="2815049"/>
            <a:chExt cx="1449979" cy="1926614"/>
          </a:xfrm>
          <a:solidFill>
            <a:schemeClr val="bg1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2B02B7F-99B6-41EB-998E-2AA01A8283FC}"/>
                </a:ext>
              </a:extLst>
            </p:cNvPr>
            <p:cNvSpPr/>
            <p:nvPr/>
          </p:nvSpPr>
          <p:spPr>
            <a:xfrm rot="5400000">
              <a:off x="4312953" y="3679228"/>
              <a:ext cx="1821012" cy="926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A9203BD-98FC-4B28-9231-FC1F080171A4}"/>
                </a:ext>
              </a:extLst>
            </p:cNvPr>
            <p:cNvSpPr/>
            <p:nvPr/>
          </p:nvSpPr>
          <p:spPr>
            <a:xfrm>
              <a:off x="3958577" y="2815049"/>
              <a:ext cx="1311215" cy="926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Freeform 292">
              <a:extLst>
                <a:ext uri="{FF2B5EF4-FFF2-40B4-BE49-F238E27FC236}">
                  <a16:creationId xmlns:a16="http://schemas.microsoft.com/office/drawing/2014/main" id="{E1E1A339-EB64-4F03-9311-FA3DF5A23D89}"/>
                </a:ext>
              </a:extLst>
            </p:cNvPr>
            <p:cNvSpPr/>
            <p:nvPr/>
          </p:nvSpPr>
          <p:spPr>
            <a:xfrm rot="5400000">
              <a:off x="5070667" y="4403773"/>
              <a:ext cx="312284" cy="363495"/>
            </a:xfrm>
            <a:custGeom>
              <a:avLst/>
              <a:gdLst>
                <a:gd name="connsiteX0" fmla="*/ 1895856 w 1895856"/>
                <a:gd name="connsiteY0" fmla="*/ 1103376 h 2206752"/>
                <a:gd name="connsiteX1" fmla="*/ 719328 w 1895856"/>
                <a:gd name="connsiteY1" fmla="*/ 2206752 h 2206752"/>
                <a:gd name="connsiteX2" fmla="*/ 60960 w 1895856"/>
                <a:gd name="connsiteY2" fmla="*/ 2206752 h 2206752"/>
                <a:gd name="connsiteX3" fmla="*/ 1133856 w 1895856"/>
                <a:gd name="connsiteY3" fmla="*/ 1182624 h 2206752"/>
                <a:gd name="connsiteX4" fmla="*/ 1133856 w 1895856"/>
                <a:gd name="connsiteY4" fmla="*/ 1042416 h 2206752"/>
                <a:gd name="connsiteX5" fmla="*/ 0 w 1895856"/>
                <a:gd name="connsiteY5" fmla="*/ 0 h 2206752"/>
                <a:gd name="connsiteX6" fmla="*/ 707136 w 1895856"/>
                <a:gd name="connsiteY6" fmla="*/ 0 h 2206752"/>
                <a:gd name="connsiteX7" fmla="*/ 1895856 w 1895856"/>
                <a:gd name="connsiteY7" fmla="*/ 1103376 h 2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5856" h="2206752">
                  <a:moveTo>
                    <a:pt x="1895856" y="1103376"/>
                  </a:moveTo>
                  <a:lnTo>
                    <a:pt x="719328" y="2206752"/>
                  </a:lnTo>
                  <a:lnTo>
                    <a:pt x="60960" y="2206752"/>
                  </a:lnTo>
                  <a:lnTo>
                    <a:pt x="1133856" y="1182624"/>
                  </a:lnTo>
                  <a:lnTo>
                    <a:pt x="1133856" y="1042416"/>
                  </a:lnTo>
                  <a:lnTo>
                    <a:pt x="0" y="0"/>
                  </a:lnTo>
                  <a:lnTo>
                    <a:pt x="707136" y="0"/>
                  </a:lnTo>
                  <a:lnTo>
                    <a:pt x="1895856" y="11033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116" tIns="22558" rIns="45116" bIns="225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0380CCA-7F25-4ECF-957B-AC9AE257366A}"/>
              </a:ext>
            </a:extLst>
          </p:cNvPr>
          <p:cNvSpPr txBox="1"/>
          <p:nvPr/>
        </p:nvSpPr>
        <p:spPr>
          <a:xfrm>
            <a:off x="8172595" y="2815380"/>
            <a:ext cx="9116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  <a:endParaRPr lang="en-US" sz="16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D6B137-8FA6-44DC-8F4E-BA0D95A5AF65}"/>
              </a:ext>
            </a:extLst>
          </p:cNvPr>
          <p:cNvSpPr txBox="1"/>
          <p:nvPr/>
        </p:nvSpPr>
        <p:spPr>
          <a:xfrm>
            <a:off x="7134527" y="1980199"/>
            <a:ext cx="9116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endParaRPr lang="en-US" sz="16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99D63BC-6831-4879-9647-D51ABD9A1CDB}"/>
              </a:ext>
            </a:extLst>
          </p:cNvPr>
          <p:cNvGrpSpPr/>
          <p:nvPr/>
        </p:nvGrpSpPr>
        <p:grpSpPr>
          <a:xfrm flipH="1" flipV="1">
            <a:off x="6468547" y="4535960"/>
            <a:ext cx="952219" cy="1130905"/>
            <a:chOff x="3958577" y="2815049"/>
            <a:chExt cx="1449979" cy="1926614"/>
          </a:xfrm>
          <a:solidFill>
            <a:schemeClr val="bg1"/>
          </a:solidFill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AF3FB97-8AEA-4D26-AC79-04FEDAEDA9C6}"/>
                </a:ext>
              </a:extLst>
            </p:cNvPr>
            <p:cNvSpPr/>
            <p:nvPr/>
          </p:nvSpPr>
          <p:spPr>
            <a:xfrm rot="5400000">
              <a:off x="4312953" y="3679228"/>
              <a:ext cx="1821012" cy="926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9081147-C424-4764-8519-C74494F570B2}"/>
                </a:ext>
              </a:extLst>
            </p:cNvPr>
            <p:cNvSpPr/>
            <p:nvPr/>
          </p:nvSpPr>
          <p:spPr>
            <a:xfrm>
              <a:off x="3958577" y="2815049"/>
              <a:ext cx="1311215" cy="926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Freeform 292">
              <a:extLst>
                <a:ext uri="{FF2B5EF4-FFF2-40B4-BE49-F238E27FC236}">
                  <a16:creationId xmlns:a16="http://schemas.microsoft.com/office/drawing/2014/main" id="{41E1E21F-DDDC-4DED-9FC7-BC0BAA599ED2}"/>
                </a:ext>
              </a:extLst>
            </p:cNvPr>
            <p:cNvSpPr/>
            <p:nvPr/>
          </p:nvSpPr>
          <p:spPr>
            <a:xfrm rot="5400000">
              <a:off x="5070667" y="4403773"/>
              <a:ext cx="312284" cy="363495"/>
            </a:xfrm>
            <a:custGeom>
              <a:avLst/>
              <a:gdLst>
                <a:gd name="connsiteX0" fmla="*/ 1895856 w 1895856"/>
                <a:gd name="connsiteY0" fmla="*/ 1103376 h 2206752"/>
                <a:gd name="connsiteX1" fmla="*/ 719328 w 1895856"/>
                <a:gd name="connsiteY1" fmla="*/ 2206752 h 2206752"/>
                <a:gd name="connsiteX2" fmla="*/ 60960 w 1895856"/>
                <a:gd name="connsiteY2" fmla="*/ 2206752 h 2206752"/>
                <a:gd name="connsiteX3" fmla="*/ 1133856 w 1895856"/>
                <a:gd name="connsiteY3" fmla="*/ 1182624 h 2206752"/>
                <a:gd name="connsiteX4" fmla="*/ 1133856 w 1895856"/>
                <a:gd name="connsiteY4" fmla="*/ 1042416 h 2206752"/>
                <a:gd name="connsiteX5" fmla="*/ 0 w 1895856"/>
                <a:gd name="connsiteY5" fmla="*/ 0 h 2206752"/>
                <a:gd name="connsiteX6" fmla="*/ 707136 w 1895856"/>
                <a:gd name="connsiteY6" fmla="*/ 0 h 2206752"/>
                <a:gd name="connsiteX7" fmla="*/ 1895856 w 1895856"/>
                <a:gd name="connsiteY7" fmla="*/ 1103376 h 2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5856" h="2206752">
                  <a:moveTo>
                    <a:pt x="1895856" y="1103376"/>
                  </a:moveTo>
                  <a:lnTo>
                    <a:pt x="719328" y="2206752"/>
                  </a:lnTo>
                  <a:lnTo>
                    <a:pt x="60960" y="2206752"/>
                  </a:lnTo>
                  <a:lnTo>
                    <a:pt x="1133856" y="1182624"/>
                  </a:lnTo>
                  <a:lnTo>
                    <a:pt x="1133856" y="1042416"/>
                  </a:lnTo>
                  <a:lnTo>
                    <a:pt x="0" y="0"/>
                  </a:lnTo>
                  <a:lnTo>
                    <a:pt x="707136" y="0"/>
                  </a:lnTo>
                  <a:lnTo>
                    <a:pt x="1895856" y="11033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116" tIns="22558" rIns="45116" bIns="225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10C8F1F7-AB04-41D1-AF39-ED15AF2D1D54}"/>
              </a:ext>
            </a:extLst>
          </p:cNvPr>
          <p:cNvSpPr/>
          <p:nvPr/>
        </p:nvSpPr>
        <p:spPr>
          <a:xfrm>
            <a:off x="7552481" y="3463781"/>
            <a:ext cx="1063819" cy="1063819"/>
          </a:xfrm>
          <a:prstGeom prst="flowChartDecision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Text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1575A0F3-D8C4-4A09-89A4-2B5617A63B13}"/>
              </a:ext>
            </a:extLst>
          </p:cNvPr>
          <p:cNvSpPr/>
          <p:nvPr/>
        </p:nvSpPr>
        <p:spPr>
          <a:xfrm>
            <a:off x="7552481" y="5102282"/>
            <a:ext cx="1063819" cy="1063819"/>
          </a:xfrm>
          <a:prstGeom prst="flowChartDecision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Text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4F9EBD-3676-4A80-B196-111342CC25CD}"/>
              </a:ext>
            </a:extLst>
          </p:cNvPr>
          <p:cNvGrpSpPr/>
          <p:nvPr/>
        </p:nvGrpSpPr>
        <p:grpSpPr>
          <a:xfrm rot="5400000">
            <a:off x="7909634" y="4719500"/>
            <a:ext cx="333840" cy="238711"/>
            <a:chOff x="5064188" y="2395728"/>
            <a:chExt cx="3086164" cy="2206752"/>
          </a:xfrm>
          <a:solidFill>
            <a:schemeClr val="bg1"/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8D3B7AA-B79E-40BA-9A73-B9E052AAB850}"/>
                </a:ext>
              </a:extLst>
            </p:cNvPr>
            <p:cNvSpPr/>
            <p:nvPr/>
          </p:nvSpPr>
          <p:spPr>
            <a:xfrm>
              <a:off x="5064188" y="3230880"/>
              <a:ext cx="2554224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Freeform 227">
              <a:extLst>
                <a:ext uri="{FF2B5EF4-FFF2-40B4-BE49-F238E27FC236}">
                  <a16:creationId xmlns:a16="http://schemas.microsoft.com/office/drawing/2014/main" id="{84B75448-898D-4F0E-8C86-9380579A564E}"/>
                </a:ext>
              </a:extLst>
            </p:cNvPr>
            <p:cNvSpPr/>
            <p:nvPr/>
          </p:nvSpPr>
          <p:spPr>
            <a:xfrm>
              <a:off x="6254496" y="2395728"/>
              <a:ext cx="1895856" cy="2206752"/>
            </a:xfrm>
            <a:custGeom>
              <a:avLst/>
              <a:gdLst>
                <a:gd name="connsiteX0" fmla="*/ 1895856 w 1895856"/>
                <a:gd name="connsiteY0" fmla="*/ 1103376 h 2206752"/>
                <a:gd name="connsiteX1" fmla="*/ 719328 w 1895856"/>
                <a:gd name="connsiteY1" fmla="*/ 2206752 h 2206752"/>
                <a:gd name="connsiteX2" fmla="*/ 60960 w 1895856"/>
                <a:gd name="connsiteY2" fmla="*/ 2206752 h 2206752"/>
                <a:gd name="connsiteX3" fmla="*/ 1133856 w 1895856"/>
                <a:gd name="connsiteY3" fmla="*/ 1182624 h 2206752"/>
                <a:gd name="connsiteX4" fmla="*/ 1133856 w 1895856"/>
                <a:gd name="connsiteY4" fmla="*/ 1042416 h 2206752"/>
                <a:gd name="connsiteX5" fmla="*/ 0 w 1895856"/>
                <a:gd name="connsiteY5" fmla="*/ 0 h 2206752"/>
                <a:gd name="connsiteX6" fmla="*/ 707136 w 1895856"/>
                <a:gd name="connsiteY6" fmla="*/ 0 h 2206752"/>
                <a:gd name="connsiteX7" fmla="*/ 1895856 w 1895856"/>
                <a:gd name="connsiteY7" fmla="*/ 1103376 h 2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5856" h="2206752">
                  <a:moveTo>
                    <a:pt x="1895856" y="1103376"/>
                  </a:moveTo>
                  <a:lnTo>
                    <a:pt x="719328" y="2206752"/>
                  </a:lnTo>
                  <a:lnTo>
                    <a:pt x="60960" y="2206752"/>
                  </a:lnTo>
                  <a:lnTo>
                    <a:pt x="1133856" y="1182624"/>
                  </a:lnTo>
                  <a:lnTo>
                    <a:pt x="1133856" y="1042416"/>
                  </a:lnTo>
                  <a:lnTo>
                    <a:pt x="0" y="0"/>
                  </a:lnTo>
                  <a:lnTo>
                    <a:pt x="707136" y="0"/>
                  </a:lnTo>
                  <a:lnTo>
                    <a:pt x="1895856" y="11033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116" tIns="22558" rIns="45116" bIns="225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524FF6C5-40C5-493A-B3E6-DF48376A7E3A}"/>
              </a:ext>
            </a:extLst>
          </p:cNvPr>
          <p:cNvSpPr txBox="1"/>
          <p:nvPr/>
        </p:nvSpPr>
        <p:spPr>
          <a:xfrm>
            <a:off x="8178336" y="4422814"/>
            <a:ext cx="9116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  <a:endParaRPr lang="en-US" sz="16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7F451013-B403-45B8-B3DC-6B34211808B7}"/>
              </a:ext>
            </a:extLst>
          </p:cNvPr>
          <p:cNvSpPr/>
          <p:nvPr/>
        </p:nvSpPr>
        <p:spPr>
          <a:xfrm>
            <a:off x="9198265" y="5369444"/>
            <a:ext cx="1301078" cy="540449"/>
          </a:xfrm>
          <a:prstGeom prst="flowChartProcess">
            <a:avLst/>
          </a:prstGeom>
          <a:solidFill>
            <a:schemeClr val="accent4"/>
          </a:solidFill>
          <a:ln w="19050">
            <a:solidFill>
              <a:schemeClr val="accent4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Text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85FAD6A-23A6-4437-92E7-7090B2C66D0A}"/>
              </a:ext>
            </a:extLst>
          </p:cNvPr>
          <p:cNvGrpSpPr/>
          <p:nvPr/>
        </p:nvGrpSpPr>
        <p:grpSpPr>
          <a:xfrm rot="10800000" flipH="1" flipV="1">
            <a:off x="8753070" y="3962064"/>
            <a:ext cx="1219437" cy="1273621"/>
            <a:chOff x="3551676" y="2815049"/>
            <a:chExt cx="1856882" cy="2169746"/>
          </a:xfrm>
          <a:solidFill>
            <a:schemeClr val="bg1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1759DFD-30A1-4C86-BF2C-C5D7D5E52187}"/>
                </a:ext>
              </a:extLst>
            </p:cNvPr>
            <p:cNvSpPr/>
            <p:nvPr/>
          </p:nvSpPr>
          <p:spPr>
            <a:xfrm rot="5400000">
              <a:off x="4179664" y="3812517"/>
              <a:ext cx="2087591" cy="926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B2F061B-B590-48F8-A91D-E76DE1161A80}"/>
                </a:ext>
              </a:extLst>
            </p:cNvPr>
            <p:cNvSpPr/>
            <p:nvPr/>
          </p:nvSpPr>
          <p:spPr>
            <a:xfrm>
              <a:off x="3551676" y="2815049"/>
              <a:ext cx="1718116" cy="1036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Freeform 292">
              <a:extLst>
                <a:ext uri="{FF2B5EF4-FFF2-40B4-BE49-F238E27FC236}">
                  <a16:creationId xmlns:a16="http://schemas.microsoft.com/office/drawing/2014/main" id="{7A33F521-3D05-4040-8623-8A75B4EC925A}"/>
                </a:ext>
              </a:extLst>
            </p:cNvPr>
            <p:cNvSpPr/>
            <p:nvPr/>
          </p:nvSpPr>
          <p:spPr>
            <a:xfrm rot="5400000">
              <a:off x="5070668" y="4646905"/>
              <a:ext cx="312284" cy="363496"/>
            </a:xfrm>
            <a:custGeom>
              <a:avLst/>
              <a:gdLst>
                <a:gd name="connsiteX0" fmla="*/ 1895856 w 1895856"/>
                <a:gd name="connsiteY0" fmla="*/ 1103376 h 2206752"/>
                <a:gd name="connsiteX1" fmla="*/ 719328 w 1895856"/>
                <a:gd name="connsiteY1" fmla="*/ 2206752 h 2206752"/>
                <a:gd name="connsiteX2" fmla="*/ 60960 w 1895856"/>
                <a:gd name="connsiteY2" fmla="*/ 2206752 h 2206752"/>
                <a:gd name="connsiteX3" fmla="*/ 1133856 w 1895856"/>
                <a:gd name="connsiteY3" fmla="*/ 1182624 h 2206752"/>
                <a:gd name="connsiteX4" fmla="*/ 1133856 w 1895856"/>
                <a:gd name="connsiteY4" fmla="*/ 1042416 h 2206752"/>
                <a:gd name="connsiteX5" fmla="*/ 0 w 1895856"/>
                <a:gd name="connsiteY5" fmla="*/ 0 h 2206752"/>
                <a:gd name="connsiteX6" fmla="*/ 707136 w 1895856"/>
                <a:gd name="connsiteY6" fmla="*/ 0 h 2206752"/>
                <a:gd name="connsiteX7" fmla="*/ 1895856 w 1895856"/>
                <a:gd name="connsiteY7" fmla="*/ 1103376 h 2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5856" h="2206752">
                  <a:moveTo>
                    <a:pt x="1895856" y="1103376"/>
                  </a:moveTo>
                  <a:lnTo>
                    <a:pt x="719328" y="2206752"/>
                  </a:lnTo>
                  <a:lnTo>
                    <a:pt x="60960" y="2206752"/>
                  </a:lnTo>
                  <a:lnTo>
                    <a:pt x="1133856" y="1182624"/>
                  </a:lnTo>
                  <a:lnTo>
                    <a:pt x="1133856" y="1042416"/>
                  </a:lnTo>
                  <a:lnTo>
                    <a:pt x="0" y="0"/>
                  </a:lnTo>
                  <a:lnTo>
                    <a:pt x="707136" y="0"/>
                  </a:lnTo>
                  <a:lnTo>
                    <a:pt x="1895856" y="11033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116" tIns="22558" rIns="45116" bIns="225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F2862DE-DD37-4879-A433-1A4E7AAC5CD2}"/>
              </a:ext>
            </a:extLst>
          </p:cNvPr>
          <p:cNvGrpSpPr/>
          <p:nvPr/>
        </p:nvGrpSpPr>
        <p:grpSpPr>
          <a:xfrm>
            <a:off x="8739438" y="5493118"/>
            <a:ext cx="333840" cy="238711"/>
            <a:chOff x="5064188" y="2395728"/>
            <a:chExt cx="3086164" cy="2206752"/>
          </a:xfrm>
          <a:solidFill>
            <a:schemeClr val="bg1"/>
          </a:solidFill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95AE48-0E7B-418C-A17E-B88BC92F454C}"/>
                </a:ext>
              </a:extLst>
            </p:cNvPr>
            <p:cNvSpPr/>
            <p:nvPr/>
          </p:nvSpPr>
          <p:spPr>
            <a:xfrm>
              <a:off x="5064188" y="3230880"/>
              <a:ext cx="2554224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Freeform 227">
              <a:extLst>
                <a:ext uri="{FF2B5EF4-FFF2-40B4-BE49-F238E27FC236}">
                  <a16:creationId xmlns:a16="http://schemas.microsoft.com/office/drawing/2014/main" id="{03A74182-9695-4C73-8358-569B25CCB157}"/>
                </a:ext>
              </a:extLst>
            </p:cNvPr>
            <p:cNvSpPr/>
            <p:nvPr/>
          </p:nvSpPr>
          <p:spPr>
            <a:xfrm>
              <a:off x="6254496" y="2395728"/>
              <a:ext cx="1895856" cy="2206752"/>
            </a:xfrm>
            <a:custGeom>
              <a:avLst/>
              <a:gdLst>
                <a:gd name="connsiteX0" fmla="*/ 1895856 w 1895856"/>
                <a:gd name="connsiteY0" fmla="*/ 1103376 h 2206752"/>
                <a:gd name="connsiteX1" fmla="*/ 719328 w 1895856"/>
                <a:gd name="connsiteY1" fmla="*/ 2206752 h 2206752"/>
                <a:gd name="connsiteX2" fmla="*/ 60960 w 1895856"/>
                <a:gd name="connsiteY2" fmla="*/ 2206752 h 2206752"/>
                <a:gd name="connsiteX3" fmla="*/ 1133856 w 1895856"/>
                <a:gd name="connsiteY3" fmla="*/ 1182624 h 2206752"/>
                <a:gd name="connsiteX4" fmla="*/ 1133856 w 1895856"/>
                <a:gd name="connsiteY4" fmla="*/ 1042416 h 2206752"/>
                <a:gd name="connsiteX5" fmla="*/ 0 w 1895856"/>
                <a:gd name="connsiteY5" fmla="*/ 0 h 2206752"/>
                <a:gd name="connsiteX6" fmla="*/ 707136 w 1895856"/>
                <a:gd name="connsiteY6" fmla="*/ 0 h 2206752"/>
                <a:gd name="connsiteX7" fmla="*/ 1895856 w 1895856"/>
                <a:gd name="connsiteY7" fmla="*/ 1103376 h 2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5856" h="2206752">
                  <a:moveTo>
                    <a:pt x="1895856" y="1103376"/>
                  </a:moveTo>
                  <a:lnTo>
                    <a:pt x="719328" y="2206752"/>
                  </a:lnTo>
                  <a:lnTo>
                    <a:pt x="60960" y="2206752"/>
                  </a:lnTo>
                  <a:lnTo>
                    <a:pt x="1133856" y="1182624"/>
                  </a:lnTo>
                  <a:lnTo>
                    <a:pt x="1133856" y="1042416"/>
                  </a:lnTo>
                  <a:lnTo>
                    <a:pt x="0" y="0"/>
                  </a:lnTo>
                  <a:lnTo>
                    <a:pt x="707136" y="0"/>
                  </a:lnTo>
                  <a:lnTo>
                    <a:pt x="1895856" y="11033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116" tIns="22558" rIns="45116" bIns="225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A3971CF6-FFA8-4DF3-A421-21ED8B5D5E20}"/>
              </a:ext>
            </a:extLst>
          </p:cNvPr>
          <p:cNvSpPr txBox="1"/>
          <p:nvPr/>
        </p:nvSpPr>
        <p:spPr>
          <a:xfrm>
            <a:off x="8596336" y="3580773"/>
            <a:ext cx="9116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endParaRPr lang="en-US" sz="16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5141FE-6934-427C-8AAB-867B28F121B5}"/>
              </a:ext>
            </a:extLst>
          </p:cNvPr>
          <p:cNvSpPr txBox="1"/>
          <p:nvPr/>
        </p:nvSpPr>
        <p:spPr>
          <a:xfrm>
            <a:off x="7078752" y="5226852"/>
            <a:ext cx="9116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endParaRPr lang="en-US" sz="16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266C9C9-1D87-4146-9DD3-E6720F6DD0F3}"/>
              </a:ext>
            </a:extLst>
          </p:cNvPr>
          <p:cNvSpPr txBox="1"/>
          <p:nvPr/>
        </p:nvSpPr>
        <p:spPr>
          <a:xfrm>
            <a:off x="8486087" y="5199215"/>
            <a:ext cx="9116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  <a:endParaRPr lang="en-US" sz="16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46975B7-3EA9-470D-A815-1BB1A3FAC639}"/>
              </a:ext>
            </a:extLst>
          </p:cNvPr>
          <p:cNvGrpSpPr/>
          <p:nvPr/>
        </p:nvGrpSpPr>
        <p:grpSpPr>
          <a:xfrm rot="5400000">
            <a:off x="7925201" y="1466794"/>
            <a:ext cx="333840" cy="238711"/>
            <a:chOff x="5064188" y="2395728"/>
            <a:chExt cx="3086164" cy="2206752"/>
          </a:xfrm>
          <a:solidFill>
            <a:schemeClr val="bg1"/>
          </a:solidFill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8851B8C-209C-41D6-BAA0-2D7A50E48715}"/>
                </a:ext>
              </a:extLst>
            </p:cNvPr>
            <p:cNvSpPr/>
            <p:nvPr/>
          </p:nvSpPr>
          <p:spPr>
            <a:xfrm>
              <a:off x="5064188" y="3230880"/>
              <a:ext cx="2554224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Freeform 227">
              <a:extLst>
                <a:ext uri="{FF2B5EF4-FFF2-40B4-BE49-F238E27FC236}">
                  <a16:creationId xmlns:a16="http://schemas.microsoft.com/office/drawing/2014/main" id="{8CA1FC44-D0B9-46B1-8F89-594161254E1A}"/>
                </a:ext>
              </a:extLst>
            </p:cNvPr>
            <p:cNvSpPr/>
            <p:nvPr/>
          </p:nvSpPr>
          <p:spPr>
            <a:xfrm>
              <a:off x="6254496" y="2395728"/>
              <a:ext cx="1895856" cy="2206752"/>
            </a:xfrm>
            <a:custGeom>
              <a:avLst/>
              <a:gdLst>
                <a:gd name="connsiteX0" fmla="*/ 1895856 w 1895856"/>
                <a:gd name="connsiteY0" fmla="*/ 1103376 h 2206752"/>
                <a:gd name="connsiteX1" fmla="*/ 719328 w 1895856"/>
                <a:gd name="connsiteY1" fmla="*/ 2206752 h 2206752"/>
                <a:gd name="connsiteX2" fmla="*/ 60960 w 1895856"/>
                <a:gd name="connsiteY2" fmla="*/ 2206752 h 2206752"/>
                <a:gd name="connsiteX3" fmla="*/ 1133856 w 1895856"/>
                <a:gd name="connsiteY3" fmla="*/ 1182624 h 2206752"/>
                <a:gd name="connsiteX4" fmla="*/ 1133856 w 1895856"/>
                <a:gd name="connsiteY4" fmla="*/ 1042416 h 2206752"/>
                <a:gd name="connsiteX5" fmla="*/ 0 w 1895856"/>
                <a:gd name="connsiteY5" fmla="*/ 0 h 2206752"/>
                <a:gd name="connsiteX6" fmla="*/ 707136 w 1895856"/>
                <a:gd name="connsiteY6" fmla="*/ 0 h 2206752"/>
                <a:gd name="connsiteX7" fmla="*/ 1895856 w 1895856"/>
                <a:gd name="connsiteY7" fmla="*/ 1103376 h 2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5856" h="2206752">
                  <a:moveTo>
                    <a:pt x="1895856" y="1103376"/>
                  </a:moveTo>
                  <a:lnTo>
                    <a:pt x="719328" y="2206752"/>
                  </a:lnTo>
                  <a:lnTo>
                    <a:pt x="60960" y="2206752"/>
                  </a:lnTo>
                  <a:lnTo>
                    <a:pt x="1133856" y="1182624"/>
                  </a:lnTo>
                  <a:lnTo>
                    <a:pt x="1133856" y="1042416"/>
                  </a:lnTo>
                  <a:lnTo>
                    <a:pt x="0" y="0"/>
                  </a:lnTo>
                  <a:lnTo>
                    <a:pt x="707136" y="0"/>
                  </a:lnTo>
                  <a:lnTo>
                    <a:pt x="1895856" y="11033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116" tIns="22558" rIns="45116" bIns="225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5EE2969C-BB21-4CEE-B7E2-A36387854E50}"/>
              </a:ext>
            </a:extLst>
          </p:cNvPr>
          <p:cNvSpPr txBox="1"/>
          <p:nvPr/>
        </p:nvSpPr>
        <p:spPr>
          <a:xfrm>
            <a:off x="1413892" y="2634399"/>
            <a:ext cx="2345206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C90091-F390-4759-890F-0E8802414929}"/>
              </a:ext>
            </a:extLst>
          </p:cNvPr>
          <p:cNvSpPr txBox="1"/>
          <p:nvPr/>
        </p:nvSpPr>
        <p:spPr>
          <a:xfrm>
            <a:off x="1413892" y="2249363"/>
            <a:ext cx="2345206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2000" b="1" kern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Edit Text Here</a:t>
            </a: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D29854-D1D0-4ADC-BE63-40411715D8EE}"/>
              </a:ext>
            </a:extLst>
          </p:cNvPr>
          <p:cNvSpPr txBox="1"/>
          <p:nvPr/>
        </p:nvSpPr>
        <p:spPr>
          <a:xfrm>
            <a:off x="1413892" y="3777027"/>
            <a:ext cx="2345206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D23B64D-7D7F-4696-8C00-BAA6AFF22876}"/>
              </a:ext>
            </a:extLst>
          </p:cNvPr>
          <p:cNvSpPr txBox="1"/>
          <p:nvPr/>
        </p:nvSpPr>
        <p:spPr>
          <a:xfrm>
            <a:off x="1413892" y="3391991"/>
            <a:ext cx="2345206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2000" b="1" kern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Edit Text Here</a:t>
            </a: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82BBD69-7A15-43A3-9D88-AB3C35334D5B}"/>
              </a:ext>
            </a:extLst>
          </p:cNvPr>
          <p:cNvSpPr txBox="1"/>
          <p:nvPr/>
        </p:nvSpPr>
        <p:spPr>
          <a:xfrm>
            <a:off x="1408377" y="4929030"/>
            <a:ext cx="2345206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B0C4C61-9428-4AD5-9E99-163F58FE4AC6}"/>
              </a:ext>
            </a:extLst>
          </p:cNvPr>
          <p:cNvSpPr txBox="1"/>
          <p:nvPr/>
        </p:nvSpPr>
        <p:spPr>
          <a:xfrm>
            <a:off x="1408377" y="4543994"/>
            <a:ext cx="2345206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2000" b="1" kern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Edit Text Here</a:t>
            </a: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02" name="Freeform 5">
            <a:extLst>
              <a:ext uri="{FF2B5EF4-FFF2-40B4-BE49-F238E27FC236}">
                <a16:creationId xmlns:a16="http://schemas.microsoft.com/office/drawing/2014/main" id="{A45566E8-06C0-426E-94E3-D295F626ECD4}"/>
              </a:ext>
            </a:extLst>
          </p:cNvPr>
          <p:cNvSpPr>
            <a:spLocks noEditPoints="1"/>
          </p:cNvSpPr>
          <p:nvPr/>
        </p:nvSpPr>
        <p:spPr bwMode="auto">
          <a:xfrm>
            <a:off x="869248" y="3431441"/>
            <a:ext cx="255560" cy="457188"/>
          </a:xfrm>
          <a:custGeom>
            <a:avLst/>
            <a:gdLst>
              <a:gd name="T0" fmla="*/ 152 w 176"/>
              <a:gd name="T1" fmla="*/ 0 h 312"/>
              <a:gd name="T2" fmla="*/ 24 w 176"/>
              <a:gd name="T3" fmla="*/ 0 h 312"/>
              <a:gd name="T4" fmla="*/ 0 w 176"/>
              <a:gd name="T5" fmla="*/ 24 h 312"/>
              <a:gd name="T6" fmla="*/ 0 w 176"/>
              <a:gd name="T7" fmla="*/ 288 h 312"/>
              <a:gd name="T8" fmla="*/ 24 w 176"/>
              <a:gd name="T9" fmla="*/ 312 h 312"/>
              <a:gd name="T10" fmla="*/ 152 w 176"/>
              <a:gd name="T11" fmla="*/ 312 h 312"/>
              <a:gd name="T12" fmla="*/ 176 w 176"/>
              <a:gd name="T13" fmla="*/ 288 h 312"/>
              <a:gd name="T14" fmla="*/ 176 w 176"/>
              <a:gd name="T15" fmla="*/ 24 h 312"/>
              <a:gd name="T16" fmla="*/ 152 w 176"/>
              <a:gd name="T17" fmla="*/ 0 h 312"/>
              <a:gd name="T18" fmla="*/ 160 w 176"/>
              <a:gd name="T19" fmla="*/ 288 h 312"/>
              <a:gd name="T20" fmla="*/ 152 w 176"/>
              <a:gd name="T21" fmla="*/ 296 h 312"/>
              <a:gd name="T22" fmla="*/ 24 w 176"/>
              <a:gd name="T23" fmla="*/ 296 h 312"/>
              <a:gd name="T24" fmla="*/ 16 w 176"/>
              <a:gd name="T25" fmla="*/ 288 h 312"/>
              <a:gd name="T26" fmla="*/ 16 w 176"/>
              <a:gd name="T27" fmla="*/ 272 h 312"/>
              <a:gd name="T28" fmla="*/ 160 w 176"/>
              <a:gd name="T29" fmla="*/ 272 h 312"/>
              <a:gd name="T30" fmla="*/ 160 w 176"/>
              <a:gd name="T31" fmla="*/ 288 h 312"/>
              <a:gd name="T32" fmla="*/ 160 w 176"/>
              <a:gd name="T33" fmla="*/ 256 h 312"/>
              <a:gd name="T34" fmla="*/ 16 w 176"/>
              <a:gd name="T35" fmla="*/ 256 h 312"/>
              <a:gd name="T36" fmla="*/ 16 w 176"/>
              <a:gd name="T37" fmla="*/ 56 h 312"/>
              <a:gd name="T38" fmla="*/ 160 w 176"/>
              <a:gd name="T39" fmla="*/ 56 h 312"/>
              <a:gd name="T40" fmla="*/ 160 w 176"/>
              <a:gd name="T41" fmla="*/ 256 h 312"/>
              <a:gd name="T42" fmla="*/ 160 w 176"/>
              <a:gd name="T43" fmla="*/ 40 h 312"/>
              <a:gd name="T44" fmla="*/ 16 w 176"/>
              <a:gd name="T45" fmla="*/ 40 h 312"/>
              <a:gd name="T46" fmla="*/ 16 w 176"/>
              <a:gd name="T47" fmla="*/ 24 h 312"/>
              <a:gd name="T48" fmla="*/ 24 w 176"/>
              <a:gd name="T49" fmla="*/ 16 h 312"/>
              <a:gd name="T50" fmla="*/ 152 w 176"/>
              <a:gd name="T51" fmla="*/ 16 h 312"/>
              <a:gd name="T52" fmla="*/ 160 w 176"/>
              <a:gd name="T53" fmla="*/ 24 h 312"/>
              <a:gd name="T54" fmla="*/ 160 w 176"/>
              <a:gd name="T55" fmla="*/ 4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6" h="312">
                <a:moveTo>
                  <a:pt x="152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301"/>
                  <a:pt x="11" y="312"/>
                  <a:pt x="24" y="312"/>
                </a:cubicBezTo>
                <a:cubicBezTo>
                  <a:pt x="152" y="312"/>
                  <a:pt x="152" y="312"/>
                  <a:pt x="152" y="312"/>
                </a:cubicBezTo>
                <a:cubicBezTo>
                  <a:pt x="165" y="312"/>
                  <a:pt x="176" y="301"/>
                  <a:pt x="176" y="288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11"/>
                  <a:pt x="165" y="0"/>
                  <a:pt x="152" y="0"/>
                </a:cubicBezTo>
                <a:close/>
                <a:moveTo>
                  <a:pt x="160" y="288"/>
                </a:moveTo>
                <a:cubicBezTo>
                  <a:pt x="160" y="292"/>
                  <a:pt x="156" y="296"/>
                  <a:pt x="152" y="296"/>
                </a:cubicBezTo>
                <a:cubicBezTo>
                  <a:pt x="24" y="296"/>
                  <a:pt x="24" y="296"/>
                  <a:pt x="24" y="296"/>
                </a:cubicBezTo>
                <a:cubicBezTo>
                  <a:pt x="20" y="296"/>
                  <a:pt x="16" y="292"/>
                  <a:pt x="16" y="288"/>
                </a:cubicBezTo>
                <a:cubicBezTo>
                  <a:pt x="16" y="272"/>
                  <a:pt x="16" y="272"/>
                  <a:pt x="16" y="272"/>
                </a:cubicBezTo>
                <a:cubicBezTo>
                  <a:pt x="160" y="272"/>
                  <a:pt x="160" y="272"/>
                  <a:pt x="160" y="272"/>
                </a:cubicBezTo>
                <a:lnTo>
                  <a:pt x="160" y="288"/>
                </a:lnTo>
                <a:close/>
                <a:moveTo>
                  <a:pt x="160" y="256"/>
                </a:moveTo>
                <a:cubicBezTo>
                  <a:pt x="16" y="256"/>
                  <a:pt x="16" y="256"/>
                  <a:pt x="16" y="2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60" y="56"/>
                  <a:pt x="160" y="56"/>
                  <a:pt x="160" y="56"/>
                </a:cubicBezTo>
                <a:lnTo>
                  <a:pt x="160" y="256"/>
                </a:lnTo>
                <a:close/>
                <a:moveTo>
                  <a:pt x="160" y="40"/>
                </a:moveTo>
                <a:cubicBezTo>
                  <a:pt x="16" y="40"/>
                  <a:pt x="16" y="40"/>
                  <a:pt x="16" y="40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0"/>
                  <a:pt x="20" y="16"/>
                  <a:pt x="24" y="16"/>
                </a:cubicBezTo>
                <a:cubicBezTo>
                  <a:pt x="152" y="16"/>
                  <a:pt x="152" y="16"/>
                  <a:pt x="152" y="16"/>
                </a:cubicBezTo>
                <a:cubicBezTo>
                  <a:pt x="156" y="16"/>
                  <a:pt x="160" y="20"/>
                  <a:pt x="160" y="24"/>
                </a:cubicBezTo>
                <a:lnTo>
                  <a:pt x="160" y="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Freeform 8">
            <a:extLst>
              <a:ext uri="{FF2B5EF4-FFF2-40B4-BE49-F238E27FC236}">
                <a16:creationId xmlns:a16="http://schemas.microsoft.com/office/drawing/2014/main" id="{460B30E1-9DE8-478F-8A02-6082BB34B607}"/>
              </a:ext>
            </a:extLst>
          </p:cNvPr>
          <p:cNvSpPr>
            <a:spLocks noEditPoints="1"/>
          </p:cNvSpPr>
          <p:nvPr/>
        </p:nvSpPr>
        <p:spPr bwMode="auto">
          <a:xfrm>
            <a:off x="831333" y="4494160"/>
            <a:ext cx="367280" cy="407444"/>
          </a:xfrm>
          <a:custGeom>
            <a:avLst/>
            <a:gdLst>
              <a:gd name="T0" fmla="*/ 260 w 320"/>
              <a:gd name="T1" fmla="*/ 232 h 352"/>
              <a:gd name="T2" fmla="*/ 213 w 320"/>
              <a:gd name="T3" fmla="*/ 255 h 352"/>
              <a:gd name="T4" fmla="*/ 116 w 320"/>
              <a:gd name="T5" fmla="*/ 199 h 352"/>
              <a:gd name="T6" fmla="*/ 116 w 320"/>
              <a:gd name="T7" fmla="*/ 153 h 352"/>
              <a:gd name="T8" fmla="*/ 213 w 320"/>
              <a:gd name="T9" fmla="*/ 96 h 352"/>
              <a:gd name="T10" fmla="*/ 260 w 320"/>
              <a:gd name="T11" fmla="*/ 120 h 352"/>
              <a:gd name="T12" fmla="*/ 320 w 320"/>
              <a:gd name="T13" fmla="*/ 60 h 352"/>
              <a:gd name="T14" fmla="*/ 260 w 320"/>
              <a:gd name="T15" fmla="*/ 0 h 352"/>
              <a:gd name="T16" fmla="*/ 200 w 320"/>
              <a:gd name="T17" fmla="*/ 60 h 352"/>
              <a:gd name="T18" fmla="*/ 204 w 320"/>
              <a:gd name="T19" fmla="*/ 82 h 352"/>
              <a:gd name="T20" fmla="*/ 107 w 320"/>
              <a:gd name="T21" fmla="*/ 139 h 352"/>
              <a:gd name="T22" fmla="*/ 60 w 320"/>
              <a:gd name="T23" fmla="*/ 116 h 352"/>
              <a:gd name="T24" fmla="*/ 0 w 320"/>
              <a:gd name="T25" fmla="*/ 176 h 352"/>
              <a:gd name="T26" fmla="*/ 60 w 320"/>
              <a:gd name="T27" fmla="*/ 236 h 352"/>
              <a:gd name="T28" fmla="*/ 107 w 320"/>
              <a:gd name="T29" fmla="*/ 213 h 352"/>
              <a:gd name="T30" fmla="*/ 204 w 320"/>
              <a:gd name="T31" fmla="*/ 269 h 352"/>
              <a:gd name="T32" fmla="*/ 200 w 320"/>
              <a:gd name="T33" fmla="*/ 292 h 352"/>
              <a:gd name="T34" fmla="*/ 260 w 320"/>
              <a:gd name="T35" fmla="*/ 352 h 352"/>
              <a:gd name="T36" fmla="*/ 320 w 320"/>
              <a:gd name="T37" fmla="*/ 292 h 352"/>
              <a:gd name="T38" fmla="*/ 260 w 320"/>
              <a:gd name="T39" fmla="*/ 232 h 352"/>
              <a:gd name="T40" fmla="*/ 260 w 320"/>
              <a:gd name="T41" fmla="*/ 16 h 352"/>
              <a:gd name="T42" fmla="*/ 304 w 320"/>
              <a:gd name="T43" fmla="*/ 60 h 352"/>
              <a:gd name="T44" fmla="*/ 260 w 320"/>
              <a:gd name="T45" fmla="*/ 104 h 352"/>
              <a:gd name="T46" fmla="*/ 216 w 320"/>
              <a:gd name="T47" fmla="*/ 60 h 352"/>
              <a:gd name="T48" fmla="*/ 260 w 320"/>
              <a:gd name="T49" fmla="*/ 16 h 352"/>
              <a:gd name="T50" fmla="*/ 60 w 320"/>
              <a:gd name="T51" fmla="*/ 220 h 352"/>
              <a:gd name="T52" fmla="*/ 16 w 320"/>
              <a:gd name="T53" fmla="*/ 176 h 352"/>
              <a:gd name="T54" fmla="*/ 60 w 320"/>
              <a:gd name="T55" fmla="*/ 132 h 352"/>
              <a:gd name="T56" fmla="*/ 104 w 320"/>
              <a:gd name="T57" fmla="*/ 176 h 352"/>
              <a:gd name="T58" fmla="*/ 60 w 320"/>
              <a:gd name="T59" fmla="*/ 220 h 352"/>
              <a:gd name="T60" fmla="*/ 260 w 320"/>
              <a:gd name="T61" fmla="*/ 336 h 352"/>
              <a:gd name="T62" fmla="*/ 216 w 320"/>
              <a:gd name="T63" fmla="*/ 292 h 352"/>
              <a:gd name="T64" fmla="*/ 260 w 320"/>
              <a:gd name="T65" fmla="*/ 248 h 352"/>
              <a:gd name="T66" fmla="*/ 304 w 320"/>
              <a:gd name="T67" fmla="*/ 292 h 352"/>
              <a:gd name="T68" fmla="*/ 260 w 320"/>
              <a:gd name="T69" fmla="*/ 3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20" h="352">
                <a:moveTo>
                  <a:pt x="260" y="232"/>
                </a:moveTo>
                <a:cubicBezTo>
                  <a:pt x="241" y="232"/>
                  <a:pt x="224" y="241"/>
                  <a:pt x="213" y="255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84"/>
                  <a:pt x="122" y="168"/>
                  <a:pt x="116" y="15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24" y="110"/>
                  <a:pt x="241" y="120"/>
                  <a:pt x="260" y="120"/>
                </a:cubicBezTo>
                <a:cubicBezTo>
                  <a:pt x="293" y="120"/>
                  <a:pt x="320" y="93"/>
                  <a:pt x="320" y="60"/>
                </a:cubicBezTo>
                <a:cubicBezTo>
                  <a:pt x="320" y="26"/>
                  <a:pt x="293" y="0"/>
                  <a:pt x="260" y="0"/>
                </a:cubicBezTo>
                <a:cubicBezTo>
                  <a:pt x="227" y="0"/>
                  <a:pt x="200" y="26"/>
                  <a:pt x="200" y="60"/>
                </a:cubicBezTo>
                <a:cubicBezTo>
                  <a:pt x="200" y="68"/>
                  <a:pt x="202" y="76"/>
                  <a:pt x="204" y="82"/>
                </a:cubicBezTo>
                <a:cubicBezTo>
                  <a:pt x="107" y="139"/>
                  <a:pt x="107" y="139"/>
                  <a:pt x="107" y="139"/>
                </a:cubicBezTo>
                <a:cubicBezTo>
                  <a:pt x="96" y="125"/>
                  <a:pt x="79" y="116"/>
                  <a:pt x="60" y="116"/>
                </a:cubicBezTo>
                <a:cubicBezTo>
                  <a:pt x="27" y="116"/>
                  <a:pt x="0" y="143"/>
                  <a:pt x="0" y="176"/>
                </a:cubicBezTo>
                <a:cubicBezTo>
                  <a:pt x="0" y="209"/>
                  <a:pt x="27" y="236"/>
                  <a:pt x="60" y="236"/>
                </a:cubicBezTo>
                <a:cubicBezTo>
                  <a:pt x="79" y="236"/>
                  <a:pt x="96" y="227"/>
                  <a:pt x="107" y="213"/>
                </a:cubicBezTo>
                <a:cubicBezTo>
                  <a:pt x="204" y="269"/>
                  <a:pt x="204" y="269"/>
                  <a:pt x="204" y="269"/>
                </a:cubicBezTo>
                <a:cubicBezTo>
                  <a:pt x="202" y="276"/>
                  <a:pt x="200" y="284"/>
                  <a:pt x="200" y="292"/>
                </a:cubicBezTo>
                <a:cubicBezTo>
                  <a:pt x="200" y="325"/>
                  <a:pt x="227" y="352"/>
                  <a:pt x="260" y="352"/>
                </a:cubicBezTo>
                <a:cubicBezTo>
                  <a:pt x="293" y="352"/>
                  <a:pt x="320" y="325"/>
                  <a:pt x="320" y="292"/>
                </a:cubicBezTo>
                <a:cubicBezTo>
                  <a:pt x="320" y="259"/>
                  <a:pt x="293" y="232"/>
                  <a:pt x="260" y="232"/>
                </a:cubicBezTo>
                <a:close/>
                <a:moveTo>
                  <a:pt x="260" y="16"/>
                </a:moveTo>
                <a:cubicBezTo>
                  <a:pt x="284" y="16"/>
                  <a:pt x="304" y="36"/>
                  <a:pt x="304" y="60"/>
                </a:cubicBezTo>
                <a:cubicBezTo>
                  <a:pt x="304" y="84"/>
                  <a:pt x="284" y="104"/>
                  <a:pt x="260" y="104"/>
                </a:cubicBezTo>
                <a:cubicBezTo>
                  <a:pt x="236" y="104"/>
                  <a:pt x="216" y="84"/>
                  <a:pt x="216" y="60"/>
                </a:cubicBezTo>
                <a:cubicBezTo>
                  <a:pt x="216" y="36"/>
                  <a:pt x="236" y="16"/>
                  <a:pt x="260" y="16"/>
                </a:cubicBezTo>
                <a:close/>
                <a:moveTo>
                  <a:pt x="60" y="220"/>
                </a:moveTo>
                <a:cubicBezTo>
                  <a:pt x="36" y="220"/>
                  <a:pt x="16" y="200"/>
                  <a:pt x="16" y="176"/>
                </a:cubicBezTo>
                <a:cubicBezTo>
                  <a:pt x="16" y="152"/>
                  <a:pt x="36" y="132"/>
                  <a:pt x="60" y="132"/>
                </a:cubicBezTo>
                <a:cubicBezTo>
                  <a:pt x="84" y="132"/>
                  <a:pt x="104" y="152"/>
                  <a:pt x="104" y="176"/>
                </a:cubicBezTo>
                <a:cubicBezTo>
                  <a:pt x="104" y="200"/>
                  <a:pt x="84" y="220"/>
                  <a:pt x="60" y="220"/>
                </a:cubicBezTo>
                <a:close/>
                <a:moveTo>
                  <a:pt x="260" y="336"/>
                </a:moveTo>
                <a:cubicBezTo>
                  <a:pt x="236" y="336"/>
                  <a:pt x="216" y="316"/>
                  <a:pt x="216" y="292"/>
                </a:cubicBezTo>
                <a:cubicBezTo>
                  <a:pt x="216" y="268"/>
                  <a:pt x="236" y="248"/>
                  <a:pt x="260" y="248"/>
                </a:cubicBezTo>
                <a:cubicBezTo>
                  <a:pt x="284" y="248"/>
                  <a:pt x="304" y="268"/>
                  <a:pt x="304" y="292"/>
                </a:cubicBezTo>
                <a:cubicBezTo>
                  <a:pt x="304" y="316"/>
                  <a:pt x="284" y="336"/>
                  <a:pt x="260" y="33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04" name="Freeform 12">
            <a:extLst>
              <a:ext uri="{FF2B5EF4-FFF2-40B4-BE49-F238E27FC236}">
                <a16:creationId xmlns:a16="http://schemas.microsoft.com/office/drawing/2014/main" id="{41BC8337-CE4D-44A4-810F-80C472324E69}"/>
              </a:ext>
            </a:extLst>
          </p:cNvPr>
          <p:cNvSpPr>
            <a:spLocks noEditPoints="1"/>
          </p:cNvSpPr>
          <p:nvPr/>
        </p:nvSpPr>
        <p:spPr bwMode="auto">
          <a:xfrm>
            <a:off x="858654" y="2249363"/>
            <a:ext cx="326038" cy="493960"/>
          </a:xfrm>
          <a:custGeom>
            <a:avLst/>
            <a:gdLst>
              <a:gd name="T0" fmla="*/ 112 w 224"/>
              <a:gd name="T1" fmla="*/ 0 h 337"/>
              <a:gd name="T2" fmla="*/ 0 w 224"/>
              <a:gd name="T3" fmla="*/ 111 h 337"/>
              <a:gd name="T4" fmla="*/ 107 w 224"/>
              <a:gd name="T5" fmla="*/ 334 h 337"/>
              <a:gd name="T6" fmla="*/ 117 w 224"/>
              <a:gd name="T7" fmla="*/ 334 h 337"/>
              <a:gd name="T8" fmla="*/ 224 w 224"/>
              <a:gd name="T9" fmla="*/ 111 h 337"/>
              <a:gd name="T10" fmla="*/ 112 w 224"/>
              <a:gd name="T11" fmla="*/ 0 h 337"/>
              <a:gd name="T12" fmla="*/ 112 w 224"/>
              <a:gd name="T13" fmla="*/ 317 h 337"/>
              <a:gd name="T14" fmla="*/ 16 w 224"/>
              <a:gd name="T15" fmla="*/ 111 h 337"/>
              <a:gd name="T16" fmla="*/ 112 w 224"/>
              <a:gd name="T17" fmla="*/ 16 h 337"/>
              <a:gd name="T18" fmla="*/ 208 w 224"/>
              <a:gd name="T19" fmla="*/ 111 h 337"/>
              <a:gd name="T20" fmla="*/ 112 w 224"/>
              <a:gd name="T21" fmla="*/ 317 h 337"/>
              <a:gd name="T22" fmla="*/ 112 w 224"/>
              <a:gd name="T23" fmla="*/ 48 h 337"/>
              <a:gd name="T24" fmla="*/ 48 w 224"/>
              <a:gd name="T25" fmla="*/ 112 h 337"/>
              <a:gd name="T26" fmla="*/ 112 w 224"/>
              <a:gd name="T27" fmla="*/ 176 h 337"/>
              <a:gd name="T28" fmla="*/ 176 w 224"/>
              <a:gd name="T29" fmla="*/ 112 h 337"/>
              <a:gd name="T30" fmla="*/ 112 w 224"/>
              <a:gd name="T31" fmla="*/ 48 h 337"/>
              <a:gd name="T32" fmla="*/ 112 w 224"/>
              <a:gd name="T33" fmla="*/ 160 h 337"/>
              <a:gd name="T34" fmla="*/ 64 w 224"/>
              <a:gd name="T35" fmla="*/ 112 h 337"/>
              <a:gd name="T36" fmla="*/ 112 w 224"/>
              <a:gd name="T37" fmla="*/ 64 h 337"/>
              <a:gd name="T38" fmla="*/ 160 w 224"/>
              <a:gd name="T39" fmla="*/ 112 h 337"/>
              <a:gd name="T40" fmla="*/ 112 w 224"/>
              <a:gd name="T41" fmla="*/ 160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337">
                <a:moveTo>
                  <a:pt x="112" y="0"/>
                </a:moveTo>
                <a:cubicBezTo>
                  <a:pt x="50" y="0"/>
                  <a:pt x="0" y="50"/>
                  <a:pt x="0" y="111"/>
                </a:cubicBezTo>
                <a:cubicBezTo>
                  <a:pt x="0" y="241"/>
                  <a:pt x="102" y="330"/>
                  <a:pt x="107" y="334"/>
                </a:cubicBezTo>
                <a:cubicBezTo>
                  <a:pt x="110" y="337"/>
                  <a:pt x="114" y="337"/>
                  <a:pt x="117" y="334"/>
                </a:cubicBezTo>
                <a:cubicBezTo>
                  <a:pt x="122" y="330"/>
                  <a:pt x="224" y="241"/>
                  <a:pt x="224" y="111"/>
                </a:cubicBezTo>
                <a:cubicBezTo>
                  <a:pt x="224" y="50"/>
                  <a:pt x="174" y="0"/>
                  <a:pt x="112" y="0"/>
                </a:cubicBezTo>
                <a:close/>
                <a:moveTo>
                  <a:pt x="112" y="317"/>
                </a:moveTo>
                <a:cubicBezTo>
                  <a:pt x="91" y="297"/>
                  <a:pt x="16" y="217"/>
                  <a:pt x="16" y="111"/>
                </a:cubicBezTo>
                <a:cubicBezTo>
                  <a:pt x="16" y="58"/>
                  <a:pt x="59" y="16"/>
                  <a:pt x="112" y="16"/>
                </a:cubicBezTo>
                <a:cubicBezTo>
                  <a:pt x="165" y="16"/>
                  <a:pt x="208" y="58"/>
                  <a:pt x="208" y="111"/>
                </a:cubicBezTo>
                <a:cubicBezTo>
                  <a:pt x="208" y="217"/>
                  <a:pt x="133" y="297"/>
                  <a:pt x="112" y="317"/>
                </a:cubicBezTo>
                <a:close/>
                <a:moveTo>
                  <a:pt x="112" y="48"/>
                </a:moveTo>
                <a:cubicBezTo>
                  <a:pt x="77" y="48"/>
                  <a:pt x="48" y="77"/>
                  <a:pt x="48" y="112"/>
                </a:cubicBezTo>
                <a:cubicBezTo>
                  <a:pt x="48" y="147"/>
                  <a:pt x="77" y="176"/>
                  <a:pt x="112" y="176"/>
                </a:cubicBezTo>
                <a:cubicBezTo>
                  <a:pt x="147" y="176"/>
                  <a:pt x="176" y="147"/>
                  <a:pt x="176" y="112"/>
                </a:cubicBezTo>
                <a:cubicBezTo>
                  <a:pt x="176" y="77"/>
                  <a:pt x="147" y="48"/>
                  <a:pt x="112" y="48"/>
                </a:cubicBezTo>
                <a:close/>
                <a:moveTo>
                  <a:pt x="112" y="160"/>
                </a:moveTo>
                <a:cubicBezTo>
                  <a:pt x="86" y="160"/>
                  <a:pt x="64" y="138"/>
                  <a:pt x="64" y="112"/>
                </a:cubicBezTo>
                <a:cubicBezTo>
                  <a:pt x="64" y="86"/>
                  <a:pt x="86" y="64"/>
                  <a:pt x="112" y="64"/>
                </a:cubicBezTo>
                <a:cubicBezTo>
                  <a:pt x="138" y="64"/>
                  <a:pt x="160" y="86"/>
                  <a:pt x="160" y="112"/>
                </a:cubicBezTo>
                <a:cubicBezTo>
                  <a:pt x="160" y="138"/>
                  <a:pt x="138" y="160"/>
                  <a:pt x="112" y="1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8344841-C439-4C78-B389-0A0AC7EBB06C}"/>
              </a:ext>
            </a:extLst>
          </p:cNvPr>
          <p:cNvSpPr txBox="1"/>
          <p:nvPr/>
        </p:nvSpPr>
        <p:spPr>
          <a:xfrm>
            <a:off x="9015736" y="661270"/>
            <a:ext cx="2349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1800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the question to answer?</a:t>
            </a:r>
            <a:endParaRPr lang="en-US" sz="1800" i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367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CB5F56-79DE-4733-9CB3-878E6534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Simple Yes/No Flowchart Template</a:t>
            </a:r>
          </a:p>
        </p:txBody>
      </p:sp>
      <p:sp>
        <p:nvSpPr>
          <p:cNvPr id="54" name="Rounded Rectangle 99">
            <a:extLst>
              <a:ext uri="{FF2B5EF4-FFF2-40B4-BE49-F238E27FC236}">
                <a16:creationId xmlns:a16="http://schemas.microsoft.com/office/drawing/2014/main" id="{BD45D952-0AB8-4728-B3B8-F89DF1FC05E4}"/>
              </a:ext>
            </a:extLst>
          </p:cNvPr>
          <p:cNvSpPr/>
          <p:nvPr/>
        </p:nvSpPr>
        <p:spPr>
          <a:xfrm>
            <a:off x="1835309" y="2204864"/>
            <a:ext cx="1585313" cy="594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Question?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Flowchart: Decision 54">
            <a:extLst>
              <a:ext uri="{FF2B5EF4-FFF2-40B4-BE49-F238E27FC236}">
                <a16:creationId xmlns:a16="http://schemas.microsoft.com/office/drawing/2014/main" id="{A9314C60-B904-48FC-9157-A18C676A2439}"/>
              </a:ext>
            </a:extLst>
          </p:cNvPr>
          <p:cNvSpPr/>
          <p:nvPr/>
        </p:nvSpPr>
        <p:spPr>
          <a:xfrm>
            <a:off x="4413673" y="1914442"/>
            <a:ext cx="1170201" cy="1170201"/>
          </a:xfrm>
          <a:prstGeom prst="flowChartDecision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Text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3A5C0C95-3C37-456C-92A6-DE545EC6E2E9}"/>
              </a:ext>
            </a:extLst>
          </p:cNvPr>
          <p:cNvSpPr/>
          <p:nvPr/>
        </p:nvSpPr>
        <p:spPr>
          <a:xfrm>
            <a:off x="4314865" y="4034550"/>
            <a:ext cx="1301078" cy="594494"/>
          </a:xfrm>
          <a:prstGeom prst="flowChartProcess">
            <a:avLst/>
          </a:prstGeom>
          <a:solidFill>
            <a:schemeClr val="accent4"/>
          </a:solidFill>
          <a:ln w="19050">
            <a:solidFill>
              <a:schemeClr val="accent4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Text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B0AE59A-74DC-4887-AB17-40E1EB397366}"/>
              </a:ext>
            </a:extLst>
          </p:cNvPr>
          <p:cNvGrpSpPr/>
          <p:nvPr/>
        </p:nvGrpSpPr>
        <p:grpSpPr>
          <a:xfrm>
            <a:off x="5742939" y="2363714"/>
            <a:ext cx="625182" cy="262582"/>
            <a:chOff x="2896302" y="2395728"/>
            <a:chExt cx="5254050" cy="2206752"/>
          </a:xfrm>
          <a:solidFill>
            <a:schemeClr val="bg1"/>
          </a:solidFill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9247661-9736-4210-9A09-8212E9D6A6CB}"/>
                </a:ext>
              </a:extLst>
            </p:cNvPr>
            <p:cNvSpPr/>
            <p:nvPr/>
          </p:nvSpPr>
          <p:spPr>
            <a:xfrm>
              <a:off x="2896302" y="3230881"/>
              <a:ext cx="4722106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Freeform 227">
              <a:extLst>
                <a:ext uri="{FF2B5EF4-FFF2-40B4-BE49-F238E27FC236}">
                  <a16:creationId xmlns:a16="http://schemas.microsoft.com/office/drawing/2014/main" id="{E7A1EBA5-3A57-4760-A6BB-E8BB409B4B84}"/>
                </a:ext>
              </a:extLst>
            </p:cNvPr>
            <p:cNvSpPr/>
            <p:nvPr/>
          </p:nvSpPr>
          <p:spPr>
            <a:xfrm>
              <a:off x="6254496" y="2395728"/>
              <a:ext cx="1895856" cy="2206752"/>
            </a:xfrm>
            <a:custGeom>
              <a:avLst/>
              <a:gdLst>
                <a:gd name="connsiteX0" fmla="*/ 1895856 w 1895856"/>
                <a:gd name="connsiteY0" fmla="*/ 1103376 h 2206752"/>
                <a:gd name="connsiteX1" fmla="*/ 719328 w 1895856"/>
                <a:gd name="connsiteY1" fmla="*/ 2206752 h 2206752"/>
                <a:gd name="connsiteX2" fmla="*/ 60960 w 1895856"/>
                <a:gd name="connsiteY2" fmla="*/ 2206752 h 2206752"/>
                <a:gd name="connsiteX3" fmla="*/ 1133856 w 1895856"/>
                <a:gd name="connsiteY3" fmla="*/ 1182624 h 2206752"/>
                <a:gd name="connsiteX4" fmla="*/ 1133856 w 1895856"/>
                <a:gd name="connsiteY4" fmla="*/ 1042416 h 2206752"/>
                <a:gd name="connsiteX5" fmla="*/ 0 w 1895856"/>
                <a:gd name="connsiteY5" fmla="*/ 0 h 2206752"/>
                <a:gd name="connsiteX6" fmla="*/ 707136 w 1895856"/>
                <a:gd name="connsiteY6" fmla="*/ 0 h 2206752"/>
                <a:gd name="connsiteX7" fmla="*/ 1895856 w 1895856"/>
                <a:gd name="connsiteY7" fmla="*/ 1103376 h 2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5856" h="2206752">
                  <a:moveTo>
                    <a:pt x="1895856" y="1103376"/>
                  </a:moveTo>
                  <a:lnTo>
                    <a:pt x="719328" y="2206752"/>
                  </a:lnTo>
                  <a:lnTo>
                    <a:pt x="60960" y="2206752"/>
                  </a:lnTo>
                  <a:lnTo>
                    <a:pt x="1133856" y="1182624"/>
                  </a:lnTo>
                  <a:lnTo>
                    <a:pt x="1133856" y="1042416"/>
                  </a:lnTo>
                  <a:lnTo>
                    <a:pt x="0" y="0"/>
                  </a:lnTo>
                  <a:lnTo>
                    <a:pt x="707136" y="0"/>
                  </a:lnTo>
                  <a:lnTo>
                    <a:pt x="1895856" y="11033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116" tIns="22558" rIns="45116" bIns="225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0380CCA-7F25-4ECF-957B-AC9AE257366A}"/>
              </a:ext>
            </a:extLst>
          </p:cNvPr>
          <p:cNvSpPr txBox="1"/>
          <p:nvPr/>
        </p:nvSpPr>
        <p:spPr>
          <a:xfrm>
            <a:off x="5632053" y="2156950"/>
            <a:ext cx="10028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  <a:endParaRPr lang="en-US" sz="16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D6B137-8FA6-44DC-8F4E-BA0D95A5AF65}"/>
              </a:ext>
            </a:extLst>
          </p:cNvPr>
          <p:cNvSpPr txBox="1"/>
          <p:nvPr/>
        </p:nvSpPr>
        <p:spPr>
          <a:xfrm>
            <a:off x="5082442" y="3136176"/>
            <a:ext cx="10028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endParaRPr lang="en-US" sz="16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10C8F1F7-AB04-41D1-AF39-ED15AF2D1D54}"/>
              </a:ext>
            </a:extLst>
          </p:cNvPr>
          <p:cNvSpPr/>
          <p:nvPr/>
        </p:nvSpPr>
        <p:spPr>
          <a:xfrm>
            <a:off x="6544473" y="1935771"/>
            <a:ext cx="1170201" cy="1170201"/>
          </a:xfrm>
          <a:prstGeom prst="flowChartDecision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Text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FE41467-3A68-48A6-99B1-20E668DF7A6C}"/>
              </a:ext>
            </a:extLst>
          </p:cNvPr>
          <p:cNvGrpSpPr/>
          <p:nvPr/>
        </p:nvGrpSpPr>
        <p:grpSpPr>
          <a:xfrm>
            <a:off x="7841609" y="2363714"/>
            <a:ext cx="625182" cy="262582"/>
            <a:chOff x="2896302" y="2395728"/>
            <a:chExt cx="5254050" cy="2206752"/>
          </a:xfrm>
          <a:solidFill>
            <a:schemeClr val="bg1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7121E23-D74D-4051-9877-B90090FE5FE5}"/>
                </a:ext>
              </a:extLst>
            </p:cNvPr>
            <p:cNvSpPr/>
            <p:nvPr/>
          </p:nvSpPr>
          <p:spPr>
            <a:xfrm>
              <a:off x="2896302" y="3230881"/>
              <a:ext cx="4722106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Freeform 227">
              <a:extLst>
                <a:ext uri="{FF2B5EF4-FFF2-40B4-BE49-F238E27FC236}">
                  <a16:creationId xmlns:a16="http://schemas.microsoft.com/office/drawing/2014/main" id="{D717A019-6608-40FD-8F0B-75A36291A76F}"/>
                </a:ext>
              </a:extLst>
            </p:cNvPr>
            <p:cNvSpPr/>
            <p:nvPr/>
          </p:nvSpPr>
          <p:spPr>
            <a:xfrm>
              <a:off x="6254496" y="2395728"/>
              <a:ext cx="1895856" cy="2206752"/>
            </a:xfrm>
            <a:custGeom>
              <a:avLst/>
              <a:gdLst>
                <a:gd name="connsiteX0" fmla="*/ 1895856 w 1895856"/>
                <a:gd name="connsiteY0" fmla="*/ 1103376 h 2206752"/>
                <a:gd name="connsiteX1" fmla="*/ 719328 w 1895856"/>
                <a:gd name="connsiteY1" fmla="*/ 2206752 h 2206752"/>
                <a:gd name="connsiteX2" fmla="*/ 60960 w 1895856"/>
                <a:gd name="connsiteY2" fmla="*/ 2206752 h 2206752"/>
                <a:gd name="connsiteX3" fmla="*/ 1133856 w 1895856"/>
                <a:gd name="connsiteY3" fmla="*/ 1182624 h 2206752"/>
                <a:gd name="connsiteX4" fmla="*/ 1133856 w 1895856"/>
                <a:gd name="connsiteY4" fmla="*/ 1042416 h 2206752"/>
                <a:gd name="connsiteX5" fmla="*/ 0 w 1895856"/>
                <a:gd name="connsiteY5" fmla="*/ 0 h 2206752"/>
                <a:gd name="connsiteX6" fmla="*/ 707136 w 1895856"/>
                <a:gd name="connsiteY6" fmla="*/ 0 h 2206752"/>
                <a:gd name="connsiteX7" fmla="*/ 1895856 w 1895856"/>
                <a:gd name="connsiteY7" fmla="*/ 1103376 h 2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5856" h="2206752">
                  <a:moveTo>
                    <a:pt x="1895856" y="1103376"/>
                  </a:moveTo>
                  <a:lnTo>
                    <a:pt x="719328" y="2206752"/>
                  </a:lnTo>
                  <a:lnTo>
                    <a:pt x="60960" y="2206752"/>
                  </a:lnTo>
                  <a:lnTo>
                    <a:pt x="1133856" y="1182624"/>
                  </a:lnTo>
                  <a:lnTo>
                    <a:pt x="1133856" y="1042416"/>
                  </a:lnTo>
                  <a:lnTo>
                    <a:pt x="0" y="0"/>
                  </a:lnTo>
                  <a:lnTo>
                    <a:pt x="707136" y="0"/>
                  </a:lnTo>
                  <a:lnTo>
                    <a:pt x="1895856" y="11033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116" tIns="22558" rIns="45116" bIns="225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9303567-9F9E-4404-869C-7384F6C2BBEE}"/>
              </a:ext>
            </a:extLst>
          </p:cNvPr>
          <p:cNvGrpSpPr/>
          <p:nvPr/>
        </p:nvGrpSpPr>
        <p:grpSpPr>
          <a:xfrm rot="5400000">
            <a:off x="4686181" y="3428116"/>
            <a:ext cx="625182" cy="262582"/>
            <a:chOff x="2896302" y="2395728"/>
            <a:chExt cx="5254050" cy="2206752"/>
          </a:xfrm>
          <a:solidFill>
            <a:schemeClr val="bg1"/>
          </a:solidFill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D66D67D-648B-476B-9606-12345651F284}"/>
                </a:ext>
              </a:extLst>
            </p:cNvPr>
            <p:cNvSpPr/>
            <p:nvPr/>
          </p:nvSpPr>
          <p:spPr>
            <a:xfrm>
              <a:off x="2896302" y="3230881"/>
              <a:ext cx="4722106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" name="Freeform 227">
              <a:extLst>
                <a:ext uri="{FF2B5EF4-FFF2-40B4-BE49-F238E27FC236}">
                  <a16:creationId xmlns:a16="http://schemas.microsoft.com/office/drawing/2014/main" id="{4EA806AB-1D2B-497B-9FDF-2244E3D88D5F}"/>
                </a:ext>
              </a:extLst>
            </p:cNvPr>
            <p:cNvSpPr/>
            <p:nvPr/>
          </p:nvSpPr>
          <p:spPr>
            <a:xfrm>
              <a:off x="6254496" y="2395728"/>
              <a:ext cx="1895856" cy="2206752"/>
            </a:xfrm>
            <a:custGeom>
              <a:avLst/>
              <a:gdLst>
                <a:gd name="connsiteX0" fmla="*/ 1895856 w 1895856"/>
                <a:gd name="connsiteY0" fmla="*/ 1103376 h 2206752"/>
                <a:gd name="connsiteX1" fmla="*/ 719328 w 1895856"/>
                <a:gd name="connsiteY1" fmla="*/ 2206752 h 2206752"/>
                <a:gd name="connsiteX2" fmla="*/ 60960 w 1895856"/>
                <a:gd name="connsiteY2" fmla="*/ 2206752 h 2206752"/>
                <a:gd name="connsiteX3" fmla="*/ 1133856 w 1895856"/>
                <a:gd name="connsiteY3" fmla="*/ 1182624 h 2206752"/>
                <a:gd name="connsiteX4" fmla="*/ 1133856 w 1895856"/>
                <a:gd name="connsiteY4" fmla="*/ 1042416 h 2206752"/>
                <a:gd name="connsiteX5" fmla="*/ 0 w 1895856"/>
                <a:gd name="connsiteY5" fmla="*/ 0 h 2206752"/>
                <a:gd name="connsiteX6" fmla="*/ 707136 w 1895856"/>
                <a:gd name="connsiteY6" fmla="*/ 0 h 2206752"/>
                <a:gd name="connsiteX7" fmla="*/ 1895856 w 1895856"/>
                <a:gd name="connsiteY7" fmla="*/ 1103376 h 2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5856" h="2206752">
                  <a:moveTo>
                    <a:pt x="1895856" y="1103376"/>
                  </a:moveTo>
                  <a:lnTo>
                    <a:pt x="719328" y="2206752"/>
                  </a:lnTo>
                  <a:lnTo>
                    <a:pt x="60960" y="2206752"/>
                  </a:lnTo>
                  <a:lnTo>
                    <a:pt x="1133856" y="1182624"/>
                  </a:lnTo>
                  <a:lnTo>
                    <a:pt x="1133856" y="1042416"/>
                  </a:lnTo>
                  <a:lnTo>
                    <a:pt x="0" y="0"/>
                  </a:lnTo>
                  <a:lnTo>
                    <a:pt x="707136" y="0"/>
                  </a:lnTo>
                  <a:lnTo>
                    <a:pt x="1895856" y="11033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116" tIns="22558" rIns="45116" bIns="225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8" name="Flowchart: Process 107">
            <a:extLst>
              <a:ext uri="{FF2B5EF4-FFF2-40B4-BE49-F238E27FC236}">
                <a16:creationId xmlns:a16="http://schemas.microsoft.com/office/drawing/2014/main" id="{2CDC5277-C7DE-4CDD-B3BD-045965AB188A}"/>
              </a:ext>
            </a:extLst>
          </p:cNvPr>
          <p:cNvSpPr/>
          <p:nvPr/>
        </p:nvSpPr>
        <p:spPr>
          <a:xfrm>
            <a:off x="6483826" y="4034943"/>
            <a:ext cx="1301078" cy="594494"/>
          </a:xfrm>
          <a:prstGeom prst="flowChartProcess">
            <a:avLst/>
          </a:prstGeom>
          <a:solidFill>
            <a:schemeClr val="accent4"/>
          </a:solidFill>
          <a:ln w="19050">
            <a:solidFill>
              <a:schemeClr val="accent4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Text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AB2518B-0E5C-4CEA-B680-20529DB531EA}"/>
              </a:ext>
            </a:extLst>
          </p:cNvPr>
          <p:cNvSpPr txBox="1"/>
          <p:nvPr/>
        </p:nvSpPr>
        <p:spPr>
          <a:xfrm>
            <a:off x="7763406" y="2156671"/>
            <a:ext cx="10028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  <a:endParaRPr lang="en-US" sz="16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B0F0594-1B2E-4D08-B248-A6A94C6C85FC}"/>
              </a:ext>
            </a:extLst>
          </p:cNvPr>
          <p:cNvSpPr txBox="1"/>
          <p:nvPr/>
        </p:nvSpPr>
        <p:spPr>
          <a:xfrm>
            <a:off x="7213794" y="3135896"/>
            <a:ext cx="10028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endParaRPr lang="en-US" sz="16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81592F6-2C98-4EB6-8CFC-44552AA20415}"/>
              </a:ext>
            </a:extLst>
          </p:cNvPr>
          <p:cNvGrpSpPr/>
          <p:nvPr/>
        </p:nvGrpSpPr>
        <p:grpSpPr>
          <a:xfrm rot="5400000">
            <a:off x="6817533" y="3427836"/>
            <a:ext cx="625182" cy="262582"/>
            <a:chOff x="2896302" y="2395728"/>
            <a:chExt cx="5254050" cy="2206752"/>
          </a:xfrm>
          <a:solidFill>
            <a:schemeClr val="bg1"/>
          </a:solidFill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BD192C9-A6E3-40FC-A1E2-B4AEB38CA90F}"/>
                </a:ext>
              </a:extLst>
            </p:cNvPr>
            <p:cNvSpPr/>
            <p:nvPr/>
          </p:nvSpPr>
          <p:spPr>
            <a:xfrm>
              <a:off x="2896302" y="3230881"/>
              <a:ext cx="4722106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Freeform 227">
              <a:extLst>
                <a:ext uri="{FF2B5EF4-FFF2-40B4-BE49-F238E27FC236}">
                  <a16:creationId xmlns:a16="http://schemas.microsoft.com/office/drawing/2014/main" id="{631ABFA2-F865-4D21-A15D-DCEA364A2339}"/>
                </a:ext>
              </a:extLst>
            </p:cNvPr>
            <p:cNvSpPr/>
            <p:nvPr/>
          </p:nvSpPr>
          <p:spPr>
            <a:xfrm>
              <a:off x="6254496" y="2395728"/>
              <a:ext cx="1895856" cy="2206752"/>
            </a:xfrm>
            <a:custGeom>
              <a:avLst/>
              <a:gdLst>
                <a:gd name="connsiteX0" fmla="*/ 1895856 w 1895856"/>
                <a:gd name="connsiteY0" fmla="*/ 1103376 h 2206752"/>
                <a:gd name="connsiteX1" fmla="*/ 719328 w 1895856"/>
                <a:gd name="connsiteY1" fmla="*/ 2206752 h 2206752"/>
                <a:gd name="connsiteX2" fmla="*/ 60960 w 1895856"/>
                <a:gd name="connsiteY2" fmla="*/ 2206752 h 2206752"/>
                <a:gd name="connsiteX3" fmla="*/ 1133856 w 1895856"/>
                <a:gd name="connsiteY3" fmla="*/ 1182624 h 2206752"/>
                <a:gd name="connsiteX4" fmla="*/ 1133856 w 1895856"/>
                <a:gd name="connsiteY4" fmla="*/ 1042416 h 2206752"/>
                <a:gd name="connsiteX5" fmla="*/ 0 w 1895856"/>
                <a:gd name="connsiteY5" fmla="*/ 0 h 2206752"/>
                <a:gd name="connsiteX6" fmla="*/ 707136 w 1895856"/>
                <a:gd name="connsiteY6" fmla="*/ 0 h 2206752"/>
                <a:gd name="connsiteX7" fmla="*/ 1895856 w 1895856"/>
                <a:gd name="connsiteY7" fmla="*/ 1103376 h 2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5856" h="2206752">
                  <a:moveTo>
                    <a:pt x="1895856" y="1103376"/>
                  </a:moveTo>
                  <a:lnTo>
                    <a:pt x="719328" y="2206752"/>
                  </a:lnTo>
                  <a:lnTo>
                    <a:pt x="60960" y="2206752"/>
                  </a:lnTo>
                  <a:lnTo>
                    <a:pt x="1133856" y="1182624"/>
                  </a:lnTo>
                  <a:lnTo>
                    <a:pt x="1133856" y="1042416"/>
                  </a:lnTo>
                  <a:lnTo>
                    <a:pt x="0" y="0"/>
                  </a:lnTo>
                  <a:lnTo>
                    <a:pt x="707136" y="0"/>
                  </a:lnTo>
                  <a:lnTo>
                    <a:pt x="1895856" y="11033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116" tIns="22558" rIns="45116" bIns="225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6" name="Flowchart: Process 125">
            <a:extLst>
              <a:ext uri="{FF2B5EF4-FFF2-40B4-BE49-F238E27FC236}">
                <a16:creationId xmlns:a16="http://schemas.microsoft.com/office/drawing/2014/main" id="{BC414B05-8216-4E9E-9D30-5C7C1D4375AE}"/>
              </a:ext>
            </a:extLst>
          </p:cNvPr>
          <p:cNvSpPr/>
          <p:nvPr/>
        </p:nvSpPr>
        <p:spPr>
          <a:xfrm>
            <a:off x="8697058" y="2207563"/>
            <a:ext cx="1301078" cy="594494"/>
          </a:xfrm>
          <a:prstGeom prst="flowChartProcess">
            <a:avLst/>
          </a:prstGeom>
          <a:solidFill>
            <a:schemeClr val="accent4"/>
          </a:solidFill>
          <a:ln w="19050">
            <a:solidFill>
              <a:schemeClr val="accent4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Text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CE8265B-86CF-4FA1-BECA-CA98C5D88E5A}"/>
              </a:ext>
            </a:extLst>
          </p:cNvPr>
          <p:cNvSpPr txBox="1"/>
          <p:nvPr/>
        </p:nvSpPr>
        <p:spPr>
          <a:xfrm>
            <a:off x="9422799" y="5831135"/>
            <a:ext cx="2345206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E35BF5F-5A0D-48EF-94F4-031A07DB52AC}"/>
              </a:ext>
            </a:extLst>
          </p:cNvPr>
          <p:cNvSpPr txBox="1"/>
          <p:nvPr/>
        </p:nvSpPr>
        <p:spPr>
          <a:xfrm>
            <a:off x="9422799" y="5446099"/>
            <a:ext cx="2345206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2000" b="1" kern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Edit Text Here</a:t>
            </a: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602911-3FC2-4961-849B-EA521FF49D65}"/>
              </a:ext>
            </a:extLst>
          </p:cNvPr>
          <p:cNvSpPr txBox="1"/>
          <p:nvPr/>
        </p:nvSpPr>
        <p:spPr>
          <a:xfrm>
            <a:off x="5217663" y="5875709"/>
            <a:ext cx="2345206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A7573F4-0938-4F8C-B809-796FCDA88503}"/>
              </a:ext>
            </a:extLst>
          </p:cNvPr>
          <p:cNvSpPr txBox="1"/>
          <p:nvPr/>
        </p:nvSpPr>
        <p:spPr>
          <a:xfrm>
            <a:off x="5217663" y="5490673"/>
            <a:ext cx="2345206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2000" b="1" kern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Edit Text Here</a:t>
            </a: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49A84F-96DC-46AF-A36E-0BC23B968FE9}"/>
              </a:ext>
            </a:extLst>
          </p:cNvPr>
          <p:cNvSpPr txBox="1"/>
          <p:nvPr/>
        </p:nvSpPr>
        <p:spPr>
          <a:xfrm>
            <a:off x="1324064" y="5875709"/>
            <a:ext cx="2345206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FF931CF-E81A-4401-89DB-2B92E2498777}"/>
              </a:ext>
            </a:extLst>
          </p:cNvPr>
          <p:cNvSpPr txBox="1"/>
          <p:nvPr/>
        </p:nvSpPr>
        <p:spPr>
          <a:xfrm>
            <a:off x="1324064" y="5490673"/>
            <a:ext cx="2345206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2000" b="1" kern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Edit Text Here</a:t>
            </a: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4D5841C2-A824-4C8C-94C3-9A85D15FF87A}"/>
              </a:ext>
            </a:extLst>
          </p:cNvPr>
          <p:cNvSpPr>
            <a:spLocks noEditPoints="1"/>
          </p:cNvSpPr>
          <p:nvPr/>
        </p:nvSpPr>
        <p:spPr bwMode="auto">
          <a:xfrm>
            <a:off x="4673019" y="5530123"/>
            <a:ext cx="255560" cy="457188"/>
          </a:xfrm>
          <a:custGeom>
            <a:avLst/>
            <a:gdLst>
              <a:gd name="T0" fmla="*/ 152 w 176"/>
              <a:gd name="T1" fmla="*/ 0 h 312"/>
              <a:gd name="T2" fmla="*/ 24 w 176"/>
              <a:gd name="T3" fmla="*/ 0 h 312"/>
              <a:gd name="T4" fmla="*/ 0 w 176"/>
              <a:gd name="T5" fmla="*/ 24 h 312"/>
              <a:gd name="T6" fmla="*/ 0 w 176"/>
              <a:gd name="T7" fmla="*/ 288 h 312"/>
              <a:gd name="T8" fmla="*/ 24 w 176"/>
              <a:gd name="T9" fmla="*/ 312 h 312"/>
              <a:gd name="T10" fmla="*/ 152 w 176"/>
              <a:gd name="T11" fmla="*/ 312 h 312"/>
              <a:gd name="T12" fmla="*/ 176 w 176"/>
              <a:gd name="T13" fmla="*/ 288 h 312"/>
              <a:gd name="T14" fmla="*/ 176 w 176"/>
              <a:gd name="T15" fmla="*/ 24 h 312"/>
              <a:gd name="T16" fmla="*/ 152 w 176"/>
              <a:gd name="T17" fmla="*/ 0 h 312"/>
              <a:gd name="T18" fmla="*/ 160 w 176"/>
              <a:gd name="T19" fmla="*/ 288 h 312"/>
              <a:gd name="T20" fmla="*/ 152 w 176"/>
              <a:gd name="T21" fmla="*/ 296 h 312"/>
              <a:gd name="T22" fmla="*/ 24 w 176"/>
              <a:gd name="T23" fmla="*/ 296 h 312"/>
              <a:gd name="T24" fmla="*/ 16 w 176"/>
              <a:gd name="T25" fmla="*/ 288 h 312"/>
              <a:gd name="T26" fmla="*/ 16 w 176"/>
              <a:gd name="T27" fmla="*/ 272 h 312"/>
              <a:gd name="T28" fmla="*/ 160 w 176"/>
              <a:gd name="T29" fmla="*/ 272 h 312"/>
              <a:gd name="T30" fmla="*/ 160 w 176"/>
              <a:gd name="T31" fmla="*/ 288 h 312"/>
              <a:gd name="T32" fmla="*/ 160 w 176"/>
              <a:gd name="T33" fmla="*/ 256 h 312"/>
              <a:gd name="T34" fmla="*/ 16 w 176"/>
              <a:gd name="T35" fmla="*/ 256 h 312"/>
              <a:gd name="T36" fmla="*/ 16 w 176"/>
              <a:gd name="T37" fmla="*/ 56 h 312"/>
              <a:gd name="T38" fmla="*/ 160 w 176"/>
              <a:gd name="T39" fmla="*/ 56 h 312"/>
              <a:gd name="T40" fmla="*/ 160 w 176"/>
              <a:gd name="T41" fmla="*/ 256 h 312"/>
              <a:gd name="T42" fmla="*/ 160 w 176"/>
              <a:gd name="T43" fmla="*/ 40 h 312"/>
              <a:gd name="T44" fmla="*/ 16 w 176"/>
              <a:gd name="T45" fmla="*/ 40 h 312"/>
              <a:gd name="T46" fmla="*/ 16 w 176"/>
              <a:gd name="T47" fmla="*/ 24 h 312"/>
              <a:gd name="T48" fmla="*/ 24 w 176"/>
              <a:gd name="T49" fmla="*/ 16 h 312"/>
              <a:gd name="T50" fmla="*/ 152 w 176"/>
              <a:gd name="T51" fmla="*/ 16 h 312"/>
              <a:gd name="T52" fmla="*/ 160 w 176"/>
              <a:gd name="T53" fmla="*/ 24 h 312"/>
              <a:gd name="T54" fmla="*/ 160 w 176"/>
              <a:gd name="T55" fmla="*/ 4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6" h="312">
                <a:moveTo>
                  <a:pt x="152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301"/>
                  <a:pt x="11" y="312"/>
                  <a:pt x="24" y="312"/>
                </a:cubicBezTo>
                <a:cubicBezTo>
                  <a:pt x="152" y="312"/>
                  <a:pt x="152" y="312"/>
                  <a:pt x="152" y="312"/>
                </a:cubicBezTo>
                <a:cubicBezTo>
                  <a:pt x="165" y="312"/>
                  <a:pt x="176" y="301"/>
                  <a:pt x="176" y="288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11"/>
                  <a:pt x="165" y="0"/>
                  <a:pt x="152" y="0"/>
                </a:cubicBezTo>
                <a:close/>
                <a:moveTo>
                  <a:pt x="160" y="288"/>
                </a:moveTo>
                <a:cubicBezTo>
                  <a:pt x="160" y="292"/>
                  <a:pt x="156" y="296"/>
                  <a:pt x="152" y="296"/>
                </a:cubicBezTo>
                <a:cubicBezTo>
                  <a:pt x="24" y="296"/>
                  <a:pt x="24" y="296"/>
                  <a:pt x="24" y="296"/>
                </a:cubicBezTo>
                <a:cubicBezTo>
                  <a:pt x="20" y="296"/>
                  <a:pt x="16" y="292"/>
                  <a:pt x="16" y="288"/>
                </a:cubicBezTo>
                <a:cubicBezTo>
                  <a:pt x="16" y="272"/>
                  <a:pt x="16" y="272"/>
                  <a:pt x="16" y="272"/>
                </a:cubicBezTo>
                <a:cubicBezTo>
                  <a:pt x="160" y="272"/>
                  <a:pt x="160" y="272"/>
                  <a:pt x="160" y="272"/>
                </a:cubicBezTo>
                <a:lnTo>
                  <a:pt x="160" y="288"/>
                </a:lnTo>
                <a:close/>
                <a:moveTo>
                  <a:pt x="160" y="256"/>
                </a:moveTo>
                <a:cubicBezTo>
                  <a:pt x="16" y="256"/>
                  <a:pt x="16" y="256"/>
                  <a:pt x="16" y="2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60" y="56"/>
                  <a:pt x="160" y="56"/>
                  <a:pt x="160" y="56"/>
                </a:cubicBezTo>
                <a:lnTo>
                  <a:pt x="160" y="256"/>
                </a:lnTo>
                <a:close/>
                <a:moveTo>
                  <a:pt x="160" y="40"/>
                </a:moveTo>
                <a:cubicBezTo>
                  <a:pt x="16" y="40"/>
                  <a:pt x="16" y="40"/>
                  <a:pt x="16" y="40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0"/>
                  <a:pt x="20" y="16"/>
                  <a:pt x="24" y="16"/>
                </a:cubicBezTo>
                <a:cubicBezTo>
                  <a:pt x="152" y="16"/>
                  <a:pt x="152" y="16"/>
                  <a:pt x="152" y="16"/>
                </a:cubicBezTo>
                <a:cubicBezTo>
                  <a:pt x="156" y="16"/>
                  <a:pt x="160" y="20"/>
                  <a:pt x="160" y="24"/>
                </a:cubicBezTo>
                <a:lnTo>
                  <a:pt x="160" y="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0" name="Freeform 8">
            <a:extLst>
              <a:ext uri="{FF2B5EF4-FFF2-40B4-BE49-F238E27FC236}">
                <a16:creationId xmlns:a16="http://schemas.microsoft.com/office/drawing/2014/main" id="{1735B97E-EDD3-468A-97B0-E501481D9A52}"/>
              </a:ext>
            </a:extLst>
          </p:cNvPr>
          <p:cNvSpPr>
            <a:spLocks noEditPoints="1"/>
          </p:cNvSpPr>
          <p:nvPr/>
        </p:nvSpPr>
        <p:spPr bwMode="auto">
          <a:xfrm>
            <a:off x="747020" y="5440839"/>
            <a:ext cx="367280" cy="407444"/>
          </a:xfrm>
          <a:custGeom>
            <a:avLst/>
            <a:gdLst>
              <a:gd name="T0" fmla="*/ 260 w 320"/>
              <a:gd name="T1" fmla="*/ 232 h 352"/>
              <a:gd name="T2" fmla="*/ 213 w 320"/>
              <a:gd name="T3" fmla="*/ 255 h 352"/>
              <a:gd name="T4" fmla="*/ 116 w 320"/>
              <a:gd name="T5" fmla="*/ 199 h 352"/>
              <a:gd name="T6" fmla="*/ 116 w 320"/>
              <a:gd name="T7" fmla="*/ 153 h 352"/>
              <a:gd name="T8" fmla="*/ 213 w 320"/>
              <a:gd name="T9" fmla="*/ 96 h 352"/>
              <a:gd name="T10" fmla="*/ 260 w 320"/>
              <a:gd name="T11" fmla="*/ 120 h 352"/>
              <a:gd name="T12" fmla="*/ 320 w 320"/>
              <a:gd name="T13" fmla="*/ 60 h 352"/>
              <a:gd name="T14" fmla="*/ 260 w 320"/>
              <a:gd name="T15" fmla="*/ 0 h 352"/>
              <a:gd name="T16" fmla="*/ 200 w 320"/>
              <a:gd name="T17" fmla="*/ 60 h 352"/>
              <a:gd name="T18" fmla="*/ 204 w 320"/>
              <a:gd name="T19" fmla="*/ 82 h 352"/>
              <a:gd name="T20" fmla="*/ 107 w 320"/>
              <a:gd name="T21" fmla="*/ 139 h 352"/>
              <a:gd name="T22" fmla="*/ 60 w 320"/>
              <a:gd name="T23" fmla="*/ 116 h 352"/>
              <a:gd name="T24" fmla="*/ 0 w 320"/>
              <a:gd name="T25" fmla="*/ 176 h 352"/>
              <a:gd name="T26" fmla="*/ 60 w 320"/>
              <a:gd name="T27" fmla="*/ 236 h 352"/>
              <a:gd name="T28" fmla="*/ 107 w 320"/>
              <a:gd name="T29" fmla="*/ 213 h 352"/>
              <a:gd name="T30" fmla="*/ 204 w 320"/>
              <a:gd name="T31" fmla="*/ 269 h 352"/>
              <a:gd name="T32" fmla="*/ 200 w 320"/>
              <a:gd name="T33" fmla="*/ 292 h 352"/>
              <a:gd name="T34" fmla="*/ 260 w 320"/>
              <a:gd name="T35" fmla="*/ 352 h 352"/>
              <a:gd name="T36" fmla="*/ 320 w 320"/>
              <a:gd name="T37" fmla="*/ 292 h 352"/>
              <a:gd name="T38" fmla="*/ 260 w 320"/>
              <a:gd name="T39" fmla="*/ 232 h 352"/>
              <a:gd name="T40" fmla="*/ 260 w 320"/>
              <a:gd name="T41" fmla="*/ 16 h 352"/>
              <a:gd name="T42" fmla="*/ 304 w 320"/>
              <a:gd name="T43" fmla="*/ 60 h 352"/>
              <a:gd name="T44" fmla="*/ 260 w 320"/>
              <a:gd name="T45" fmla="*/ 104 h 352"/>
              <a:gd name="T46" fmla="*/ 216 w 320"/>
              <a:gd name="T47" fmla="*/ 60 h 352"/>
              <a:gd name="T48" fmla="*/ 260 w 320"/>
              <a:gd name="T49" fmla="*/ 16 h 352"/>
              <a:gd name="T50" fmla="*/ 60 w 320"/>
              <a:gd name="T51" fmla="*/ 220 h 352"/>
              <a:gd name="T52" fmla="*/ 16 w 320"/>
              <a:gd name="T53" fmla="*/ 176 h 352"/>
              <a:gd name="T54" fmla="*/ 60 w 320"/>
              <a:gd name="T55" fmla="*/ 132 h 352"/>
              <a:gd name="T56" fmla="*/ 104 w 320"/>
              <a:gd name="T57" fmla="*/ 176 h 352"/>
              <a:gd name="T58" fmla="*/ 60 w 320"/>
              <a:gd name="T59" fmla="*/ 220 h 352"/>
              <a:gd name="T60" fmla="*/ 260 w 320"/>
              <a:gd name="T61" fmla="*/ 336 h 352"/>
              <a:gd name="T62" fmla="*/ 216 w 320"/>
              <a:gd name="T63" fmla="*/ 292 h 352"/>
              <a:gd name="T64" fmla="*/ 260 w 320"/>
              <a:gd name="T65" fmla="*/ 248 h 352"/>
              <a:gd name="T66" fmla="*/ 304 w 320"/>
              <a:gd name="T67" fmla="*/ 292 h 352"/>
              <a:gd name="T68" fmla="*/ 260 w 320"/>
              <a:gd name="T69" fmla="*/ 3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20" h="352">
                <a:moveTo>
                  <a:pt x="260" y="232"/>
                </a:moveTo>
                <a:cubicBezTo>
                  <a:pt x="241" y="232"/>
                  <a:pt x="224" y="241"/>
                  <a:pt x="213" y="255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84"/>
                  <a:pt x="122" y="168"/>
                  <a:pt x="116" y="15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24" y="110"/>
                  <a:pt x="241" y="120"/>
                  <a:pt x="260" y="120"/>
                </a:cubicBezTo>
                <a:cubicBezTo>
                  <a:pt x="293" y="120"/>
                  <a:pt x="320" y="93"/>
                  <a:pt x="320" y="60"/>
                </a:cubicBezTo>
                <a:cubicBezTo>
                  <a:pt x="320" y="26"/>
                  <a:pt x="293" y="0"/>
                  <a:pt x="260" y="0"/>
                </a:cubicBezTo>
                <a:cubicBezTo>
                  <a:pt x="227" y="0"/>
                  <a:pt x="200" y="26"/>
                  <a:pt x="200" y="60"/>
                </a:cubicBezTo>
                <a:cubicBezTo>
                  <a:pt x="200" y="68"/>
                  <a:pt x="202" y="76"/>
                  <a:pt x="204" y="82"/>
                </a:cubicBezTo>
                <a:cubicBezTo>
                  <a:pt x="107" y="139"/>
                  <a:pt x="107" y="139"/>
                  <a:pt x="107" y="139"/>
                </a:cubicBezTo>
                <a:cubicBezTo>
                  <a:pt x="96" y="125"/>
                  <a:pt x="79" y="116"/>
                  <a:pt x="60" y="116"/>
                </a:cubicBezTo>
                <a:cubicBezTo>
                  <a:pt x="27" y="116"/>
                  <a:pt x="0" y="143"/>
                  <a:pt x="0" y="176"/>
                </a:cubicBezTo>
                <a:cubicBezTo>
                  <a:pt x="0" y="209"/>
                  <a:pt x="27" y="236"/>
                  <a:pt x="60" y="236"/>
                </a:cubicBezTo>
                <a:cubicBezTo>
                  <a:pt x="79" y="236"/>
                  <a:pt x="96" y="227"/>
                  <a:pt x="107" y="213"/>
                </a:cubicBezTo>
                <a:cubicBezTo>
                  <a:pt x="204" y="269"/>
                  <a:pt x="204" y="269"/>
                  <a:pt x="204" y="269"/>
                </a:cubicBezTo>
                <a:cubicBezTo>
                  <a:pt x="202" y="276"/>
                  <a:pt x="200" y="284"/>
                  <a:pt x="200" y="292"/>
                </a:cubicBezTo>
                <a:cubicBezTo>
                  <a:pt x="200" y="325"/>
                  <a:pt x="227" y="352"/>
                  <a:pt x="260" y="352"/>
                </a:cubicBezTo>
                <a:cubicBezTo>
                  <a:pt x="293" y="352"/>
                  <a:pt x="320" y="325"/>
                  <a:pt x="320" y="292"/>
                </a:cubicBezTo>
                <a:cubicBezTo>
                  <a:pt x="320" y="259"/>
                  <a:pt x="293" y="232"/>
                  <a:pt x="260" y="232"/>
                </a:cubicBezTo>
                <a:close/>
                <a:moveTo>
                  <a:pt x="260" y="16"/>
                </a:moveTo>
                <a:cubicBezTo>
                  <a:pt x="284" y="16"/>
                  <a:pt x="304" y="36"/>
                  <a:pt x="304" y="60"/>
                </a:cubicBezTo>
                <a:cubicBezTo>
                  <a:pt x="304" y="84"/>
                  <a:pt x="284" y="104"/>
                  <a:pt x="260" y="104"/>
                </a:cubicBezTo>
                <a:cubicBezTo>
                  <a:pt x="236" y="104"/>
                  <a:pt x="216" y="84"/>
                  <a:pt x="216" y="60"/>
                </a:cubicBezTo>
                <a:cubicBezTo>
                  <a:pt x="216" y="36"/>
                  <a:pt x="236" y="16"/>
                  <a:pt x="260" y="16"/>
                </a:cubicBezTo>
                <a:close/>
                <a:moveTo>
                  <a:pt x="60" y="220"/>
                </a:moveTo>
                <a:cubicBezTo>
                  <a:pt x="36" y="220"/>
                  <a:pt x="16" y="200"/>
                  <a:pt x="16" y="176"/>
                </a:cubicBezTo>
                <a:cubicBezTo>
                  <a:pt x="16" y="152"/>
                  <a:pt x="36" y="132"/>
                  <a:pt x="60" y="132"/>
                </a:cubicBezTo>
                <a:cubicBezTo>
                  <a:pt x="84" y="132"/>
                  <a:pt x="104" y="152"/>
                  <a:pt x="104" y="176"/>
                </a:cubicBezTo>
                <a:cubicBezTo>
                  <a:pt x="104" y="200"/>
                  <a:pt x="84" y="220"/>
                  <a:pt x="60" y="220"/>
                </a:cubicBezTo>
                <a:close/>
                <a:moveTo>
                  <a:pt x="260" y="336"/>
                </a:moveTo>
                <a:cubicBezTo>
                  <a:pt x="236" y="336"/>
                  <a:pt x="216" y="316"/>
                  <a:pt x="216" y="292"/>
                </a:cubicBezTo>
                <a:cubicBezTo>
                  <a:pt x="216" y="268"/>
                  <a:pt x="236" y="248"/>
                  <a:pt x="260" y="248"/>
                </a:cubicBezTo>
                <a:cubicBezTo>
                  <a:pt x="284" y="248"/>
                  <a:pt x="304" y="268"/>
                  <a:pt x="304" y="292"/>
                </a:cubicBezTo>
                <a:cubicBezTo>
                  <a:pt x="304" y="316"/>
                  <a:pt x="284" y="336"/>
                  <a:pt x="260" y="33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41" name="Freeform 12">
            <a:extLst>
              <a:ext uri="{FF2B5EF4-FFF2-40B4-BE49-F238E27FC236}">
                <a16:creationId xmlns:a16="http://schemas.microsoft.com/office/drawing/2014/main" id="{5B265EB2-4755-4184-9A8B-F19EFF6F59CA}"/>
              </a:ext>
            </a:extLst>
          </p:cNvPr>
          <p:cNvSpPr>
            <a:spLocks noEditPoints="1"/>
          </p:cNvSpPr>
          <p:nvPr/>
        </p:nvSpPr>
        <p:spPr bwMode="auto">
          <a:xfrm>
            <a:off x="8867561" y="5446099"/>
            <a:ext cx="326038" cy="493960"/>
          </a:xfrm>
          <a:custGeom>
            <a:avLst/>
            <a:gdLst>
              <a:gd name="T0" fmla="*/ 112 w 224"/>
              <a:gd name="T1" fmla="*/ 0 h 337"/>
              <a:gd name="T2" fmla="*/ 0 w 224"/>
              <a:gd name="T3" fmla="*/ 111 h 337"/>
              <a:gd name="T4" fmla="*/ 107 w 224"/>
              <a:gd name="T5" fmla="*/ 334 h 337"/>
              <a:gd name="T6" fmla="*/ 117 w 224"/>
              <a:gd name="T7" fmla="*/ 334 h 337"/>
              <a:gd name="T8" fmla="*/ 224 w 224"/>
              <a:gd name="T9" fmla="*/ 111 h 337"/>
              <a:gd name="T10" fmla="*/ 112 w 224"/>
              <a:gd name="T11" fmla="*/ 0 h 337"/>
              <a:gd name="T12" fmla="*/ 112 w 224"/>
              <a:gd name="T13" fmla="*/ 317 h 337"/>
              <a:gd name="T14" fmla="*/ 16 w 224"/>
              <a:gd name="T15" fmla="*/ 111 h 337"/>
              <a:gd name="T16" fmla="*/ 112 w 224"/>
              <a:gd name="T17" fmla="*/ 16 h 337"/>
              <a:gd name="T18" fmla="*/ 208 w 224"/>
              <a:gd name="T19" fmla="*/ 111 h 337"/>
              <a:gd name="T20" fmla="*/ 112 w 224"/>
              <a:gd name="T21" fmla="*/ 317 h 337"/>
              <a:gd name="T22" fmla="*/ 112 w 224"/>
              <a:gd name="T23" fmla="*/ 48 h 337"/>
              <a:gd name="T24" fmla="*/ 48 w 224"/>
              <a:gd name="T25" fmla="*/ 112 h 337"/>
              <a:gd name="T26" fmla="*/ 112 w 224"/>
              <a:gd name="T27" fmla="*/ 176 h 337"/>
              <a:gd name="T28" fmla="*/ 176 w 224"/>
              <a:gd name="T29" fmla="*/ 112 h 337"/>
              <a:gd name="T30" fmla="*/ 112 w 224"/>
              <a:gd name="T31" fmla="*/ 48 h 337"/>
              <a:gd name="T32" fmla="*/ 112 w 224"/>
              <a:gd name="T33" fmla="*/ 160 h 337"/>
              <a:gd name="T34" fmla="*/ 64 w 224"/>
              <a:gd name="T35" fmla="*/ 112 h 337"/>
              <a:gd name="T36" fmla="*/ 112 w 224"/>
              <a:gd name="T37" fmla="*/ 64 h 337"/>
              <a:gd name="T38" fmla="*/ 160 w 224"/>
              <a:gd name="T39" fmla="*/ 112 h 337"/>
              <a:gd name="T40" fmla="*/ 112 w 224"/>
              <a:gd name="T41" fmla="*/ 160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337">
                <a:moveTo>
                  <a:pt x="112" y="0"/>
                </a:moveTo>
                <a:cubicBezTo>
                  <a:pt x="50" y="0"/>
                  <a:pt x="0" y="50"/>
                  <a:pt x="0" y="111"/>
                </a:cubicBezTo>
                <a:cubicBezTo>
                  <a:pt x="0" y="241"/>
                  <a:pt x="102" y="330"/>
                  <a:pt x="107" y="334"/>
                </a:cubicBezTo>
                <a:cubicBezTo>
                  <a:pt x="110" y="337"/>
                  <a:pt x="114" y="337"/>
                  <a:pt x="117" y="334"/>
                </a:cubicBezTo>
                <a:cubicBezTo>
                  <a:pt x="122" y="330"/>
                  <a:pt x="224" y="241"/>
                  <a:pt x="224" y="111"/>
                </a:cubicBezTo>
                <a:cubicBezTo>
                  <a:pt x="224" y="50"/>
                  <a:pt x="174" y="0"/>
                  <a:pt x="112" y="0"/>
                </a:cubicBezTo>
                <a:close/>
                <a:moveTo>
                  <a:pt x="112" y="317"/>
                </a:moveTo>
                <a:cubicBezTo>
                  <a:pt x="91" y="297"/>
                  <a:pt x="16" y="217"/>
                  <a:pt x="16" y="111"/>
                </a:cubicBezTo>
                <a:cubicBezTo>
                  <a:pt x="16" y="58"/>
                  <a:pt x="59" y="16"/>
                  <a:pt x="112" y="16"/>
                </a:cubicBezTo>
                <a:cubicBezTo>
                  <a:pt x="165" y="16"/>
                  <a:pt x="208" y="58"/>
                  <a:pt x="208" y="111"/>
                </a:cubicBezTo>
                <a:cubicBezTo>
                  <a:pt x="208" y="217"/>
                  <a:pt x="133" y="297"/>
                  <a:pt x="112" y="317"/>
                </a:cubicBezTo>
                <a:close/>
                <a:moveTo>
                  <a:pt x="112" y="48"/>
                </a:moveTo>
                <a:cubicBezTo>
                  <a:pt x="77" y="48"/>
                  <a:pt x="48" y="77"/>
                  <a:pt x="48" y="112"/>
                </a:cubicBezTo>
                <a:cubicBezTo>
                  <a:pt x="48" y="147"/>
                  <a:pt x="77" y="176"/>
                  <a:pt x="112" y="176"/>
                </a:cubicBezTo>
                <a:cubicBezTo>
                  <a:pt x="147" y="176"/>
                  <a:pt x="176" y="147"/>
                  <a:pt x="176" y="112"/>
                </a:cubicBezTo>
                <a:cubicBezTo>
                  <a:pt x="176" y="77"/>
                  <a:pt x="147" y="48"/>
                  <a:pt x="112" y="48"/>
                </a:cubicBezTo>
                <a:close/>
                <a:moveTo>
                  <a:pt x="112" y="160"/>
                </a:moveTo>
                <a:cubicBezTo>
                  <a:pt x="86" y="160"/>
                  <a:pt x="64" y="138"/>
                  <a:pt x="64" y="112"/>
                </a:cubicBezTo>
                <a:cubicBezTo>
                  <a:pt x="64" y="86"/>
                  <a:pt x="86" y="64"/>
                  <a:pt x="112" y="64"/>
                </a:cubicBezTo>
                <a:cubicBezTo>
                  <a:pt x="138" y="64"/>
                  <a:pt x="160" y="86"/>
                  <a:pt x="160" y="112"/>
                </a:cubicBezTo>
                <a:cubicBezTo>
                  <a:pt x="160" y="138"/>
                  <a:pt x="138" y="160"/>
                  <a:pt x="112" y="1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670B12-4910-47D2-9369-BCA842F292E2}"/>
              </a:ext>
            </a:extLst>
          </p:cNvPr>
          <p:cNvSpPr txBox="1"/>
          <p:nvPr/>
        </p:nvSpPr>
        <p:spPr>
          <a:xfrm>
            <a:off x="1441724" y="3001663"/>
            <a:ext cx="2349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US" sz="1800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the question to answer?</a:t>
            </a:r>
            <a:endParaRPr lang="en-US" sz="1800" i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3E45E6B-D557-40F0-8B98-5A9E3FC5C877}"/>
              </a:ext>
            </a:extLst>
          </p:cNvPr>
          <p:cNvGrpSpPr/>
          <p:nvPr/>
        </p:nvGrpSpPr>
        <p:grpSpPr>
          <a:xfrm>
            <a:off x="3661556" y="2363714"/>
            <a:ext cx="625182" cy="262582"/>
            <a:chOff x="2896302" y="2395728"/>
            <a:chExt cx="5254050" cy="2206752"/>
          </a:xfrm>
          <a:solidFill>
            <a:schemeClr val="bg1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F868B48-34B3-4841-9A1B-1CEADEAC7D47}"/>
                </a:ext>
              </a:extLst>
            </p:cNvPr>
            <p:cNvSpPr/>
            <p:nvPr/>
          </p:nvSpPr>
          <p:spPr>
            <a:xfrm>
              <a:off x="2896302" y="3230881"/>
              <a:ext cx="4722106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227">
              <a:extLst>
                <a:ext uri="{FF2B5EF4-FFF2-40B4-BE49-F238E27FC236}">
                  <a16:creationId xmlns:a16="http://schemas.microsoft.com/office/drawing/2014/main" id="{3AAF2D8D-BFB9-433C-8D21-CA911A1BBD28}"/>
                </a:ext>
              </a:extLst>
            </p:cNvPr>
            <p:cNvSpPr/>
            <p:nvPr/>
          </p:nvSpPr>
          <p:spPr>
            <a:xfrm>
              <a:off x="6254496" y="2395728"/>
              <a:ext cx="1895856" cy="2206752"/>
            </a:xfrm>
            <a:custGeom>
              <a:avLst/>
              <a:gdLst>
                <a:gd name="connsiteX0" fmla="*/ 1895856 w 1895856"/>
                <a:gd name="connsiteY0" fmla="*/ 1103376 h 2206752"/>
                <a:gd name="connsiteX1" fmla="*/ 719328 w 1895856"/>
                <a:gd name="connsiteY1" fmla="*/ 2206752 h 2206752"/>
                <a:gd name="connsiteX2" fmla="*/ 60960 w 1895856"/>
                <a:gd name="connsiteY2" fmla="*/ 2206752 h 2206752"/>
                <a:gd name="connsiteX3" fmla="*/ 1133856 w 1895856"/>
                <a:gd name="connsiteY3" fmla="*/ 1182624 h 2206752"/>
                <a:gd name="connsiteX4" fmla="*/ 1133856 w 1895856"/>
                <a:gd name="connsiteY4" fmla="*/ 1042416 h 2206752"/>
                <a:gd name="connsiteX5" fmla="*/ 0 w 1895856"/>
                <a:gd name="connsiteY5" fmla="*/ 0 h 2206752"/>
                <a:gd name="connsiteX6" fmla="*/ 707136 w 1895856"/>
                <a:gd name="connsiteY6" fmla="*/ 0 h 2206752"/>
                <a:gd name="connsiteX7" fmla="*/ 1895856 w 1895856"/>
                <a:gd name="connsiteY7" fmla="*/ 1103376 h 2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5856" h="2206752">
                  <a:moveTo>
                    <a:pt x="1895856" y="1103376"/>
                  </a:moveTo>
                  <a:lnTo>
                    <a:pt x="719328" y="2206752"/>
                  </a:lnTo>
                  <a:lnTo>
                    <a:pt x="60960" y="2206752"/>
                  </a:lnTo>
                  <a:lnTo>
                    <a:pt x="1133856" y="1182624"/>
                  </a:lnTo>
                  <a:lnTo>
                    <a:pt x="1133856" y="1042416"/>
                  </a:lnTo>
                  <a:lnTo>
                    <a:pt x="0" y="0"/>
                  </a:lnTo>
                  <a:lnTo>
                    <a:pt x="707136" y="0"/>
                  </a:lnTo>
                  <a:lnTo>
                    <a:pt x="1895856" y="11033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116" tIns="22558" rIns="45116" bIns="225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58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CB5F56-79DE-4733-9CB3-878E6534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Yes/No Flowchart</a:t>
            </a:r>
          </a:p>
        </p:txBody>
      </p:sp>
      <p:sp>
        <p:nvSpPr>
          <p:cNvPr id="54" name="Rounded Rectangle 99">
            <a:extLst>
              <a:ext uri="{FF2B5EF4-FFF2-40B4-BE49-F238E27FC236}">
                <a16:creationId xmlns:a16="http://schemas.microsoft.com/office/drawing/2014/main" id="{BD45D952-0AB8-4728-B3B8-F89DF1FC05E4}"/>
              </a:ext>
            </a:extLst>
          </p:cNvPr>
          <p:cNvSpPr/>
          <p:nvPr/>
        </p:nvSpPr>
        <p:spPr>
          <a:xfrm>
            <a:off x="7375934" y="715495"/>
            <a:ext cx="1441194" cy="54044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Flowchart: Decision 54">
            <a:extLst>
              <a:ext uri="{FF2B5EF4-FFF2-40B4-BE49-F238E27FC236}">
                <a16:creationId xmlns:a16="http://schemas.microsoft.com/office/drawing/2014/main" id="{A9314C60-B904-48FC-9157-A18C676A2439}"/>
              </a:ext>
            </a:extLst>
          </p:cNvPr>
          <p:cNvSpPr/>
          <p:nvPr/>
        </p:nvSpPr>
        <p:spPr>
          <a:xfrm>
            <a:off x="7564622" y="1842553"/>
            <a:ext cx="1063819" cy="1063819"/>
          </a:xfrm>
          <a:prstGeom prst="flowChartDecision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Text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3A5C0C95-3C37-456C-92A6-DE545EC6E2E9}"/>
              </a:ext>
            </a:extLst>
          </p:cNvPr>
          <p:cNvSpPr/>
          <p:nvPr/>
        </p:nvSpPr>
        <p:spPr>
          <a:xfrm>
            <a:off x="5948854" y="3745012"/>
            <a:ext cx="1301078" cy="540449"/>
          </a:xfrm>
          <a:prstGeom prst="flowChartProcess">
            <a:avLst/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Text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B0AE59A-74DC-4887-AB17-40E1EB397366}"/>
              </a:ext>
            </a:extLst>
          </p:cNvPr>
          <p:cNvGrpSpPr/>
          <p:nvPr/>
        </p:nvGrpSpPr>
        <p:grpSpPr>
          <a:xfrm rot="5400000">
            <a:off x="7917467" y="3074357"/>
            <a:ext cx="333840" cy="238711"/>
            <a:chOff x="5064188" y="2395728"/>
            <a:chExt cx="3086164" cy="220675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9247661-9736-4210-9A09-8212E9D6A6CB}"/>
                </a:ext>
              </a:extLst>
            </p:cNvPr>
            <p:cNvSpPr/>
            <p:nvPr/>
          </p:nvSpPr>
          <p:spPr>
            <a:xfrm>
              <a:off x="5064188" y="3230880"/>
              <a:ext cx="2554224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Freeform 227">
              <a:extLst>
                <a:ext uri="{FF2B5EF4-FFF2-40B4-BE49-F238E27FC236}">
                  <a16:creationId xmlns:a16="http://schemas.microsoft.com/office/drawing/2014/main" id="{E7A1EBA5-3A57-4760-A6BB-E8BB409B4B84}"/>
                </a:ext>
              </a:extLst>
            </p:cNvPr>
            <p:cNvSpPr/>
            <p:nvPr/>
          </p:nvSpPr>
          <p:spPr>
            <a:xfrm>
              <a:off x="6254496" y="2395728"/>
              <a:ext cx="1895856" cy="2206752"/>
            </a:xfrm>
            <a:custGeom>
              <a:avLst/>
              <a:gdLst>
                <a:gd name="connsiteX0" fmla="*/ 1895856 w 1895856"/>
                <a:gd name="connsiteY0" fmla="*/ 1103376 h 2206752"/>
                <a:gd name="connsiteX1" fmla="*/ 719328 w 1895856"/>
                <a:gd name="connsiteY1" fmla="*/ 2206752 h 2206752"/>
                <a:gd name="connsiteX2" fmla="*/ 60960 w 1895856"/>
                <a:gd name="connsiteY2" fmla="*/ 2206752 h 2206752"/>
                <a:gd name="connsiteX3" fmla="*/ 1133856 w 1895856"/>
                <a:gd name="connsiteY3" fmla="*/ 1182624 h 2206752"/>
                <a:gd name="connsiteX4" fmla="*/ 1133856 w 1895856"/>
                <a:gd name="connsiteY4" fmla="*/ 1042416 h 2206752"/>
                <a:gd name="connsiteX5" fmla="*/ 0 w 1895856"/>
                <a:gd name="connsiteY5" fmla="*/ 0 h 2206752"/>
                <a:gd name="connsiteX6" fmla="*/ 707136 w 1895856"/>
                <a:gd name="connsiteY6" fmla="*/ 0 h 2206752"/>
                <a:gd name="connsiteX7" fmla="*/ 1895856 w 1895856"/>
                <a:gd name="connsiteY7" fmla="*/ 1103376 h 2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5856" h="2206752">
                  <a:moveTo>
                    <a:pt x="1895856" y="1103376"/>
                  </a:moveTo>
                  <a:lnTo>
                    <a:pt x="719328" y="2206752"/>
                  </a:lnTo>
                  <a:lnTo>
                    <a:pt x="60960" y="2206752"/>
                  </a:lnTo>
                  <a:lnTo>
                    <a:pt x="1133856" y="1182624"/>
                  </a:lnTo>
                  <a:lnTo>
                    <a:pt x="1133856" y="1042416"/>
                  </a:lnTo>
                  <a:lnTo>
                    <a:pt x="0" y="0"/>
                  </a:lnTo>
                  <a:lnTo>
                    <a:pt x="707136" y="0"/>
                  </a:lnTo>
                  <a:lnTo>
                    <a:pt x="1895856" y="11033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116" tIns="22558" rIns="45116" bIns="225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295427D-33D5-425A-A220-55F4C018F45F}"/>
              </a:ext>
            </a:extLst>
          </p:cNvPr>
          <p:cNvGrpSpPr/>
          <p:nvPr/>
        </p:nvGrpSpPr>
        <p:grpSpPr>
          <a:xfrm flipH="1">
            <a:off x="6480041" y="2327275"/>
            <a:ext cx="952219" cy="1265231"/>
            <a:chOff x="3958577" y="2815049"/>
            <a:chExt cx="1449979" cy="192661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2B02B7F-99B6-41EB-998E-2AA01A8283FC}"/>
                </a:ext>
              </a:extLst>
            </p:cNvPr>
            <p:cNvSpPr/>
            <p:nvPr/>
          </p:nvSpPr>
          <p:spPr>
            <a:xfrm rot="5400000">
              <a:off x="4312953" y="3679228"/>
              <a:ext cx="1821012" cy="926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A9203BD-98FC-4B28-9231-FC1F080171A4}"/>
                </a:ext>
              </a:extLst>
            </p:cNvPr>
            <p:cNvSpPr/>
            <p:nvPr/>
          </p:nvSpPr>
          <p:spPr>
            <a:xfrm>
              <a:off x="3958577" y="2815049"/>
              <a:ext cx="1311215" cy="926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Freeform 292">
              <a:extLst>
                <a:ext uri="{FF2B5EF4-FFF2-40B4-BE49-F238E27FC236}">
                  <a16:creationId xmlns:a16="http://schemas.microsoft.com/office/drawing/2014/main" id="{E1E1A339-EB64-4F03-9311-FA3DF5A23D89}"/>
                </a:ext>
              </a:extLst>
            </p:cNvPr>
            <p:cNvSpPr/>
            <p:nvPr/>
          </p:nvSpPr>
          <p:spPr>
            <a:xfrm rot="5400000">
              <a:off x="5070667" y="4403773"/>
              <a:ext cx="312284" cy="363495"/>
            </a:xfrm>
            <a:custGeom>
              <a:avLst/>
              <a:gdLst>
                <a:gd name="connsiteX0" fmla="*/ 1895856 w 1895856"/>
                <a:gd name="connsiteY0" fmla="*/ 1103376 h 2206752"/>
                <a:gd name="connsiteX1" fmla="*/ 719328 w 1895856"/>
                <a:gd name="connsiteY1" fmla="*/ 2206752 h 2206752"/>
                <a:gd name="connsiteX2" fmla="*/ 60960 w 1895856"/>
                <a:gd name="connsiteY2" fmla="*/ 2206752 h 2206752"/>
                <a:gd name="connsiteX3" fmla="*/ 1133856 w 1895856"/>
                <a:gd name="connsiteY3" fmla="*/ 1182624 h 2206752"/>
                <a:gd name="connsiteX4" fmla="*/ 1133856 w 1895856"/>
                <a:gd name="connsiteY4" fmla="*/ 1042416 h 2206752"/>
                <a:gd name="connsiteX5" fmla="*/ 0 w 1895856"/>
                <a:gd name="connsiteY5" fmla="*/ 0 h 2206752"/>
                <a:gd name="connsiteX6" fmla="*/ 707136 w 1895856"/>
                <a:gd name="connsiteY6" fmla="*/ 0 h 2206752"/>
                <a:gd name="connsiteX7" fmla="*/ 1895856 w 1895856"/>
                <a:gd name="connsiteY7" fmla="*/ 1103376 h 2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5856" h="2206752">
                  <a:moveTo>
                    <a:pt x="1895856" y="1103376"/>
                  </a:moveTo>
                  <a:lnTo>
                    <a:pt x="719328" y="2206752"/>
                  </a:lnTo>
                  <a:lnTo>
                    <a:pt x="60960" y="2206752"/>
                  </a:lnTo>
                  <a:lnTo>
                    <a:pt x="1133856" y="1182624"/>
                  </a:lnTo>
                  <a:lnTo>
                    <a:pt x="1133856" y="1042416"/>
                  </a:lnTo>
                  <a:lnTo>
                    <a:pt x="0" y="0"/>
                  </a:lnTo>
                  <a:lnTo>
                    <a:pt x="707136" y="0"/>
                  </a:lnTo>
                  <a:lnTo>
                    <a:pt x="1895856" y="11033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116" tIns="22558" rIns="45116" bIns="225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0380CCA-7F25-4ECF-957B-AC9AE257366A}"/>
              </a:ext>
            </a:extLst>
          </p:cNvPr>
          <p:cNvSpPr txBox="1"/>
          <p:nvPr/>
        </p:nvSpPr>
        <p:spPr>
          <a:xfrm>
            <a:off x="8172595" y="2815380"/>
            <a:ext cx="9116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D6B137-8FA6-44DC-8F4E-BA0D95A5AF65}"/>
              </a:ext>
            </a:extLst>
          </p:cNvPr>
          <p:cNvSpPr txBox="1"/>
          <p:nvPr/>
        </p:nvSpPr>
        <p:spPr>
          <a:xfrm>
            <a:off x="7134527" y="1980199"/>
            <a:ext cx="9116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99D63BC-6831-4879-9647-D51ABD9A1CDB}"/>
              </a:ext>
            </a:extLst>
          </p:cNvPr>
          <p:cNvGrpSpPr/>
          <p:nvPr/>
        </p:nvGrpSpPr>
        <p:grpSpPr>
          <a:xfrm flipH="1" flipV="1">
            <a:off x="6468547" y="4535960"/>
            <a:ext cx="952219" cy="1130905"/>
            <a:chOff x="3958577" y="2815049"/>
            <a:chExt cx="1449979" cy="192661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AF3FB97-8AEA-4D26-AC79-04FEDAEDA9C6}"/>
                </a:ext>
              </a:extLst>
            </p:cNvPr>
            <p:cNvSpPr/>
            <p:nvPr/>
          </p:nvSpPr>
          <p:spPr>
            <a:xfrm rot="5400000">
              <a:off x="4312953" y="3679228"/>
              <a:ext cx="1821012" cy="926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9081147-C424-4764-8519-C74494F570B2}"/>
                </a:ext>
              </a:extLst>
            </p:cNvPr>
            <p:cNvSpPr/>
            <p:nvPr/>
          </p:nvSpPr>
          <p:spPr>
            <a:xfrm>
              <a:off x="3958577" y="2815049"/>
              <a:ext cx="1311215" cy="926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Freeform 292">
              <a:extLst>
                <a:ext uri="{FF2B5EF4-FFF2-40B4-BE49-F238E27FC236}">
                  <a16:creationId xmlns:a16="http://schemas.microsoft.com/office/drawing/2014/main" id="{41E1E21F-DDDC-4DED-9FC7-BC0BAA599ED2}"/>
                </a:ext>
              </a:extLst>
            </p:cNvPr>
            <p:cNvSpPr/>
            <p:nvPr/>
          </p:nvSpPr>
          <p:spPr>
            <a:xfrm rot="5400000">
              <a:off x="5070667" y="4403773"/>
              <a:ext cx="312284" cy="363495"/>
            </a:xfrm>
            <a:custGeom>
              <a:avLst/>
              <a:gdLst>
                <a:gd name="connsiteX0" fmla="*/ 1895856 w 1895856"/>
                <a:gd name="connsiteY0" fmla="*/ 1103376 h 2206752"/>
                <a:gd name="connsiteX1" fmla="*/ 719328 w 1895856"/>
                <a:gd name="connsiteY1" fmla="*/ 2206752 h 2206752"/>
                <a:gd name="connsiteX2" fmla="*/ 60960 w 1895856"/>
                <a:gd name="connsiteY2" fmla="*/ 2206752 h 2206752"/>
                <a:gd name="connsiteX3" fmla="*/ 1133856 w 1895856"/>
                <a:gd name="connsiteY3" fmla="*/ 1182624 h 2206752"/>
                <a:gd name="connsiteX4" fmla="*/ 1133856 w 1895856"/>
                <a:gd name="connsiteY4" fmla="*/ 1042416 h 2206752"/>
                <a:gd name="connsiteX5" fmla="*/ 0 w 1895856"/>
                <a:gd name="connsiteY5" fmla="*/ 0 h 2206752"/>
                <a:gd name="connsiteX6" fmla="*/ 707136 w 1895856"/>
                <a:gd name="connsiteY6" fmla="*/ 0 h 2206752"/>
                <a:gd name="connsiteX7" fmla="*/ 1895856 w 1895856"/>
                <a:gd name="connsiteY7" fmla="*/ 1103376 h 2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5856" h="2206752">
                  <a:moveTo>
                    <a:pt x="1895856" y="1103376"/>
                  </a:moveTo>
                  <a:lnTo>
                    <a:pt x="719328" y="2206752"/>
                  </a:lnTo>
                  <a:lnTo>
                    <a:pt x="60960" y="2206752"/>
                  </a:lnTo>
                  <a:lnTo>
                    <a:pt x="1133856" y="1182624"/>
                  </a:lnTo>
                  <a:lnTo>
                    <a:pt x="1133856" y="1042416"/>
                  </a:lnTo>
                  <a:lnTo>
                    <a:pt x="0" y="0"/>
                  </a:lnTo>
                  <a:lnTo>
                    <a:pt x="707136" y="0"/>
                  </a:lnTo>
                  <a:lnTo>
                    <a:pt x="1895856" y="11033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116" tIns="22558" rIns="45116" bIns="225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10C8F1F7-AB04-41D1-AF39-ED15AF2D1D54}"/>
              </a:ext>
            </a:extLst>
          </p:cNvPr>
          <p:cNvSpPr/>
          <p:nvPr/>
        </p:nvSpPr>
        <p:spPr>
          <a:xfrm>
            <a:off x="7552481" y="3463781"/>
            <a:ext cx="1063819" cy="1063819"/>
          </a:xfrm>
          <a:prstGeom prst="flowChartDecision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Text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1575A0F3-D8C4-4A09-89A4-2B5617A63B13}"/>
              </a:ext>
            </a:extLst>
          </p:cNvPr>
          <p:cNvSpPr/>
          <p:nvPr/>
        </p:nvSpPr>
        <p:spPr>
          <a:xfrm>
            <a:off x="7552481" y="5102282"/>
            <a:ext cx="1063819" cy="1063819"/>
          </a:xfrm>
          <a:prstGeom prst="flowChartDecision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Text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4F9EBD-3676-4A80-B196-111342CC25CD}"/>
              </a:ext>
            </a:extLst>
          </p:cNvPr>
          <p:cNvGrpSpPr/>
          <p:nvPr/>
        </p:nvGrpSpPr>
        <p:grpSpPr>
          <a:xfrm rot="5400000">
            <a:off x="7909634" y="4719500"/>
            <a:ext cx="333840" cy="238711"/>
            <a:chOff x="5064188" y="2395728"/>
            <a:chExt cx="3086164" cy="220675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8D3B7AA-B79E-40BA-9A73-B9E052AAB850}"/>
                </a:ext>
              </a:extLst>
            </p:cNvPr>
            <p:cNvSpPr/>
            <p:nvPr/>
          </p:nvSpPr>
          <p:spPr>
            <a:xfrm>
              <a:off x="5064188" y="3230880"/>
              <a:ext cx="2554224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Freeform 227">
              <a:extLst>
                <a:ext uri="{FF2B5EF4-FFF2-40B4-BE49-F238E27FC236}">
                  <a16:creationId xmlns:a16="http://schemas.microsoft.com/office/drawing/2014/main" id="{84B75448-898D-4F0E-8C86-9380579A564E}"/>
                </a:ext>
              </a:extLst>
            </p:cNvPr>
            <p:cNvSpPr/>
            <p:nvPr/>
          </p:nvSpPr>
          <p:spPr>
            <a:xfrm>
              <a:off x="6254496" y="2395728"/>
              <a:ext cx="1895856" cy="2206752"/>
            </a:xfrm>
            <a:custGeom>
              <a:avLst/>
              <a:gdLst>
                <a:gd name="connsiteX0" fmla="*/ 1895856 w 1895856"/>
                <a:gd name="connsiteY0" fmla="*/ 1103376 h 2206752"/>
                <a:gd name="connsiteX1" fmla="*/ 719328 w 1895856"/>
                <a:gd name="connsiteY1" fmla="*/ 2206752 h 2206752"/>
                <a:gd name="connsiteX2" fmla="*/ 60960 w 1895856"/>
                <a:gd name="connsiteY2" fmla="*/ 2206752 h 2206752"/>
                <a:gd name="connsiteX3" fmla="*/ 1133856 w 1895856"/>
                <a:gd name="connsiteY3" fmla="*/ 1182624 h 2206752"/>
                <a:gd name="connsiteX4" fmla="*/ 1133856 w 1895856"/>
                <a:gd name="connsiteY4" fmla="*/ 1042416 h 2206752"/>
                <a:gd name="connsiteX5" fmla="*/ 0 w 1895856"/>
                <a:gd name="connsiteY5" fmla="*/ 0 h 2206752"/>
                <a:gd name="connsiteX6" fmla="*/ 707136 w 1895856"/>
                <a:gd name="connsiteY6" fmla="*/ 0 h 2206752"/>
                <a:gd name="connsiteX7" fmla="*/ 1895856 w 1895856"/>
                <a:gd name="connsiteY7" fmla="*/ 1103376 h 2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5856" h="2206752">
                  <a:moveTo>
                    <a:pt x="1895856" y="1103376"/>
                  </a:moveTo>
                  <a:lnTo>
                    <a:pt x="719328" y="2206752"/>
                  </a:lnTo>
                  <a:lnTo>
                    <a:pt x="60960" y="2206752"/>
                  </a:lnTo>
                  <a:lnTo>
                    <a:pt x="1133856" y="1182624"/>
                  </a:lnTo>
                  <a:lnTo>
                    <a:pt x="1133856" y="1042416"/>
                  </a:lnTo>
                  <a:lnTo>
                    <a:pt x="0" y="0"/>
                  </a:lnTo>
                  <a:lnTo>
                    <a:pt x="707136" y="0"/>
                  </a:lnTo>
                  <a:lnTo>
                    <a:pt x="1895856" y="11033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116" tIns="22558" rIns="45116" bIns="225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524FF6C5-40C5-493A-B3E6-DF48376A7E3A}"/>
              </a:ext>
            </a:extLst>
          </p:cNvPr>
          <p:cNvSpPr txBox="1"/>
          <p:nvPr/>
        </p:nvSpPr>
        <p:spPr>
          <a:xfrm>
            <a:off x="8178336" y="4422814"/>
            <a:ext cx="9116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7F451013-B403-45B8-B3DC-6B34211808B7}"/>
              </a:ext>
            </a:extLst>
          </p:cNvPr>
          <p:cNvSpPr/>
          <p:nvPr/>
        </p:nvSpPr>
        <p:spPr>
          <a:xfrm>
            <a:off x="9198265" y="5369444"/>
            <a:ext cx="1301078" cy="540449"/>
          </a:xfrm>
          <a:prstGeom prst="flowChartProcess">
            <a:avLst/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Text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85FAD6A-23A6-4437-92E7-7090B2C66D0A}"/>
              </a:ext>
            </a:extLst>
          </p:cNvPr>
          <p:cNvGrpSpPr/>
          <p:nvPr/>
        </p:nvGrpSpPr>
        <p:grpSpPr>
          <a:xfrm rot="10800000" flipH="1" flipV="1">
            <a:off x="8753070" y="3962064"/>
            <a:ext cx="1219437" cy="1273621"/>
            <a:chOff x="3551676" y="2815049"/>
            <a:chExt cx="1856882" cy="216974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1759DFD-30A1-4C86-BF2C-C5D7D5E52187}"/>
                </a:ext>
              </a:extLst>
            </p:cNvPr>
            <p:cNvSpPr/>
            <p:nvPr/>
          </p:nvSpPr>
          <p:spPr>
            <a:xfrm rot="5400000">
              <a:off x="4179664" y="3812517"/>
              <a:ext cx="2087591" cy="926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B2F061B-B590-48F8-A91D-E76DE1161A80}"/>
                </a:ext>
              </a:extLst>
            </p:cNvPr>
            <p:cNvSpPr/>
            <p:nvPr/>
          </p:nvSpPr>
          <p:spPr>
            <a:xfrm>
              <a:off x="3551676" y="2815049"/>
              <a:ext cx="1718116" cy="1036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Freeform 292">
              <a:extLst>
                <a:ext uri="{FF2B5EF4-FFF2-40B4-BE49-F238E27FC236}">
                  <a16:creationId xmlns:a16="http://schemas.microsoft.com/office/drawing/2014/main" id="{7A33F521-3D05-4040-8623-8A75B4EC925A}"/>
                </a:ext>
              </a:extLst>
            </p:cNvPr>
            <p:cNvSpPr/>
            <p:nvPr/>
          </p:nvSpPr>
          <p:spPr>
            <a:xfrm rot="5400000">
              <a:off x="5070668" y="4646905"/>
              <a:ext cx="312284" cy="363496"/>
            </a:xfrm>
            <a:custGeom>
              <a:avLst/>
              <a:gdLst>
                <a:gd name="connsiteX0" fmla="*/ 1895856 w 1895856"/>
                <a:gd name="connsiteY0" fmla="*/ 1103376 h 2206752"/>
                <a:gd name="connsiteX1" fmla="*/ 719328 w 1895856"/>
                <a:gd name="connsiteY1" fmla="*/ 2206752 h 2206752"/>
                <a:gd name="connsiteX2" fmla="*/ 60960 w 1895856"/>
                <a:gd name="connsiteY2" fmla="*/ 2206752 h 2206752"/>
                <a:gd name="connsiteX3" fmla="*/ 1133856 w 1895856"/>
                <a:gd name="connsiteY3" fmla="*/ 1182624 h 2206752"/>
                <a:gd name="connsiteX4" fmla="*/ 1133856 w 1895856"/>
                <a:gd name="connsiteY4" fmla="*/ 1042416 h 2206752"/>
                <a:gd name="connsiteX5" fmla="*/ 0 w 1895856"/>
                <a:gd name="connsiteY5" fmla="*/ 0 h 2206752"/>
                <a:gd name="connsiteX6" fmla="*/ 707136 w 1895856"/>
                <a:gd name="connsiteY6" fmla="*/ 0 h 2206752"/>
                <a:gd name="connsiteX7" fmla="*/ 1895856 w 1895856"/>
                <a:gd name="connsiteY7" fmla="*/ 1103376 h 2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5856" h="2206752">
                  <a:moveTo>
                    <a:pt x="1895856" y="1103376"/>
                  </a:moveTo>
                  <a:lnTo>
                    <a:pt x="719328" y="2206752"/>
                  </a:lnTo>
                  <a:lnTo>
                    <a:pt x="60960" y="2206752"/>
                  </a:lnTo>
                  <a:lnTo>
                    <a:pt x="1133856" y="1182624"/>
                  </a:lnTo>
                  <a:lnTo>
                    <a:pt x="1133856" y="1042416"/>
                  </a:lnTo>
                  <a:lnTo>
                    <a:pt x="0" y="0"/>
                  </a:lnTo>
                  <a:lnTo>
                    <a:pt x="707136" y="0"/>
                  </a:lnTo>
                  <a:lnTo>
                    <a:pt x="1895856" y="11033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116" tIns="22558" rIns="45116" bIns="225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F2862DE-DD37-4879-A433-1A4E7AAC5CD2}"/>
              </a:ext>
            </a:extLst>
          </p:cNvPr>
          <p:cNvGrpSpPr/>
          <p:nvPr/>
        </p:nvGrpSpPr>
        <p:grpSpPr>
          <a:xfrm>
            <a:off x="8739438" y="5493118"/>
            <a:ext cx="333840" cy="238711"/>
            <a:chOff x="5064188" y="2395728"/>
            <a:chExt cx="3086164" cy="220675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95AE48-0E7B-418C-A17E-B88BC92F454C}"/>
                </a:ext>
              </a:extLst>
            </p:cNvPr>
            <p:cNvSpPr/>
            <p:nvPr/>
          </p:nvSpPr>
          <p:spPr>
            <a:xfrm>
              <a:off x="5064188" y="3230880"/>
              <a:ext cx="2554224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Freeform 227">
              <a:extLst>
                <a:ext uri="{FF2B5EF4-FFF2-40B4-BE49-F238E27FC236}">
                  <a16:creationId xmlns:a16="http://schemas.microsoft.com/office/drawing/2014/main" id="{03A74182-9695-4C73-8358-569B25CCB157}"/>
                </a:ext>
              </a:extLst>
            </p:cNvPr>
            <p:cNvSpPr/>
            <p:nvPr/>
          </p:nvSpPr>
          <p:spPr>
            <a:xfrm>
              <a:off x="6254496" y="2395728"/>
              <a:ext cx="1895856" cy="2206752"/>
            </a:xfrm>
            <a:custGeom>
              <a:avLst/>
              <a:gdLst>
                <a:gd name="connsiteX0" fmla="*/ 1895856 w 1895856"/>
                <a:gd name="connsiteY0" fmla="*/ 1103376 h 2206752"/>
                <a:gd name="connsiteX1" fmla="*/ 719328 w 1895856"/>
                <a:gd name="connsiteY1" fmla="*/ 2206752 h 2206752"/>
                <a:gd name="connsiteX2" fmla="*/ 60960 w 1895856"/>
                <a:gd name="connsiteY2" fmla="*/ 2206752 h 2206752"/>
                <a:gd name="connsiteX3" fmla="*/ 1133856 w 1895856"/>
                <a:gd name="connsiteY3" fmla="*/ 1182624 h 2206752"/>
                <a:gd name="connsiteX4" fmla="*/ 1133856 w 1895856"/>
                <a:gd name="connsiteY4" fmla="*/ 1042416 h 2206752"/>
                <a:gd name="connsiteX5" fmla="*/ 0 w 1895856"/>
                <a:gd name="connsiteY5" fmla="*/ 0 h 2206752"/>
                <a:gd name="connsiteX6" fmla="*/ 707136 w 1895856"/>
                <a:gd name="connsiteY6" fmla="*/ 0 h 2206752"/>
                <a:gd name="connsiteX7" fmla="*/ 1895856 w 1895856"/>
                <a:gd name="connsiteY7" fmla="*/ 1103376 h 2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5856" h="2206752">
                  <a:moveTo>
                    <a:pt x="1895856" y="1103376"/>
                  </a:moveTo>
                  <a:lnTo>
                    <a:pt x="719328" y="2206752"/>
                  </a:lnTo>
                  <a:lnTo>
                    <a:pt x="60960" y="2206752"/>
                  </a:lnTo>
                  <a:lnTo>
                    <a:pt x="1133856" y="1182624"/>
                  </a:lnTo>
                  <a:lnTo>
                    <a:pt x="1133856" y="1042416"/>
                  </a:lnTo>
                  <a:lnTo>
                    <a:pt x="0" y="0"/>
                  </a:lnTo>
                  <a:lnTo>
                    <a:pt x="707136" y="0"/>
                  </a:lnTo>
                  <a:lnTo>
                    <a:pt x="1895856" y="11033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116" tIns="22558" rIns="45116" bIns="225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A3971CF6-FFA8-4DF3-A421-21ED8B5D5E20}"/>
              </a:ext>
            </a:extLst>
          </p:cNvPr>
          <p:cNvSpPr txBox="1"/>
          <p:nvPr/>
        </p:nvSpPr>
        <p:spPr>
          <a:xfrm>
            <a:off x="8596336" y="3580773"/>
            <a:ext cx="9116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46975B7-3EA9-470D-A815-1BB1A3FAC639}"/>
              </a:ext>
            </a:extLst>
          </p:cNvPr>
          <p:cNvGrpSpPr/>
          <p:nvPr/>
        </p:nvGrpSpPr>
        <p:grpSpPr>
          <a:xfrm rot="5400000">
            <a:off x="7925201" y="1466794"/>
            <a:ext cx="333840" cy="238711"/>
            <a:chOff x="5064188" y="2395728"/>
            <a:chExt cx="3086164" cy="220675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8851B8C-209C-41D6-BAA0-2D7A50E48715}"/>
                </a:ext>
              </a:extLst>
            </p:cNvPr>
            <p:cNvSpPr/>
            <p:nvPr/>
          </p:nvSpPr>
          <p:spPr>
            <a:xfrm>
              <a:off x="5064188" y="3230880"/>
              <a:ext cx="2554224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Freeform 227">
              <a:extLst>
                <a:ext uri="{FF2B5EF4-FFF2-40B4-BE49-F238E27FC236}">
                  <a16:creationId xmlns:a16="http://schemas.microsoft.com/office/drawing/2014/main" id="{8CA1FC44-D0B9-46B1-8F89-594161254E1A}"/>
                </a:ext>
              </a:extLst>
            </p:cNvPr>
            <p:cNvSpPr/>
            <p:nvPr/>
          </p:nvSpPr>
          <p:spPr>
            <a:xfrm>
              <a:off x="6254496" y="2395728"/>
              <a:ext cx="1895856" cy="2206752"/>
            </a:xfrm>
            <a:custGeom>
              <a:avLst/>
              <a:gdLst>
                <a:gd name="connsiteX0" fmla="*/ 1895856 w 1895856"/>
                <a:gd name="connsiteY0" fmla="*/ 1103376 h 2206752"/>
                <a:gd name="connsiteX1" fmla="*/ 719328 w 1895856"/>
                <a:gd name="connsiteY1" fmla="*/ 2206752 h 2206752"/>
                <a:gd name="connsiteX2" fmla="*/ 60960 w 1895856"/>
                <a:gd name="connsiteY2" fmla="*/ 2206752 h 2206752"/>
                <a:gd name="connsiteX3" fmla="*/ 1133856 w 1895856"/>
                <a:gd name="connsiteY3" fmla="*/ 1182624 h 2206752"/>
                <a:gd name="connsiteX4" fmla="*/ 1133856 w 1895856"/>
                <a:gd name="connsiteY4" fmla="*/ 1042416 h 2206752"/>
                <a:gd name="connsiteX5" fmla="*/ 0 w 1895856"/>
                <a:gd name="connsiteY5" fmla="*/ 0 h 2206752"/>
                <a:gd name="connsiteX6" fmla="*/ 707136 w 1895856"/>
                <a:gd name="connsiteY6" fmla="*/ 0 h 2206752"/>
                <a:gd name="connsiteX7" fmla="*/ 1895856 w 1895856"/>
                <a:gd name="connsiteY7" fmla="*/ 1103376 h 2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5856" h="2206752">
                  <a:moveTo>
                    <a:pt x="1895856" y="1103376"/>
                  </a:moveTo>
                  <a:lnTo>
                    <a:pt x="719328" y="2206752"/>
                  </a:lnTo>
                  <a:lnTo>
                    <a:pt x="60960" y="2206752"/>
                  </a:lnTo>
                  <a:lnTo>
                    <a:pt x="1133856" y="1182624"/>
                  </a:lnTo>
                  <a:lnTo>
                    <a:pt x="1133856" y="1042416"/>
                  </a:lnTo>
                  <a:lnTo>
                    <a:pt x="0" y="0"/>
                  </a:lnTo>
                  <a:lnTo>
                    <a:pt x="707136" y="0"/>
                  </a:lnTo>
                  <a:lnTo>
                    <a:pt x="1895856" y="11033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116" tIns="22558" rIns="45116" bIns="225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48344841-C439-4C78-B389-0A0AC7EBB06C}"/>
              </a:ext>
            </a:extLst>
          </p:cNvPr>
          <p:cNvSpPr txBox="1"/>
          <p:nvPr/>
        </p:nvSpPr>
        <p:spPr>
          <a:xfrm>
            <a:off x="9015736" y="661270"/>
            <a:ext cx="2349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1800" i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the question to answer?</a:t>
            </a:r>
            <a:endParaRPr lang="en-US" sz="1800" i="1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2CBF11-0292-4F40-9F3D-F297894926EA}"/>
              </a:ext>
            </a:extLst>
          </p:cNvPr>
          <p:cNvSpPr txBox="1"/>
          <p:nvPr/>
        </p:nvSpPr>
        <p:spPr>
          <a:xfrm>
            <a:off x="7078752" y="5226852"/>
            <a:ext cx="9116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C594964-F2BF-4E8F-8E43-FCD0D39B732F}"/>
              </a:ext>
            </a:extLst>
          </p:cNvPr>
          <p:cNvSpPr txBox="1"/>
          <p:nvPr/>
        </p:nvSpPr>
        <p:spPr>
          <a:xfrm>
            <a:off x="8486087" y="5199215"/>
            <a:ext cx="9116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E837760-E667-42D0-8A2F-477B76285EA3}"/>
              </a:ext>
            </a:extLst>
          </p:cNvPr>
          <p:cNvGrpSpPr/>
          <p:nvPr/>
        </p:nvGrpSpPr>
        <p:grpSpPr>
          <a:xfrm>
            <a:off x="1697237" y="2257607"/>
            <a:ext cx="2903890" cy="3689484"/>
            <a:chOff x="813649" y="2468715"/>
            <a:chExt cx="1983395" cy="2519967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7F3213F-DD4F-4A09-9E05-6D6ECE9C9FDB}"/>
                </a:ext>
              </a:extLst>
            </p:cNvPr>
            <p:cNvSpPr/>
            <p:nvPr/>
          </p:nvSpPr>
          <p:spPr>
            <a:xfrm>
              <a:off x="1551593" y="2468715"/>
              <a:ext cx="1021976" cy="1524611"/>
            </a:xfrm>
            <a:custGeom>
              <a:avLst/>
              <a:gdLst>
                <a:gd name="connsiteX0" fmla="*/ 0 w 2229237"/>
                <a:gd name="connsiteY0" fmla="*/ 497398 h 3325635"/>
                <a:gd name="connsiteX1" fmla="*/ 704745 w 2229237"/>
                <a:gd name="connsiteY1" fmla="*/ 34237 h 3325635"/>
                <a:gd name="connsiteX2" fmla="*/ 1540891 w 2229237"/>
                <a:gd name="connsiteY2" fmla="*/ 311740 h 3325635"/>
                <a:gd name="connsiteX3" fmla="*/ 1426085 w 2229237"/>
                <a:gd name="connsiteY3" fmla="*/ 955179 h 3325635"/>
                <a:gd name="connsiteX4" fmla="*/ 1720714 w 2229237"/>
                <a:gd name="connsiteY4" fmla="*/ 1297473 h 3325635"/>
                <a:gd name="connsiteX5" fmla="*/ 1996322 w 2229237"/>
                <a:gd name="connsiteY5" fmla="*/ 1773289 h 3325635"/>
                <a:gd name="connsiteX6" fmla="*/ 1790279 w 2229237"/>
                <a:gd name="connsiteY6" fmla="*/ 2173024 h 3325635"/>
                <a:gd name="connsiteX7" fmla="*/ 1847113 w 2229237"/>
                <a:gd name="connsiteY7" fmla="*/ 2451511 h 3325635"/>
                <a:gd name="connsiteX8" fmla="*/ 2134164 w 2229237"/>
                <a:gd name="connsiteY8" fmla="*/ 2539642 h 3325635"/>
                <a:gd name="connsiteX9" fmla="*/ 2121812 w 2229237"/>
                <a:gd name="connsiteY9" fmla="*/ 2919447 h 3325635"/>
                <a:gd name="connsiteX10" fmla="*/ 1213677 w 2229237"/>
                <a:gd name="connsiteY10" fmla="*/ 3256057 h 3325635"/>
                <a:gd name="connsiteX11" fmla="*/ 845391 w 2229237"/>
                <a:gd name="connsiteY11" fmla="*/ 3325395 h 3325635"/>
                <a:gd name="connsiteX12" fmla="*/ 69717 w 2229237"/>
                <a:gd name="connsiteY12" fmla="*/ 1145839 h 332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9237" h="3325635">
                  <a:moveTo>
                    <a:pt x="0" y="497398"/>
                  </a:moveTo>
                  <a:cubicBezTo>
                    <a:pt x="0" y="497398"/>
                    <a:pt x="257649" y="139570"/>
                    <a:pt x="704745" y="34237"/>
                  </a:cubicBezTo>
                  <a:cubicBezTo>
                    <a:pt x="1151841" y="-71096"/>
                    <a:pt x="1455790" y="77279"/>
                    <a:pt x="1540891" y="311740"/>
                  </a:cubicBezTo>
                  <a:cubicBezTo>
                    <a:pt x="1645390" y="599700"/>
                    <a:pt x="1434800" y="781569"/>
                    <a:pt x="1426085" y="955179"/>
                  </a:cubicBezTo>
                  <a:cubicBezTo>
                    <a:pt x="1417371" y="1128789"/>
                    <a:pt x="1511185" y="1215025"/>
                    <a:pt x="1720714" y="1297473"/>
                  </a:cubicBezTo>
                  <a:cubicBezTo>
                    <a:pt x="1969345" y="1395303"/>
                    <a:pt x="2014585" y="1590889"/>
                    <a:pt x="1996322" y="1773289"/>
                  </a:cubicBezTo>
                  <a:cubicBezTo>
                    <a:pt x="1980712" y="1929621"/>
                    <a:pt x="1892126" y="2057688"/>
                    <a:pt x="1790279" y="2173024"/>
                  </a:cubicBezTo>
                  <a:cubicBezTo>
                    <a:pt x="1733445" y="2237436"/>
                    <a:pt x="1688963" y="2407029"/>
                    <a:pt x="1847113" y="2451511"/>
                  </a:cubicBezTo>
                  <a:cubicBezTo>
                    <a:pt x="1956084" y="2481823"/>
                    <a:pt x="2057400" y="2488492"/>
                    <a:pt x="2134164" y="2539642"/>
                  </a:cubicBezTo>
                  <a:cubicBezTo>
                    <a:pt x="2355060" y="2686881"/>
                    <a:pt x="2121812" y="2919447"/>
                    <a:pt x="2121812" y="2919447"/>
                  </a:cubicBezTo>
                  <a:lnTo>
                    <a:pt x="1213677" y="3256057"/>
                  </a:lnTo>
                  <a:lnTo>
                    <a:pt x="845391" y="3325395"/>
                  </a:lnTo>
                  <a:lnTo>
                    <a:pt x="69717" y="1145839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71D5103-E2AA-4246-9314-D6E4B0F1C63A}"/>
                </a:ext>
              </a:extLst>
            </p:cNvPr>
            <p:cNvSpPr/>
            <p:nvPr/>
          </p:nvSpPr>
          <p:spPr>
            <a:xfrm>
              <a:off x="813649" y="2578164"/>
              <a:ext cx="858744" cy="1826348"/>
            </a:xfrm>
            <a:custGeom>
              <a:avLst/>
              <a:gdLst>
                <a:gd name="connsiteX0" fmla="*/ 1865736 w 1873178"/>
                <a:gd name="connsiteY0" fmla="*/ 844277 h 3983814"/>
                <a:gd name="connsiteX1" fmla="*/ 1791018 w 1873178"/>
                <a:gd name="connsiteY1" fmla="*/ 330799 h 3983814"/>
                <a:gd name="connsiteX2" fmla="*/ 968816 w 1873178"/>
                <a:gd name="connsiteY2" fmla="*/ 70801 h 3983814"/>
                <a:gd name="connsiteX3" fmla="*/ 367585 w 1873178"/>
                <a:gd name="connsiteY3" fmla="*/ 1061991 h 3983814"/>
                <a:gd name="connsiteX4" fmla="*/ 669792 w 1873178"/>
                <a:gd name="connsiteY4" fmla="*/ 1689213 h 3983814"/>
                <a:gd name="connsiteX5" fmla="*/ 474812 w 1873178"/>
                <a:gd name="connsiteY5" fmla="*/ 2056438 h 3983814"/>
                <a:gd name="connsiteX6" fmla="*/ 58028 w 1873178"/>
                <a:gd name="connsiteY6" fmla="*/ 2246871 h 3983814"/>
                <a:gd name="connsiteX7" fmla="*/ 272104 w 1873178"/>
                <a:gd name="connsiteY7" fmla="*/ 2868259 h 3983814"/>
                <a:gd name="connsiteX8" fmla="*/ 435710 w 1873178"/>
                <a:gd name="connsiteY8" fmla="*/ 3281633 h 3983814"/>
                <a:gd name="connsiteX9" fmla="*/ 448744 w 1873178"/>
                <a:gd name="connsiteY9" fmla="*/ 3983574 h 3983814"/>
                <a:gd name="connsiteX10" fmla="*/ 1339299 w 1873178"/>
                <a:gd name="connsiteY10" fmla="*/ 3089913 h 3983814"/>
                <a:gd name="connsiteX11" fmla="*/ 1807310 w 1873178"/>
                <a:gd name="connsiteY11" fmla="*/ 2693437 h 3983814"/>
                <a:gd name="connsiteX12" fmla="*/ 1817086 w 1873178"/>
                <a:gd name="connsiteY12" fmla="*/ 1598203 h 398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3178" h="3983814">
                  <a:moveTo>
                    <a:pt x="1865736" y="844277"/>
                  </a:moveTo>
                  <a:cubicBezTo>
                    <a:pt x="1865736" y="844277"/>
                    <a:pt x="1908021" y="584280"/>
                    <a:pt x="1791018" y="330799"/>
                  </a:cubicBezTo>
                  <a:cubicBezTo>
                    <a:pt x="1674015" y="77318"/>
                    <a:pt x="1323007" y="-107962"/>
                    <a:pt x="968816" y="70801"/>
                  </a:cubicBezTo>
                  <a:cubicBezTo>
                    <a:pt x="614625" y="249564"/>
                    <a:pt x="318859" y="688249"/>
                    <a:pt x="367585" y="1061991"/>
                  </a:cubicBezTo>
                  <a:cubicBezTo>
                    <a:pt x="416311" y="1435733"/>
                    <a:pt x="604849" y="1546218"/>
                    <a:pt x="669792" y="1689213"/>
                  </a:cubicBezTo>
                  <a:cubicBezTo>
                    <a:pt x="734734" y="1832209"/>
                    <a:pt x="693889" y="2011804"/>
                    <a:pt x="474812" y="2056438"/>
                  </a:cubicBezTo>
                  <a:cubicBezTo>
                    <a:pt x="316662" y="2088645"/>
                    <a:pt x="143355" y="2117062"/>
                    <a:pt x="58028" y="2246871"/>
                  </a:cubicBezTo>
                  <a:cubicBezTo>
                    <a:pt x="-80951" y="2458446"/>
                    <a:pt x="45221" y="2759289"/>
                    <a:pt x="272104" y="2868259"/>
                  </a:cubicBezTo>
                  <a:cubicBezTo>
                    <a:pt x="512702" y="2983822"/>
                    <a:pt x="545817" y="3147732"/>
                    <a:pt x="435710" y="3281633"/>
                  </a:cubicBezTo>
                  <a:cubicBezTo>
                    <a:pt x="195188" y="3574141"/>
                    <a:pt x="179805" y="3761466"/>
                    <a:pt x="448744" y="3983574"/>
                  </a:cubicBezTo>
                  <a:lnTo>
                    <a:pt x="1339299" y="3089913"/>
                  </a:lnTo>
                  <a:lnTo>
                    <a:pt x="1807310" y="2693437"/>
                  </a:lnTo>
                  <a:lnTo>
                    <a:pt x="1817086" y="159820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7C61534-9BE6-4BA9-822D-AED632485016}"/>
                </a:ext>
              </a:extLst>
            </p:cNvPr>
            <p:cNvSpPr/>
            <p:nvPr/>
          </p:nvSpPr>
          <p:spPr>
            <a:xfrm>
              <a:off x="1549787" y="3500674"/>
              <a:ext cx="524439" cy="595934"/>
            </a:xfrm>
            <a:custGeom>
              <a:avLst/>
              <a:gdLst>
                <a:gd name="connsiteX0" fmla="*/ 121398 w 1143959"/>
                <a:gd name="connsiteY0" fmla="*/ 43346 h 1299912"/>
                <a:gd name="connsiteX1" fmla="*/ 0 w 1143959"/>
                <a:gd name="connsiteY1" fmla="*/ 883962 h 1299912"/>
                <a:gd name="connsiteX2" fmla="*/ 611006 w 1143959"/>
                <a:gd name="connsiteY2" fmla="*/ 1299913 h 1299912"/>
                <a:gd name="connsiteX3" fmla="*/ 1143960 w 1143959"/>
                <a:gd name="connsiteY3" fmla="*/ 836297 h 1299912"/>
                <a:gd name="connsiteX4" fmla="*/ 922988 w 1143959"/>
                <a:gd name="connsiteY4" fmla="*/ 0 h 1299912"/>
                <a:gd name="connsiteX5" fmla="*/ 121398 w 1143959"/>
                <a:gd name="connsiteY5" fmla="*/ 43346 h 129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959" h="1299912">
                  <a:moveTo>
                    <a:pt x="121398" y="43346"/>
                  </a:moveTo>
                  <a:lnTo>
                    <a:pt x="0" y="883962"/>
                  </a:lnTo>
                  <a:lnTo>
                    <a:pt x="611006" y="1299913"/>
                  </a:lnTo>
                  <a:lnTo>
                    <a:pt x="1143960" y="836297"/>
                  </a:lnTo>
                  <a:lnTo>
                    <a:pt x="922988" y="0"/>
                  </a:lnTo>
                  <a:lnTo>
                    <a:pt x="121398" y="43346"/>
                  </a:lnTo>
                  <a:close/>
                </a:path>
              </a:pathLst>
            </a:custGeom>
            <a:solidFill>
              <a:srgbClr val="F0966E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A09BC6-CF06-42EC-945F-C78E9398C21C}"/>
                </a:ext>
              </a:extLst>
            </p:cNvPr>
            <p:cNvSpPr/>
            <p:nvPr/>
          </p:nvSpPr>
          <p:spPr>
            <a:xfrm>
              <a:off x="1349821" y="2879275"/>
              <a:ext cx="729164" cy="750192"/>
            </a:xfrm>
            <a:custGeom>
              <a:avLst/>
              <a:gdLst>
                <a:gd name="connsiteX0" fmla="*/ 1217314 w 1590525"/>
                <a:gd name="connsiteY0" fmla="*/ -241 h 1636394"/>
                <a:gd name="connsiteX1" fmla="*/ 1555288 w 1590525"/>
                <a:gd name="connsiteY1" fmla="*/ 675708 h 1636394"/>
                <a:gd name="connsiteX2" fmla="*/ 1070303 w 1590525"/>
                <a:gd name="connsiteY2" fmla="*/ 1615974 h 1636394"/>
                <a:gd name="connsiteX3" fmla="*/ 285990 w 1590525"/>
                <a:gd name="connsiteY3" fmla="*/ 1355976 h 1636394"/>
                <a:gd name="connsiteX4" fmla="*/ 0 w 1590525"/>
                <a:gd name="connsiteY4" fmla="*/ 797030 h 1636394"/>
                <a:gd name="connsiteX5" fmla="*/ 377001 w 1590525"/>
                <a:gd name="connsiteY5" fmla="*/ 60382 h 1636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0525" h="1636394">
                  <a:moveTo>
                    <a:pt x="1217314" y="-241"/>
                  </a:moveTo>
                  <a:cubicBezTo>
                    <a:pt x="1217314" y="-241"/>
                    <a:pt x="1433966" y="207773"/>
                    <a:pt x="1555288" y="675708"/>
                  </a:cubicBezTo>
                  <a:cubicBezTo>
                    <a:pt x="1676611" y="1143643"/>
                    <a:pt x="1477312" y="1520644"/>
                    <a:pt x="1070303" y="1615974"/>
                  </a:cubicBezTo>
                  <a:cubicBezTo>
                    <a:pt x="663294" y="1711304"/>
                    <a:pt x="385639" y="1442667"/>
                    <a:pt x="285990" y="1355976"/>
                  </a:cubicBezTo>
                  <a:cubicBezTo>
                    <a:pt x="186341" y="1269285"/>
                    <a:pt x="0" y="797030"/>
                    <a:pt x="0" y="797030"/>
                  </a:cubicBezTo>
                  <a:lnTo>
                    <a:pt x="377001" y="60382"/>
                  </a:lnTo>
                  <a:close/>
                </a:path>
              </a:pathLst>
            </a:custGeom>
            <a:solidFill>
              <a:srgbClr val="F0966E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610C2C4-CE5F-4F4D-8A9E-057CD6A92366}"/>
                </a:ext>
              </a:extLst>
            </p:cNvPr>
            <p:cNvSpPr/>
            <p:nvPr/>
          </p:nvSpPr>
          <p:spPr>
            <a:xfrm>
              <a:off x="1373305" y="3327841"/>
              <a:ext cx="166546" cy="192050"/>
            </a:xfrm>
            <a:custGeom>
              <a:avLst/>
              <a:gdLst>
                <a:gd name="connsiteX0" fmla="*/ 142315 w 363286"/>
                <a:gd name="connsiteY0" fmla="*/ -241 h 418919"/>
                <a:gd name="connsiteX1" fmla="*/ 3640 w 363286"/>
                <a:gd name="connsiteY1" fmla="*/ 199058 h 418919"/>
                <a:gd name="connsiteX2" fmla="*/ 363287 w 363286"/>
                <a:gd name="connsiteY2" fmla="*/ 368045 h 41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286" h="418919">
                  <a:moveTo>
                    <a:pt x="142315" y="-241"/>
                  </a:moveTo>
                  <a:cubicBezTo>
                    <a:pt x="142315" y="-241"/>
                    <a:pt x="-26672" y="21432"/>
                    <a:pt x="3640" y="199058"/>
                  </a:cubicBezTo>
                  <a:cubicBezTo>
                    <a:pt x="33951" y="376684"/>
                    <a:pt x="250603" y="489367"/>
                    <a:pt x="363287" y="368045"/>
                  </a:cubicBezTo>
                  <a:close/>
                </a:path>
              </a:pathLst>
            </a:custGeom>
            <a:solidFill>
              <a:srgbClr val="F0966E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907C9CD-6CDD-4F0C-AE93-145E586AE5C6}"/>
                </a:ext>
              </a:extLst>
            </p:cNvPr>
            <p:cNvSpPr/>
            <p:nvPr/>
          </p:nvSpPr>
          <p:spPr>
            <a:xfrm>
              <a:off x="1635213" y="2719990"/>
              <a:ext cx="450929" cy="273488"/>
            </a:xfrm>
            <a:custGeom>
              <a:avLst/>
              <a:gdLst>
                <a:gd name="connsiteX0" fmla="*/ 13034 w 983611"/>
                <a:gd name="connsiteY0" fmla="*/ 476409 h 596559"/>
                <a:gd name="connsiteX1" fmla="*/ 983611 w 983611"/>
                <a:gd name="connsiteY1" fmla="*/ 389718 h 596559"/>
                <a:gd name="connsiteX2" fmla="*/ 684588 w 983611"/>
                <a:gd name="connsiteY2" fmla="*/ -241 h 596559"/>
                <a:gd name="connsiteX3" fmla="*/ 0 w 983611"/>
                <a:gd name="connsiteY3" fmla="*/ 268472 h 59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3611" h="596559">
                  <a:moveTo>
                    <a:pt x="13034" y="476409"/>
                  </a:moveTo>
                  <a:cubicBezTo>
                    <a:pt x="13034" y="476409"/>
                    <a:pt x="398673" y="797030"/>
                    <a:pt x="983611" y="389718"/>
                  </a:cubicBezTo>
                  <a:lnTo>
                    <a:pt x="684588" y="-241"/>
                  </a:lnTo>
                  <a:lnTo>
                    <a:pt x="0" y="26847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F519E46-145D-4DDC-81C0-8092E2068953}"/>
                </a:ext>
              </a:extLst>
            </p:cNvPr>
            <p:cNvSpPr/>
            <p:nvPr/>
          </p:nvSpPr>
          <p:spPr>
            <a:xfrm>
              <a:off x="1315880" y="2828345"/>
              <a:ext cx="359533" cy="501997"/>
            </a:xfrm>
            <a:custGeom>
              <a:avLst/>
              <a:gdLst>
                <a:gd name="connsiteX0" fmla="*/ 0 w 784249"/>
                <a:gd name="connsiteY0" fmla="*/ 1094766 h 1095006"/>
                <a:gd name="connsiteX1" fmla="*/ 764231 w 784249"/>
                <a:gd name="connsiteY1" fmla="*/ 352131 h 1095006"/>
                <a:gd name="connsiteX2" fmla="*/ 761428 w 784249"/>
                <a:gd name="connsiteY2" fmla="*/ -241 h 1095006"/>
                <a:gd name="connsiteX3" fmla="*/ 232869 w 784249"/>
                <a:gd name="connsiteY3" fmla="*/ 170262 h 109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4249" h="1095006">
                  <a:moveTo>
                    <a:pt x="0" y="1094766"/>
                  </a:moveTo>
                  <a:cubicBezTo>
                    <a:pt x="0" y="1094766"/>
                    <a:pt x="570464" y="916685"/>
                    <a:pt x="764231" y="352131"/>
                  </a:cubicBezTo>
                  <a:cubicBezTo>
                    <a:pt x="798559" y="252027"/>
                    <a:pt x="782721" y="121991"/>
                    <a:pt x="761428" y="-241"/>
                  </a:cubicBezTo>
                  <a:lnTo>
                    <a:pt x="232869" y="17026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634B335-5352-4C13-B325-6BD351C3BFD0}"/>
                </a:ext>
              </a:extLst>
            </p:cNvPr>
            <p:cNvSpPr/>
            <p:nvPr/>
          </p:nvSpPr>
          <p:spPr>
            <a:xfrm rot="20335200">
              <a:off x="1619817" y="3184307"/>
              <a:ext cx="58086" cy="68508"/>
            </a:xfrm>
            <a:custGeom>
              <a:avLst/>
              <a:gdLst>
                <a:gd name="connsiteX0" fmla="*/ 126702 w 126702"/>
                <a:gd name="connsiteY0" fmla="*/ 74477 h 149436"/>
                <a:gd name="connsiteX1" fmla="*/ 63351 w 126702"/>
                <a:gd name="connsiteY1" fmla="*/ 149195 h 149436"/>
                <a:gd name="connsiteX2" fmla="*/ 0 w 126702"/>
                <a:gd name="connsiteY2" fmla="*/ 74477 h 149436"/>
                <a:gd name="connsiteX3" fmla="*/ 63351 w 126702"/>
                <a:gd name="connsiteY3" fmla="*/ -241 h 149436"/>
                <a:gd name="connsiteX4" fmla="*/ 126702 w 126702"/>
                <a:gd name="connsiteY4" fmla="*/ 74477 h 14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702" h="149436">
                  <a:moveTo>
                    <a:pt x="126702" y="74477"/>
                  </a:moveTo>
                  <a:cubicBezTo>
                    <a:pt x="126702" y="115743"/>
                    <a:pt x="98339" y="149195"/>
                    <a:pt x="63351" y="149195"/>
                  </a:cubicBezTo>
                  <a:cubicBezTo>
                    <a:pt x="28363" y="149195"/>
                    <a:pt x="0" y="115743"/>
                    <a:pt x="0" y="74477"/>
                  </a:cubicBezTo>
                  <a:cubicBezTo>
                    <a:pt x="0" y="33211"/>
                    <a:pt x="28363" y="-241"/>
                    <a:pt x="63351" y="-241"/>
                  </a:cubicBezTo>
                  <a:cubicBezTo>
                    <a:pt x="98339" y="-241"/>
                    <a:pt x="126702" y="33212"/>
                    <a:pt x="126702" y="74477"/>
                  </a:cubicBezTo>
                  <a:close/>
                </a:path>
              </a:pathLst>
            </a:custGeom>
            <a:solidFill>
              <a:srgbClr val="000000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37CAF92-9841-4C26-AAD3-57AE6D10FCBA}"/>
                </a:ext>
              </a:extLst>
            </p:cNvPr>
            <p:cNvSpPr/>
            <p:nvPr/>
          </p:nvSpPr>
          <p:spPr>
            <a:xfrm rot="20335200">
              <a:off x="1913348" y="3081517"/>
              <a:ext cx="58086" cy="68508"/>
            </a:xfrm>
            <a:custGeom>
              <a:avLst/>
              <a:gdLst>
                <a:gd name="connsiteX0" fmla="*/ 126703 w 126702"/>
                <a:gd name="connsiteY0" fmla="*/ 74477 h 149436"/>
                <a:gd name="connsiteX1" fmla="*/ 63351 w 126702"/>
                <a:gd name="connsiteY1" fmla="*/ 149195 h 149436"/>
                <a:gd name="connsiteX2" fmla="*/ 0 w 126702"/>
                <a:gd name="connsiteY2" fmla="*/ 74477 h 149436"/>
                <a:gd name="connsiteX3" fmla="*/ 63351 w 126702"/>
                <a:gd name="connsiteY3" fmla="*/ -241 h 149436"/>
                <a:gd name="connsiteX4" fmla="*/ 126703 w 126702"/>
                <a:gd name="connsiteY4" fmla="*/ 74477 h 14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702" h="149436">
                  <a:moveTo>
                    <a:pt x="126703" y="74477"/>
                  </a:moveTo>
                  <a:cubicBezTo>
                    <a:pt x="126703" y="115743"/>
                    <a:pt x="98339" y="149195"/>
                    <a:pt x="63351" y="149195"/>
                  </a:cubicBezTo>
                  <a:cubicBezTo>
                    <a:pt x="28364" y="149195"/>
                    <a:pt x="0" y="115743"/>
                    <a:pt x="0" y="74477"/>
                  </a:cubicBezTo>
                  <a:cubicBezTo>
                    <a:pt x="0" y="33211"/>
                    <a:pt x="28364" y="-241"/>
                    <a:pt x="63351" y="-241"/>
                  </a:cubicBezTo>
                  <a:cubicBezTo>
                    <a:pt x="98339" y="-241"/>
                    <a:pt x="126703" y="33212"/>
                    <a:pt x="126703" y="74477"/>
                  </a:cubicBezTo>
                  <a:close/>
                </a:path>
              </a:pathLst>
            </a:custGeom>
            <a:solidFill>
              <a:srgbClr val="000000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EBE83D6-B32A-4A96-A036-40645B19A2F0}"/>
                </a:ext>
              </a:extLst>
            </p:cNvPr>
            <p:cNvSpPr/>
            <p:nvPr/>
          </p:nvSpPr>
          <p:spPr>
            <a:xfrm>
              <a:off x="952337" y="3667187"/>
              <a:ext cx="1469840" cy="1297546"/>
            </a:xfrm>
            <a:custGeom>
              <a:avLst/>
              <a:gdLst>
                <a:gd name="connsiteX0" fmla="*/ 252767 w 3206162"/>
                <a:gd name="connsiteY0" fmla="*/ 2830099 h 2830339"/>
                <a:gd name="connsiteX1" fmla="*/ 9062 w 3206162"/>
                <a:gd name="connsiteY1" fmla="*/ 2245161 h 2830339"/>
                <a:gd name="connsiteX2" fmla="*/ 444564 w 3206162"/>
                <a:gd name="connsiteY2" fmla="*/ 568248 h 2830339"/>
                <a:gd name="connsiteX3" fmla="*/ 1155598 w 3206162"/>
                <a:gd name="connsiteY3" fmla="*/ 13470 h 2830339"/>
                <a:gd name="connsiteX4" fmla="*/ 1822454 w 3206162"/>
                <a:gd name="connsiteY4" fmla="*/ 547712 h 2830339"/>
                <a:gd name="connsiteX5" fmla="*/ 2501054 w 3206162"/>
                <a:gd name="connsiteY5" fmla="*/ 188974 h 2830339"/>
                <a:gd name="connsiteX6" fmla="*/ 3107287 w 3206162"/>
                <a:gd name="connsiteY6" fmla="*/ 5892 h 2830339"/>
                <a:gd name="connsiteX7" fmla="*/ 3187764 w 3206162"/>
                <a:gd name="connsiteY7" fmla="*/ 2001380 h 2830339"/>
                <a:gd name="connsiteX8" fmla="*/ 1939456 w 3206162"/>
                <a:gd name="connsiteY8" fmla="*/ 2612690 h 2830339"/>
                <a:gd name="connsiteX9" fmla="*/ 831264 w 3206162"/>
                <a:gd name="connsiteY9" fmla="*/ 2690667 h 283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06162" h="2830339">
                  <a:moveTo>
                    <a:pt x="252767" y="2830099"/>
                  </a:moveTo>
                  <a:cubicBezTo>
                    <a:pt x="252767" y="2830099"/>
                    <a:pt x="67563" y="2703321"/>
                    <a:pt x="9062" y="2245161"/>
                  </a:cubicBezTo>
                  <a:cubicBezTo>
                    <a:pt x="-49440" y="1787001"/>
                    <a:pt x="184566" y="993974"/>
                    <a:pt x="444564" y="568248"/>
                  </a:cubicBezTo>
                  <a:cubicBezTo>
                    <a:pt x="704562" y="142522"/>
                    <a:pt x="991234" y="5892"/>
                    <a:pt x="1155598" y="13470"/>
                  </a:cubicBezTo>
                  <a:cubicBezTo>
                    <a:pt x="1496604" y="28625"/>
                    <a:pt x="1487662" y="488377"/>
                    <a:pt x="1822454" y="547712"/>
                  </a:cubicBezTo>
                  <a:cubicBezTo>
                    <a:pt x="2121781" y="600757"/>
                    <a:pt x="2277128" y="396987"/>
                    <a:pt x="2501054" y="188974"/>
                  </a:cubicBezTo>
                  <a:cubicBezTo>
                    <a:pt x="2724982" y="-19039"/>
                    <a:pt x="2950954" y="-7067"/>
                    <a:pt x="3107287" y="5892"/>
                  </a:cubicBezTo>
                  <a:cubicBezTo>
                    <a:pt x="3263619" y="18850"/>
                    <a:pt x="3187764" y="2001380"/>
                    <a:pt x="3187764" y="2001380"/>
                  </a:cubicBezTo>
                  <a:lnTo>
                    <a:pt x="1939456" y="2612690"/>
                  </a:lnTo>
                  <a:lnTo>
                    <a:pt x="831264" y="2690667"/>
                  </a:lnTo>
                  <a:close/>
                </a:path>
              </a:pathLst>
            </a:custGeom>
            <a:solidFill>
              <a:schemeClr val="accent3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6E5767C-9C69-498C-8A6F-8A98B7A70B66}"/>
                </a:ext>
              </a:extLst>
            </p:cNvPr>
            <p:cNvSpPr/>
            <p:nvPr/>
          </p:nvSpPr>
          <p:spPr>
            <a:xfrm>
              <a:off x="1371432" y="4010624"/>
              <a:ext cx="1185892" cy="895259"/>
            </a:xfrm>
            <a:custGeom>
              <a:avLst/>
              <a:gdLst>
                <a:gd name="connsiteX0" fmla="*/ 2313983 w 2586786"/>
                <a:gd name="connsiteY0" fmla="*/ 82743 h 1952830"/>
                <a:gd name="connsiteX1" fmla="*/ 898810 w 2586786"/>
                <a:gd name="connsiteY1" fmla="*/ 213462 h 1952830"/>
                <a:gd name="connsiteX2" fmla="*/ 828 w 2586786"/>
                <a:gd name="connsiteY2" fmla="*/ 1952590 h 1952830"/>
                <a:gd name="connsiteX3" fmla="*/ 1796791 w 2586786"/>
                <a:gd name="connsiteY3" fmla="*/ 1662735 h 1952830"/>
                <a:gd name="connsiteX4" fmla="*/ 2586787 w 2586786"/>
                <a:gd name="connsiteY4" fmla="*/ 1554750 h 1952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6786" h="1952830">
                  <a:moveTo>
                    <a:pt x="2313983" y="82743"/>
                  </a:moveTo>
                  <a:cubicBezTo>
                    <a:pt x="2313983" y="82743"/>
                    <a:pt x="1569454" y="-173011"/>
                    <a:pt x="898810" y="213462"/>
                  </a:cubicBezTo>
                  <a:cubicBezTo>
                    <a:pt x="228165" y="599935"/>
                    <a:pt x="-16222" y="1952590"/>
                    <a:pt x="828" y="1952590"/>
                  </a:cubicBezTo>
                  <a:cubicBezTo>
                    <a:pt x="17879" y="1952590"/>
                    <a:pt x="1774057" y="1657052"/>
                    <a:pt x="1796791" y="1662735"/>
                  </a:cubicBezTo>
                  <a:cubicBezTo>
                    <a:pt x="1819525" y="1668419"/>
                    <a:pt x="2586787" y="1554750"/>
                    <a:pt x="2586787" y="155475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50000"/>
                  </a:schemeClr>
                </a:gs>
                <a:gs pos="64000">
                  <a:schemeClr val="accent5"/>
                </a:gs>
              </a:gsLst>
              <a:lin ang="0" scaled="0"/>
            </a:gra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47ECB75-68C3-477E-8BC8-41D582B57BDF}"/>
                </a:ext>
              </a:extLst>
            </p:cNvPr>
            <p:cNvSpPr/>
            <p:nvPr/>
          </p:nvSpPr>
          <p:spPr>
            <a:xfrm>
              <a:off x="1697502" y="3523970"/>
              <a:ext cx="282632" cy="605433"/>
            </a:xfrm>
            <a:custGeom>
              <a:avLst/>
              <a:gdLst>
                <a:gd name="connsiteX0" fmla="*/ 0 w 616506"/>
                <a:gd name="connsiteY0" fmla="*/ 1102602 h 1320631"/>
                <a:gd name="connsiteX1" fmla="*/ 201800 w 616506"/>
                <a:gd name="connsiteY1" fmla="*/ 475986 h 1320631"/>
                <a:gd name="connsiteX2" fmla="*/ 365937 w 616506"/>
                <a:gd name="connsiteY2" fmla="*/ -210 h 1320631"/>
                <a:gd name="connsiteX3" fmla="*/ 383669 w 616506"/>
                <a:gd name="connsiteY3" fmla="*/ 294116 h 1320631"/>
                <a:gd name="connsiteX4" fmla="*/ 389353 w 616506"/>
                <a:gd name="connsiteY4" fmla="*/ 454692 h 1320631"/>
                <a:gd name="connsiteX5" fmla="*/ 551368 w 616506"/>
                <a:gd name="connsiteY5" fmla="*/ 645124 h 1320631"/>
                <a:gd name="connsiteX6" fmla="*/ 594941 w 616506"/>
                <a:gd name="connsiteY6" fmla="*/ 924597 h 1320631"/>
                <a:gd name="connsiteX7" fmla="*/ 234081 w 616506"/>
                <a:gd name="connsiteY7" fmla="*/ 1320391 h 132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6506" h="1320631">
                  <a:moveTo>
                    <a:pt x="0" y="1102602"/>
                  </a:moveTo>
                  <a:cubicBezTo>
                    <a:pt x="0" y="1102602"/>
                    <a:pt x="152998" y="700216"/>
                    <a:pt x="201800" y="475986"/>
                  </a:cubicBezTo>
                  <a:cubicBezTo>
                    <a:pt x="250601" y="251755"/>
                    <a:pt x="313952" y="-3468"/>
                    <a:pt x="365937" y="-210"/>
                  </a:cubicBezTo>
                  <a:cubicBezTo>
                    <a:pt x="417921" y="3049"/>
                    <a:pt x="396703" y="180372"/>
                    <a:pt x="383669" y="294116"/>
                  </a:cubicBezTo>
                  <a:cubicBezTo>
                    <a:pt x="370635" y="407860"/>
                    <a:pt x="373742" y="424835"/>
                    <a:pt x="389353" y="454692"/>
                  </a:cubicBezTo>
                  <a:cubicBezTo>
                    <a:pt x="412768" y="499402"/>
                    <a:pt x="504991" y="569421"/>
                    <a:pt x="551368" y="645124"/>
                  </a:cubicBezTo>
                  <a:cubicBezTo>
                    <a:pt x="639575" y="789105"/>
                    <a:pt x="620933" y="869279"/>
                    <a:pt x="594941" y="924597"/>
                  </a:cubicBezTo>
                  <a:cubicBezTo>
                    <a:pt x="568949" y="979916"/>
                    <a:pt x="360784" y="1226198"/>
                    <a:pt x="234081" y="1320391"/>
                  </a:cubicBezTo>
                  <a:close/>
                </a:path>
              </a:pathLst>
            </a:custGeom>
            <a:solidFill>
              <a:srgbClr val="FFCC9A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BC33FB7-B90A-4C92-8BF3-567E626C8797}"/>
                </a:ext>
              </a:extLst>
            </p:cNvPr>
            <p:cNvSpPr/>
            <p:nvPr/>
          </p:nvSpPr>
          <p:spPr>
            <a:xfrm>
              <a:off x="1057721" y="3940972"/>
              <a:ext cx="862119" cy="1047710"/>
            </a:xfrm>
            <a:custGeom>
              <a:avLst/>
              <a:gdLst>
                <a:gd name="connsiteX0" fmla="*/ 1328035 w 1880540"/>
                <a:gd name="connsiteY0" fmla="*/ -241 h 2285370"/>
                <a:gd name="connsiteX1" fmla="*/ 1880540 w 1880540"/>
                <a:gd name="connsiteY1" fmla="*/ 480956 h 2285370"/>
                <a:gd name="connsiteX2" fmla="*/ 1135102 w 1880540"/>
                <a:gd name="connsiteY2" fmla="*/ 1790872 h 2285370"/>
                <a:gd name="connsiteX3" fmla="*/ 46688 w 1880540"/>
                <a:gd name="connsiteY3" fmla="*/ 2254185 h 2285370"/>
                <a:gd name="connsiteX4" fmla="*/ 664287 w 1880540"/>
                <a:gd name="connsiteY4" fmla="*/ 621147 h 2285370"/>
                <a:gd name="connsiteX5" fmla="*/ 1328035 w 1880540"/>
                <a:gd name="connsiteY5" fmla="*/ -241 h 228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0540" h="2285370">
                  <a:moveTo>
                    <a:pt x="1328035" y="-241"/>
                  </a:moveTo>
                  <a:lnTo>
                    <a:pt x="1880540" y="480956"/>
                  </a:lnTo>
                  <a:cubicBezTo>
                    <a:pt x="1880540" y="480956"/>
                    <a:pt x="1590079" y="1391138"/>
                    <a:pt x="1135102" y="1790872"/>
                  </a:cubicBezTo>
                  <a:cubicBezTo>
                    <a:pt x="680125" y="2190606"/>
                    <a:pt x="279709" y="2360275"/>
                    <a:pt x="46688" y="2254185"/>
                  </a:cubicBezTo>
                  <a:cubicBezTo>
                    <a:pt x="-153747" y="2163250"/>
                    <a:pt x="336088" y="1006711"/>
                    <a:pt x="664287" y="621147"/>
                  </a:cubicBezTo>
                  <a:cubicBezTo>
                    <a:pt x="1054549" y="162684"/>
                    <a:pt x="1328035" y="-241"/>
                    <a:pt x="1328035" y="-241"/>
                  </a:cubicBezTo>
                  <a:close/>
                </a:path>
              </a:pathLst>
            </a:custGeom>
            <a:solidFill>
              <a:schemeClr val="accent3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C8929F9-F648-4C31-9197-FD3A8D1A734D}"/>
                </a:ext>
              </a:extLst>
            </p:cNvPr>
            <p:cNvSpPr/>
            <p:nvPr/>
          </p:nvSpPr>
          <p:spPr>
            <a:xfrm>
              <a:off x="1397207" y="4470032"/>
              <a:ext cx="232760" cy="493173"/>
            </a:xfrm>
            <a:custGeom>
              <a:avLst/>
              <a:gdLst>
                <a:gd name="connsiteX0" fmla="*/ 73430 w 507719"/>
                <a:gd name="connsiteY0" fmla="*/ 1075759 h 1075758"/>
                <a:gd name="connsiteX1" fmla="*/ 0 w 507719"/>
                <a:gd name="connsiteY1" fmla="*/ 1045069 h 1075758"/>
                <a:gd name="connsiteX2" fmla="*/ 434289 w 507719"/>
                <a:gd name="connsiteY2" fmla="*/ 0 h 1075758"/>
                <a:gd name="connsiteX3" fmla="*/ 507719 w 507719"/>
                <a:gd name="connsiteY3" fmla="*/ 30766 h 1075758"/>
                <a:gd name="connsiteX4" fmla="*/ 73430 w 507719"/>
                <a:gd name="connsiteY4" fmla="*/ 1075759 h 107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719" h="1075758">
                  <a:moveTo>
                    <a:pt x="73430" y="1075759"/>
                  </a:moveTo>
                  <a:lnTo>
                    <a:pt x="0" y="1045069"/>
                  </a:lnTo>
                  <a:lnTo>
                    <a:pt x="434289" y="0"/>
                  </a:lnTo>
                  <a:lnTo>
                    <a:pt x="507719" y="30766"/>
                  </a:lnTo>
                  <a:lnTo>
                    <a:pt x="73430" y="107575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8F1FE4F-F9A9-4B7E-B7A2-320122EE54D4}"/>
                </a:ext>
              </a:extLst>
            </p:cNvPr>
            <p:cNvSpPr/>
            <p:nvPr/>
          </p:nvSpPr>
          <p:spPr>
            <a:xfrm>
              <a:off x="1356945" y="4757647"/>
              <a:ext cx="464024" cy="229647"/>
            </a:xfrm>
            <a:custGeom>
              <a:avLst/>
              <a:gdLst>
                <a:gd name="connsiteX0" fmla="*/ 836672 w 1012175"/>
                <a:gd name="connsiteY0" fmla="*/ -241 h 500929"/>
                <a:gd name="connsiteX1" fmla="*/ 511655 w 1012175"/>
                <a:gd name="connsiteY1" fmla="*/ 100470 h 500929"/>
                <a:gd name="connsiteX2" fmla="*/ 197248 w 1012175"/>
                <a:gd name="connsiteY2" fmla="*/ 6731 h 500929"/>
                <a:gd name="connsiteX3" fmla="*/ 13484 w 1012175"/>
                <a:gd name="connsiteY3" fmla="*/ 76827 h 500929"/>
                <a:gd name="connsiteX4" fmla="*/ 51374 w 1012175"/>
                <a:gd name="connsiteY4" fmla="*/ 429199 h 500929"/>
                <a:gd name="connsiteX5" fmla="*/ 244610 w 1012175"/>
                <a:gd name="connsiteY5" fmla="*/ 500204 h 500929"/>
                <a:gd name="connsiteX6" fmla="*/ 1012176 w 1012175"/>
                <a:gd name="connsiteY6" fmla="*/ 500204 h 50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2175" h="500929">
                  <a:moveTo>
                    <a:pt x="836672" y="-241"/>
                  </a:moveTo>
                  <a:cubicBezTo>
                    <a:pt x="826896" y="-241"/>
                    <a:pt x="586601" y="106987"/>
                    <a:pt x="511655" y="100470"/>
                  </a:cubicBezTo>
                  <a:cubicBezTo>
                    <a:pt x="436710" y="93953"/>
                    <a:pt x="299019" y="-847"/>
                    <a:pt x="197248" y="6731"/>
                  </a:cubicBezTo>
                  <a:cubicBezTo>
                    <a:pt x="64635" y="16204"/>
                    <a:pt x="40007" y="52199"/>
                    <a:pt x="13484" y="76827"/>
                  </a:cubicBezTo>
                  <a:cubicBezTo>
                    <a:pt x="-18495" y="106533"/>
                    <a:pt x="11362" y="279081"/>
                    <a:pt x="51374" y="429199"/>
                  </a:cubicBezTo>
                  <a:cubicBezTo>
                    <a:pt x="66530" y="486033"/>
                    <a:pt x="119575" y="503993"/>
                    <a:pt x="244610" y="500204"/>
                  </a:cubicBezTo>
                  <a:cubicBezTo>
                    <a:pt x="247263" y="500204"/>
                    <a:pt x="1012176" y="500204"/>
                    <a:pt x="1012176" y="500204"/>
                  </a:cubicBezTo>
                  <a:close/>
                </a:path>
              </a:pathLst>
            </a:custGeom>
            <a:solidFill>
              <a:srgbClr val="FFCC9A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A708DCA-FD42-4CA0-B6A3-2536242DEDD7}"/>
                </a:ext>
              </a:extLst>
            </p:cNvPr>
            <p:cNvSpPr/>
            <p:nvPr/>
          </p:nvSpPr>
          <p:spPr>
            <a:xfrm>
              <a:off x="1709071" y="3671631"/>
              <a:ext cx="1087973" cy="1315035"/>
            </a:xfrm>
            <a:custGeom>
              <a:avLst/>
              <a:gdLst>
                <a:gd name="connsiteX0" fmla="*/ 202103 w 2373196"/>
                <a:gd name="connsiteY0" fmla="*/ 2868222 h 2868488"/>
                <a:gd name="connsiteX1" fmla="*/ 1680476 w 2373196"/>
                <a:gd name="connsiteY1" fmla="*/ 2868222 h 2868488"/>
                <a:gd name="connsiteX2" fmla="*/ 2245939 w 2373196"/>
                <a:gd name="connsiteY2" fmla="*/ 2679760 h 2868488"/>
                <a:gd name="connsiteX3" fmla="*/ 2330432 w 2373196"/>
                <a:gd name="connsiteY3" fmla="*/ 1751391 h 2868488"/>
                <a:gd name="connsiteX4" fmla="*/ 1885230 w 2373196"/>
                <a:gd name="connsiteY4" fmla="*/ 308483 h 2868488"/>
                <a:gd name="connsiteX5" fmla="*/ 1446470 w 2373196"/>
                <a:gd name="connsiteY5" fmla="*/ -241 h 2868488"/>
                <a:gd name="connsiteX6" fmla="*/ 1128198 w 2373196"/>
                <a:gd name="connsiteY6" fmla="*/ 708748 h 2868488"/>
                <a:gd name="connsiteX7" fmla="*/ 1429950 w 2373196"/>
                <a:gd name="connsiteY7" fmla="*/ 1894386 h 2868488"/>
                <a:gd name="connsiteX8" fmla="*/ 0 w 2373196"/>
                <a:gd name="connsiteY8" fmla="*/ 2307154 h 286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3196" h="2868488">
                  <a:moveTo>
                    <a:pt x="202103" y="2868222"/>
                  </a:moveTo>
                  <a:lnTo>
                    <a:pt x="1680476" y="2868222"/>
                  </a:lnTo>
                  <a:cubicBezTo>
                    <a:pt x="1680476" y="2868222"/>
                    <a:pt x="2112416" y="2874739"/>
                    <a:pt x="2245939" y="2679760"/>
                  </a:cubicBezTo>
                  <a:cubicBezTo>
                    <a:pt x="2379461" y="2484781"/>
                    <a:pt x="2408409" y="2313596"/>
                    <a:pt x="2330432" y="1751391"/>
                  </a:cubicBezTo>
                  <a:cubicBezTo>
                    <a:pt x="2252455" y="1189187"/>
                    <a:pt x="2067176" y="587956"/>
                    <a:pt x="1885230" y="308483"/>
                  </a:cubicBezTo>
                  <a:cubicBezTo>
                    <a:pt x="1703285" y="29010"/>
                    <a:pt x="1446470" y="-241"/>
                    <a:pt x="1446470" y="-241"/>
                  </a:cubicBezTo>
                  <a:lnTo>
                    <a:pt x="1128198" y="708748"/>
                  </a:lnTo>
                  <a:lnTo>
                    <a:pt x="1429950" y="1894386"/>
                  </a:lnTo>
                  <a:cubicBezTo>
                    <a:pt x="1429950" y="1894386"/>
                    <a:pt x="675949" y="1949629"/>
                    <a:pt x="0" y="2307154"/>
                  </a:cubicBezTo>
                  <a:close/>
                </a:path>
              </a:pathLst>
            </a:custGeom>
            <a:solidFill>
              <a:schemeClr val="accent3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54851D3-81D0-464A-9EEF-396B0B09BEE6}"/>
                </a:ext>
              </a:extLst>
            </p:cNvPr>
            <p:cNvSpPr/>
            <p:nvPr/>
          </p:nvSpPr>
          <p:spPr>
            <a:xfrm>
              <a:off x="2362772" y="4534712"/>
              <a:ext cx="160913" cy="240408"/>
            </a:xfrm>
            <a:custGeom>
              <a:avLst/>
              <a:gdLst>
                <a:gd name="connsiteX0" fmla="*/ 287066 w 351000"/>
                <a:gd name="connsiteY0" fmla="*/ 523935 h 524403"/>
                <a:gd name="connsiteX1" fmla="*/ 273805 w 351000"/>
                <a:gd name="connsiteY1" fmla="*/ 516358 h 524403"/>
                <a:gd name="connsiteX2" fmla="*/ 1909 w 351000"/>
                <a:gd name="connsiteY2" fmla="*/ 22279 h 524403"/>
                <a:gd name="connsiteX3" fmla="*/ 7797 w 351000"/>
                <a:gd name="connsiteY3" fmla="*/ 1667 h 524403"/>
                <a:gd name="connsiteX4" fmla="*/ 23279 w 351000"/>
                <a:gd name="connsiteY4" fmla="*/ 2121 h 524403"/>
                <a:gd name="connsiteX5" fmla="*/ 343900 w 351000"/>
                <a:gd name="connsiteY5" fmla="*/ 203770 h 524403"/>
                <a:gd name="connsiteX6" fmla="*/ 348674 w 351000"/>
                <a:gd name="connsiteY6" fmla="*/ 224685 h 524403"/>
                <a:gd name="connsiteX7" fmla="*/ 327759 w 351000"/>
                <a:gd name="connsiteY7" fmla="*/ 229458 h 524403"/>
                <a:gd name="connsiteX8" fmla="*/ 56849 w 351000"/>
                <a:gd name="connsiteY8" fmla="*/ 58653 h 524403"/>
                <a:gd name="connsiteX9" fmla="*/ 300554 w 351000"/>
                <a:gd name="connsiteY9" fmla="*/ 501429 h 524403"/>
                <a:gd name="connsiteX10" fmla="*/ 295007 w 351000"/>
                <a:gd name="connsiteY10" fmla="*/ 522117 h 524403"/>
                <a:gd name="connsiteX11" fmla="*/ 287293 w 351000"/>
                <a:gd name="connsiteY11" fmla="*/ 524163 h 52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1000" h="524403">
                  <a:moveTo>
                    <a:pt x="287066" y="523935"/>
                  </a:moveTo>
                  <a:cubicBezTo>
                    <a:pt x="281602" y="524011"/>
                    <a:pt x="276532" y="521056"/>
                    <a:pt x="273805" y="516358"/>
                  </a:cubicBezTo>
                  <a:lnTo>
                    <a:pt x="1909" y="22279"/>
                  </a:lnTo>
                  <a:cubicBezTo>
                    <a:pt x="-2152" y="14958"/>
                    <a:pt x="477" y="5736"/>
                    <a:pt x="7797" y="1667"/>
                  </a:cubicBezTo>
                  <a:cubicBezTo>
                    <a:pt x="12647" y="-1031"/>
                    <a:pt x="18588" y="-856"/>
                    <a:pt x="23279" y="2121"/>
                  </a:cubicBezTo>
                  <a:lnTo>
                    <a:pt x="343900" y="203770"/>
                  </a:lnTo>
                  <a:cubicBezTo>
                    <a:pt x="350993" y="208225"/>
                    <a:pt x="353130" y="217591"/>
                    <a:pt x="348674" y="224685"/>
                  </a:cubicBezTo>
                  <a:cubicBezTo>
                    <a:pt x="344218" y="231777"/>
                    <a:pt x="334852" y="233914"/>
                    <a:pt x="327759" y="229458"/>
                  </a:cubicBezTo>
                  <a:lnTo>
                    <a:pt x="56849" y="58653"/>
                  </a:lnTo>
                  <a:lnTo>
                    <a:pt x="300554" y="501429"/>
                  </a:lnTo>
                  <a:cubicBezTo>
                    <a:pt x="304737" y="508704"/>
                    <a:pt x="302260" y="517949"/>
                    <a:pt x="295007" y="522117"/>
                  </a:cubicBezTo>
                  <a:cubicBezTo>
                    <a:pt x="292666" y="523481"/>
                    <a:pt x="289999" y="524163"/>
                    <a:pt x="287293" y="524163"/>
                  </a:cubicBezTo>
                  <a:close/>
                </a:path>
              </a:pathLst>
            </a:custGeom>
            <a:solidFill>
              <a:srgbClr val="000000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15DD1AE-4C00-4A4C-8FB1-DFFE8D610A90}"/>
                </a:ext>
              </a:extLst>
            </p:cNvPr>
            <p:cNvSpPr/>
            <p:nvPr/>
          </p:nvSpPr>
          <p:spPr>
            <a:xfrm>
              <a:off x="1096437" y="4422215"/>
              <a:ext cx="133745" cy="303887"/>
            </a:xfrm>
            <a:custGeom>
              <a:avLst/>
              <a:gdLst>
                <a:gd name="connsiteX0" fmla="*/ 87274 w 291739"/>
                <a:gd name="connsiteY0" fmla="*/ 662630 h 662870"/>
                <a:gd name="connsiteX1" fmla="*/ 84773 w 291739"/>
                <a:gd name="connsiteY1" fmla="*/ 662630 h 662870"/>
                <a:gd name="connsiteX2" fmla="*/ 72345 w 291739"/>
                <a:gd name="connsiteY2" fmla="*/ 645200 h 662870"/>
                <a:gd name="connsiteX3" fmla="*/ 231481 w 291739"/>
                <a:gd name="connsiteY3" fmla="*/ 93378 h 662870"/>
                <a:gd name="connsiteX4" fmla="*/ 27636 w 291739"/>
                <a:gd name="connsiteY4" fmla="*/ 360802 h 662870"/>
                <a:gd name="connsiteX5" fmla="*/ 6531 w 291739"/>
                <a:gd name="connsiteY5" fmla="*/ 364628 h 662870"/>
                <a:gd name="connsiteX6" fmla="*/ 2704 w 291739"/>
                <a:gd name="connsiteY6" fmla="*/ 343524 h 662870"/>
                <a:gd name="connsiteX7" fmla="*/ 264976 w 291739"/>
                <a:gd name="connsiteY7" fmla="*/ 5171 h 662870"/>
                <a:gd name="connsiteX8" fmla="*/ 286330 w 291739"/>
                <a:gd name="connsiteY8" fmla="*/ 3307 h 662870"/>
                <a:gd name="connsiteX9" fmla="*/ 290741 w 291739"/>
                <a:gd name="connsiteY9" fmla="*/ 20327 h 662870"/>
                <a:gd name="connsiteX10" fmla="*/ 102127 w 291739"/>
                <a:gd name="connsiteY10" fmla="*/ 650126 h 662870"/>
                <a:gd name="connsiteX11" fmla="*/ 87274 w 291739"/>
                <a:gd name="connsiteY11" fmla="*/ 662630 h 66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1739" h="662870">
                  <a:moveTo>
                    <a:pt x="87274" y="662630"/>
                  </a:moveTo>
                  <a:lnTo>
                    <a:pt x="84773" y="662630"/>
                  </a:lnTo>
                  <a:cubicBezTo>
                    <a:pt x="76536" y="661266"/>
                    <a:pt x="70974" y="653460"/>
                    <a:pt x="72345" y="645200"/>
                  </a:cubicBezTo>
                  <a:cubicBezTo>
                    <a:pt x="101975" y="467423"/>
                    <a:pt x="186014" y="220838"/>
                    <a:pt x="231481" y="93378"/>
                  </a:cubicBezTo>
                  <a:cubicBezTo>
                    <a:pt x="107052" y="246451"/>
                    <a:pt x="28545" y="359513"/>
                    <a:pt x="27636" y="360802"/>
                  </a:cubicBezTo>
                  <a:cubicBezTo>
                    <a:pt x="22862" y="367682"/>
                    <a:pt x="13420" y="369403"/>
                    <a:pt x="6531" y="364628"/>
                  </a:cubicBezTo>
                  <a:cubicBezTo>
                    <a:pt x="-357" y="359854"/>
                    <a:pt x="-2070" y="350412"/>
                    <a:pt x="2704" y="343524"/>
                  </a:cubicBezTo>
                  <a:cubicBezTo>
                    <a:pt x="3765" y="342009"/>
                    <a:pt x="107204" y="193027"/>
                    <a:pt x="264976" y="5171"/>
                  </a:cubicBezTo>
                  <a:cubicBezTo>
                    <a:pt x="270356" y="-1240"/>
                    <a:pt x="279919" y="-2074"/>
                    <a:pt x="286330" y="3307"/>
                  </a:cubicBezTo>
                  <a:cubicBezTo>
                    <a:pt x="291279" y="7459"/>
                    <a:pt x="293044" y="14294"/>
                    <a:pt x="290741" y="20327"/>
                  </a:cubicBezTo>
                  <a:cubicBezTo>
                    <a:pt x="289301" y="24115"/>
                    <a:pt x="143047" y="404450"/>
                    <a:pt x="102127" y="650126"/>
                  </a:cubicBezTo>
                  <a:cubicBezTo>
                    <a:pt x="100846" y="657325"/>
                    <a:pt x="94594" y="662630"/>
                    <a:pt x="87274" y="662630"/>
                  </a:cubicBezTo>
                  <a:close/>
                </a:path>
              </a:pathLst>
            </a:custGeom>
            <a:solidFill>
              <a:srgbClr val="000000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A80635-AB3D-429F-A06E-46ACDEB408B1}"/>
                </a:ext>
              </a:extLst>
            </p:cNvPr>
            <p:cNvSpPr/>
            <p:nvPr/>
          </p:nvSpPr>
          <p:spPr>
            <a:xfrm>
              <a:off x="1398713" y="3383391"/>
              <a:ext cx="76452" cy="101452"/>
            </a:xfrm>
            <a:custGeom>
              <a:avLst/>
              <a:gdLst>
                <a:gd name="connsiteX0" fmla="*/ 28468 w 166764"/>
                <a:gd name="connsiteY0" fmla="*/ -241 h 221298"/>
                <a:gd name="connsiteX1" fmla="*/ 50 w 166764"/>
                <a:gd name="connsiteY1" fmla="*/ 67960 h 221298"/>
                <a:gd name="connsiteX2" fmla="*/ 166764 w 166764"/>
                <a:gd name="connsiteY2" fmla="*/ 217624 h 221298"/>
                <a:gd name="connsiteX3" fmla="*/ 28468 w 166764"/>
                <a:gd name="connsiteY3" fmla="*/ -241 h 22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764" h="221298">
                  <a:moveTo>
                    <a:pt x="28468" y="-241"/>
                  </a:moveTo>
                  <a:cubicBezTo>
                    <a:pt x="28468" y="-241"/>
                    <a:pt x="1945" y="5443"/>
                    <a:pt x="50" y="67960"/>
                  </a:cubicBezTo>
                  <a:cubicBezTo>
                    <a:pt x="-2299" y="145634"/>
                    <a:pt x="77724" y="240358"/>
                    <a:pt x="166764" y="217624"/>
                  </a:cubicBezTo>
                  <a:cubicBezTo>
                    <a:pt x="166764" y="217624"/>
                    <a:pt x="108036" y="157001"/>
                    <a:pt x="28468" y="-241"/>
                  </a:cubicBezTo>
                  <a:close/>
                </a:path>
              </a:pathLst>
            </a:custGeom>
            <a:solidFill>
              <a:srgbClr val="F0966E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FC448E64-A4BC-4539-BDF0-54DB1E050188}"/>
                </a:ext>
              </a:extLst>
            </p:cNvPr>
            <p:cNvSpPr/>
            <p:nvPr/>
          </p:nvSpPr>
          <p:spPr>
            <a:xfrm>
              <a:off x="1820063" y="3190651"/>
              <a:ext cx="92407" cy="190586"/>
            </a:xfrm>
            <a:custGeom>
              <a:avLst/>
              <a:gdLst>
                <a:gd name="connsiteX0" fmla="*/ 161795 w 201568"/>
                <a:gd name="connsiteY0" fmla="*/ 415484 h 415725"/>
                <a:gd name="connsiteX1" fmla="*/ 146586 w 201568"/>
                <a:gd name="connsiteY1" fmla="*/ 400382 h 415725"/>
                <a:gd name="connsiteX2" fmla="*/ 151716 w 201568"/>
                <a:gd name="connsiteY2" fmla="*/ 388962 h 415725"/>
                <a:gd name="connsiteX3" fmla="*/ 5311 w 201568"/>
                <a:gd name="connsiteY3" fmla="*/ 26435 h 415725"/>
                <a:gd name="connsiteX4" fmla="*/ 3637 w 201568"/>
                <a:gd name="connsiteY4" fmla="*/ 5065 h 415725"/>
                <a:gd name="connsiteX5" fmla="*/ 25006 w 201568"/>
                <a:gd name="connsiteY5" fmla="*/ 3391 h 415725"/>
                <a:gd name="connsiteX6" fmla="*/ 28197 w 201568"/>
                <a:gd name="connsiteY6" fmla="*/ 7187 h 415725"/>
                <a:gd name="connsiteX7" fmla="*/ 171646 w 201568"/>
                <a:gd name="connsiteY7" fmla="*/ 411922 h 415725"/>
                <a:gd name="connsiteX8" fmla="*/ 161795 w 201568"/>
                <a:gd name="connsiteY8" fmla="*/ 415484 h 41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568" h="415725">
                  <a:moveTo>
                    <a:pt x="161795" y="415484"/>
                  </a:moveTo>
                  <a:cubicBezTo>
                    <a:pt x="153421" y="415514"/>
                    <a:pt x="146617" y="408755"/>
                    <a:pt x="146586" y="400382"/>
                  </a:cubicBezTo>
                  <a:cubicBezTo>
                    <a:pt x="146571" y="396016"/>
                    <a:pt x="148443" y="391849"/>
                    <a:pt x="151716" y="388962"/>
                  </a:cubicBezTo>
                  <a:cubicBezTo>
                    <a:pt x="226510" y="322427"/>
                    <a:pt x="71391" y="104714"/>
                    <a:pt x="5311" y="26435"/>
                  </a:cubicBezTo>
                  <a:cubicBezTo>
                    <a:pt x="-1054" y="20994"/>
                    <a:pt x="-1804" y="11430"/>
                    <a:pt x="3637" y="5065"/>
                  </a:cubicBezTo>
                  <a:cubicBezTo>
                    <a:pt x="9077" y="-1293"/>
                    <a:pt x="18641" y="-2043"/>
                    <a:pt x="25006" y="3391"/>
                  </a:cubicBezTo>
                  <a:cubicBezTo>
                    <a:pt x="26272" y="4474"/>
                    <a:pt x="27348" y="5754"/>
                    <a:pt x="28197" y="7187"/>
                  </a:cubicBezTo>
                  <a:cubicBezTo>
                    <a:pt x="54492" y="38332"/>
                    <a:pt x="281753" y="314016"/>
                    <a:pt x="171646" y="411922"/>
                  </a:cubicBezTo>
                  <a:cubicBezTo>
                    <a:pt x="168888" y="414241"/>
                    <a:pt x="165395" y="415507"/>
                    <a:pt x="161795" y="415484"/>
                  </a:cubicBezTo>
                  <a:close/>
                </a:path>
              </a:pathLst>
            </a:custGeom>
            <a:solidFill>
              <a:srgbClr val="000000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01F4B8F-0872-46EE-92D0-4FA4E956B67F}"/>
                </a:ext>
              </a:extLst>
            </p:cNvPr>
            <p:cNvSpPr/>
            <p:nvPr/>
          </p:nvSpPr>
          <p:spPr>
            <a:xfrm>
              <a:off x="1604989" y="3369043"/>
              <a:ext cx="148549" cy="148549"/>
            </a:xfrm>
            <a:custGeom>
              <a:avLst/>
              <a:gdLst>
                <a:gd name="connsiteX0" fmla="*/ 324031 w 324031"/>
                <a:gd name="connsiteY0" fmla="*/ 162016 h 324031"/>
                <a:gd name="connsiteX1" fmla="*/ 162016 w 324031"/>
                <a:gd name="connsiteY1" fmla="*/ 324031 h 324031"/>
                <a:gd name="connsiteX2" fmla="*/ 0 w 324031"/>
                <a:gd name="connsiteY2" fmla="*/ 162016 h 324031"/>
                <a:gd name="connsiteX3" fmla="*/ 162016 w 324031"/>
                <a:gd name="connsiteY3" fmla="*/ 0 h 324031"/>
                <a:gd name="connsiteX4" fmla="*/ 324031 w 324031"/>
                <a:gd name="connsiteY4" fmla="*/ 162016 h 324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031" h="324031">
                  <a:moveTo>
                    <a:pt x="324031" y="162016"/>
                  </a:moveTo>
                  <a:cubicBezTo>
                    <a:pt x="324031" y="251494"/>
                    <a:pt x="251494" y="324031"/>
                    <a:pt x="162016" y="324031"/>
                  </a:cubicBezTo>
                  <a:cubicBezTo>
                    <a:pt x="72537" y="324031"/>
                    <a:pt x="0" y="251494"/>
                    <a:pt x="0" y="162016"/>
                  </a:cubicBezTo>
                  <a:cubicBezTo>
                    <a:pt x="0" y="72537"/>
                    <a:pt x="72537" y="0"/>
                    <a:pt x="162016" y="0"/>
                  </a:cubicBezTo>
                  <a:cubicBezTo>
                    <a:pt x="251494" y="0"/>
                    <a:pt x="324031" y="72537"/>
                    <a:pt x="324031" y="162016"/>
                  </a:cubicBezTo>
                  <a:close/>
                </a:path>
              </a:pathLst>
            </a:custGeom>
            <a:solidFill>
              <a:srgbClr val="F06D4D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F5F1E57-C8D5-4042-8650-C9B76473B3EF}"/>
                </a:ext>
              </a:extLst>
            </p:cNvPr>
            <p:cNvSpPr/>
            <p:nvPr/>
          </p:nvSpPr>
          <p:spPr>
            <a:xfrm>
              <a:off x="1985428" y="3249174"/>
              <a:ext cx="93659" cy="148552"/>
            </a:xfrm>
            <a:custGeom>
              <a:avLst/>
              <a:gdLst>
                <a:gd name="connsiteX0" fmla="*/ 3 w 204299"/>
                <a:gd name="connsiteY0" fmla="*/ 161808 h 324037"/>
                <a:gd name="connsiteX1" fmla="*/ 160071 w 204299"/>
                <a:gd name="connsiteY1" fmla="*/ 323793 h 324037"/>
                <a:gd name="connsiteX2" fmla="*/ 182327 w 204299"/>
                <a:gd name="connsiteY2" fmla="*/ 322384 h 324037"/>
                <a:gd name="connsiteX3" fmla="*/ 195361 w 204299"/>
                <a:gd name="connsiteY3" fmla="*/ 3279 h 324037"/>
                <a:gd name="connsiteX4" fmla="*/ 3489 w 204299"/>
                <a:gd name="connsiteY4" fmla="*/ 128314 h 324037"/>
                <a:gd name="connsiteX5" fmla="*/ 3 w 204299"/>
                <a:gd name="connsiteY5" fmla="*/ 161808 h 32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99" h="324037">
                  <a:moveTo>
                    <a:pt x="3" y="161808"/>
                  </a:moveTo>
                  <a:cubicBezTo>
                    <a:pt x="-528" y="250743"/>
                    <a:pt x="71137" y="323263"/>
                    <a:pt x="160071" y="323793"/>
                  </a:cubicBezTo>
                  <a:cubicBezTo>
                    <a:pt x="167512" y="323839"/>
                    <a:pt x="174946" y="323369"/>
                    <a:pt x="182327" y="322384"/>
                  </a:cubicBezTo>
                  <a:cubicBezTo>
                    <a:pt x="206273" y="217726"/>
                    <a:pt x="210691" y="109544"/>
                    <a:pt x="195361" y="3279"/>
                  </a:cubicBezTo>
                  <a:cubicBezTo>
                    <a:pt x="107852" y="-15181"/>
                    <a:pt x="21948" y="40804"/>
                    <a:pt x="3489" y="128314"/>
                  </a:cubicBezTo>
                  <a:cubicBezTo>
                    <a:pt x="1162" y="139325"/>
                    <a:pt x="-5" y="150555"/>
                    <a:pt x="3" y="161808"/>
                  </a:cubicBezTo>
                  <a:close/>
                </a:path>
              </a:pathLst>
            </a:custGeom>
            <a:solidFill>
              <a:srgbClr val="F06D4D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CE053A74-14EC-48F6-8823-C4924F683BA6}"/>
              </a:ext>
            </a:extLst>
          </p:cNvPr>
          <p:cNvSpPr/>
          <p:nvPr/>
        </p:nvSpPr>
        <p:spPr>
          <a:xfrm>
            <a:off x="1" y="5936661"/>
            <a:ext cx="5837884" cy="69057"/>
          </a:xfrm>
          <a:custGeom>
            <a:avLst/>
            <a:gdLst>
              <a:gd name="connsiteX0" fmla="*/ 0 w 11205972"/>
              <a:gd name="connsiteY0" fmla="*/ 0 h 125035"/>
              <a:gd name="connsiteX1" fmla="*/ 11205973 w 11205972"/>
              <a:gd name="connsiteY1" fmla="*/ 0 h 125035"/>
              <a:gd name="connsiteX2" fmla="*/ 11205973 w 11205972"/>
              <a:gd name="connsiteY2" fmla="*/ 125035 h 125035"/>
              <a:gd name="connsiteX3" fmla="*/ 0 w 11205972"/>
              <a:gd name="connsiteY3" fmla="*/ 125035 h 125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5972" h="125035">
                <a:moveTo>
                  <a:pt x="0" y="0"/>
                </a:moveTo>
                <a:lnTo>
                  <a:pt x="11205973" y="0"/>
                </a:lnTo>
                <a:lnTo>
                  <a:pt x="11205973" y="125035"/>
                </a:lnTo>
                <a:lnTo>
                  <a:pt x="0" y="1250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7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1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CB5F56-79DE-4733-9CB3-878E6534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Yes/No Flowchart Template</a:t>
            </a:r>
          </a:p>
        </p:txBody>
      </p:sp>
      <p:sp>
        <p:nvSpPr>
          <p:cNvPr id="54" name="Rounded Rectangle 99">
            <a:extLst>
              <a:ext uri="{FF2B5EF4-FFF2-40B4-BE49-F238E27FC236}">
                <a16:creationId xmlns:a16="http://schemas.microsoft.com/office/drawing/2014/main" id="{BD45D952-0AB8-4728-B3B8-F89DF1FC05E4}"/>
              </a:ext>
            </a:extLst>
          </p:cNvPr>
          <p:cNvSpPr/>
          <p:nvPr/>
        </p:nvSpPr>
        <p:spPr>
          <a:xfrm>
            <a:off x="1835309" y="2204864"/>
            <a:ext cx="1585313" cy="594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Question?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Flowchart: Decision 54">
            <a:extLst>
              <a:ext uri="{FF2B5EF4-FFF2-40B4-BE49-F238E27FC236}">
                <a16:creationId xmlns:a16="http://schemas.microsoft.com/office/drawing/2014/main" id="{A9314C60-B904-48FC-9157-A18C676A2439}"/>
              </a:ext>
            </a:extLst>
          </p:cNvPr>
          <p:cNvSpPr/>
          <p:nvPr/>
        </p:nvSpPr>
        <p:spPr>
          <a:xfrm>
            <a:off x="4413673" y="1914442"/>
            <a:ext cx="1170201" cy="1170201"/>
          </a:xfrm>
          <a:prstGeom prst="flowChartDecision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Text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3A5C0C95-3C37-456C-92A6-DE545EC6E2E9}"/>
              </a:ext>
            </a:extLst>
          </p:cNvPr>
          <p:cNvSpPr/>
          <p:nvPr/>
        </p:nvSpPr>
        <p:spPr>
          <a:xfrm>
            <a:off x="4314865" y="4034550"/>
            <a:ext cx="1301078" cy="594494"/>
          </a:xfrm>
          <a:prstGeom prst="flowChartProcess">
            <a:avLst/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Text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B0AE59A-74DC-4887-AB17-40E1EB397366}"/>
              </a:ext>
            </a:extLst>
          </p:cNvPr>
          <p:cNvGrpSpPr/>
          <p:nvPr/>
        </p:nvGrpSpPr>
        <p:grpSpPr>
          <a:xfrm>
            <a:off x="5742939" y="2363714"/>
            <a:ext cx="625182" cy="262582"/>
            <a:chOff x="2896302" y="2395728"/>
            <a:chExt cx="5254050" cy="220675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9247661-9736-4210-9A09-8212E9D6A6CB}"/>
                </a:ext>
              </a:extLst>
            </p:cNvPr>
            <p:cNvSpPr/>
            <p:nvPr/>
          </p:nvSpPr>
          <p:spPr>
            <a:xfrm>
              <a:off x="2896302" y="3230881"/>
              <a:ext cx="4722106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Freeform 227">
              <a:extLst>
                <a:ext uri="{FF2B5EF4-FFF2-40B4-BE49-F238E27FC236}">
                  <a16:creationId xmlns:a16="http://schemas.microsoft.com/office/drawing/2014/main" id="{E7A1EBA5-3A57-4760-A6BB-E8BB409B4B84}"/>
                </a:ext>
              </a:extLst>
            </p:cNvPr>
            <p:cNvSpPr/>
            <p:nvPr/>
          </p:nvSpPr>
          <p:spPr>
            <a:xfrm>
              <a:off x="6254496" y="2395728"/>
              <a:ext cx="1895856" cy="2206752"/>
            </a:xfrm>
            <a:custGeom>
              <a:avLst/>
              <a:gdLst>
                <a:gd name="connsiteX0" fmla="*/ 1895856 w 1895856"/>
                <a:gd name="connsiteY0" fmla="*/ 1103376 h 2206752"/>
                <a:gd name="connsiteX1" fmla="*/ 719328 w 1895856"/>
                <a:gd name="connsiteY1" fmla="*/ 2206752 h 2206752"/>
                <a:gd name="connsiteX2" fmla="*/ 60960 w 1895856"/>
                <a:gd name="connsiteY2" fmla="*/ 2206752 h 2206752"/>
                <a:gd name="connsiteX3" fmla="*/ 1133856 w 1895856"/>
                <a:gd name="connsiteY3" fmla="*/ 1182624 h 2206752"/>
                <a:gd name="connsiteX4" fmla="*/ 1133856 w 1895856"/>
                <a:gd name="connsiteY4" fmla="*/ 1042416 h 2206752"/>
                <a:gd name="connsiteX5" fmla="*/ 0 w 1895856"/>
                <a:gd name="connsiteY5" fmla="*/ 0 h 2206752"/>
                <a:gd name="connsiteX6" fmla="*/ 707136 w 1895856"/>
                <a:gd name="connsiteY6" fmla="*/ 0 h 2206752"/>
                <a:gd name="connsiteX7" fmla="*/ 1895856 w 1895856"/>
                <a:gd name="connsiteY7" fmla="*/ 1103376 h 2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5856" h="2206752">
                  <a:moveTo>
                    <a:pt x="1895856" y="1103376"/>
                  </a:moveTo>
                  <a:lnTo>
                    <a:pt x="719328" y="2206752"/>
                  </a:lnTo>
                  <a:lnTo>
                    <a:pt x="60960" y="2206752"/>
                  </a:lnTo>
                  <a:lnTo>
                    <a:pt x="1133856" y="1182624"/>
                  </a:lnTo>
                  <a:lnTo>
                    <a:pt x="1133856" y="1042416"/>
                  </a:lnTo>
                  <a:lnTo>
                    <a:pt x="0" y="0"/>
                  </a:lnTo>
                  <a:lnTo>
                    <a:pt x="707136" y="0"/>
                  </a:lnTo>
                  <a:lnTo>
                    <a:pt x="1895856" y="11033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116" tIns="22558" rIns="45116" bIns="225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0380CCA-7F25-4ECF-957B-AC9AE257366A}"/>
              </a:ext>
            </a:extLst>
          </p:cNvPr>
          <p:cNvSpPr txBox="1"/>
          <p:nvPr/>
        </p:nvSpPr>
        <p:spPr>
          <a:xfrm>
            <a:off x="5632053" y="2156950"/>
            <a:ext cx="10028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D6B137-8FA6-44DC-8F4E-BA0D95A5AF65}"/>
              </a:ext>
            </a:extLst>
          </p:cNvPr>
          <p:cNvSpPr txBox="1"/>
          <p:nvPr/>
        </p:nvSpPr>
        <p:spPr>
          <a:xfrm>
            <a:off x="5082442" y="3136176"/>
            <a:ext cx="10028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10C8F1F7-AB04-41D1-AF39-ED15AF2D1D54}"/>
              </a:ext>
            </a:extLst>
          </p:cNvPr>
          <p:cNvSpPr/>
          <p:nvPr/>
        </p:nvSpPr>
        <p:spPr>
          <a:xfrm>
            <a:off x="6544473" y="1935771"/>
            <a:ext cx="1170201" cy="1170201"/>
          </a:xfrm>
          <a:prstGeom prst="flowChartDecision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Text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FE41467-3A68-48A6-99B1-20E668DF7A6C}"/>
              </a:ext>
            </a:extLst>
          </p:cNvPr>
          <p:cNvGrpSpPr/>
          <p:nvPr/>
        </p:nvGrpSpPr>
        <p:grpSpPr>
          <a:xfrm>
            <a:off x="7841609" y="2363714"/>
            <a:ext cx="625182" cy="262582"/>
            <a:chOff x="2896302" y="2395728"/>
            <a:chExt cx="5254050" cy="220675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7121E23-D74D-4051-9877-B90090FE5FE5}"/>
                </a:ext>
              </a:extLst>
            </p:cNvPr>
            <p:cNvSpPr/>
            <p:nvPr/>
          </p:nvSpPr>
          <p:spPr>
            <a:xfrm>
              <a:off x="2896302" y="3230881"/>
              <a:ext cx="4722106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Freeform 227">
              <a:extLst>
                <a:ext uri="{FF2B5EF4-FFF2-40B4-BE49-F238E27FC236}">
                  <a16:creationId xmlns:a16="http://schemas.microsoft.com/office/drawing/2014/main" id="{D717A019-6608-40FD-8F0B-75A36291A76F}"/>
                </a:ext>
              </a:extLst>
            </p:cNvPr>
            <p:cNvSpPr/>
            <p:nvPr/>
          </p:nvSpPr>
          <p:spPr>
            <a:xfrm>
              <a:off x="6254496" y="2395728"/>
              <a:ext cx="1895856" cy="2206752"/>
            </a:xfrm>
            <a:custGeom>
              <a:avLst/>
              <a:gdLst>
                <a:gd name="connsiteX0" fmla="*/ 1895856 w 1895856"/>
                <a:gd name="connsiteY0" fmla="*/ 1103376 h 2206752"/>
                <a:gd name="connsiteX1" fmla="*/ 719328 w 1895856"/>
                <a:gd name="connsiteY1" fmla="*/ 2206752 h 2206752"/>
                <a:gd name="connsiteX2" fmla="*/ 60960 w 1895856"/>
                <a:gd name="connsiteY2" fmla="*/ 2206752 h 2206752"/>
                <a:gd name="connsiteX3" fmla="*/ 1133856 w 1895856"/>
                <a:gd name="connsiteY3" fmla="*/ 1182624 h 2206752"/>
                <a:gd name="connsiteX4" fmla="*/ 1133856 w 1895856"/>
                <a:gd name="connsiteY4" fmla="*/ 1042416 h 2206752"/>
                <a:gd name="connsiteX5" fmla="*/ 0 w 1895856"/>
                <a:gd name="connsiteY5" fmla="*/ 0 h 2206752"/>
                <a:gd name="connsiteX6" fmla="*/ 707136 w 1895856"/>
                <a:gd name="connsiteY6" fmla="*/ 0 h 2206752"/>
                <a:gd name="connsiteX7" fmla="*/ 1895856 w 1895856"/>
                <a:gd name="connsiteY7" fmla="*/ 1103376 h 2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5856" h="2206752">
                  <a:moveTo>
                    <a:pt x="1895856" y="1103376"/>
                  </a:moveTo>
                  <a:lnTo>
                    <a:pt x="719328" y="2206752"/>
                  </a:lnTo>
                  <a:lnTo>
                    <a:pt x="60960" y="2206752"/>
                  </a:lnTo>
                  <a:lnTo>
                    <a:pt x="1133856" y="1182624"/>
                  </a:lnTo>
                  <a:lnTo>
                    <a:pt x="1133856" y="1042416"/>
                  </a:lnTo>
                  <a:lnTo>
                    <a:pt x="0" y="0"/>
                  </a:lnTo>
                  <a:lnTo>
                    <a:pt x="707136" y="0"/>
                  </a:lnTo>
                  <a:lnTo>
                    <a:pt x="1895856" y="11033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116" tIns="22558" rIns="45116" bIns="225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9303567-9F9E-4404-869C-7384F6C2BBEE}"/>
              </a:ext>
            </a:extLst>
          </p:cNvPr>
          <p:cNvGrpSpPr/>
          <p:nvPr/>
        </p:nvGrpSpPr>
        <p:grpSpPr>
          <a:xfrm rot="5400000">
            <a:off x="4686181" y="3428116"/>
            <a:ext cx="625182" cy="262582"/>
            <a:chOff x="2896302" y="2395728"/>
            <a:chExt cx="5254050" cy="220675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D66D67D-648B-476B-9606-12345651F284}"/>
                </a:ext>
              </a:extLst>
            </p:cNvPr>
            <p:cNvSpPr/>
            <p:nvPr/>
          </p:nvSpPr>
          <p:spPr>
            <a:xfrm>
              <a:off x="2896302" y="3230881"/>
              <a:ext cx="4722106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" name="Freeform 227">
              <a:extLst>
                <a:ext uri="{FF2B5EF4-FFF2-40B4-BE49-F238E27FC236}">
                  <a16:creationId xmlns:a16="http://schemas.microsoft.com/office/drawing/2014/main" id="{4EA806AB-1D2B-497B-9FDF-2244E3D88D5F}"/>
                </a:ext>
              </a:extLst>
            </p:cNvPr>
            <p:cNvSpPr/>
            <p:nvPr/>
          </p:nvSpPr>
          <p:spPr>
            <a:xfrm>
              <a:off x="6254496" y="2395728"/>
              <a:ext cx="1895856" cy="2206752"/>
            </a:xfrm>
            <a:custGeom>
              <a:avLst/>
              <a:gdLst>
                <a:gd name="connsiteX0" fmla="*/ 1895856 w 1895856"/>
                <a:gd name="connsiteY0" fmla="*/ 1103376 h 2206752"/>
                <a:gd name="connsiteX1" fmla="*/ 719328 w 1895856"/>
                <a:gd name="connsiteY1" fmla="*/ 2206752 h 2206752"/>
                <a:gd name="connsiteX2" fmla="*/ 60960 w 1895856"/>
                <a:gd name="connsiteY2" fmla="*/ 2206752 h 2206752"/>
                <a:gd name="connsiteX3" fmla="*/ 1133856 w 1895856"/>
                <a:gd name="connsiteY3" fmla="*/ 1182624 h 2206752"/>
                <a:gd name="connsiteX4" fmla="*/ 1133856 w 1895856"/>
                <a:gd name="connsiteY4" fmla="*/ 1042416 h 2206752"/>
                <a:gd name="connsiteX5" fmla="*/ 0 w 1895856"/>
                <a:gd name="connsiteY5" fmla="*/ 0 h 2206752"/>
                <a:gd name="connsiteX6" fmla="*/ 707136 w 1895856"/>
                <a:gd name="connsiteY6" fmla="*/ 0 h 2206752"/>
                <a:gd name="connsiteX7" fmla="*/ 1895856 w 1895856"/>
                <a:gd name="connsiteY7" fmla="*/ 1103376 h 2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5856" h="2206752">
                  <a:moveTo>
                    <a:pt x="1895856" y="1103376"/>
                  </a:moveTo>
                  <a:lnTo>
                    <a:pt x="719328" y="2206752"/>
                  </a:lnTo>
                  <a:lnTo>
                    <a:pt x="60960" y="2206752"/>
                  </a:lnTo>
                  <a:lnTo>
                    <a:pt x="1133856" y="1182624"/>
                  </a:lnTo>
                  <a:lnTo>
                    <a:pt x="1133856" y="1042416"/>
                  </a:lnTo>
                  <a:lnTo>
                    <a:pt x="0" y="0"/>
                  </a:lnTo>
                  <a:lnTo>
                    <a:pt x="707136" y="0"/>
                  </a:lnTo>
                  <a:lnTo>
                    <a:pt x="1895856" y="11033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116" tIns="22558" rIns="45116" bIns="225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8" name="Flowchart: Process 107">
            <a:extLst>
              <a:ext uri="{FF2B5EF4-FFF2-40B4-BE49-F238E27FC236}">
                <a16:creationId xmlns:a16="http://schemas.microsoft.com/office/drawing/2014/main" id="{2CDC5277-C7DE-4CDD-B3BD-045965AB188A}"/>
              </a:ext>
            </a:extLst>
          </p:cNvPr>
          <p:cNvSpPr/>
          <p:nvPr/>
        </p:nvSpPr>
        <p:spPr>
          <a:xfrm>
            <a:off x="6483826" y="4034943"/>
            <a:ext cx="1301078" cy="594494"/>
          </a:xfrm>
          <a:prstGeom prst="flowChartProcess">
            <a:avLst/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Text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AB2518B-0E5C-4CEA-B680-20529DB531EA}"/>
              </a:ext>
            </a:extLst>
          </p:cNvPr>
          <p:cNvSpPr txBox="1"/>
          <p:nvPr/>
        </p:nvSpPr>
        <p:spPr>
          <a:xfrm>
            <a:off x="7763406" y="2156671"/>
            <a:ext cx="10028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B0F0594-1B2E-4D08-B248-A6A94C6C85FC}"/>
              </a:ext>
            </a:extLst>
          </p:cNvPr>
          <p:cNvSpPr txBox="1"/>
          <p:nvPr/>
        </p:nvSpPr>
        <p:spPr>
          <a:xfrm>
            <a:off x="7213794" y="3135896"/>
            <a:ext cx="10028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81592F6-2C98-4EB6-8CFC-44552AA20415}"/>
              </a:ext>
            </a:extLst>
          </p:cNvPr>
          <p:cNvGrpSpPr/>
          <p:nvPr/>
        </p:nvGrpSpPr>
        <p:grpSpPr>
          <a:xfrm rot="5400000">
            <a:off x="6817533" y="3427836"/>
            <a:ext cx="625182" cy="262582"/>
            <a:chOff x="2896302" y="2395728"/>
            <a:chExt cx="5254050" cy="220675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BD192C9-A6E3-40FC-A1E2-B4AEB38CA90F}"/>
                </a:ext>
              </a:extLst>
            </p:cNvPr>
            <p:cNvSpPr/>
            <p:nvPr/>
          </p:nvSpPr>
          <p:spPr>
            <a:xfrm>
              <a:off x="2896302" y="3230881"/>
              <a:ext cx="4722106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Freeform 227">
              <a:extLst>
                <a:ext uri="{FF2B5EF4-FFF2-40B4-BE49-F238E27FC236}">
                  <a16:creationId xmlns:a16="http://schemas.microsoft.com/office/drawing/2014/main" id="{631ABFA2-F865-4D21-A15D-DCEA364A2339}"/>
                </a:ext>
              </a:extLst>
            </p:cNvPr>
            <p:cNvSpPr/>
            <p:nvPr/>
          </p:nvSpPr>
          <p:spPr>
            <a:xfrm>
              <a:off x="6254496" y="2395728"/>
              <a:ext cx="1895856" cy="2206752"/>
            </a:xfrm>
            <a:custGeom>
              <a:avLst/>
              <a:gdLst>
                <a:gd name="connsiteX0" fmla="*/ 1895856 w 1895856"/>
                <a:gd name="connsiteY0" fmla="*/ 1103376 h 2206752"/>
                <a:gd name="connsiteX1" fmla="*/ 719328 w 1895856"/>
                <a:gd name="connsiteY1" fmla="*/ 2206752 h 2206752"/>
                <a:gd name="connsiteX2" fmla="*/ 60960 w 1895856"/>
                <a:gd name="connsiteY2" fmla="*/ 2206752 h 2206752"/>
                <a:gd name="connsiteX3" fmla="*/ 1133856 w 1895856"/>
                <a:gd name="connsiteY3" fmla="*/ 1182624 h 2206752"/>
                <a:gd name="connsiteX4" fmla="*/ 1133856 w 1895856"/>
                <a:gd name="connsiteY4" fmla="*/ 1042416 h 2206752"/>
                <a:gd name="connsiteX5" fmla="*/ 0 w 1895856"/>
                <a:gd name="connsiteY5" fmla="*/ 0 h 2206752"/>
                <a:gd name="connsiteX6" fmla="*/ 707136 w 1895856"/>
                <a:gd name="connsiteY6" fmla="*/ 0 h 2206752"/>
                <a:gd name="connsiteX7" fmla="*/ 1895856 w 1895856"/>
                <a:gd name="connsiteY7" fmla="*/ 1103376 h 2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5856" h="2206752">
                  <a:moveTo>
                    <a:pt x="1895856" y="1103376"/>
                  </a:moveTo>
                  <a:lnTo>
                    <a:pt x="719328" y="2206752"/>
                  </a:lnTo>
                  <a:lnTo>
                    <a:pt x="60960" y="2206752"/>
                  </a:lnTo>
                  <a:lnTo>
                    <a:pt x="1133856" y="1182624"/>
                  </a:lnTo>
                  <a:lnTo>
                    <a:pt x="1133856" y="1042416"/>
                  </a:lnTo>
                  <a:lnTo>
                    <a:pt x="0" y="0"/>
                  </a:lnTo>
                  <a:lnTo>
                    <a:pt x="707136" y="0"/>
                  </a:lnTo>
                  <a:lnTo>
                    <a:pt x="1895856" y="11033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116" tIns="22558" rIns="45116" bIns="225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3CE8265B-86CF-4FA1-BECA-CA98C5D88E5A}"/>
              </a:ext>
            </a:extLst>
          </p:cNvPr>
          <p:cNvSpPr txBox="1"/>
          <p:nvPr/>
        </p:nvSpPr>
        <p:spPr>
          <a:xfrm>
            <a:off x="9422799" y="5831135"/>
            <a:ext cx="2345206" cy="4546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E35BF5F-5A0D-48EF-94F4-031A07DB52AC}"/>
              </a:ext>
            </a:extLst>
          </p:cNvPr>
          <p:cNvSpPr txBox="1"/>
          <p:nvPr/>
        </p:nvSpPr>
        <p:spPr>
          <a:xfrm>
            <a:off x="9422799" y="5446099"/>
            <a:ext cx="2345206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2000" b="1" ker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Edit Text Here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602911-3FC2-4961-849B-EA521FF49D65}"/>
              </a:ext>
            </a:extLst>
          </p:cNvPr>
          <p:cNvSpPr txBox="1"/>
          <p:nvPr/>
        </p:nvSpPr>
        <p:spPr>
          <a:xfrm>
            <a:off x="5217663" y="5875709"/>
            <a:ext cx="2345206" cy="4546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A7573F4-0938-4F8C-B809-796FCDA88503}"/>
              </a:ext>
            </a:extLst>
          </p:cNvPr>
          <p:cNvSpPr txBox="1"/>
          <p:nvPr/>
        </p:nvSpPr>
        <p:spPr>
          <a:xfrm>
            <a:off x="5217663" y="5490673"/>
            <a:ext cx="2345206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2000" b="1" ker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Edit Text Here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49A84F-96DC-46AF-A36E-0BC23B968FE9}"/>
              </a:ext>
            </a:extLst>
          </p:cNvPr>
          <p:cNvSpPr txBox="1"/>
          <p:nvPr/>
        </p:nvSpPr>
        <p:spPr>
          <a:xfrm>
            <a:off x="1324064" y="5875709"/>
            <a:ext cx="2345206" cy="4546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FF931CF-E81A-4401-89DB-2B92E2498777}"/>
              </a:ext>
            </a:extLst>
          </p:cNvPr>
          <p:cNvSpPr txBox="1"/>
          <p:nvPr/>
        </p:nvSpPr>
        <p:spPr>
          <a:xfrm>
            <a:off x="1324064" y="5490673"/>
            <a:ext cx="2345206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2000" b="1" ker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Edit Text Here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4D5841C2-A824-4C8C-94C3-9A85D15FF87A}"/>
              </a:ext>
            </a:extLst>
          </p:cNvPr>
          <p:cNvSpPr>
            <a:spLocks noEditPoints="1"/>
          </p:cNvSpPr>
          <p:nvPr/>
        </p:nvSpPr>
        <p:spPr bwMode="auto">
          <a:xfrm>
            <a:off x="4673019" y="5530123"/>
            <a:ext cx="255560" cy="457188"/>
          </a:xfrm>
          <a:custGeom>
            <a:avLst/>
            <a:gdLst>
              <a:gd name="T0" fmla="*/ 152 w 176"/>
              <a:gd name="T1" fmla="*/ 0 h 312"/>
              <a:gd name="T2" fmla="*/ 24 w 176"/>
              <a:gd name="T3" fmla="*/ 0 h 312"/>
              <a:gd name="T4" fmla="*/ 0 w 176"/>
              <a:gd name="T5" fmla="*/ 24 h 312"/>
              <a:gd name="T6" fmla="*/ 0 w 176"/>
              <a:gd name="T7" fmla="*/ 288 h 312"/>
              <a:gd name="T8" fmla="*/ 24 w 176"/>
              <a:gd name="T9" fmla="*/ 312 h 312"/>
              <a:gd name="T10" fmla="*/ 152 w 176"/>
              <a:gd name="T11" fmla="*/ 312 h 312"/>
              <a:gd name="T12" fmla="*/ 176 w 176"/>
              <a:gd name="T13" fmla="*/ 288 h 312"/>
              <a:gd name="T14" fmla="*/ 176 w 176"/>
              <a:gd name="T15" fmla="*/ 24 h 312"/>
              <a:gd name="T16" fmla="*/ 152 w 176"/>
              <a:gd name="T17" fmla="*/ 0 h 312"/>
              <a:gd name="T18" fmla="*/ 160 w 176"/>
              <a:gd name="T19" fmla="*/ 288 h 312"/>
              <a:gd name="T20" fmla="*/ 152 w 176"/>
              <a:gd name="T21" fmla="*/ 296 h 312"/>
              <a:gd name="T22" fmla="*/ 24 w 176"/>
              <a:gd name="T23" fmla="*/ 296 h 312"/>
              <a:gd name="T24" fmla="*/ 16 w 176"/>
              <a:gd name="T25" fmla="*/ 288 h 312"/>
              <a:gd name="T26" fmla="*/ 16 w 176"/>
              <a:gd name="T27" fmla="*/ 272 h 312"/>
              <a:gd name="T28" fmla="*/ 160 w 176"/>
              <a:gd name="T29" fmla="*/ 272 h 312"/>
              <a:gd name="T30" fmla="*/ 160 w 176"/>
              <a:gd name="T31" fmla="*/ 288 h 312"/>
              <a:gd name="T32" fmla="*/ 160 w 176"/>
              <a:gd name="T33" fmla="*/ 256 h 312"/>
              <a:gd name="T34" fmla="*/ 16 w 176"/>
              <a:gd name="T35" fmla="*/ 256 h 312"/>
              <a:gd name="T36" fmla="*/ 16 w 176"/>
              <a:gd name="T37" fmla="*/ 56 h 312"/>
              <a:gd name="T38" fmla="*/ 160 w 176"/>
              <a:gd name="T39" fmla="*/ 56 h 312"/>
              <a:gd name="T40" fmla="*/ 160 w 176"/>
              <a:gd name="T41" fmla="*/ 256 h 312"/>
              <a:gd name="T42" fmla="*/ 160 w 176"/>
              <a:gd name="T43" fmla="*/ 40 h 312"/>
              <a:gd name="T44" fmla="*/ 16 w 176"/>
              <a:gd name="T45" fmla="*/ 40 h 312"/>
              <a:gd name="T46" fmla="*/ 16 w 176"/>
              <a:gd name="T47" fmla="*/ 24 h 312"/>
              <a:gd name="T48" fmla="*/ 24 w 176"/>
              <a:gd name="T49" fmla="*/ 16 h 312"/>
              <a:gd name="T50" fmla="*/ 152 w 176"/>
              <a:gd name="T51" fmla="*/ 16 h 312"/>
              <a:gd name="T52" fmla="*/ 160 w 176"/>
              <a:gd name="T53" fmla="*/ 24 h 312"/>
              <a:gd name="T54" fmla="*/ 160 w 176"/>
              <a:gd name="T55" fmla="*/ 4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6" h="312">
                <a:moveTo>
                  <a:pt x="152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301"/>
                  <a:pt x="11" y="312"/>
                  <a:pt x="24" y="312"/>
                </a:cubicBezTo>
                <a:cubicBezTo>
                  <a:pt x="152" y="312"/>
                  <a:pt x="152" y="312"/>
                  <a:pt x="152" y="312"/>
                </a:cubicBezTo>
                <a:cubicBezTo>
                  <a:pt x="165" y="312"/>
                  <a:pt x="176" y="301"/>
                  <a:pt x="176" y="288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11"/>
                  <a:pt x="165" y="0"/>
                  <a:pt x="152" y="0"/>
                </a:cubicBezTo>
                <a:close/>
                <a:moveTo>
                  <a:pt x="160" y="288"/>
                </a:moveTo>
                <a:cubicBezTo>
                  <a:pt x="160" y="292"/>
                  <a:pt x="156" y="296"/>
                  <a:pt x="152" y="296"/>
                </a:cubicBezTo>
                <a:cubicBezTo>
                  <a:pt x="24" y="296"/>
                  <a:pt x="24" y="296"/>
                  <a:pt x="24" y="296"/>
                </a:cubicBezTo>
                <a:cubicBezTo>
                  <a:pt x="20" y="296"/>
                  <a:pt x="16" y="292"/>
                  <a:pt x="16" y="288"/>
                </a:cubicBezTo>
                <a:cubicBezTo>
                  <a:pt x="16" y="272"/>
                  <a:pt x="16" y="272"/>
                  <a:pt x="16" y="272"/>
                </a:cubicBezTo>
                <a:cubicBezTo>
                  <a:pt x="160" y="272"/>
                  <a:pt x="160" y="272"/>
                  <a:pt x="160" y="272"/>
                </a:cubicBezTo>
                <a:lnTo>
                  <a:pt x="160" y="288"/>
                </a:lnTo>
                <a:close/>
                <a:moveTo>
                  <a:pt x="160" y="256"/>
                </a:moveTo>
                <a:cubicBezTo>
                  <a:pt x="16" y="256"/>
                  <a:pt x="16" y="256"/>
                  <a:pt x="16" y="2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60" y="56"/>
                  <a:pt x="160" y="56"/>
                  <a:pt x="160" y="56"/>
                </a:cubicBezTo>
                <a:lnTo>
                  <a:pt x="160" y="256"/>
                </a:lnTo>
                <a:close/>
                <a:moveTo>
                  <a:pt x="160" y="40"/>
                </a:moveTo>
                <a:cubicBezTo>
                  <a:pt x="16" y="40"/>
                  <a:pt x="16" y="40"/>
                  <a:pt x="16" y="40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0"/>
                  <a:pt x="20" y="16"/>
                  <a:pt x="24" y="16"/>
                </a:cubicBezTo>
                <a:cubicBezTo>
                  <a:pt x="152" y="16"/>
                  <a:pt x="152" y="16"/>
                  <a:pt x="152" y="16"/>
                </a:cubicBezTo>
                <a:cubicBezTo>
                  <a:pt x="156" y="16"/>
                  <a:pt x="160" y="20"/>
                  <a:pt x="160" y="24"/>
                </a:cubicBezTo>
                <a:lnTo>
                  <a:pt x="160" y="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0" name="Freeform 8">
            <a:extLst>
              <a:ext uri="{FF2B5EF4-FFF2-40B4-BE49-F238E27FC236}">
                <a16:creationId xmlns:a16="http://schemas.microsoft.com/office/drawing/2014/main" id="{1735B97E-EDD3-468A-97B0-E501481D9A52}"/>
              </a:ext>
            </a:extLst>
          </p:cNvPr>
          <p:cNvSpPr>
            <a:spLocks noEditPoints="1"/>
          </p:cNvSpPr>
          <p:nvPr/>
        </p:nvSpPr>
        <p:spPr bwMode="auto">
          <a:xfrm>
            <a:off x="747020" y="5440839"/>
            <a:ext cx="367280" cy="407444"/>
          </a:xfrm>
          <a:custGeom>
            <a:avLst/>
            <a:gdLst>
              <a:gd name="T0" fmla="*/ 260 w 320"/>
              <a:gd name="T1" fmla="*/ 232 h 352"/>
              <a:gd name="T2" fmla="*/ 213 w 320"/>
              <a:gd name="T3" fmla="*/ 255 h 352"/>
              <a:gd name="T4" fmla="*/ 116 w 320"/>
              <a:gd name="T5" fmla="*/ 199 h 352"/>
              <a:gd name="T6" fmla="*/ 116 w 320"/>
              <a:gd name="T7" fmla="*/ 153 h 352"/>
              <a:gd name="T8" fmla="*/ 213 w 320"/>
              <a:gd name="T9" fmla="*/ 96 h 352"/>
              <a:gd name="T10" fmla="*/ 260 w 320"/>
              <a:gd name="T11" fmla="*/ 120 h 352"/>
              <a:gd name="T12" fmla="*/ 320 w 320"/>
              <a:gd name="T13" fmla="*/ 60 h 352"/>
              <a:gd name="T14" fmla="*/ 260 w 320"/>
              <a:gd name="T15" fmla="*/ 0 h 352"/>
              <a:gd name="T16" fmla="*/ 200 w 320"/>
              <a:gd name="T17" fmla="*/ 60 h 352"/>
              <a:gd name="T18" fmla="*/ 204 w 320"/>
              <a:gd name="T19" fmla="*/ 82 h 352"/>
              <a:gd name="T20" fmla="*/ 107 w 320"/>
              <a:gd name="T21" fmla="*/ 139 h 352"/>
              <a:gd name="T22" fmla="*/ 60 w 320"/>
              <a:gd name="T23" fmla="*/ 116 h 352"/>
              <a:gd name="T24" fmla="*/ 0 w 320"/>
              <a:gd name="T25" fmla="*/ 176 h 352"/>
              <a:gd name="T26" fmla="*/ 60 w 320"/>
              <a:gd name="T27" fmla="*/ 236 h 352"/>
              <a:gd name="T28" fmla="*/ 107 w 320"/>
              <a:gd name="T29" fmla="*/ 213 h 352"/>
              <a:gd name="T30" fmla="*/ 204 w 320"/>
              <a:gd name="T31" fmla="*/ 269 h 352"/>
              <a:gd name="T32" fmla="*/ 200 w 320"/>
              <a:gd name="T33" fmla="*/ 292 h 352"/>
              <a:gd name="T34" fmla="*/ 260 w 320"/>
              <a:gd name="T35" fmla="*/ 352 h 352"/>
              <a:gd name="T36" fmla="*/ 320 w 320"/>
              <a:gd name="T37" fmla="*/ 292 h 352"/>
              <a:gd name="T38" fmla="*/ 260 w 320"/>
              <a:gd name="T39" fmla="*/ 232 h 352"/>
              <a:gd name="T40" fmla="*/ 260 w 320"/>
              <a:gd name="T41" fmla="*/ 16 h 352"/>
              <a:gd name="T42" fmla="*/ 304 w 320"/>
              <a:gd name="T43" fmla="*/ 60 h 352"/>
              <a:gd name="T44" fmla="*/ 260 w 320"/>
              <a:gd name="T45" fmla="*/ 104 h 352"/>
              <a:gd name="T46" fmla="*/ 216 w 320"/>
              <a:gd name="T47" fmla="*/ 60 h 352"/>
              <a:gd name="T48" fmla="*/ 260 w 320"/>
              <a:gd name="T49" fmla="*/ 16 h 352"/>
              <a:gd name="T50" fmla="*/ 60 w 320"/>
              <a:gd name="T51" fmla="*/ 220 h 352"/>
              <a:gd name="T52" fmla="*/ 16 w 320"/>
              <a:gd name="T53" fmla="*/ 176 h 352"/>
              <a:gd name="T54" fmla="*/ 60 w 320"/>
              <a:gd name="T55" fmla="*/ 132 h 352"/>
              <a:gd name="T56" fmla="*/ 104 w 320"/>
              <a:gd name="T57" fmla="*/ 176 h 352"/>
              <a:gd name="T58" fmla="*/ 60 w 320"/>
              <a:gd name="T59" fmla="*/ 220 h 352"/>
              <a:gd name="T60" fmla="*/ 260 w 320"/>
              <a:gd name="T61" fmla="*/ 336 h 352"/>
              <a:gd name="T62" fmla="*/ 216 w 320"/>
              <a:gd name="T63" fmla="*/ 292 h 352"/>
              <a:gd name="T64" fmla="*/ 260 w 320"/>
              <a:gd name="T65" fmla="*/ 248 h 352"/>
              <a:gd name="T66" fmla="*/ 304 w 320"/>
              <a:gd name="T67" fmla="*/ 292 h 352"/>
              <a:gd name="T68" fmla="*/ 260 w 320"/>
              <a:gd name="T69" fmla="*/ 3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20" h="352">
                <a:moveTo>
                  <a:pt x="260" y="232"/>
                </a:moveTo>
                <a:cubicBezTo>
                  <a:pt x="241" y="232"/>
                  <a:pt x="224" y="241"/>
                  <a:pt x="213" y="255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84"/>
                  <a:pt x="122" y="168"/>
                  <a:pt x="116" y="15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24" y="110"/>
                  <a:pt x="241" y="120"/>
                  <a:pt x="260" y="120"/>
                </a:cubicBezTo>
                <a:cubicBezTo>
                  <a:pt x="293" y="120"/>
                  <a:pt x="320" y="93"/>
                  <a:pt x="320" y="60"/>
                </a:cubicBezTo>
                <a:cubicBezTo>
                  <a:pt x="320" y="26"/>
                  <a:pt x="293" y="0"/>
                  <a:pt x="260" y="0"/>
                </a:cubicBezTo>
                <a:cubicBezTo>
                  <a:pt x="227" y="0"/>
                  <a:pt x="200" y="26"/>
                  <a:pt x="200" y="60"/>
                </a:cubicBezTo>
                <a:cubicBezTo>
                  <a:pt x="200" y="68"/>
                  <a:pt x="202" y="76"/>
                  <a:pt x="204" y="82"/>
                </a:cubicBezTo>
                <a:cubicBezTo>
                  <a:pt x="107" y="139"/>
                  <a:pt x="107" y="139"/>
                  <a:pt x="107" y="139"/>
                </a:cubicBezTo>
                <a:cubicBezTo>
                  <a:pt x="96" y="125"/>
                  <a:pt x="79" y="116"/>
                  <a:pt x="60" y="116"/>
                </a:cubicBezTo>
                <a:cubicBezTo>
                  <a:pt x="27" y="116"/>
                  <a:pt x="0" y="143"/>
                  <a:pt x="0" y="176"/>
                </a:cubicBezTo>
                <a:cubicBezTo>
                  <a:pt x="0" y="209"/>
                  <a:pt x="27" y="236"/>
                  <a:pt x="60" y="236"/>
                </a:cubicBezTo>
                <a:cubicBezTo>
                  <a:pt x="79" y="236"/>
                  <a:pt x="96" y="227"/>
                  <a:pt x="107" y="213"/>
                </a:cubicBezTo>
                <a:cubicBezTo>
                  <a:pt x="204" y="269"/>
                  <a:pt x="204" y="269"/>
                  <a:pt x="204" y="269"/>
                </a:cubicBezTo>
                <a:cubicBezTo>
                  <a:pt x="202" y="276"/>
                  <a:pt x="200" y="284"/>
                  <a:pt x="200" y="292"/>
                </a:cubicBezTo>
                <a:cubicBezTo>
                  <a:pt x="200" y="325"/>
                  <a:pt x="227" y="352"/>
                  <a:pt x="260" y="352"/>
                </a:cubicBezTo>
                <a:cubicBezTo>
                  <a:pt x="293" y="352"/>
                  <a:pt x="320" y="325"/>
                  <a:pt x="320" y="292"/>
                </a:cubicBezTo>
                <a:cubicBezTo>
                  <a:pt x="320" y="259"/>
                  <a:pt x="293" y="232"/>
                  <a:pt x="260" y="232"/>
                </a:cubicBezTo>
                <a:close/>
                <a:moveTo>
                  <a:pt x="260" y="16"/>
                </a:moveTo>
                <a:cubicBezTo>
                  <a:pt x="284" y="16"/>
                  <a:pt x="304" y="36"/>
                  <a:pt x="304" y="60"/>
                </a:cubicBezTo>
                <a:cubicBezTo>
                  <a:pt x="304" y="84"/>
                  <a:pt x="284" y="104"/>
                  <a:pt x="260" y="104"/>
                </a:cubicBezTo>
                <a:cubicBezTo>
                  <a:pt x="236" y="104"/>
                  <a:pt x="216" y="84"/>
                  <a:pt x="216" y="60"/>
                </a:cubicBezTo>
                <a:cubicBezTo>
                  <a:pt x="216" y="36"/>
                  <a:pt x="236" y="16"/>
                  <a:pt x="260" y="16"/>
                </a:cubicBezTo>
                <a:close/>
                <a:moveTo>
                  <a:pt x="60" y="220"/>
                </a:moveTo>
                <a:cubicBezTo>
                  <a:pt x="36" y="220"/>
                  <a:pt x="16" y="200"/>
                  <a:pt x="16" y="176"/>
                </a:cubicBezTo>
                <a:cubicBezTo>
                  <a:pt x="16" y="152"/>
                  <a:pt x="36" y="132"/>
                  <a:pt x="60" y="132"/>
                </a:cubicBezTo>
                <a:cubicBezTo>
                  <a:pt x="84" y="132"/>
                  <a:pt x="104" y="152"/>
                  <a:pt x="104" y="176"/>
                </a:cubicBezTo>
                <a:cubicBezTo>
                  <a:pt x="104" y="200"/>
                  <a:pt x="84" y="220"/>
                  <a:pt x="60" y="220"/>
                </a:cubicBezTo>
                <a:close/>
                <a:moveTo>
                  <a:pt x="260" y="336"/>
                </a:moveTo>
                <a:cubicBezTo>
                  <a:pt x="236" y="336"/>
                  <a:pt x="216" y="316"/>
                  <a:pt x="216" y="292"/>
                </a:cubicBezTo>
                <a:cubicBezTo>
                  <a:pt x="216" y="268"/>
                  <a:pt x="236" y="248"/>
                  <a:pt x="260" y="248"/>
                </a:cubicBezTo>
                <a:cubicBezTo>
                  <a:pt x="284" y="248"/>
                  <a:pt x="304" y="268"/>
                  <a:pt x="304" y="292"/>
                </a:cubicBezTo>
                <a:cubicBezTo>
                  <a:pt x="304" y="316"/>
                  <a:pt x="284" y="336"/>
                  <a:pt x="260" y="33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41" name="Freeform 12">
            <a:extLst>
              <a:ext uri="{FF2B5EF4-FFF2-40B4-BE49-F238E27FC236}">
                <a16:creationId xmlns:a16="http://schemas.microsoft.com/office/drawing/2014/main" id="{5B265EB2-4755-4184-9A8B-F19EFF6F59CA}"/>
              </a:ext>
            </a:extLst>
          </p:cNvPr>
          <p:cNvSpPr>
            <a:spLocks noEditPoints="1"/>
          </p:cNvSpPr>
          <p:nvPr/>
        </p:nvSpPr>
        <p:spPr bwMode="auto">
          <a:xfrm>
            <a:off x="8867561" y="5446099"/>
            <a:ext cx="326038" cy="493960"/>
          </a:xfrm>
          <a:custGeom>
            <a:avLst/>
            <a:gdLst>
              <a:gd name="T0" fmla="*/ 112 w 224"/>
              <a:gd name="T1" fmla="*/ 0 h 337"/>
              <a:gd name="T2" fmla="*/ 0 w 224"/>
              <a:gd name="T3" fmla="*/ 111 h 337"/>
              <a:gd name="T4" fmla="*/ 107 w 224"/>
              <a:gd name="T5" fmla="*/ 334 h 337"/>
              <a:gd name="T6" fmla="*/ 117 w 224"/>
              <a:gd name="T7" fmla="*/ 334 h 337"/>
              <a:gd name="T8" fmla="*/ 224 w 224"/>
              <a:gd name="T9" fmla="*/ 111 h 337"/>
              <a:gd name="T10" fmla="*/ 112 w 224"/>
              <a:gd name="T11" fmla="*/ 0 h 337"/>
              <a:gd name="T12" fmla="*/ 112 w 224"/>
              <a:gd name="T13" fmla="*/ 317 h 337"/>
              <a:gd name="T14" fmla="*/ 16 w 224"/>
              <a:gd name="T15" fmla="*/ 111 h 337"/>
              <a:gd name="T16" fmla="*/ 112 w 224"/>
              <a:gd name="T17" fmla="*/ 16 h 337"/>
              <a:gd name="T18" fmla="*/ 208 w 224"/>
              <a:gd name="T19" fmla="*/ 111 h 337"/>
              <a:gd name="T20" fmla="*/ 112 w 224"/>
              <a:gd name="T21" fmla="*/ 317 h 337"/>
              <a:gd name="T22" fmla="*/ 112 w 224"/>
              <a:gd name="T23" fmla="*/ 48 h 337"/>
              <a:gd name="T24" fmla="*/ 48 w 224"/>
              <a:gd name="T25" fmla="*/ 112 h 337"/>
              <a:gd name="T26" fmla="*/ 112 w 224"/>
              <a:gd name="T27" fmla="*/ 176 h 337"/>
              <a:gd name="T28" fmla="*/ 176 w 224"/>
              <a:gd name="T29" fmla="*/ 112 h 337"/>
              <a:gd name="T30" fmla="*/ 112 w 224"/>
              <a:gd name="T31" fmla="*/ 48 h 337"/>
              <a:gd name="T32" fmla="*/ 112 w 224"/>
              <a:gd name="T33" fmla="*/ 160 h 337"/>
              <a:gd name="T34" fmla="*/ 64 w 224"/>
              <a:gd name="T35" fmla="*/ 112 h 337"/>
              <a:gd name="T36" fmla="*/ 112 w 224"/>
              <a:gd name="T37" fmla="*/ 64 h 337"/>
              <a:gd name="T38" fmla="*/ 160 w 224"/>
              <a:gd name="T39" fmla="*/ 112 h 337"/>
              <a:gd name="T40" fmla="*/ 112 w 224"/>
              <a:gd name="T41" fmla="*/ 160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337">
                <a:moveTo>
                  <a:pt x="112" y="0"/>
                </a:moveTo>
                <a:cubicBezTo>
                  <a:pt x="50" y="0"/>
                  <a:pt x="0" y="50"/>
                  <a:pt x="0" y="111"/>
                </a:cubicBezTo>
                <a:cubicBezTo>
                  <a:pt x="0" y="241"/>
                  <a:pt x="102" y="330"/>
                  <a:pt x="107" y="334"/>
                </a:cubicBezTo>
                <a:cubicBezTo>
                  <a:pt x="110" y="337"/>
                  <a:pt x="114" y="337"/>
                  <a:pt x="117" y="334"/>
                </a:cubicBezTo>
                <a:cubicBezTo>
                  <a:pt x="122" y="330"/>
                  <a:pt x="224" y="241"/>
                  <a:pt x="224" y="111"/>
                </a:cubicBezTo>
                <a:cubicBezTo>
                  <a:pt x="224" y="50"/>
                  <a:pt x="174" y="0"/>
                  <a:pt x="112" y="0"/>
                </a:cubicBezTo>
                <a:close/>
                <a:moveTo>
                  <a:pt x="112" y="317"/>
                </a:moveTo>
                <a:cubicBezTo>
                  <a:pt x="91" y="297"/>
                  <a:pt x="16" y="217"/>
                  <a:pt x="16" y="111"/>
                </a:cubicBezTo>
                <a:cubicBezTo>
                  <a:pt x="16" y="58"/>
                  <a:pt x="59" y="16"/>
                  <a:pt x="112" y="16"/>
                </a:cubicBezTo>
                <a:cubicBezTo>
                  <a:pt x="165" y="16"/>
                  <a:pt x="208" y="58"/>
                  <a:pt x="208" y="111"/>
                </a:cubicBezTo>
                <a:cubicBezTo>
                  <a:pt x="208" y="217"/>
                  <a:pt x="133" y="297"/>
                  <a:pt x="112" y="317"/>
                </a:cubicBezTo>
                <a:close/>
                <a:moveTo>
                  <a:pt x="112" y="48"/>
                </a:moveTo>
                <a:cubicBezTo>
                  <a:pt x="77" y="48"/>
                  <a:pt x="48" y="77"/>
                  <a:pt x="48" y="112"/>
                </a:cubicBezTo>
                <a:cubicBezTo>
                  <a:pt x="48" y="147"/>
                  <a:pt x="77" y="176"/>
                  <a:pt x="112" y="176"/>
                </a:cubicBezTo>
                <a:cubicBezTo>
                  <a:pt x="147" y="176"/>
                  <a:pt x="176" y="147"/>
                  <a:pt x="176" y="112"/>
                </a:cubicBezTo>
                <a:cubicBezTo>
                  <a:pt x="176" y="77"/>
                  <a:pt x="147" y="48"/>
                  <a:pt x="112" y="48"/>
                </a:cubicBezTo>
                <a:close/>
                <a:moveTo>
                  <a:pt x="112" y="160"/>
                </a:moveTo>
                <a:cubicBezTo>
                  <a:pt x="86" y="160"/>
                  <a:pt x="64" y="138"/>
                  <a:pt x="64" y="112"/>
                </a:cubicBezTo>
                <a:cubicBezTo>
                  <a:pt x="64" y="86"/>
                  <a:pt x="86" y="64"/>
                  <a:pt x="112" y="64"/>
                </a:cubicBezTo>
                <a:cubicBezTo>
                  <a:pt x="138" y="64"/>
                  <a:pt x="160" y="86"/>
                  <a:pt x="160" y="112"/>
                </a:cubicBezTo>
                <a:cubicBezTo>
                  <a:pt x="160" y="138"/>
                  <a:pt x="138" y="160"/>
                  <a:pt x="112" y="16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670B12-4910-47D2-9369-BCA842F292E2}"/>
              </a:ext>
            </a:extLst>
          </p:cNvPr>
          <p:cNvSpPr txBox="1"/>
          <p:nvPr/>
        </p:nvSpPr>
        <p:spPr>
          <a:xfrm>
            <a:off x="1441724" y="3001663"/>
            <a:ext cx="2349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US" sz="1800" i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the question to answer?</a:t>
            </a:r>
            <a:endParaRPr lang="en-US" sz="1800" i="1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3DAB141-4357-4A66-B76F-CC747F99DEAA}"/>
              </a:ext>
            </a:extLst>
          </p:cNvPr>
          <p:cNvGrpSpPr/>
          <p:nvPr/>
        </p:nvGrpSpPr>
        <p:grpSpPr>
          <a:xfrm>
            <a:off x="3661556" y="2363714"/>
            <a:ext cx="625182" cy="262582"/>
            <a:chOff x="2896302" y="2395728"/>
            <a:chExt cx="5254050" cy="220675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EA59FBC-87C0-403A-AD99-D0FE462A2619}"/>
                </a:ext>
              </a:extLst>
            </p:cNvPr>
            <p:cNvSpPr/>
            <p:nvPr/>
          </p:nvSpPr>
          <p:spPr>
            <a:xfrm>
              <a:off x="2896302" y="3230881"/>
              <a:ext cx="4722106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5" name="Freeform 227">
              <a:extLst>
                <a:ext uri="{FF2B5EF4-FFF2-40B4-BE49-F238E27FC236}">
                  <a16:creationId xmlns:a16="http://schemas.microsoft.com/office/drawing/2014/main" id="{21A1EB50-4F48-472B-912B-FD2F5333A6D5}"/>
                </a:ext>
              </a:extLst>
            </p:cNvPr>
            <p:cNvSpPr/>
            <p:nvPr/>
          </p:nvSpPr>
          <p:spPr>
            <a:xfrm>
              <a:off x="6254496" y="2395728"/>
              <a:ext cx="1895856" cy="2206752"/>
            </a:xfrm>
            <a:custGeom>
              <a:avLst/>
              <a:gdLst>
                <a:gd name="connsiteX0" fmla="*/ 1895856 w 1895856"/>
                <a:gd name="connsiteY0" fmla="*/ 1103376 h 2206752"/>
                <a:gd name="connsiteX1" fmla="*/ 719328 w 1895856"/>
                <a:gd name="connsiteY1" fmla="*/ 2206752 h 2206752"/>
                <a:gd name="connsiteX2" fmla="*/ 60960 w 1895856"/>
                <a:gd name="connsiteY2" fmla="*/ 2206752 h 2206752"/>
                <a:gd name="connsiteX3" fmla="*/ 1133856 w 1895856"/>
                <a:gd name="connsiteY3" fmla="*/ 1182624 h 2206752"/>
                <a:gd name="connsiteX4" fmla="*/ 1133856 w 1895856"/>
                <a:gd name="connsiteY4" fmla="*/ 1042416 h 2206752"/>
                <a:gd name="connsiteX5" fmla="*/ 0 w 1895856"/>
                <a:gd name="connsiteY5" fmla="*/ 0 h 2206752"/>
                <a:gd name="connsiteX6" fmla="*/ 707136 w 1895856"/>
                <a:gd name="connsiteY6" fmla="*/ 0 h 2206752"/>
                <a:gd name="connsiteX7" fmla="*/ 1895856 w 1895856"/>
                <a:gd name="connsiteY7" fmla="*/ 1103376 h 2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5856" h="2206752">
                  <a:moveTo>
                    <a:pt x="1895856" y="1103376"/>
                  </a:moveTo>
                  <a:lnTo>
                    <a:pt x="719328" y="2206752"/>
                  </a:lnTo>
                  <a:lnTo>
                    <a:pt x="60960" y="2206752"/>
                  </a:lnTo>
                  <a:lnTo>
                    <a:pt x="1133856" y="1182624"/>
                  </a:lnTo>
                  <a:lnTo>
                    <a:pt x="1133856" y="1042416"/>
                  </a:lnTo>
                  <a:lnTo>
                    <a:pt x="0" y="0"/>
                  </a:lnTo>
                  <a:lnTo>
                    <a:pt x="707136" y="0"/>
                  </a:lnTo>
                  <a:lnTo>
                    <a:pt x="1895856" y="110337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116" tIns="22558" rIns="45116" bIns="225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84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6" name="Flowchart: Process 145">
            <a:extLst>
              <a:ext uri="{FF2B5EF4-FFF2-40B4-BE49-F238E27FC236}">
                <a16:creationId xmlns:a16="http://schemas.microsoft.com/office/drawing/2014/main" id="{78AD982F-4F3C-45A9-83D2-7D5043F11D73}"/>
              </a:ext>
            </a:extLst>
          </p:cNvPr>
          <p:cNvSpPr/>
          <p:nvPr/>
        </p:nvSpPr>
        <p:spPr>
          <a:xfrm>
            <a:off x="8697058" y="2207563"/>
            <a:ext cx="1301078" cy="594494"/>
          </a:xfrm>
          <a:prstGeom prst="flowChartProcess">
            <a:avLst/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Text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73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Model shp145"/>
          <p:cNvSpPr/>
          <p:nvPr/>
        </p:nvSpPr>
        <p:spPr>
          <a:xfrm>
            <a:off x="6350" y="-7324"/>
            <a:ext cx="12172962" cy="68608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04">
              <a:defRPr/>
            </a:pPr>
            <a:endParaRPr lang="es-UY" sz="2394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14" name="SlideModel shp146">
            <a:hlinkClick r:id="rId3"/>
          </p:cNvPr>
          <p:cNvSpPr/>
          <p:nvPr/>
        </p:nvSpPr>
        <p:spPr>
          <a:xfrm>
            <a:off x="7463874" y="4649146"/>
            <a:ext cx="2835387" cy="608646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04">
              <a:defRPr/>
            </a:pPr>
            <a:r>
              <a:rPr lang="en-US" sz="2394" b="1" dirty="0">
                <a:solidFill>
                  <a:prstClr val="white"/>
                </a:solidFill>
                <a:latin typeface="Segoe UI"/>
              </a:rPr>
              <a:t>SUBSCRIBE NOW</a:t>
            </a:r>
            <a:endParaRPr lang="es-UY" sz="2394" b="1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17" name="SlideModel shp147"/>
          <p:cNvSpPr>
            <a:spLocks noChangeAspect="1" noEditPoints="1"/>
          </p:cNvSpPr>
          <p:nvPr/>
        </p:nvSpPr>
        <p:spPr bwMode="auto">
          <a:xfrm rot="7401880">
            <a:off x="10471822" y="4034056"/>
            <a:ext cx="1841795" cy="741792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96" tIns="45648" rIns="91296" bIns="45648" numCol="1" anchor="t" anchorCtr="0" compatLnSpc="1">
            <a:prstTxWarp prst="textNoShape">
              <a:avLst/>
            </a:prstTxWarp>
          </a:bodyPr>
          <a:lstStyle/>
          <a:p>
            <a:pPr defTabSz="913304">
              <a:defRPr/>
            </a:pPr>
            <a:endParaRPr lang="en-US" sz="2394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1" name="SlideModel shp148"/>
          <p:cNvSpPr txBox="1"/>
          <p:nvPr/>
        </p:nvSpPr>
        <p:spPr>
          <a:xfrm>
            <a:off x="6886201" y="3362368"/>
            <a:ext cx="414987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304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SlideModel shp149"/>
          <p:cNvGrpSpPr>
            <a:grpSpLocks noChangeAspect="1"/>
          </p:cNvGrpSpPr>
          <p:nvPr/>
        </p:nvGrpSpPr>
        <p:grpSpPr bwMode="auto">
          <a:xfrm>
            <a:off x="835889" y="712617"/>
            <a:ext cx="4317793" cy="3573248"/>
            <a:chOff x="507" y="1182"/>
            <a:chExt cx="3091" cy="2558"/>
          </a:xfrm>
        </p:grpSpPr>
        <p:sp>
          <p:nvSpPr>
            <p:cNvPr id="23" name="SlideGroup shp150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SlideGroup shp151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SlideGroup shp152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SlideGroup shp153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SlideGroup shp154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SlideGroup shp155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SlideGroup shp156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SlideModel shp157"/>
          <p:cNvSpPr/>
          <p:nvPr/>
        </p:nvSpPr>
        <p:spPr>
          <a:xfrm>
            <a:off x="7616435" y="5340927"/>
            <a:ext cx="2545216" cy="303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04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SlideModel shp158"/>
          <p:cNvSpPr/>
          <p:nvPr/>
        </p:nvSpPr>
        <p:spPr>
          <a:xfrm>
            <a:off x="542898" y="4849434"/>
            <a:ext cx="4714411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08" indent="-169608" defTabSz="913304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Segoe UI"/>
              </a:rPr>
              <a:t>Easy to use</a:t>
            </a:r>
          </a:p>
          <a:p>
            <a:pPr marL="169608" indent="-169608" defTabSz="913304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Segoe UI"/>
              </a:rPr>
              <a:t>Fully customizable</a:t>
            </a:r>
          </a:p>
          <a:p>
            <a:pPr marL="169608" indent="-169608" defTabSz="913304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Segoe UI"/>
              </a:rPr>
              <a:t>Cutting edge designs</a:t>
            </a:r>
          </a:p>
        </p:txBody>
      </p:sp>
      <p:sp>
        <p:nvSpPr>
          <p:cNvPr id="36" name="SlideModel shp159"/>
          <p:cNvSpPr/>
          <p:nvPr/>
        </p:nvSpPr>
        <p:spPr>
          <a:xfrm>
            <a:off x="542900" y="4467661"/>
            <a:ext cx="5907571" cy="368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304">
              <a:defRPr/>
            </a:pPr>
            <a:r>
              <a:rPr lang="en-US" sz="1795" dirty="0">
                <a:solidFill>
                  <a:prstClr val="white"/>
                </a:solidFill>
                <a:latin typeface="Segoe UI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SlideModel shp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" y="6119801"/>
            <a:ext cx="12172962" cy="674869"/>
          </a:xfrm>
          <a:prstGeom prst="rect">
            <a:avLst/>
          </a:prstGeom>
        </p:spPr>
      </p:pic>
      <p:sp>
        <p:nvSpPr>
          <p:cNvPr id="39" name="SlideModel shp161"/>
          <p:cNvSpPr/>
          <p:nvPr/>
        </p:nvSpPr>
        <p:spPr>
          <a:xfrm>
            <a:off x="6169932" y="1843565"/>
            <a:ext cx="5582417" cy="136679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030">
              <a:defRPr/>
            </a:pPr>
            <a:endParaRPr lang="es-UY" sz="2394" kern="0">
              <a:solidFill>
                <a:prstClr val="white"/>
              </a:solidFill>
              <a:latin typeface="Segoe UI"/>
            </a:endParaRPr>
          </a:p>
        </p:txBody>
      </p:sp>
      <p:pic>
        <p:nvPicPr>
          <p:cNvPr id="40" name="SlideModel shp16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28" y="765478"/>
            <a:ext cx="2787486" cy="52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lideModel shp163"/>
          <p:cNvSpPr txBox="1"/>
          <p:nvPr/>
        </p:nvSpPr>
        <p:spPr>
          <a:xfrm>
            <a:off x="7151407" y="2006024"/>
            <a:ext cx="3619474" cy="8300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030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3030">
              <a:defRPr/>
            </a:pPr>
            <a:r>
              <a:rPr lang="en-US" sz="3194" b="1" kern="0" dirty="0">
                <a:solidFill>
                  <a:prstClr val="white"/>
                </a:solidFill>
              </a:rPr>
              <a:t>FREEBUNDLE15</a:t>
            </a:r>
            <a:endParaRPr lang="es-UY" sz="2394" b="1" kern="0" dirty="0">
              <a:solidFill>
                <a:prstClr val="white"/>
              </a:solidFill>
            </a:endParaRPr>
          </a:p>
        </p:txBody>
      </p:sp>
      <p:sp>
        <p:nvSpPr>
          <p:cNvPr id="42" name="SlideModel shp164"/>
          <p:cNvSpPr txBox="1"/>
          <p:nvPr/>
        </p:nvSpPr>
        <p:spPr>
          <a:xfrm>
            <a:off x="6450469" y="1374375"/>
            <a:ext cx="5021349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030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SlideModel shp165"/>
          <p:cNvSpPr>
            <a:spLocks/>
          </p:cNvSpPr>
          <p:nvPr/>
        </p:nvSpPr>
        <p:spPr bwMode="auto">
          <a:xfrm>
            <a:off x="1029765" y="878138"/>
            <a:ext cx="3940343" cy="2309965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defTabSz="913304">
              <a:defRPr/>
            </a:pPr>
            <a:endParaRPr lang="en-US" sz="110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10636" y="1029314"/>
            <a:ext cx="3574131" cy="2151185"/>
            <a:chOff x="1" y="2257607"/>
            <a:chExt cx="5837884" cy="3748111"/>
          </a:xfrm>
        </p:grpSpPr>
        <p:sp>
          <p:nvSpPr>
            <p:cNvPr id="137" name="Freeform: Shape 73">
              <a:extLst>
                <a:ext uri="{FF2B5EF4-FFF2-40B4-BE49-F238E27FC236}">
                  <a16:creationId xmlns:a16="http://schemas.microsoft.com/office/drawing/2014/main" id="{33202350-43E5-42CC-88F3-84F8A3AE326A}"/>
                </a:ext>
              </a:extLst>
            </p:cNvPr>
            <p:cNvSpPr/>
            <p:nvPr/>
          </p:nvSpPr>
          <p:spPr>
            <a:xfrm>
              <a:off x="1" y="5936661"/>
              <a:ext cx="5837884" cy="69057"/>
            </a:xfrm>
            <a:custGeom>
              <a:avLst/>
              <a:gdLst>
                <a:gd name="connsiteX0" fmla="*/ 0 w 11205972"/>
                <a:gd name="connsiteY0" fmla="*/ 0 h 125035"/>
                <a:gd name="connsiteX1" fmla="*/ 11205973 w 11205972"/>
                <a:gd name="connsiteY1" fmla="*/ 0 h 125035"/>
                <a:gd name="connsiteX2" fmla="*/ 11205973 w 11205972"/>
                <a:gd name="connsiteY2" fmla="*/ 125035 h 125035"/>
                <a:gd name="connsiteX3" fmla="*/ 0 w 11205972"/>
                <a:gd name="connsiteY3" fmla="*/ 125035 h 12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972" h="125035">
                  <a:moveTo>
                    <a:pt x="0" y="0"/>
                  </a:moveTo>
                  <a:lnTo>
                    <a:pt x="11205973" y="0"/>
                  </a:lnTo>
                  <a:lnTo>
                    <a:pt x="11205973" y="125035"/>
                  </a:lnTo>
                  <a:lnTo>
                    <a:pt x="0" y="125035"/>
                  </a:lnTo>
                  <a:close/>
                </a:path>
              </a:pathLst>
            </a:custGeom>
            <a:solidFill>
              <a:srgbClr val="000000"/>
            </a:solidFill>
            <a:ln w="75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5672A567-85F0-4E30-BC12-DA729BC33EC3}"/>
                </a:ext>
              </a:extLst>
            </p:cNvPr>
            <p:cNvGrpSpPr/>
            <p:nvPr/>
          </p:nvGrpSpPr>
          <p:grpSpPr>
            <a:xfrm>
              <a:off x="1697237" y="2257607"/>
              <a:ext cx="2903890" cy="3689484"/>
              <a:chOff x="813649" y="2468715"/>
              <a:chExt cx="1983395" cy="2519967"/>
            </a:xfrm>
          </p:grpSpPr>
          <p:sp>
            <p:nvSpPr>
              <p:cNvPr id="139" name="Freeform: Shape 25">
                <a:extLst>
                  <a:ext uri="{FF2B5EF4-FFF2-40B4-BE49-F238E27FC236}">
                    <a16:creationId xmlns:a16="http://schemas.microsoft.com/office/drawing/2014/main" id="{65A73457-1237-4DF0-8C8B-F0E7A4D7AA30}"/>
                  </a:ext>
                </a:extLst>
              </p:cNvPr>
              <p:cNvSpPr/>
              <p:nvPr/>
            </p:nvSpPr>
            <p:spPr>
              <a:xfrm>
                <a:off x="1551593" y="2468715"/>
                <a:ext cx="1021976" cy="1524611"/>
              </a:xfrm>
              <a:custGeom>
                <a:avLst/>
                <a:gdLst>
                  <a:gd name="connsiteX0" fmla="*/ 0 w 2229237"/>
                  <a:gd name="connsiteY0" fmla="*/ 497398 h 3325635"/>
                  <a:gd name="connsiteX1" fmla="*/ 704745 w 2229237"/>
                  <a:gd name="connsiteY1" fmla="*/ 34237 h 3325635"/>
                  <a:gd name="connsiteX2" fmla="*/ 1540891 w 2229237"/>
                  <a:gd name="connsiteY2" fmla="*/ 311740 h 3325635"/>
                  <a:gd name="connsiteX3" fmla="*/ 1426085 w 2229237"/>
                  <a:gd name="connsiteY3" fmla="*/ 955179 h 3325635"/>
                  <a:gd name="connsiteX4" fmla="*/ 1720714 w 2229237"/>
                  <a:gd name="connsiteY4" fmla="*/ 1297473 h 3325635"/>
                  <a:gd name="connsiteX5" fmla="*/ 1996322 w 2229237"/>
                  <a:gd name="connsiteY5" fmla="*/ 1773289 h 3325635"/>
                  <a:gd name="connsiteX6" fmla="*/ 1790279 w 2229237"/>
                  <a:gd name="connsiteY6" fmla="*/ 2173024 h 3325635"/>
                  <a:gd name="connsiteX7" fmla="*/ 1847113 w 2229237"/>
                  <a:gd name="connsiteY7" fmla="*/ 2451511 h 3325635"/>
                  <a:gd name="connsiteX8" fmla="*/ 2134164 w 2229237"/>
                  <a:gd name="connsiteY8" fmla="*/ 2539642 h 3325635"/>
                  <a:gd name="connsiteX9" fmla="*/ 2121812 w 2229237"/>
                  <a:gd name="connsiteY9" fmla="*/ 2919447 h 3325635"/>
                  <a:gd name="connsiteX10" fmla="*/ 1213677 w 2229237"/>
                  <a:gd name="connsiteY10" fmla="*/ 3256057 h 3325635"/>
                  <a:gd name="connsiteX11" fmla="*/ 845391 w 2229237"/>
                  <a:gd name="connsiteY11" fmla="*/ 3325395 h 3325635"/>
                  <a:gd name="connsiteX12" fmla="*/ 69717 w 2229237"/>
                  <a:gd name="connsiteY12" fmla="*/ 1145839 h 3325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29237" h="3325635">
                    <a:moveTo>
                      <a:pt x="0" y="497398"/>
                    </a:moveTo>
                    <a:cubicBezTo>
                      <a:pt x="0" y="497398"/>
                      <a:pt x="257649" y="139570"/>
                      <a:pt x="704745" y="34237"/>
                    </a:cubicBezTo>
                    <a:cubicBezTo>
                      <a:pt x="1151841" y="-71096"/>
                      <a:pt x="1455790" y="77279"/>
                      <a:pt x="1540891" y="311740"/>
                    </a:cubicBezTo>
                    <a:cubicBezTo>
                      <a:pt x="1645390" y="599700"/>
                      <a:pt x="1434800" y="781569"/>
                      <a:pt x="1426085" y="955179"/>
                    </a:cubicBezTo>
                    <a:cubicBezTo>
                      <a:pt x="1417371" y="1128789"/>
                      <a:pt x="1511185" y="1215025"/>
                      <a:pt x="1720714" y="1297473"/>
                    </a:cubicBezTo>
                    <a:cubicBezTo>
                      <a:pt x="1969345" y="1395303"/>
                      <a:pt x="2014585" y="1590889"/>
                      <a:pt x="1996322" y="1773289"/>
                    </a:cubicBezTo>
                    <a:cubicBezTo>
                      <a:pt x="1980712" y="1929621"/>
                      <a:pt x="1892126" y="2057688"/>
                      <a:pt x="1790279" y="2173024"/>
                    </a:cubicBezTo>
                    <a:cubicBezTo>
                      <a:pt x="1733445" y="2237436"/>
                      <a:pt x="1688963" y="2407029"/>
                      <a:pt x="1847113" y="2451511"/>
                    </a:cubicBezTo>
                    <a:cubicBezTo>
                      <a:pt x="1956084" y="2481823"/>
                      <a:pt x="2057400" y="2488492"/>
                      <a:pt x="2134164" y="2539642"/>
                    </a:cubicBezTo>
                    <a:cubicBezTo>
                      <a:pt x="2355060" y="2686881"/>
                      <a:pt x="2121812" y="2919447"/>
                      <a:pt x="2121812" y="2919447"/>
                    </a:cubicBezTo>
                    <a:lnTo>
                      <a:pt x="1213677" y="3256057"/>
                    </a:lnTo>
                    <a:lnTo>
                      <a:pt x="845391" y="3325395"/>
                    </a:lnTo>
                    <a:lnTo>
                      <a:pt x="69717" y="1145839"/>
                    </a:lnTo>
                    <a:close/>
                  </a:path>
                </a:pathLst>
              </a:custGeom>
              <a:solidFill>
                <a:sysClr val="windowText" lastClr="000000">
                  <a:lumMod val="95000"/>
                  <a:lumOff val="5000"/>
                </a:sysClr>
              </a:solidFill>
              <a:ln w="7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Freeform: Shape 26">
                <a:extLst>
                  <a:ext uri="{FF2B5EF4-FFF2-40B4-BE49-F238E27FC236}">
                    <a16:creationId xmlns:a16="http://schemas.microsoft.com/office/drawing/2014/main" id="{52FF7CDE-2BB3-4EE7-AE62-57DE693024DE}"/>
                  </a:ext>
                </a:extLst>
              </p:cNvPr>
              <p:cNvSpPr/>
              <p:nvPr/>
            </p:nvSpPr>
            <p:spPr>
              <a:xfrm>
                <a:off x="813649" y="2578164"/>
                <a:ext cx="858744" cy="1826348"/>
              </a:xfrm>
              <a:custGeom>
                <a:avLst/>
                <a:gdLst>
                  <a:gd name="connsiteX0" fmla="*/ 1865736 w 1873178"/>
                  <a:gd name="connsiteY0" fmla="*/ 844277 h 3983814"/>
                  <a:gd name="connsiteX1" fmla="*/ 1791018 w 1873178"/>
                  <a:gd name="connsiteY1" fmla="*/ 330799 h 3983814"/>
                  <a:gd name="connsiteX2" fmla="*/ 968816 w 1873178"/>
                  <a:gd name="connsiteY2" fmla="*/ 70801 h 3983814"/>
                  <a:gd name="connsiteX3" fmla="*/ 367585 w 1873178"/>
                  <a:gd name="connsiteY3" fmla="*/ 1061991 h 3983814"/>
                  <a:gd name="connsiteX4" fmla="*/ 669792 w 1873178"/>
                  <a:gd name="connsiteY4" fmla="*/ 1689213 h 3983814"/>
                  <a:gd name="connsiteX5" fmla="*/ 474812 w 1873178"/>
                  <a:gd name="connsiteY5" fmla="*/ 2056438 h 3983814"/>
                  <a:gd name="connsiteX6" fmla="*/ 58028 w 1873178"/>
                  <a:gd name="connsiteY6" fmla="*/ 2246871 h 3983814"/>
                  <a:gd name="connsiteX7" fmla="*/ 272104 w 1873178"/>
                  <a:gd name="connsiteY7" fmla="*/ 2868259 h 3983814"/>
                  <a:gd name="connsiteX8" fmla="*/ 435710 w 1873178"/>
                  <a:gd name="connsiteY8" fmla="*/ 3281633 h 3983814"/>
                  <a:gd name="connsiteX9" fmla="*/ 448744 w 1873178"/>
                  <a:gd name="connsiteY9" fmla="*/ 3983574 h 3983814"/>
                  <a:gd name="connsiteX10" fmla="*/ 1339299 w 1873178"/>
                  <a:gd name="connsiteY10" fmla="*/ 3089913 h 3983814"/>
                  <a:gd name="connsiteX11" fmla="*/ 1807310 w 1873178"/>
                  <a:gd name="connsiteY11" fmla="*/ 2693437 h 3983814"/>
                  <a:gd name="connsiteX12" fmla="*/ 1817086 w 1873178"/>
                  <a:gd name="connsiteY12" fmla="*/ 1598203 h 3983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3178" h="3983814">
                    <a:moveTo>
                      <a:pt x="1865736" y="844277"/>
                    </a:moveTo>
                    <a:cubicBezTo>
                      <a:pt x="1865736" y="844277"/>
                      <a:pt x="1908021" y="584280"/>
                      <a:pt x="1791018" y="330799"/>
                    </a:cubicBezTo>
                    <a:cubicBezTo>
                      <a:pt x="1674015" y="77318"/>
                      <a:pt x="1323007" y="-107962"/>
                      <a:pt x="968816" y="70801"/>
                    </a:cubicBezTo>
                    <a:cubicBezTo>
                      <a:pt x="614625" y="249564"/>
                      <a:pt x="318859" y="688249"/>
                      <a:pt x="367585" y="1061991"/>
                    </a:cubicBezTo>
                    <a:cubicBezTo>
                      <a:pt x="416311" y="1435733"/>
                      <a:pt x="604849" y="1546218"/>
                      <a:pt x="669792" y="1689213"/>
                    </a:cubicBezTo>
                    <a:cubicBezTo>
                      <a:pt x="734734" y="1832209"/>
                      <a:pt x="693889" y="2011804"/>
                      <a:pt x="474812" y="2056438"/>
                    </a:cubicBezTo>
                    <a:cubicBezTo>
                      <a:pt x="316662" y="2088645"/>
                      <a:pt x="143355" y="2117062"/>
                      <a:pt x="58028" y="2246871"/>
                    </a:cubicBezTo>
                    <a:cubicBezTo>
                      <a:pt x="-80951" y="2458446"/>
                      <a:pt x="45221" y="2759289"/>
                      <a:pt x="272104" y="2868259"/>
                    </a:cubicBezTo>
                    <a:cubicBezTo>
                      <a:pt x="512702" y="2983822"/>
                      <a:pt x="545817" y="3147732"/>
                      <a:pt x="435710" y="3281633"/>
                    </a:cubicBezTo>
                    <a:cubicBezTo>
                      <a:pt x="195188" y="3574141"/>
                      <a:pt x="179805" y="3761466"/>
                      <a:pt x="448744" y="3983574"/>
                    </a:cubicBezTo>
                    <a:lnTo>
                      <a:pt x="1339299" y="3089913"/>
                    </a:lnTo>
                    <a:lnTo>
                      <a:pt x="1807310" y="2693437"/>
                    </a:lnTo>
                    <a:lnTo>
                      <a:pt x="1817086" y="1598203"/>
                    </a:lnTo>
                    <a:close/>
                  </a:path>
                </a:pathLst>
              </a:custGeom>
              <a:solidFill>
                <a:sysClr val="windowText" lastClr="000000">
                  <a:lumMod val="95000"/>
                  <a:lumOff val="5000"/>
                </a:sysClr>
              </a:solidFill>
              <a:ln w="7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Freeform: Shape 27">
                <a:extLst>
                  <a:ext uri="{FF2B5EF4-FFF2-40B4-BE49-F238E27FC236}">
                    <a16:creationId xmlns:a16="http://schemas.microsoft.com/office/drawing/2014/main" id="{6065F581-D13B-4122-A39B-99B55E119D72}"/>
                  </a:ext>
                </a:extLst>
              </p:cNvPr>
              <p:cNvSpPr/>
              <p:nvPr/>
            </p:nvSpPr>
            <p:spPr>
              <a:xfrm>
                <a:off x="1549787" y="3500674"/>
                <a:ext cx="524439" cy="595934"/>
              </a:xfrm>
              <a:custGeom>
                <a:avLst/>
                <a:gdLst>
                  <a:gd name="connsiteX0" fmla="*/ 121398 w 1143959"/>
                  <a:gd name="connsiteY0" fmla="*/ 43346 h 1299912"/>
                  <a:gd name="connsiteX1" fmla="*/ 0 w 1143959"/>
                  <a:gd name="connsiteY1" fmla="*/ 883962 h 1299912"/>
                  <a:gd name="connsiteX2" fmla="*/ 611006 w 1143959"/>
                  <a:gd name="connsiteY2" fmla="*/ 1299913 h 1299912"/>
                  <a:gd name="connsiteX3" fmla="*/ 1143960 w 1143959"/>
                  <a:gd name="connsiteY3" fmla="*/ 836297 h 1299912"/>
                  <a:gd name="connsiteX4" fmla="*/ 922988 w 1143959"/>
                  <a:gd name="connsiteY4" fmla="*/ 0 h 1299912"/>
                  <a:gd name="connsiteX5" fmla="*/ 121398 w 1143959"/>
                  <a:gd name="connsiteY5" fmla="*/ 43346 h 129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3959" h="1299912">
                    <a:moveTo>
                      <a:pt x="121398" y="43346"/>
                    </a:moveTo>
                    <a:lnTo>
                      <a:pt x="0" y="883962"/>
                    </a:lnTo>
                    <a:lnTo>
                      <a:pt x="611006" y="1299913"/>
                    </a:lnTo>
                    <a:lnTo>
                      <a:pt x="1143960" y="836297"/>
                    </a:lnTo>
                    <a:lnTo>
                      <a:pt x="922988" y="0"/>
                    </a:lnTo>
                    <a:lnTo>
                      <a:pt x="121398" y="43346"/>
                    </a:lnTo>
                    <a:close/>
                  </a:path>
                </a:pathLst>
              </a:custGeom>
              <a:solidFill>
                <a:srgbClr val="F0966E"/>
              </a:solidFill>
              <a:ln w="7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Freeform: Shape 28">
                <a:extLst>
                  <a:ext uri="{FF2B5EF4-FFF2-40B4-BE49-F238E27FC236}">
                    <a16:creationId xmlns:a16="http://schemas.microsoft.com/office/drawing/2014/main" id="{B89AA769-16BB-40E1-861D-C2F4B0E2B479}"/>
                  </a:ext>
                </a:extLst>
              </p:cNvPr>
              <p:cNvSpPr/>
              <p:nvPr/>
            </p:nvSpPr>
            <p:spPr>
              <a:xfrm>
                <a:off x="1349821" y="2879275"/>
                <a:ext cx="729164" cy="750192"/>
              </a:xfrm>
              <a:custGeom>
                <a:avLst/>
                <a:gdLst>
                  <a:gd name="connsiteX0" fmla="*/ 1217314 w 1590525"/>
                  <a:gd name="connsiteY0" fmla="*/ -241 h 1636394"/>
                  <a:gd name="connsiteX1" fmla="*/ 1555288 w 1590525"/>
                  <a:gd name="connsiteY1" fmla="*/ 675708 h 1636394"/>
                  <a:gd name="connsiteX2" fmla="*/ 1070303 w 1590525"/>
                  <a:gd name="connsiteY2" fmla="*/ 1615974 h 1636394"/>
                  <a:gd name="connsiteX3" fmla="*/ 285990 w 1590525"/>
                  <a:gd name="connsiteY3" fmla="*/ 1355976 h 1636394"/>
                  <a:gd name="connsiteX4" fmla="*/ 0 w 1590525"/>
                  <a:gd name="connsiteY4" fmla="*/ 797030 h 1636394"/>
                  <a:gd name="connsiteX5" fmla="*/ 377001 w 1590525"/>
                  <a:gd name="connsiteY5" fmla="*/ 60382 h 1636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0525" h="1636394">
                    <a:moveTo>
                      <a:pt x="1217314" y="-241"/>
                    </a:moveTo>
                    <a:cubicBezTo>
                      <a:pt x="1217314" y="-241"/>
                      <a:pt x="1433966" y="207773"/>
                      <a:pt x="1555288" y="675708"/>
                    </a:cubicBezTo>
                    <a:cubicBezTo>
                      <a:pt x="1676611" y="1143643"/>
                      <a:pt x="1477312" y="1520644"/>
                      <a:pt x="1070303" y="1615974"/>
                    </a:cubicBezTo>
                    <a:cubicBezTo>
                      <a:pt x="663294" y="1711304"/>
                      <a:pt x="385639" y="1442667"/>
                      <a:pt x="285990" y="1355976"/>
                    </a:cubicBezTo>
                    <a:cubicBezTo>
                      <a:pt x="186341" y="1269285"/>
                      <a:pt x="0" y="797030"/>
                      <a:pt x="0" y="797030"/>
                    </a:cubicBezTo>
                    <a:lnTo>
                      <a:pt x="377001" y="60382"/>
                    </a:lnTo>
                    <a:close/>
                  </a:path>
                </a:pathLst>
              </a:custGeom>
              <a:solidFill>
                <a:srgbClr val="F0966E"/>
              </a:solidFill>
              <a:ln w="7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Freeform: Shape 29">
                <a:extLst>
                  <a:ext uri="{FF2B5EF4-FFF2-40B4-BE49-F238E27FC236}">
                    <a16:creationId xmlns:a16="http://schemas.microsoft.com/office/drawing/2014/main" id="{6D7A9E59-9908-4FF6-99B4-8561E759936C}"/>
                  </a:ext>
                </a:extLst>
              </p:cNvPr>
              <p:cNvSpPr/>
              <p:nvPr/>
            </p:nvSpPr>
            <p:spPr>
              <a:xfrm>
                <a:off x="1373305" y="3327841"/>
                <a:ext cx="166546" cy="192050"/>
              </a:xfrm>
              <a:custGeom>
                <a:avLst/>
                <a:gdLst>
                  <a:gd name="connsiteX0" fmla="*/ 142315 w 363286"/>
                  <a:gd name="connsiteY0" fmla="*/ -241 h 418919"/>
                  <a:gd name="connsiteX1" fmla="*/ 3640 w 363286"/>
                  <a:gd name="connsiteY1" fmla="*/ 199058 h 418919"/>
                  <a:gd name="connsiteX2" fmla="*/ 363287 w 363286"/>
                  <a:gd name="connsiteY2" fmla="*/ 368045 h 418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3286" h="418919">
                    <a:moveTo>
                      <a:pt x="142315" y="-241"/>
                    </a:moveTo>
                    <a:cubicBezTo>
                      <a:pt x="142315" y="-241"/>
                      <a:pt x="-26672" y="21432"/>
                      <a:pt x="3640" y="199058"/>
                    </a:cubicBezTo>
                    <a:cubicBezTo>
                      <a:pt x="33951" y="376684"/>
                      <a:pt x="250603" y="489367"/>
                      <a:pt x="363287" y="368045"/>
                    </a:cubicBezTo>
                    <a:close/>
                  </a:path>
                </a:pathLst>
              </a:custGeom>
              <a:solidFill>
                <a:srgbClr val="F0966E"/>
              </a:solidFill>
              <a:ln w="7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Freeform: Shape 30">
                <a:extLst>
                  <a:ext uri="{FF2B5EF4-FFF2-40B4-BE49-F238E27FC236}">
                    <a16:creationId xmlns:a16="http://schemas.microsoft.com/office/drawing/2014/main" id="{8F51629D-4CB1-45ED-B66B-C167F762BFF3}"/>
                  </a:ext>
                </a:extLst>
              </p:cNvPr>
              <p:cNvSpPr/>
              <p:nvPr/>
            </p:nvSpPr>
            <p:spPr>
              <a:xfrm>
                <a:off x="1635213" y="2719990"/>
                <a:ext cx="450929" cy="273488"/>
              </a:xfrm>
              <a:custGeom>
                <a:avLst/>
                <a:gdLst>
                  <a:gd name="connsiteX0" fmla="*/ 13034 w 983611"/>
                  <a:gd name="connsiteY0" fmla="*/ 476409 h 596559"/>
                  <a:gd name="connsiteX1" fmla="*/ 983611 w 983611"/>
                  <a:gd name="connsiteY1" fmla="*/ 389718 h 596559"/>
                  <a:gd name="connsiteX2" fmla="*/ 684588 w 983611"/>
                  <a:gd name="connsiteY2" fmla="*/ -241 h 596559"/>
                  <a:gd name="connsiteX3" fmla="*/ 0 w 983611"/>
                  <a:gd name="connsiteY3" fmla="*/ 268472 h 596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3611" h="596559">
                    <a:moveTo>
                      <a:pt x="13034" y="476409"/>
                    </a:moveTo>
                    <a:cubicBezTo>
                      <a:pt x="13034" y="476409"/>
                      <a:pt x="398673" y="797030"/>
                      <a:pt x="983611" y="389718"/>
                    </a:cubicBezTo>
                    <a:lnTo>
                      <a:pt x="684588" y="-241"/>
                    </a:lnTo>
                    <a:lnTo>
                      <a:pt x="0" y="268472"/>
                    </a:lnTo>
                    <a:close/>
                  </a:path>
                </a:pathLst>
              </a:custGeom>
              <a:solidFill>
                <a:sysClr val="windowText" lastClr="000000">
                  <a:lumMod val="95000"/>
                  <a:lumOff val="5000"/>
                </a:sysClr>
              </a:solidFill>
              <a:ln w="7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Freeform: Shape 31">
                <a:extLst>
                  <a:ext uri="{FF2B5EF4-FFF2-40B4-BE49-F238E27FC236}">
                    <a16:creationId xmlns:a16="http://schemas.microsoft.com/office/drawing/2014/main" id="{8552C98A-46A1-4F3D-82B1-455C3BE9999E}"/>
                  </a:ext>
                </a:extLst>
              </p:cNvPr>
              <p:cNvSpPr/>
              <p:nvPr/>
            </p:nvSpPr>
            <p:spPr>
              <a:xfrm>
                <a:off x="1315880" y="2828345"/>
                <a:ext cx="359533" cy="501997"/>
              </a:xfrm>
              <a:custGeom>
                <a:avLst/>
                <a:gdLst>
                  <a:gd name="connsiteX0" fmla="*/ 0 w 784249"/>
                  <a:gd name="connsiteY0" fmla="*/ 1094766 h 1095006"/>
                  <a:gd name="connsiteX1" fmla="*/ 764231 w 784249"/>
                  <a:gd name="connsiteY1" fmla="*/ 352131 h 1095006"/>
                  <a:gd name="connsiteX2" fmla="*/ 761428 w 784249"/>
                  <a:gd name="connsiteY2" fmla="*/ -241 h 1095006"/>
                  <a:gd name="connsiteX3" fmla="*/ 232869 w 784249"/>
                  <a:gd name="connsiteY3" fmla="*/ 170262 h 109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249" h="1095006">
                    <a:moveTo>
                      <a:pt x="0" y="1094766"/>
                    </a:moveTo>
                    <a:cubicBezTo>
                      <a:pt x="0" y="1094766"/>
                      <a:pt x="570464" y="916685"/>
                      <a:pt x="764231" y="352131"/>
                    </a:cubicBezTo>
                    <a:cubicBezTo>
                      <a:pt x="798559" y="252027"/>
                      <a:pt x="782721" y="121991"/>
                      <a:pt x="761428" y="-241"/>
                    </a:cubicBezTo>
                    <a:lnTo>
                      <a:pt x="232869" y="170262"/>
                    </a:lnTo>
                    <a:close/>
                  </a:path>
                </a:pathLst>
              </a:custGeom>
              <a:solidFill>
                <a:sysClr val="windowText" lastClr="000000">
                  <a:lumMod val="95000"/>
                  <a:lumOff val="5000"/>
                </a:sysClr>
              </a:solidFill>
              <a:ln w="7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Freeform: Shape 32">
                <a:extLst>
                  <a:ext uri="{FF2B5EF4-FFF2-40B4-BE49-F238E27FC236}">
                    <a16:creationId xmlns:a16="http://schemas.microsoft.com/office/drawing/2014/main" id="{CE62C449-B835-4C37-8FF5-7D7C08F74FD6}"/>
                  </a:ext>
                </a:extLst>
              </p:cNvPr>
              <p:cNvSpPr/>
              <p:nvPr/>
            </p:nvSpPr>
            <p:spPr>
              <a:xfrm rot="20335200">
                <a:off x="1619817" y="3184307"/>
                <a:ext cx="58086" cy="68508"/>
              </a:xfrm>
              <a:custGeom>
                <a:avLst/>
                <a:gdLst>
                  <a:gd name="connsiteX0" fmla="*/ 126702 w 126702"/>
                  <a:gd name="connsiteY0" fmla="*/ 74477 h 149436"/>
                  <a:gd name="connsiteX1" fmla="*/ 63351 w 126702"/>
                  <a:gd name="connsiteY1" fmla="*/ 149195 h 149436"/>
                  <a:gd name="connsiteX2" fmla="*/ 0 w 126702"/>
                  <a:gd name="connsiteY2" fmla="*/ 74477 h 149436"/>
                  <a:gd name="connsiteX3" fmla="*/ 63351 w 126702"/>
                  <a:gd name="connsiteY3" fmla="*/ -241 h 149436"/>
                  <a:gd name="connsiteX4" fmla="*/ 126702 w 126702"/>
                  <a:gd name="connsiteY4" fmla="*/ 74477 h 14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702" h="149436">
                    <a:moveTo>
                      <a:pt x="126702" y="74477"/>
                    </a:moveTo>
                    <a:cubicBezTo>
                      <a:pt x="126702" y="115743"/>
                      <a:pt x="98339" y="149195"/>
                      <a:pt x="63351" y="149195"/>
                    </a:cubicBezTo>
                    <a:cubicBezTo>
                      <a:pt x="28363" y="149195"/>
                      <a:pt x="0" y="115743"/>
                      <a:pt x="0" y="74477"/>
                    </a:cubicBezTo>
                    <a:cubicBezTo>
                      <a:pt x="0" y="33211"/>
                      <a:pt x="28363" y="-241"/>
                      <a:pt x="63351" y="-241"/>
                    </a:cubicBezTo>
                    <a:cubicBezTo>
                      <a:pt x="98339" y="-241"/>
                      <a:pt x="126702" y="33212"/>
                      <a:pt x="126702" y="744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Freeform: Shape 33">
                <a:extLst>
                  <a:ext uri="{FF2B5EF4-FFF2-40B4-BE49-F238E27FC236}">
                    <a16:creationId xmlns:a16="http://schemas.microsoft.com/office/drawing/2014/main" id="{1627269A-93FE-4134-9349-87ECA64F50B7}"/>
                  </a:ext>
                </a:extLst>
              </p:cNvPr>
              <p:cNvSpPr/>
              <p:nvPr/>
            </p:nvSpPr>
            <p:spPr>
              <a:xfrm rot="20335200">
                <a:off x="1913348" y="3081517"/>
                <a:ext cx="58086" cy="68508"/>
              </a:xfrm>
              <a:custGeom>
                <a:avLst/>
                <a:gdLst>
                  <a:gd name="connsiteX0" fmla="*/ 126703 w 126702"/>
                  <a:gd name="connsiteY0" fmla="*/ 74477 h 149436"/>
                  <a:gd name="connsiteX1" fmla="*/ 63351 w 126702"/>
                  <a:gd name="connsiteY1" fmla="*/ 149195 h 149436"/>
                  <a:gd name="connsiteX2" fmla="*/ 0 w 126702"/>
                  <a:gd name="connsiteY2" fmla="*/ 74477 h 149436"/>
                  <a:gd name="connsiteX3" fmla="*/ 63351 w 126702"/>
                  <a:gd name="connsiteY3" fmla="*/ -241 h 149436"/>
                  <a:gd name="connsiteX4" fmla="*/ 126703 w 126702"/>
                  <a:gd name="connsiteY4" fmla="*/ 74477 h 14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702" h="149436">
                    <a:moveTo>
                      <a:pt x="126703" y="74477"/>
                    </a:moveTo>
                    <a:cubicBezTo>
                      <a:pt x="126703" y="115743"/>
                      <a:pt x="98339" y="149195"/>
                      <a:pt x="63351" y="149195"/>
                    </a:cubicBezTo>
                    <a:cubicBezTo>
                      <a:pt x="28364" y="149195"/>
                      <a:pt x="0" y="115743"/>
                      <a:pt x="0" y="74477"/>
                    </a:cubicBezTo>
                    <a:cubicBezTo>
                      <a:pt x="0" y="33211"/>
                      <a:pt x="28364" y="-241"/>
                      <a:pt x="63351" y="-241"/>
                    </a:cubicBezTo>
                    <a:cubicBezTo>
                      <a:pt x="98339" y="-241"/>
                      <a:pt x="126703" y="33212"/>
                      <a:pt x="126703" y="744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Freeform: Shape 34">
                <a:extLst>
                  <a:ext uri="{FF2B5EF4-FFF2-40B4-BE49-F238E27FC236}">
                    <a16:creationId xmlns:a16="http://schemas.microsoft.com/office/drawing/2014/main" id="{1E0C6001-EA47-4EA7-BC00-2EC1E7EB21E1}"/>
                  </a:ext>
                </a:extLst>
              </p:cNvPr>
              <p:cNvSpPr/>
              <p:nvPr/>
            </p:nvSpPr>
            <p:spPr>
              <a:xfrm>
                <a:off x="952337" y="3667187"/>
                <a:ext cx="1469840" cy="1297546"/>
              </a:xfrm>
              <a:custGeom>
                <a:avLst/>
                <a:gdLst>
                  <a:gd name="connsiteX0" fmla="*/ 252767 w 3206162"/>
                  <a:gd name="connsiteY0" fmla="*/ 2830099 h 2830339"/>
                  <a:gd name="connsiteX1" fmla="*/ 9062 w 3206162"/>
                  <a:gd name="connsiteY1" fmla="*/ 2245161 h 2830339"/>
                  <a:gd name="connsiteX2" fmla="*/ 444564 w 3206162"/>
                  <a:gd name="connsiteY2" fmla="*/ 568248 h 2830339"/>
                  <a:gd name="connsiteX3" fmla="*/ 1155598 w 3206162"/>
                  <a:gd name="connsiteY3" fmla="*/ 13470 h 2830339"/>
                  <a:gd name="connsiteX4" fmla="*/ 1822454 w 3206162"/>
                  <a:gd name="connsiteY4" fmla="*/ 547712 h 2830339"/>
                  <a:gd name="connsiteX5" fmla="*/ 2501054 w 3206162"/>
                  <a:gd name="connsiteY5" fmla="*/ 188974 h 2830339"/>
                  <a:gd name="connsiteX6" fmla="*/ 3107287 w 3206162"/>
                  <a:gd name="connsiteY6" fmla="*/ 5892 h 2830339"/>
                  <a:gd name="connsiteX7" fmla="*/ 3187764 w 3206162"/>
                  <a:gd name="connsiteY7" fmla="*/ 2001380 h 2830339"/>
                  <a:gd name="connsiteX8" fmla="*/ 1939456 w 3206162"/>
                  <a:gd name="connsiteY8" fmla="*/ 2612690 h 2830339"/>
                  <a:gd name="connsiteX9" fmla="*/ 831264 w 3206162"/>
                  <a:gd name="connsiteY9" fmla="*/ 2690667 h 2830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06162" h="2830339">
                    <a:moveTo>
                      <a:pt x="252767" y="2830099"/>
                    </a:moveTo>
                    <a:cubicBezTo>
                      <a:pt x="252767" y="2830099"/>
                      <a:pt x="67563" y="2703321"/>
                      <a:pt x="9062" y="2245161"/>
                    </a:cubicBezTo>
                    <a:cubicBezTo>
                      <a:pt x="-49440" y="1787001"/>
                      <a:pt x="184566" y="993974"/>
                      <a:pt x="444564" y="568248"/>
                    </a:cubicBezTo>
                    <a:cubicBezTo>
                      <a:pt x="704562" y="142522"/>
                      <a:pt x="991234" y="5892"/>
                      <a:pt x="1155598" y="13470"/>
                    </a:cubicBezTo>
                    <a:cubicBezTo>
                      <a:pt x="1496604" y="28625"/>
                      <a:pt x="1487662" y="488377"/>
                      <a:pt x="1822454" y="547712"/>
                    </a:cubicBezTo>
                    <a:cubicBezTo>
                      <a:pt x="2121781" y="600757"/>
                      <a:pt x="2277128" y="396987"/>
                      <a:pt x="2501054" y="188974"/>
                    </a:cubicBezTo>
                    <a:cubicBezTo>
                      <a:pt x="2724982" y="-19039"/>
                      <a:pt x="2950954" y="-7067"/>
                      <a:pt x="3107287" y="5892"/>
                    </a:cubicBezTo>
                    <a:cubicBezTo>
                      <a:pt x="3263619" y="18850"/>
                      <a:pt x="3187764" y="2001380"/>
                      <a:pt x="3187764" y="2001380"/>
                    </a:cubicBezTo>
                    <a:lnTo>
                      <a:pt x="1939456" y="2612690"/>
                    </a:lnTo>
                    <a:lnTo>
                      <a:pt x="831264" y="2690667"/>
                    </a:lnTo>
                    <a:close/>
                  </a:path>
                </a:pathLst>
              </a:custGeom>
              <a:solidFill>
                <a:srgbClr val="99D8DD"/>
              </a:solidFill>
              <a:ln w="7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Freeform: Shape 74">
                <a:extLst>
                  <a:ext uri="{FF2B5EF4-FFF2-40B4-BE49-F238E27FC236}">
                    <a16:creationId xmlns:a16="http://schemas.microsoft.com/office/drawing/2014/main" id="{A3DDF9B4-E365-49EA-9E08-94720C7EC7EF}"/>
                  </a:ext>
                </a:extLst>
              </p:cNvPr>
              <p:cNvSpPr/>
              <p:nvPr/>
            </p:nvSpPr>
            <p:spPr>
              <a:xfrm>
                <a:off x="1371432" y="4010624"/>
                <a:ext cx="1185892" cy="895259"/>
              </a:xfrm>
              <a:custGeom>
                <a:avLst/>
                <a:gdLst>
                  <a:gd name="connsiteX0" fmla="*/ 2313983 w 2586786"/>
                  <a:gd name="connsiteY0" fmla="*/ 82743 h 1952830"/>
                  <a:gd name="connsiteX1" fmla="*/ 898810 w 2586786"/>
                  <a:gd name="connsiteY1" fmla="*/ 213462 h 1952830"/>
                  <a:gd name="connsiteX2" fmla="*/ 828 w 2586786"/>
                  <a:gd name="connsiteY2" fmla="*/ 1952590 h 1952830"/>
                  <a:gd name="connsiteX3" fmla="*/ 1796791 w 2586786"/>
                  <a:gd name="connsiteY3" fmla="*/ 1662735 h 1952830"/>
                  <a:gd name="connsiteX4" fmla="*/ 2586787 w 2586786"/>
                  <a:gd name="connsiteY4" fmla="*/ 1554750 h 195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6786" h="1952830">
                    <a:moveTo>
                      <a:pt x="2313983" y="82743"/>
                    </a:moveTo>
                    <a:cubicBezTo>
                      <a:pt x="2313983" y="82743"/>
                      <a:pt x="1569454" y="-173011"/>
                      <a:pt x="898810" y="213462"/>
                    </a:cubicBezTo>
                    <a:cubicBezTo>
                      <a:pt x="228165" y="599935"/>
                      <a:pt x="-16222" y="1952590"/>
                      <a:pt x="828" y="1952590"/>
                    </a:cubicBezTo>
                    <a:cubicBezTo>
                      <a:pt x="17879" y="1952590"/>
                      <a:pt x="1774057" y="1657052"/>
                      <a:pt x="1796791" y="1662735"/>
                    </a:cubicBezTo>
                    <a:cubicBezTo>
                      <a:pt x="1819525" y="1668419"/>
                      <a:pt x="2586787" y="1554750"/>
                      <a:pt x="2586787" y="155475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4BA00">
                      <a:lumMod val="50000"/>
                    </a:srgbClr>
                  </a:gs>
                  <a:gs pos="64000">
                    <a:srgbClr val="F4BA00"/>
                  </a:gs>
                </a:gsLst>
                <a:lin ang="0" scaled="0"/>
              </a:gradFill>
              <a:ln w="7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0" name="Freeform: Shape 90">
                <a:extLst>
                  <a:ext uri="{FF2B5EF4-FFF2-40B4-BE49-F238E27FC236}">
                    <a16:creationId xmlns:a16="http://schemas.microsoft.com/office/drawing/2014/main" id="{D704BF8E-C77B-45B4-81AA-0E6C8486D3F7}"/>
                  </a:ext>
                </a:extLst>
              </p:cNvPr>
              <p:cNvSpPr/>
              <p:nvPr/>
            </p:nvSpPr>
            <p:spPr>
              <a:xfrm>
                <a:off x="1697502" y="3523970"/>
                <a:ext cx="282632" cy="605433"/>
              </a:xfrm>
              <a:custGeom>
                <a:avLst/>
                <a:gdLst>
                  <a:gd name="connsiteX0" fmla="*/ 0 w 616506"/>
                  <a:gd name="connsiteY0" fmla="*/ 1102602 h 1320631"/>
                  <a:gd name="connsiteX1" fmla="*/ 201800 w 616506"/>
                  <a:gd name="connsiteY1" fmla="*/ 475986 h 1320631"/>
                  <a:gd name="connsiteX2" fmla="*/ 365937 w 616506"/>
                  <a:gd name="connsiteY2" fmla="*/ -210 h 1320631"/>
                  <a:gd name="connsiteX3" fmla="*/ 383669 w 616506"/>
                  <a:gd name="connsiteY3" fmla="*/ 294116 h 1320631"/>
                  <a:gd name="connsiteX4" fmla="*/ 389353 w 616506"/>
                  <a:gd name="connsiteY4" fmla="*/ 454692 h 1320631"/>
                  <a:gd name="connsiteX5" fmla="*/ 551368 w 616506"/>
                  <a:gd name="connsiteY5" fmla="*/ 645124 h 1320631"/>
                  <a:gd name="connsiteX6" fmla="*/ 594941 w 616506"/>
                  <a:gd name="connsiteY6" fmla="*/ 924597 h 1320631"/>
                  <a:gd name="connsiteX7" fmla="*/ 234081 w 616506"/>
                  <a:gd name="connsiteY7" fmla="*/ 1320391 h 1320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6506" h="1320631">
                    <a:moveTo>
                      <a:pt x="0" y="1102602"/>
                    </a:moveTo>
                    <a:cubicBezTo>
                      <a:pt x="0" y="1102602"/>
                      <a:pt x="152998" y="700216"/>
                      <a:pt x="201800" y="475986"/>
                    </a:cubicBezTo>
                    <a:cubicBezTo>
                      <a:pt x="250601" y="251755"/>
                      <a:pt x="313952" y="-3468"/>
                      <a:pt x="365937" y="-210"/>
                    </a:cubicBezTo>
                    <a:cubicBezTo>
                      <a:pt x="417921" y="3049"/>
                      <a:pt x="396703" y="180372"/>
                      <a:pt x="383669" y="294116"/>
                    </a:cubicBezTo>
                    <a:cubicBezTo>
                      <a:pt x="370635" y="407860"/>
                      <a:pt x="373742" y="424835"/>
                      <a:pt x="389353" y="454692"/>
                    </a:cubicBezTo>
                    <a:cubicBezTo>
                      <a:pt x="412768" y="499402"/>
                      <a:pt x="504991" y="569421"/>
                      <a:pt x="551368" y="645124"/>
                    </a:cubicBezTo>
                    <a:cubicBezTo>
                      <a:pt x="639575" y="789105"/>
                      <a:pt x="620933" y="869279"/>
                      <a:pt x="594941" y="924597"/>
                    </a:cubicBezTo>
                    <a:cubicBezTo>
                      <a:pt x="568949" y="979916"/>
                      <a:pt x="360784" y="1226198"/>
                      <a:pt x="234081" y="1320391"/>
                    </a:cubicBezTo>
                    <a:close/>
                  </a:path>
                </a:pathLst>
              </a:custGeom>
              <a:solidFill>
                <a:srgbClr val="FFCC9A"/>
              </a:solidFill>
              <a:ln w="7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1" name="Freeform: Shape 91">
                <a:extLst>
                  <a:ext uri="{FF2B5EF4-FFF2-40B4-BE49-F238E27FC236}">
                    <a16:creationId xmlns:a16="http://schemas.microsoft.com/office/drawing/2014/main" id="{6B6D7E58-8472-47F3-B3C0-51096372A781}"/>
                  </a:ext>
                </a:extLst>
              </p:cNvPr>
              <p:cNvSpPr/>
              <p:nvPr/>
            </p:nvSpPr>
            <p:spPr>
              <a:xfrm>
                <a:off x="1057721" y="3940972"/>
                <a:ext cx="862119" cy="1047710"/>
              </a:xfrm>
              <a:custGeom>
                <a:avLst/>
                <a:gdLst>
                  <a:gd name="connsiteX0" fmla="*/ 1328035 w 1880540"/>
                  <a:gd name="connsiteY0" fmla="*/ -241 h 2285370"/>
                  <a:gd name="connsiteX1" fmla="*/ 1880540 w 1880540"/>
                  <a:gd name="connsiteY1" fmla="*/ 480956 h 2285370"/>
                  <a:gd name="connsiteX2" fmla="*/ 1135102 w 1880540"/>
                  <a:gd name="connsiteY2" fmla="*/ 1790872 h 2285370"/>
                  <a:gd name="connsiteX3" fmla="*/ 46688 w 1880540"/>
                  <a:gd name="connsiteY3" fmla="*/ 2254185 h 2285370"/>
                  <a:gd name="connsiteX4" fmla="*/ 664287 w 1880540"/>
                  <a:gd name="connsiteY4" fmla="*/ 621147 h 2285370"/>
                  <a:gd name="connsiteX5" fmla="*/ 1328035 w 1880540"/>
                  <a:gd name="connsiteY5" fmla="*/ -241 h 2285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0540" h="2285370">
                    <a:moveTo>
                      <a:pt x="1328035" y="-241"/>
                    </a:moveTo>
                    <a:lnTo>
                      <a:pt x="1880540" y="480956"/>
                    </a:lnTo>
                    <a:cubicBezTo>
                      <a:pt x="1880540" y="480956"/>
                      <a:pt x="1590079" y="1391138"/>
                      <a:pt x="1135102" y="1790872"/>
                    </a:cubicBezTo>
                    <a:cubicBezTo>
                      <a:pt x="680125" y="2190606"/>
                      <a:pt x="279709" y="2360275"/>
                      <a:pt x="46688" y="2254185"/>
                    </a:cubicBezTo>
                    <a:cubicBezTo>
                      <a:pt x="-153747" y="2163250"/>
                      <a:pt x="336088" y="1006711"/>
                      <a:pt x="664287" y="621147"/>
                    </a:cubicBezTo>
                    <a:cubicBezTo>
                      <a:pt x="1054549" y="162684"/>
                      <a:pt x="1328035" y="-241"/>
                      <a:pt x="1328035" y="-241"/>
                    </a:cubicBezTo>
                    <a:close/>
                  </a:path>
                </a:pathLst>
              </a:custGeom>
              <a:solidFill>
                <a:srgbClr val="99D8DD"/>
              </a:solidFill>
              <a:ln w="7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2" name="Freeform: Shape 105">
                <a:extLst>
                  <a:ext uri="{FF2B5EF4-FFF2-40B4-BE49-F238E27FC236}">
                    <a16:creationId xmlns:a16="http://schemas.microsoft.com/office/drawing/2014/main" id="{78B902A2-A715-4C27-9E00-3ECB5B680574}"/>
                  </a:ext>
                </a:extLst>
              </p:cNvPr>
              <p:cNvSpPr/>
              <p:nvPr/>
            </p:nvSpPr>
            <p:spPr>
              <a:xfrm>
                <a:off x="1397207" y="4470032"/>
                <a:ext cx="232760" cy="493173"/>
              </a:xfrm>
              <a:custGeom>
                <a:avLst/>
                <a:gdLst>
                  <a:gd name="connsiteX0" fmla="*/ 73430 w 507719"/>
                  <a:gd name="connsiteY0" fmla="*/ 1075759 h 1075758"/>
                  <a:gd name="connsiteX1" fmla="*/ 0 w 507719"/>
                  <a:gd name="connsiteY1" fmla="*/ 1045069 h 1075758"/>
                  <a:gd name="connsiteX2" fmla="*/ 434289 w 507719"/>
                  <a:gd name="connsiteY2" fmla="*/ 0 h 1075758"/>
                  <a:gd name="connsiteX3" fmla="*/ 507719 w 507719"/>
                  <a:gd name="connsiteY3" fmla="*/ 30766 h 1075758"/>
                  <a:gd name="connsiteX4" fmla="*/ 73430 w 507719"/>
                  <a:gd name="connsiteY4" fmla="*/ 1075759 h 1075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719" h="1075758">
                    <a:moveTo>
                      <a:pt x="73430" y="1075759"/>
                    </a:moveTo>
                    <a:lnTo>
                      <a:pt x="0" y="1045069"/>
                    </a:lnTo>
                    <a:lnTo>
                      <a:pt x="434289" y="0"/>
                    </a:lnTo>
                    <a:lnTo>
                      <a:pt x="507719" y="30766"/>
                    </a:lnTo>
                    <a:lnTo>
                      <a:pt x="73430" y="1075759"/>
                    </a:lnTo>
                    <a:close/>
                  </a:path>
                </a:pathLst>
              </a:custGeom>
              <a:solidFill>
                <a:sysClr val="windowText" lastClr="000000">
                  <a:lumMod val="85000"/>
                  <a:lumOff val="15000"/>
                </a:sysClr>
              </a:solidFill>
              <a:ln w="7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3" name="Freeform: Shape 106">
                <a:extLst>
                  <a:ext uri="{FF2B5EF4-FFF2-40B4-BE49-F238E27FC236}">
                    <a16:creationId xmlns:a16="http://schemas.microsoft.com/office/drawing/2014/main" id="{4CBDFFAC-FBDB-4972-8A89-131A533A5CEB}"/>
                  </a:ext>
                </a:extLst>
              </p:cNvPr>
              <p:cNvSpPr/>
              <p:nvPr/>
            </p:nvSpPr>
            <p:spPr>
              <a:xfrm>
                <a:off x="1356945" y="4757647"/>
                <a:ext cx="464024" cy="229647"/>
              </a:xfrm>
              <a:custGeom>
                <a:avLst/>
                <a:gdLst>
                  <a:gd name="connsiteX0" fmla="*/ 836672 w 1012175"/>
                  <a:gd name="connsiteY0" fmla="*/ -241 h 500929"/>
                  <a:gd name="connsiteX1" fmla="*/ 511655 w 1012175"/>
                  <a:gd name="connsiteY1" fmla="*/ 100470 h 500929"/>
                  <a:gd name="connsiteX2" fmla="*/ 197248 w 1012175"/>
                  <a:gd name="connsiteY2" fmla="*/ 6731 h 500929"/>
                  <a:gd name="connsiteX3" fmla="*/ 13484 w 1012175"/>
                  <a:gd name="connsiteY3" fmla="*/ 76827 h 500929"/>
                  <a:gd name="connsiteX4" fmla="*/ 51374 w 1012175"/>
                  <a:gd name="connsiteY4" fmla="*/ 429199 h 500929"/>
                  <a:gd name="connsiteX5" fmla="*/ 244610 w 1012175"/>
                  <a:gd name="connsiteY5" fmla="*/ 500204 h 500929"/>
                  <a:gd name="connsiteX6" fmla="*/ 1012176 w 1012175"/>
                  <a:gd name="connsiteY6" fmla="*/ 500204 h 500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2175" h="500929">
                    <a:moveTo>
                      <a:pt x="836672" y="-241"/>
                    </a:moveTo>
                    <a:cubicBezTo>
                      <a:pt x="826896" y="-241"/>
                      <a:pt x="586601" y="106987"/>
                      <a:pt x="511655" y="100470"/>
                    </a:cubicBezTo>
                    <a:cubicBezTo>
                      <a:pt x="436710" y="93953"/>
                      <a:pt x="299019" y="-847"/>
                      <a:pt x="197248" y="6731"/>
                    </a:cubicBezTo>
                    <a:cubicBezTo>
                      <a:pt x="64635" y="16204"/>
                      <a:pt x="40007" y="52199"/>
                      <a:pt x="13484" y="76827"/>
                    </a:cubicBezTo>
                    <a:cubicBezTo>
                      <a:pt x="-18495" y="106533"/>
                      <a:pt x="11362" y="279081"/>
                      <a:pt x="51374" y="429199"/>
                    </a:cubicBezTo>
                    <a:cubicBezTo>
                      <a:pt x="66530" y="486033"/>
                      <a:pt x="119575" y="503993"/>
                      <a:pt x="244610" y="500204"/>
                    </a:cubicBezTo>
                    <a:cubicBezTo>
                      <a:pt x="247263" y="500204"/>
                      <a:pt x="1012176" y="500204"/>
                      <a:pt x="1012176" y="500204"/>
                    </a:cubicBezTo>
                    <a:close/>
                  </a:path>
                </a:pathLst>
              </a:custGeom>
              <a:solidFill>
                <a:srgbClr val="FFCC9A"/>
              </a:solidFill>
              <a:ln w="7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Freeform: Shape 107">
                <a:extLst>
                  <a:ext uri="{FF2B5EF4-FFF2-40B4-BE49-F238E27FC236}">
                    <a16:creationId xmlns:a16="http://schemas.microsoft.com/office/drawing/2014/main" id="{6C7F16C1-A97D-45FE-9854-32645228ED70}"/>
                  </a:ext>
                </a:extLst>
              </p:cNvPr>
              <p:cNvSpPr/>
              <p:nvPr/>
            </p:nvSpPr>
            <p:spPr>
              <a:xfrm>
                <a:off x="1709071" y="3671631"/>
                <a:ext cx="1087973" cy="1315035"/>
              </a:xfrm>
              <a:custGeom>
                <a:avLst/>
                <a:gdLst>
                  <a:gd name="connsiteX0" fmla="*/ 202103 w 2373196"/>
                  <a:gd name="connsiteY0" fmla="*/ 2868222 h 2868488"/>
                  <a:gd name="connsiteX1" fmla="*/ 1680476 w 2373196"/>
                  <a:gd name="connsiteY1" fmla="*/ 2868222 h 2868488"/>
                  <a:gd name="connsiteX2" fmla="*/ 2245939 w 2373196"/>
                  <a:gd name="connsiteY2" fmla="*/ 2679760 h 2868488"/>
                  <a:gd name="connsiteX3" fmla="*/ 2330432 w 2373196"/>
                  <a:gd name="connsiteY3" fmla="*/ 1751391 h 2868488"/>
                  <a:gd name="connsiteX4" fmla="*/ 1885230 w 2373196"/>
                  <a:gd name="connsiteY4" fmla="*/ 308483 h 2868488"/>
                  <a:gd name="connsiteX5" fmla="*/ 1446470 w 2373196"/>
                  <a:gd name="connsiteY5" fmla="*/ -241 h 2868488"/>
                  <a:gd name="connsiteX6" fmla="*/ 1128198 w 2373196"/>
                  <a:gd name="connsiteY6" fmla="*/ 708748 h 2868488"/>
                  <a:gd name="connsiteX7" fmla="*/ 1429950 w 2373196"/>
                  <a:gd name="connsiteY7" fmla="*/ 1894386 h 2868488"/>
                  <a:gd name="connsiteX8" fmla="*/ 0 w 2373196"/>
                  <a:gd name="connsiteY8" fmla="*/ 2307154 h 2868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73196" h="2868488">
                    <a:moveTo>
                      <a:pt x="202103" y="2868222"/>
                    </a:moveTo>
                    <a:lnTo>
                      <a:pt x="1680476" y="2868222"/>
                    </a:lnTo>
                    <a:cubicBezTo>
                      <a:pt x="1680476" y="2868222"/>
                      <a:pt x="2112416" y="2874739"/>
                      <a:pt x="2245939" y="2679760"/>
                    </a:cubicBezTo>
                    <a:cubicBezTo>
                      <a:pt x="2379461" y="2484781"/>
                      <a:pt x="2408409" y="2313596"/>
                      <a:pt x="2330432" y="1751391"/>
                    </a:cubicBezTo>
                    <a:cubicBezTo>
                      <a:pt x="2252455" y="1189187"/>
                      <a:pt x="2067176" y="587956"/>
                      <a:pt x="1885230" y="308483"/>
                    </a:cubicBezTo>
                    <a:cubicBezTo>
                      <a:pt x="1703285" y="29010"/>
                      <a:pt x="1446470" y="-241"/>
                      <a:pt x="1446470" y="-241"/>
                    </a:cubicBezTo>
                    <a:lnTo>
                      <a:pt x="1128198" y="708748"/>
                    </a:lnTo>
                    <a:lnTo>
                      <a:pt x="1429950" y="1894386"/>
                    </a:lnTo>
                    <a:cubicBezTo>
                      <a:pt x="1429950" y="1894386"/>
                      <a:pt x="675949" y="1949629"/>
                      <a:pt x="0" y="2307154"/>
                    </a:cubicBezTo>
                    <a:close/>
                  </a:path>
                </a:pathLst>
              </a:custGeom>
              <a:solidFill>
                <a:srgbClr val="99D8DD"/>
              </a:solidFill>
              <a:ln w="7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5" name="Freeform: Shape 108">
                <a:extLst>
                  <a:ext uri="{FF2B5EF4-FFF2-40B4-BE49-F238E27FC236}">
                    <a16:creationId xmlns:a16="http://schemas.microsoft.com/office/drawing/2014/main" id="{F7F6412D-FD29-41C3-9E7D-5BE13D1BC6D7}"/>
                  </a:ext>
                </a:extLst>
              </p:cNvPr>
              <p:cNvSpPr/>
              <p:nvPr/>
            </p:nvSpPr>
            <p:spPr>
              <a:xfrm>
                <a:off x="2362772" y="4534712"/>
                <a:ext cx="160913" cy="240408"/>
              </a:xfrm>
              <a:custGeom>
                <a:avLst/>
                <a:gdLst>
                  <a:gd name="connsiteX0" fmla="*/ 287066 w 351000"/>
                  <a:gd name="connsiteY0" fmla="*/ 523935 h 524403"/>
                  <a:gd name="connsiteX1" fmla="*/ 273805 w 351000"/>
                  <a:gd name="connsiteY1" fmla="*/ 516358 h 524403"/>
                  <a:gd name="connsiteX2" fmla="*/ 1909 w 351000"/>
                  <a:gd name="connsiteY2" fmla="*/ 22279 h 524403"/>
                  <a:gd name="connsiteX3" fmla="*/ 7797 w 351000"/>
                  <a:gd name="connsiteY3" fmla="*/ 1667 h 524403"/>
                  <a:gd name="connsiteX4" fmla="*/ 23279 w 351000"/>
                  <a:gd name="connsiteY4" fmla="*/ 2121 h 524403"/>
                  <a:gd name="connsiteX5" fmla="*/ 343900 w 351000"/>
                  <a:gd name="connsiteY5" fmla="*/ 203770 h 524403"/>
                  <a:gd name="connsiteX6" fmla="*/ 348674 w 351000"/>
                  <a:gd name="connsiteY6" fmla="*/ 224685 h 524403"/>
                  <a:gd name="connsiteX7" fmla="*/ 327759 w 351000"/>
                  <a:gd name="connsiteY7" fmla="*/ 229458 h 524403"/>
                  <a:gd name="connsiteX8" fmla="*/ 56849 w 351000"/>
                  <a:gd name="connsiteY8" fmla="*/ 58653 h 524403"/>
                  <a:gd name="connsiteX9" fmla="*/ 300554 w 351000"/>
                  <a:gd name="connsiteY9" fmla="*/ 501429 h 524403"/>
                  <a:gd name="connsiteX10" fmla="*/ 295007 w 351000"/>
                  <a:gd name="connsiteY10" fmla="*/ 522117 h 524403"/>
                  <a:gd name="connsiteX11" fmla="*/ 287293 w 351000"/>
                  <a:gd name="connsiteY11" fmla="*/ 524163 h 524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1000" h="524403">
                    <a:moveTo>
                      <a:pt x="287066" y="523935"/>
                    </a:moveTo>
                    <a:cubicBezTo>
                      <a:pt x="281602" y="524011"/>
                      <a:pt x="276532" y="521056"/>
                      <a:pt x="273805" y="516358"/>
                    </a:cubicBezTo>
                    <a:lnTo>
                      <a:pt x="1909" y="22279"/>
                    </a:lnTo>
                    <a:cubicBezTo>
                      <a:pt x="-2152" y="14958"/>
                      <a:pt x="477" y="5736"/>
                      <a:pt x="7797" y="1667"/>
                    </a:cubicBezTo>
                    <a:cubicBezTo>
                      <a:pt x="12647" y="-1031"/>
                      <a:pt x="18588" y="-856"/>
                      <a:pt x="23279" y="2121"/>
                    </a:cubicBezTo>
                    <a:lnTo>
                      <a:pt x="343900" y="203770"/>
                    </a:lnTo>
                    <a:cubicBezTo>
                      <a:pt x="350993" y="208225"/>
                      <a:pt x="353130" y="217591"/>
                      <a:pt x="348674" y="224685"/>
                    </a:cubicBezTo>
                    <a:cubicBezTo>
                      <a:pt x="344218" y="231777"/>
                      <a:pt x="334852" y="233914"/>
                      <a:pt x="327759" y="229458"/>
                    </a:cubicBezTo>
                    <a:lnTo>
                      <a:pt x="56849" y="58653"/>
                    </a:lnTo>
                    <a:lnTo>
                      <a:pt x="300554" y="501429"/>
                    </a:lnTo>
                    <a:cubicBezTo>
                      <a:pt x="304737" y="508704"/>
                      <a:pt x="302260" y="517949"/>
                      <a:pt x="295007" y="522117"/>
                    </a:cubicBezTo>
                    <a:cubicBezTo>
                      <a:pt x="292666" y="523481"/>
                      <a:pt x="289999" y="524163"/>
                      <a:pt x="287293" y="5241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6" name="Freeform: Shape 109">
                <a:extLst>
                  <a:ext uri="{FF2B5EF4-FFF2-40B4-BE49-F238E27FC236}">
                    <a16:creationId xmlns:a16="http://schemas.microsoft.com/office/drawing/2014/main" id="{2285F0C8-4336-416F-84FD-6C99F05B67DA}"/>
                  </a:ext>
                </a:extLst>
              </p:cNvPr>
              <p:cNvSpPr/>
              <p:nvPr/>
            </p:nvSpPr>
            <p:spPr>
              <a:xfrm>
                <a:off x="1096437" y="4422215"/>
                <a:ext cx="133745" cy="303887"/>
              </a:xfrm>
              <a:custGeom>
                <a:avLst/>
                <a:gdLst>
                  <a:gd name="connsiteX0" fmla="*/ 87274 w 291739"/>
                  <a:gd name="connsiteY0" fmla="*/ 662630 h 662870"/>
                  <a:gd name="connsiteX1" fmla="*/ 84773 w 291739"/>
                  <a:gd name="connsiteY1" fmla="*/ 662630 h 662870"/>
                  <a:gd name="connsiteX2" fmla="*/ 72345 w 291739"/>
                  <a:gd name="connsiteY2" fmla="*/ 645200 h 662870"/>
                  <a:gd name="connsiteX3" fmla="*/ 231481 w 291739"/>
                  <a:gd name="connsiteY3" fmla="*/ 93378 h 662870"/>
                  <a:gd name="connsiteX4" fmla="*/ 27636 w 291739"/>
                  <a:gd name="connsiteY4" fmla="*/ 360802 h 662870"/>
                  <a:gd name="connsiteX5" fmla="*/ 6531 w 291739"/>
                  <a:gd name="connsiteY5" fmla="*/ 364628 h 662870"/>
                  <a:gd name="connsiteX6" fmla="*/ 2704 w 291739"/>
                  <a:gd name="connsiteY6" fmla="*/ 343524 h 662870"/>
                  <a:gd name="connsiteX7" fmla="*/ 264976 w 291739"/>
                  <a:gd name="connsiteY7" fmla="*/ 5171 h 662870"/>
                  <a:gd name="connsiteX8" fmla="*/ 286330 w 291739"/>
                  <a:gd name="connsiteY8" fmla="*/ 3307 h 662870"/>
                  <a:gd name="connsiteX9" fmla="*/ 290741 w 291739"/>
                  <a:gd name="connsiteY9" fmla="*/ 20327 h 662870"/>
                  <a:gd name="connsiteX10" fmla="*/ 102127 w 291739"/>
                  <a:gd name="connsiteY10" fmla="*/ 650126 h 662870"/>
                  <a:gd name="connsiteX11" fmla="*/ 87274 w 291739"/>
                  <a:gd name="connsiteY11" fmla="*/ 662630 h 662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1739" h="662870">
                    <a:moveTo>
                      <a:pt x="87274" y="662630"/>
                    </a:moveTo>
                    <a:lnTo>
                      <a:pt x="84773" y="662630"/>
                    </a:lnTo>
                    <a:cubicBezTo>
                      <a:pt x="76536" y="661266"/>
                      <a:pt x="70974" y="653460"/>
                      <a:pt x="72345" y="645200"/>
                    </a:cubicBezTo>
                    <a:cubicBezTo>
                      <a:pt x="101975" y="467423"/>
                      <a:pt x="186014" y="220838"/>
                      <a:pt x="231481" y="93378"/>
                    </a:cubicBezTo>
                    <a:cubicBezTo>
                      <a:pt x="107052" y="246451"/>
                      <a:pt x="28545" y="359513"/>
                      <a:pt x="27636" y="360802"/>
                    </a:cubicBezTo>
                    <a:cubicBezTo>
                      <a:pt x="22862" y="367682"/>
                      <a:pt x="13420" y="369403"/>
                      <a:pt x="6531" y="364628"/>
                    </a:cubicBezTo>
                    <a:cubicBezTo>
                      <a:pt x="-357" y="359854"/>
                      <a:pt x="-2070" y="350412"/>
                      <a:pt x="2704" y="343524"/>
                    </a:cubicBezTo>
                    <a:cubicBezTo>
                      <a:pt x="3765" y="342009"/>
                      <a:pt x="107204" y="193027"/>
                      <a:pt x="264976" y="5171"/>
                    </a:cubicBezTo>
                    <a:cubicBezTo>
                      <a:pt x="270356" y="-1240"/>
                      <a:pt x="279919" y="-2074"/>
                      <a:pt x="286330" y="3307"/>
                    </a:cubicBezTo>
                    <a:cubicBezTo>
                      <a:pt x="291279" y="7459"/>
                      <a:pt x="293044" y="14294"/>
                      <a:pt x="290741" y="20327"/>
                    </a:cubicBezTo>
                    <a:cubicBezTo>
                      <a:pt x="289301" y="24115"/>
                      <a:pt x="143047" y="404450"/>
                      <a:pt x="102127" y="650126"/>
                    </a:cubicBezTo>
                    <a:cubicBezTo>
                      <a:pt x="100846" y="657325"/>
                      <a:pt x="94594" y="662630"/>
                      <a:pt x="87274" y="6626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7" name="Freeform: Shape 110">
                <a:extLst>
                  <a:ext uri="{FF2B5EF4-FFF2-40B4-BE49-F238E27FC236}">
                    <a16:creationId xmlns:a16="http://schemas.microsoft.com/office/drawing/2014/main" id="{4CA497DF-548A-41EA-AA79-958B40CFC24C}"/>
                  </a:ext>
                </a:extLst>
              </p:cNvPr>
              <p:cNvSpPr/>
              <p:nvPr/>
            </p:nvSpPr>
            <p:spPr>
              <a:xfrm>
                <a:off x="1398713" y="3383391"/>
                <a:ext cx="76452" cy="101452"/>
              </a:xfrm>
              <a:custGeom>
                <a:avLst/>
                <a:gdLst>
                  <a:gd name="connsiteX0" fmla="*/ 28468 w 166764"/>
                  <a:gd name="connsiteY0" fmla="*/ -241 h 221298"/>
                  <a:gd name="connsiteX1" fmla="*/ 50 w 166764"/>
                  <a:gd name="connsiteY1" fmla="*/ 67960 h 221298"/>
                  <a:gd name="connsiteX2" fmla="*/ 166764 w 166764"/>
                  <a:gd name="connsiteY2" fmla="*/ 217624 h 221298"/>
                  <a:gd name="connsiteX3" fmla="*/ 28468 w 166764"/>
                  <a:gd name="connsiteY3" fmla="*/ -241 h 221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6764" h="221298">
                    <a:moveTo>
                      <a:pt x="28468" y="-241"/>
                    </a:moveTo>
                    <a:cubicBezTo>
                      <a:pt x="28468" y="-241"/>
                      <a:pt x="1945" y="5443"/>
                      <a:pt x="50" y="67960"/>
                    </a:cubicBezTo>
                    <a:cubicBezTo>
                      <a:pt x="-2299" y="145634"/>
                      <a:pt x="77724" y="240358"/>
                      <a:pt x="166764" y="217624"/>
                    </a:cubicBezTo>
                    <a:cubicBezTo>
                      <a:pt x="166764" y="217624"/>
                      <a:pt x="108036" y="157001"/>
                      <a:pt x="28468" y="-241"/>
                    </a:cubicBezTo>
                    <a:close/>
                  </a:path>
                </a:pathLst>
              </a:custGeom>
              <a:solidFill>
                <a:srgbClr val="F0966E"/>
              </a:solidFill>
              <a:ln w="7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9" name="Freeform: Shape 111">
                <a:extLst>
                  <a:ext uri="{FF2B5EF4-FFF2-40B4-BE49-F238E27FC236}">
                    <a16:creationId xmlns:a16="http://schemas.microsoft.com/office/drawing/2014/main" id="{2871EFEE-0C39-473E-AB62-5A107EDC1BFC}"/>
                  </a:ext>
                </a:extLst>
              </p:cNvPr>
              <p:cNvSpPr/>
              <p:nvPr/>
            </p:nvSpPr>
            <p:spPr>
              <a:xfrm>
                <a:off x="1820063" y="3190651"/>
                <a:ext cx="92407" cy="190586"/>
              </a:xfrm>
              <a:custGeom>
                <a:avLst/>
                <a:gdLst>
                  <a:gd name="connsiteX0" fmla="*/ 161795 w 201568"/>
                  <a:gd name="connsiteY0" fmla="*/ 415484 h 415725"/>
                  <a:gd name="connsiteX1" fmla="*/ 146586 w 201568"/>
                  <a:gd name="connsiteY1" fmla="*/ 400382 h 415725"/>
                  <a:gd name="connsiteX2" fmla="*/ 151716 w 201568"/>
                  <a:gd name="connsiteY2" fmla="*/ 388962 h 415725"/>
                  <a:gd name="connsiteX3" fmla="*/ 5311 w 201568"/>
                  <a:gd name="connsiteY3" fmla="*/ 26435 h 415725"/>
                  <a:gd name="connsiteX4" fmla="*/ 3637 w 201568"/>
                  <a:gd name="connsiteY4" fmla="*/ 5065 h 415725"/>
                  <a:gd name="connsiteX5" fmla="*/ 25006 w 201568"/>
                  <a:gd name="connsiteY5" fmla="*/ 3391 h 415725"/>
                  <a:gd name="connsiteX6" fmla="*/ 28197 w 201568"/>
                  <a:gd name="connsiteY6" fmla="*/ 7187 h 415725"/>
                  <a:gd name="connsiteX7" fmla="*/ 171646 w 201568"/>
                  <a:gd name="connsiteY7" fmla="*/ 411922 h 415725"/>
                  <a:gd name="connsiteX8" fmla="*/ 161795 w 201568"/>
                  <a:gd name="connsiteY8" fmla="*/ 415484 h 41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568" h="415725">
                    <a:moveTo>
                      <a:pt x="161795" y="415484"/>
                    </a:moveTo>
                    <a:cubicBezTo>
                      <a:pt x="153421" y="415514"/>
                      <a:pt x="146617" y="408755"/>
                      <a:pt x="146586" y="400382"/>
                    </a:cubicBezTo>
                    <a:cubicBezTo>
                      <a:pt x="146571" y="396016"/>
                      <a:pt x="148443" y="391849"/>
                      <a:pt x="151716" y="388962"/>
                    </a:cubicBezTo>
                    <a:cubicBezTo>
                      <a:pt x="226510" y="322427"/>
                      <a:pt x="71391" y="104714"/>
                      <a:pt x="5311" y="26435"/>
                    </a:cubicBezTo>
                    <a:cubicBezTo>
                      <a:pt x="-1054" y="20994"/>
                      <a:pt x="-1804" y="11430"/>
                      <a:pt x="3637" y="5065"/>
                    </a:cubicBezTo>
                    <a:cubicBezTo>
                      <a:pt x="9077" y="-1293"/>
                      <a:pt x="18641" y="-2043"/>
                      <a:pt x="25006" y="3391"/>
                    </a:cubicBezTo>
                    <a:cubicBezTo>
                      <a:pt x="26272" y="4474"/>
                      <a:pt x="27348" y="5754"/>
                      <a:pt x="28197" y="7187"/>
                    </a:cubicBezTo>
                    <a:cubicBezTo>
                      <a:pt x="54492" y="38332"/>
                      <a:pt x="281753" y="314016"/>
                      <a:pt x="171646" y="411922"/>
                    </a:cubicBezTo>
                    <a:cubicBezTo>
                      <a:pt x="168888" y="414241"/>
                      <a:pt x="165395" y="415507"/>
                      <a:pt x="161795" y="4154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0" name="Freeform: Shape 112">
                <a:extLst>
                  <a:ext uri="{FF2B5EF4-FFF2-40B4-BE49-F238E27FC236}">
                    <a16:creationId xmlns:a16="http://schemas.microsoft.com/office/drawing/2014/main" id="{261E5C31-263B-430A-A150-E42B748CC9E3}"/>
                  </a:ext>
                </a:extLst>
              </p:cNvPr>
              <p:cNvSpPr/>
              <p:nvPr/>
            </p:nvSpPr>
            <p:spPr>
              <a:xfrm>
                <a:off x="1604989" y="3369043"/>
                <a:ext cx="148549" cy="148549"/>
              </a:xfrm>
              <a:custGeom>
                <a:avLst/>
                <a:gdLst>
                  <a:gd name="connsiteX0" fmla="*/ 324031 w 324031"/>
                  <a:gd name="connsiteY0" fmla="*/ 162016 h 324031"/>
                  <a:gd name="connsiteX1" fmla="*/ 162016 w 324031"/>
                  <a:gd name="connsiteY1" fmla="*/ 324031 h 324031"/>
                  <a:gd name="connsiteX2" fmla="*/ 0 w 324031"/>
                  <a:gd name="connsiteY2" fmla="*/ 162016 h 324031"/>
                  <a:gd name="connsiteX3" fmla="*/ 162016 w 324031"/>
                  <a:gd name="connsiteY3" fmla="*/ 0 h 324031"/>
                  <a:gd name="connsiteX4" fmla="*/ 324031 w 324031"/>
                  <a:gd name="connsiteY4" fmla="*/ 162016 h 324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031" h="324031">
                    <a:moveTo>
                      <a:pt x="324031" y="162016"/>
                    </a:moveTo>
                    <a:cubicBezTo>
                      <a:pt x="324031" y="251494"/>
                      <a:pt x="251494" y="324031"/>
                      <a:pt x="162016" y="324031"/>
                    </a:cubicBezTo>
                    <a:cubicBezTo>
                      <a:pt x="72537" y="324031"/>
                      <a:pt x="0" y="251494"/>
                      <a:pt x="0" y="162016"/>
                    </a:cubicBezTo>
                    <a:cubicBezTo>
                      <a:pt x="0" y="72537"/>
                      <a:pt x="72537" y="0"/>
                      <a:pt x="162016" y="0"/>
                    </a:cubicBezTo>
                    <a:cubicBezTo>
                      <a:pt x="251494" y="0"/>
                      <a:pt x="324031" y="72537"/>
                      <a:pt x="324031" y="162016"/>
                    </a:cubicBezTo>
                    <a:close/>
                  </a:path>
                </a:pathLst>
              </a:custGeom>
              <a:solidFill>
                <a:srgbClr val="F06D4D"/>
              </a:solidFill>
              <a:ln w="7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1" name="Freeform: Shape 113">
                <a:extLst>
                  <a:ext uri="{FF2B5EF4-FFF2-40B4-BE49-F238E27FC236}">
                    <a16:creationId xmlns:a16="http://schemas.microsoft.com/office/drawing/2014/main" id="{AB578522-8346-4EE7-951D-17630EDF09D8}"/>
                  </a:ext>
                </a:extLst>
              </p:cNvPr>
              <p:cNvSpPr/>
              <p:nvPr/>
            </p:nvSpPr>
            <p:spPr>
              <a:xfrm>
                <a:off x="1985428" y="3249174"/>
                <a:ext cx="93659" cy="148552"/>
              </a:xfrm>
              <a:custGeom>
                <a:avLst/>
                <a:gdLst>
                  <a:gd name="connsiteX0" fmla="*/ 3 w 204299"/>
                  <a:gd name="connsiteY0" fmla="*/ 161808 h 324037"/>
                  <a:gd name="connsiteX1" fmla="*/ 160071 w 204299"/>
                  <a:gd name="connsiteY1" fmla="*/ 323793 h 324037"/>
                  <a:gd name="connsiteX2" fmla="*/ 182327 w 204299"/>
                  <a:gd name="connsiteY2" fmla="*/ 322384 h 324037"/>
                  <a:gd name="connsiteX3" fmla="*/ 195361 w 204299"/>
                  <a:gd name="connsiteY3" fmla="*/ 3279 h 324037"/>
                  <a:gd name="connsiteX4" fmla="*/ 3489 w 204299"/>
                  <a:gd name="connsiteY4" fmla="*/ 128314 h 324037"/>
                  <a:gd name="connsiteX5" fmla="*/ 3 w 204299"/>
                  <a:gd name="connsiteY5" fmla="*/ 161808 h 324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4299" h="324037">
                    <a:moveTo>
                      <a:pt x="3" y="161808"/>
                    </a:moveTo>
                    <a:cubicBezTo>
                      <a:pt x="-528" y="250743"/>
                      <a:pt x="71137" y="323263"/>
                      <a:pt x="160071" y="323793"/>
                    </a:cubicBezTo>
                    <a:cubicBezTo>
                      <a:pt x="167512" y="323839"/>
                      <a:pt x="174946" y="323369"/>
                      <a:pt x="182327" y="322384"/>
                    </a:cubicBezTo>
                    <a:cubicBezTo>
                      <a:pt x="206273" y="217726"/>
                      <a:pt x="210691" y="109544"/>
                      <a:pt x="195361" y="3279"/>
                    </a:cubicBezTo>
                    <a:cubicBezTo>
                      <a:pt x="107852" y="-15181"/>
                      <a:pt x="21948" y="40804"/>
                      <a:pt x="3489" y="128314"/>
                    </a:cubicBezTo>
                    <a:cubicBezTo>
                      <a:pt x="1162" y="139325"/>
                      <a:pt x="-5" y="150555"/>
                      <a:pt x="3" y="161808"/>
                    </a:cubicBezTo>
                    <a:close/>
                  </a:path>
                </a:pathLst>
              </a:custGeom>
              <a:solidFill>
                <a:srgbClr val="F06D4D"/>
              </a:solidFill>
              <a:ln w="7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251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board-color-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2587B"/>
      </a:accent1>
      <a:accent2>
        <a:srgbClr val="5CB4C2"/>
      </a:accent2>
      <a:accent3>
        <a:srgbClr val="99D8DD"/>
      </a:accent3>
      <a:accent4>
        <a:srgbClr val="E0E8EB"/>
      </a:accent4>
      <a:accent5>
        <a:srgbClr val="F4BA00"/>
      </a:accent5>
      <a:accent6>
        <a:srgbClr val="D1DED7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79AA"/>
      </a:accent1>
      <a:accent2>
        <a:srgbClr val="F19549"/>
      </a:accent2>
      <a:accent3>
        <a:srgbClr val="FFD938"/>
      </a:accent3>
      <a:accent4>
        <a:srgbClr val="CAD1A1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board-color-2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02587B"/>
    </a:accent1>
    <a:accent2>
      <a:srgbClr val="5CB4C2"/>
    </a:accent2>
    <a:accent3>
      <a:srgbClr val="99D8DD"/>
    </a:accent3>
    <a:accent4>
      <a:srgbClr val="E0E8EB"/>
    </a:accent4>
    <a:accent5>
      <a:srgbClr val="F4BA00"/>
    </a:accent5>
    <a:accent6>
      <a:srgbClr val="D1DED7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aboard-color-2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02587B"/>
    </a:accent1>
    <a:accent2>
      <a:srgbClr val="5CB4C2"/>
    </a:accent2>
    <a:accent3>
      <a:srgbClr val="99D8DD"/>
    </a:accent3>
    <a:accent4>
      <a:srgbClr val="E0E8EB"/>
    </a:accent4>
    <a:accent5>
      <a:srgbClr val="F4BA00"/>
    </a:accent5>
    <a:accent6>
      <a:srgbClr val="D1DED7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6055</TotalTime>
  <Words>372</Words>
  <Application>Microsoft Office PowerPoint</Application>
  <PresentationFormat>Custom</PresentationFormat>
  <Paragraphs>98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Segoe UI</vt:lpstr>
      <vt:lpstr>Office Theme</vt:lpstr>
      <vt:lpstr>2_Office Theme</vt:lpstr>
      <vt:lpstr>Simple Yes/No Flowchart</vt:lpstr>
      <vt:lpstr>Simple Yes/No Flowchart</vt:lpstr>
      <vt:lpstr>Simple Yes/No Flowchart Template</vt:lpstr>
      <vt:lpstr>Simple Yes/No Flowchart</vt:lpstr>
      <vt:lpstr>Simple Yes/No Flowchart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and Tactics PowerPoint template</dc:title>
  <dc:creator>Julian</dc:creator>
  <cp:lastModifiedBy>Fatima H</cp:lastModifiedBy>
  <cp:revision>165</cp:revision>
  <dcterms:created xsi:type="dcterms:W3CDTF">2013-09-12T13:05:01Z</dcterms:created>
  <dcterms:modified xsi:type="dcterms:W3CDTF">2021-08-20T14:11:18Z</dcterms:modified>
</cp:coreProperties>
</file>