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</p:sldMasterIdLst>
  <p:notesMasterIdLst>
    <p:notesMasterId r:id="rId8"/>
  </p:notesMasterIdLst>
  <p:sldIdLst>
    <p:sldId id="276" r:id="rId3"/>
    <p:sldId id="278" r:id="rId4"/>
    <p:sldId id="279" r:id="rId5"/>
    <p:sldId id="280" r:id="rId6"/>
    <p:sldId id="268" r:id="rId7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>
      <p:cViewPr varScale="1">
        <p:scale>
          <a:sx n="83" d="100"/>
          <a:sy n="83" d="100"/>
        </p:scale>
        <p:origin x="470" y="67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You can safely remove this slide. This slide</a:t>
            </a:r>
            <a:r>
              <a:rPr lang="en-US" baseline="0" dirty="0"/>
              <a:t> design was provided by SlideModel.com – You can download more templates, shapes and elements for PowerPoint from </a:t>
            </a:r>
            <a:r>
              <a:rPr lang="en-US" dirty="0">
                <a:hlinkClick r:id="rId3"/>
              </a:rPr>
              <a:t>http://slidemodel.com/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A2D21D1-52E2-420B-B491-CFF6D7BB79F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21898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64132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You can safely remove this slide. This slide</a:t>
            </a:r>
            <a:r>
              <a:rPr lang="en-US" baseline="0"/>
              <a:t> design was provided by SlideModel.com – You can download more templates, shapes and elements for PowerPoint from http://slidemodel.com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46254F-9338-4BA9-B7AC-A66622A3D013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7674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612775"/>
            <a:ext cx="7313295" cy="4114800"/>
          </a:xfrm>
        </p:spPr>
        <p:txBody>
          <a:bodyPr/>
          <a:lstStyle>
            <a:lvl1pPr marL="0" indent="0">
              <a:buNone/>
              <a:defRPr sz="4300"/>
            </a:lvl1pPr>
            <a:lvl2pPr marL="609493" indent="0">
              <a:buNone/>
              <a:defRPr sz="3700"/>
            </a:lvl2pPr>
            <a:lvl3pPr marL="1218987" indent="0">
              <a:buNone/>
              <a:defRPr sz="3200"/>
            </a:lvl3pPr>
            <a:lvl4pPr marL="1828480" indent="0">
              <a:buNone/>
              <a:defRPr sz="2700"/>
            </a:lvl4pPr>
            <a:lvl5pPr marL="2437973" indent="0">
              <a:buNone/>
              <a:defRPr sz="2700"/>
            </a:lvl5pPr>
            <a:lvl6pPr marL="3047467" indent="0">
              <a:buNone/>
              <a:defRPr sz="2700"/>
            </a:lvl6pPr>
            <a:lvl7pPr marL="3656960" indent="0">
              <a:buNone/>
              <a:defRPr sz="2700"/>
            </a:lvl7pPr>
            <a:lvl8pPr marL="4266453" indent="0">
              <a:buNone/>
              <a:defRPr sz="2700"/>
            </a:lvl8pPr>
            <a:lvl9pPr marL="4875947" indent="0">
              <a:buNone/>
              <a:defRPr sz="27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814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580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39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39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223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970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5" y="3887117"/>
            <a:ext cx="10360501" cy="610820"/>
          </a:xfrm>
        </p:spPr>
        <p:txBody>
          <a:bodyPr/>
          <a:lstStyle>
            <a:lvl1pPr algn="ctr">
              <a:defRPr lang="en-US" sz="3999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6648" y="4399020"/>
            <a:ext cx="10386873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399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2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5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785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1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642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571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49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42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49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8424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5" y="4406905"/>
            <a:ext cx="10360501" cy="1362075"/>
          </a:xfrm>
        </p:spPr>
        <p:txBody>
          <a:bodyPr anchor="t"/>
          <a:lstStyle>
            <a:lvl1pPr algn="l">
              <a:defRPr sz="5298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5" y="2906713"/>
            <a:ext cx="10360501" cy="1500187"/>
          </a:xfrm>
        </p:spPr>
        <p:txBody>
          <a:bodyPr anchor="b"/>
          <a:lstStyle>
            <a:lvl1pPr marL="0" indent="0">
              <a:buNone/>
              <a:defRPr sz="2699">
                <a:solidFill>
                  <a:schemeClr val="tx1">
                    <a:tint val="75000"/>
                  </a:schemeClr>
                </a:solidFill>
              </a:defRPr>
            </a:lvl1pPr>
            <a:lvl2pPr marL="609310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621" indent="0">
              <a:buNone/>
              <a:defRPr sz="2099">
                <a:solidFill>
                  <a:schemeClr val="tx1">
                    <a:tint val="75000"/>
                  </a:schemeClr>
                </a:solidFill>
              </a:defRPr>
            </a:lvl3pPr>
            <a:lvl4pPr marL="1827931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4pPr>
            <a:lvl5pPr marL="2437242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5pPr>
            <a:lvl6pPr marL="304655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6pPr>
            <a:lvl7pPr marL="365586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7pPr>
            <a:lvl8pPr marL="4265173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8pPr>
            <a:lvl9pPr marL="4874484" indent="0">
              <a:buNone/>
              <a:defRPr sz="18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086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5"/>
            <a:ext cx="5383398" cy="4525963"/>
          </a:xfrm>
        </p:spPr>
        <p:txBody>
          <a:bodyPr/>
          <a:lstStyle>
            <a:lvl1pPr>
              <a:defRPr sz="3699"/>
            </a:lvl1pPr>
            <a:lvl2pPr>
              <a:defRPr sz="3199"/>
            </a:lvl2pPr>
            <a:lvl3pPr>
              <a:defRPr sz="2699"/>
            </a:lvl3pPr>
            <a:lvl4pPr>
              <a:defRPr sz="2399"/>
            </a:lvl4pPr>
            <a:lvl5pPr>
              <a:defRPr sz="2399"/>
            </a:lvl5pPr>
            <a:lvl6pPr>
              <a:defRPr sz="2399"/>
            </a:lvl6pPr>
            <a:lvl7pPr>
              <a:defRPr sz="2399"/>
            </a:lvl7pPr>
            <a:lvl8pPr>
              <a:defRPr sz="2399"/>
            </a:lvl8pPr>
            <a:lvl9pPr>
              <a:defRPr sz="23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943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2" y="1535117"/>
            <a:ext cx="5385514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2" y="2174875"/>
            <a:ext cx="5385514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7"/>
            <a:ext cx="5387630" cy="639763"/>
          </a:xfrm>
        </p:spPr>
        <p:txBody>
          <a:bodyPr anchor="b"/>
          <a:lstStyle>
            <a:lvl1pPr marL="0" indent="0">
              <a:buNone/>
              <a:defRPr sz="3199" b="1"/>
            </a:lvl1pPr>
            <a:lvl2pPr marL="609310" indent="0">
              <a:buNone/>
              <a:defRPr sz="2699" b="1"/>
            </a:lvl2pPr>
            <a:lvl3pPr marL="1218621" indent="0">
              <a:buNone/>
              <a:defRPr sz="2399" b="1"/>
            </a:lvl3pPr>
            <a:lvl4pPr marL="1827931" indent="0">
              <a:buNone/>
              <a:defRPr sz="2099" b="1"/>
            </a:lvl4pPr>
            <a:lvl5pPr marL="2437242" indent="0">
              <a:buNone/>
              <a:defRPr sz="2099" b="1"/>
            </a:lvl5pPr>
            <a:lvl6pPr marL="3046553" indent="0">
              <a:buNone/>
              <a:defRPr sz="2099" b="1"/>
            </a:lvl6pPr>
            <a:lvl7pPr marL="3655863" indent="0">
              <a:buNone/>
              <a:defRPr sz="2099" b="1"/>
            </a:lvl7pPr>
            <a:lvl8pPr marL="4265173" indent="0">
              <a:buNone/>
              <a:defRPr sz="2099" b="1"/>
            </a:lvl8pPr>
            <a:lvl9pPr marL="4874484" indent="0">
              <a:buNone/>
              <a:defRPr sz="209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199"/>
            </a:lvl1pPr>
            <a:lvl2pPr>
              <a:defRPr sz="2699"/>
            </a:lvl2pPr>
            <a:lvl3pPr>
              <a:defRPr sz="2399"/>
            </a:lvl3pPr>
            <a:lvl4pPr>
              <a:defRPr sz="2099"/>
            </a:lvl4pPr>
            <a:lvl5pPr>
              <a:defRPr sz="2099"/>
            </a:lvl5pPr>
            <a:lvl6pPr>
              <a:defRPr sz="2099"/>
            </a:lvl6pPr>
            <a:lvl7pPr>
              <a:defRPr sz="2099"/>
            </a:lvl7pPr>
            <a:lvl8pPr>
              <a:defRPr sz="2099"/>
            </a:lvl8pPr>
            <a:lvl9pPr>
              <a:defRPr sz="20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79013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59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176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4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8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9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4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4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94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71847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021950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5A11AB67-8D3D-456E-BA37-C1C0C9668AD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2977" y="476672"/>
            <a:ext cx="1496090" cy="1496090"/>
          </a:xfrm>
          <a:custGeom>
            <a:avLst/>
            <a:gdLst>
              <a:gd name="connsiteX0" fmla="*/ 748045 w 1496090"/>
              <a:gd name="connsiteY0" fmla="*/ 0 h 1496090"/>
              <a:gd name="connsiteX1" fmla="*/ 1496090 w 1496090"/>
              <a:gd name="connsiteY1" fmla="*/ 748045 h 1496090"/>
              <a:gd name="connsiteX2" fmla="*/ 748045 w 1496090"/>
              <a:gd name="connsiteY2" fmla="*/ 1496090 h 1496090"/>
              <a:gd name="connsiteX3" fmla="*/ 0 w 1496090"/>
              <a:gd name="connsiteY3" fmla="*/ 748045 h 1496090"/>
              <a:gd name="connsiteX4" fmla="*/ 748045 w 1496090"/>
              <a:gd name="connsiteY4" fmla="*/ 0 h 14960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96090" h="1496090">
                <a:moveTo>
                  <a:pt x="748045" y="0"/>
                </a:moveTo>
                <a:cubicBezTo>
                  <a:pt x="1161179" y="0"/>
                  <a:pt x="1496090" y="334911"/>
                  <a:pt x="1496090" y="748045"/>
                </a:cubicBezTo>
                <a:cubicBezTo>
                  <a:pt x="1496090" y="1161179"/>
                  <a:pt x="1161179" y="1496090"/>
                  <a:pt x="748045" y="1496090"/>
                </a:cubicBezTo>
                <a:cubicBezTo>
                  <a:pt x="334911" y="1496090"/>
                  <a:pt x="0" y="1161179"/>
                  <a:pt x="0" y="748045"/>
                </a:cubicBezTo>
                <a:cubicBezTo>
                  <a:pt x="0" y="334911"/>
                  <a:pt x="334911" y="0"/>
                  <a:pt x="748045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999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1149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bg>
      <p:bgPr>
        <a:gradFill>
          <a:gsLst>
            <a:gs pos="0">
              <a:schemeClr val="accent1">
                <a:lumMod val="75000"/>
              </a:schemeClr>
            </a:gs>
            <a:gs pos="83000">
              <a:schemeClr val="accent4"/>
            </a:gs>
          </a:gsLst>
          <a:lin ang="189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8A50D95-8F0A-4907-8AF2-FD1319859889}"/>
              </a:ext>
            </a:extLst>
          </p:cNvPr>
          <p:cNvSpPr/>
          <p:nvPr userDrawn="1"/>
        </p:nvSpPr>
        <p:spPr>
          <a:xfrm>
            <a:off x="3" y="1"/>
            <a:ext cx="2866621" cy="3933056"/>
          </a:xfrm>
          <a:custGeom>
            <a:avLst/>
            <a:gdLst>
              <a:gd name="connsiteX0" fmla="*/ 0 w 4532315"/>
              <a:gd name="connsiteY0" fmla="*/ 0 h 6218419"/>
              <a:gd name="connsiteX1" fmla="*/ 3504408 w 4532315"/>
              <a:gd name="connsiteY1" fmla="*/ 0 h 6218419"/>
              <a:gd name="connsiteX2" fmla="*/ 3693430 w 4532315"/>
              <a:gd name="connsiteY2" fmla="*/ 207977 h 6218419"/>
              <a:gd name="connsiteX3" fmla="*/ 4532315 w 4532315"/>
              <a:gd name="connsiteY3" fmla="*/ 2544763 h 6218419"/>
              <a:gd name="connsiteX4" fmla="*/ 858658 w 4532315"/>
              <a:gd name="connsiteY4" fmla="*/ 6218419 h 6218419"/>
              <a:gd name="connsiteX5" fmla="*/ 118288 w 4532315"/>
              <a:gd name="connsiteY5" fmla="*/ 6143783 h 6218419"/>
              <a:gd name="connsiteX6" fmla="*/ 0 w 4532315"/>
              <a:gd name="connsiteY6" fmla="*/ 6116483 h 6218419"/>
              <a:gd name="connsiteX7" fmla="*/ 0 w 4532315"/>
              <a:gd name="connsiteY7" fmla="*/ 0 h 62184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32315" h="6218419">
                <a:moveTo>
                  <a:pt x="0" y="0"/>
                </a:moveTo>
                <a:lnTo>
                  <a:pt x="3504408" y="0"/>
                </a:lnTo>
                <a:lnTo>
                  <a:pt x="3693430" y="207977"/>
                </a:lnTo>
                <a:cubicBezTo>
                  <a:pt x="4217499" y="843001"/>
                  <a:pt x="4532315" y="1657118"/>
                  <a:pt x="4532315" y="2544763"/>
                </a:cubicBezTo>
                <a:cubicBezTo>
                  <a:pt x="4532315" y="4573667"/>
                  <a:pt x="2887563" y="6218419"/>
                  <a:pt x="858658" y="6218419"/>
                </a:cubicBezTo>
                <a:cubicBezTo>
                  <a:pt x="605045" y="6218419"/>
                  <a:pt x="357434" y="6192720"/>
                  <a:pt x="118288" y="6143783"/>
                </a:cubicBezTo>
                <a:lnTo>
                  <a:pt x="0" y="6116483"/>
                </a:lnTo>
                <a:lnTo>
                  <a:pt x="0" y="0"/>
                </a:lnTo>
                <a:close/>
              </a:path>
            </a:pathLst>
          </a:custGeom>
          <a:gradFill flip="none" rotWithShape="1">
            <a:gsLst>
              <a:gs pos="0">
                <a:schemeClr val="accent2"/>
              </a:gs>
              <a:gs pos="100000">
                <a:schemeClr val="accent4"/>
              </a:gs>
            </a:gsLst>
            <a:lin ang="17400000" scaled="0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ABD82F4-571F-4C77-9FE2-B7E9FCA058CA}"/>
              </a:ext>
            </a:extLst>
          </p:cNvPr>
          <p:cNvSpPr/>
          <p:nvPr userDrawn="1"/>
        </p:nvSpPr>
        <p:spPr>
          <a:xfrm>
            <a:off x="7750599" y="1525697"/>
            <a:ext cx="4438229" cy="5332307"/>
          </a:xfrm>
          <a:custGeom>
            <a:avLst/>
            <a:gdLst>
              <a:gd name="connsiteX0" fmla="*/ 2019976 w 2854053"/>
              <a:gd name="connsiteY0" fmla="*/ 0 h 3429000"/>
              <a:gd name="connsiteX1" fmla="*/ 2806242 w 2854053"/>
              <a:gd name="connsiteY1" fmla="*/ 158740 h 3429000"/>
              <a:gd name="connsiteX2" fmla="*/ 2854053 w 2854053"/>
              <a:gd name="connsiteY2" fmla="*/ 181772 h 3429000"/>
              <a:gd name="connsiteX3" fmla="*/ 2854053 w 2854053"/>
              <a:gd name="connsiteY3" fmla="*/ 3429000 h 3429000"/>
              <a:gd name="connsiteX4" fmla="*/ 574082 w 2854053"/>
              <a:gd name="connsiteY4" fmla="*/ 3429000 h 3429000"/>
              <a:gd name="connsiteX5" fmla="*/ 461264 w 2854053"/>
              <a:gd name="connsiteY5" fmla="*/ 3304868 h 3429000"/>
              <a:gd name="connsiteX6" fmla="*/ 0 w 2854053"/>
              <a:gd name="connsiteY6" fmla="*/ 2019976 h 3429000"/>
              <a:gd name="connsiteX7" fmla="*/ 2019976 w 2854053"/>
              <a:gd name="connsiteY7" fmla="*/ 0 h 3429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54053" h="3429000">
                <a:moveTo>
                  <a:pt x="2019976" y="0"/>
                </a:moveTo>
                <a:cubicBezTo>
                  <a:pt x="2298876" y="0"/>
                  <a:pt x="2564575" y="56524"/>
                  <a:pt x="2806242" y="158740"/>
                </a:cubicBezTo>
                <a:lnTo>
                  <a:pt x="2854053" y="181772"/>
                </a:lnTo>
                <a:lnTo>
                  <a:pt x="2854053" y="3429000"/>
                </a:lnTo>
                <a:lnTo>
                  <a:pt x="574082" y="3429000"/>
                </a:lnTo>
                <a:lnTo>
                  <a:pt x="461264" y="3304868"/>
                </a:lnTo>
                <a:cubicBezTo>
                  <a:pt x="173103" y="2955697"/>
                  <a:pt x="0" y="2508052"/>
                  <a:pt x="0" y="2019976"/>
                </a:cubicBezTo>
                <a:cubicBezTo>
                  <a:pt x="0" y="904374"/>
                  <a:pt x="904374" y="0"/>
                  <a:pt x="2019976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3"/>
              </a:gs>
            </a:gsLst>
            <a:lin ang="18900000" scaled="1"/>
            <a:tileRect/>
          </a:gradFill>
          <a:ln>
            <a:noFill/>
          </a:ln>
          <a:effectLst>
            <a:outerShdw blurRad="190500" dir="189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799">
              <a:solidFill>
                <a:prstClr val="white"/>
              </a:solidFill>
            </a:endParaRP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F2DA20B-F1EE-4652-A7DD-D7B8E8DBF75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22164" y="1963837"/>
            <a:ext cx="1185706" cy="1185706"/>
          </a:xfrm>
          <a:custGeom>
            <a:avLst/>
            <a:gdLst>
              <a:gd name="connsiteX0" fmla="*/ 592853 w 1185706"/>
              <a:gd name="connsiteY0" fmla="*/ 0 h 1185706"/>
              <a:gd name="connsiteX1" fmla="*/ 1185706 w 1185706"/>
              <a:gd name="connsiteY1" fmla="*/ 592853 h 1185706"/>
              <a:gd name="connsiteX2" fmla="*/ 592853 w 1185706"/>
              <a:gd name="connsiteY2" fmla="*/ 1185706 h 1185706"/>
              <a:gd name="connsiteX3" fmla="*/ 0 w 1185706"/>
              <a:gd name="connsiteY3" fmla="*/ 592853 h 1185706"/>
              <a:gd name="connsiteX4" fmla="*/ 592853 w 1185706"/>
              <a:gd name="connsiteY4" fmla="*/ 0 h 11857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85706" h="1185706">
                <a:moveTo>
                  <a:pt x="592853" y="0"/>
                </a:moveTo>
                <a:cubicBezTo>
                  <a:pt x="920277" y="0"/>
                  <a:pt x="1185706" y="265429"/>
                  <a:pt x="1185706" y="592853"/>
                </a:cubicBezTo>
                <a:cubicBezTo>
                  <a:pt x="1185706" y="920277"/>
                  <a:pt x="920277" y="1185706"/>
                  <a:pt x="592853" y="1185706"/>
                </a:cubicBezTo>
                <a:cubicBezTo>
                  <a:pt x="265429" y="1185706"/>
                  <a:pt x="0" y="920277"/>
                  <a:pt x="0" y="592853"/>
                </a:cubicBezTo>
                <a:cubicBezTo>
                  <a:pt x="0" y="265429"/>
                  <a:pt x="265429" y="0"/>
                  <a:pt x="592853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 anchor="ctr">
            <a:noAutofit/>
          </a:bodyPr>
          <a:lstStyle>
            <a:lvl1pPr algn="ctr">
              <a:buFontTx/>
              <a:buNone/>
              <a:defRPr sz="1200"/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9949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5" y="273053"/>
            <a:ext cx="4010039" cy="1162051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6"/>
            <a:ext cx="6813892" cy="5853113"/>
          </a:xfrm>
        </p:spPr>
        <p:txBody>
          <a:bodyPr/>
          <a:lstStyle>
            <a:lvl1pPr>
              <a:defRPr sz="4299"/>
            </a:lvl1pPr>
            <a:lvl2pPr>
              <a:defRPr sz="3699"/>
            </a:lvl2pPr>
            <a:lvl3pPr>
              <a:defRPr sz="3199"/>
            </a:lvl3pPr>
            <a:lvl4pPr>
              <a:defRPr sz="2699"/>
            </a:lvl4pPr>
            <a:lvl5pPr>
              <a:defRPr sz="2699"/>
            </a:lvl5pPr>
            <a:lvl6pPr>
              <a:defRPr sz="2699"/>
            </a:lvl6pPr>
            <a:lvl7pPr>
              <a:defRPr sz="2699"/>
            </a:lvl7pPr>
            <a:lvl8pPr>
              <a:defRPr sz="2699"/>
            </a:lvl8pPr>
            <a:lvl9pPr>
              <a:defRPr sz="26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5" y="1435103"/>
            <a:ext cx="4010039" cy="46910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41643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8" y="4800604"/>
            <a:ext cx="7313295" cy="566739"/>
          </a:xfrm>
        </p:spPr>
        <p:txBody>
          <a:bodyPr anchor="b"/>
          <a:lstStyle>
            <a:lvl1pPr algn="l">
              <a:defRPr sz="2699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8" y="612775"/>
            <a:ext cx="7313295" cy="4114800"/>
          </a:xfrm>
        </p:spPr>
        <p:txBody>
          <a:bodyPr/>
          <a:lstStyle>
            <a:lvl1pPr marL="0" indent="0">
              <a:buNone/>
              <a:defRPr sz="4299"/>
            </a:lvl1pPr>
            <a:lvl2pPr marL="609310" indent="0">
              <a:buNone/>
              <a:defRPr sz="3699"/>
            </a:lvl2pPr>
            <a:lvl3pPr marL="1218621" indent="0">
              <a:buNone/>
              <a:defRPr sz="3199"/>
            </a:lvl3pPr>
            <a:lvl4pPr marL="1827931" indent="0">
              <a:buNone/>
              <a:defRPr sz="2699"/>
            </a:lvl4pPr>
            <a:lvl5pPr marL="2437242" indent="0">
              <a:buNone/>
              <a:defRPr sz="2699"/>
            </a:lvl5pPr>
            <a:lvl6pPr marL="3046553" indent="0">
              <a:buNone/>
              <a:defRPr sz="2699"/>
            </a:lvl6pPr>
            <a:lvl7pPr marL="3655863" indent="0">
              <a:buNone/>
              <a:defRPr sz="2699"/>
            </a:lvl7pPr>
            <a:lvl8pPr marL="4265173" indent="0">
              <a:buNone/>
              <a:defRPr sz="2699"/>
            </a:lvl8pPr>
            <a:lvl9pPr marL="4874484" indent="0">
              <a:buNone/>
              <a:defRPr sz="2699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8" y="5367342"/>
            <a:ext cx="7313295" cy="804863"/>
          </a:xfrm>
        </p:spPr>
        <p:txBody>
          <a:bodyPr/>
          <a:lstStyle>
            <a:lvl1pPr marL="0" indent="0">
              <a:buNone/>
              <a:defRPr sz="1899"/>
            </a:lvl1pPr>
            <a:lvl2pPr marL="609310" indent="0">
              <a:buNone/>
              <a:defRPr sz="1600"/>
            </a:lvl2pPr>
            <a:lvl3pPr marL="1218621" indent="0">
              <a:buNone/>
              <a:defRPr sz="1300"/>
            </a:lvl3pPr>
            <a:lvl4pPr marL="1827931" indent="0">
              <a:buNone/>
              <a:defRPr sz="1200"/>
            </a:lvl4pPr>
            <a:lvl5pPr marL="2437242" indent="0">
              <a:buNone/>
              <a:defRPr sz="1200"/>
            </a:lvl5pPr>
            <a:lvl6pPr marL="3046553" indent="0">
              <a:buNone/>
              <a:defRPr sz="1200"/>
            </a:lvl6pPr>
            <a:lvl7pPr marL="3655863" indent="0">
              <a:buNone/>
              <a:defRPr sz="1200"/>
            </a:lvl7pPr>
            <a:lvl8pPr marL="4265173" indent="0">
              <a:buNone/>
              <a:defRPr sz="1200"/>
            </a:lvl8pPr>
            <a:lvl9pPr marL="4874484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67217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58578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898" y="274643"/>
            <a:ext cx="2742486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274643"/>
            <a:ext cx="802431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21983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7"/>
            <a:ext cx="5930678" cy="711081"/>
          </a:xfrm>
        </p:spPr>
        <p:txBody>
          <a:bodyPr>
            <a:normAutofit/>
          </a:bodyPr>
          <a:lstStyle>
            <a:lvl1pPr algn="ctr">
              <a:defRPr sz="3599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089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23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493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898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48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97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46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0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4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5947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17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535113"/>
            <a:ext cx="5385514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441" y="2174875"/>
            <a:ext cx="5385514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1756" y="1535113"/>
            <a:ext cx="5387630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493" indent="0">
              <a:buNone/>
              <a:defRPr sz="2700" b="1"/>
            </a:lvl2pPr>
            <a:lvl3pPr marL="1218987" indent="0">
              <a:buNone/>
              <a:defRPr sz="2400" b="1"/>
            </a:lvl3pPr>
            <a:lvl4pPr marL="1828480" indent="0">
              <a:buNone/>
              <a:defRPr sz="2100" b="1"/>
            </a:lvl4pPr>
            <a:lvl5pPr marL="2437973" indent="0">
              <a:buNone/>
              <a:defRPr sz="2100" b="1"/>
            </a:lvl5pPr>
            <a:lvl6pPr marL="3047467" indent="0">
              <a:buNone/>
              <a:defRPr sz="2100" b="1"/>
            </a:lvl6pPr>
            <a:lvl7pPr marL="3656960" indent="0">
              <a:buNone/>
              <a:defRPr sz="2100" b="1"/>
            </a:lvl7pPr>
            <a:lvl8pPr marL="4266453" indent="0">
              <a:buNone/>
              <a:defRPr sz="2100" b="1"/>
            </a:lvl8pPr>
            <a:lvl9pPr marL="4875947" indent="0">
              <a:buNone/>
              <a:defRPr sz="21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1756" y="2174875"/>
            <a:ext cx="5387630" cy="3951288"/>
          </a:xfrm>
        </p:spPr>
        <p:txBody>
          <a:bodyPr/>
          <a:lstStyle>
            <a:lvl1pPr>
              <a:defRPr sz="3200"/>
            </a:lvl1pPr>
            <a:lvl2pPr>
              <a:defRPr sz="27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899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87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249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273049"/>
            <a:ext cx="4010039" cy="1162051"/>
          </a:xfrm>
        </p:spPr>
        <p:txBody>
          <a:bodyPr anchor="b"/>
          <a:lstStyle>
            <a:lvl1pPr algn="l">
              <a:defRPr sz="27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273052"/>
            <a:ext cx="6813892" cy="5853113"/>
          </a:xfrm>
        </p:spPr>
        <p:txBody>
          <a:bodyPr/>
          <a:lstStyle>
            <a:lvl1pPr>
              <a:defRPr sz="4300"/>
            </a:lvl1pPr>
            <a:lvl2pPr>
              <a:defRPr sz="3700"/>
            </a:lvl2pPr>
            <a:lvl3pPr>
              <a:defRPr sz="3200"/>
            </a:lvl3pPr>
            <a:lvl4pPr>
              <a:defRPr sz="2700"/>
            </a:lvl4pPr>
            <a:lvl5pPr>
              <a:defRPr sz="2700"/>
            </a:lvl5pPr>
            <a:lvl6pPr>
              <a:defRPr sz="2700"/>
            </a:lvl6pPr>
            <a:lvl7pPr>
              <a:defRPr sz="2700"/>
            </a:lvl7pPr>
            <a:lvl8pPr>
              <a:defRPr sz="2700"/>
            </a:lvl8pPr>
            <a:lvl9pPr>
              <a:defRPr sz="2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1435102"/>
            <a:ext cx="4010039" cy="4691063"/>
          </a:xfrm>
        </p:spPr>
        <p:txBody>
          <a:bodyPr/>
          <a:lstStyle>
            <a:lvl1pPr marL="0" indent="0">
              <a:buNone/>
              <a:defRPr sz="1900"/>
            </a:lvl1pPr>
            <a:lvl2pPr marL="609493" indent="0">
              <a:buNone/>
              <a:defRPr sz="1600"/>
            </a:lvl2pPr>
            <a:lvl3pPr marL="1218987" indent="0">
              <a:buNone/>
              <a:defRPr sz="1300"/>
            </a:lvl3pPr>
            <a:lvl4pPr marL="1828480" indent="0">
              <a:buNone/>
              <a:defRPr sz="1200"/>
            </a:lvl4pPr>
            <a:lvl5pPr marL="2437973" indent="0">
              <a:buNone/>
              <a:defRPr sz="1200"/>
            </a:lvl5pPr>
            <a:lvl6pPr marL="3047467" indent="0">
              <a:buNone/>
              <a:defRPr sz="1200"/>
            </a:lvl6pPr>
            <a:lvl7pPr marL="3656960" indent="0">
              <a:buNone/>
              <a:defRPr sz="1200"/>
            </a:lvl7pPr>
            <a:lvl8pPr marL="4266453" indent="0">
              <a:buNone/>
              <a:defRPr sz="1200"/>
            </a:lvl8pPr>
            <a:lvl9pPr marL="4875947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081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9/10/2021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4" y="274643"/>
            <a:ext cx="10969943" cy="711081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4" y="1138426"/>
            <a:ext cx="10969943" cy="498773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9/10/2021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8" y="6356355"/>
            <a:ext cx="3859795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8" y="6356355"/>
            <a:ext cx="2844059" cy="365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0751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</p:sldLayoutIdLst>
  <p:txStyles>
    <p:titleStyle>
      <a:lvl1pPr algn="l" defTabSz="1218621" rtl="0" eaLnBrk="1" latinLnBrk="0" hangingPunct="1">
        <a:spcBef>
          <a:spcPct val="0"/>
        </a:spcBef>
        <a:buNone/>
        <a:defRPr sz="35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83" indent="-456983" algn="l" defTabSz="1218621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j-lt"/>
          <a:ea typeface="+mn-ea"/>
          <a:cs typeface="+mn-cs"/>
        </a:defRPr>
      </a:lvl1pPr>
      <a:lvl2pPr marL="990130" indent="-380819" algn="l" defTabSz="1218621" rtl="0" eaLnBrk="1" latinLnBrk="0" hangingPunct="1">
        <a:spcBef>
          <a:spcPct val="20000"/>
        </a:spcBef>
        <a:buFont typeface="Arial" pitchFamily="34" charset="0"/>
        <a:buChar char="–"/>
        <a:defRPr sz="2799" kern="1200">
          <a:solidFill>
            <a:schemeClr val="tx1"/>
          </a:solidFill>
          <a:latin typeface="+mj-lt"/>
          <a:ea typeface="+mn-ea"/>
          <a:cs typeface="+mn-cs"/>
        </a:defRPr>
      </a:lvl2pPr>
      <a:lvl3pPr marL="1523276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1999" kern="1200">
          <a:solidFill>
            <a:schemeClr val="tx1"/>
          </a:solidFill>
          <a:latin typeface="+mj-lt"/>
          <a:ea typeface="+mn-ea"/>
          <a:cs typeface="+mn-cs"/>
        </a:defRPr>
      </a:lvl3pPr>
      <a:lvl4pPr marL="2132587" indent="-304656" algn="l" defTabSz="1218621" rtl="0" eaLnBrk="1" latinLnBrk="0" hangingPunct="1">
        <a:spcBef>
          <a:spcPct val="20000"/>
        </a:spcBef>
        <a:buFont typeface="Arial" pitchFamily="34" charset="0"/>
        <a:buChar char="–"/>
        <a:defRPr sz="1799" kern="1200">
          <a:solidFill>
            <a:schemeClr val="tx1"/>
          </a:solidFill>
          <a:latin typeface="+mj-lt"/>
          <a:ea typeface="+mn-ea"/>
          <a:cs typeface="+mn-cs"/>
        </a:defRPr>
      </a:lvl4pPr>
      <a:lvl5pPr marL="2741897" indent="-304656" algn="l" defTabSz="1218621" rtl="0" eaLnBrk="1" latinLnBrk="0" hangingPunct="1">
        <a:spcBef>
          <a:spcPct val="20000"/>
        </a:spcBef>
        <a:buFont typeface="Arial" pitchFamily="34" charset="0"/>
        <a:buChar char="»"/>
        <a:defRPr sz="1799" kern="1200">
          <a:solidFill>
            <a:schemeClr val="tx1"/>
          </a:solidFill>
          <a:latin typeface="+mj-lt"/>
          <a:ea typeface="+mn-ea"/>
          <a:cs typeface="+mn-cs"/>
        </a:defRPr>
      </a:lvl5pPr>
      <a:lvl6pPr marL="3351207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0518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6982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79139" indent="-304656" algn="l" defTabSz="1218621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310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62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7931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242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655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586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5173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4484" algn="l" defTabSz="1218621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lidemodel.com/account/plans/?utm_source=free&amp;utm_medium=button&amp;utm_campaign=freetemplat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D5416F3-6FBA-4925-9C11-E2E04EFFF8B3}"/>
              </a:ext>
            </a:extLst>
          </p:cNvPr>
          <p:cNvGrpSpPr/>
          <p:nvPr/>
        </p:nvGrpSpPr>
        <p:grpSpPr>
          <a:xfrm>
            <a:off x="327389" y="448867"/>
            <a:ext cx="4581497" cy="2792198"/>
            <a:chOff x="6211894" y="4590462"/>
            <a:chExt cx="2536429" cy="1545829"/>
          </a:xfrm>
          <a:solidFill>
            <a:schemeClr val="accent2">
              <a:lumMod val="75000"/>
            </a:schemeClr>
          </a:solidFill>
        </p:grpSpPr>
        <p:sp>
          <p:nvSpPr>
            <p:cNvPr id="74" name="Arrow: Chevron 73">
              <a:extLst>
                <a:ext uri="{FF2B5EF4-FFF2-40B4-BE49-F238E27FC236}">
                  <a16:creationId xmlns:a16="http://schemas.microsoft.com/office/drawing/2014/main" id="{856971B8-C2A3-4A22-9999-912C44E16EEE}"/>
                </a:ext>
              </a:extLst>
            </p:cNvPr>
            <p:cNvSpPr/>
            <p:nvPr/>
          </p:nvSpPr>
          <p:spPr>
            <a:xfrm>
              <a:off x="6211894" y="4590462"/>
              <a:ext cx="1545829" cy="1545829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F4F0AD0B-3CB5-4C81-B09C-F6A4A42B21E8}"/>
                </a:ext>
              </a:extLst>
            </p:cNvPr>
            <p:cNvSpPr/>
            <p:nvPr/>
          </p:nvSpPr>
          <p:spPr>
            <a:xfrm>
              <a:off x="7202494" y="4590462"/>
              <a:ext cx="1545829" cy="1545829"/>
            </a:xfrm>
            <a:prstGeom prst="chevron">
              <a:avLst/>
            </a:prstGeom>
            <a:solidFill>
              <a:schemeClr val="accent2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A08A08FF-730C-4E31-B8EA-FAD2213EF387}"/>
              </a:ext>
            </a:extLst>
          </p:cNvPr>
          <p:cNvSpPr>
            <a:spLocks noEditPoints="1"/>
          </p:cNvSpPr>
          <p:nvPr/>
        </p:nvSpPr>
        <p:spPr bwMode="auto">
          <a:xfrm>
            <a:off x="758824" y="804499"/>
            <a:ext cx="10671176" cy="5249002"/>
          </a:xfrm>
          <a:custGeom>
            <a:avLst/>
            <a:gdLst>
              <a:gd name="T0" fmla="*/ 541 w 1999"/>
              <a:gd name="T1" fmla="*/ 191 h 982"/>
              <a:gd name="T2" fmla="*/ 37 w 1999"/>
              <a:gd name="T3" fmla="*/ 256 h 982"/>
              <a:gd name="T4" fmla="*/ 597 w 1999"/>
              <a:gd name="T5" fmla="*/ 524 h 982"/>
              <a:gd name="T6" fmla="*/ 440 w 1999"/>
              <a:gd name="T7" fmla="*/ 448 h 982"/>
              <a:gd name="T8" fmla="*/ 589 w 1999"/>
              <a:gd name="T9" fmla="*/ 332 h 982"/>
              <a:gd name="T10" fmla="*/ 647 w 1999"/>
              <a:gd name="T11" fmla="*/ 271 h 982"/>
              <a:gd name="T12" fmla="*/ 598 w 1999"/>
              <a:gd name="T13" fmla="*/ 203 h 982"/>
              <a:gd name="T14" fmla="*/ 458 w 1999"/>
              <a:gd name="T15" fmla="*/ 209 h 982"/>
              <a:gd name="T16" fmla="*/ 548 w 1999"/>
              <a:gd name="T17" fmla="*/ 142 h 982"/>
              <a:gd name="T18" fmla="*/ 626 w 1999"/>
              <a:gd name="T19" fmla="*/ 190 h 982"/>
              <a:gd name="T20" fmla="*/ 530 w 1999"/>
              <a:gd name="T21" fmla="*/ 96 h 982"/>
              <a:gd name="T22" fmla="*/ 448 w 1999"/>
              <a:gd name="T23" fmla="*/ 112 h 982"/>
              <a:gd name="T24" fmla="*/ 424 w 1999"/>
              <a:gd name="T25" fmla="*/ 106 h 982"/>
              <a:gd name="T26" fmla="*/ 327 w 1999"/>
              <a:gd name="T27" fmla="*/ 80 h 982"/>
              <a:gd name="T28" fmla="*/ 287 w 1999"/>
              <a:gd name="T29" fmla="*/ 132 h 982"/>
              <a:gd name="T30" fmla="*/ 53 w 1999"/>
              <a:gd name="T31" fmla="*/ 139 h 982"/>
              <a:gd name="T32" fmla="*/ 93 w 1999"/>
              <a:gd name="T33" fmla="*/ 218 h 982"/>
              <a:gd name="T34" fmla="*/ 232 w 1999"/>
              <a:gd name="T35" fmla="*/ 231 h 982"/>
              <a:gd name="T36" fmla="*/ 371 w 1999"/>
              <a:gd name="T37" fmla="*/ 455 h 982"/>
              <a:gd name="T38" fmla="*/ 545 w 1999"/>
              <a:gd name="T39" fmla="*/ 560 h 982"/>
              <a:gd name="T40" fmla="*/ 568 w 1999"/>
              <a:gd name="T41" fmla="*/ 880 h 982"/>
              <a:gd name="T42" fmla="*/ 624 w 1999"/>
              <a:gd name="T43" fmla="*/ 886 h 982"/>
              <a:gd name="T44" fmla="*/ 547 w 1999"/>
              <a:gd name="T45" fmla="*/ 307 h 982"/>
              <a:gd name="T46" fmla="*/ 498 w 1999"/>
              <a:gd name="T47" fmla="*/ 302 h 982"/>
              <a:gd name="T48" fmla="*/ 79 w 1999"/>
              <a:gd name="T49" fmla="*/ 174 h 982"/>
              <a:gd name="T50" fmla="*/ 423 w 1999"/>
              <a:gd name="T51" fmla="*/ 122 h 982"/>
              <a:gd name="T52" fmla="*/ 1799 w 1999"/>
              <a:gd name="T53" fmla="*/ 894 h 982"/>
              <a:gd name="T54" fmla="*/ 1812 w 1999"/>
              <a:gd name="T55" fmla="*/ 647 h 982"/>
              <a:gd name="T56" fmla="*/ 1737 w 1999"/>
              <a:gd name="T57" fmla="*/ 685 h 982"/>
              <a:gd name="T58" fmla="*/ 1688 w 1999"/>
              <a:gd name="T59" fmla="*/ 824 h 982"/>
              <a:gd name="T60" fmla="*/ 1689 w 1999"/>
              <a:gd name="T61" fmla="*/ 656 h 982"/>
              <a:gd name="T62" fmla="*/ 1957 w 1999"/>
              <a:gd name="T63" fmla="*/ 875 h 982"/>
              <a:gd name="T64" fmla="*/ 1680 w 1999"/>
              <a:gd name="T65" fmla="*/ 612 h 982"/>
              <a:gd name="T66" fmla="*/ 1852 w 1999"/>
              <a:gd name="T67" fmla="*/ 124 h 982"/>
              <a:gd name="T68" fmla="*/ 1629 w 1999"/>
              <a:gd name="T69" fmla="*/ 107 h 982"/>
              <a:gd name="T70" fmla="*/ 1402 w 1999"/>
              <a:gd name="T71" fmla="*/ 115 h 982"/>
              <a:gd name="T72" fmla="*/ 1247 w 1999"/>
              <a:gd name="T73" fmla="*/ 141 h 982"/>
              <a:gd name="T74" fmla="*/ 948 w 1999"/>
              <a:gd name="T75" fmla="*/ 213 h 982"/>
              <a:gd name="T76" fmla="*/ 931 w 1999"/>
              <a:gd name="T77" fmla="*/ 331 h 982"/>
              <a:gd name="T78" fmla="*/ 1037 w 1999"/>
              <a:gd name="T79" fmla="*/ 577 h 982"/>
              <a:gd name="T80" fmla="*/ 1215 w 1999"/>
              <a:gd name="T81" fmla="*/ 684 h 982"/>
              <a:gd name="T82" fmla="*/ 1271 w 1999"/>
              <a:gd name="T83" fmla="*/ 428 h 982"/>
              <a:gd name="T84" fmla="*/ 1437 w 1999"/>
              <a:gd name="T85" fmla="*/ 539 h 982"/>
              <a:gd name="T86" fmla="*/ 1565 w 1999"/>
              <a:gd name="T87" fmla="*/ 538 h 982"/>
              <a:gd name="T88" fmla="*/ 1668 w 1999"/>
              <a:gd name="T89" fmla="*/ 346 h 982"/>
              <a:gd name="T90" fmla="*/ 1792 w 1999"/>
              <a:gd name="T91" fmla="*/ 245 h 982"/>
              <a:gd name="T92" fmla="*/ 1902 w 1999"/>
              <a:gd name="T93" fmla="*/ 214 h 982"/>
              <a:gd name="T94" fmla="*/ 1145 w 1999"/>
              <a:gd name="T95" fmla="*/ 329 h 982"/>
              <a:gd name="T96" fmla="*/ 1112 w 1999"/>
              <a:gd name="T97" fmla="*/ 213 h 982"/>
              <a:gd name="T98" fmla="*/ 1174 w 1999"/>
              <a:gd name="T99" fmla="*/ 605 h 982"/>
              <a:gd name="T100" fmla="*/ 986 w 1999"/>
              <a:gd name="T101" fmla="*/ 342 h 982"/>
              <a:gd name="T102" fmla="*/ 1168 w 1999"/>
              <a:gd name="T103" fmla="*/ 366 h 982"/>
              <a:gd name="T104" fmla="*/ 1247 w 1999"/>
              <a:gd name="T105" fmla="*/ 306 h 982"/>
              <a:gd name="T106" fmla="*/ 853 w 1999"/>
              <a:gd name="T107" fmla="*/ 115 h 982"/>
              <a:gd name="T108" fmla="*/ 678 w 1999"/>
              <a:gd name="T109" fmla="*/ 38 h 982"/>
              <a:gd name="T110" fmla="*/ 672 w 1999"/>
              <a:gd name="T111" fmla="*/ 146 h 982"/>
              <a:gd name="T112" fmla="*/ 835 w 1999"/>
              <a:gd name="T113" fmla="*/ 117 h 982"/>
              <a:gd name="T114" fmla="*/ 1263 w 1999"/>
              <a:gd name="T115" fmla="*/ 688 h 982"/>
              <a:gd name="T116" fmla="*/ 538 w 1999"/>
              <a:gd name="T117" fmla="*/ 461 h 982"/>
              <a:gd name="T118" fmla="*/ 1534 w 1999"/>
              <a:gd name="T119" fmla="*/ 572 h 982"/>
              <a:gd name="T120" fmla="*/ 1735 w 1999"/>
              <a:gd name="T121" fmla="*/ 388 h 982"/>
              <a:gd name="T122" fmla="*/ 1641 w 1999"/>
              <a:gd name="T123" fmla="*/ 627 h 982"/>
              <a:gd name="T124" fmla="*/ 1675 w 1999"/>
              <a:gd name="T125" fmla="*/ 505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9" h="982">
                <a:moveTo>
                  <a:pt x="1274" y="128"/>
                </a:moveTo>
                <a:cubicBezTo>
                  <a:pt x="1274" y="128"/>
                  <a:pt x="1274" y="128"/>
                  <a:pt x="1274" y="128"/>
                </a:cubicBezTo>
                <a:cubicBezTo>
                  <a:pt x="1277" y="129"/>
                  <a:pt x="1283" y="130"/>
                  <a:pt x="1288" y="133"/>
                </a:cubicBezTo>
                <a:cubicBezTo>
                  <a:pt x="1291" y="135"/>
                  <a:pt x="1295" y="136"/>
                  <a:pt x="1299" y="136"/>
                </a:cubicBezTo>
                <a:cubicBezTo>
                  <a:pt x="1299" y="136"/>
                  <a:pt x="1299" y="136"/>
                  <a:pt x="1299" y="136"/>
                </a:cubicBezTo>
                <a:cubicBezTo>
                  <a:pt x="1302" y="136"/>
                  <a:pt x="1305" y="135"/>
                  <a:pt x="1307" y="133"/>
                </a:cubicBezTo>
                <a:cubicBezTo>
                  <a:pt x="1308" y="131"/>
                  <a:pt x="1309" y="129"/>
                  <a:pt x="1309" y="127"/>
                </a:cubicBezTo>
                <a:cubicBezTo>
                  <a:pt x="1309" y="125"/>
                  <a:pt x="1308" y="124"/>
                  <a:pt x="1308" y="122"/>
                </a:cubicBezTo>
                <a:cubicBezTo>
                  <a:pt x="1307" y="121"/>
                  <a:pt x="1306" y="119"/>
                  <a:pt x="1304" y="119"/>
                </a:cubicBezTo>
                <a:cubicBezTo>
                  <a:pt x="1304" y="119"/>
                  <a:pt x="1304" y="119"/>
                  <a:pt x="1304" y="119"/>
                </a:cubicBezTo>
                <a:cubicBezTo>
                  <a:pt x="1304" y="119"/>
                  <a:pt x="1304" y="119"/>
                  <a:pt x="1304" y="118"/>
                </a:cubicBezTo>
                <a:cubicBezTo>
                  <a:pt x="1304" y="118"/>
                  <a:pt x="1304" y="116"/>
                  <a:pt x="1307" y="114"/>
                </a:cubicBezTo>
                <a:cubicBezTo>
                  <a:pt x="1313" y="110"/>
                  <a:pt x="1320" y="105"/>
                  <a:pt x="1326" y="104"/>
                </a:cubicBezTo>
                <a:cubicBezTo>
                  <a:pt x="1330" y="104"/>
                  <a:pt x="1336" y="103"/>
                  <a:pt x="1342" y="103"/>
                </a:cubicBezTo>
                <a:cubicBezTo>
                  <a:pt x="1347" y="103"/>
                  <a:pt x="1352" y="104"/>
                  <a:pt x="1354" y="104"/>
                </a:cubicBezTo>
                <a:cubicBezTo>
                  <a:pt x="1355" y="105"/>
                  <a:pt x="1355" y="105"/>
                  <a:pt x="1356" y="105"/>
                </a:cubicBezTo>
                <a:cubicBezTo>
                  <a:pt x="1360" y="105"/>
                  <a:pt x="1364" y="102"/>
                  <a:pt x="1367" y="100"/>
                </a:cubicBezTo>
                <a:cubicBezTo>
                  <a:pt x="1370" y="97"/>
                  <a:pt x="1372" y="94"/>
                  <a:pt x="1373" y="92"/>
                </a:cubicBezTo>
                <a:cubicBezTo>
                  <a:pt x="1374" y="91"/>
                  <a:pt x="1374" y="90"/>
                  <a:pt x="1374" y="89"/>
                </a:cubicBezTo>
                <a:cubicBezTo>
                  <a:pt x="1374" y="87"/>
                  <a:pt x="1373" y="86"/>
                  <a:pt x="1371" y="85"/>
                </a:cubicBezTo>
                <a:cubicBezTo>
                  <a:pt x="1370" y="84"/>
                  <a:pt x="1368" y="83"/>
                  <a:pt x="1366" y="83"/>
                </a:cubicBezTo>
                <a:cubicBezTo>
                  <a:pt x="1363" y="83"/>
                  <a:pt x="1360" y="84"/>
                  <a:pt x="1359" y="87"/>
                </a:cubicBezTo>
                <a:cubicBezTo>
                  <a:pt x="1359" y="88"/>
                  <a:pt x="1354" y="89"/>
                  <a:pt x="1350" y="89"/>
                </a:cubicBezTo>
                <a:cubicBezTo>
                  <a:pt x="1346" y="89"/>
                  <a:pt x="1343" y="89"/>
                  <a:pt x="1342" y="88"/>
                </a:cubicBezTo>
                <a:cubicBezTo>
                  <a:pt x="1341" y="88"/>
                  <a:pt x="1341" y="88"/>
                  <a:pt x="1340" y="88"/>
                </a:cubicBezTo>
                <a:cubicBezTo>
                  <a:pt x="1337" y="88"/>
                  <a:pt x="1331" y="89"/>
                  <a:pt x="1325" y="90"/>
                </a:cubicBezTo>
                <a:cubicBezTo>
                  <a:pt x="1319" y="91"/>
                  <a:pt x="1312" y="93"/>
                  <a:pt x="1311" y="93"/>
                </a:cubicBezTo>
                <a:cubicBezTo>
                  <a:pt x="1307" y="93"/>
                  <a:pt x="1305" y="95"/>
                  <a:pt x="1303" y="97"/>
                </a:cubicBezTo>
                <a:cubicBezTo>
                  <a:pt x="1301" y="99"/>
                  <a:pt x="1299" y="102"/>
                  <a:pt x="1296" y="103"/>
                </a:cubicBezTo>
                <a:cubicBezTo>
                  <a:pt x="1290" y="107"/>
                  <a:pt x="1281" y="112"/>
                  <a:pt x="1277" y="113"/>
                </a:cubicBezTo>
                <a:cubicBezTo>
                  <a:pt x="1274" y="115"/>
                  <a:pt x="1271" y="119"/>
                  <a:pt x="1271" y="123"/>
                </a:cubicBezTo>
                <a:cubicBezTo>
                  <a:pt x="1271" y="125"/>
                  <a:pt x="1272" y="127"/>
                  <a:pt x="1274" y="128"/>
                </a:cubicBezTo>
                <a:moveTo>
                  <a:pt x="401" y="83"/>
                </a:moveTo>
                <a:cubicBezTo>
                  <a:pt x="404" y="83"/>
                  <a:pt x="409" y="81"/>
                  <a:pt x="411" y="81"/>
                </a:cubicBezTo>
                <a:cubicBezTo>
                  <a:pt x="411" y="81"/>
                  <a:pt x="411" y="81"/>
                  <a:pt x="411" y="81"/>
                </a:cubicBezTo>
                <a:cubicBezTo>
                  <a:pt x="411" y="82"/>
                  <a:pt x="411" y="83"/>
                  <a:pt x="412" y="83"/>
                </a:cubicBezTo>
                <a:cubicBezTo>
                  <a:pt x="413" y="85"/>
                  <a:pt x="415" y="86"/>
                  <a:pt x="417" y="86"/>
                </a:cubicBezTo>
                <a:cubicBezTo>
                  <a:pt x="421" y="87"/>
                  <a:pt x="423" y="88"/>
                  <a:pt x="426" y="88"/>
                </a:cubicBezTo>
                <a:cubicBezTo>
                  <a:pt x="426" y="88"/>
                  <a:pt x="426" y="88"/>
                  <a:pt x="426" y="88"/>
                </a:cubicBezTo>
                <a:cubicBezTo>
                  <a:pt x="428" y="88"/>
                  <a:pt x="429" y="87"/>
                  <a:pt x="430" y="86"/>
                </a:cubicBezTo>
                <a:cubicBezTo>
                  <a:pt x="430" y="85"/>
                  <a:pt x="430" y="84"/>
                  <a:pt x="430" y="83"/>
                </a:cubicBezTo>
                <a:cubicBezTo>
                  <a:pt x="430" y="81"/>
                  <a:pt x="429" y="78"/>
                  <a:pt x="428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2" y="71"/>
                  <a:pt x="419" y="70"/>
                </a:cubicBezTo>
                <a:cubicBezTo>
                  <a:pt x="415" y="68"/>
                  <a:pt x="411" y="68"/>
                  <a:pt x="407" y="68"/>
                </a:cubicBezTo>
                <a:cubicBezTo>
                  <a:pt x="406" y="68"/>
                  <a:pt x="404" y="68"/>
                  <a:pt x="403" y="68"/>
                </a:cubicBezTo>
                <a:cubicBezTo>
                  <a:pt x="401" y="68"/>
                  <a:pt x="399" y="68"/>
                  <a:pt x="397" y="69"/>
                </a:cubicBezTo>
                <a:cubicBezTo>
                  <a:pt x="395" y="69"/>
                  <a:pt x="392" y="71"/>
                  <a:pt x="392" y="75"/>
                </a:cubicBezTo>
                <a:cubicBezTo>
                  <a:pt x="392" y="75"/>
                  <a:pt x="392" y="75"/>
                  <a:pt x="392" y="76"/>
                </a:cubicBezTo>
                <a:cubicBezTo>
                  <a:pt x="392" y="80"/>
                  <a:pt x="396" y="83"/>
                  <a:pt x="401" y="83"/>
                </a:cubicBezTo>
                <a:moveTo>
                  <a:pt x="536" y="186"/>
                </a:moveTo>
                <a:cubicBezTo>
                  <a:pt x="535" y="186"/>
                  <a:pt x="534" y="186"/>
                  <a:pt x="533" y="186"/>
                </a:cubicBezTo>
                <a:cubicBezTo>
                  <a:pt x="531" y="187"/>
                  <a:pt x="530" y="188"/>
                  <a:pt x="530" y="191"/>
                </a:cubicBezTo>
                <a:cubicBezTo>
                  <a:pt x="530" y="194"/>
                  <a:pt x="533" y="196"/>
                  <a:pt x="536" y="196"/>
                </a:cubicBezTo>
                <a:cubicBezTo>
                  <a:pt x="536" y="196"/>
                  <a:pt x="537" y="196"/>
                  <a:pt x="538" y="195"/>
                </a:cubicBezTo>
                <a:cubicBezTo>
                  <a:pt x="540" y="194"/>
                  <a:pt x="541" y="193"/>
                  <a:pt x="541" y="191"/>
                </a:cubicBezTo>
                <a:cubicBezTo>
                  <a:pt x="541" y="189"/>
                  <a:pt x="541" y="188"/>
                  <a:pt x="540" y="187"/>
                </a:cubicBezTo>
                <a:cubicBezTo>
                  <a:pt x="539" y="186"/>
                  <a:pt x="537" y="186"/>
                  <a:pt x="536" y="186"/>
                </a:cubicBezTo>
                <a:moveTo>
                  <a:pt x="612" y="476"/>
                </a:moveTo>
                <a:cubicBezTo>
                  <a:pt x="612" y="476"/>
                  <a:pt x="612" y="476"/>
                  <a:pt x="612" y="476"/>
                </a:cubicBezTo>
                <a:cubicBezTo>
                  <a:pt x="608" y="477"/>
                  <a:pt x="607" y="481"/>
                  <a:pt x="607" y="483"/>
                </a:cubicBezTo>
                <a:cubicBezTo>
                  <a:pt x="607" y="485"/>
                  <a:pt x="608" y="487"/>
                  <a:pt x="608" y="488"/>
                </a:cubicBezTo>
                <a:cubicBezTo>
                  <a:pt x="609" y="489"/>
                  <a:pt x="611" y="491"/>
                  <a:pt x="613" y="491"/>
                </a:cubicBezTo>
                <a:cubicBezTo>
                  <a:pt x="613" y="491"/>
                  <a:pt x="613" y="491"/>
                  <a:pt x="613" y="491"/>
                </a:cubicBezTo>
                <a:cubicBezTo>
                  <a:pt x="614" y="491"/>
                  <a:pt x="615" y="491"/>
                  <a:pt x="615" y="490"/>
                </a:cubicBezTo>
                <a:cubicBezTo>
                  <a:pt x="618" y="489"/>
                  <a:pt x="620" y="486"/>
                  <a:pt x="620" y="484"/>
                </a:cubicBezTo>
                <a:cubicBezTo>
                  <a:pt x="620" y="480"/>
                  <a:pt x="618" y="477"/>
                  <a:pt x="613" y="476"/>
                </a:cubicBezTo>
                <a:cubicBezTo>
                  <a:pt x="613" y="476"/>
                  <a:pt x="612" y="476"/>
                  <a:pt x="612" y="476"/>
                </a:cubicBezTo>
                <a:close/>
                <a:moveTo>
                  <a:pt x="22" y="253"/>
                </a:moveTo>
                <a:cubicBezTo>
                  <a:pt x="21" y="253"/>
                  <a:pt x="16" y="250"/>
                  <a:pt x="16" y="250"/>
                </a:cubicBezTo>
                <a:cubicBezTo>
                  <a:pt x="15" y="250"/>
                  <a:pt x="15" y="250"/>
                  <a:pt x="15" y="250"/>
                </a:cubicBezTo>
                <a:cubicBezTo>
                  <a:pt x="13" y="250"/>
                  <a:pt x="12" y="250"/>
                  <a:pt x="11" y="250"/>
                </a:cubicBezTo>
                <a:cubicBezTo>
                  <a:pt x="8" y="250"/>
                  <a:pt x="6" y="250"/>
                  <a:pt x="4" y="250"/>
                </a:cubicBezTo>
                <a:cubicBezTo>
                  <a:pt x="3" y="251"/>
                  <a:pt x="1" y="252"/>
                  <a:pt x="0" y="254"/>
                </a:cubicBezTo>
                <a:cubicBezTo>
                  <a:pt x="0" y="254"/>
                  <a:pt x="0" y="255"/>
                  <a:pt x="0" y="255"/>
                </a:cubicBezTo>
                <a:cubicBezTo>
                  <a:pt x="0" y="257"/>
                  <a:pt x="1" y="258"/>
                  <a:pt x="2" y="259"/>
                </a:cubicBezTo>
                <a:cubicBezTo>
                  <a:pt x="4" y="261"/>
                  <a:pt x="8" y="261"/>
                  <a:pt x="11" y="261"/>
                </a:cubicBezTo>
                <a:cubicBezTo>
                  <a:pt x="13" y="261"/>
                  <a:pt x="16" y="261"/>
                  <a:pt x="18" y="260"/>
                </a:cubicBezTo>
                <a:cubicBezTo>
                  <a:pt x="20" y="259"/>
                  <a:pt x="21" y="259"/>
                  <a:pt x="21" y="259"/>
                </a:cubicBezTo>
                <a:cubicBezTo>
                  <a:pt x="22" y="258"/>
                  <a:pt x="22" y="258"/>
                  <a:pt x="23" y="258"/>
                </a:cubicBezTo>
                <a:cubicBezTo>
                  <a:pt x="23" y="258"/>
                  <a:pt x="24" y="257"/>
                  <a:pt x="24" y="256"/>
                </a:cubicBezTo>
                <a:cubicBezTo>
                  <a:pt x="24" y="254"/>
                  <a:pt x="23" y="253"/>
                  <a:pt x="22" y="253"/>
                </a:cubicBezTo>
                <a:moveTo>
                  <a:pt x="587" y="469"/>
                </a:moveTo>
                <a:cubicBezTo>
                  <a:pt x="584" y="469"/>
                  <a:pt x="581" y="469"/>
                  <a:pt x="580" y="470"/>
                </a:cubicBezTo>
                <a:cubicBezTo>
                  <a:pt x="577" y="470"/>
                  <a:pt x="574" y="473"/>
                  <a:pt x="572" y="475"/>
                </a:cubicBezTo>
                <a:cubicBezTo>
                  <a:pt x="569" y="477"/>
                  <a:pt x="567" y="479"/>
                  <a:pt x="567" y="479"/>
                </a:cubicBezTo>
                <a:cubicBezTo>
                  <a:pt x="567" y="480"/>
                  <a:pt x="567" y="481"/>
                  <a:pt x="567" y="482"/>
                </a:cubicBezTo>
                <a:cubicBezTo>
                  <a:pt x="567" y="483"/>
                  <a:pt x="568" y="483"/>
                  <a:pt x="569" y="484"/>
                </a:cubicBezTo>
                <a:cubicBezTo>
                  <a:pt x="569" y="484"/>
                  <a:pt x="574" y="485"/>
                  <a:pt x="578" y="485"/>
                </a:cubicBezTo>
                <a:cubicBezTo>
                  <a:pt x="580" y="485"/>
                  <a:pt x="581" y="486"/>
                  <a:pt x="585" y="489"/>
                </a:cubicBezTo>
                <a:cubicBezTo>
                  <a:pt x="586" y="489"/>
                  <a:pt x="587" y="489"/>
                  <a:pt x="588" y="489"/>
                </a:cubicBezTo>
                <a:cubicBezTo>
                  <a:pt x="590" y="489"/>
                  <a:pt x="592" y="488"/>
                  <a:pt x="593" y="488"/>
                </a:cubicBezTo>
                <a:cubicBezTo>
                  <a:pt x="594" y="487"/>
                  <a:pt x="595" y="487"/>
                  <a:pt x="595" y="487"/>
                </a:cubicBezTo>
                <a:cubicBezTo>
                  <a:pt x="595" y="487"/>
                  <a:pt x="595" y="487"/>
                  <a:pt x="595" y="487"/>
                </a:cubicBezTo>
                <a:cubicBezTo>
                  <a:pt x="596" y="487"/>
                  <a:pt x="596" y="487"/>
                  <a:pt x="596" y="488"/>
                </a:cubicBezTo>
                <a:cubicBezTo>
                  <a:pt x="597" y="488"/>
                  <a:pt x="597" y="489"/>
                  <a:pt x="599" y="489"/>
                </a:cubicBezTo>
                <a:cubicBezTo>
                  <a:pt x="601" y="489"/>
                  <a:pt x="602" y="488"/>
                  <a:pt x="603" y="487"/>
                </a:cubicBezTo>
                <a:cubicBezTo>
                  <a:pt x="603" y="486"/>
                  <a:pt x="603" y="485"/>
                  <a:pt x="603" y="484"/>
                </a:cubicBezTo>
                <a:cubicBezTo>
                  <a:pt x="603" y="483"/>
                  <a:pt x="603" y="483"/>
                  <a:pt x="603" y="483"/>
                </a:cubicBezTo>
                <a:cubicBezTo>
                  <a:pt x="603" y="474"/>
                  <a:pt x="596" y="470"/>
                  <a:pt x="592" y="469"/>
                </a:cubicBezTo>
                <a:cubicBezTo>
                  <a:pt x="590" y="469"/>
                  <a:pt x="589" y="469"/>
                  <a:pt x="587" y="469"/>
                </a:cubicBezTo>
                <a:moveTo>
                  <a:pt x="52" y="238"/>
                </a:moveTo>
                <a:cubicBezTo>
                  <a:pt x="52" y="238"/>
                  <a:pt x="52" y="238"/>
                  <a:pt x="52" y="238"/>
                </a:cubicBezTo>
                <a:cubicBezTo>
                  <a:pt x="51" y="237"/>
                  <a:pt x="51" y="237"/>
                  <a:pt x="50" y="237"/>
                </a:cubicBezTo>
                <a:cubicBezTo>
                  <a:pt x="48" y="237"/>
                  <a:pt x="47" y="239"/>
                  <a:pt x="46" y="240"/>
                </a:cubicBezTo>
                <a:cubicBezTo>
                  <a:pt x="45" y="242"/>
                  <a:pt x="45" y="243"/>
                  <a:pt x="45" y="244"/>
                </a:cubicBezTo>
                <a:cubicBezTo>
                  <a:pt x="44" y="246"/>
                  <a:pt x="44" y="246"/>
                  <a:pt x="43" y="246"/>
                </a:cubicBezTo>
                <a:cubicBezTo>
                  <a:pt x="41" y="247"/>
                  <a:pt x="39" y="247"/>
                  <a:pt x="38" y="248"/>
                </a:cubicBezTo>
                <a:cubicBezTo>
                  <a:pt x="37" y="249"/>
                  <a:pt x="36" y="249"/>
                  <a:pt x="35" y="250"/>
                </a:cubicBezTo>
                <a:cubicBezTo>
                  <a:pt x="35" y="250"/>
                  <a:pt x="34" y="251"/>
                  <a:pt x="34" y="253"/>
                </a:cubicBezTo>
                <a:cubicBezTo>
                  <a:pt x="34" y="254"/>
                  <a:pt x="34" y="255"/>
                  <a:pt x="35" y="255"/>
                </a:cubicBezTo>
                <a:cubicBezTo>
                  <a:pt x="35" y="256"/>
                  <a:pt x="36" y="256"/>
                  <a:pt x="37" y="256"/>
                </a:cubicBezTo>
                <a:cubicBezTo>
                  <a:pt x="38" y="256"/>
                  <a:pt x="39" y="257"/>
                  <a:pt x="41" y="257"/>
                </a:cubicBezTo>
                <a:cubicBezTo>
                  <a:pt x="43" y="257"/>
                  <a:pt x="45" y="256"/>
                  <a:pt x="47" y="256"/>
                </a:cubicBezTo>
                <a:cubicBezTo>
                  <a:pt x="50" y="255"/>
                  <a:pt x="51" y="255"/>
                  <a:pt x="53" y="253"/>
                </a:cubicBezTo>
                <a:cubicBezTo>
                  <a:pt x="54" y="251"/>
                  <a:pt x="54" y="250"/>
                  <a:pt x="54" y="248"/>
                </a:cubicBezTo>
                <a:cubicBezTo>
                  <a:pt x="54" y="247"/>
                  <a:pt x="54" y="245"/>
                  <a:pt x="54" y="243"/>
                </a:cubicBezTo>
                <a:cubicBezTo>
                  <a:pt x="54" y="242"/>
                  <a:pt x="54" y="241"/>
                  <a:pt x="54" y="241"/>
                </a:cubicBezTo>
                <a:cubicBezTo>
                  <a:pt x="54" y="240"/>
                  <a:pt x="54" y="239"/>
                  <a:pt x="52" y="238"/>
                </a:cubicBezTo>
                <a:moveTo>
                  <a:pt x="783" y="636"/>
                </a:moveTo>
                <a:cubicBezTo>
                  <a:pt x="783" y="636"/>
                  <a:pt x="783" y="636"/>
                  <a:pt x="783" y="636"/>
                </a:cubicBezTo>
                <a:cubicBezTo>
                  <a:pt x="779" y="634"/>
                  <a:pt x="772" y="633"/>
                  <a:pt x="771" y="630"/>
                </a:cubicBezTo>
                <a:cubicBezTo>
                  <a:pt x="769" y="627"/>
                  <a:pt x="767" y="625"/>
                  <a:pt x="764" y="623"/>
                </a:cubicBezTo>
                <a:cubicBezTo>
                  <a:pt x="761" y="622"/>
                  <a:pt x="759" y="621"/>
                  <a:pt x="756" y="621"/>
                </a:cubicBezTo>
                <a:cubicBezTo>
                  <a:pt x="755" y="621"/>
                  <a:pt x="755" y="621"/>
                  <a:pt x="754" y="621"/>
                </a:cubicBezTo>
                <a:cubicBezTo>
                  <a:pt x="753" y="621"/>
                  <a:pt x="751" y="622"/>
                  <a:pt x="749" y="622"/>
                </a:cubicBezTo>
                <a:cubicBezTo>
                  <a:pt x="748" y="622"/>
                  <a:pt x="746" y="622"/>
                  <a:pt x="745" y="621"/>
                </a:cubicBezTo>
                <a:cubicBezTo>
                  <a:pt x="741" y="618"/>
                  <a:pt x="735" y="614"/>
                  <a:pt x="733" y="612"/>
                </a:cubicBezTo>
                <a:cubicBezTo>
                  <a:pt x="729" y="609"/>
                  <a:pt x="723" y="608"/>
                  <a:pt x="720" y="608"/>
                </a:cubicBezTo>
                <a:cubicBezTo>
                  <a:pt x="719" y="608"/>
                  <a:pt x="719" y="607"/>
                  <a:pt x="717" y="607"/>
                </a:cubicBezTo>
                <a:cubicBezTo>
                  <a:pt x="716" y="607"/>
                  <a:pt x="715" y="608"/>
                  <a:pt x="715" y="608"/>
                </a:cubicBezTo>
                <a:cubicBezTo>
                  <a:pt x="714" y="607"/>
                  <a:pt x="714" y="605"/>
                  <a:pt x="713" y="604"/>
                </a:cubicBezTo>
                <a:cubicBezTo>
                  <a:pt x="711" y="603"/>
                  <a:pt x="709" y="602"/>
                  <a:pt x="708" y="602"/>
                </a:cubicBezTo>
                <a:cubicBezTo>
                  <a:pt x="707" y="602"/>
                  <a:pt x="707" y="602"/>
                  <a:pt x="707" y="602"/>
                </a:cubicBezTo>
                <a:cubicBezTo>
                  <a:pt x="708" y="601"/>
                  <a:pt x="709" y="600"/>
                  <a:pt x="709" y="598"/>
                </a:cubicBezTo>
                <a:cubicBezTo>
                  <a:pt x="709" y="597"/>
                  <a:pt x="709" y="594"/>
                  <a:pt x="708" y="592"/>
                </a:cubicBezTo>
                <a:cubicBezTo>
                  <a:pt x="707" y="590"/>
                  <a:pt x="706" y="587"/>
                  <a:pt x="702" y="587"/>
                </a:cubicBezTo>
                <a:cubicBezTo>
                  <a:pt x="702" y="587"/>
                  <a:pt x="702" y="587"/>
                  <a:pt x="702" y="587"/>
                </a:cubicBezTo>
                <a:cubicBezTo>
                  <a:pt x="702" y="587"/>
                  <a:pt x="702" y="587"/>
                  <a:pt x="702" y="587"/>
                </a:cubicBezTo>
                <a:cubicBezTo>
                  <a:pt x="701" y="586"/>
                  <a:pt x="700" y="581"/>
                  <a:pt x="695" y="575"/>
                </a:cubicBezTo>
                <a:cubicBezTo>
                  <a:pt x="690" y="568"/>
                  <a:pt x="683" y="563"/>
                  <a:pt x="677" y="563"/>
                </a:cubicBezTo>
                <a:cubicBezTo>
                  <a:pt x="676" y="563"/>
                  <a:pt x="675" y="563"/>
                  <a:pt x="674" y="563"/>
                </a:cubicBezTo>
                <a:cubicBezTo>
                  <a:pt x="672" y="564"/>
                  <a:pt x="670" y="564"/>
                  <a:pt x="668" y="564"/>
                </a:cubicBezTo>
                <a:cubicBezTo>
                  <a:pt x="666" y="564"/>
                  <a:pt x="666" y="564"/>
                  <a:pt x="664" y="561"/>
                </a:cubicBezTo>
                <a:cubicBezTo>
                  <a:pt x="661" y="554"/>
                  <a:pt x="657" y="553"/>
                  <a:pt x="656" y="550"/>
                </a:cubicBezTo>
                <a:cubicBezTo>
                  <a:pt x="655" y="548"/>
                  <a:pt x="652" y="547"/>
                  <a:pt x="651" y="547"/>
                </a:cubicBezTo>
                <a:cubicBezTo>
                  <a:pt x="649" y="547"/>
                  <a:pt x="648" y="548"/>
                  <a:pt x="647" y="548"/>
                </a:cubicBezTo>
                <a:cubicBezTo>
                  <a:pt x="646" y="546"/>
                  <a:pt x="646" y="546"/>
                  <a:pt x="646" y="546"/>
                </a:cubicBezTo>
                <a:cubicBezTo>
                  <a:pt x="646" y="546"/>
                  <a:pt x="645" y="545"/>
                  <a:pt x="644" y="545"/>
                </a:cubicBezTo>
                <a:cubicBezTo>
                  <a:pt x="647" y="541"/>
                  <a:pt x="648" y="535"/>
                  <a:pt x="648" y="532"/>
                </a:cubicBezTo>
                <a:cubicBezTo>
                  <a:pt x="648" y="531"/>
                  <a:pt x="648" y="531"/>
                  <a:pt x="648" y="530"/>
                </a:cubicBezTo>
                <a:cubicBezTo>
                  <a:pt x="648" y="530"/>
                  <a:pt x="647" y="529"/>
                  <a:pt x="647" y="529"/>
                </a:cubicBezTo>
                <a:cubicBezTo>
                  <a:pt x="647" y="528"/>
                  <a:pt x="646" y="528"/>
                  <a:pt x="645" y="528"/>
                </a:cubicBezTo>
                <a:cubicBezTo>
                  <a:pt x="645" y="528"/>
                  <a:pt x="644" y="528"/>
                  <a:pt x="644" y="528"/>
                </a:cubicBezTo>
                <a:cubicBezTo>
                  <a:pt x="642" y="529"/>
                  <a:pt x="642" y="530"/>
                  <a:pt x="642" y="531"/>
                </a:cubicBezTo>
                <a:cubicBezTo>
                  <a:pt x="641" y="532"/>
                  <a:pt x="640" y="533"/>
                  <a:pt x="639" y="535"/>
                </a:cubicBezTo>
                <a:cubicBezTo>
                  <a:pt x="639" y="535"/>
                  <a:pt x="639" y="535"/>
                  <a:pt x="639" y="535"/>
                </a:cubicBezTo>
                <a:cubicBezTo>
                  <a:pt x="638" y="534"/>
                  <a:pt x="637" y="533"/>
                  <a:pt x="635" y="531"/>
                </a:cubicBezTo>
                <a:cubicBezTo>
                  <a:pt x="633" y="530"/>
                  <a:pt x="630" y="529"/>
                  <a:pt x="628" y="529"/>
                </a:cubicBezTo>
                <a:cubicBezTo>
                  <a:pt x="626" y="529"/>
                  <a:pt x="624" y="530"/>
                  <a:pt x="622" y="531"/>
                </a:cubicBezTo>
                <a:cubicBezTo>
                  <a:pt x="620" y="531"/>
                  <a:pt x="619" y="533"/>
                  <a:pt x="619" y="535"/>
                </a:cubicBezTo>
                <a:cubicBezTo>
                  <a:pt x="619" y="535"/>
                  <a:pt x="619" y="535"/>
                  <a:pt x="619" y="535"/>
                </a:cubicBezTo>
                <a:cubicBezTo>
                  <a:pt x="618" y="535"/>
                  <a:pt x="618" y="535"/>
                  <a:pt x="618" y="534"/>
                </a:cubicBezTo>
                <a:cubicBezTo>
                  <a:pt x="617" y="531"/>
                  <a:pt x="613" y="530"/>
                  <a:pt x="610" y="530"/>
                </a:cubicBezTo>
                <a:cubicBezTo>
                  <a:pt x="608" y="530"/>
                  <a:pt x="605" y="531"/>
                  <a:pt x="603" y="532"/>
                </a:cubicBezTo>
                <a:cubicBezTo>
                  <a:pt x="603" y="532"/>
                  <a:pt x="602" y="530"/>
                  <a:pt x="602" y="529"/>
                </a:cubicBezTo>
                <a:cubicBezTo>
                  <a:pt x="601" y="528"/>
                  <a:pt x="601" y="527"/>
                  <a:pt x="600" y="526"/>
                </a:cubicBezTo>
                <a:cubicBezTo>
                  <a:pt x="600" y="525"/>
                  <a:pt x="599" y="524"/>
                  <a:pt x="597" y="524"/>
                </a:cubicBezTo>
                <a:cubicBezTo>
                  <a:pt x="593" y="524"/>
                  <a:pt x="588" y="527"/>
                  <a:pt x="585" y="533"/>
                </a:cubicBezTo>
                <a:cubicBezTo>
                  <a:pt x="585" y="534"/>
                  <a:pt x="585" y="534"/>
                  <a:pt x="584" y="535"/>
                </a:cubicBezTo>
                <a:cubicBezTo>
                  <a:pt x="584" y="534"/>
                  <a:pt x="584" y="533"/>
                  <a:pt x="584" y="533"/>
                </a:cubicBezTo>
                <a:cubicBezTo>
                  <a:pt x="585" y="532"/>
                  <a:pt x="585" y="531"/>
                  <a:pt x="586" y="529"/>
                </a:cubicBezTo>
                <a:cubicBezTo>
                  <a:pt x="587" y="528"/>
                  <a:pt x="588" y="526"/>
                  <a:pt x="588" y="524"/>
                </a:cubicBezTo>
                <a:cubicBezTo>
                  <a:pt x="588" y="522"/>
                  <a:pt x="586" y="520"/>
                  <a:pt x="585" y="520"/>
                </a:cubicBezTo>
                <a:cubicBezTo>
                  <a:pt x="584" y="520"/>
                  <a:pt x="584" y="520"/>
                  <a:pt x="583" y="520"/>
                </a:cubicBezTo>
                <a:cubicBezTo>
                  <a:pt x="580" y="520"/>
                  <a:pt x="578" y="522"/>
                  <a:pt x="575" y="523"/>
                </a:cubicBezTo>
                <a:cubicBezTo>
                  <a:pt x="574" y="524"/>
                  <a:pt x="573" y="525"/>
                  <a:pt x="573" y="525"/>
                </a:cubicBezTo>
                <a:cubicBezTo>
                  <a:pt x="572" y="526"/>
                  <a:pt x="572" y="526"/>
                  <a:pt x="572" y="526"/>
                </a:cubicBezTo>
                <a:cubicBezTo>
                  <a:pt x="572" y="526"/>
                  <a:pt x="571" y="526"/>
                  <a:pt x="571" y="526"/>
                </a:cubicBezTo>
                <a:cubicBezTo>
                  <a:pt x="568" y="527"/>
                  <a:pt x="563" y="531"/>
                  <a:pt x="560" y="536"/>
                </a:cubicBezTo>
                <a:cubicBezTo>
                  <a:pt x="557" y="541"/>
                  <a:pt x="556" y="543"/>
                  <a:pt x="554" y="545"/>
                </a:cubicBezTo>
                <a:cubicBezTo>
                  <a:pt x="553" y="545"/>
                  <a:pt x="553" y="545"/>
                  <a:pt x="552" y="545"/>
                </a:cubicBezTo>
                <a:cubicBezTo>
                  <a:pt x="552" y="545"/>
                  <a:pt x="552" y="545"/>
                  <a:pt x="551" y="545"/>
                </a:cubicBezTo>
                <a:cubicBezTo>
                  <a:pt x="551" y="545"/>
                  <a:pt x="551" y="545"/>
                  <a:pt x="551" y="545"/>
                </a:cubicBezTo>
                <a:cubicBezTo>
                  <a:pt x="551" y="543"/>
                  <a:pt x="550" y="542"/>
                  <a:pt x="550" y="541"/>
                </a:cubicBezTo>
                <a:cubicBezTo>
                  <a:pt x="547" y="539"/>
                  <a:pt x="544" y="537"/>
                  <a:pt x="540" y="536"/>
                </a:cubicBezTo>
                <a:cubicBezTo>
                  <a:pt x="539" y="536"/>
                  <a:pt x="538" y="537"/>
                  <a:pt x="537" y="538"/>
                </a:cubicBezTo>
                <a:cubicBezTo>
                  <a:pt x="537" y="539"/>
                  <a:pt x="532" y="541"/>
                  <a:pt x="528" y="543"/>
                </a:cubicBezTo>
                <a:cubicBezTo>
                  <a:pt x="528" y="544"/>
                  <a:pt x="527" y="544"/>
                  <a:pt x="527" y="544"/>
                </a:cubicBezTo>
                <a:cubicBezTo>
                  <a:pt x="526" y="544"/>
                  <a:pt x="523" y="541"/>
                  <a:pt x="522" y="540"/>
                </a:cubicBezTo>
                <a:cubicBezTo>
                  <a:pt x="521" y="536"/>
                  <a:pt x="520" y="537"/>
                  <a:pt x="519" y="530"/>
                </a:cubicBezTo>
                <a:cubicBezTo>
                  <a:pt x="519" y="529"/>
                  <a:pt x="519" y="528"/>
                  <a:pt x="519" y="527"/>
                </a:cubicBezTo>
                <a:cubicBezTo>
                  <a:pt x="519" y="521"/>
                  <a:pt x="520" y="515"/>
                  <a:pt x="522" y="511"/>
                </a:cubicBezTo>
                <a:cubicBezTo>
                  <a:pt x="522" y="510"/>
                  <a:pt x="522" y="510"/>
                  <a:pt x="522" y="509"/>
                </a:cubicBezTo>
                <a:cubicBezTo>
                  <a:pt x="522" y="506"/>
                  <a:pt x="520" y="503"/>
                  <a:pt x="517" y="500"/>
                </a:cubicBezTo>
                <a:cubicBezTo>
                  <a:pt x="515" y="497"/>
                  <a:pt x="512" y="495"/>
                  <a:pt x="509" y="495"/>
                </a:cubicBezTo>
                <a:cubicBezTo>
                  <a:pt x="509" y="495"/>
                  <a:pt x="509" y="495"/>
                  <a:pt x="508" y="495"/>
                </a:cubicBezTo>
                <a:cubicBezTo>
                  <a:pt x="506" y="495"/>
                  <a:pt x="504" y="496"/>
                  <a:pt x="503" y="497"/>
                </a:cubicBezTo>
                <a:cubicBezTo>
                  <a:pt x="501" y="498"/>
                  <a:pt x="500" y="499"/>
                  <a:pt x="499" y="499"/>
                </a:cubicBezTo>
                <a:cubicBezTo>
                  <a:pt x="499" y="499"/>
                  <a:pt x="499" y="499"/>
                  <a:pt x="499" y="499"/>
                </a:cubicBezTo>
                <a:cubicBezTo>
                  <a:pt x="498" y="498"/>
                  <a:pt x="498" y="498"/>
                  <a:pt x="497" y="498"/>
                </a:cubicBezTo>
                <a:cubicBezTo>
                  <a:pt x="496" y="497"/>
                  <a:pt x="495" y="497"/>
                  <a:pt x="493" y="497"/>
                </a:cubicBezTo>
                <a:cubicBezTo>
                  <a:pt x="493" y="496"/>
                  <a:pt x="494" y="495"/>
                  <a:pt x="494" y="494"/>
                </a:cubicBezTo>
                <a:cubicBezTo>
                  <a:pt x="494" y="493"/>
                  <a:pt x="494" y="491"/>
                  <a:pt x="494" y="490"/>
                </a:cubicBezTo>
                <a:cubicBezTo>
                  <a:pt x="494" y="489"/>
                  <a:pt x="494" y="487"/>
                  <a:pt x="494" y="485"/>
                </a:cubicBezTo>
                <a:cubicBezTo>
                  <a:pt x="494" y="482"/>
                  <a:pt x="495" y="480"/>
                  <a:pt x="497" y="479"/>
                </a:cubicBezTo>
                <a:cubicBezTo>
                  <a:pt x="500" y="476"/>
                  <a:pt x="501" y="472"/>
                  <a:pt x="501" y="468"/>
                </a:cubicBezTo>
                <a:cubicBezTo>
                  <a:pt x="501" y="466"/>
                  <a:pt x="500" y="464"/>
                  <a:pt x="500" y="462"/>
                </a:cubicBezTo>
                <a:cubicBezTo>
                  <a:pt x="499" y="460"/>
                  <a:pt x="498" y="459"/>
                  <a:pt x="495" y="458"/>
                </a:cubicBezTo>
                <a:cubicBezTo>
                  <a:pt x="495" y="458"/>
                  <a:pt x="494" y="458"/>
                  <a:pt x="494" y="458"/>
                </a:cubicBezTo>
                <a:cubicBezTo>
                  <a:pt x="490" y="458"/>
                  <a:pt x="486" y="459"/>
                  <a:pt x="483" y="459"/>
                </a:cubicBezTo>
                <a:cubicBezTo>
                  <a:pt x="482" y="459"/>
                  <a:pt x="482" y="459"/>
                  <a:pt x="481" y="459"/>
                </a:cubicBezTo>
                <a:cubicBezTo>
                  <a:pt x="481" y="459"/>
                  <a:pt x="481" y="459"/>
                  <a:pt x="480" y="459"/>
                </a:cubicBezTo>
                <a:cubicBezTo>
                  <a:pt x="475" y="459"/>
                  <a:pt x="472" y="464"/>
                  <a:pt x="472" y="469"/>
                </a:cubicBezTo>
                <a:cubicBezTo>
                  <a:pt x="472" y="470"/>
                  <a:pt x="472" y="471"/>
                  <a:pt x="472" y="472"/>
                </a:cubicBezTo>
                <a:cubicBezTo>
                  <a:pt x="473" y="472"/>
                  <a:pt x="473" y="473"/>
                  <a:pt x="473" y="473"/>
                </a:cubicBezTo>
                <a:cubicBezTo>
                  <a:pt x="473" y="474"/>
                  <a:pt x="472" y="475"/>
                  <a:pt x="472" y="476"/>
                </a:cubicBezTo>
                <a:cubicBezTo>
                  <a:pt x="472" y="476"/>
                  <a:pt x="472" y="476"/>
                  <a:pt x="471" y="476"/>
                </a:cubicBezTo>
                <a:cubicBezTo>
                  <a:pt x="471" y="476"/>
                  <a:pt x="469" y="475"/>
                  <a:pt x="468" y="475"/>
                </a:cubicBezTo>
                <a:cubicBezTo>
                  <a:pt x="466" y="475"/>
                  <a:pt x="463" y="476"/>
                  <a:pt x="461" y="478"/>
                </a:cubicBezTo>
                <a:cubicBezTo>
                  <a:pt x="459" y="480"/>
                  <a:pt x="458" y="480"/>
                  <a:pt x="457" y="480"/>
                </a:cubicBezTo>
                <a:cubicBezTo>
                  <a:pt x="457" y="480"/>
                  <a:pt x="455" y="479"/>
                  <a:pt x="452" y="476"/>
                </a:cubicBezTo>
                <a:cubicBezTo>
                  <a:pt x="447" y="471"/>
                  <a:pt x="442" y="466"/>
                  <a:pt x="441" y="459"/>
                </a:cubicBezTo>
                <a:cubicBezTo>
                  <a:pt x="440" y="455"/>
                  <a:pt x="440" y="451"/>
                  <a:pt x="440" y="448"/>
                </a:cubicBezTo>
                <a:cubicBezTo>
                  <a:pt x="440" y="445"/>
                  <a:pt x="440" y="442"/>
                  <a:pt x="441" y="440"/>
                </a:cubicBezTo>
                <a:cubicBezTo>
                  <a:pt x="442" y="438"/>
                  <a:pt x="443" y="435"/>
                  <a:pt x="443" y="432"/>
                </a:cubicBezTo>
                <a:cubicBezTo>
                  <a:pt x="443" y="430"/>
                  <a:pt x="442" y="428"/>
                  <a:pt x="442" y="427"/>
                </a:cubicBezTo>
                <a:cubicBezTo>
                  <a:pt x="442" y="426"/>
                  <a:pt x="441" y="425"/>
                  <a:pt x="440" y="424"/>
                </a:cubicBezTo>
                <a:cubicBezTo>
                  <a:pt x="440" y="424"/>
                  <a:pt x="440" y="424"/>
                  <a:pt x="440" y="424"/>
                </a:cubicBezTo>
                <a:cubicBezTo>
                  <a:pt x="441" y="422"/>
                  <a:pt x="444" y="420"/>
                  <a:pt x="445" y="420"/>
                </a:cubicBezTo>
                <a:cubicBezTo>
                  <a:pt x="450" y="418"/>
                  <a:pt x="454" y="413"/>
                  <a:pt x="456" y="410"/>
                </a:cubicBezTo>
                <a:cubicBezTo>
                  <a:pt x="457" y="410"/>
                  <a:pt x="458" y="409"/>
                  <a:pt x="460" y="409"/>
                </a:cubicBezTo>
                <a:cubicBezTo>
                  <a:pt x="461" y="409"/>
                  <a:pt x="463" y="410"/>
                  <a:pt x="465" y="410"/>
                </a:cubicBezTo>
                <a:cubicBezTo>
                  <a:pt x="470" y="410"/>
                  <a:pt x="470" y="409"/>
                  <a:pt x="475" y="413"/>
                </a:cubicBezTo>
                <a:cubicBezTo>
                  <a:pt x="476" y="414"/>
                  <a:pt x="478" y="414"/>
                  <a:pt x="479" y="414"/>
                </a:cubicBezTo>
                <a:cubicBezTo>
                  <a:pt x="482" y="414"/>
                  <a:pt x="484" y="412"/>
                  <a:pt x="484" y="411"/>
                </a:cubicBezTo>
                <a:cubicBezTo>
                  <a:pt x="485" y="409"/>
                  <a:pt x="485" y="408"/>
                  <a:pt x="485" y="407"/>
                </a:cubicBezTo>
                <a:cubicBezTo>
                  <a:pt x="485" y="407"/>
                  <a:pt x="485" y="405"/>
                  <a:pt x="489" y="405"/>
                </a:cubicBezTo>
                <a:cubicBezTo>
                  <a:pt x="489" y="405"/>
                  <a:pt x="490" y="405"/>
                  <a:pt x="490" y="405"/>
                </a:cubicBezTo>
                <a:cubicBezTo>
                  <a:pt x="491" y="405"/>
                  <a:pt x="491" y="405"/>
                  <a:pt x="492" y="405"/>
                </a:cubicBezTo>
                <a:cubicBezTo>
                  <a:pt x="496" y="405"/>
                  <a:pt x="501" y="404"/>
                  <a:pt x="503" y="404"/>
                </a:cubicBezTo>
                <a:cubicBezTo>
                  <a:pt x="503" y="404"/>
                  <a:pt x="504" y="404"/>
                  <a:pt x="504" y="404"/>
                </a:cubicBezTo>
                <a:cubicBezTo>
                  <a:pt x="504" y="405"/>
                  <a:pt x="505" y="406"/>
                  <a:pt x="506" y="407"/>
                </a:cubicBezTo>
                <a:cubicBezTo>
                  <a:pt x="507" y="409"/>
                  <a:pt x="508" y="411"/>
                  <a:pt x="511" y="411"/>
                </a:cubicBezTo>
                <a:cubicBezTo>
                  <a:pt x="512" y="411"/>
                  <a:pt x="513" y="411"/>
                  <a:pt x="514" y="410"/>
                </a:cubicBezTo>
                <a:cubicBezTo>
                  <a:pt x="514" y="410"/>
                  <a:pt x="515" y="410"/>
                  <a:pt x="515" y="409"/>
                </a:cubicBezTo>
                <a:cubicBezTo>
                  <a:pt x="515" y="413"/>
                  <a:pt x="516" y="417"/>
                  <a:pt x="517" y="421"/>
                </a:cubicBezTo>
                <a:cubicBezTo>
                  <a:pt x="519" y="425"/>
                  <a:pt x="520" y="428"/>
                  <a:pt x="524" y="430"/>
                </a:cubicBezTo>
                <a:cubicBezTo>
                  <a:pt x="525" y="430"/>
                  <a:pt x="525" y="431"/>
                  <a:pt x="526" y="433"/>
                </a:cubicBezTo>
                <a:cubicBezTo>
                  <a:pt x="526" y="434"/>
                  <a:pt x="526" y="435"/>
                  <a:pt x="527" y="437"/>
                </a:cubicBezTo>
                <a:cubicBezTo>
                  <a:pt x="527" y="438"/>
                  <a:pt x="529" y="439"/>
                  <a:pt x="531" y="439"/>
                </a:cubicBezTo>
                <a:cubicBezTo>
                  <a:pt x="531" y="439"/>
                  <a:pt x="531" y="439"/>
                  <a:pt x="531" y="439"/>
                </a:cubicBezTo>
                <a:cubicBezTo>
                  <a:pt x="533" y="439"/>
                  <a:pt x="534" y="438"/>
                  <a:pt x="535" y="437"/>
                </a:cubicBezTo>
                <a:cubicBezTo>
                  <a:pt x="538" y="434"/>
                  <a:pt x="539" y="429"/>
                  <a:pt x="539" y="425"/>
                </a:cubicBezTo>
                <a:cubicBezTo>
                  <a:pt x="539" y="424"/>
                  <a:pt x="539" y="422"/>
                  <a:pt x="538" y="421"/>
                </a:cubicBezTo>
                <a:cubicBezTo>
                  <a:pt x="538" y="419"/>
                  <a:pt x="536" y="415"/>
                  <a:pt x="535" y="411"/>
                </a:cubicBezTo>
                <a:cubicBezTo>
                  <a:pt x="534" y="407"/>
                  <a:pt x="533" y="404"/>
                  <a:pt x="531" y="401"/>
                </a:cubicBezTo>
                <a:cubicBezTo>
                  <a:pt x="531" y="401"/>
                  <a:pt x="530" y="399"/>
                  <a:pt x="530" y="398"/>
                </a:cubicBezTo>
                <a:cubicBezTo>
                  <a:pt x="530" y="396"/>
                  <a:pt x="531" y="394"/>
                  <a:pt x="533" y="393"/>
                </a:cubicBezTo>
                <a:cubicBezTo>
                  <a:pt x="536" y="391"/>
                  <a:pt x="540" y="388"/>
                  <a:pt x="544" y="384"/>
                </a:cubicBezTo>
                <a:cubicBezTo>
                  <a:pt x="547" y="381"/>
                  <a:pt x="551" y="377"/>
                  <a:pt x="553" y="375"/>
                </a:cubicBezTo>
                <a:cubicBezTo>
                  <a:pt x="554" y="374"/>
                  <a:pt x="556" y="373"/>
                  <a:pt x="559" y="371"/>
                </a:cubicBezTo>
                <a:cubicBezTo>
                  <a:pt x="561" y="370"/>
                  <a:pt x="563" y="368"/>
                  <a:pt x="564" y="364"/>
                </a:cubicBezTo>
                <a:cubicBezTo>
                  <a:pt x="564" y="363"/>
                  <a:pt x="563" y="362"/>
                  <a:pt x="563" y="361"/>
                </a:cubicBezTo>
                <a:cubicBezTo>
                  <a:pt x="561" y="358"/>
                  <a:pt x="560" y="356"/>
                  <a:pt x="559" y="354"/>
                </a:cubicBezTo>
                <a:cubicBezTo>
                  <a:pt x="560" y="354"/>
                  <a:pt x="561" y="355"/>
                  <a:pt x="562" y="355"/>
                </a:cubicBezTo>
                <a:cubicBezTo>
                  <a:pt x="564" y="355"/>
                  <a:pt x="566" y="353"/>
                  <a:pt x="567" y="352"/>
                </a:cubicBezTo>
                <a:cubicBezTo>
                  <a:pt x="568" y="351"/>
                  <a:pt x="569" y="349"/>
                  <a:pt x="570" y="347"/>
                </a:cubicBezTo>
                <a:cubicBezTo>
                  <a:pt x="570" y="346"/>
                  <a:pt x="569" y="345"/>
                  <a:pt x="569" y="344"/>
                </a:cubicBezTo>
                <a:cubicBezTo>
                  <a:pt x="569" y="344"/>
                  <a:pt x="569" y="343"/>
                  <a:pt x="569" y="342"/>
                </a:cubicBezTo>
                <a:cubicBezTo>
                  <a:pt x="569" y="342"/>
                  <a:pt x="569" y="342"/>
                  <a:pt x="569" y="342"/>
                </a:cubicBezTo>
                <a:cubicBezTo>
                  <a:pt x="569" y="342"/>
                  <a:pt x="569" y="342"/>
                  <a:pt x="569" y="342"/>
                </a:cubicBezTo>
                <a:cubicBezTo>
                  <a:pt x="569" y="342"/>
                  <a:pt x="570" y="342"/>
                  <a:pt x="570" y="342"/>
                </a:cubicBezTo>
                <a:cubicBezTo>
                  <a:pt x="571" y="342"/>
                  <a:pt x="573" y="341"/>
                  <a:pt x="574" y="340"/>
                </a:cubicBezTo>
                <a:cubicBezTo>
                  <a:pt x="575" y="339"/>
                  <a:pt x="575" y="338"/>
                  <a:pt x="575" y="336"/>
                </a:cubicBezTo>
                <a:cubicBezTo>
                  <a:pt x="575" y="335"/>
                  <a:pt x="575" y="334"/>
                  <a:pt x="574" y="333"/>
                </a:cubicBezTo>
                <a:cubicBezTo>
                  <a:pt x="575" y="333"/>
                  <a:pt x="576" y="332"/>
                  <a:pt x="577" y="332"/>
                </a:cubicBezTo>
                <a:cubicBezTo>
                  <a:pt x="577" y="332"/>
                  <a:pt x="578" y="332"/>
                  <a:pt x="578" y="332"/>
                </a:cubicBezTo>
                <a:cubicBezTo>
                  <a:pt x="579" y="333"/>
                  <a:pt x="580" y="333"/>
                  <a:pt x="581" y="333"/>
                </a:cubicBezTo>
                <a:cubicBezTo>
                  <a:pt x="584" y="333"/>
                  <a:pt x="586" y="333"/>
                  <a:pt x="589" y="332"/>
                </a:cubicBezTo>
                <a:cubicBezTo>
                  <a:pt x="591" y="331"/>
                  <a:pt x="593" y="331"/>
                  <a:pt x="594" y="329"/>
                </a:cubicBezTo>
                <a:cubicBezTo>
                  <a:pt x="595" y="328"/>
                  <a:pt x="595" y="327"/>
                  <a:pt x="595" y="326"/>
                </a:cubicBezTo>
                <a:cubicBezTo>
                  <a:pt x="595" y="324"/>
                  <a:pt x="594" y="323"/>
                  <a:pt x="593" y="322"/>
                </a:cubicBezTo>
                <a:cubicBezTo>
                  <a:pt x="592" y="320"/>
                  <a:pt x="592" y="319"/>
                  <a:pt x="592" y="318"/>
                </a:cubicBezTo>
                <a:cubicBezTo>
                  <a:pt x="592" y="317"/>
                  <a:pt x="593" y="315"/>
                  <a:pt x="594" y="314"/>
                </a:cubicBezTo>
                <a:cubicBezTo>
                  <a:pt x="596" y="313"/>
                  <a:pt x="598" y="312"/>
                  <a:pt x="599" y="311"/>
                </a:cubicBezTo>
                <a:cubicBezTo>
                  <a:pt x="600" y="311"/>
                  <a:pt x="602" y="311"/>
                  <a:pt x="604" y="311"/>
                </a:cubicBezTo>
                <a:cubicBezTo>
                  <a:pt x="604" y="311"/>
                  <a:pt x="605" y="311"/>
                  <a:pt x="606" y="311"/>
                </a:cubicBezTo>
                <a:cubicBezTo>
                  <a:pt x="607" y="310"/>
                  <a:pt x="608" y="309"/>
                  <a:pt x="609" y="308"/>
                </a:cubicBezTo>
                <a:cubicBezTo>
                  <a:pt x="609" y="308"/>
                  <a:pt x="609" y="307"/>
                  <a:pt x="610" y="307"/>
                </a:cubicBezTo>
                <a:cubicBezTo>
                  <a:pt x="610" y="308"/>
                  <a:pt x="610" y="310"/>
                  <a:pt x="610" y="312"/>
                </a:cubicBezTo>
                <a:cubicBezTo>
                  <a:pt x="610" y="314"/>
                  <a:pt x="611" y="315"/>
                  <a:pt x="612" y="316"/>
                </a:cubicBezTo>
                <a:cubicBezTo>
                  <a:pt x="612" y="317"/>
                  <a:pt x="614" y="318"/>
                  <a:pt x="616" y="318"/>
                </a:cubicBezTo>
                <a:cubicBezTo>
                  <a:pt x="619" y="318"/>
                  <a:pt x="621" y="317"/>
                  <a:pt x="623" y="315"/>
                </a:cubicBezTo>
                <a:cubicBezTo>
                  <a:pt x="624" y="314"/>
                  <a:pt x="625" y="314"/>
                  <a:pt x="626" y="313"/>
                </a:cubicBezTo>
                <a:cubicBezTo>
                  <a:pt x="626" y="313"/>
                  <a:pt x="626" y="313"/>
                  <a:pt x="627" y="313"/>
                </a:cubicBezTo>
                <a:cubicBezTo>
                  <a:pt x="627" y="313"/>
                  <a:pt x="627" y="312"/>
                  <a:pt x="627" y="312"/>
                </a:cubicBezTo>
                <a:cubicBezTo>
                  <a:pt x="627" y="312"/>
                  <a:pt x="627" y="312"/>
                  <a:pt x="627" y="312"/>
                </a:cubicBezTo>
                <a:cubicBezTo>
                  <a:pt x="628" y="312"/>
                  <a:pt x="637" y="310"/>
                  <a:pt x="639" y="309"/>
                </a:cubicBezTo>
                <a:cubicBezTo>
                  <a:pt x="639" y="309"/>
                  <a:pt x="643" y="308"/>
                  <a:pt x="646" y="308"/>
                </a:cubicBezTo>
                <a:cubicBezTo>
                  <a:pt x="647" y="307"/>
                  <a:pt x="649" y="307"/>
                  <a:pt x="650" y="306"/>
                </a:cubicBezTo>
                <a:cubicBezTo>
                  <a:pt x="651" y="305"/>
                  <a:pt x="653" y="304"/>
                  <a:pt x="653" y="302"/>
                </a:cubicBezTo>
                <a:cubicBezTo>
                  <a:pt x="653" y="301"/>
                  <a:pt x="653" y="301"/>
                  <a:pt x="652" y="300"/>
                </a:cubicBezTo>
                <a:cubicBezTo>
                  <a:pt x="651" y="296"/>
                  <a:pt x="650" y="292"/>
                  <a:pt x="648" y="290"/>
                </a:cubicBezTo>
                <a:cubicBezTo>
                  <a:pt x="647" y="289"/>
                  <a:pt x="646" y="288"/>
                  <a:pt x="645" y="288"/>
                </a:cubicBezTo>
                <a:cubicBezTo>
                  <a:pt x="643" y="288"/>
                  <a:pt x="642" y="289"/>
                  <a:pt x="641" y="290"/>
                </a:cubicBezTo>
                <a:cubicBezTo>
                  <a:pt x="640" y="291"/>
                  <a:pt x="640" y="292"/>
                  <a:pt x="639" y="293"/>
                </a:cubicBezTo>
                <a:cubicBezTo>
                  <a:pt x="638" y="294"/>
                  <a:pt x="638" y="294"/>
                  <a:pt x="637" y="294"/>
                </a:cubicBezTo>
                <a:cubicBezTo>
                  <a:pt x="637" y="294"/>
                  <a:pt x="637" y="294"/>
                  <a:pt x="637" y="294"/>
                </a:cubicBezTo>
                <a:cubicBezTo>
                  <a:pt x="637" y="294"/>
                  <a:pt x="637" y="292"/>
                  <a:pt x="637" y="291"/>
                </a:cubicBezTo>
                <a:cubicBezTo>
                  <a:pt x="637" y="290"/>
                  <a:pt x="637" y="289"/>
                  <a:pt x="636" y="288"/>
                </a:cubicBezTo>
                <a:cubicBezTo>
                  <a:pt x="636" y="287"/>
                  <a:pt x="635" y="285"/>
                  <a:pt x="633" y="285"/>
                </a:cubicBezTo>
                <a:cubicBezTo>
                  <a:pt x="632" y="285"/>
                  <a:pt x="631" y="286"/>
                  <a:pt x="631" y="286"/>
                </a:cubicBezTo>
                <a:cubicBezTo>
                  <a:pt x="629" y="287"/>
                  <a:pt x="628" y="289"/>
                  <a:pt x="627" y="289"/>
                </a:cubicBezTo>
                <a:cubicBezTo>
                  <a:pt x="627" y="289"/>
                  <a:pt x="627" y="289"/>
                  <a:pt x="627" y="289"/>
                </a:cubicBezTo>
                <a:cubicBezTo>
                  <a:pt x="627" y="289"/>
                  <a:pt x="626" y="288"/>
                  <a:pt x="626" y="288"/>
                </a:cubicBezTo>
                <a:cubicBezTo>
                  <a:pt x="626" y="287"/>
                  <a:pt x="626" y="287"/>
                  <a:pt x="626" y="287"/>
                </a:cubicBezTo>
                <a:cubicBezTo>
                  <a:pt x="627" y="286"/>
                  <a:pt x="628" y="285"/>
                  <a:pt x="628" y="282"/>
                </a:cubicBezTo>
                <a:cubicBezTo>
                  <a:pt x="628" y="281"/>
                  <a:pt x="627" y="279"/>
                  <a:pt x="626" y="277"/>
                </a:cubicBezTo>
                <a:cubicBezTo>
                  <a:pt x="624" y="274"/>
                  <a:pt x="621" y="273"/>
                  <a:pt x="618" y="273"/>
                </a:cubicBezTo>
                <a:cubicBezTo>
                  <a:pt x="615" y="273"/>
                  <a:pt x="612" y="274"/>
                  <a:pt x="610" y="275"/>
                </a:cubicBezTo>
                <a:cubicBezTo>
                  <a:pt x="607" y="277"/>
                  <a:pt x="606" y="277"/>
                  <a:pt x="605" y="278"/>
                </a:cubicBezTo>
                <a:cubicBezTo>
                  <a:pt x="605" y="278"/>
                  <a:pt x="605" y="278"/>
                  <a:pt x="605" y="278"/>
                </a:cubicBezTo>
                <a:cubicBezTo>
                  <a:pt x="608" y="275"/>
                  <a:pt x="612" y="273"/>
                  <a:pt x="616" y="269"/>
                </a:cubicBezTo>
                <a:cubicBezTo>
                  <a:pt x="616" y="269"/>
                  <a:pt x="616" y="269"/>
                  <a:pt x="617" y="269"/>
                </a:cubicBezTo>
                <a:cubicBezTo>
                  <a:pt x="618" y="269"/>
                  <a:pt x="619" y="269"/>
                  <a:pt x="621" y="270"/>
                </a:cubicBezTo>
                <a:cubicBezTo>
                  <a:pt x="622" y="271"/>
                  <a:pt x="623" y="271"/>
                  <a:pt x="623" y="271"/>
                </a:cubicBezTo>
                <a:cubicBezTo>
                  <a:pt x="624" y="272"/>
                  <a:pt x="625" y="272"/>
                  <a:pt x="626" y="271"/>
                </a:cubicBezTo>
                <a:cubicBezTo>
                  <a:pt x="626" y="272"/>
                  <a:pt x="626" y="272"/>
                  <a:pt x="626" y="272"/>
                </a:cubicBezTo>
                <a:cubicBezTo>
                  <a:pt x="626" y="274"/>
                  <a:pt x="626" y="275"/>
                  <a:pt x="626" y="277"/>
                </a:cubicBezTo>
                <a:cubicBezTo>
                  <a:pt x="626" y="278"/>
                  <a:pt x="628" y="280"/>
                  <a:pt x="630" y="280"/>
                </a:cubicBezTo>
                <a:cubicBezTo>
                  <a:pt x="632" y="280"/>
                  <a:pt x="634" y="279"/>
                  <a:pt x="636" y="278"/>
                </a:cubicBezTo>
                <a:cubicBezTo>
                  <a:pt x="637" y="277"/>
                  <a:pt x="638" y="277"/>
                  <a:pt x="639" y="276"/>
                </a:cubicBezTo>
                <a:cubicBezTo>
                  <a:pt x="640" y="275"/>
                  <a:pt x="641" y="275"/>
                  <a:pt x="641" y="273"/>
                </a:cubicBezTo>
                <a:cubicBezTo>
                  <a:pt x="641" y="273"/>
                  <a:pt x="641" y="273"/>
                  <a:pt x="641" y="273"/>
                </a:cubicBezTo>
                <a:cubicBezTo>
                  <a:pt x="643" y="273"/>
                  <a:pt x="646" y="273"/>
                  <a:pt x="647" y="271"/>
                </a:cubicBezTo>
                <a:cubicBezTo>
                  <a:pt x="650" y="269"/>
                  <a:pt x="653" y="269"/>
                  <a:pt x="656" y="267"/>
                </a:cubicBezTo>
                <a:cubicBezTo>
                  <a:pt x="658" y="266"/>
                  <a:pt x="659" y="264"/>
                  <a:pt x="660" y="263"/>
                </a:cubicBezTo>
                <a:cubicBezTo>
                  <a:pt x="661" y="262"/>
                  <a:pt x="661" y="261"/>
                  <a:pt x="662" y="261"/>
                </a:cubicBezTo>
                <a:cubicBezTo>
                  <a:pt x="662" y="261"/>
                  <a:pt x="662" y="261"/>
                  <a:pt x="662" y="262"/>
                </a:cubicBezTo>
                <a:cubicBezTo>
                  <a:pt x="662" y="263"/>
                  <a:pt x="662" y="264"/>
                  <a:pt x="660" y="265"/>
                </a:cubicBezTo>
                <a:cubicBezTo>
                  <a:pt x="657" y="268"/>
                  <a:pt x="656" y="271"/>
                  <a:pt x="654" y="274"/>
                </a:cubicBezTo>
                <a:cubicBezTo>
                  <a:pt x="654" y="277"/>
                  <a:pt x="652" y="280"/>
                  <a:pt x="652" y="280"/>
                </a:cubicBezTo>
                <a:cubicBezTo>
                  <a:pt x="651" y="281"/>
                  <a:pt x="650" y="282"/>
                  <a:pt x="650" y="284"/>
                </a:cubicBezTo>
                <a:cubicBezTo>
                  <a:pt x="650" y="285"/>
                  <a:pt x="651" y="287"/>
                  <a:pt x="652" y="288"/>
                </a:cubicBezTo>
                <a:cubicBezTo>
                  <a:pt x="653" y="288"/>
                  <a:pt x="654" y="289"/>
                  <a:pt x="656" y="289"/>
                </a:cubicBezTo>
                <a:cubicBezTo>
                  <a:pt x="656" y="289"/>
                  <a:pt x="657" y="289"/>
                  <a:pt x="657" y="289"/>
                </a:cubicBezTo>
                <a:cubicBezTo>
                  <a:pt x="658" y="289"/>
                  <a:pt x="659" y="289"/>
                  <a:pt x="659" y="289"/>
                </a:cubicBezTo>
                <a:cubicBezTo>
                  <a:pt x="661" y="289"/>
                  <a:pt x="662" y="289"/>
                  <a:pt x="664" y="289"/>
                </a:cubicBezTo>
                <a:cubicBezTo>
                  <a:pt x="665" y="289"/>
                  <a:pt x="666" y="289"/>
                  <a:pt x="668" y="288"/>
                </a:cubicBezTo>
                <a:cubicBezTo>
                  <a:pt x="668" y="288"/>
                  <a:pt x="669" y="288"/>
                  <a:pt x="669" y="288"/>
                </a:cubicBezTo>
                <a:cubicBezTo>
                  <a:pt x="670" y="288"/>
                  <a:pt x="671" y="289"/>
                  <a:pt x="671" y="290"/>
                </a:cubicBezTo>
                <a:cubicBezTo>
                  <a:pt x="672" y="291"/>
                  <a:pt x="673" y="291"/>
                  <a:pt x="674" y="291"/>
                </a:cubicBezTo>
                <a:cubicBezTo>
                  <a:pt x="676" y="291"/>
                  <a:pt x="677" y="290"/>
                  <a:pt x="678" y="290"/>
                </a:cubicBezTo>
                <a:cubicBezTo>
                  <a:pt x="678" y="289"/>
                  <a:pt x="678" y="289"/>
                  <a:pt x="679" y="289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79" y="289"/>
                  <a:pt x="680" y="289"/>
                  <a:pt x="681" y="289"/>
                </a:cubicBezTo>
                <a:cubicBezTo>
                  <a:pt x="682" y="289"/>
                  <a:pt x="683" y="289"/>
                  <a:pt x="683" y="289"/>
                </a:cubicBezTo>
                <a:cubicBezTo>
                  <a:pt x="684" y="290"/>
                  <a:pt x="685" y="291"/>
                  <a:pt x="687" y="291"/>
                </a:cubicBezTo>
                <a:cubicBezTo>
                  <a:pt x="688" y="291"/>
                  <a:pt x="689" y="290"/>
                  <a:pt x="690" y="289"/>
                </a:cubicBezTo>
                <a:cubicBezTo>
                  <a:pt x="690" y="288"/>
                  <a:pt x="690" y="287"/>
                  <a:pt x="690" y="286"/>
                </a:cubicBezTo>
                <a:cubicBezTo>
                  <a:pt x="690" y="285"/>
                  <a:pt x="690" y="283"/>
                  <a:pt x="689" y="282"/>
                </a:cubicBezTo>
                <a:cubicBezTo>
                  <a:pt x="688" y="279"/>
                  <a:pt x="686" y="276"/>
                  <a:pt x="685" y="273"/>
                </a:cubicBezTo>
                <a:cubicBezTo>
                  <a:pt x="684" y="270"/>
                  <a:pt x="681" y="268"/>
                  <a:pt x="678" y="268"/>
                </a:cubicBezTo>
                <a:cubicBezTo>
                  <a:pt x="677" y="268"/>
                  <a:pt x="676" y="268"/>
                  <a:pt x="675" y="268"/>
                </a:cubicBezTo>
                <a:cubicBezTo>
                  <a:pt x="674" y="269"/>
                  <a:pt x="674" y="269"/>
                  <a:pt x="673" y="269"/>
                </a:cubicBezTo>
                <a:cubicBezTo>
                  <a:pt x="673" y="269"/>
                  <a:pt x="673" y="268"/>
                  <a:pt x="672" y="268"/>
                </a:cubicBezTo>
                <a:cubicBezTo>
                  <a:pt x="672" y="268"/>
                  <a:pt x="671" y="267"/>
                  <a:pt x="670" y="266"/>
                </a:cubicBezTo>
                <a:cubicBezTo>
                  <a:pt x="669" y="266"/>
                  <a:pt x="669" y="266"/>
                  <a:pt x="669" y="265"/>
                </a:cubicBezTo>
                <a:cubicBezTo>
                  <a:pt x="670" y="263"/>
                  <a:pt x="671" y="262"/>
                  <a:pt x="672" y="259"/>
                </a:cubicBezTo>
                <a:cubicBezTo>
                  <a:pt x="673" y="258"/>
                  <a:pt x="674" y="256"/>
                  <a:pt x="675" y="255"/>
                </a:cubicBezTo>
                <a:cubicBezTo>
                  <a:pt x="676" y="253"/>
                  <a:pt x="677" y="251"/>
                  <a:pt x="677" y="249"/>
                </a:cubicBezTo>
                <a:cubicBezTo>
                  <a:pt x="677" y="247"/>
                  <a:pt x="675" y="244"/>
                  <a:pt x="672" y="244"/>
                </a:cubicBezTo>
                <a:cubicBezTo>
                  <a:pt x="669" y="243"/>
                  <a:pt x="667" y="242"/>
                  <a:pt x="666" y="242"/>
                </a:cubicBezTo>
                <a:cubicBezTo>
                  <a:pt x="666" y="241"/>
                  <a:pt x="665" y="241"/>
                  <a:pt x="665" y="239"/>
                </a:cubicBezTo>
                <a:cubicBezTo>
                  <a:pt x="664" y="237"/>
                  <a:pt x="662" y="234"/>
                  <a:pt x="660" y="232"/>
                </a:cubicBezTo>
                <a:cubicBezTo>
                  <a:pt x="658" y="231"/>
                  <a:pt x="657" y="230"/>
                  <a:pt x="656" y="229"/>
                </a:cubicBezTo>
                <a:cubicBezTo>
                  <a:pt x="655" y="229"/>
                  <a:pt x="654" y="228"/>
                  <a:pt x="652" y="228"/>
                </a:cubicBezTo>
                <a:cubicBezTo>
                  <a:pt x="652" y="228"/>
                  <a:pt x="650" y="228"/>
                  <a:pt x="648" y="227"/>
                </a:cubicBezTo>
                <a:cubicBezTo>
                  <a:pt x="647" y="227"/>
                  <a:pt x="646" y="227"/>
                  <a:pt x="646" y="227"/>
                </a:cubicBezTo>
                <a:cubicBezTo>
                  <a:pt x="646" y="227"/>
                  <a:pt x="646" y="227"/>
                  <a:pt x="646" y="227"/>
                </a:cubicBezTo>
                <a:cubicBezTo>
                  <a:pt x="645" y="223"/>
                  <a:pt x="640" y="217"/>
                  <a:pt x="638" y="214"/>
                </a:cubicBezTo>
                <a:cubicBezTo>
                  <a:pt x="637" y="213"/>
                  <a:pt x="634" y="209"/>
                  <a:pt x="631" y="205"/>
                </a:cubicBezTo>
                <a:cubicBezTo>
                  <a:pt x="630" y="203"/>
                  <a:pt x="628" y="201"/>
                  <a:pt x="627" y="200"/>
                </a:cubicBezTo>
                <a:cubicBezTo>
                  <a:pt x="626" y="199"/>
                  <a:pt x="625" y="198"/>
                  <a:pt x="625" y="197"/>
                </a:cubicBezTo>
                <a:cubicBezTo>
                  <a:pt x="624" y="196"/>
                  <a:pt x="623" y="196"/>
                  <a:pt x="622" y="196"/>
                </a:cubicBezTo>
                <a:cubicBezTo>
                  <a:pt x="618" y="196"/>
                  <a:pt x="617" y="199"/>
                  <a:pt x="613" y="204"/>
                </a:cubicBezTo>
                <a:cubicBezTo>
                  <a:pt x="610" y="209"/>
                  <a:pt x="608" y="210"/>
                  <a:pt x="607" y="210"/>
                </a:cubicBezTo>
                <a:cubicBezTo>
                  <a:pt x="606" y="210"/>
                  <a:pt x="606" y="210"/>
                  <a:pt x="605" y="209"/>
                </a:cubicBezTo>
                <a:cubicBezTo>
                  <a:pt x="603" y="208"/>
                  <a:pt x="602" y="208"/>
                  <a:pt x="602" y="208"/>
                </a:cubicBezTo>
                <a:cubicBezTo>
                  <a:pt x="601" y="207"/>
                  <a:pt x="600" y="207"/>
                  <a:pt x="599" y="204"/>
                </a:cubicBezTo>
                <a:cubicBezTo>
                  <a:pt x="598" y="204"/>
                  <a:pt x="598" y="203"/>
                  <a:pt x="598" y="203"/>
                </a:cubicBezTo>
                <a:cubicBezTo>
                  <a:pt x="598" y="203"/>
                  <a:pt x="599" y="203"/>
                  <a:pt x="599" y="202"/>
                </a:cubicBezTo>
                <a:cubicBezTo>
                  <a:pt x="600" y="202"/>
                  <a:pt x="601" y="201"/>
                  <a:pt x="601" y="199"/>
                </a:cubicBezTo>
                <a:cubicBezTo>
                  <a:pt x="601" y="198"/>
                  <a:pt x="601" y="197"/>
                  <a:pt x="601" y="197"/>
                </a:cubicBezTo>
                <a:cubicBezTo>
                  <a:pt x="599" y="194"/>
                  <a:pt x="597" y="193"/>
                  <a:pt x="594" y="192"/>
                </a:cubicBezTo>
                <a:cubicBezTo>
                  <a:pt x="591" y="191"/>
                  <a:pt x="588" y="191"/>
                  <a:pt x="585" y="191"/>
                </a:cubicBezTo>
                <a:cubicBezTo>
                  <a:pt x="584" y="191"/>
                  <a:pt x="582" y="189"/>
                  <a:pt x="580" y="187"/>
                </a:cubicBezTo>
                <a:cubicBezTo>
                  <a:pt x="577" y="186"/>
                  <a:pt x="574" y="184"/>
                  <a:pt x="570" y="183"/>
                </a:cubicBezTo>
                <a:cubicBezTo>
                  <a:pt x="569" y="183"/>
                  <a:pt x="568" y="183"/>
                  <a:pt x="567" y="183"/>
                </a:cubicBezTo>
                <a:cubicBezTo>
                  <a:pt x="560" y="183"/>
                  <a:pt x="553" y="184"/>
                  <a:pt x="552" y="184"/>
                </a:cubicBezTo>
                <a:cubicBezTo>
                  <a:pt x="550" y="184"/>
                  <a:pt x="549" y="185"/>
                  <a:pt x="548" y="186"/>
                </a:cubicBezTo>
                <a:cubicBezTo>
                  <a:pt x="546" y="189"/>
                  <a:pt x="547" y="192"/>
                  <a:pt x="546" y="197"/>
                </a:cubicBezTo>
                <a:cubicBezTo>
                  <a:pt x="546" y="198"/>
                  <a:pt x="546" y="198"/>
                  <a:pt x="546" y="199"/>
                </a:cubicBezTo>
                <a:cubicBezTo>
                  <a:pt x="546" y="201"/>
                  <a:pt x="546" y="202"/>
                  <a:pt x="546" y="203"/>
                </a:cubicBezTo>
                <a:cubicBezTo>
                  <a:pt x="546" y="204"/>
                  <a:pt x="546" y="204"/>
                  <a:pt x="546" y="204"/>
                </a:cubicBezTo>
                <a:cubicBezTo>
                  <a:pt x="545" y="204"/>
                  <a:pt x="544" y="205"/>
                  <a:pt x="543" y="205"/>
                </a:cubicBezTo>
                <a:cubicBezTo>
                  <a:pt x="543" y="205"/>
                  <a:pt x="542" y="205"/>
                  <a:pt x="542" y="206"/>
                </a:cubicBezTo>
                <a:cubicBezTo>
                  <a:pt x="541" y="206"/>
                  <a:pt x="540" y="207"/>
                  <a:pt x="540" y="208"/>
                </a:cubicBezTo>
                <a:cubicBezTo>
                  <a:pt x="541" y="210"/>
                  <a:pt x="541" y="211"/>
                  <a:pt x="542" y="211"/>
                </a:cubicBezTo>
                <a:cubicBezTo>
                  <a:pt x="543" y="212"/>
                  <a:pt x="543" y="212"/>
                  <a:pt x="544" y="213"/>
                </a:cubicBezTo>
                <a:cubicBezTo>
                  <a:pt x="546" y="213"/>
                  <a:pt x="548" y="216"/>
                  <a:pt x="550" y="218"/>
                </a:cubicBezTo>
                <a:cubicBezTo>
                  <a:pt x="551" y="220"/>
                  <a:pt x="552" y="222"/>
                  <a:pt x="553" y="222"/>
                </a:cubicBezTo>
                <a:cubicBezTo>
                  <a:pt x="553" y="223"/>
                  <a:pt x="553" y="223"/>
                  <a:pt x="553" y="224"/>
                </a:cubicBezTo>
                <a:cubicBezTo>
                  <a:pt x="552" y="225"/>
                  <a:pt x="552" y="227"/>
                  <a:pt x="550" y="228"/>
                </a:cubicBezTo>
                <a:cubicBezTo>
                  <a:pt x="548" y="230"/>
                  <a:pt x="546" y="231"/>
                  <a:pt x="546" y="231"/>
                </a:cubicBezTo>
                <a:cubicBezTo>
                  <a:pt x="546" y="231"/>
                  <a:pt x="546" y="231"/>
                  <a:pt x="546" y="231"/>
                </a:cubicBezTo>
                <a:cubicBezTo>
                  <a:pt x="544" y="228"/>
                  <a:pt x="542" y="227"/>
                  <a:pt x="540" y="227"/>
                </a:cubicBezTo>
                <a:cubicBezTo>
                  <a:pt x="539" y="227"/>
                  <a:pt x="538" y="227"/>
                  <a:pt x="537" y="228"/>
                </a:cubicBezTo>
                <a:cubicBezTo>
                  <a:pt x="536" y="229"/>
                  <a:pt x="535" y="230"/>
                  <a:pt x="535" y="231"/>
                </a:cubicBezTo>
                <a:cubicBezTo>
                  <a:pt x="535" y="232"/>
                  <a:pt x="535" y="233"/>
                  <a:pt x="535" y="234"/>
                </a:cubicBezTo>
                <a:cubicBezTo>
                  <a:pt x="536" y="236"/>
                  <a:pt x="538" y="237"/>
                  <a:pt x="538" y="238"/>
                </a:cubicBezTo>
                <a:cubicBezTo>
                  <a:pt x="539" y="239"/>
                  <a:pt x="539" y="240"/>
                  <a:pt x="540" y="241"/>
                </a:cubicBezTo>
                <a:cubicBezTo>
                  <a:pt x="540" y="243"/>
                  <a:pt x="540" y="245"/>
                  <a:pt x="541" y="247"/>
                </a:cubicBezTo>
                <a:cubicBezTo>
                  <a:pt x="541" y="249"/>
                  <a:pt x="542" y="252"/>
                  <a:pt x="542" y="253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1" y="255"/>
                  <a:pt x="541" y="255"/>
                  <a:pt x="540" y="255"/>
                </a:cubicBezTo>
                <a:cubicBezTo>
                  <a:pt x="539" y="255"/>
                  <a:pt x="538" y="255"/>
                  <a:pt x="536" y="254"/>
                </a:cubicBezTo>
                <a:cubicBezTo>
                  <a:pt x="535" y="254"/>
                  <a:pt x="535" y="255"/>
                  <a:pt x="535" y="255"/>
                </a:cubicBezTo>
                <a:cubicBezTo>
                  <a:pt x="534" y="254"/>
                  <a:pt x="534" y="254"/>
                  <a:pt x="534" y="253"/>
                </a:cubicBezTo>
                <a:cubicBezTo>
                  <a:pt x="535" y="252"/>
                  <a:pt x="535" y="250"/>
                  <a:pt x="535" y="249"/>
                </a:cubicBezTo>
                <a:cubicBezTo>
                  <a:pt x="535" y="245"/>
                  <a:pt x="534" y="241"/>
                  <a:pt x="534" y="241"/>
                </a:cubicBezTo>
                <a:cubicBezTo>
                  <a:pt x="534" y="240"/>
                  <a:pt x="533" y="239"/>
                  <a:pt x="532" y="239"/>
                </a:cubicBezTo>
                <a:cubicBezTo>
                  <a:pt x="531" y="239"/>
                  <a:pt x="530" y="240"/>
                  <a:pt x="529" y="240"/>
                </a:cubicBezTo>
                <a:cubicBezTo>
                  <a:pt x="529" y="240"/>
                  <a:pt x="529" y="241"/>
                  <a:pt x="528" y="242"/>
                </a:cubicBezTo>
                <a:cubicBezTo>
                  <a:pt x="528" y="241"/>
                  <a:pt x="528" y="240"/>
                  <a:pt x="527" y="240"/>
                </a:cubicBezTo>
                <a:cubicBezTo>
                  <a:pt x="527" y="238"/>
                  <a:pt x="526" y="238"/>
                  <a:pt x="526" y="237"/>
                </a:cubicBezTo>
                <a:cubicBezTo>
                  <a:pt x="526" y="235"/>
                  <a:pt x="526" y="233"/>
                  <a:pt x="524" y="231"/>
                </a:cubicBezTo>
                <a:cubicBezTo>
                  <a:pt x="523" y="230"/>
                  <a:pt x="521" y="229"/>
                  <a:pt x="519" y="229"/>
                </a:cubicBezTo>
                <a:cubicBezTo>
                  <a:pt x="518" y="229"/>
                  <a:pt x="517" y="229"/>
                  <a:pt x="516" y="230"/>
                </a:cubicBezTo>
                <a:cubicBezTo>
                  <a:pt x="516" y="230"/>
                  <a:pt x="515" y="230"/>
                  <a:pt x="515" y="230"/>
                </a:cubicBezTo>
                <a:cubicBezTo>
                  <a:pt x="512" y="230"/>
                  <a:pt x="507" y="228"/>
                  <a:pt x="500" y="226"/>
                </a:cubicBezTo>
                <a:cubicBezTo>
                  <a:pt x="492" y="224"/>
                  <a:pt x="489" y="223"/>
                  <a:pt x="482" y="220"/>
                </a:cubicBezTo>
                <a:cubicBezTo>
                  <a:pt x="480" y="218"/>
                  <a:pt x="477" y="217"/>
                  <a:pt x="475" y="217"/>
                </a:cubicBezTo>
                <a:cubicBezTo>
                  <a:pt x="472" y="217"/>
                  <a:pt x="470" y="218"/>
                  <a:pt x="469" y="219"/>
                </a:cubicBezTo>
                <a:cubicBezTo>
                  <a:pt x="469" y="218"/>
                  <a:pt x="468" y="216"/>
                  <a:pt x="468" y="215"/>
                </a:cubicBezTo>
                <a:cubicBezTo>
                  <a:pt x="467" y="213"/>
                  <a:pt x="466" y="210"/>
                  <a:pt x="463" y="210"/>
                </a:cubicBezTo>
                <a:cubicBezTo>
                  <a:pt x="461" y="209"/>
                  <a:pt x="459" y="209"/>
                  <a:pt x="458" y="209"/>
                </a:cubicBezTo>
                <a:cubicBezTo>
                  <a:pt x="458" y="209"/>
                  <a:pt x="458" y="209"/>
                  <a:pt x="458" y="209"/>
                </a:cubicBezTo>
                <a:cubicBezTo>
                  <a:pt x="458" y="208"/>
                  <a:pt x="458" y="207"/>
                  <a:pt x="457" y="205"/>
                </a:cubicBezTo>
                <a:cubicBezTo>
                  <a:pt x="457" y="205"/>
                  <a:pt x="457" y="204"/>
                  <a:pt x="457" y="203"/>
                </a:cubicBezTo>
                <a:cubicBezTo>
                  <a:pt x="457" y="201"/>
                  <a:pt x="458" y="200"/>
                  <a:pt x="459" y="198"/>
                </a:cubicBezTo>
                <a:cubicBezTo>
                  <a:pt x="461" y="196"/>
                  <a:pt x="464" y="194"/>
                  <a:pt x="468" y="191"/>
                </a:cubicBezTo>
                <a:cubicBezTo>
                  <a:pt x="474" y="187"/>
                  <a:pt x="476" y="183"/>
                  <a:pt x="478" y="182"/>
                </a:cubicBezTo>
                <a:cubicBezTo>
                  <a:pt x="480" y="180"/>
                  <a:pt x="481" y="179"/>
                  <a:pt x="484" y="179"/>
                </a:cubicBezTo>
                <a:cubicBezTo>
                  <a:pt x="486" y="178"/>
                  <a:pt x="488" y="178"/>
                  <a:pt x="489" y="178"/>
                </a:cubicBezTo>
                <a:cubicBezTo>
                  <a:pt x="491" y="178"/>
                  <a:pt x="492" y="178"/>
                  <a:pt x="494" y="178"/>
                </a:cubicBezTo>
                <a:cubicBezTo>
                  <a:pt x="495" y="178"/>
                  <a:pt x="495" y="178"/>
                  <a:pt x="497" y="178"/>
                </a:cubicBezTo>
                <a:cubicBezTo>
                  <a:pt x="498" y="177"/>
                  <a:pt x="498" y="175"/>
                  <a:pt x="498" y="174"/>
                </a:cubicBezTo>
                <a:cubicBezTo>
                  <a:pt x="498" y="174"/>
                  <a:pt x="498" y="173"/>
                  <a:pt x="499" y="172"/>
                </a:cubicBezTo>
                <a:cubicBezTo>
                  <a:pt x="499" y="172"/>
                  <a:pt x="499" y="173"/>
                  <a:pt x="499" y="173"/>
                </a:cubicBezTo>
                <a:cubicBezTo>
                  <a:pt x="500" y="173"/>
                  <a:pt x="501" y="174"/>
                  <a:pt x="501" y="174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0" y="176"/>
                  <a:pt x="498" y="177"/>
                  <a:pt x="498" y="179"/>
                </a:cubicBezTo>
                <a:cubicBezTo>
                  <a:pt x="498" y="181"/>
                  <a:pt x="500" y="183"/>
                  <a:pt x="501" y="183"/>
                </a:cubicBezTo>
                <a:cubicBezTo>
                  <a:pt x="502" y="183"/>
                  <a:pt x="503" y="183"/>
                  <a:pt x="504" y="183"/>
                </a:cubicBezTo>
                <a:cubicBezTo>
                  <a:pt x="507" y="183"/>
                  <a:pt x="509" y="182"/>
                  <a:pt x="512" y="181"/>
                </a:cubicBezTo>
                <a:cubicBezTo>
                  <a:pt x="513" y="180"/>
                  <a:pt x="515" y="179"/>
                  <a:pt x="515" y="179"/>
                </a:cubicBezTo>
                <a:cubicBezTo>
                  <a:pt x="515" y="179"/>
                  <a:pt x="516" y="178"/>
                  <a:pt x="517" y="178"/>
                </a:cubicBezTo>
                <a:cubicBezTo>
                  <a:pt x="518" y="178"/>
                  <a:pt x="520" y="177"/>
                  <a:pt x="521" y="177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22" y="179"/>
                  <a:pt x="523" y="180"/>
                  <a:pt x="523" y="182"/>
                </a:cubicBezTo>
                <a:cubicBezTo>
                  <a:pt x="523" y="182"/>
                  <a:pt x="523" y="182"/>
                  <a:pt x="523" y="182"/>
                </a:cubicBezTo>
                <a:cubicBezTo>
                  <a:pt x="522" y="181"/>
                  <a:pt x="521" y="181"/>
                  <a:pt x="519" y="181"/>
                </a:cubicBezTo>
                <a:cubicBezTo>
                  <a:pt x="517" y="181"/>
                  <a:pt x="515" y="182"/>
                  <a:pt x="514" y="184"/>
                </a:cubicBezTo>
                <a:cubicBezTo>
                  <a:pt x="513" y="184"/>
                  <a:pt x="513" y="185"/>
                  <a:pt x="513" y="185"/>
                </a:cubicBezTo>
                <a:cubicBezTo>
                  <a:pt x="513" y="188"/>
                  <a:pt x="515" y="189"/>
                  <a:pt x="516" y="189"/>
                </a:cubicBezTo>
                <a:cubicBezTo>
                  <a:pt x="518" y="190"/>
                  <a:pt x="519" y="190"/>
                  <a:pt x="521" y="190"/>
                </a:cubicBezTo>
                <a:cubicBezTo>
                  <a:pt x="522" y="190"/>
                  <a:pt x="524" y="190"/>
                  <a:pt x="525" y="188"/>
                </a:cubicBezTo>
                <a:cubicBezTo>
                  <a:pt x="525" y="188"/>
                  <a:pt x="526" y="187"/>
                  <a:pt x="526" y="186"/>
                </a:cubicBezTo>
                <a:cubicBezTo>
                  <a:pt x="525" y="185"/>
                  <a:pt x="525" y="185"/>
                  <a:pt x="525" y="184"/>
                </a:cubicBezTo>
                <a:cubicBezTo>
                  <a:pt x="526" y="185"/>
                  <a:pt x="527" y="186"/>
                  <a:pt x="529" y="185"/>
                </a:cubicBezTo>
                <a:cubicBezTo>
                  <a:pt x="531" y="185"/>
                  <a:pt x="533" y="185"/>
                  <a:pt x="534" y="184"/>
                </a:cubicBezTo>
                <a:cubicBezTo>
                  <a:pt x="536" y="182"/>
                  <a:pt x="538" y="181"/>
                  <a:pt x="538" y="178"/>
                </a:cubicBezTo>
                <a:cubicBezTo>
                  <a:pt x="538" y="176"/>
                  <a:pt x="536" y="174"/>
                  <a:pt x="534" y="172"/>
                </a:cubicBezTo>
                <a:cubicBezTo>
                  <a:pt x="531" y="170"/>
                  <a:pt x="528" y="169"/>
                  <a:pt x="526" y="168"/>
                </a:cubicBezTo>
                <a:cubicBezTo>
                  <a:pt x="524" y="167"/>
                  <a:pt x="523" y="167"/>
                  <a:pt x="521" y="165"/>
                </a:cubicBezTo>
                <a:cubicBezTo>
                  <a:pt x="520" y="164"/>
                  <a:pt x="520" y="163"/>
                  <a:pt x="519" y="163"/>
                </a:cubicBezTo>
                <a:cubicBezTo>
                  <a:pt x="521" y="162"/>
                  <a:pt x="524" y="161"/>
                  <a:pt x="525" y="160"/>
                </a:cubicBezTo>
                <a:cubicBezTo>
                  <a:pt x="525" y="160"/>
                  <a:pt x="528" y="160"/>
                  <a:pt x="530" y="159"/>
                </a:cubicBezTo>
                <a:cubicBezTo>
                  <a:pt x="532" y="158"/>
                  <a:pt x="535" y="156"/>
                  <a:pt x="535" y="152"/>
                </a:cubicBezTo>
                <a:cubicBezTo>
                  <a:pt x="535" y="152"/>
                  <a:pt x="535" y="151"/>
                  <a:pt x="534" y="150"/>
                </a:cubicBezTo>
                <a:cubicBezTo>
                  <a:pt x="534" y="147"/>
                  <a:pt x="531" y="145"/>
                  <a:pt x="529" y="144"/>
                </a:cubicBezTo>
                <a:cubicBezTo>
                  <a:pt x="529" y="144"/>
                  <a:pt x="528" y="143"/>
                  <a:pt x="527" y="143"/>
                </a:cubicBezTo>
                <a:cubicBezTo>
                  <a:pt x="528" y="143"/>
                  <a:pt x="530" y="142"/>
                  <a:pt x="531" y="141"/>
                </a:cubicBezTo>
                <a:cubicBezTo>
                  <a:pt x="531" y="141"/>
                  <a:pt x="532" y="141"/>
                  <a:pt x="533" y="141"/>
                </a:cubicBezTo>
                <a:cubicBezTo>
                  <a:pt x="534" y="141"/>
                  <a:pt x="536" y="141"/>
                  <a:pt x="537" y="141"/>
                </a:cubicBezTo>
                <a:cubicBezTo>
                  <a:pt x="538" y="141"/>
                  <a:pt x="538" y="142"/>
                  <a:pt x="538" y="142"/>
                </a:cubicBezTo>
                <a:cubicBezTo>
                  <a:pt x="538" y="142"/>
                  <a:pt x="539" y="142"/>
                  <a:pt x="540" y="142"/>
                </a:cubicBezTo>
                <a:cubicBezTo>
                  <a:pt x="541" y="142"/>
                  <a:pt x="542" y="142"/>
                  <a:pt x="543" y="141"/>
                </a:cubicBezTo>
                <a:cubicBezTo>
                  <a:pt x="543" y="141"/>
                  <a:pt x="544" y="141"/>
                  <a:pt x="544" y="140"/>
                </a:cubicBezTo>
                <a:cubicBezTo>
                  <a:pt x="545" y="140"/>
                  <a:pt x="545" y="141"/>
                  <a:pt x="545" y="141"/>
                </a:cubicBezTo>
                <a:cubicBezTo>
                  <a:pt x="546" y="142"/>
                  <a:pt x="547" y="142"/>
                  <a:pt x="548" y="142"/>
                </a:cubicBezTo>
                <a:cubicBezTo>
                  <a:pt x="549" y="142"/>
                  <a:pt x="549" y="142"/>
                  <a:pt x="550" y="142"/>
                </a:cubicBezTo>
                <a:cubicBezTo>
                  <a:pt x="551" y="142"/>
                  <a:pt x="552" y="142"/>
                  <a:pt x="552" y="142"/>
                </a:cubicBezTo>
                <a:cubicBezTo>
                  <a:pt x="553" y="142"/>
                  <a:pt x="553" y="142"/>
                  <a:pt x="555" y="143"/>
                </a:cubicBezTo>
                <a:cubicBezTo>
                  <a:pt x="555" y="143"/>
                  <a:pt x="555" y="143"/>
                  <a:pt x="555" y="144"/>
                </a:cubicBezTo>
                <a:cubicBezTo>
                  <a:pt x="555" y="144"/>
                  <a:pt x="555" y="146"/>
                  <a:pt x="554" y="147"/>
                </a:cubicBezTo>
                <a:cubicBezTo>
                  <a:pt x="554" y="147"/>
                  <a:pt x="554" y="148"/>
                  <a:pt x="553" y="148"/>
                </a:cubicBezTo>
                <a:cubicBezTo>
                  <a:pt x="553" y="149"/>
                  <a:pt x="553" y="149"/>
                  <a:pt x="553" y="149"/>
                </a:cubicBezTo>
                <a:cubicBezTo>
                  <a:pt x="552" y="149"/>
                  <a:pt x="551" y="150"/>
                  <a:pt x="550" y="150"/>
                </a:cubicBezTo>
                <a:cubicBezTo>
                  <a:pt x="549" y="151"/>
                  <a:pt x="548" y="151"/>
                  <a:pt x="548" y="154"/>
                </a:cubicBezTo>
                <a:cubicBezTo>
                  <a:pt x="548" y="155"/>
                  <a:pt x="549" y="156"/>
                  <a:pt x="550" y="157"/>
                </a:cubicBezTo>
                <a:cubicBezTo>
                  <a:pt x="551" y="157"/>
                  <a:pt x="552" y="157"/>
                  <a:pt x="553" y="158"/>
                </a:cubicBezTo>
                <a:cubicBezTo>
                  <a:pt x="558" y="158"/>
                  <a:pt x="562" y="158"/>
                  <a:pt x="562" y="158"/>
                </a:cubicBezTo>
                <a:cubicBezTo>
                  <a:pt x="563" y="158"/>
                  <a:pt x="563" y="158"/>
                  <a:pt x="564" y="157"/>
                </a:cubicBezTo>
                <a:cubicBezTo>
                  <a:pt x="564" y="157"/>
                  <a:pt x="567" y="153"/>
                  <a:pt x="569" y="149"/>
                </a:cubicBezTo>
                <a:cubicBezTo>
                  <a:pt x="569" y="149"/>
                  <a:pt x="569" y="149"/>
                  <a:pt x="569" y="149"/>
                </a:cubicBezTo>
                <a:cubicBezTo>
                  <a:pt x="570" y="149"/>
                  <a:pt x="570" y="150"/>
                  <a:pt x="571" y="150"/>
                </a:cubicBezTo>
                <a:cubicBezTo>
                  <a:pt x="572" y="151"/>
                  <a:pt x="573" y="151"/>
                  <a:pt x="573" y="151"/>
                </a:cubicBezTo>
                <a:cubicBezTo>
                  <a:pt x="567" y="154"/>
                  <a:pt x="564" y="157"/>
                  <a:pt x="563" y="160"/>
                </a:cubicBezTo>
                <a:cubicBezTo>
                  <a:pt x="563" y="161"/>
                  <a:pt x="562" y="162"/>
                  <a:pt x="562" y="162"/>
                </a:cubicBezTo>
                <a:cubicBezTo>
                  <a:pt x="562" y="162"/>
                  <a:pt x="562" y="162"/>
                  <a:pt x="561" y="162"/>
                </a:cubicBezTo>
                <a:cubicBezTo>
                  <a:pt x="561" y="162"/>
                  <a:pt x="560" y="162"/>
                  <a:pt x="558" y="162"/>
                </a:cubicBezTo>
                <a:cubicBezTo>
                  <a:pt x="555" y="161"/>
                  <a:pt x="553" y="161"/>
                  <a:pt x="551" y="161"/>
                </a:cubicBezTo>
                <a:cubicBezTo>
                  <a:pt x="548" y="161"/>
                  <a:pt x="545" y="162"/>
                  <a:pt x="544" y="165"/>
                </a:cubicBezTo>
                <a:cubicBezTo>
                  <a:pt x="543" y="166"/>
                  <a:pt x="543" y="168"/>
                  <a:pt x="543" y="170"/>
                </a:cubicBezTo>
                <a:cubicBezTo>
                  <a:pt x="543" y="172"/>
                  <a:pt x="543" y="174"/>
                  <a:pt x="544" y="175"/>
                </a:cubicBezTo>
                <a:cubicBezTo>
                  <a:pt x="544" y="176"/>
                  <a:pt x="544" y="177"/>
                  <a:pt x="545" y="178"/>
                </a:cubicBezTo>
                <a:cubicBezTo>
                  <a:pt x="545" y="178"/>
                  <a:pt x="546" y="179"/>
                  <a:pt x="548" y="179"/>
                </a:cubicBezTo>
                <a:cubicBezTo>
                  <a:pt x="548" y="179"/>
                  <a:pt x="549" y="179"/>
                  <a:pt x="549" y="179"/>
                </a:cubicBezTo>
                <a:cubicBezTo>
                  <a:pt x="551" y="178"/>
                  <a:pt x="553" y="178"/>
                  <a:pt x="557" y="177"/>
                </a:cubicBezTo>
                <a:cubicBezTo>
                  <a:pt x="557" y="177"/>
                  <a:pt x="558" y="177"/>
                  <a:pt x="559" y="177"/>
                </a:cubicBezTo>
                <a:cubicBezTo>
                  <a:pt x="562" y="177"/>
                  <a:pt x="568" y="178"/>
                  <a:pt x="572" y="178"/>
                </a:cubicBezTo>
                <a:cubicBezTo>
                  <a:pt x="572" y="178"/>
                  <a:pt x="573" y="178"/>
                  <a:pt x="573" y="177"/>
                </a:cubicBezTo>
                <a:cubicBezTo>
                  <a:pt x="574" y="177"/>
                  <a:pt x="574" y="178"/>
                  <a:pt x="574" y="178"/>
                </a:cubicBezTo>
                <a:cubicBezTo>
                  <a:pt x="575" y="178"/>
                  <a:pt x="576" y="179"/>
                  <a:pt x="577" y="180"/>
                </a:cubicBezTo>
                <a:cubicBezTo>
                  <a:pt x="579" y="181"/>
                  <a:pt x="579" y="182"/>
                  <a:pt x="582" y="182"/>
                </a:cubicBezTo>
                <a:cubicBezTo>
                  <a:pt x="582" y="182"/>
                  <a:pt x="582" y="182"/>
                  <a:pt x="583" y="182"/>
                </a:cubicBezTo>
                <a:cubicBezTo>
                  <a:pt x="584" y="183"/>
                  <a:pt x="586" y="184"/>
                  <a:pt x="588" y="186"/>
                </a:cubicBezTo>
                <a:cubicBezTo>
                  <a:pt x="588" y="187"/>
                  <a:pt x="589" y="187"/>
                  <a:pt x="590" y="187"/>
                </a:cubicBezTo>
                <a:cubicBezTo>
                  <a:pt x="591" y="187"/>
                  <a:pt x="592" y="186"/>
                  <a:pt x="593" y="186"/>
                </a:cubicBezTo>
                <a:cubicBezTo>
                  <a:pt x="593" y="185"/>
                  <a:pt x="594" y="185"/>
                  <a:pt x="594" y="185"/>
                </a:cubicBezTo>
                <a:cubicBezTo>
                  <a:pt x="594" y="185"/>
                  <a:pt x="594" y="185"/>
                  <a:pt x="595" y="185"/>
                </a:cubicBezTo>
                <a:cubicBezTo>
                  <a:pt x="597" y="188"/>
                  <a:pt x="597" y="188"/>
                  <a:pt x="598" y="189"/>
                </a:cubicBezTo>
                <a:cubicBezTo>
                  <a:pt x="598" y="189"/>
                  <a:pt x="598" y="190"/>
                  <a:pt x="599" y="190"/>
                </a:cubicBezTo>
                <a:cubicBezTo>
                  <a:pt x="600" y="191"/>
                  <a:pt x="601" y="191"/>
                  <a:pt x="601" y="191"/>
                </a:cubicBezTo>
                <a:cubicBezTo>
                  <a:pt x="602" y="191"/>
                  <a:pt x="602" y="191"/>
                  <a:pt x="602" y="191"/>
                </a:cubicBezTo>
                <a:cubicBezTo>
                  <a:pt x="604" y="191"/>
                  <a:pt x="610" y="191"/>
                  <a:pt x="610" y="191"/>
                </a:cubicBezTo>
                <a:cubicBezTo>
                  <a:pt x="611" y="191"/>
                  <a:pt x="612" y="191"/>
                  <a:pt x="612" y="191"/>
                </a:cubicBezTo>
                <a:cubicBezTo>
                  <a:pt x="613" y="190"/>
                  <a:pt x="613" y="190"/>
                  <a:pt x="613" y="189"/>
                </a:cubicBezTo>
                <a:cubicBezTo>
                  <a:pt x="613" y="189"/>
                  <a:pt x="613" y="189"/>
                  <a:pt x="613" y="188"/>
                </a:cubicBezTo>
                <a:cubicBezTo>
                  <a:pt x="613" y="188"/>
                  <a:pt x="613" y="187"/>
                  <a:pt x="614" y="187"/>
                </a:cubicBezTo>
                <a:cubicBezTo>
                  <a:pt x="614" y="187"/>
                  <a:pt x="614" y="186"/>
                  <a:pt x="615" y="186"/>
                </a:cubicBezTo>
                <a:cubicBezTo>
                  <a:pt x="615" y="186"/>
                  <a:pt x="615" y="186"/>
                  <a:pt x="615" y="187"/>
                </a:cubicBezTo>
                <a:cubicBezTo>
                  <a:pt x="616" y="187"/>
                  <a:pt x="618" y="188"/>
                  <a:pt x="619" y="189"/>
                </a:cubicBezTo>
                <a:cubicBezTo>
                  <a:pt x="620" y="189"/>
                  <a:pt x="621" y="190"/>
                  <a:pt x="621" y="190"/>
                </a:cubicBezTo>
                <a:cubicBezTo>
                  <a:pt x="622" y="190"/>
                  <a:pt x="622" y="191"/>
                  <a:pt x="624" y="191"/>
                </a:cubicBezTo>
                <a:cubicBezTo>
                  <a:pt x="625" y="191"/>
                  <a:pt x="626" y="190"/>
                  <a:pt x="626" y="190"/>
                </a:cubicBezTo>
                <a:cubicBezTo>
                  <a:pt x="627" y="189"/>
                  <a:pt x="627" y="188"/>
                  <a:pt x="627" y="188"/>
                </a:cubicBezTo>
                <a:cubicBezTo>
                  <a:pt x="627" y="187"/>
                  <a:pt x="627" y="187"/>
                  <a:pt x="627" y="187"/>
                </a:cubicBezTo>
                <a:cubicBezTo>
                  <a:pt x="627" y="185"/>
                  <a:pt x="627" y="183"/>
                  <a:pt x="626" y="180"/>
                </a:cubicBezTo>
                <a:cubicBezTo>
                  <a:pt x="626" y="178"/>
                  <a:pt x="625" y="176"/>
                  <a:pt x="623" y="174"/>
                </a:cubicBezTo>
                <a:cubicBezTo>
                  <a:pt x="621" y="172"/>
                  <a:pt x="618" y="170"/>
                  <a:pt x="616" y="169"/>
                </a:cubicBezTo>
                <a:cubicBezTo>
                  <a:pt x="615" y="168"/>
                  <a:pt x="614" y="168"/>
                  <a:pt x="613" y="167"/>
                </a:cubicBezTo>
                <a:cubicBezTo>
                  <a:pt x="613" y="167"/>
                  <a:pt x="612" y="167"/>
                  <a:pt x="612" y="167"/>
                </a:cubicBezTo>
                <a:cubicBezTo>
                  <a:pt x="612" y="167"/>
                  <a:pt x="612" y="167"/>
                  <a:pt x="612" y="167"/>
                </a:cubicBezTo>
                <a:cubicBezTo>
                  <a:pt x="612" y="166"/>
                  <a:pt x="612" y="166"/>
                  <a:pt x="612" y="165"/>
                </a:cubicBezTo>
                <a:cubicBezTo>
                  <a:pt x="613" y="165"/>
                  <a:pt x="618" y="167"/>
                  <a:pt x="620" y="168"/>
                </a:cubicBezTo>
                <a:cubicBezTo>
                  <a:pt x="623" y="170"/>
                  <a:pt x="625" y="173"/>
                  <a:pt x="629" y="173"/>
                </a:cubicBezTo>
                <a:cubicBezTo>
                  <a:pt x="631" y="173"/>
                  <a:pt x="632" y="173"/>
                  <a:pt x="633" y="172"/>
                </a:cubicBezTo>
                <a:cubicBezTo>
                  <a:pt x="636" y="170"/>
                  <a:pt x="639" y="169"/>
                  <a:pt x="641" y="166"/>
                </a:cubicBezTo>
                <a:cubicBezTo>
                  <a:pt x="643" y="164"/>
                  <a:pt x="646" y="159"/>
                  <a:pt x="646" y="159"/>
                </a:cubicBezTo>
                <a:cubicBezTo>
                  <a:pt x="646" y="158"/>
                  <a:pt x="647" y="158"/>
                  <a:pt x="646" y="157"/>
                </a:cubicBezTo>
                <a:cubicBezTo>
                  <a:pt x="646" y="156"/>
                  <a:pt x="645" y="155"/>
                  <a:pt x="644" y="155"/>
                </a:cubicBezTo>
                <a:cubicBezTo>
                  <a:pt x="644" y="155"/>
                  <a:pt x="641" y="155"/>
                  <a:pt x="637" y="154"/>
                </a:cubicBezTo>
                <a:cubicBezTo>
                  <a:pt x="635" y="153"/>
                  <a:pt x="633" y="153"/>
                  <a:pt x="632" y="152"/>
                </a:cubicBezTo>
                <a:cubicBezTo>
                  <a:pt x="631" y="152"/>
                  <a:pt x="631" y="152"/>
                  <a:pt x="630" y="152"/>
                </a:cubicBezTo>
                <a:cubicBezTo>
                  <a:pt x="630" y="151"/>
                  <a:pt x="630" y="151"/>
                  <a:pt x="630" y="151"/>
                </a:cubicBezTo>
                <a:cubicBezTo>
                  <a:pt x="628" y="149"/>
                  <a:pt x="626" y="148"/>
                  <a:pt x="624" y="146"/>
                </a:cubicBezTo>
                <a:cubicBezTo>
                  <a:pt x="621" y="145"/>
                  <a:pt x="620" y="144"/>
                  <a:pt x="617" y="143"/>
                </a:cubicBezTo>
                <a:cubicBezTo>
                  <a:pt x="616" y="143"/>
                  <a:pt x="615" y="144"/>
                  <a:pt x="614" y="144"/>
                </a:cubicBezTo>
                <a:cubicBezTo>
                  <a:pt x="613" y="145"/>
                  <a:pt x="612" y="145"/>
                  <a:pt x="612" y="145"/>
                </a:cubicBezTo>
                <a:cubicBezTo>
                  <a:pt x="611" y="145"/>
                  <a:pt x="611" y="145"/>
                  <a:pt x="611" y="143"/>
                </a:cubicBezTo>
                <a:cubicBezTo>
                  <a:pt x="610" y="141"/>
                  <a:pt x="609" y="138"/>
                  <a:pt x="609" y="135"/>
                </a:cubicBezTo>
                <a:cubicBezTo>
                  <a:pt x="608" y="134"/>
                  <a:pt x="608" y="133"/>
                  <a:pt x="608" y="132"/>
                </a:cubicBezTo>
                <a:cubicBezTo>
                  <a:pt x="607" y="131"/>
                  <a:pt x="607" y="129"/>
                  <a:pt x="605" y="129"/>
                </a:cubicBezTo>
                <a:cubicBezTo>
                  <a:pt x="604" y="128"/>
                  <a:pt x="599" y="127"/>
                  <a:pt x="593" y="126"/>
                </a:cubicBezTo>
                <a:cubicBezTo>
                  <a:pt x="590" y="126"/>
                  <a:pt x="587" y="125"/>
                  <a:pt x="585" y="124"/>
                </a:cubicBezTo>
                <a:cubicBezTo>
                  <a:pt x="583" y="124"/>
                  <a:pt x="581" y="123"/>
                  <a:pt x="581" y="123"/>
                </a:cubicBezTo>
                <a:cubicBezTo>
                  <a:pt x="579" y="122"/>
                  <a:pt x="576" y="121"/>
                  <a:pt x="572" y="119"/>
                </a:cubicBezTo>
                <a:cubicBezTo>
                  <a:pt x="568" y="118"/>
                  <a:pt x="564" y="116"/>
                  <a:pt x="562" y="115"/>
                </a:cubicBezTo>
                <a:cubicBezTo>
                  <a:pt x="558" y="112"/>
                  <a:pt x="552" y="108"/>
                  <a:pt x="547" y="107"/>
                </a:cubicBezTo>
                <a:cubicBezTo>
                  <a:pt x="543" y="107"/>
                  <a:pt x="530" y="109"/>
                  <a:pt x="526" y="109"/>
                </a:cubicBezTo>
                <a:cubicBezTo>
                  <a:pt x="525" y="109"/>
                  <a:pt x="525" y="109"/>
                  <a:pt x="525" y="109"/>
                </a:cubicBezTo>
                <a:cubicBezTo>
                  <a:pt x="524" y="109"/>
                  <a:pt x="524" y="109"/>
                  <a:pt x="523" y="109"/>
                </a:cubicBezTo>
                <a:cubicBezTo>
                  <a:pt x="519" y="109"/>
                  <a:pt x="512" y="110"/>
                  <a:pt x="509" y="111"/>
                </a:cubicBezTo>
                <a:cubicBezTo>
                  <a:pt x="509" y="111"/>
                  <a:pt x="508" y="111"/>
                  <a:pt x="507" y="112"/>
                </a:cubicBezTo>
                <a:cubicBezTo>
                  <a:pt x="506" y="113"/>
                  <a:pt x="506" y="114"/>
                  <a:pt x="506" y="114"/>
                </a:cubicBezTo>
                <a:cubicBezTo>
                  <a:pt x="506" y="117"/>
                  <a:pt x="508" y="119"/>
                  <a:pt x="507" y="120"/>
                </a:cubicBezTo>
                <a:cubicBezTo>
                  <a:pt x="507" y="120"/>
                  <a:pt x="508" y="120"/>
                  <a:pt x="506" y="121"/>
                </a:cubicBezTo>
                <a:cubicBezTo>
                  <a:pt x="505" y="121"/>
                  <a:pt x="505" y="121"/>
                  <a:pt x="504" y="121"/>
                </a:cubicBezTo>
                <a:cubicBezTo>
                  <a:pt x="504" y="120"/>
                  <a:pt x="504" y="119"/>
                  <a:pt x="505" y="118"/>
                </a:cubicBezTo>
                <a:cubicBezTo>
                  <a:pt x="505" y="117"/>
                  <a:pt x="505" y="116"/>
                  <a:pt x="505" y="115"/>
                </a:cubicBezTo>
                <a:cubicBezTo>
                  <a:pt x="505" y="112"/>
                  <a:pt x="504" y="110"/>
                  <a:pt x="502" y="108"/>
                </a:cubicBezTo>
                <a:cubicBezTo>
                  <a:pt x="502" y="108"/>
                  <a:pt x="501" y="107"/>
                  <a:pt x="500" y="107"/>
                </a:cubicBezTo>
                <a:cubicBezTo>
                  <a:pt x="501" y="107"/>
                  <a:pt x="501" y="107"/>
                  <a:pt x="501" y="107"/>
                </a:cubicBezTo>
                <a:cubicBezTo>
                  <a:pt x="502" y="107"/>
                  <a:pt x="503" y="107"/>
                  <a:pt x="504" y="107"/>
                </a:cubicBezTo>
                <a:cubicBezTo>
                  <a:pt x="510" y="108"/>
                  <a:pt x="519" y="109"/>
                  <a:pt x="525" y="109"/>
                </a:cubicBezTo>
                <a:cubicBezTo>
                  <a:pt x="527" y="109"/>
                  <a:pt x="527" y="108"/>
                  <a:pt x="528" y="108"/>
                </a:cubicBezTo>
                <a:cubicBezTo>
                  <a:pt x="532" y="108"/>
                  <a:pt x="534" y="108"/>
                  <a:pt x="536" y="106"/>
                </a:cubicBezTo>
                <a:cubicBezTo>
                  <a:pt x="537" y="105"/>
                  <a:pt x="538" y="103"/>
                  <a:pt x="538" y="103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8" y="100"/>
                  <a:pt x="537" y="99"/>
                  <a:pt x="537" y="99"/>
                </a:cubicBezTo>
                <a:cubicBezTo>
                  <a:pt x="535" y="98"/>
                  <a:pt x="533" y="97"/>
                  <a:pt x="530" y="96"/>
                </a:cubicBezTo>
                <a:cubicBezTo>
                  <a:pt x="527" y="96"/>
                  <a:pt x="524" y="95"/>
                  <a:pt x="522" y="95"/>
                </a:cubicBezTo>
                <a:cubicBezTo>
                  <a:pt x="522" y="95"/>
                  <a:pt x="522" y="95"/>
                  <a:pt x="521" y="95"/>
                </a:cubicBezTo>
                <a:cubicBezTo>
                  <a:pt x="521" y="95"/>
                  <a:pt x="516" y="95"/>
                  <a:pt x="511" y="95"/>
                </a:cubicBezTo>
                <a:cubicBezTo>
                  <a:pt x="506" y="95"/>
                  <a:pt x="500" y="95"/>
                  <a:pt x="498" y="95"/>
                </a:cubicBezTo>
                <a:cubicBezTo>
                  <a:pt x="496" y="95"/>
                  <a:pt x="493" y="95"/>
                  <a:pt x="490" y="95"/>
                </a:cubicBezTo>
                <a:cubicBezTo>
                  <a:pt x="488" y="95"/>
                  <a:pt x="485" y="95"/>
                  <a:pt x="483" y="95"/>
                </a:cubicBezTo>
                <a:cubicBezTo>
                  <a:pt x="483" y="95"/>
                  <a:pt x="483" y="95"/>
                  <a:pt x="483" y="95"/>
                </a:cubicBezTo>
                <a:cubicBezTo>
                  <a:pt x="481" y="95"/>
                  <a:pt x="478" y="93"/>
                  <a:pt x="475" y="91"/>
                </a:cubicBezTo>
                <a:cubicBezTo>
                  <a:pt x="474" y="90"/>
                  <a:pt x="472" y="88"/>
                  <a:pt x="469" y="86"/>
                </a:cubicBezTo>
                <a:cubicBezTo>
                  <a:pt x="467" y="84"/>
                  <a:pt x="464" y="82"/>
                  <a:pt x="461" y="81"/>
                </a:cubicBezTo>
                <a:cubicBezTo>
                  <a:pt x="458" y="81"/>
                  <a:pt x="459" y="81"/>
                  <a:pt x="451" y="78"/>
                </a:cubicBezTo>
                <a:cubicBezTo>
                  <a:pt x="448" y="78"/>
                  <a:pt x="446" y="77"/>
                  <a:pt x="444" y="77"/>
                </a:cubicBezTo>
                <a:cubicBezTo>
                  <a:pt x="443" y="76"/>
                  <a:pt x="442" y="76"/>
                  <a:pt x="441" y="76"/>
                </a:cubicBezTo>
                <a:cubicBezTo>
                  <a:pt x="441" y="76"/>
                  <a:pt x="441" y="76"/>
                  <a:pt x="441" y="76"/>
                </a:cubicBezTo>
                <a:cubicBezTo>
                  <a:pt x="441" y="76"/>
                  <a:pt x="441" y="76"/>
                  <a:pt x="441" y="75"/>
                </a:cubicBezTo>
                <a:cubicBezTo>
                  <a:pt x="441" y="75"/>
                  <a:pt x="440" y="74"/>
                  <a:pt x="439" y="74"/>
                </a:cubicBezTo>
                <a:cubicBezTo>
                  <a:pt x="438" y="74"/>
                  <a:pt x="437" y="75"/>
                  <a:pt x="437" y="75"/>
                </a:cubicBezTo>
                <a:cubicBezTo>
                  <a:pt x="436" y="76"/>
                  <a:pt x="437" y="76"/>
                  <a:pt x="436" y="76"/>
                </a:cubicBezTo>
                <a:cubicBezTo>
                  <a:pt x="436" y="77"/>
                  <a:pt x="436" y="78"/>
                  <a:pt x="436" y="80"/>
                </a:cubicBezTo>
                <a:cubicBezTo>
                  <a:pt x="436" y="82"/>
                  <a:pt x="436" y="85"/>
                  <a:pt x="439" y="86"/>
                </a:cubicBezTo>
                <a:cubicBezTo>
                  <a:pt x="443" y="88"/>
                  <a:pt x="449" y="92"/>
                  <a:pt x="453" y="94"/>
                </a:cubicBezTo>
                <a:cubicBezTo>
                  <a:pt x="455" y="95"/>
                  <a:pt x="458" y="95"/>
                  <a:pt x="461" y="96"/>
                </a:cubicBezTo>
                <a:cubicBezTo>
                  <a:pt x="464" y="97"/>
                  <a:pt x="466" y="98"/>
                  <a:pt x="466" y="99"/>
                </a:cubicBezTo>
                <a:cubicBezTo>
                  <a:pt x="470" y="104"/>
                  <a:pt x="479" y="107"/>
                  <a:pt x="479" y="107"/>
                </a:cubicBezTo>
                <a:cubicBezTo>
                  <a:pt x="479" y="107"/>
                  <a:pt x="479" y="107"/>
                  <a:pt x="479" y="107"/>
                </a:cubicBezTo>
                <a:cubicBezTo>
                  <a:pt x="489" y="108"/>
                  <a:pt x="489" y="108"/>
                  <a:pt x="489" y="108"/>
                </a:cubicBezTo>
                <a:cubicBezTo>
                  <a:pt x="487" y="109"/>
                  <a:pt x="484" y="111"/>
                  <a:pt x="481" y="112"/>
                </a:cubicBezTo>
                <a:cubicBezTo>
                  <a:pt x="479" y="113"/>
                  <a:pt x="478" y="113"/>
                  <a:pt x="477" y="114"/>
                </a:cubicBezTo>
                <a:cubicBezTo>
                  <a:pt x="476" y="115"/>
                  <a:pt x="474" y="116"/>
                  <a:pt x="474" y="118"/>
                </a:cubicBezTo>
                <a:cubicBezTo>
                  <a:pt x="474" y="119"/>
                  <a:pt x="475" y="120"/>
                  <a:pt x="475" y="121"/>
                </a:cubicBezTo>
                <a:cubicBezTo>
                  <a:pt x="476" y="122"/>
                  <a:pt x="476" y="123"/>
                  <a:pt x="476" y="125"/>
                </a:cubicBezTo>
                <a:cubicBezTo>
                  <a:pt x="476" y="127"/>
                  <a:pt x="477" y="130"/>
                  <a:pt x="480" y="132"/>
                </a:cubicBezTo>
                <a:cubicBezTo>
                  <a:pt x="482" y="135"/>
                  <a:pt x="485" y="136"/>
                  <a:pt x="487" y="137"/>
                </a:cubicBezTo>
                <a:cubicBezTo>
                  <a:pt x="487" y="137"/>
                  <a:pt x="487" y="137"/>
                  <a:pt x="486" y="137"/>
                </a:cubicBezTo>
                <a:cubicBezTo>
                  <a:pt x="484" y="137"/>
                  <a:pt x="483" y="138"/>
                  <a:pt x="481" y="139"/>
                </a:cubicBezTo>
                <a:cubicBezTo>
                  <a:pt x="480" y="140"/>
                  <a:pt x="480" y="140"/>
                  <a:pt x="479" y="141"/>
                </a:cubicBezTo>
                <a:cubicBezTo>
                  <a:pt x="479" y="141"/>
                  <a:pt x="479" y="140"/>
                  <a:pt x="479" y="140"/>
                </a:cubicBezTo>
                <a:cubicBezTo>
                  <a:pt x="477" y="135"/>
                  <a:pt x="472" y="131"/>
                  <a:pt x="471" y="130"/>
                </a:cubicBezTo>
                <a:cubicBezTo>
                  <a:pt x="470" y="129"/>
                  <a:pt x="467" y="125"/>
                  <a:pt x="464" y="122"/>
                </a:cubicBezTo>
                <a:cubicBezTo>
                  <a:pt x="463" y="121"/>
                  <a:pt x="462" y="120"/>
                  <a:pt x="461" y="120"/>
                </a:cubicBezTo>
                <a:cubicBezTo>
                  <a:pt x="464" y="120"/>
                  <a:pt x="467" y="119"/>
                  <a:pt x="469" y="119"/>
                </a:cubicBezTo>
                <a:cubicBezTo>
                  <a:pt x="472" y="118"/>
                  <a:pt x="473" y="115"/>
                  <a:pt x="473" y="113"/>
                </a:cubicBezTo>
                <a:cubicBezTo>
                  <a:pt x="473" y="111"/>
                  <a:pt x="472" y="108"/>
                  <a:pt x="469" y="108"/>
                </a:cubicBezTo>
                <a:cubicBezTo>
                  <a:pt x="468" y="108"/>
                  <a:pt x="467" y="107"/>
                  <a:pt x="466" y="106"/>
                </a:cubicBezTo>
                <a:cubicBezTo>
                  <a:pt x="465" y="106"/>
                  <a:pt x="463" y="105"/>
                  <a:pt x="461" y="105"/>
                </a:cubicBezTo>
                <a:cubicBezTo>
                  <a:pt x="461" y="105"/>
                  <a:pt x="461" y="105"/>
                  <a:pt x="460" y="105"/>
                </a:cubicBezTo>
                <a:cubicBezTo>
                  <a:pt x="461" y="104"/>
                  <a:pt x="461" y="103"/>
                  <a:pt x="461" y="102"/>
                </a:cubicBezTo>
                <a:cubicBezTo>
                  <a:pt x="461" y="102"/>
                  <a:pt x="461" y="101"/>
                  <a:pt x="461" y="101"/>
                </a:cubicBezTo>
                <a:cubicBezTo>
                  <a:pt x="459" y="97"/>
                  <a:pt x="455" y="95"/>
                  <a:pt x="452" y="95"/>
                </a:cubicBezTo>
                <a:cubicBezTo>
                  <a:pt x="449" y="95"/>
                  <a:pt x="446" y="96"/>
                  <a:pt x="445" y="99"/>
                </a:cubicBezTo>
                <a:cubicBezTo>
                  <a:pt x="445" y="100"/>
                  <a:pt x="445" y="100"/>
                  <a:pt x="445" y="101"/>
                </a:cubicBezTo>
                <a:cubicBezTo>
                  <a:pt x="445" y="104"/>
                  <a:pt x="447" y="105"/>
                  <a:pt x="449" y="106"/>
                </a:cubicBezTo>
                <a:cubicBezTo>
                  <a:pt x="451" y="106"/>
                  <a:pt x="453" y="107"/>
                  <a:pt x="455" y="10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54" y="107"/>
                  <a:pt x="453" y="108"/>
                  <a:pt x="452" y="109"/>
                </a:cubicBezTo>
                <a:cubicBezTo>
                  <a:pt x="450" y="110"/>
                  <a:pt x="449" y="111"/>
                  <a:pt x="448" y="112"/>
                </a:cubicBezTo>
                <a:cubicBezTo>
                  <a:pt x="447" y="113"/>
                  <a:pt x="446" y="114"/>
                  <a:pt x="446" y="116"/>
                </a:cubicBezTo>
                <a:cubicBezTo>
                  <a:pt x="446" y="116"/>
                  <a:pt x="446" y="117"/>
                  <a:pt x="446" y="117"/>
                </a:cubicBezTo>
                <a:cubicBezTo>
                  <a:pt x="447" y="119"/>
                  <a:pt x="449" y="121"/>
                  <a:pt x="452" y="121"/>
                </a:cubicBezTo>
                <a:cubicBezTo>
                  <a:pt x="452" y="122"/>
                  <a:pt x="451" y="123"/>
                  <a:pt x="451" y="124"/>
                </a:cubicBezTo>
                <a:cubicBezTo>
                  <a:pt x="451" y="124"/>
                  <a:pt x="451" y="125"/>
                  <a:pt x="451" y="125"/>
                </a:cubicBezTo>
                <a:cubicBezTo>
                  <a:pt x="451" y="129"/>
                  <a:pt x="452" y="132"/>
                  <a:pt x="454" y="136"/>
                </a:cubicBezTo>
                <a:cubicBezTo>
                  <a:pt x="455" y="139"/>
                  <a:pt x="456" y="143"/>
                  <a:pt x="456" y="146"/>
                </a:cubicBezTo>
                <a:cubicBezTo>
                  <a:pt x="456" y="147"/>
                  <a:pt x="456" y="148"/>
                  <a:pt x="456" y="148"/>
                </a:cubicBezTo>
                <a:cubicBezTo>
                  <a:pt x="453" y="149"/>
                  <a:pt x="452" y="149"/>
                  <a:pt x="449" y="150"/>
                </a:cubicBezTo>
                <a:cubicBezTo>
                  <a:pt x="449" y="150"/>
                  <a:pt x="448" y="150"/>
                  <a:pt x="448" y="150"/>
                </a:cubicBezTo>
                <a:cubicBezTo>
                  <a:pt x="448" y="150"/>
                  <a:pt x="448" y="150"/>
                  <a:pt x="448" y="150"/>
                </a:cubicBezTo>
                <a:cubicBezTo>
                  <a:pt x="448" y="150"/>
                  <a:pt x="448" y="150"/>
                  <a:pt x="448" y="149"/>
                </a:cubicBezTo>
                <a:cubicBezTo>
                  <a:pt x="448" y="149"/>
                  <a:pt x="447" y="148"/>
                  <a:pt x="447" y="146"/>
                </a:cubicBezTo>
                <a:cubicBezTo>
                  <a:pt x="447" y="143"/>
                  <a:pt x="447" y="139"/>
                  <a:pt x="447" y="138"/>
                </a:cubicBezTo>
                <a:cubicBezTo>
                  <a:pt x="447" y="138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6"/>
                </a:cubicBezTo>
                <a:cubicBezTo>
                  <a:pt x="447" y="135"/>
                  <a:pt x="446" y="134"/>
                  <a:pt x="446" y="133"/>
                </a:cubicBezTo>
                <a:cubicBezTo>
                  <a:pt x="445" y="133"/>
                  <a:pt x="445" y="133"/>
                  <a:pt x="444" y="133"/>
                </a:cubicBezTo>
                <a:cubicBezTo>
                  <a:pt x="442" y="133"/>
                  <a:pt x="441" y="134"/>
                  <a:pt x="438" y="134"/>
                </a:cubicBezTo>
                <a:cubicBezTo>
                  <a:pt x="438" y="134"/>
                  <a:pt x="437" y="134"/>
                  <a:pt x="436" y="134"/>
                </a:cubicBezTo>
                <a:cubicBezTo>
                  <a:pt x="436" y="134"/>
                  <a:pt x="435" y="133"/>
                  <a:pt x="434" y="133"/>
                </a:cubicBezTo>
                <a:cubicBezTo>
                  <a:pt x="432" y="133"/>
                  <a:pt x="431" y="134"/>
                  <a:pt x="430" y="134"/>
                </a:cubicBezTo>
                <a:cubicBezTo>
                  <a:pt x="429" y="135"/>
                  <a:pt x="427" y="136"/>
                  <a:pt x="427" y="138"/>
                </a:cubicBezTo>
                <a:cubicBezTo>
                  <a:pt x="427" y="141"/>
                  <a:pt x="429" y="142"/>
                  <a:pt x="431" y="143"/>
                </a:cubicBezTo>
                <a:cubicBezTo>
                  <a:pt x="433" y="143"/>
                  <a:pt x="434" y="145"/>
                  <a:pt x="434" y="146"/>
                </a:cubicBezTo>
                <a:cubicBezTo>
                  <a:pt x="434" y="147"/>
                  <a:pt x="433" y="148"/>
                  <a:pt x="433" y="148"/>
                </a:cubicBezTo>
                <a:cubicBezTo>
                  <a:pt x="432" y="148"/>
                  <a:pt x="429" y="149"/>
                  <a:pt x="426" y="149"/>
                </a:cubicBezTo>
                <a:cubicBezTo>
                  <a:pt x="420" y="149"/>
                  <a:pt x="412" y="148"/>
                  <a:pt x="408" y="148"/>
                </a:cubicBezTo>
                <a:cubicBezTo>
                  <a:pt x="405" y="148"/>
                  <a:pt x="402" y="148"/>
                  <a:pt x="399" y="148"/>
                </a:cubicBezTo>
                <a:cubicBezTo>
                  <a:pt x="398" y="148"/>
                  <a:pt x="397" y="148"/>
                  <a:pt x="396" y="148"/>
                </a:cubicBezTo>
                <a:cubicBezTo>
                  <a:pt x="396" y="148"/>
                  <a:pt x="396" y="148"/>
                  <a:pt x="396" y="148"/>
                </a:cubicBezTo>
                <a:cubicBezTo>
                  <a:pt x="396" y="148"/>
                  <a:pt x="396" y="148"/>
                  <a:pt x="396" y="148"/>
                </a:cubicBezTo>
                <a:cubicBezTo>
                  <a:pt x="396" y="148"/>
                  <a:pt x="396" y="148"/>
                  <a:pt x="396" y="147"/>
                </a:cubicBezTo>
                <a:cubicBezTo>
                  <a:pt x="397" y="147"/>
                  <a:pt x="400" y="145"/>
                  <a:pt x="401" y="146"/>
                </a:cubicBezTo>
                <a:cubicBezTo>
                  <a:pt x="403" y="146"/>
                  <a:pt x="403" y="146"/>
                  <a:pt x="403" y="146"/>
                </a:cubicBezTo>
                <a:cubicBezTo>
                  <a:pt x="407" y="145"/>
                  <a:pt x="416" y="145"/>
                  <a:pt x="420" y="139"/>
                </a:cubicBezTo>
                <a:cubicBezTo>
                  <a:pt x="421" y="137"/>
                  <a:pt x="422" y="136"/>
                  <a:pt x="422" y="134"/>
                </a:cubicBezTo>
                <a:cubicBezTo>
                  <a:pt x="422" y="131"/>
                  <a:pt x="419" y="129"/>
                  <a:pt x="416" y="128"/>
                </a:cubicBezTo>
                <a:cubicBezTo>
                  <a:pt x="414" y="128"/>
                  <a:pt x="411" y="127"/>
                  <a:pt x="410" y="127"/>
                </a:cubicBezTo>
                <a:cubicBezTo>
                  <a:pt x="407" y="127"/>
                  <a:pt x="405" y="126"/>
                  <a:pt x="401" y="121"/>
                </a:cubicBezTo>
                <a:cubicBezTo>
                  <a:pt x="400" y="121"/>
                  <a:pt x="400" y="120"/>
                  <a:pt x="400" y="120"/>
                </a:cubicBezTo>
                <a:cubicBezTo>
                  <a:pt x="400" y="119"/>
                  <a:pt x="400" y="118"/>
                  <a:pt x="401" y="117"/>
                </a:cubicBezTo>
                <a:cubicBezTo>
                  <a:pt x="402" y="116"/>
                  <a:pt x="403" y="115"/>
                  <a:pt x="403" y="113"/>
                </a:cubicBezTo>
                <a:cubicBezTo>
                  <a:pt x="403" y="112"/>
                  <a:pt x="403" y="112"/>
                  <a:pt x="403" y="111"/>
                </a:cubicBezTo>
                <a:cubicBezTo>
                  <a:pt x="403" y="111"/>
                  <a:pt x="402" y="110"/>
                  <a:pt x="402" y="110"/>
                </a:cubicBezTo>
                <a:cubicBezTo>
                  <a:pt x="402" y="110"/>
                  <a:pt x="402" y="110"/>
                  <a:pt x="402" y="110"/>
                </a:cubicBezTo>
                <a:cubicBezTo>
                  <a:pt x="402" y="110"/>
                  <a:pt x="403" y="110"/>
                  <a:pt x="403" y="110"/>
                </a:cubicBezTo>
                <a:cubicBezTo>
                  <a:pt x="406" y="108"/>
                  <a:pt x="407" y="106"/>
                  <a:pt x="408" y="104"/>
                </a:cubicBezTo>
                <a:cubicBezTo>
                  <a:pt x="408" y="103"/>
                  <a:pt x="409" y="102"/>
                  <a:pt x="409" y="102"/>
                </a:cubicBezTo>
                <a:cubicBezTo>
                  <a:pt x="409" y="102"/>
                  <a:pt x="409" y="102"/>
                  <a:pt x="409" y="102"/>
                </a:cubicBezTo>
                <a:cubicBezTo>
                  <a:pt x="411" y="101"/>
                  <a:pt x="414" y="101"/>
                  <a:pt x="416" y="101"/>
                </a:cubicBezTo>
                <a:cubicBezTo>
                  <a:pt x="417" y="101"/>
                  <a:pt x="418" y="101"/>
                  <a:pt x="419" y="101"/>
                </a:cubicBezTo>
                <a:cubicBezTo>
                  <a:pt x="419" y="101"/>
                  <a:pt x="419" y="101"/>
                  <a:pt x="419" y="101"/>
                </a:cubicBezTo>
                <a:cubicBezTo>
                  <a:pt x="420" y="103"/>
                  <a:pt x="420" y="104"/>
                  <a:pt x="421" y="104"/>
                </a:cubicBezTo>
                <a:cubicBezTo>
                  <a:pt x="421" y="105"/>
                  <a:pt x="423" y="106"/>
                  <a:pt x="424" y="106"/>
                </a:cubicBezTo>
                <a:cubicBezTo>
                  <a:pt x="425" y="106"/>
                  <a:pt x="425" y="106"/>
                  <a:pt x="426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28" y="106"/>
                  <a:pt x="428" y="106"/>
                  <a:pt x="428" y="106"/>
                </a:cubicBezTo>
                <a:cubicBezTo>
                  <a:pt x="431" y="106"/>
                  <a:pt x="434" y="104"/>
                  <a:pt x="435" y="102"/>
                </a:cubicBezTo>
                <a:cubicBezTo>
                  <a:pt x="437" y="100"/>
                  <a:pt x="438" y="98"/>
                  <a:pt x="438" y="96"/>
                </a:cubicBezTo>
                <a:cubicBezTo>
                  <a:pt x="438" y="96"/>
                  <a:pt x="438" y="96"/>
                  <a:pt x="438" y="96"/>
                </a:cubicBezTo>
                <a:cubicBezTo>
                  <a:pt x="438" y="92"/>
                  <a:pt x="435" y="89"/>
                  <a:pt x="429" y="89"/>
                </a:cubicBezTo>
                <a:cubicBezTo>
                  <a:pt x="429" y="89"/>
                  <a:pt x="428" y="89"/>
                  <a:pt x="427" y="89"/>
                </a:cubicBezTo>
                <a:cubicBezTo>
                  <a:pt x="426" y="89"/>
                  <a:pt x="425" y="89"/>
                  <a:pt x="423" y="89"/>
                </a:cubicBezTo>
                <a:cubicBezTo>
                  <a:pt x="420" y="89"/>
                  <a:pt x="415" y="89"/>
                  <a:pt x="411" y="89"/>
                </a:cubicBezTo>
                <a:cubicBezTo>
                  <a:pt x="409" y="89"/>
                  <a:pt x="406" y="89"/>
                  <a:pt x="404" y="89"/>
                </a:cubicBezTo>
                <a:cubicBezTo>
                  <a:pt x="402" y="89"/>
                  <a:pt x="401" y="89"/>
                  <a:pt x="399" y="91"/>
                </a:cubicBezTo>
                <a:cubicBezTo>
                  <a:pt x="399" y="91"/>
                  <a:pt x="399" y="91"/>
                  <a:pt x="399" y="91"/>
                </a:cubicBezTo>
                <a:cubicBezTo>
                  <a:pt x="397" y="93"/>
                  <a:pt x="397" y="95"/>
                  <a:pt x="397" y="97"/>
                </a:cubicBezTo>
                <a:cubicBezTo>
                  <a:pt x="397" y="99"/>
                  <a:pt x="397" y="101"/>
                  <a:pt x="397" y="102"/>
                </a:cubicBezTo>
                <a:cubicBezTo>
                  <a:pt x="397" y="103"/>
                  <a:pt x="397" y="104"/>
                  <a:pt x="397" y="105"/>
                </a:cubicBezTo>
                <a:cubicBezTo>
                  <a:pt x="397" y="106"/>
                  <a:pt x="397" y="107"/>
                  <a:pt x="398" y="108"/>
                </a:cubicBezTo>
                <a:cubicBezTo>
                  <a:pt x="398" y="108"/>
                  <a:pt x="398" y="108"/>
                  <a:pt x="399" y="109"/>
                </a:cubicBezTo>
                <a:cubicBezTo>
                  <a:pt x="398" y="109"/>
                  <a:pt x="398" y="109"/>
                  <a:pt x="398" y="109"/>
                </a:cubicBezTo>
                <a:cubicBezTo>
                  <a:pt x="395" y="109"/>
                  <a:pt x="393" y="109"/>
                  <a:pt x="391" y="109"/>
                </a:cubicBezTo>
                <a:cubicBezTo>
                  <a:pt x="391" y="109"/>
                  <a:pt x="391" y="109"/>
                  <a:pt x="391" y="109"/>
                </a:cubicBezTo>
                <a:cubicBezTo>
                  <a:pt x="391" y="109"/>
                  <a:pt x="391" y="109"/>
                  <a:pt x="392" y="108"/>
                </a:cubicBezTo>
                <a:cubicBezTo>
                  <a:pt x="393" y="107"/>
                  <a:pt x="394" y="106"/>
                  <a:pt x="395" y="104"/>
                </a:cubicBezTo>
                <a:cubicBezTo>
                  <a:pt x="395" y="102"/>
                  <a:pt x="396" y="95"/>
                  <a:pt x="396" y="95"/>
                </a:cubicBezTo>
                <a:cubicBezTo>
                  <a:pt x="397" y="94"/>
                  <a:pt x="396" y="94"/>
                  <a:pt x="396" y="93"/>
                </a:cubicBezTo>
                <a:cubicBezTo>
                  <a:pt x="396" y="93"/>
                  <a:pt x="395" y="89"/>
                  <a:pt x="391" y="89"/>
                </a:cubicBezTo>
                <a:cubicBezTo>
                  <a:pt x="390" y="89"/>
                  <a:pt x="389" y="89"/>
                  <a:pt x="388" y="90"/>
                </a:cubicBezTo>
                <a:cubicBezTo>
                  <a:pt x="385" y="91"/>
                  <a:pt x="384" y="92"/>
                  <a:pt x="384" y="92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382" y="92"/>
                  <a:pt x="382" y="90"/>
                  <a:pt x="381" y="89"/>
                </a:cubicBezTo>
                <a:cubicBezTo>
                  <a:pt x="380" y="88"/>
                  <a:pt x="378" y="86"/>
                  <a:pt x="375" y="86"/>
                </a:cubicBezTo>
                <a:cubicBezTo>
                  <a:pt x="375" y="86"/>
                  <a:pt x="374" y="86"/>
                  <a:pt x="373" y="86"/>
                </a:cubicBezTo>
                <a:cubicBezTo>
                  <a:pt x="367" y="87"/>
                  <a:pt x="365" y="92"/>
                  <a:pt x="365" y="93"/>
                </a:cubicBezTo>
                <a:cubicBezTo>
                  <a:pt x="364" y="93"/>
                  <a:pt x="362" y="94"/>
                  <a:pt x="361" y="94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360" y="93"/>
                  <a:pt x="353" y="89"/>
                  <a:pt x="353" y="89"/>
                </a:cubicBezTo>
                <a:cubicBezTo>
                  <a:pt x="353" y="88"/>
                  <a:pt x="352" y="88"/>
                  <a:pt x="352" y="88"/>
                </a:cubicBezTo>
                <a:cubicBezTo>
                  <a:pt x="355" y="88"/>
                  <a:pt x="358" y="87"/>
                  <a:pt x="360" y="87"/>
                </a:cubicBezTo>
                <a:cubicBezTo>
                  <a:pt x="360" y="87"/>
                  <a:pt x="360" y="87"/>
                  <a:pt x="360" y="87"/>
                </a:cubicBezTo>
                <a:cubicBezTo>
                  <a:pt x="362" y="88"/>
                  <a:pt x="363" y="88"/>
                  <a:pt x="364" y="88"/>
                </a:cubicBezTo>
                <a:cubicBezTo>
                  <a:pt x="366" y="88"/>
                  <a:pt x="367" y="88"/>
                  <a:pt x="368" y="87"/>
                </a:cubicBezTo>
                <a:cubicBezTo>
                  <a:pt x="369" y="87"/>
                  <a:pt x="371" y="86"/>
                  <a:pt x="371" y="84"/>
                </a:cubicBezTo>
                <a:cubicBezTo>
                  <a:pt x="371" y="83"/>
                  <a:pt x="371" y="83"/>
                  <a:pt x="371" y="83"/>
                </a:cubicBezTo>
                <a:cubicBezTo>
                  <a:pt x="371" y="83"/>
                  <a:pt x="371" y="83"/>
                  <a:pt x="371" y="83"/>
                </a:cubicBezTo>
                <a:cubicBezTo>
                  <a:pt x="371" y="82"/>
                  <a:pt x="371" y="80"/>
                  <a:pt x="371" y="78"/>
                </a:cubicBezTo>
                <a:cubicBezTo>
                  <a:pt x="371" y="77"/>
                  <a:pt x="371" y="75"/>
                  <a:pt x="370" y="74"/>
                </a:cubicBezTo>
                <a:cubicBezTo>
                  <a:pt x="370" y="73"/>
                  <a:pt x="368" y="71"/>
                  <a:pt x="367" y="71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360" y="71"/>
                  <a:pt x="356" y="76"/>
                  <a:pt x="351" y="78"/>
                </a:cubicBezTo>
                <a:cubicBezTo>
                  <a:pt x="348" y="79"/>
                  <a:pt x="346" y="81"/>
                  <a:pt x="346" y="83"/>
                </a:cubicBezTo>
                <a:cubicBezTo>
                  <a:pt x="346" y="85"/>
                  <a:pt x="348" y="87"/>
                  <a:pt x="350" y="88"/>
                </a:cubicBezTo>
                <a:cubicBezTo>
                  <a:pt x="348" y="88"/>
                  <a:pt x="346" y="88"/>
                  <a:pt x="344" y="88"/>
                </a:cubicBezTo>
                <a:cubicBezTo>
                  <a:pt x="342" y="87"/>
                  <a:pt x="340" y="87"/>
                  <a:pt x="339" y="87"/>
                </a:cubicBezTo>
                <a:cubicBezTo>
                  <a:pt x="338" y="87"/>
                  <a:pt x="338" y="86"/>
                  <a:pt x="338" y="86"/>
                </a:cubicBezTo>
                <a:cubicBezTo>
                  <a:pt x="337" y="83"/>
                  <a:pt x="333" y="80"/>
                  <a:pt x="327" y="80"/>
                </a:cubicBezTo>
                <a:cubicBezTo>
                  <a:pt x="327" y="80"/>
                  <a:pt x="326" y="80"/>
                  <a:pt x="325" y="80"/>
                </a:cubicBezTo>
                <a:cubicBezTo>
                  <a:pt x="321" y="80"/>
                  <a:pt x="316" y="82"/>
                  <a:pt x="312" y="83"/>
                </a:cubicBezTo>
                <a:cubicBezTo>
                  <a:pt x="310" y="84"/>
                  <a:pt x="308" y="84"/>
                  <a:pt x="307" y="85"/>
                </a:cubicBezTo>
                <a:cubicBezTo>
                  <a:pt x="306" y="85"/>
                  <a:pt x="305" y="85"/>
                  <a:pt x="305" y="85"/>
                </a:cubicBezTo>
                <a:cubicBezTo>
                  <a:pt x="305" y="86"/>
                  <a:pt x="305" y="86"/>
                  <a:pt x="304" y="86"/>
                </a:cubicBezTo>
                <a:cubicBezTo>
                  <a:pt x="304" y="86"/>
                  <a:pt x="303" y="86"/>
                  <a:pt x="302" y="86"/>
                </a:cubicBezTo>
                <a:cubicBezTo>
                  <a:pt x="302" y="87"/>
                  <a:pt x="301" y="88"/>
                  <a:pt x="301" y="89"/>
                </a:cubicBezTo>
                <a:cubicBezTo>
                  <a:pt x="301" y="89"/>
                  <a:pt x="302" y="90"/>
                  <a:pt x="302" y="90"/>
                </a:cubicBezTo>
                <a:cubicBezTo>
                  <a:pt x="301" y="90"/>
                  <a:pt x="300" y="90"/>
                  <a:pt x="299" y="91"/>
                </a:cubicBezTo>
                <a:cubicBezTo>
                  <a:pt x="297" y="91"/>
                  <a:pt x="296" y="93"/>
                  <a:pt x="295" y="95"/>
                </a:cubicBezTo>
                <a:cubicBezTo>
                  <a:pt x="295" y="95"/>
                  <a:pt x="295" y="96"/>
                  <a:pt x="295" y="96"/>
                </a:cubicBezTo>
                <a:cubicBezTo>
                  <a:pt x="295" y="97"/>
                  <a:pt x="296" y="99"/>
                  <a:pt x="296" y="99"/>
                </a:cubicBezTo>
                <a:cubicBezTo>
                  <a:pt x="299" y="101"/>
                  <a:pt x="301" y="100"/>
                  <a:pt x="304" y="100"/>
                </a:cubicBezTo>
                <a:cubicBezTo>
                  <a:pt x="304" y="100"/>
                  <a:pt x="304" y="100"/>
                  <a:pt x="304" y="100"/>
                </a:cubicBezTo>
                <a:cubicBezTo>
                  <a:pt x="307" y="100"/>
                  <a:pt x="309" y="100"/>
                  <a:pt x="312" y="100"/>
                </a:cubicBezTo>
                <a:cubicBezTo>
                  <a:pt x="314" y="100"/>
                  <a:pt x="316" y="100"/>
                  <a:pt x="318" y="99"/>
                </a:cubicBezTo>
                <a:cubicBezTo>
                  <a:pt x="319" y="99"/>
                  <a:pt x="323" y="97"/>
                  <a:pt x="326" y="97"/>
                </a:cubicBezTo>
                <a:cubicBezTo>
                  <a:pt x="326" y="97"/>
                  <a:pt x="326" y="97"/>
                  <a:pt x="326" y="97"/>
                </a:cubicBezTo>
                <a:cubicBezTo>
                  <a:pt x="326" y="98"/>
                  <a:pt x="326" y="100"/>
                  <a:pt x="327" y="101"/>
                </a:cubicBezTo>
                <a:cubicBezTo>
                  <a:pt x="326" y="101"/>
                  <a:pt x="326" y="101"/>
                  <a:pt x="326" y="101"/>
                </a:cubicBezTo>
                <a:cubicBezTo>
                  <a:pt x="326" y="101"/>
                  <a:pt x="325" y="101"/>
                  <a:pt x="325" y="101"/>
                </a:cubicBezTo>
                <a:cubicBezTo>
                  <a:pt x="322" y="100"/>
                  <a:pt x="320" y="102"/>
                  <a:pt x="318" y="102"/>
                </a:cubicBezTo>
                <a:cubicBezTo>
                  <a:pt x="317" y="103"/>
                  <a:pt x="317" y="104"/>
                  <a:pt x="315" y="104"/>
                </a:cubicBezTo>
                <a:cubicBezTo>
                  <a:pt x="315" y="104"/>
                  <a:pt x="314" y="104"/>
                  <a:pt x="313" y="103"/>
                </a:cubicBezTo>
                <a:cubicBezTo>
                  <a:pt x="312" y="103"/>
                  <a:pt x="310" y="103"/>
                  <a:pt x="309" y="103"/>
                </a:cubicBezTo>
                <a:cubicBezTo>
                  <a:pt x="305" y="103"/>
                  <a:pt x="303" y="104"/>
                  <a:pt x="300" y="104"/>
                </a:cubicBezTo>
                <a:cubicBezTo>
                  <a:pt x="300" y="104"/>
                  <a:pt x="299" y="104"/>
                  <a:pt x="298" y="103"/>
                </a:cubicBezTo>
                <a:cubicBezTo>
                  <a:pt x="296" y="103"/>
                  <a:pt x="294" y="103"/>
                  <a:pt x="292" y="103"/>
                </a:cubicBezTo>
                <a:cubicBezTo>
                  <a:pt x="290" y="103"/>
                  <a:pt x="289" y="103"/>
                  <a:pt x="287" y="104"/>
                </a:cubicBezTo>
                <a:cubicBezTo>
                  <a:pt x="286" y="105"/>
                  <a:pt x="285" y="107"/>
                  <a:pt x="284" y="108"/>
                </a:cubicBezTo>
                <a:cubicBezTo>
                  <a:pt x="284" y="110"/>
                  <a:pt x="283" y="113"/>
                  <a:pt x="282" y="115"/>
                </a:cubicBezTo>
                <a:cubicBezTo>
                  <a:pt x="282" y="116"/>
                  <a:pt x="282" y="116"/>
                  <a:pt x="281" y="117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0" y="117"/>
                  <a:pt x="279" y="118"/>
                  <a:pt x="278" y="118"/>
                </a:cubicBezTo>
                <a:cubicBezTo>
                  <a:pt x="277" y="119"/>
                  <a:pt x="276" y="120"/>
                  <a:pt x="276" y="122"/>
                </a:cubicBezTo>
                <a:cubicBezTo>
                  <a:pt x="276" y="124"/>
                  <a:pt x="277" y="125"/>
                  <a:pt x="278" y="126"/>
                </a:cubicBezTo>
                <a:cubicBezTo>
                  <a:pt x="280" y="126"/>
                  <a:pt x="281" y="127"/>
                  <a:pt x="284" y="127"/>
                </a:cubicBezTo>
                <a:cubicBezTo>
                  <a:pt x="288" y="127"/>
                  <a:pt x="287" y="128"/>
                  <a:pt x="288" y="128"/>
                </a:cubicBezTo>
                <a:cubicBezTo>
                  <a:pt x="288" y="129"/>
                  <a:pt x="289" y="130"/>
                  <a:pt x="290" y="131"/>
                </a:cubicBezTo>
                <a:cubicBezTo>
                  <a:pt x="291" y="132"/>
                  <a:pt x="293" y="132"/>
                  <a:pt x="295" y="132"/>
                </a:cubicBezTo>
                <a:cubicBezTo>
                  <a:pt x="295" y="132"/>
                  <a:pt x="296" y="132"/>
                  <a:pt x="296" y="132"/>
                </a:cubicBezTo>
                <a:cubicBezTo>
                  <a:pt x="300" y="132"/>
                  <a:pt x="304" y="131"/>
                  <a:pt x="307" y="131"/>
                </a:cubicBezTo>
                <a:cubicBezTo>
                  <a:pt x="311" y="130"/>
                  <a:pt x="314" y="129"/>
                  <a:pt x="315" y="125"/>
                </a:cubicBezTo>
                <a:cubicBezTo>
                  <a:pt x="316" y="125"/>
                  <a:pt x="316" y="124"/>
                  <a:pt x="316" y="124"/>
                </a:cubicBezTo>
                <a:cubicBezTo>
                  <a:pt x="318" y="127"/>
                  <a:pt x="323" y="135"/>
                  <a:pt x="323" y="135"/>
                </a:cubicBezTo>
                <a:cubicBezTo>
                  <a:pt x="324" y="135"/>
                  <a:pt x="324" y="135"/>
                  <a:pt x="324" y="135"/>
                </a:cubicBezTo>
                <a:cubicBezTo>
                  <a:pt x="324" y="135"/>
                  <a:pt x="327" y="138"/>
                  <a:pt x="330" y="140"/>
                </a:cubicBezTo>
                <a:cubicBezTo>
                  <a:pt x="329" y="141"/>
                  <a:pt x="329" y="141"/>
                  <a:pt x="329" y="141"/>
                </a:cubicBezTo>
                <a:cubicBezTo>
                  <a:pt x="329" y="141"/>
                  <a:pt x="328" y="141"/>
                  <a:pt x="328" y="140"/>
                </a:cubicBezTo>
                <a:cubicBezTo>
                  <a:pt x="325" y="139"/>
                  <a:pt x="322" y="138"/>
                  <a:pt x="320" y="137"/>
                </a:cubicBezTo>
                <a:cubicBezTo>
                  <a:pt x="317" y="137"/>
                  <a:pt x="315" y="136"/>
                  <a:pt x="314" y="136"/>
                </a:cubicBezTo>
                <a:cubicBezTo>
                  <a:pt x="312" y="134"/>
                  <a:pt x="310" y="133"/>
                  <a:pt x="307" y="133"/>
                </a:cubicBezTo>
                <a:cubicBezTo>
                  <a:pt x="304" y="132"/>
                  <a:pt x="301" y="132"/>
                  <a:pt x="299" y="132"/>
                </a:cubicBezTo>
                <a:cubicBezTo>
                  <a:pt x="296" y="132"/>
                  <a:pt x="294" y="132"/>
                  <a:pt x="293" y="133"/>
                </a:cubicBezTo>
                <a:cubicBezTo>
                  <a:pt x="293" y="133"/>
                  <a:pt x="293" y="133"/>
                  <a:pt x="292" y="133"/>
                </a:cubicBezTo>
                <a:cubicBezTo>
                  <a:pt x="291" y="133"/>
                  <a:pt x="289" y="132"/>
                  <a:pt x="287" y="132"/>
                </a:cubicBezTo>
                <a:cubicBezTo>
                  <a:pt x="286" y="131"/>
                  <a:pt x="284" y="131"/>
                  <a:pt x="283" y="131"/>
                </a:cubicBezTo>
                <a:cubicBezTo>
                  <a:pt x="281" y="131"/>
                  <a:pt x="280" y="131"/>
                  <a:pt x="279" y="132"/>
                </a:cubicBezTo>
                <a:cubicBezTo>
                  <a:pt x="278" y="133"/>
                  <a:pt x="276" y="134"/>
                  <a:pt x="275" y="135"/>
                </a:cubicBezTo>
                <a:cubicBezTo>
                  <a:pt x="274" y="134"/>
                  <a:pt x="274" y="132"/>
                  <a:pt x="273" y="131"/>
                </a:cubicBezTo>
                <a:cubicBezTo>
                  <a:pt x="272" y="130"/>
                  <a:pt x="271" y="129"/>
                  <a:pt x="270" y="129"/>
                </a:cubicBezTo>
                <a:cubicBezTo>
                  <a:pt x="267" y="129"/>
                  <a:pt x="267" y="131"/>
                  <a:pt x="266" y="131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64" y="132"/>
                  <a:pt x="264" y="132"/>
                  <a:pt x="264" y="133"/>
                </a:cubicBezTo>
                <a:cubicBezTo>
                  <a:pt x="263" y="132"/>
                  <a:pt x="259" y="130"/>
                  <a:pt x="255" y="130"/>
                </a:cubicBezTo>
                <a:cubicBezTo>
                  <a:pt x="253" y="130"/>
                  <a:pt x="252" y="130"/>
                  <a:pt x="251" y="130"/>
                </a:cubicBezTo>
                <a:cubicBezTo>
                  <a:pt x="248" y="132"/>
                  <a:pt x="246" y="133"/>
                  <a:pt x="246" y="134"/>
                </a:cubicBezTo>
                <a:cubicBezTo>
                  <a:pt x="245" y="134"/>
                  <a:pt x="245" y="134"/>
                  <a:pt x="242" y="134"/>
                </a:cubicBezTo>
                <a:cubicBezTo>
                  <a:pt x="241" y="134"/>
                  <a:pt x="241" y="134"/>
                  <a:pt x="240" y="134"/>
                </a:cubicBezTo>
                <a:cubicBezTo>
                  <a:pt x="233" y="134"/>
                  <a:pt x="231" y="133"/>
                  <a:pt x="228" y="132"/>
                </a:cubicBezTo>
                <a:cubicBezTo>
                  <a:pt x="228" y="132"/>
                  <a:pt x="227" y="132"/>
                  <a:pt x="226" y="133"/>
                </a:cubicBezTo>
                <a:cubicBezTo>
                  <a:pt x="224" y="133"/>
                  <a:pt x="224" y="133"/>
                  <a:pt x="224" y="133"/>
                </a:cubicBezTo>
                <a:cubicBezTo>
                  <a:pt x="222" y="133"/>
                  <a:pt x="221" y="135"/>
                  <a:pt x="222" y="136"/>
                </a:cubicBezTo>
                <a:cubicBezTo>
                  <a:pt x="221" y="136"/>
                  <a:pt x="222" y="137"/>
                  <a:pt x="220" y="138"/>
                </a:cubicBezTo>
                <a:cubicBezTo>
                  <a:pt x="219" y="139"/>
                  <a:pt x="218" y="140"/>
                  <a:pt x="217" y="140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5" y="141"/>
                  <a:pt x="215" y="141"/>
                  <a:pt x="215" y="140"/>
                </a:cubicBezTo>
                <a:cubicBezTo>
                  <a:pt x="213" y="137"/>
                  <a:pt x="210" y="136"/>
                  <a:pt x="209" y="136"/>
                </a:cubicBezTo>
                <a:cubicBezTo>
                  <a:pt x="209" y="136"/>
                  <a:pt x="208" y="135"/>
                  <a:pt x="207" y="134"/>
                </a:cubicBezTo>
                <a:cubicBezTo>
                  <a:pt x="205" y="134"/>
                  <a:pt x="203" y="133"/>
                  <a:pt x="201" y="133"/>
                </a:cubicBezTo>
                <a:cubicBezTo>
                  <a:pt x="200" y="133"/>
                  <a:pt x="198" y="133"/>
                  <a:pt x="197" y="134"/>
                </a:cubicBezTo>
                <a:cubicBezTo>
                  <a:pt x="196" y="134"/>
                  <a:pt x="195" y="134"/>
                  <a:pt x="194" y="134"/>
                </a:cubicBezTo>
                <a:cubicBezTo>
                  <a:pt x="191" y="134"/>
                  <a:pt x="188" y="133"/>
                  <a:pt x="186" y="133"/>
                </a:cubicBezTo>
                <a:cubicBezTo>
                  <a:pt x="183" y="132"/>
                  <a:pt x="182" y="131"/>
                  <a:pt x="180" y="131"/>
                </a:cubicBezTo>
                <a:cubicBezTo>
                  <a:pt x="178" y="131"/>
                  <a:pt x="161" y="130"/>
                  <a:pt x="158" y="129"/>
                </a:cubicBezTo>
                <a:cubicBezTo>
                  <a:pt x="155" y="128"/>
                  <a:pt x="150" y="128"/>
                  <a:pt x="146" y="128"/>
                </a:cubicBezTo>
                <a:cubicBezTo>
                  <a:pt x="143" y="128"/>
                  <a:pt x="141" y="128"/>
                  <a:pt x="139" y="129"/>
                </a:cubicBezTo>
                <a:cubicBezTo>
                  <a:pt x="136" y="129"/>
                  <a:pt x="129" y="129"/>
                  <a:pt x="127" y="129"/>
                </a:cubicBezTo>
                <a:cubicBezTo>
                  <a:pt x="126" y="129"/>
                  <a:pt x="125" y="128"/>
                  <a:pt x="124" y="127"/>
                </a:cubicBezTo>
                <a:cubicBezTo>
                  <a:pt x="123" y="126"/>
                  <a:pt x="122" y="125"/>
                  <a:pt x="121" y="125"/>
                </a:cubicBezTo>
                <a:cubicBezTo>
                  <a:pt x="120" y="124"/>
                  <a:pt x="119" y="124"/>
                  <a:pt x="117" y="123"/>
                </a:cubicBezTo>
                <a:cubicBezTo>
                  <a:pt x="116" y="123"/>
                  <a:pt x="115" y="124"/>
                  <a:pt x="114" y="124"/>
                </a:cubicBezTo>
                <a:cubicBezTo>
                  <a:pt x="113" y="124"/>
                  <a:pt x="112" y="125"/>
                  <a:pt x="111" y="125"/>
                </a:cubicBezTo>
                <a:cubicBezTo>
                  <a:pt x="111" y="125"/>
                  <a:pt x="110" y="125"/>
                  <a:pt x="110" y="124"/>
                </a:cubicBezTo>
                <a:cubicBezTo>
                  <a:pt x="107" y="121"/>
                  <a:pt x="103" y="119"/>
                  <a:pt x="103" y="119"/>
                </a:cubicBezTo>
                <a:cubicBezTo>
                  <a:pt x="102" y="119"/>
                  <a:pt x="101" y="119"/>
                  <a:pt x="101" y="119"/>
                </a:cubicBezTo>
                <a:cubicBezTo>
                  <a:pt x="100" y="119"/>
                  <a:pt x="99" y="120"/>
                  <a:pt x="99" y="121"/>
                </a:cubicBezTo>
                <a:cubicBezTo>
                  <a:pt x="99" y="121"/>
                  <a:pt x="99" y="122"/>
                  <a:pt x="98" y="123"/>
                </a:cubicBezTo>
                <a:cubicBezTo>
                  <a:pt x="97" y="125"/>
                  <a:pt x="96" y="126"/>
                  <a:pt x="96" y="126"/>
                </a:cubicBezTo>
                <a:cubicBezTo>
                  <a:pt x="93" y="127"/>
                  <a:pt x="88" y="129"/>
                  <a:pt x="86" y="129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5" y="128"/>
                  <a:pt x="84" y="128"/>
                  <a:pt x="84" y="128"/>
                </a:cubicBezTo>
                <a:cubicBezTo>
                  <a:pt x="81" y="128"/>
                  <a:pt x="78" y="130"/>
                  <a:pt x="75" y="131"/>
                </a:cubicBezTo>
                <a:cubicBezTo>
                  <a:pt x="72" y="132"/>
                  <a:pt x="70" y="133"/>
                  <a:pt x="70" y="133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7" y="135"/>
                  <a:pt x="65" y="137"/>
                </a:cubicBezTo>
                <a:cubicBezTo>
                  <a:pt x="64" y="138"/>
                  <a:pt x="63" y="139"/>
                  <a:pt x="62" y="139"/>
                </a:cubicBezTo>
                <a:cubicBezTo>
                  <a:pt x="62" y="140"/>
                  <a:pt x="62" y="140"/>
                  <a:pt x="61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0" y="140"/>
                  <a:pt x="58" y="139"/>
                  <a:pt x="55" y="139"/>
                </a:cubicBezTo>
                <a:cubicBezTo>
                  <a:pt x="54" y="139"/>
                  <a:pt x="54" y="139"/>
                  <a:pt x="53" y="139"/>
                </a:cubicBezTo>
                <a:cubicBezTo>
                  <a:pt x="52" y="140"/>
                  <a:pt x="50" y="141"/>
                  <a:pt x="50" y="143"/>
                </a:cubicBezTo>
                <a:cubicBezTo>
                  <a:pt x="50" y="143"/>
                  <a:pt x="50" y="144"/>
                  <a:pt x="50" y="144"/>
                </a:cubicBezTo>
                <a:cubicBezTo>
                  <a:pt x="51" y="144"/>
                  <a:pt x="51" y="146"/>
                  <a:pt x="52" y="149"/>
                </a:cubicBezTo>
                <a:cubicBezTo>
                  <a:pt x="53" y="151"/>
                  <a:pt x="56" y="152"/>
                  <a:pt x="60" y="152"/>
                </a:cubicBezTo>
                <a:cubicBezTo>
                  <a:pt x="64" y="152"/>
                  <a:pt x="65" y="153"/>
                  <a:pt x="66" y="154"/>
                </a:cubicBezTo>
                <a:cubicBezTo>
                  <a:pt x="67" y="154"/>
                  <a:pt x="68" y="156"/>
                  <a:pt x="71" y="156"/>
                </a:cubicBezTo>
                <a:cubicBezTo>
                  <a:pt x="72" y="157"/>
                  <a:pt x="73" y="157"/>
                  <a:pt x="74" y="157"/>
                </a:cubicBezTo>
                <a:cubicBezTo>
                  <a:pt x="74" y="157"/>
                  <a:pt x="75" y="157"/>
                  <a:pt x="77" y="159"/>
                </a:cubicBezTo>
                <a:cubicBezTo>
                  <a:pt x="77" y="160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4" y="161"/>
                  <a:pt x="69" y="159"/>
                  <a:pt x="67" y="157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4"/>
                  <a:pt x="62" y="153"/>
                  <a:pt x="61" y="154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49" y="157"/>
                  <a:pt x="41" y="161"/>
                  <a:pt x="41" y="161"/>
                </a:cubicBezTo>
                <a:cubicBezTo>
                  <a:pt x="40" y="162"/>
                  <a:pt x="39" y="163"/>
                  <a:pt x="40" y="165"/>
                </a:cubicBezTo>
                <a:cubicBezTo>
                  <a:pt x="40" y="165"/>
                  <a:pt x="42" y="170"/>
                  <a:pt x="47" y="174"/>
                </a:cubicBezTo>
                <a:cubicBezTo>
                  <a:pt x="53" y="178"/>
                  <a:pt x="62" y="178"/>
                  <a:pt x="63" y="178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1" y="179"/>
                  <a:pt x="59" y="180"/>
                  <a:pt x="58" y="182"/>
                </a:cubicBezTo>
                <a:cubicBezTo>
                  <a:pt x="56" y="183"/>
                  <a:pt x="54" y="184"/>
                  <a:pt x="53" y="185"/>
                </a:cubicBezTo>
                <a:cubicBezTo>
                  <a:pt x="52" y="186"/>
                  <a:pt x="50" y="188"/>
                  <a:pt x="50" y="190"/>
                </a:cubicBezTo>
                <a:cubicBezTo>
                  <a:pt x="50" y="192"/>
                  <a:pt x="50" y="193"/>
                  <a:pt x="51" y="194"/>
                </a:cubicBezTo>
                <a:cubicBezTo>
                  <a:pt x="52" y="196"/>
                  <a:pt x="53" y="197"/>
                  <a:pt x="54" y="199"/>
                </a:cubicBezTo>
                <a:cubicBezTo>
                  <a:pt x="54" y="199"/>
                  <a:pt x="53" y="199"/>
                  <a:pt x="53" y="199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1" y="199"/>
                  <a:pt x="50" y="199"/>
                  <a:pt x="49" y="199"/>
                </a:cubicBezTo>
                <a:cubicBezTo>
                  <a:pt x="48" y="199"/>
                  <a:pt x="47" y="200"/>
                  <a:pt x="45" y="201"/>
                </a:cubicBezTo>
                <a:cubicBezTo>
                  <a:pt x="44" y="201"/>
                  <a:pt x="43" y="202"/>
                  <a:pt x="43" y="203"/>
                </a:cubicBezTo>
                <a:cubicBezTo>
                  <a:pt x="43" y="205"/>
                  <a:pt x="44" y="206"/>
                  <a:pt x="44" y="206"/>
                </a:cubicBezTo>
                <a:cubicBezTo>
                  <a:pt x="45" y="207"/>
                  <a:pt x="46" y="208"/>
                  <a:pt x="47" y="209"/>
                </a:cubicBezTo>
                <a:cubicBezTo>
                  <a:pt x="49" y="209"/>
                  <a:pt x="50" y="210"/>
                  <a:pt x="51" y="210"/>
                </a:cubicBezTo>
                <a:cubicBezTo>
                  <a:pt x="54" y="210"/>
                  <a:pt x="54" y="208"/>
                  <a:pt x="55" y="207"/>
                </a:cubicBezTo>
                <a:cubicBezTo>
                  <a:pt x="56" y="206"/>
                  <a:pt x="57" y="205"/>
                  <a:pt x="57" y="203"/>
                </a:cubicBezTo>
                <a:cubicBezTo>
                  <a:pt x="57" y="202"/>
                  <a:pt x="57" y="202"/>
                  <a:pt x="57" y="202"/>
                </a:cubicBezTo>
                <a:cubicBezTo>
                  <a:pt x="58" y="203"/>
                  <a:pt x="59" y="204"/>
                  <a:pt x="59" y="205"/>
                </a:cubicBezTo>
                <a:cubicBezTo>
                  <a:pt x="60" y="205"/>
                  <a:pt x="60" y="205"/>
                  <a:pt x="60" y="206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60" y="208"/>
                  <a:pt x="63" y="209"/>
                  <a:pt x="64" y="209"/>
                </a:cubicBezTo>
                <a:cubicBezTo>
                  <a:pt x="66" y="209"/>
                  <a:pt x="68" y="208"/>
                  <a:pt x="70" y="207"/>
                </a:cubicBezTo>
                <a:cubicBezTo>
                  <a:pt x="72" y="206"/>
                  <a:pt x="73" y="205"/>
                  <a:pt x="74" y="203"/>
                </a:cubicBezTo>
                <a:cubicBezTo>
                  <a:pt x="74" y="203"/>
                  <a:pt x="74" y="204"/>
                  <a:pt x="74" y="204"/>
                </a:cubicBezTo>
                <a:cubicBezTo>
                  <a:pt x="74" y="205"/>
                  <a:pt x="74" y="206"/>
                  <a:pt x="74" y="206"/>
                </a:cubicBezTo>
                <a:cubicBezTo>
                  <a:pt x="74" y="210"/>
                  <a:pt x="76" y="212"/>
                  <a:pt x="77" y="213"/>
                </a:cubicBezTo>
                <a:cubicBezTo>
                  <a:pt x="79" y="214"/>
                  <a:pt x="81" y="214"/>
                  <a:pt x="81" y="214"/>
                </a:cubicBezTo>
                <a:cubicBezTo>
                  <a:pt x="82" y="215"/>
                  <a:pt x="83" y="214"/>
                  <a:pt x="83" y="213"/>
                </a:cubicBezTo>
                <a:cubicBezTo>
                  <a:pt x="83" y="213"/>
                  <a:pt x="84" y="212"/>
                  <a:pt x="85" y="211"/>
                </a:cubicBezTo>
                <a:cubicBezTo>
                  <a:pt x="85" y="211"/>
                  <a:pt x="85" y="211"/>
                  <a:pt x="85" y="210"/>
                </a:cubicBezTo>
                <a:cubicBezTo>
                  <a:pt x="86" y="211"/>
                  <a:pt x="87" y="212"/>
                  <a:pt x="87" y="213"/>
                </a:cubicBezTo>
                <a:cubicBezTo>
                  <a:pt x="89" y="214"/>
                  <a:pt x="90" y="215"/>
                  <a:pt x="90" y="215"/>
                </a:cubicBezTo>
                <a:cubicBezTo>
                  <a:pt x="91" y="216"/>
                  <a:pt x="92" y="217"/>
                  <a:pt x="93" y="216"/>
                </a:cubicBezTo>
                <a:cubicBezTo>
                  <a:pt x="93" y="216"/>
                  <a:pt x="94" y="215"/>
                  <a:pt x="95" y="214"/>
                </a:cubicBezTo>
                <a:cubicBezTo>
                  <a:pt x="96" y="214"/>
                  <a:pt x="97" y="213"/>
                  <a:pt x="98" y="213"/>
                </a:cubicBezTo>
                <a:cubicBezTo>
                  <a:pt x="98" y="214"/>
                  <a:pt x="98" y="214"/>
                  <a:pt x="98" y="214"/>
                </a:cubicBezTo>
                <a:cubicBezTo>
                  <a:pt x="98" y="214"/>
                  <a:pt x="97" y="215"/>
                  <a:pt x="96" y="215"/>
                </a:cubicBezTo>
                <a:cubicBezTo>
                  <a:pt x="95" y="216"/>
                  <a:pt x="94" y="217"/>
                  <a:pt x="93" y="218"/>
                </a:cubicBezTo>
                <a:cubicBezTo>
                  <a:pt x="92" y="219"/>
                  <a:pt x="88" y="220"/>
                  <a:pt x="85" y="222"/>
                </a:cubicBezTo>
                <a:cubicBezTo>
                  <a:pt x="82" y="223"/>
                  <a:pt x="79" y="225"/>
                  <a:pt x="77" y="226"/>
                </a:cubicBezTo>
                <a:cubicBezTo>
                  <a:pt x="76" y="227"/>
                  <a:pt x="73" y="228"/>
                  <a:pt x="70" y="230"/>
                </a:cubicBezTo>
                <a:cubicBezTo>
                  <a:pt x="69" y="231"/>
                  <a:pt x="68" y="231"/>
                  <a:pt x="66" y="232"/>
                </a:cubicBezTo>
                <a:cubicBezTo>
                  <a:pt x="66" y="232"/>
                  <a:pt x="65" y="232"/>
                  <a:pt x="65" y="232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3" y="232"/>
                  <a:pt x="61" y="234"/>
                  <a:pt x="61" y="235"/>
                </a:cubicBezTo>
                <a:cubicBezTo>
                  <a:pt x="60" y="236"/>
                  <a:pt x="60" y="237"/>
                  <a:pt x="60" y="238"/>
                </a:cubicBezTo>
                <a:cubicBezTo>
                  <a:pt x="60" y="239"/>
                  <a:pt x="60" y="241"/>
                  <a:pt x="61" y="242"/>
                </a:cubicBezTo>
                <a:cubicBezTo>
                  <a:pt x="62" y="243"/>
                  <a:pt x="63" y="244"/>
                  <a:pt x="65" y="244"/>
                </a:cubicBezTo>
                <a:cubicBezTo>
                  <a:pt x="65" y="244"/>
                  <a:pt x="66" y="244"/>
                  <a:pt x="66" y="244"/>
                </a:cubicBezTo>
                <a:cubicBezTo>
                  <a:pt x="71" y="243"/>
                  <a:pt x="82" y="238"/>
                  <a:pt x="86" y="236"/>
                </a:cubicBezTo>
                <a:cubicBezTo>
                  <a:pt x="86" y="236"/>
                  <a:pt x="86" y="236"/>
                  <a:pt x="87" y="236"/>
                </a:cubicBezTo>
                <a:cubicBezTo>
                  <a:pt x="87" y="236"/>
                  <a:pt x="87" y="236"/>
                  <a:pt x="87" y="236"/>
                </a:cubicBezTo>
                <a:cubicBezTo>
                  <a:pt x="87" y="236"/>
                  <a:pt x="88" y="236"/>
                  <a:pt x="89" y="236"/>
                </a:cubicBezTo>
                <a:cubicBezTo>
                  <a:pt x="91" y="236"/>
                  <a:pt x="93" y="235"/>
                  <a:pt x="97" y="233"/>
                </a:cubicBezTo>
                <a:cubicBezTo>
                  <a:pt x="101" y="231"/>
                  <a:pt x="104" y="228"/>
                  <a:pt x="107" y="227"/>
                </a:cubicBezTo>
                <a:cubicBezTo>
                  <a:pt x="108" y="226"/>
                  <a:pt x="109" y="225"/>
                  <a:pt x="110" y="225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2" y="225"/>
                  <a:pt x="114" y="229"/>
                  <a:pt x="118" y="230"/>
                </a:cubicBezTo>
                <a:cubicBezTo>
                  <a:pt x="118" y="230"/>
                  <a:pt x="119" y="230"/>
                  <a:pt x="120" y="230"/>
                </a:cubicBezTo>
                <a:cubicBezTo>
                  <a:pt x="125" y="230"/>
                  <a:pt x="128" y="225"/>
                  <a:pt x="129" y="224"/>
                </a:cubicBezTo>
                <a:cubicBezTo>
                  <a:pt x="132" y="222"/>
                  <a:pt x="133" y="219"/>
                  <a:pt x="133" y="216"/>
                </a:cubicBezTo>
                <a:cubicBezTo>
                  <a:pt x="133" y="215"/>
                  <a:pt x="133" y="214"/>
                  <a:pt x="133" y="213"/>
                </a:cubicBezTo>
                <a:cubicBezTo>
                  <a:pt x="132" y="213"/>
                  <a:pt x="131" y="212"/>
                  <a:pt x="130" y="212"/>
                </a:cubicBezTo>
                <a:cubicBezTo>
                  <a:pt x="130" y="212"/>
                  <a:pt x="129" y="212"/>
                  <a:pt x="129" y="212"/>
                </a:cubicBezTo>
                <a:cubicBezTo>
                  <a:pt x="129" y="212"/>
                  <a:pt x="128" y="212"/>
                  <a:pt x="128" y="212"/>
                </a:cubicBezTo>
                <a:cubicBezTo>
                  <a:pt x="129" y="211"/>
                  <a:pt x="130" y="209"/>
                  <a:pt x="130" y="207"/>
                </a:cubicBezTo>
                <a:cubicBezTo>
                  <a:pt x="130" y="205"/>
                  <a:pt x="131" y="202"/>
                  <a:pt x="133" y="201"/>
                </a:cubicBezTo>
                <a:cubicBezTo>
                  <a:pt x="132" y="201"/>
                  <a:pt x="132" y="202"/>
                  <a:pt x="132" y="203"/>
                </a:cubicBezTo>
                <a:cubicBezTo>
                  <a:pt x="131" y="204"/>
                  <a:pt x="131" y="205"/>
                  <a:pt x="131" y="206"/>
                </a:cubicBezTo>
                <a:cubicBezTo>
                  <a:pt x="131" y="207"/>
                  <a:pt x="131" y="209"/>
                  <a:pt x="132" y="210"/>
                </a:cubicBezTo>
                <a:cubicBezTo>
                  <a:pt x="133" y="211"/>
                  <a:pt x="134" y="211"/>
                  <a:pt x="135" y="211"/>
                </a:cubicBezTo>
                <a:cubicBezTo>
                  <a:pt x="139" y="211"/>
                  <a:pt x="141" y="209"/>
                  <a:pt x="143" y="207"/>
                </a:cubicBezTo>
                <a:cubicBezTo>
                  <a:pt x="144" y="206"/>
                  <a:pt x="145" y="206"/>
                  <a:pt x="146" y="206"/>
                </a:cubicBezTo>
                <a:cubicBezTo>
                  <a:pt x="148" y="205"/>
                  <a:pt x="150" y="205"/>
                  <a:pt x="153" y="203"/>
                </a:cubicBezTo>
                <a:cubicBezTo>
                  <a:pt x="156" y="200"/>
                  <a:pt x="157" y="199"/>
                  <a:pt x="158" y="198"/>
                </a:cubicBezTo>
                <a:cubicBezTo>
                  <a:pt x="159" y="197"/>
                  <a:pt x="159" y="197"/>
                  <a:pt x="160" y="197"/>
                </a:cubicBezTo>
                <a:cubicBezTo>
                  <a:pt x="160" y="197"/>
                  <a:pt x="160" y="197"/>
                  <a:pt x="160" y="197"/>
                </a:cubicBezTo>
                <a:cubicBezTo>
                  <a:pt x="161" y="197"/>
                  <a:pt x="162" y="198"/>
                  <a:pt x="164" y="199"/>
                </a:cubicBezTo>
                <a:cubicBezTo>
                  <a:pt x="165" y="200"/>
                  <a:pt x="167" y="201"/>
                  <a:pt x="169" y="201"/>
                </a:cubicBezTo>
                <a:cubicBezTo>
                  <a:pt x="170" y="201"/>
                  <a:pt x="171" y="201"/>
                  <a:pt x="172" y="200"/>
                </a:cubicBezTo>
                <a:cubicBezTo>
                  <a:pt x="172" y="200"/>
                  <a:pt x="172" y="200"/>
                  <a:pt x="173" y="200"/>
                </a:cubicBezTo>
                <a:cubicBezTo>
                  <a:pt x="174" y="200"/>
                  <a:pt x="176" y="201"/>
                  <a:pt x="179" y="202"/>
                </a:cubicBezTo>
                <a:cubicBezTo>
                  <a:pt x="181" y="203"/>
                  <a:pt x="184" y="204"/>
                  <a:pt x="186" y="204"/>
                </a:cubicBezTo>
                <a:cubicBezTo>
                  <a:pt x="188" y="204"/>
                  <a:pt x="193" y="205"/>
                  <a:pt x="198" y="207"/>
                </a:cubicBezTo>
                <a:cubicBezTo>
                  <a:pt x="200" y="208"/>
                  <a:pt x="202" y="209"/>
                  <a:pt x="204" y="210"/>
                </a:cubicBezTo>
                <a:cubicBezTo>
                  <a:pt x="206" y="211"/>
                  <a:pt x="208" y="211"/>
                  <a:pt x="209" y="211"/>
                </a:cubicBezTo>
                <a:cubicBezTo>
                  <a:pt x="210" y="211"/>
                  <a:pt x="212" y="212"/>
                  <a:pt x="215" y="214"/>
                </a:cubicBezTo>
                <a:cubicBezTo>
                  <a:pt x="217" y="215"/>
                  <a:pt x="218" y="217"/>
                  <a:pt x="219" y="220"/>
                </a:cubicBezTo>
                <a:cubicBezTo>
                  <a:pt x="219" y="224"/>
                  <a:pt x="220" y="226"/>
                  <a:pt x="221" y="228"/>
                </a:cubicBezTo>
                <a:cubicBezTo>
                  <a:pt x="223" y="229"/>
                  <a:pt x="225" y="229"/>
                  <a:pt x="226" y="229"/>
                </a:cubicBezTo>
                <a:cubicBezTo>
                  <a:pt x="227" y="229"/>
                  <a:pt x="227" y="229"/>
                  <a:pt x="227" y="229"/>
                </a:cubicBezTo>
                <a:cubicBezTo>
                  <a:pt x="228" y="229"/>
                  <a:pt x="230" y="230"/>
                  <a:pt x="232" y="231"/>
                </a:cubicBezTo>
                <a:cubicBezTo>
                  <a:pt x="233" y="231"/>
                  <a:pt x="234" y="232"/>
                  <a:pt x="234" y="232"/>
                </a:cubicBezTo>
                <a:cubicBezTo>
                  <a:pt x="234" y="232"/>
                  <a:pt x="234" y="233"/>
                  <a:pt x="234" y="233"/>
                </a:cubicBezTo>
                <a:cubicBezTo>
                  <a:pt x="234" y="234"/>
                  <a:pt x="234" y="237"/>
                  <a:pt x="234" y="240"/>
                </a:cubicBezTo>
                <a:cubicBezTo>
                  <a:pt x="234" y="244"/>
                  <a:pt x="234" y="249"/>
                  <a:pt x="238" y="252"/>
                </a:cubicBezTo>
                <a:cubicBezTo>
                  <a:pt x="240" y="253"/>
                  <a:pt x="242" y="255"/>
                  <a:pt x="244" y="256"/>
                </a:cubicBezTo>
                <a:cubicBezTo>
                  <a:pt x="246" y="257"/>
                  <a:pt x="247" y="258"/>
                  <a:pt x="250" y="259"/>
                </a:cubicBezTo>
                <a:cubicBezTo>
                  <a:pt x="251" y="259"/>
                  <a:pt x="251" y="258"/>
                  <a:pt x="252" y="258"/>
                </a:cubicBezTo>
                <a:cubicBezTo>
                  <a:pt x="254" y="257"/>
                  <a:pt x="254" y="255"/>
                  <a:pt x="254" y="253"/>
                </a:cubicBezTo>
                <a:cubicBezTo>
                  <a:pt x="254" y="252"/>
                  <a:pt x="254" y="251"/>
                  <a:pt x="254" y="250"/>
                </a:cubicBezTo>
                <a:cubicBezTo>
                  <a:pt x="254" y="250"/>
                  <a:pt x="254" y="250"/>
                  <a:pt x="254" y="251"/>
                </a:cubicBezTo>
                <a:cubicBezTo>
                  <a:pt x="255" y="252"/>
                  <a:pt x="256" y="253"/>
                  <a:pt x="258" y="253"/>
                </a:cubicBezTo>
                <a:cubicBezTo>
                  <a:pt x="258" y="253"/>
                  <a:pt x="259" y="253"/>
                  <a:pt x="259" y="253"/>
                </a:cubicBezTo>
                <a:cubicBezTo>
                  <a:pt x="260" y="255"/>
                  <a:pt x="262" y="258"/>
                  <a:pt x="262" y="260"/>
                </a:cubicBezTo>
                <a:cubicBezTo>
                  <a:pt x="262" y="260"/>
                  <a:pt x="262" y="260"/>
                  <a:pt x="262" y="260"/>
                </a:cubicBezTo>
                <a:cubicBezTo>
                  <a:pt x="262" y="261"/>
                  <a:pt x="262" y="262"/>
                  <a:pt x="262" y="263"/>
                </a:cubicBezTo>
                <a:cubicBezTo>
                  <a:pt x="262" y="268"/>
                  <a:pt x="265" y="273"/>
                  <a:pt x="270" y="273"/>
                </a:cubicBezTo>
                <a:cubicBezTo>
                  <a:pt x="271" y="273"/>
                  <a:pt x="273" y="275"/>
                  <a:pt x="275" y="277"/>
                </a:cubicBezTo>
                <a:cubicBezTo>
                  <a:pt x="276" y="278"/>
                  <a:pt x="277" y="279"/>
                  <a:pt x="278" y="280"/>
                </a:cubicBezTo>
                <a:cubicBezTo>
                  <a:pt x="279" y="280"/>
                  <a:pt x="279" y="281"/>
                  <a:pt x="281" y="282"/>
                </a:cubicBezTo>
                <a:cubicBezTo>
                  <a:pt x="281" y="282"/>
                  <a:pt x="282" y="282"/>
                  <a:pt x="283" y="283"/>
                </a:cubicBezTo>
                <a:cubicBezTo>
                  <a:pt x="283" y="283"/>
                  <a:pt x="283" y="284"/>
                  <a:pt x="283" y="284"/>
                </a:cubicBezTo>
                <a:cubicBezTo>
                  <a:pt x="283" y="284"/>
                  <a:pt x="283" y="284"/>
                  <a:pt x="283" y="284"/>
                </a:cubicBezTo>
                <a:cubicBezTo>
                  <a:pt x="283" y="284"/>
                  <a:pt x="283" y="284"/>
                  <a:pt x="283" y="284"/>
                </a:cubicBezTo>
                <a:cubicBezTo>
                  <a:pt x="283" y="286"/>
                  <a:pt x="284" y="289"/>
                  <a:pt x="285" y="292"/>
                </a:cubicBezTo>
                <a:cubicBezTo>
                  <a:pt x="285" y="295"/>
                  <a:pt x="286" y="298"/>
                  <a:pt x="286" y="300"/>
                </a:cubicBezTo>
                <a:cubicBezTo>
                  <a:pt x="286" y="304"/>
                  <a:pt x="284" y="320"/>
                  <a:pt x="284" y="326"/>
                </a:cubicBezTo>
                <a:cubicBezTo>
                  <a:pt x="284" y="326"/>
                  <a:pt x="284" y="327"/>
                  <a:pt x="284" y="327"/>
                </a:cubicBezTo>
                <a:cubicBezTo>
                  <a:pt x="284" y="334"/>
                  <a:pt x="288" y="344"/>
                  <a:pt x="293" y="351"/>
                </a:cubicBezTo>
                <a:cubicBezTo>
                  <a:pt x="295" y="353"/>
                  <a:pt x="297" y="357"/>
                  <a:pt x="299" y="361"/>
                </a:cubicBezTo>
                <a:cubicBezTo>
                  <a:pt x="302" y="365"/>
                  <a:pt x="303" y="368"/>
                  <a:pt x="305" y="370"/>
                </a:cubicBezTo>
                <a:cubicBezTo>
                  <a:pt x="306" y="370"/>
                  <a:pt x="307" y="372"/>
                  <a:pt x="309" y="374"/>
                </a:cubicBezTo>
                <a:cubicBezTo>
                  <a:pt x="310" y="376"/>
                  <a:pt x="312" y="378"/>
                  <a:pt x="315" y="378"/>
                </a:cubicBezTo>
                <a:cubicBezTo>
                  <a:pt x="316" y="378"/>
                  <a:pt x="316" y="378"/>
                  <a:pt x="316" y="378"/>
                </a:cubicBezTo>
                <a:cubicBezTo>
                  <a:pt x="316" y="378"/>
                  <a:pt x="317" y="378"/>
                  <a:pt x="317" y="378"/>
                </a:cubicBezTo>
                <a:cubicBezTo>
                  <a:pt x="318" y="378"/>
                  <a:pt x="319" y="379"/>
                  <a:pt x="320" y="380"/>
                </a:cubicBezTo>
                <a:cubicBezTo>
                  <a:pt x="321" y="382"/>
                  <a:pt x="323" y="385"/>
                  <a:pt x="325" y="388"/>
                </a:cubicBezTo>
                <a:cubicBezTo>
                  <a:pt x="326" y="392"/>
                  <a:pt x="328" y="397"/>
                  <a:pt x="330" y="402"/>
                </a:cubicBezTo>
                <a:cubicBezTo>
                  <a:pt x="331" y="404"/>
                  <a:pt x="332" y="406"/>
                  <a:pt x="333" y="408"/>
                </a:cubicBezTo>
                <a:cubicBezTo>
                  <a:pt x="334" y="409"/>
                  <a:pt x="334" y="411"/>
                  <a:pt x="336" y="412"/>
                </a:cubicBezTo>
                <a:cubicBezTo>
                  <a:pt x="337" y="412"/>
                  <a:pt x="338" y="413"/>
                  <a:pt x="339" y="414"/>
                </a:cubicBezTo>
                <a:cubicBezTo>
                  <a:pt x="340" y="415"/>
                  <a:pt x="341" y="416"/>
                  <a:pt x="341" y="416"/>
                </a:cubicBezTo>
                <a:cubicBezTo>
                  <a:pt x="341" y="416"/>
                  <a:pt x="341" y="416"/>
                  <a:pt x="341" y="416"/>
                </a:cubicBezTo>
                <a:cubicBezTo>
                  <a:pt x="339" y="418"/>
                  <a:pt x="336" y="421"/>
                  <a:pt x="336" y="425"/>
                </a:cubicBezTo>
                <a:cubicBezTo>
                  <a:pt x="336" y="426"/>
                  <a:pt x="336" y="427"/>
                  <a:pt x="337" y="428"/>
                </a:cubicBezTo>
                <a:cubicBezTo>
                  <a:pt x="338" y="429"/>
                  <a:pt x="340" y="429"/>
                  <a:pt x="341" y="429"/>
                </a:cubicBezTo>
                <a:cubicBezTo>
                  <a:pt x="344" y="429"/>
                  <a:pt x="345" y="428"/>
                  <a:pt x="346" y="428"/>
                </a:cubicBezTo>
                <a:cubicBezTo>
                  <a:pt x="346" y="428"/>
                  <a:pt x="346" y="428"/>
                  <a:pt x="348" y="430"/>
                </a:cubicBezTo>
                <a:cubicBezTo>
                  <a:pt x="349" y="433"/>
                  <a:pt x="351" y="435"/>
                  <a:pt x="353" y="436"/>
                </a:cubicBezTo>
                <a:cubicBezTo>
                  <a:pt x="354" y="438"/>
                  <a:pt x="354" y="439"/>
                  <a:pt x="354" y="440"/>
                </a:cubicBezTo>
                <a:cubicBezTo>
                  <a:pt x="354" y="440"/>
                  <a:pt x="354" y="440"/>
                  <a:pt x="354" y="440"/>
                </a:cubicBezTo>
                <a:cubicBezTo>
                  <a:pt x="354" y="440"/>
                  <a:pt x="354" y="440"/>
                  <a:pt x="354" y="441"/>
                </a:cubicBezTo>
                <a:cubicBezTo>
                  <a:pt x="354" y="443"/>
                  <a:pt x="356" y="445"/>
                  <a:pt x="358" y="446"/>
                </a:cubicBezTo>
                <a:cubicBezTo>
                  <a:pt x="359" y="447"/>
                  <a:pt x="361" y="447"/>
                  <a:pt x="362" y="448"/>
                </a:cubicBezTo>
                <a:cubicBezTo>
                  <a:pt x="362" y="448"/>
                  <a:pt x="362" y="448"/>
                  <a:pt x="362" y="448"/>
                </a:cubicBezTo>
                <a:cubicBezTo>
                  <a:pt x="362" y="448"/>
                  <a:pt x="363" y="450"/>
                  <a:pt x="365" y="452"/>
                </a:cubicBezTo>
                <a:cubicBezTo>
                  <a:pt x="366" y="453"/>
                  <a:pt x="368" y="455"/>
                  <a:pt x="371" y="455"/>
                </a:cubicBezTo>
                <a:cubicBezTo>
                  <a:pt x="372" y="455"/>
                  <a:pt x="374" y="454"/>
                  <a:pt x="375" y="453"/>
                </a:cubicBezTo>
                <a:cubicBezTo>
                  <a:pt x="376" y="452"/>
                  <a:pt x="377" y="450"/>
                  <a:pt x="377" y="449"/>
                </a:cubicBezTo>
                <a:cubicBezTo>
                  <a:pt x="376" y="445"/>
                  <a:pt x="374" y="443"/>
                  <a:pt x="372" y="441"/>
                </a:cubicBezTo>
                <a:cubicBezTo>
                  <a:pt x="370" y="438"/>
                  <a:pt x="367" y="436"/>
                  <a:pt x="366" y="436"/>
                </a:cubicBezTo>
                <a:cubicBezTo>
                  <a:pt x="366" y="435"/>
                  <a:pt x="365" y="433"/>
                  <a:pt x="365" y="430"/>
                </a:cubicBezTo>
                <a:cubicBezTo>
                  <a:pt x="365" y="428"/>
                  <a:pt x="363" y="424"/>
                  <a:pt x="360" y="420"/>
                </a:cubicBezTo>
                <a:cubicBezTo>
                  <a:pt x="357" y="417"/>
                  <a:pt x="355" y="415"/>
                  <a:pt x="354" y="413"/>
                </a:cubicBezTo>
                <a:cubicBezTo>
                  <a:pt x="358" y="418"/>
                  <a:pt x="363" y="422"/>
                  <a:pt x="365" y="425"/>
                </a:cubicBezTo>
                <a:cubicBezTo>
                  <a:pt x="367" y="427"/>
                  <a:pt x="370" y="432"/>
                  <a:pt x="373" y="436"/>
                </a:cubicBezTo>
                <a:cubicBezTo>
                  <a:pt x="374" y="439"/>
                  <a:pt x="375" y="441"/>
                  <a:pt x="376" y="442"/>
                </a:cubicBezTo>
                <a:cubicBezTo>
                  <a:pt x="377" y="443"/>
                  <a:pt x="378" y="444"/>
                  <a:pt x="378" y="445"/>
                </a:cubicBezTo>
                <a:cubicBezTo>
                  <a:pt x="379" y="445"/>
                  <a:pt x="379" y="446"/>
                  <a:pt x="381" y="446"/>
                </a:cubicBezTo>
                <a:cubicBezTo>
                  <a:pt x="381" y="446"/>
                  <a:pt x="383" y="448"/>
                  <a:pt x="385" y="450"/>
                </a:cubicBezTo>
                <a:cubicBezTo>
                  <a:pt x="386" y="452"/>
                  <a:pt x="388" y="453"/>
                  <a:pt x="388" y="454"/>
                </a:cubicBezTo>
                <a:cubicBezTo>
                  <a:pt x="388" y="454"/>
                  <a:pt x="389" y="455"/>
                  <a:pt x="389" y="457"/>
                </a:cubicBezTo>
                <a:cubicBezTo>
                  <a:pt x="390" y="458"/>
                  <a:pt x="390" y="460"/>
                  <a:pt x="390" y="461"/>
                </a:cubicBezTo>
                <a:cubicBezTo>
                  <a:pt x="390" y="461"/>
                  <a:pt x="390" y="461"/>
                  <a:pt x="390" y="461"/>
                </a:cubicBezTo>
                <a:cubicBezTo>
                  <a:pt x="390" y="462"/>
                  <a:pt x="390" y="463"/>
                  <a:pt x="390" y="464"/>
                </a:cubicBezTo>
                <a:cubicBezTo>
                  <a:pt x="390" y="468"/>
                  <a:pt x="392" y="475"/>
                  <a:pt x="396" y="478"/>
                </a:cubicBezTo>
                <a:cubicBezTo>
                  <a:pt x="400" y="480"/>
                  <a:pt x="413" y="487"/>
                  <a:pt x="415" y="488"/>
                </a:cubicBezTo>
                <a:cubicBezTo>
                  <a:pt x="415" y="489"/>
                  <a:pt x="417" y="491"/>
                  <a:pt x="419" y="493"/>
                </a:cubicBezTo>
                <a:cubicBezTo>
                  <a:pt x="421" y="496"/>
                  <a:pt x="423" y="498"/>
                  <a:pt x="427" y="499"/>
                </a:cubicBezTo>
                <a:cubicBezTo>
                  <a:pt x="432" y="498"/>
                  <a:pt x="436" y="499"/>
                  <a:pt x="436" y="500"/>
                </a:cubicBezTo>
                <a:cubicBezTo>
                  <a:pt x="436" y="500"/>
                  <a:pt x="437" y="502"/>
                  <a:pt x="439" y="503"/>
                </a:cubicBezTo>
                <a:cubicBezTo>
                  <a:pt x="440" y="505"/>
                  <a:pt x="442" y="506"/>
                  <a:pt x="444" y="507"/>
                </a:cubicBezTo>
                <a:cubicBezTo>
                  <a:pt x="446" y="507"/>
                  <a:pt x="447" y="506"/>
                  <a:pt x="448" y="504"/>
                </a:cubicBezTo>
                <a:cubicBezTo>
                  <a:pt x="450" y="502"/>
                  <a:pt x="451" y="501"/>
                  <a:pt x="451" y="500"/>
                </a:cubicBezTo>
                <a:cubicBezTo>
                  <a:pt x="452" y="500"/>
                  <a:pt x="452" y="500"/>
                  <a:pt x="454" y="500"/>
                </a:cubicBezTo>
                <a:cubicBezTo>
                  <a:pt x="455" y="500"/>
                  <a:pt x="456" y="500"/>
                  <a:pt x="457" y="501"/>
                </a:cubicBezTo>
                <a:cubicBezTo>
                  <a:pt x="458" y="502"/>
                  <a:pt x="459" y="504"/>
                  <a:pt x="461" y="506"/>
                </a:cubicBezTo>
                <a:cubicBezTo>
                  <a:pt x="462" y="507"/>
                  <a:pt x="464" y="510"/>
                  <a:pt x="466" y="512"/>
                </a:cubicBezTo>
                <a:cubicBezTo>
                  <a:pt x="469" y="514"/>
                  <a:pt x="471" y="516"/>
                  <a:pt x="475" y="516"/>
                </a:cubicBezTo>
                <a:cubicBezTo>
                  <a:pt x="475" y="516"/>
                  <a:pt x="475" y="516"/>
                  <a:pt x="475" y="516"/>
                </a:cubicBezTo>
                <a:cubicBezTo>
                  <a:pt x="475" y="516"/>
                  <a:pt x="475" y="516"/>
                  <a:pt x="475" y="516"/>
                </a:cubicBezTo>
                <a:cubicBezTo>
                  <a:pt x="476" y="516"/>
                  <a:pt x="477" y="517"/>
                  <a:pt x="479" y="517"/>
                </a:cubicBezTo>
                <a:cubicBezTo>
                  <a:pt x="480" y="518"/>
                  <a:pt x="481" y="519"/>
                  <a:pt x="484" y="519"/>
                </a:cubicBezTo>
                <a:cubicBezTo>
                  <a:pt x="485" y="519"/>
                  <a:pt x="486" y="519"/>
                  <a:pt x="486" y="519"/>
                </a:cubicBezTo>
                <a:cubicBezTo>
                  <a:pt x="486" y="519"/>
                  <a:pt x="486" y="519"/>
                  <a:pt x="487" y="519"/>
                </a:cubicBezTo>
                <a:cubicBezTo>
                  <a:pt x="488" y="518"/>
                  <a:pt x="490" y="520"/>
                  <a:pt x="492" y="521"/>
                </a:cubicBezTo>
                <a:cubicBezTo>
                  <a:pt x="494" y="522"/>
                  <a:pt x="499" y="526"/>
                  <a:pt x="499" y="530"/>
                </a:cubicBezTo>
                <a:cubicBezTo>
                  <a:pt x="499" y="531"/>
                  <a:pt x="499" y="531"/>
                  <a:pt x="499" y="531"/>
                </a:cubicBezTo>
                <a:cubicBezTo>
                  <a:pt x="499" y="531"/>
                  <a:pt x="499" y="531"/>
                  <a:pt x="499" y="532"/>
                </a:cubicBezTo>
                <a:cubicBezTo>
                  <a:pt x="498" y="539"/>
                  <a:pt x="504" y="542"/>
                  <a:pt x="506" y="543"/>
                </a:cubicBezTo>
                <a:cubicBezTo>
                  <a:pt x="509" y="545"/>
                  <a:pt x="513" y="549"/>
                  <a:pt x="515" y="551"/>
                </a:cubicBezTo>
                <a:cubicBezTo>
                  <a:pt x="517" y="553"/>
                  <a:pt x="519" y="554"/>
                  <a:pt x="521" y="555"/>
                </a:cubicBezTo>
                <a:cubicBezTo>
                  <a:pt x="522" y="555"/>
                  <a:pt x="523" y="556"/>
                  <a:pt x="523" y="556"/>
                </a:cubicBezTo>
                <a:cubicBezTo>
                  <a:pt x="523" y="556"/>
                  <a:pt x="524" y="556"/>
                  <a:pt x="524" y="556"/>
                </a:cubicBezTo>
                <a:cubicBezTo>
                  <a:pt x="524" y="556"/>
                  <a:pt x="524" y="556"/>
                  <a:pt x="524" y="556"/>
                </a:cubicBezTo>
                <a:cubicBezTo>
                  <a:pt x="524" y="557"/>
                  <a:pt x="525" y="558"/>
                  <a:pt x="525" y="559"/>
                </a:cubicBezTo>
                <a:cubicBezTo>
                  <a:pt x="526" y="559"/>
                  <a:pt x="528" y="561"/>
                  <a:pt x="530" y="561"/>
                </a:cubicBezTo>
                <a:cubicBezTo>
                  <a:pt x="531" y="561"/>
                  <a:pt x="532" y="560"/>
                  <a:pt x="534" y="559"/>
                </a:cubicBezTo>
                <a:cubicBezTo>
                  <a:pt x="537" y="557"/>
                  <a:pt x="538" y="554"/>
                  <a:pt x="538" y="551"/>
                </a:cubicBezTo>
                <a:cubicBezTo>
                  <a:pt x="538" y="551"/>
                  <a:pt x="538" y="551"/>
                  <a:pt x="538" y="551"/>
                </a:cubicBezTo>
                <a:cubicBezTo>
                  <a:pt x="540" y="551"/>
                  <a:pt x="541" y="552"/>
                  <a:pt x="541" y="552"/>
                </a:cubicBezTo>
                <a:cubicBezTo>
                  <a:pt x="542" y="552"/>
                  <a:pt x="543" y="555"/>
                  <a:pt x="544" y="557"/>
                </a:cubicBezTo>
                <a:cubicBezTo>
                  <a:pt x="544" y="558"/>
                  <a:pt x="544" y="559"/>
                  <a:pt x="545" y="560"/>
                </a:cubicBezTo>
                <a:cubicBezTo>
                  <a:pt x="545" y="561"/>
                  <a:pt x="546" y="562"/>
                  <a:pt x="547" y="563"/>
                </a:cubicBezTo>
                <a:cubicBezTo>
                  <a:pt x="547" y="563"/>
                  <a:pt x="547" y="563"/>
                  <a:pt x="547" y="563"/>
                </a:cubicBezTo>
                <a:cubicBezTo>
                  <a:pt x="547" y="563"/>
                  <a:pt x="547" y="565"/>
                  <a:pt x="548" y="566"/>
                </a:cubicBezTo>
                <a:cubicBezTo>
                  <a:pt x="548" y="568"/>
                  <a:pt x="549" y="570"/>
                  <a:pt x="549" y="572"/>
                </a:cubicBezTo>
                <a:cubicBezTo>
                  <a:pt x="549" y="574"/>
                  <a:pt x="549" y="575"/>
                  <a:pt x="548" y="576"/>
                </a:cubicBezTo>
                <a:cubicBezTo>
                  <a:pt x="547" y="580"/>
                  <a:pt x="547" y="583"/>
                  <a:pt x="546" y="585"/>
                </a:cubicBezTo>
                <a:cubicBezTo>
                  <a:pt x="546" y="586"/>
                  <a:pt x="546" y="587"/>
                  <a:pt x="546" y="587"/>
                </a:cubicBezTo>
                <a:cubicBezTo>
                  <a:pt x="545" y="588"/>
                  <a:pt x="544" y="589"/>
                  <a:pt x="544" y="589"/>
                </a:cubicBezTo>
                <a:cubicBezTo>
                  <a:pt x="543" y="591"/>
                  <a:pt x="542" y="592"/>
                  <a:pt x="541" y="594"/>
                </a:cubicBezTo>
                <a:cubicBezTo>
                  <a:pt x="540" y="595"/>
                  <a:pt x="539" y="596"/>
                  <a:pt x="539" y="597"/>
                </a:cubicBezTo>
                <a:cubicBezTo>
                  <a:pt x="537" y="598"/>
                  <a:pt x="535" y="600"/>
                  <a:pt x="532" y="603"/>
                </a:cubicBezTo>
                <a:cubicBezTo>
                  <a:pt x="530" y="605"/>
                  <a:pt x="528" y="608"/>
                  <a:pt x="528" y="611"/>
                </a:cubicBezTo>
                <a:cubicBezTo>
                  <a:pt x="528" y="611"/>
                  <a:pt x="528" y="611"/>
                  <a:pt x="528" y="612"/>
                </a:cubicBezTo>
                <a:cubicBezTo>
                  <a:pt x="528" y="614"/>
                  <a:pt x="529" y="616"/>
                  <a:pt x="530" y="618"/>
                </a:cubicBezTo>
                <a:cubicBezTo>
                  <a:pt x="531" y="621"/>
                  <a:pt x="532" y="624"/>
                  <a:pt x="532" y="625"/>
                </a:cubicBezTo>
                <a:cubicBezTo>
                  <a:pt x="532" y="626"/>
                  <a:pt x="532" y="626"/>
                  <a:pt x="531" y="626"/>
                </a:cubicBezTo>
                <a:cubicBezTo>
                  <a:pt x="531" y="627"/>
                  <a:pt x="530" y="629"/>
                  <a:pt x="529" y="631"/>
                </a:cubicBezTo>
                <a:cubicBezTo>
                  <a:pt x="527" y="633"/>
                  <a:pt x="526" y="636"/>
                  <a:pt x="526" y="640"/>
                </a:cubicBezTo>
                <a:cubicBezTo>
                  <a:pt x="525" y="640"/>
                  <a:pt x="526" y="641"/>
                  <a:pt x="526" y="642"/>
                </a:cubicBezTo>
                <a:cubicBezTo>
                  <a:pt x="527" y="646"/>
                  <a:pt x="530" y="649"/>
                  <a:pt x="533" y="651"/>
                </a:cubicBezTo>
                <a:cubicBezTo>
                  <a:pt x="536" y="653"/>
                  <a:pt x="538" y="654"/>
                  <a:pt x="538" y="655"/>
                </a:cubicBezTo>
                <a:cubicBezTo>
                  <a:pt x="538" y="659"/>
                  <a:pt x="540" y="663"/>
                  <a:pt x="542" y="668"/>
                </a:cubicBezTo>
                <a:cubicBezTo>
                  <a:pt x="544" y="673"/>
                  <a:pt x="546" y="677"/>
                  <a:pt x="546" y="680"/>
                </a:cubicBezTo>
                <a:cubicBezTo>
                  <a:pt x="547" y="683"/>
                  <a:pt x="549" y="686"/>
                  <a:pt x="551" y="690"/>
                </a:cubicBezTo>
                <a:cubicBezTo>
                  <a:pt x="554" y="693"/>
                  <a:pt x="555" y="696"/>
                  <a:pt x="555" y="699"/>
                </a:cubicBezTo>
                <a:cubicBezTo>
                  <a:pt x="555" y="704"/>
                  <a:pt x="559" y="708"/>
                  <a:pt x="562" y="711"/>
                </a:cubicBezTo>
                <a:cubicBezTo>
                  <a:pt x="566" y="713"/>
                  <a:pt x="569" y="715"/>
                  <a:pt x="571" y="715"/>
                </a:cubicBezTo>
                <a:cubicBezTo>
                  <a:pt x="571" y="715"/>
                  <a:pt x="573" y="716"/>
                  <a:pt x="575" y="718"/>
                </a:cubicBezTo>
                <a:cubicBezTo>
                  <a:pt x="576" y="719"/>
                  <a:pt x="578" y="721"/>
                  <a:pt x="580" y="722"/>
                </a:cubicBezTo>
                <a:cubicBezTo>
                  <a:pt x="583" y="724"/>
                  <a:pt x="586" y="727"/>
                  <a:pt x="588" y="731"/>
                </a:cubicBezTo>
                <a:cubicBezTo>
                  <a:pt x="589" y="734"/>
                  <a:pt x="590" y="738"/>
                  <a:pt x="590" y="740"/>
                </a:cubicBezTo>
                <a:cubicBezTo>
                  <a:pt x="590" y="742"/>
                  <a:pt x="590" y="742"/>
                  <a:pt x="590" y="743"/>
                </a:cubicBezTo>
                <a:cubicBezTo>
                  <a:pt x="590" y="744"/>
                  <a:pt x="588" y="762"/>
                  <a:pt x="587" y="772"/>
                </a:cubicBezTo>
                <a:cubicBezTo>
                  <a:pt x="586" y="774"/>
                  <a:pt x="586" y="776"/>
                  <a:pt x="586" y="778"/>
                </a:cubicBezTo>
                <a:cubicBezTo>
                  <a:pt x="586" y="783"/>
                  <a:pt x="587" y="787"/>
                  <a:pt x="587" y="789"/>
                </a:cubicBezTo>
                <a:cubicBezTo>
                  <a:pt x="587" y="791"/>
                  <a:pt x="587" y="792"/>
                  <a:pt x="586" y="792"/>
                </a:cubicBezTo>
                <a:cubicBezTo>
                  <a:pt x="585" y="794"/>
                  <a:pt x="581" y="796"/>
                  <a:pt x="581" y="800"/>
                </a:cubicBezTo>
                <a:cubicBezTo>
                  <a:pt x="581" y="802"/>
                  <a:pt x="581" y="803"/>
                  <a:pt x="582" y="804"/>
                </a:cubicBezTo>
                <a:cubicBezTo>
                  <a:pt x="583" y="805"/>
                  <a:pt x="583" y="805"/>
                  <a:pt x="583" y="805"/>
                </a:cubicBezTo>
                <a:cubicBezTo>
                  <a:pt x="583" y="805"/>
                  <a:pt x="582" y="806"/>
                  <a:pt x="581" y="806"/>
                </a:cubicBezTo>
                <a:cubicBezTo>
                  <a:pt x="581" y="807"/>
                  <a:pt x="580" y="807"/>
                  <a:pt x="580" y="808"/>
                </a:cubicBezTo>
                <a:cubicBezTo>
                  <a:pt x="579" y="808"/>
                  <a:pt x="579" y="809"/>
                  <a:pt x="579" y="810"/>
                </a:cubicBezTo>
                <a:cubicBezTo>
                  <a:pt x="579" y="812"/>
                  <a:pt x="579" y="813"/>
                  <a:pt x="580" y="816"/>
                </a:cubicBezTo>
                <a:cubicBezTo>
                  <a:pt x="580" y="818"/>
                  <a:pt x="581" y="820"/>
                  <a:pt x="581" y="822"/>
                </a:cubicBezTo>
                <a:cubicBezTo>
                  <a:pt x="581" y="823"/>
                  <a:pt x="581" y="824"/>
                  <a:pt x="581" y="824"/>
                </a:cubicBezTo>
                <a:cubicBezTo>
                  <a:pt x="579" y="828"/>
                  <a:pt x="577" y="834"/>
                  <a:pt x="576" y="837"/>
                </a:cubicBezTo>
                <a:cubicBezTo>
                  <a:pt x="575" y="840"/>
                  <a:pt x="572" y="843"/>
                  <a:pt x="572" y="848"/>
                </a:cubicBezTo>
                <a:cubicBezTo>
                  <a:pt x="572" y="849"/>
                  <a:pt x="572" y="850"/>
                  <a:pt x="572" y="851"/>
                </a:cubicBezTo>
                <a:cubicBezTo>
                  <a:pt x="572" y="851"/>
                  <a:pt x="572" y="851"/>
                  <a:pt x="572" y="851"/>
                </a:cubicBezTo>
                <a:cubicBezTo>
                  <a:pt x="572" y="852"/>
                  <a:pt x="572" y="852"/>
                  <a:pt x="571" y="853"/>
                </a:cubicBezTo>
                <a:cubicBezTo>
                  <a:pt x="570" y="854"/>
                  <a:pt x="568" y="856"/>
                  <a:pt x="568" y="859"/>
                </a:cubicBezTo>
                <a:cubicBezTo>
                  <a:pt x="568" y="862"/>
                  <a:pt x="570" y="864"/>
                  <a:pt x="571" y="865"/>
                </a:cubicBezTo>
                <a:cubicBezTo>
                  <a:pt x="572" y="865"/>
                  <a:pt x="571" y="865"/>
                  <a:pt x="572" y="866"/>
                </a:cubicBezTo>
                <a:cubicBezTo>
                  <a:pt x="572" y="867"/>
                  <a:pt x="572" y="867"/>
                  <a:pt x="571" y="868"/>
                </a:cubicBezTo>
                <a:cubicBezTo>
                  <a:pt x="571" y="870"/>
                  <a:pt x="570" y="872"/>
                  <a:pt x="570" y="874"/>
                </a:cubicBezTo>
                <a:cubicBezTo>
                  <a:pt x="569" y="876"/>
                  <a:pt x="568" y="878"/>
                  <a:pt x="568" y="880"/>
                </a:cubicBezTo>
                <a:cubicBezTo>
                  <a:pt x="568" y="883"/>
                  <a:pt x="569" y="886"/>
                  <a:pt x="569" y="888"/>
                </a:cubicBezTo>
                <a:cubicBezTo>
                  <a:pt x="570" y="891"/>
                  <a:pt x="571" y="893"/>
                  <a:pt x="570" y="893"/>
                </a:cubicBezTo>
                <a:cubicBezTo>
                  <a:pt x="571" y="893"/>
                  <a:pt x="570" y="895"/>
                  <a:pt x="569" y="897"/>
                </a:cubicBezTo>
                <a:cubicBezTo>
                  <a:pt x="568" y="899"/>
                  <a:pt x="567" y="901"/>
                  <a:pt x="565" y="904"/>
                </a:cubicBezTo>
                <a:cubicBezTo>
                  <a:pt x="562" y="908"/>
                  <a:pt x="560" y="910"/>
                  <a:pt x="559" y="914"/>
                </a:cubicBezTo>
                <a:cubicBezTo>
                  <a:pt x="559" y="915"/>
                  <a:pt x="560" y="915"/>
                  <a:pt x="560" y="916"/>
                </a:cubicBezTo>
                <a:cubicBezTo>
                  <a:pt x="560" y="918"/>
                  <a:pt x="561" y="919"/>
                  <a:pt x="562" y="921"/>
                </a:cubicBezTo>
                <a:cubicBezTo>
                  <a:pt x="562" y="921"/>
                  <a:pt x="562" y="922"/>
                  <a:pt x="563" y="922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2" y="925"/>
                  <a:pt x="561" y="927"/>
                </a:cubicBezTo>
                <a:cubicBezTo>
                  <a:pt x="560" y="929"/>
                  <a:pt x="559" y="931"/>
                  <a:pt x="559" y="934"/>
                </a:cubicBezTo>
                <a:cubicBezTo>
                  <a:pt x="559" y="934"/>
                  <a:pt x="559" y="935"/>
                  <a:pt x="559" y="935"/>
                </a:cubicBezTo>
                <a:cubicBezTo>
                  <a:pt x="559" y="938"/>
                  <a:pt x="562" y="940"/>
                  <a:pt x="563" y="940"/>
                </a:cubicBezTo>
                <a:cubicBezTo>
                  <a:pt x="564" y="940"/>
                  <a:pt x="564" y="940"/>
                  <a:pt x="564" y="940"/>
                </a:cubicBezTo>
                <a:cubicBezTo>
                  <a:pt x="564" y="941"/>
                  <a:pt x="563" y="941"/>
                  <a:pt x="563" y="942"/>
                </a:cubicBezTo>
                <a:cubicBezTo>
                  <a:pt x="562" y="943"/>
                  <a:pt x="561" y="944"/>
                  <a:pt x="561" y="946"/>
                </a:cubicBezTo>
                <a:cubicBezTo>
                  <a:pt x="561" y="947"/>
                  <a:pt x="561" y="949"/>
                  <a:pt x="562" y="950"/>
                </a:cubicBezTo>
                <a:cubicBezTo>
                  <a:pt x="564" y="951"/>
                  <a:pt x="566" y="952"/>
                  <a:pt x="566" y="952"/>
                </a:cubicBezTo>
                <a:cubicBezTo>
                  <a:pt x="567" y="953"/>
                  <a:pt x="567" y="953"/>
                  <a:pt x="567" y="955"/>
                </a:cubicBezTo>
                <a:cubicBezTo>
                  <a:pt x="567" y="955"/>
                  <a:pt x="567" y="956"/>
                  <a:pt x="567" y="957"/>
                </a:cubicBezTo>
                <a:cubicBezTo>
                  <a:pt x="567" y="957"/>
                  <a:pt x="567" y="958"/>
                  <a:pt x="567" y="958"/>
                </a:cubicBezTo>
                <a:cubicBezTo>
                  <a:pt x="567" y="966"/>
                  <a:pt x="575" y="968"/>
                  <a:pt x="574" y="969"/>
                </a:cubicBezTo>
                <a:cubicBezTo>
                  <a:pt x="575" y="969"/>
                  <a:pt x="576" y="971"/>
                  <a:pt x="578" y="972"/>
                </a:cubicBezTo>
                <a:cubicBezTo>
                  <a:pt x="579" y="974"/>
                  <a:pt x="580" y="975"/>
                  <a:pt x="582" y="975"/>
                </a:cubicBezTo>
                <a:cubicBezTo>
                  <a:pt x="583" y="976"/>
                  <a:pt x="583" y="977"/>
                  <a:pt x="584" y="977"/>
                </a:cubicBezTo>
                <a:cubicBezTo>
                  <a:pt x="584" y="978"/>
                  <a:pt x="585" y="978"/>
                  <a:pt x="585" y="978"/>
                </a:cubicBezTo>
                <a:cubicBezTo>
                  <a:pt x="586" y="978"/>
                  <a:pt x="588" y="979"/>
                  <a:pt x="590" y="980"/>
                </a:cubicBezTo>
                <a:cubicBezTo>
                  <a:pt x="593" y="981"/>
                  <a:pt x="595" y="982"/>
                  <a:pt x="598" y="982"/>
                </a:cubicBezTo>
                <a:cubicBezTo>
                  <a:pt x="602" y="982"/>
                  <a:pt x="610" y="980"/>
                  <a:pt x="612" y="979"/>
                </a:cubicBezTo>
                <a:cubicBezTo>
                  <a:pt x="612" y="979"/>
                  <a:pt x="615" y="978"/>
                  <a:pt x="618" y="978"/>
                </a:cubicBezTo>
                <a:cubicBezTo>
                  <a:pt x="619" y="977"/>
                  <a:pt x="621" y="977"/>
                  <a:pt x="622" y="976"/>
                </a:cubicBezTo>
                <a:cubicBezTo>
                  <a:pt x="623" y="976"/>
                  <a:pt x="624" y="976"/>
                  <a:pt x="626" y="974"/>
                </a:cubicBezTo>
                <a:cubicBezTo>
                  <a:pt x="626" y="974"/>
                  <a:pt x="626" y="973"/>
                  <a:pt x="626" y="973"/>
                </a:cubicBezTo>
                <a:cubicBezTo>
                  <a:pt x="626" y="971"/>
                  <a:pt x="625" y="970"/>
                  <a:pt x="624" y="970"/>
                </a:cubicBezTo>
                <a:cubicBezTo>
                  <a:pt x="622" y="969"/>
                  <a:pt x="620" y="969"/>
                  <a:pt x="618" y="969"/>
                </a:cubicBezTo>
                <a:cubicBezTo>
                  <a:pt x="616" y="969"/>
                  <a:pt x="613" y="968"/>
                  <a:pt x="612" y="968"/>
                </a:cubicBezTo>
                <a:cubicBezTo>
                  <a:pt x="611" y="967"/>
                  <a:pt x="608" y="965"/>
                  <a:pt x="605" y="962"/>
                </a:cubicBezTo>
                <a:cubicBezTo>
                  <a:pt x="603" y="960"/>
                  <a:pt x="601" y="956"/>
                  <a:pt x="601" y="956"/>
                </a:cubicBezTo>
                <a:cubicBezTo>
                  <a:pt x="600" y="955"/>
                  <a:pt x="600" y="953"/>
                  <a:pt x="600" y="952"/>
                </a:cubicBezTo>
                <a:cubicBezTo>
                  <a:pt x="600" y="949"/>
                  <a:pt x="601" y="946"/>
                  <a:pt x="602" y="946"/>
                </a:cubicBezTo>
                <a:cubicBezTo>
                  <a:pt x="606" y="943"/>
                  <a:pt x="614" y="935"/>
                  <a:pt x="616" y="934"/>
                </a:cubicBezTo>
                <a:cubicBezTo>
                  <a:pt x="617" y="932"/>
                  <a:pt x="618" y="930"/>
                  <a:pt x="619" y="928"/>
                </a:cubicBezTo>
                <a:cubicBezTo>
                  <a:pt x="619" y="926"/>
                  <a:pt x="620" y="924"/>
                  <a:pt x="620" y="922"/>
                </a:cubicBezTo>
                <a:cubicBezTo>
                  <a:pt x="620" y="921"/>
                  <a:pt x="620" y="920"/>
                  <a:pt x="619" y="919"/>
                </a:cubicBezTo>
                <a:cubicBezTo>
                  <a:pt x="617" y="918"/>
                  <a:pt x="617" y="918"/>
                  <a:pt x="616" y="918"/>
                </a:cubicBezTo>
                <a:cubicBezTo>
                  <a:pt x="614" y="918"/>
                  <a:pt x="612" y="918"/>
                  <a:pt x="611" y="918"/>
                </a:cubicBezTo>
                <a:cubicBezTo>
                  <a:pt x="610" y="918"/>
                  <a:pt x="610" y="918"/>
                  <a:pt x="610" y="918"/>
                </a:cubicBezTo>
                <a:cubicBezTo>
                  <a:pt x="610" y="917"/>
                  <a:pt x="610" y="917"/>
                  <a:pt x="610" y="917"/>
                </a:cubicBezTo>
                <a:cubicBezTo>
                  <a:pt x="610" y="917"/>
                  <a:pt x="610" y="916"/>
                  <a:pt x="613" y="913"/>
                </a:cubicBezTo>
                <a:cubicBezTo>
                  <a:pt x="616" y="911"/>
                  <a:pt x="618" y="908"/>
                  <a:pt x="619" y="906"/>
                </a:cubicBezTo>
                <a:cubicBezTo>
                  <a:pt x="621" y="904"/>
                  <a:pt x="622" y="902"/>
                  <a:pt x="622" y="902"/>
                </a:cubicBezTo>
                <a:cubicBezTo>
                  <a:pt x="624" y="900"/>
                  <a:pt x="628" y="896"/>
                  <a:pt x="630" y="892"/>
                </a:cubicBezTo>
                <a:cubicBezTo>
                  <a:pt x="630" y="891"/>
                  <a:pt x="631" y="890"/>
                  <a:pt x="631" y="889"/>
                </a:cubicBezTo>
                <a:cubicBezTo>
                  <a:pt x="631" y="888"/>
                  <a:pt x="630" y="887"/>
                  <a:pt x="630" y="887"/>
                </a:cubicBezTo>
                <a:cubicBezTo>
                  <a:pt x="629" y="886"/>
                  <a:pt x="628" y="886"/>
                  <a:pt x="627" y="886"/>
                </a:cubicBezTo>
                <a:cubicBezTo>
                  <a:pt x="626" y="886"/>
                  <a:pt x="624" y="886"/>
                  <a:pt x="624" y="886"/>
                </a:cubicBezTo>
                <a:cubicBezTo>
                  <a:pt x="624" y="886"/>
                  <a:pt x="623" y="886"/>
                  <a:pt x="623" y="886"/>
                </a:cubicBezTo>
                <a:cubicBezTo>
                  <a:pt x="623" y="885"/>
                  <a:pt x="622" y="883"/>
                  <a:pt x="622" y="882"/>
                </a:cubicBezTo>
                <a:cubicBezTo>
                  <a:pt x="623" y="882"/>
                  <a:pt x="624" y="882"/>
                  <a:pt x="625" y="883"/>
                </a:cubicBezTo>
                <a:cubicBezTo>
                  <a:pt x="627" y="883"/>
                  <a:pt x="629" y="884"/>
                  <a:pt x="631" y="885"/>
                </a:cubicBezTo>
                <a:cubicBezTo>
                  <a:pt x="632" y="885"/>
                  <a:pt x="632" y="885"/>
                  <a:pt x="633" y="885"/>
                </a:cubicBezTo>
                <a:cubicBezTo>
                  <a:pt x="634" y="885"/>
                  <a:pt x="635" y="885"/>
                  <a:pt x="636" y="884"/>
                </a:cubicBezTo>
                <a:cubicBezTo>
                  <a:pt x="637" y="883"/>
                  <a:pt x="637" y="882"/>
                  <a:pt x="637" y="881"/>
                </a:cubicBezTo>
                <a:cubicBezTo>
                  <a:pt x="637" y="879"/>
                  <a:pt x="637" y="877"/>
                  <a:pt x="636" y="876"/>
                </a:cubicBezTo>
                <a:cubicBezTo>
                  <a:pt x="636" y="875"/>
                  <a:pt x="636" y="875"/>
                  <a:pt x="636" y="875"/>
                </a:cubicBezTo>
                <a:cubicBezTo>
                  <a:pt x="636" y="873"/>
                  <a:pt x="637" y="872"/>
                  <a:pt x="637" y="871"/>
                </a:cubicBezTo>
                <a:cubicBezTo>
                  <a:pt x="637" y="871"/>
                  <a:pt x="637" y="871"/>
                  <a:pt x="637" y="871"/>
                </a:cubicBezTo>
                <a:cubicBezTo>
                  <a:pt x="639" y="872"/>
                  <a:pt x="640" y="872"/>
                  <a:pt x="642" y="872"/>
                </a:cubicBezTo>
                <a:cubicBezTo>
                  <a:pt x="648" y="872"/>
                  <a:pt x="656" y="870"/>
                  <a:pt x="658" y="870"/>
                </a:cubicBezTo>
                <a:cubicBezTo>
                  <a:pt x="660" y="869"/>
                  <a:pt x="660" y="868"/>
                  <a:pt x="661" y="867"/>
                </a:cubicBezTo>
                <a:cubicBezTo>
                  <a:pt x="664" y="863"/>
                  <a:pt x="667" y="857"/>
                  <a:pt x="668" y="855"/>
                </a:cubicBezTo>
                <a:cubicBezTo>
                  <a:pt x="670" y="853"/>
                  <a:pt x="670" y="851"/>
                  <a:pt x="670" y="849"/>
                </a:cubicBezTo>
                <a:cubicBezTo>
                  <a:pt x="670" y="847"/>
                  <a:pt x="669" y="845"/>
                  <a:pt x="668" y="844"/>
                </a:cubicBezTo>
                <a:cubicBezTo>
                  <a:pt x="668" y="844"/>
                  <a:pt x="667" y="844"/>
                  <a:pt x="667" y="843"/>
                </a:cubicBezTo>
                <a:cubicBezTo>
                  <a:pt x="669" y="844"/>
                  <a:pt x="671" y="845"/>
                  <a:pt x="674" y="845"/>
                </a:cubicBezTo>
                <a:cubicBezTo>
                  <a:pt x="678" y="845"/>
                  <a:pt x="681" y="843"/>
                  <a:pt x="685" y="839"/>
                </a:cubicBezTo>
                <a:cubicBezTo>
                  <a:pt x="691" y="832"/>
                  <a:pt x="696" y="828"/>
                  <a:pt x="697" y="821"/>
                </a:cubicBezTo>
                <a:cubicBezTo>
                  <a:pt x="697" y="818"/>
                  <a:pt x="699" y="814"/>
                  <a:pt x="700" y="813"/>
                </a:cubicBezTo>
                <a:cubicBezTo>
                  <a:pt x="700" y="813"/>
                  <a:pt x="701" y="814"/>
                  <a:pt x="702" y="814"/>
                </a:cubicBezTo>
                <a:cubicBezTo>
                  <a:pt x="704" y="814"/>
                  <a:pt x="705" y="813"/>
                  <a:pt x="706" y="812"/>
                </a:cubicBezTo>
                <a:cubicBezTo>
                  <a:pt x="706" y="811"/>
                  <a:pt x="707" y="810"/>
                  <a:pt x="708" y="808"/>
                </a:cubicBezTo>
                <a:cubicBezTo>
                  <a:pt x="709" y="805"/>
                  <a:pt x="710" y="804"/>
                  <a:pt x="711" y="802"/>
                </a:cubicBezTo>
                <a:cubicBezTo>
                  <a:pt x="713" y="801"/>
                  <a:pt x="715" y="799"/>
                  <a:pt x="716" y="795"/>
                </a:cubicBezTo>
                <a:cubicBezTo>
                  <a:pt x="717" y="794"/>
                  <a:pt x="717" y="792"/>
                  <a:pt x="717" y="791"/>
                </a:cubicBezTo>
                <a:cubicBezTo>
                  <a:pt x="717" y="787"/>
                  <a:pt x="715" y="783"/>
                  <a:pt x="715" y="780"/>
                </a:cubicBezTo>
                <a:cubicBezTo>
                  <a:pt x="715" y="779"/>
                  <a:pt x="715" y="778"/>
                  <a:pt x="716" y="777"/>
                </a:cubicBezTo>
                <a:cubicBezTo>
                  <a:pt x="722" y="773"/>
                  <a:pt x="732" y="767"/>
                  <a:pt x="732" y="767"/>
                </a:cubicBezTo>
                <a:cubicBezTo>
                  <a:pt x="732" y="767"/>
                  <a:pt x="732" y="767"/>
                  <a:pt x="734" y="766"/>
                </a:cubicBezTo>
                <a:cubicBezTo>
                  <a:pt x="735" y="766"/>
                  <a:pt x="737" y="765"/>
                  <a:pt x="740" y="764"/>
                </a:cubicBezTo>
                <a:cubicBezTo>
                  <a:pt x="742" y="763"/>
                  <a:pt x="745" y="763"/>
                  <a:pt x="748" y="763"/>
                </a:cubicBezTo>
                <a:cubicBezTo>
                  <a:pt x="750" y="763"/>
                  <a:pt x="753" y="762"/>
                  <a:pt x="755" y="759"/>
                </a:cubicBezTo>
                <a:cubicBezTo>
                  <a:pt x="757" y="755"/>
                  <a:pt x="759" y="748"/>
                  <a:pt x="762" y="744"/>
                </a:cubicBezTo>
                <a:cubicBezTo>
                  <a:pt x="764" y="741"/>
                  <a:pt x="767" y="736"/>
                  <a:pt x="767" y="732"/>
                </a:cubicBezTo>
                <a:cubicBezTo>
                  <a:pt x="767" y="731"/>
                  <a:pt x="767" y="730"/>
                  <a:pt x="767" y="729"/>
                </a:cubicBezTo>
                <a:cubicBezTo>
                  <a:pt x="767" y="729"/>
                  <a:pt x="767" y="729"/>
                  <a:pt x="767" y="728"/>
                </a:cubicBezTo>
                <a:cubicBezTo>
                  <a:pt x="767" y="727"/>
                  <a:pt x="767" y="724"/>
                  <a:pt x="768" y="720"/>
                </a:cubicBezTo>
                <a:cubicBezTo>
                  <a:pt x="769" y="717"/>
                  <a:pt x="770" y="714"/>
                  <a:pt x="770" y="712"/>
                </a:cubicBezTo>
                <a:cubicBezTo>
                  <a:pt x="770" y="711"/>
                  <a:pt x="770" y="711"/>
                  <a:pt x="770" y="711"/>
                </a:cubicBezTo>
                <a:cubicBezTo>
                  <a:pt x="770" y="708"/>
                  <a:pt x="768" y="705"/>
                  <a:pt x="768" y="702"/>
                </a:cubicBezTo>
                <a:cubicBezTo>
                  <a:pt x="769" y="700"/>
                  <a:pt x="769" y="697"/>
                  <a:pt x="772" y="695"/>
                </a:cubicBezTo>
                <a:cubicBezTo>
                  <a:pt x="775" y="691"/>
                  <a:pt x="779" y="687"/>
                  <a:pt x="782" y="683"/>
                </a:cubicBezTo>
                <a:cubicBezTo>
                  <a:pt x="785" y="679"/>
                  <a:pt x="787" y="676"/>
                  <a:pt x="788" y="673"/>
                </a:cubicBezTo>
                <a:cubicBezTo>
                  <a:pt x="788" y="673"/>
                  <a:pt x="789" y="669"/>
                  <a:pt x="791" y="665"/>
                </a:cubicBezTo>
                <a:cubicBezTo>
                  <a:pt x="792" y="661"/>
                  <a:pt x="794" y="657"/>
                  <a:pt x="794" y="653"/>
                </a:cubicBezTo>
                <a:cubicBezTo>
                  <a:pt x="794" y="652"/>
                  <a:pt x="794" y="652"/>
                  <a:pt x="794" y="652"/>
                </a:cubicBezTo>
                <a:cubicBezTo>
                  <a:pt x="793" y="645"/>
                  <a:pt x="788" y="638"/>
                  <a:pt x="783" y="636"/>
                </a:cubicBezTo>
                <a:moveTo>
                  <a:pt x="547" y="305"/>
                </a:moveTo>
                <a:cubicBezTo>
                  <a:pt x="547" y="304"/>
                  <a:pt x="547" y="304"/>
                  <a:pt x="547" y="304"/>
                </a:cubicBezTo>
                <a:cubicBezTo>
                  <a:pt x="547" y="305"/>
                  <a:pt x="547" y="305"/>
                  <a:pt x="547" y="305"/>
                </a:cubicBezTo>
                <a:close/>
                <a:moveTo>
                  <a:pt x="542" y="312"/>
                </a:moveTo>
                <a:cubicBezTo>
                  <a:pt x="543" y="311"/>
                  <a:pt x="545" y="309"/>
                  <a:pt x="546" y="308"/>
                </a:cubicBezTo>
                <a:cubicBezTo>
                  <a:pt x="546" y="308"/>
                  <a:pt x="547" y="307"/>
                  <a:pt x="547" y="307"/>
                </a:cubicBezTo>
                <a:cubicBezTo>
                  <a:pt x="547" y="307"/>
                  <a:pt x="548" y="307"/>
                  <a:pt x="548" y="307"/>
                </a:cubicBezTo>
                <a:cubicBezTo>
                  <a:pt x="550" y="307"/>
                  <a:pt x="553" y="307"/>
                  <a:pt x="556" y="307"/>
                </a:cubicBezTo>
                <a:cubicBezTo>
                  <a:pt x="556" y="307"/>
                  <a:pt x="557" y="307"/>
                  <a:pt x="557" y="307"/>
                </a:cubicBezTo>
                <a:cubicBezTo>
                  <a:pt x="556" y="307"/>
                  <a:pt x="554" y="308"/>
                  <a:pt x="552" y="309"/>
                </a:cubicBezTo>
                <a:cubicBezTo>
                  <a:pt x="550" y="310"/>
                  <a:pt x="549" y="310"/>
                  <a:pt x="547" y="311"/>
                </a:cubicBezTo>
                <a:cubicBezTo>
                  <a:pt x="546" y="312"/>
                  <a:pt x="544" y="313"/>
                  <a:pt x="543" y="314"/>
                </a:cubicBezTo>
                <a:cubicBezTo>
                  <a:pt x="543" y="315"/>
                  <a:pt x="541" y="316"/>
                  <a:pt x="539" y="317"/>
                </a:cubicBezTo>
                <a:cubicBezTo>
                  <a:pt x="539" y="317"/>
                  <a:pt x="538" y="317"/>
                  <a:pt x="538" y="318"/>
                </a:cubicBezTo>
                <a:cubicBezTo>
                  <a:pt x="539" y="317"/>
                  <a:pt x="540" y="314"/>
                  <a:pt x="542" y="312"/>
                </a:cubicBezTo>
                <a:moveTo>
                  <a:pt x="535" y="297"/>
                </a:moveTo>
                <a:cubicBezTo>
                  <a:pt x="535" y="298"/>
                  <a:pt x="536" y="299"/>
                  <a:pt x="536" y="299"/>
                </a:cubicBezTo>
                <a:cubicBezTo>
                  <a:pt x="536" y="299"/>
                  <a:pt x="536" y="299"/>
                  <a:pt x="536" y="299"/>
                </a:cubicBezTo>
                <a:cubicBezTo>
                  <a:pt x="535" y="299"/>
                  <a:pt x="535" y="298"/>
                  <a:pt x="535" y="297"/>
                </a:cubicBezTo>
                <a:cubicBezTo>
                  <a:pt x="535" y="297"/>
                  <a:pt x="535" y="297"/>
                  <a:pt x="535" y="297"/>
                </a:cubicBezTo>
                <a:moveTo>
                  <a:pt x="533" y="321"/>
                </a:moveTo>
                <a:cubicBezTo>
                  <a:pt x="533" y="321"/>
                  <a:pt x="533" y="321"/>
                  <a:pt x="533" y="322"/>
                </a:cubicBezTo>
                <a:cubicBezTo>
                  <a:pt x="531" y="323"/>
                  <a:pt x="529" y="324"/>
                  <a:pt x="528" y="325"/>
                </a:cubicBezTo>
                <a:cubicBezTo>
                  <a:pt x="528" y="324"/>
                  <a:pt x="529" y="324"/>
                  <a:pt x="529" y="324"/>
                </a:cubicBezTo>
                <a:cubicBezTo>
                  <a:pt x="529" y="324"/>
                  <a:pt x="529" y="324"/>
                  <a:pt x="529" y="324"/>
                </a:cubicBezTo>
                <a:cubicBezTo>
                  <a:pt x="530" y="323"/>
                  <a:pt x="532" y="322"/>
                  <a:pt x="533" y="321"/>
                </a:cubicBezTo>
                <a:moveTo>
                  <a:pt x="521" y="294"/>
                </a:moveTo>
                <a:cubicBezTo>
                  <a:pt x="521" y="294"/>
                  <a:pt x="521" y="294"/>
                  <a:pt x="522" y="294"/>
                </a:cubicBezTo>
                <a:cubicBezTo>
                  <a:pt x="521" y="291"/>
                  <a:pt x="521" y="291"/>
                  <a:pt x="521" y="291"/>
                </a:cubicBezTo>
                <a:cubicBezTo>
                  <a:pt x="522" y="294"/>
                  <a:pt x="522" y="294"/>
                  <a:pt x="522" y="294"/>
                </a:cubicBezTo>
                <a:cubicBezTo>
                  <a:pt x="522" y="294"/>
                  <a:pt x="522" y="294"/>
                  <a:pt x="522" y="294"/>
                </a:cubicBezTo>
                <a:cubicBezTo>
                  <a:pt x="522" y="294"/>
                  <a:pt x="524" y="293"/>
                  <a:pt x="526" y="293"/>
                </a:cubicBezTo>
                <a:cubicBezTo>
                  <a:pt x="527" y="293"/>
                  <a:pt x="529" y="293"/>
                  <a:pt x="530" y="294"/>
                </a:cubicBezTo>
                <a:cubicBezTo>
                  <a:pt x="530" y="294"/>
                  <a:pt x="530" y="294"/>
                  <a:pt x="529" y="294"/>
                </a:cubicBezTo>
                <a:cubicBezTo>
                  <a:pt x="529" y="296"/>
                  <a:pt x="529" y="297"/>
                  <a:pt x="528" y="299"/>
                </a:cubicBezTo>
                <a:cubicBezTo>
                  <a:pt x="528" y="300"/>
                  <a:pt x="528" y="302"/>
                  <a:pt x="528" y="304"/>
                </a:cubicBezTo>
                <a:cubicBezTo>
                  <a:pt x="528" y="306"/>
                  <a:pt x="528" y="307"/>
                  <a:pt x="528" y="308"/>
                </a:cubicBezTo>
                <a:cubicBezTo>
                  <a:pt x="528" y="309"/>
                  <a:pt x="528" y="309"/>
                  <a:pt x="528" y="309"/>
                </a:cubicBezTo>
                <a:cubicBezTo>
                  <a:pt x="529" y="309"/>
                  <a:pt x="528" y="310"/>
                  <a:pt x="527" y="311"/>
                </a:cubicBezTo>
                <a:cubicBezTo>
                  <a:pt x="526" y="311"/>
                  <a:pt x="526" y="312"/>
                  <a:pt x="525" y="312"/>
                </a:cubicBezTo>
                <a:cubicBezTo>
                  <a:pt x="525" y="312"/>
                  <a:pt x="525" y="312"/>
                  <a:pt x="525" y="312"/>
                </a:cubicBezTo>
                <a:cubicBezTo>
                  <a:pt x="525" y="311"/>
                  <a:pt x="524" y="309"/>
                  <a:pt x="524" y="306"/>
                </a:cubicBezTo>
                <a:cubicBezTo>
                  <a:pt x="524" y="306"/>
                  <a:pt x="524" y="305"/>
                  <a:pt x="525" y="305"/>
                </a:cubicBezTo>
                <a:cubicBezTo>
                  <a:pt x="525" y="304"/>
                  <a:pt x="525" y="304"/>
                  <a:pt x="525" y="303"/>
                </a:cubicBezTo>
                <a:cubicBezTo>
                  <a:pt x="525" y="299"/>
                  <a:pt x="522" y="295"/>
                  <a:pt x="519" y="294"/>
                </a:cubicBezTo>
                <a:cubicBezTo>
                  <a:pt x="520" y="294"/>
                  <a:pt x="520" y="294"/>
                  <a:pt x="521" y="294"/>
                </a:cubicBezTo>
                <a:moveTo>
                  <a:pt x="515" y="293"/>
                </a:moveTo>
                <a:cubicBezTo>
                  <a:pt x="515" y="293"/>
                  <a:pt x="515" y="293"/>
                  <a:pt x="515" y="293"/>
                </a:cubicBezTo>
                <a:cubicBezTo>
                  <a:pt x="514" y="293"/>
                  <a:pt x="514" y="293"/>
                  <a:pt x="514" y="293"/>
                </a:cubicBezTo>
                <a:cubicBezTo>
                  <a:pt x="507" y="294"/>
                  <a:pt x="504" y="300"/>
                  <a:pt x="503" y="301"/>
                </a:cubicBezTo>
                <a:cubicBezTo>
                  <a:pt x="501" y="303"/>
                  <a:pt x="501" y="304"/>
                  <a:pt x="501" y="306"/>
                </a:cubicBezTo>
                <a:cubicBezTo>
                  <a:pt x="500" y="308"/>
                  <a:pt x="500" y="310"/>
                  <a:pt x="500" y="312"/>
                </a:cubicBezTo>
                <a:cubicBezTo>
                  <a:pt x="500" y="314"/>
                  <a:pt x="500" y="316"/>
                  <a:pt x="501" y="317"/>
                </a:cubicBezTo>
                <a:cubicBezTo>
                  <a:pt x="501" y="317"/>
                  <a:pt x="501" y="318"/>
                  <a:pt x="501" y="319"/>
                </a:cubicBezTo>
                <a:cubicBezTo>
                  <a:pt x="501" y="320"/>
                  <a:pt x="500" y="322"/>
                  <a:pt x="500" y="323"/>
                </a:cubicBezTo>
                <a:cubicBezTo>
                  <a:pt x="500" y="324"/>
                  <a:pt x="500" y="324"/>
                  <a:pt x="499" y="324"/>
                </a:cubicBezTo>
                <a:cubicBezTo>
                  <a:pt x="499" y="324"/>
                  <a:pt x="499" y="324"/>
                  <a:pt x="499" y="324"/>
                </a:cubicBezTo>
                <a:cubicBezTo>
                  <a:pt x="499" y="324"/>
                  <a:pt x="499" y="324"/>
                  <a:pt x="498" y="323"/>
                </a:cubicBezTo>
                <a:cubicBezTo>
                  <a:pt x="498" y="322"/>
                  <a:pt x="498" y="320"/>
                  <a:pt x="498" y="318"/>
                </a:cubicBezTo>
                <a:cubicBezTo>
                  <a:pt x="498" y="316"/>
                  <a:pt x="498" y="314"/>
                  <a:pt x="498" y="313"/>
                </a:cubicBezTo>
                <a:cubicBezTo>
                  <a:pt x="498" y="312"/>
                  <a:pt x="498" y="312"/>
                  <a:pt x="498" y="311"/>
                </a:cubicBezTo>
                <a:cubicBezTo>
                  <a:pt x="498" y="308"/>
                  <a:pt x="498" y="305"/>
                  <a:pt x="498" y="302"/>
                </a:cubicBezTo>
                <a:cubicBezTo>
                  <a:pt x="498" y="300"/>
                  <a:pt x="498" y="298"/>
                  <a:pt x="499" y="297"/>
                </a:cubicBezTo>
                <a:cubicBezTo>
                  <a:pt x="500" y="294"/>
                  <a:pt x="505" y="292"/>
                  <a:pt x="508" y="291"/>
                </a:cubicBezTo>
                <a:cubicBezTo>
                  <a:pt x="508" y="291"/>
                  <a:pt x="508" y="291"/>
                  <a:pt x="509" y="291"/>
                </a:cubicBezTo>
                <a:cubicBezTo>
                  <a:pt x="510" y="291"/>
                  <a:pt x="512" y="292"/>
                  <a:pt x="515" y="293"/>
                </a:cubicBezTo>
                <a:cubicBezTo>
                  <a:pt x="515" y="293"/>
                  <a:pt x="515" y="293"/>
                  <a:pt x="515" y="293"/>
                </a:cubicBezTo>
                <a:moveTo>
                  <a:pt x="479" y="281"/>
                </a:moveTo>
                <a:cubicBezTo>
                  <a:pt x="479" y="281"/>
                  <a:pt x="479" y="281"/>
                  <a:pt x="479" y="281"/>
                </a:cubicBezTo>
                <a:cubicBezTo>
                  <a:pt x="479" y="280"/>
                  <a:pt x="481" y="280"/>
                  <a:pt x="485" y="278"/>
                </a:cubicBezTo>
                <a:cubicBezTo>
                  <a:pt x="484" y="276"/>
                  <a:pt x="484" y="276"/>
                  <a:pt x="484" y="276"/>
                </a:cubicBezTo>
                <a:cubicBezTo>
                  <a:pt x="485" y="278"/>
                  <a:pt x="485" y="278"/>
                  <a:pt x="485" y="278"/>
                </a:cubicBezTo>
                <a:cubicBezTo>
                  <a:pt x="488" y="277"/>
                  <a:pt x="491" y="275"/>
                  <a:pt x="493" y="273"/>
                </a:cubicBezTo>
                <a:cubicBezTo>
                  <a:pt x="495" y="271"/>
                  <a:pt x="497" y="270"/>
                  <a:pt x="498" y="270"/>
                </a:cubicBezTo>
                <a:cubicBezTo>
                  <a:pt x="501" y="274"/>
                  <a:pt x="505" y="277"/>
                  <a:pt x="510" y="279"/>
                </a:cubicBezTo>
                <a:cubicBezTo>
                  <a:pt x="510" y="279"/>
                  <a:pt x="509" y="280"/>
                  <a:pt x="509" y="281"/>
                </a:cubicBezTo>
                <a:cubicBezTo>
                  <a:pt x="508" y="281"/>
                  <a:pt x="508" y="282"/>
                  <a:pt x="508" y="282"/>
                </a:cubicBezTo>
                <a:cubicBezTo>
                  <a:pt x="508" y="282"/>
                  <a:pt x="508" y="282"/>
                  <a:pt x="508" y="282"/>
                </a:cubicBezTo>
                <a:cubicBezTo>
                  <a:pt x="506" y="282"/>
                  <a:pt x="502" y="281"/>
                  <a:pt x="498" y="281"/>
                </a:cubicBezTo>
                <a:cubicBezTo>
                  <a:pt x="496" y="281"/>
                  <a:pt x="497" y="281"/>
                  <a:pt x="496" y="280"/>
                </a:cubicBezTo>
                <a:cubicBezTo>
                  <a:pt x="496" y="280"/>
                  <a:pt x="496" y="280"/>
                  <a:pt x="496" y="279"/>
                </a:cubicBezTo>
                <a:cubicBezTo>
                  <a:pt x="495" y="279"/>
                  <a:pt x="494" y="278"/>
                  <a:pt x="493" y="278"/>
                </a:cubicBezTo>
                <a:cubicBezTo>
                  <a:pt x="493" y="278"/>
                  <a:pt x="492" y="278"/>
                  <a:pt x="492" y="278"/>
                </a:cubicBezTo>
                <a:cubicBezTo>
                  <a:pt x="490" y="279"/>
                  <a:pt x="486" y="280"/>
                  <a:pt x="482" y="282"/>
                </a:cubicBezTo>
                <a:cubicBezTo>
                  <a:pt x="482" y="282"/>
                  <a:pt x="481" y="282"/>
                  <a:pt x="480" y="282"/>
                </a:cubicBezTo>
                <a:cubicBezTo>
                  <a:pt x="479" y="282"/>
                  <a:pt x="479" y="282"/>
                  <a:pt x="478" y="282"/>
                </a:cubicBezTo>
                <a:cubicBezTo>
                  <a:pt x="478" y="281"/>
                  <a:pt x="479" y="281"/>
                  <a:pt x="479" y="281"/>
                </a:cubicBezTo>
                <a:moveTo>
                  <a:pt x="512" y="162"/>
                </a:moveTo>
                <a:cubicBezTo>
                  <a:pt x="512" y="162"/>
                  <a:pt x="512" y="162"/>
                  <a:pt x="511" y="162"/>
                </a:cubicBezTo>
                <a:cubicBezTo>
                  <a:pt x="511" y="162"/>
                  <a:pt x="510" y="162"/>
                  <a:pt x="510" y="162"/>
                </a:cubicBezTo>
                <a:cubicBezTo>
                  <a:pt x="510" y="162"/>
                  <a:pt x="510" y="162"/>
                  <a:pt x="510" y="162"/>
                </a:cubicBezTo>
                <a:cubicBezTo>
                  <a:pt x="509" y="162"/>
                  <a:pt x="509" y="162"/>
                  <a:pt x="509" y="162"/>
                </a:cubicBezTo>
                <a:cubicBezTo>
                  <a:pt x="510" y="162"/>
                  <a:pt x="511" y="162"/>
                  <a:pt x="512" y="162"/>
                </a:cubicBezTo>
                <a:moveTo>
                  <a:pt x="492" y="138"/>
                </a:moveTo>
                <a:cubicBezTo>
                  <a:pt x="493" y="138"/>
                  <a:pt x="494" y="138"/>
                  <a:pt x="495" y="138"/>
                </a:cubicBezTo>
                <a:cubicBezTo>
                  <a:pt x="495" y="137"/>
                  <a:pt x="496" y="137"/>
                  <a:pt x="497" y="137"/>
                </a:cubicBezTo>
                <a:cubicBezTo>
                  <a:pt x="499" y="137"/>
                  <a:pt x="502" y="138"/>
                  <a:pt x="503" y="138"/>
                </a:cubicBezTo>
                <a:cubicBezTo>
                  <a:pt x="504" y="138"/>
                  <a:pt x="504" y="138"/>
                  <a:pt x="504" y="138"/>
                </a:cubicBezTo>
                <a:cubicBezTo>
                  <a:pt x="504" y="139"/>
                  <a:pt x="504" y="139"/>
                  <a:pt x="504" y="139"/>
                </a:cubicBezTo>
                <a:cubicBezTo>
                  <a:pt x="504" y="140"/>
                  <a:pt x="504" y="141"/>
                  <a:pt x="503" y="141"/>
                </a:cubicBezTo>
                <a:cubicBezTo>
                  <a:pt x="503" y="142"/>
                  <a:pt x="503" y="142"/>
                  <a:pt x="503" y="142"/>
                </a:cubicBezTo>
                <a:cubicBezTo>
                  <a:pt x="502" y="142"/>
                  <a:pt x="501" y="143"/>
                  <a:pt x="499" y="143"/>
                </a:cubicBezTo>
                <a:cubicBezTo>
                  <a:pt x="498" y="144"/>
                  <a:pt x="496" y="145"/>
                  <a:pt x="495" y="148"/>
                </a:cubicBezTo>
                <a:cubicBezTo>
                  <a:pt x="495" y="148"/>
                  <a:pt x="495" y="148"/>
                  <a:pt x="495" y="148"/>
                </a:cubicBezTo>
                <a:cubicBezTo>
                  <a:pt x="495" y="148"/>
                  <a:pt x="495" y="147"/>
                  <a:pt x="495" y="146"/>
                </a:cubicBezTo>
                <a:cubicBezTo>
                  <a:pt x="495" y="144"/>
                  <a:pt x="494" y="142"/>
                  <a:pt x="492" y="140"/>
                </a:cubicBezTo>
                <a:cubicBezTo>
                  <a:pt x="491" y="139"/>
                  <a:pt x="490" y="138"/>
                  <a:pt x="489" y="137"/>
                </a:cubicBezTo>
                <a:cubicBezTo>
                  <a:pt x="490" y="138"/>
                  <a:pt x="491" y="138"/>
                  <a:pt x="492" y="138"/>
                </a:cubicBezTo>
                <a:moveTo>
                  <a:pt x="455" y="119"/>
                </a:moveTo>
                <a:cubicBezTo>
                  <a:pt x="455" y="118"/>
                  <a:pt x="455" y="118"/>
                  <a:pt x="455" y="118"/>
                </a:cubicBezTo>
                <a:cubicBezTo>
                  <a:pt x="455" y="119"/>
                  <a:pt x="455" y="119"/>
                  <a:pt x="455" y="119"/>
                </a:cubicBezTo>
                <a:close/>
                <a:moveTo>
                  <a:pt x="78" y="175"/>
                </a:moveTo>
                <a:cubicBezTo>
                  <a:pt x="78" y="176"/>
                  <a:pt x="77" y="176"/>
                  <a:pt x="76" y="176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75" y="176"/>
                  <a:pt x="74" y="176"/>
                  <a:pt x="74" y="176"/>
                </a:cubicBezTo>
                <a:cubicBezTo>
                  <a:pt x="74" y="176"/>
                  <a:pt x="75" y="176"/>
                  <a:pt x="75" y="175"/>
                </a:cubicBezTo>
                <a:cubicBezTo>
                  <a:pt x="77" y="174"/>
                  <a:pt x="78" y="174"/>
                  <a:pt x="79" y="174"/>
                </a:cubicBezTo>
                <a:cubicBezTo>
                  <a:pt x="79" y="174"/>
                  <a:pt x="79" y="174"/>
                  <a:pt x="79" y="174"/>
                </a:cubicBezTo>
                <a:cubicBezTo>
                  <a:pt x="79" y="174"/>
                  <a:pt x="79" y="175"/>
                  <a:pt x="78" y="175"/>
                </a:cubicBezTo>
                <a:moveTo>
                  <a:pt x="286" y="270"/>
                </a:move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moveTo>
                  <a:pt x="295" y="278"/>
                </a:moveTo>
                <a:cubicBezTo>
                  <a:pt x="295" y="278"/>
                  <a:pt x="296" y="280"/>
                  <a:pt x="296" y="281"/>
                </a:cubicBezTo>
                <a:cubicBezTo>
                  <a:pt x="295" y="280"/>
                  <a:pt x="295" y="279"/>
                  <a:pt x="295" y="278"/>
                </a:cubicBezTo>
                <a:moveTo>
                  <a:pt x="344" y="398"/>
                </a:moveTo>
                <a:cubicBezTo>
                  <a:pt x="344" y="397"/>
                  <a:pt x="344" y="397"/>
                  <a:pt x="345" y="396"/>
                </a:cubicBezTo>
                <a:cubicBezTo>
                  <a:pt x="345" y="396"/>
                  <a:pt x="345" y="396"/>
                  <a:pt x="346" y="396"/>
                </a:cubicBezTo>
                <a:cubicBezTo>
                  <a:pt x="346" y="396"/>
                  <a:pt x="346" y="397"/>
                  <a:pt x="347" y="398"/>
                </a:cubicBezTo>
                <a:cubicBezTo>
                  <a:pt x="347" y="400"/>
                  <a:pt x="348" y="402"/>
                  <a:pt x="348" y="404"/>
                </a:cubicBezTo>
                <a:cubicBezTo>
                  <a:pt x="348" y="404"/>
                  <a:pt x="348" y="404"/>
                  <a:pt x="348" y="404"/>
                </a:cubicBezTo>
                <a:cubicBezTo>
                  <a:pt x="345" y="401"/>
                  <a:pt x="344" y="399"/>
                  <a:pt x="344" y="398"/>
                </a:cubicBezTo>
                <a:moveTo>
                  <a:pt x="371" y="112"/>
                </a:moveTo>
                <a:cubicBezTo>
                  <a:pt x="371" y="112"/>
                  <a:pt x="370" y="112"/>
                  <a:pt x="370" y="112"/>
                </a:cubicBezTo>
                <a:cubicBezTo>
                  <a:pt x="369" y="112"/>
                  <a:pt x="367" y="112"/>
                  <a:pt x="365" y="112"/>
                </a:cubicBezTo>
                <a:cubicBezTo>
                  <a:pt x="361" y="113"/>
                  <a:pt x="354" y="114"/>
                  <a:pt x="351" y="114"/>
                </a:cubicBezTo>
                <a:cubicBezTo>
                  <a:pt x="351" y="114"/>
                  <a:pt x="351" y="114"/>
                  <a:pt x="351" y="114"/>
                </a:cubicBezTo>
                <a:cubicBezTo>
                  <a:pt x="350" y="114"/>
                  <a:pt x="350" y="114"/>
                  <a:pt x="350" y="114"/>
                </a:cubicBezTo>
                <a:cubicBezTo>
                  <a:pt x="350" y="113"/>
                  <a:pt x="349" y="112"/>
                  <a:pt x="346" y="111"/>
                </a:cubicBezTo>
                <a:cubicBezTo>
                  <a:pt x="341" y="108"/>
                  <a:pt x="338" y="108"/>
                  <a:pt x="336" y="107"/>
                </a:cubicBezTo>
                <a:cubicBezTo>
                  <a:pt x="337" y="106"/>
                  <a:pt x="338" y="105"/>
                  <a:pt x="339" y="104"/>
                </a:cubicBezTo>
                <a:cubicBezTo>
                  <a:pt x="340" y="104"/>
                  <a:pt x="341" y="103"/>
                  <a:pt x="341" y="103"/>
                </a:cubicBezTo>
                <a:cubicBezTo>
                  <a:pt x="341" y="103"/>
                  <a:pt x="342" y="103"/>
                  <a:pt x="342" y="103"/>
                </a:cubicBezTo>
                <a:cubicBezTo>
                  <a:pt x="342" y="103"/>
                  <a:pt x="343" y="104"/>
                  <a:pt x="343" y="106"/>
                </a:cubicBezTo>
                <a:cubicBezTo>
                  <a:pt x="344" y="107"/>
                  <a:pt x="345" y="109"/>
                  <a:pt x="347" y="110"/>
                </a:cubicBezTo>
                <a:cubicBezTo>
                  <a:pt x="349" y="111"/>
                  <a:pt x="351" y="112"/>
                  <a:pt x="353" y="112"/>
                </a:cubicBezTo>
                <a:cubicBezTo>
                  <a:pt x="356" y="112"/>
                  <a:pt x="358" y="111"/>
                  <a:pt x="360" y="111"/>
                </a:cubicBezTo>
                <a:cubicBezTo>
                  <a:pt x="361" y="110"/>
                  <a:pt x="364" y="110"/>
                  <a:pt x="367" y="110"/>
                </a:cubicBezTo>
                <a:cubicBezTo>
                  <a:pt x="369" y="110"/>
                  <a:pt x="372" y="110"/>
                  <a:pt x="373" y="110"/>
                </a:cubicBezTo>
                <a:cubicBezTo>
                  <a:pt x="374" y="111"/>
                  <a:pt x="375" y="111"/>
                  <a:pt x="377" y="111"/>
                </a:cubicBezTo>
                <a:cubicBezTo>
                  <a:pt x="377" y="112"/>
                  <a:pt x="377" y="112"/>
                  <a:pt x="377" y="112"/>
                </a:cubicBezTo>
                <a:cubicBezTo>
                  <a:pt x="377" y="113"/>
                  <a:pt x="377" y="113"/>
                  <a:pt x="377" y="114"/>
                </a:cubicBezTo>
                <a:cubicBezTo>
                  <a:pt x="375" y="112"/>
                  <a:pt x="373" y="112"/>
                  <a:pt x="371" y="112"/>
                </a:cubicBezTo>
                <a:moveTo>
                  <a:pt x="700" y="607"/>
                </a:moveTo>
                <a:cubicBezTo>
                  <a:pt x="699" y="608"/>
                  <a:pt x="699" y="608"/>
                  <a:pt x="696" y="609"/>
                </a:cubicBezTo>
                <a:cubicBezTo>
                  <a:pt x="695" y="610"/>
                  <a:pt x="694" y="610"/>
                  <a:pt x="694" y="610"/>
                </a:cubicBezTo>
                <a:cubicBezTo>
                  <a:pt x="693" y="610"/>
                  <a:pt x="693" y="610"/>
                  <a:pt x="693" y="610"/>
                </a:cubicBezTo>
                <a:cubicBezTo>
                  <a:pt x="693" y="609"/>
                  <a:pt x="694" y="609"/>
                  <a:pt x="694" y="609"/>
                </a:cubicBezTo>
                <a:cubicBezTo>
                  <a:pt x="696" y="609"/>
                  <a:pt x="698" y="608"/>
                  <a:pt x="700" y="607"/>
                </a:cubicBezTo>
                <a:cubicBezTo>
                  <a:pt x="700" y="607"/>
                  <a:pt x="700" y="607"/>
                  <a:pt x="700" y="607"/>
                </a:cubicBezTo>
                <a:moveTo>
                  <a:pt x="708" y="620"/>
                </a:move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moveTo>
                  <a:pt x="423" y="110"/>
                </a:moveTo>
                <a:cubicBezTo>
                  <a:pt x="422" y="110"/>
                  <a:pt x="419" y="109"/>
                  <a:pt x="417" y="109"/>
                </a:cubicBezTo>
                <a:cubicBezTo>
                  <a:pt x="415" y="109"/>
                  <a:pt x="413" y="109"/>
                  <a:pt x="411" y="111"/>
                </a:cubicBezTo>
                <a:cubicBezTo>
                  <a:pt x="409" y="112"/>
                  <a:pt x="409" y="114"/>
                  <a:pt x="409" y="115"/>
                </a:cubicBezTo>
                <a:cubicBezTo>
                  <a:pt x="409" y="118"/>
                  <a:pt x="411" y="122"/>
                  <a:pt x="415" y="123"/>
                </a:cubicBezTo>
                <a:cubicBezTo>
                  <a:pt x="415" y="123"/>
                  <a:pt x="415" y="123"/>
                  <a:pt x="416" y="123"/>
                </a:cubicBezTo>
                <a:cubicBezTo>
                  <a:pt x="418" y="123"/>
                  <a:pt x="421" y="122"/>
                  <a:pt x="423" y="122"/>
                </a:cubicBezTo>
                <a:cubicBezTo>
                  <a:pt x="423" y="123"/>
                  <a:pt x="424" y="125"/>
                  <a:pt x="425" y="127"/>
                </a:cubicBezTo>
                <a:cubicBezTo>
                  <a:pt x="426" y="129"/>
                  <a:pt x="428" y="132"/>
                  <a:pt x="431" y="132"/>
                </a:cubicBezTo>
                <a:cubicBezTo>
                  <a:pt x="433" y="132"/>
                  <a:pt x="434" y="132"/>
                  <a:pt x="435" y="131"/>
                </a:cubicBezTo>
                <a:cubicBezTo>
                  <a:pt x="438" y="129"/>
                  <a:pt x="440" y="127"/>
                  <a:pt x="441" y="126"/>
                </a:cubicBezTo>
                <a:cubicBezTo>
                  <a:pt x="441" y="125"/>
                  <a:pt x="441" y="125"/>
                  <a:pt x="442" y="125"/>
                </a:cubicBezTo>
                <a:cubicBezTo>
                  <a:pt x="443" y="124"/>
                  <a:pt x="443" y="123"/>
                  <a:pt x="443" y="123"/>
                </a:cubicBezTo>
                <a:cubicBezTo>
                  <a:pt x="444" y="122"/>
                  <a:pt x="444" y="121"/>
                  <a:pt x="444" y="121"/>
                </a:cubicBezTo>
                <a:cubicBezTo>
                  <a:pt x="443" y="117"/>
                  <a:pt x="442" y="112"/>
                  <a:pt x="439" y="110"/>
                </a:cubicBezTo>
                <a:cubicBezTo>
                  <a:pt x="437" y="108"/>
                  <a:pt x="435" y="108"/>
                  <a:pt x="433" y="108"/>
                </a:cubicBezTo>
                <a:cubicBezTo>
                  <a:pt x="429" y="108"/>
                  <a:pt x="426" y="109"/>
                  <a:pt x="424" y="110"/>
                </a:cubicBezTo>
                <a:cubicBezTo>
                  <a:pt x="424" y="110"/>
                  <a:pt x="423" y="110"/>
                  <a:pt x="423" y="110"/>
                </a:cubicBezTo>
                <a:moveTo>
                  <a:pt x="1065" y="345"/>
                </a:moveTo>
                <a:cubicBezTo>
                  <a:pt x="1065" y="345"/>
                  <a:pt x="1062" y="345"/>
                  <a:pt x="1059" y="344"/>
                </a:cubicBezTo>
                <a:cubicBezTo>
                  <a:pt x="1057" y="345"/>
                  <a:pt x="1055" y="345"/>
                  <a:pt x="1054" y="346"/>
                </a:cubicBezTo>
                <a:cubicBezTo>
                  <a:pt x="1053" y="346"/>
                  <a:pt x="1052" y="348"/>
                  <a:pt x="1052" y="348"/>
                </a:cubicBezTo>
                <a:cubicBezTo>
                  <a:pt x="1053" y="351"/>
                  <a:pt x="1054" y="352"/>
                  <a:pt x="1055" y="353"/>
                </a:cubicBezTo>
                <a:cubicBezTo>
                  <a:pt x="1057" y="355"/>
                  <a:pt x="1058" y="356"/>
                  <a:pt x="1059" y="356"/>
                </a:cubicBezTo>
                <a:cubicBezTo>
                  <a:pt x="1060" y="357"/>
                  <a:pt x="1061" y="357"/>
                  <a:pt x="1062" y="359"/>
                </a:cubicBezTo>
                <a:cubicBezTo>
                  <a:pt x="1063" y="360"/>
                  <a:pt x="1064" y="361"/>
                  <a:pt x="1066" y="362"/>
                </a:cubicBezTo>
                <a:cubicBezTo>
                  <a:pt x="1067" y="362"/>
                  <a:pt x="1067" y="362"/>
                  <a:pt x="1068" y="362"/>
                </a:cubicBezTo>
                <a:cubicBezTo>
                  <a:pt x="1069" y="362"/>
                  <a:pt x="1071" y="362"/>
                  <a:pt x="1073" y="361"/>
                </a:cubicBezTo>
                <a:cubicBezTo>
                  <a:pt x="1074" y="360"/>
                  <a:pt x="1076" y="358"/>
                  <a:pt x="1076" y="355"/>
                </a:cubicBezTo>
                <a:cubicBezTo>
                  <a:pt x="1076" y="355"/>
                  <a:pt x="1076" y="354"/>
                  <a:pt x="1075" y="353"/>
                </a:cubicBezTo>
                <a:cubicBezTo>
                  <a:pt x="1073" y="346"/>
                  <a:pt x="1067" y="345"/>
                  <a:pt x="1065" y="345"/>
                </a:cubicBezTo>
                <a:moveTo>
                  <a:pt x="1687" y="518"/>
                </a:moveTo>
                <a:cubicBezTo>
                  <a:pt x="1687" y="518"/>
                  <a:pt x="1687" y="518"/>
                  <a:pt x="1687" y="518"/>
                </a:cubicBezTo>
                <a:cubicBezTo>
                  <a:pt x="1685" y="518"/>
                  <a:pt x="1685" y="519"/>
                  <a:pt x="1684" y="520"/>
                </a:cubicBezTo>
                <a:cubicBezTo>
                  <a:pt x="1682" y="522"/>
                  <a:pt x="1681" y="525"/>
                  <a:pt x="1681" y="528"/>
                </a:cubicBezTo>
                <a:cubicBezTo>
                  <a:pt x="1681" y="529"/>
                  <a:pt x="1681" y="530"/>
                  <a:pt x="1681" y="531"/>
                </a:cubicBezTo>
                <a:cubicBezTo>
                  <a:pt x="1681" y="531"/>
                  <a:pt x="1681" y="531"/>
                  <a:pt x="1681" y="531"/>
                </a:cubicBezTo>
                <a:cubicBezTo>
                  <a:pt x="1679" y="529"/>
                  <a:pt x="1677" y="526"/>
                  <a:pt x="1673" y="526"/>
                </a:cubicBezTo>
                <a:cubicBezTo>
                  <a:pt x="1672" y="526"/>
                  <a:pt x="1671" y="526"/>
                  <a:pt x="1670" y="527"/>
                </a:cubicBezTo>
                <a:cubicBezTo>
                  <a:pt x="1669" y="527"/>
                  <a:pt x="1669" y="528"/>
                  <a:pt x="1668" y="529"/>
                </a:cubicBezTo>
                <a:cubicBezTo>
                  <a:pt x="1667" y="531"/>
                  <a:pt x="1666" y="534"/>
                  <a:pt x="1666" y="537"/>
                </a:cubicBezTo>
                <a:cubicBezTo>
                  <a:pt x="1666" y="538"/>
                  <a:pt x="1666" y="539"/>
                  <a:pt x="1667" y="541"/>
                </a:cubicBezTo>
                <a:cubicBezTo>
                  <a:pt x="1668" y="542"/>
                  <a:pt x="1669" y="543"/>
                  <a:pt x="1671" y="542"/>
                </a:cubicBezTo>
                <a:cubicBezTo>
                  <a:pt x="1673" y="542"/>
                  <a:pt x="1677" y="543"/>
                  <a:pt x="1680" y="543"/>
                </a:cubicBezTo>
                <a:cubicBezTo>
                  <a:pt x="1681" y="543"/>
                  <a:pt x="1682" y="543"/>
                  <a:pt x="1683" y="543"/>
                </a:cubicBezTo>
                <a:cubicBezTo>
                  <a:pt x="1684" y="543"/>
                  <a:pt x="1684" y="542"/>
                  <a:pt x="1685" y="542"/>
                </a:cubicBezTo>
                <a:cubicBezTo>
                  <a:pt x="1685" y="541"/>
                  <a:pt x="1686" y="540"/>
                  <a:pt x="1686" y="539"/>
                </a:cubicBezTo>
                <a:cubicBezTo>
                  <a:pt x="1686" y="539"/>
                  <a:pt x="1686" y="538"/>
                  <a:pt x="1685" y="537"/>
                </a:cubicBezTo>
                <a:cubicBezTo>
                  <a:pt x="1685" y="537"/>
                  <a:pt x="1684" y="535"/>
                  <a:pt x="1682" y="533"/>
                </a:cubicBezTo>
                <a:cubicBezTo>
                  <a:pt x="1684" y="534"/>
                  <a:pt x="1685" y="535"/>
                  <a:pt x="1687" y="534"/>
                </a:cubicBezTo>
                <a:cubicBezTo>
                  <a:pt x="1687" y="534"/>
                  <a:pt x="1687" y="534"/>
                  <a:pt x="1688" y="534"/>
                </a:cubicBezTo>
                <a:cubicBezTo>
                  <a:pt x="1692" y="534"/>
                  <a:pt x="1696" y="531"/>
                  <a:pt x="1695" y="527"/>
                </a:cubicBezTo>
                <a:cubicBezTo>
                  <a:pt x="1695" y="523"/>
                  <a:pt x="1692" y="519"/>
                  <a:pt x="1687" y="518"/>
                </a:cubicBezTo>
                <a:moveTo>
                  <a:pt x="1817" y="877"/>
                </a:moveTo>
                <a:cubicBezTo>
                  <a:pt x="1814" y="877"/>
                  <a:pt x="1812" y="878"/>
                  <a:pt x="1810" y="880"/>
                </a:cubicBezTo>
                <a:cubicBezTo>
                  <a:pt x="1808" y="881"/>
                  <a:pt x="1807" y="881"/>
                  <a:pt x="1806" y="882"/>
                </a:cubicBezTo>
                <a:cubicBezTo>
                  <a:pt x="1806" y="882"/>
                  <a:pt x="1806" y="882"/>
                  <a:pt x="1805" y="882"/>
                </a:cubicBezTo>
                <a:cubicBezTo>
                  <a:pt x="1805" y="882"/>
                  <a:pt x="1805" y="882"/>
                  <a:pt x="1805" y="882"/>
                </a:cubicBezTo>
                <a:cubicBezTo>
                  <a:pt x="1803" y="882"/>
                  <a:pt x="1798" y="880"/>
                  <a:pt x="1798" y="880"/>
                </a:cubicBezTo>
                <a:cubicBezTo>
                  <a:pt x="1797" y="879"/>
                  <a:pt x="1796" y="880"/>
                  <a:pt x="1795" y="881"/>
                </a:cubicBezTo>
                <a:cubicBezTo>
                  <a:pt x="1794" y="882"/>
                  <a:pt x="1793" y="884"/>
                  <a:pt x="1793" y="885"/>
                </a:cubicBezTo>
                <a:cubicBezTo>
                  <a:pt x="1794" y="889"/>
                  <a:pt x="1796" y="890"/>
                  <a:pt x="1797" y="891"/>
                </a:cubicBezTo>
                <a:cubicBezTo>
                  <a:pt x="1798" y="892"/>
                  <a:pt x="1799" y="893"/>
                  <a:pt x="1799" y="894"/>
                </a:cubicBezTo>
                <a:cubicBezTo>
                  <a:pt x="1799" y="894"/>
                  <a:pt x="1799" y="894"/>
                  <a:pt x="1799" y="894"/>
                </a:cubicBezTo>
                <a:cubicBezTo>
                  <a:pt x="1799" y="895"/>
                  <a:pt x="1799" y="895"/>
                  <a:pt x="1799" y="896"/>
                </a:cubicBezTo>
                <a:cubicBezTo>
                  <a:pt x="1799" y="898"/>
                  <a:pt x="1799" y="900"/>
                  <a:pt x="1801" y="900"/>
                </a:cubicBezTo>
                <a:cubicBezTo>
                  <a:pt x="1802" y="901"/>
                  <a:pt x="1804" y="901"/>
                  <a:pt x="1805" y="901"/>
                </a:cubicBezTo>
                <a:cubicBezTo>
                  <a:pt x="1808" y="901"/>
                  <a:pt x="1810" y="901"/>
                  <a:pt x="1812" y="900"/>
                </a:cubicBezTo>
                <a:cubicBezTo>
                  <a:pt x="1813" y="899"/>
                  <a:pt x="1814" y="898"/>
                  <a:pt x="1815" y="896"/>
                </a:cubicBezTo>
                <a:cubicBezTo>
                  <a:pt x="1817" y="892"/>
                  <a:pt x="1820" y="885"/>
                  <a:pt x="1820" y="881"/>
                </a:cubicBezTo>
                <a:cubicBezTo>
                  <a:pt x="1820" y="880"/>
                  <a:pt x="1820" y="880"/>
                  <a:pt x="1820" y="879"/>
                </a:cubicBezTo>
                <a:cubicBezTo>
                  <a:pt x="1820" y="878"/>
                  <a:pt x="1818" y="876"/>
                  <a:pt x="1817" y="877"/>
                </a:cubicBezTo>
                <a:moveTo>
                  <a:pt x="1690" y="540"/>
                </a:moveTo>
                <a:cubicBezTo>
                  <a:pt x="1690" y="539"/>
                  <a:pt x="1689" y="539"/>
                  <a:pt x="1688" y="539"/>
                </a:cubicBezTo>
                <a:cubicBezTo>
                  <a:pt x="1687" y="539"/>
                  <a:pt x="1687" y="540"/>
                  <a:pt x="1686" y="540"/>
                </a:cubicBezTo>
                <a:cubicBezTo>
                  <a:pt x="1684" y="543"/>
                  <a:pt x="1683" y="545"/>
                  <a:pt x="1682" y="546"/>
                </a:cubicBezTo>
                <a:cubicBezTo>
                  <a:pt x="1682" y="546"/>
                  <a:pt x="1682" y="547"/>
                  <a:pt x="1682" y="547"/>
                </a:cubicBezTo>
                <a:cubicBezTo>
                  <a:pt x="1681" y="547"/>
                  <a:pt x="1680" y="546"/>
                  <a:pt x="1678" y="545"/>
                </a:cubicBezTo>
                <a:cubicBezTo>
                  <a:pt x="1678" y="545"/>
                  <a:pt x="1676" y="544"/>
                  <a:pt x="1675" y="544"/>
                </a:cubicBezTo>
                <a:cubicBezTo>
                  <a:pt x="1672" y="544"/>
                  <a:pt x="1670" y="546"/>
                  <a:pt x="1668" y="548"/>
                </a:cubicBezTo>
                <a:cubicBezTo>
                  <a:pt x="1666" y="550"/>
                  <a:pt x="1664" y="552"/>
                  <a:pt x="1664" y="555"/>
                </a:cubicBezTo>
                <a:cubicBezTo>
                  <a:pt x="1664" y="555"/>
                  <a:pt x="1664" y="556"/>
                  <a:pt x="1664" y="557"/>
                </a:cubicBezTo>
                <a:cubicBezTo>
                  <a:pt x="1665" y="559"/>
                  <a:pt x="1667" y="559"/>
                  <a:pt x="1669" y="559"/>
                </a:cubicBezTo>
                <a:cubicBezTo>
                  <a:pt x="1671" y="559"/>
                  <a:pt x="1673" y="559"/>
                  <a:pt x="1675" y="559"/>
                </a:cubicBezTo>
                <a:cubicBezTo>
                  <a:pt x="1677" y="560"/>
                  <a:pt x="1678" y="560"/>
                  <a:pt x="1678" y="561"/>
                </a:cubicBezTo>
                <a:cubicBezTo>
                  <a:pt x="1679" y="563"/>
                  <a:pt x="1680" y="564"/>
                  <a:pt x="1681" y="565"/>
                </a:cubicBezTo>
                <a:cubicBezTo>
                  <a:pt x="1681" y="567"/>
                  <a:pt x="1683" y="568"/>
                  <a:pt x="1685" y="568"/>
                </a:cubicBezTo>
                <a:cubicBezTo>
                  <a:pt x="1685" y="568"/>
                  <a:pt x="1685" y="568"/>
                  <a:pt x="1685" y="567"/>
                </a:cubicBezTo>
                <a:cubicBezTo>
                  <a:pt x="1686" y="567"/>
                  <a:pt x="1687" y="567"/>
                  <a:pt x="1688" y="567"/>
                </a:cubicBezTo>
                <a:cubicBezTo>
                  <a:pt x="1692" y="566"/>
                  <a:pt x="1694" y="564"/>
                  <a:pt x="1696" y="561"/>
                </a:cubicBezTo>
                <a:cubicBezTo>
                  <a:pt x="1698" y="559"/>
                  <a:pt x="1699" y="556"/>
                  <a:pt x="1699" y="553"/>
                </a:cubicBezTo>
                <a:cubicBezTo>
                  <a:pt x="1699" y="552"/>
                  <a:pt x="1699" y="551"/>
                  <a:pt x="1698" y="551"/>
                </a:cubicBezTo>
                <a:cubicBezTo>
                  <a:pt x="1696" y="545"/>
                  <a:pt x="1690" y="540"/>
                  <a:pt x="1690" y="540"/>
                </a:cubicBezTo>
                <a:moveTo>
                  <a:pt x="1830" y="755"/>
                </a:moveTo>
                <a:cubicBezTo>
                  <a:pt x="1827" y="751"/>
                  <a:pt x="1825" y="747"/>
                  <a:pt x="1825" y="746"/>
                </a:cubicBezTo>
                <a:cubicBezTo>
                  <a:pt x="1825" y="745"/>
                  <a:pt x="1825" y="745"/>
                  <a:pt x="1825" y="745"/>
                </a:cubicBezTo>
                <a:cubicBezTo>
                  <a:pt x="1825" y="745"/>
                  <a:pt x="1825" y="745"/>
                  <a:pt x="1825" y="745"/>
                </a:cubicBezTo>
                <a:cubicBezTo>
                  <a:pt x="1825" y="743"/>
                  <a:pt x="1824" y="741"/>
                  <a:pt x="1823" y="740"/>
                </a:cubicBezTo>
                <a:cubicBezTo>
                  <a:pt x="1819" y="737"/>
                  <a:pt x="1814" y="737"/>
                  <a:pt x="1812" y="734"/>
                </a:cubicBezTo>
                <a:cubicBezTo>
                  <a:pt x="1811" y="733"/>
                  <a:pt x="1809" y="729"/>
                  <a:pt x="1808" y="725"/>
                </a:cubicBezTo>
                <a:cubicBezTo>
                  <a:pt x="1807" y="721"/>
                  <a:pt x="1807" y="716"/>
                  <a:pt x="1806" y="712"/>
                </a:cubicBezTo>
                <a:cubicBezTo>
                  <a:pt x="1803" y="705"/>
                  <a:pt x="1798" y="700"/>
                  <a:pt x="1793" y="694"/>
                </a:cubicBezTo>
                <a:cubicBezTo>
                  <a:pt x="1791" y="692"/>
                  <a:pt x="1790" y="687"/>
                  <a:pt x="1788" y="683"/>
                </a:cubicBezTo>
                <a:cubicBezTo>
                  <a:pt x="1788" y="681"/>
                  <a:pt x="1787" y="679"/>
                  <a:pt x="1786" y="678"/>
                </a:cubicBezTo>
                <a:cubicBezTo>
                  <a:pt x="1786" y="677"/>
                  <a:pt x="1786" y="676"/>
                  <a:pt x="1786" y="676"/>
                </a:cubicBezTo>
                <a:cubicBezTo>
                  <a:pt x="1785" y="675"/>
                  <a:pt x="1785" y="675"/>
                  <a:pt x="1785" y="674"/>
                </a:cubicBezTo>
                <a:cubicBezTo>
                  <a:pt x="1787" y="673"/>
                  <a:pt x="1788" y="670"/>
                  <a:pt x="1790" y="668"/>
                </a:cubicBezTo>
                <a:cubicBezTo>
                  <a:pt x="1791" y="665"/>
                  <a:pt x="1793" y="662"/>
                  <a:pt x="1794" y="661"/>
                </a:cubicBezTo>
                <a:cubicBezTo>
                  <a:pt x="1794" y="660"/>
                  <a:pt x="1797" y="659"/>
                  <a:pt x="1799" y="659"/>
                </a:cubicBezTo>
                <a:cubicBezTo>
                  <a:pt x="1800" y="659"/>
                  <a:pt x="1801" y="659"/>
                  <a:pt x="1801" y="659"/>
                </a:cubicBezTo>
                <a:cubicBezTo>
                  <a:pt x="1802" y="660"/>
                  <a:pt x="1802" y="660"/>
                  <a:pt x="1802" y="660"/>
                </a:cubicBezTo>
                <a:cubicBezTo>
                  <a:pt x="1803" y="666"/>
                  <a:pt x="1806" y="672"/>
                  <a:pt x="1813" y="676"/>
                </a:cubicBezTo>
                <a:cubicBezTo>
                  <a:pt x="1817" y="678"/>
                  <a:pt x="1822" y="681"/>
                  <a:pt x="1825" y="681"/>
                </a:cubicBezTo>
                <a:cubicBezTo>
                  <a:pt x="1827" y="681"/>
                  <a:pt x="1829" y="680"/>
                  <a:pt x="1829" y="678"/>
                </a:cubicBezTo>
                <a:cubicBezTo>
                  <a:pt x="1829" y="677"/>
                  <a:pt x="1829" y="677"/>
                  <a:pt x="1829" y="677"/>
                </a:cubicBezTo>
                <a:cubicBezTo>
                  <a:pt x="1829" y="674"/>
                  <a:pt x="1829" y="671"/>
                  <a:pt x="1827" y="668"/>
                </a:cubicBezTo>
                <a:cubicBezTo>
                  <a:pt x="1826" y="664"/>
                  <a:pt x="1824" y="661"/>
                  <a:pt x="1821" y="660"/>
                </a:cubicBezTo>
                <a:cubicBezTo>
                  <a:pt x="1820" y="659"/>
                  <a:pt x="1818" y="657"/>
                  <a:pt x="1816" y="654"/>
                </a:cubicBezTo>
                <a:cubicBezTo>
                  <a:pt x="1814" y="651"/>
                  <a:pt x="1812" y="647"/>
                  <a:pt x="1812" y="647"/>
                </a:cubicBezTo>
                <a:cubicBezTo>
                  <a:pt x="1812" y="643"/>
                  <a:pt x="1810" y="641"/>
                  <a:pt x="1808" y="640"/>
                </a:cubicBezTo>
                <a:cubicBezTo>
                  <a:pt x="1806" y="639"/>
                  <a:pt x="1804" y="638"/>
                  <a:pt x="1803" y="637"/>
                </a:cubicBezTo>
                <a:cubicBezTo>
                  <a:pt x="1801" y="635"/>
                  <a:pt x="1798" y="626"/>
                  <a:pt x="1789" y="624"/>
                </a:cubicBezTo>
                <a:cubicBezTo>
                  <a:pt x="1783" y="622"/>
                  <a:pt x="1781" y="620"/>
                  <a:pt x="1773" y="615"/>
                </a:cubicBezTo>
                <a:cubicBezTo>
                  <a:pt x="1768" y="612"/>
                  <a:pt x="1761" y="611"/>
                  <a:pt x="1755" y="611"/>
                </a:cubicBezTo>
                <a:cubicBezTo>
                  <a:pt x="1753" y="611"/>
                  <a:pt x="1751" y="611"/>
                  <a:pt x="1749" y="611"/>
                </a:cubicBezTo>
                <a:cubicBezTo>
                  <a:pt x="1748" y="612"/>
                  <a:pt x="1747" y="612"/>
                  <a:pt x="1746" y="612"/>
                </a:cubicBezTo>
                <a:cubicBezTo>
                  <a:pt x="1746" y="612"/>
                  <a:pt x="1746" y="612"/>
                  <a:pt x="1746" y="613"/>
                </a:cubicBezTo>
                <a:cubicBezTo>
                  <a:pt x="1745" y="612"/>
                  <a:pt x="1744" y="611"/>
                  <a:pt x="1742" y="611"/>
                </a:cubicBezTo>
                <a:cubicBezTo>
                  <a:pt x="1739" y="609"/>
                  <a:pt x="1736" y="609"/>
                  <a:pt x="1734" y="609"/>
                </a:cubicBezTo>
                <a:cubicBezTo>
                  <a:pt x="1733" y="609"/>
                  <a:pt x="1733" y="609"/>
                  <a:pt x="1733" y="609"/>
                </a:cubicBezTo>
                <a:cubicBezTo>
                  <a:pt x="1732" y="609"/>
                  <a:pt x="1732" y="609"/>
                  <a:pt x="1732" y="608"/>
                </a:cubicBezTo>
                <a:cubicBezTo>
                  <a:pt x="1731" y="606"/>
                  <a:pt x="1729" y="603"/>
                  <a:pt x="1726" y="603"/>
                </a:cubicBezTo>
                <a:cubicBezTo>
                  <a:pt x="1723" y="603"/>
                  <a:pt x="1721" y="605"/>
                  <a:pt x="1719" y="607"/>
                </a:cubicBezTo>
                <a:cubicBezTo>
                  <a:pt x="1718" y="608"/>
                  <a:pt x="1717" y="609"/>
                  <a:pt x="1717" y="610"/>
                </a:cubicBezTo>
                <a:cubicBezTo>
                  <a:pt x="1716" y="611"/>
                  <a:pt x="1715" y="611"/>
                  <a:pt x="1715" y="613"/>
                </a:cubicBezTo>
                <a:cubicBezTo>
                  <a:pt x="1715" y="614"/>
                  <a:pt x="1716" y="615"/>
                  <a:pt x="1716" y="615"/>
                </a:cubicBezTo>
                <a:cubicBezTo>
                  <a:pt x="1718" y="617"/>
                  <a:pt x="1720" y="617"/>
                  <a:pt x="1723" y="618"/>
                </a:cubicBezTo>
                <a:cubicBezTo>
                  <a:pt x="1726" y="618"/>
                  <a:pt x="1728" y="619"/>
                  <a:pt x="1729" y="619"/>
                </a:cubicBezTo>
                <a:cubicBezTo>
                  <a:pt x="1729" y="619"/>
                  <a:pt x="1729" y="619"/>
                  <a:pt x="1729" y="619"/>
                </a:cubicBezTo>
                <a:cubicBezTo>
                  <a:pt x="1729" y="619"/>
                  <a:pt x="1729" y="620"/>
                  <a:pt x="1729" y="620"/>
                </a:cubicBezTo>
                <a:cubicBezTo>
                  <a:pt x="1726" y="623"/>
                  <a:pt x="1724" y="627"/>
                  <a:pt x="1724" y="630"/>
                </a:cubicBezTo>
                <a:cubicBezTo>
                  <a:pt x="1724" y="632"/>
                  <a:pt x="1725" y="635"/>
                  <a:pt x="1727" y="635"/>
                </a:cubicBezTo>
                <a:cubicBezTo>
                  <a:pt x="1728" y="635"/>
                  <a:pt x="1728" y="635"/>
                  <a:pt x="1729" y="635"/>
                </a:cubicBezTo>
                <a:cubicBezTo>
                  <a:pt x="1732" y="635"/>
                  <a:pt x="1736" y="634"/>
                  <a:pt x="1738" y="634"/>
                </a:cubicBezTo>
                <a:cubicBezTo>
                  <a:pt x="1738" y="634"/>
                  <a:pt x="1738" y="634"/>
                  <a:pt x="1738" y="634"/>
                </a:cubicBezTo>
                <a:cubicBezTo>
                  <a:pt x="1738" y="634"/>
                  <a:pt x="1738" y="635"/>
                  <a:pt x="1739" y="636"/>
                </a:cubicBezTo>
                <a:cubicBezTo>
                  <a:pt x="1739" y="637"/>
                  <a:pt x="1740" y="638"/>
                  <a:pt x="1742" y="638"/>
                </a:cubicBezTo>
                <a:cubicBezTo>
                  <a:pt x="1743" y="638"/>
                  <a:pt x="1745" y="639"/>
                  <a:pt x="1747" y="639"/>
                </a:cubicBezTo>
                <a:cubicBezTo>
                  <a:pt x="1756" y="641"/>
                  <a:pt x="1757" y="644"/>
                  <a:pt x="1759" y="646"/>
                </a:cubicBezTo>
                <a:cubicBezTo>
                  <a:pt x="1760" y="647"/>
                  <a:pt x="1761" y="649"/>
                  <a:pt x="1762" y="650"/>
                </a:cubicBezTo>
                <a:cubicBezTo>
                  <a:pt x="1763" y="651"/>
                  <a:pt x="1763" y="652"/>
                  <a:pt x="1763" y="652"/>
                </a:cubicBezTo>
                <a:cubicBezTo>
                  <a:pt x="1762" y="653"/>
                  <a:pt x="1760" y="654"/>
                  <a:pt x="1759" y="655"/>
                </a:cubicBezTo>
                <a:cubicBezTo>
                  <a:pt x="1758" y="656"/>
                  <a:pt x="1757" y="657"/>
                  <a:pt x="1756" y="660"/>
                </a:cubicBezTo>
                <a:cubicBezTo>
                  <a:pt x="1756" y="661"/>
                  <a:pt x="1758" y="663"/>
                  <a:pt x="1759" y="663"/>
                </a:cubicBezTo>
                <a:cubicBezTo>
                  <a:pt x="1760" y="663"/>
                  <a:pt x="1760" y="663"/>
                  <a:pt x="1761" y="663"/>
                </a:cubicBezTo>
                <a:cubicBezTo>
                  <a:pt x="1764" y="663"/>
                  <a:pt x="1768" y="663"/>
                  <a:pt x="1770" y="663"/>
                </a:cubicBezTo>
                <a:cubicBezTo>
                  <a:pt x="1770" y="663"/>
                  <a:pt x="1770" y="663"/>
                  <a:pt x="1770" y="663"/>
                </a:cubicBezTo>
                <a:cubicBezTo>
                  <a:pt x="1770" y="664"/>
                  <a:pt x="1771" y="666"/>
                  <a:pt x="1773" y="669"/>
                </a:cubicBezTo>
                <a:cubicBezTo>
                  <a:pt x="1775" y="671"/>
                  <a:pt x="1777" y="675"/>
                  <a:pt x="1780" y="675"/>
                </a:cubicBezTo>
                <a:cubicBezTo>
                  <a:pt x="1780" y="676"/>
                  <a:pt x="1780" y="677"/>
                  <a:pt x="1779" y="677"/>
                </a:cubicBezTo>
                <a:cubicBezTo>
                  <a:pt x="1778" y="681"/>
                  <a:pt x="1777" y="687"/>
                  <a:pt x="1777" y="693"/>
                </a:cubicBezTo>
                <a:cubicBezTo>
                  <a:pt x="1777" y="696"/>
                  <a:pt x="1777" y="698"/>
                  <a:pt x="1778" y="700"/>
                </a:cubicBezTo>
                <a:cubicBezTo>
                  <a:pt x="1779" y="701"/>
                  <a:pt x="1779" y="702"/>
                  <a:pt x="1779" y="704"/>
                </a:cubicBezTo>
                <a:cubicBezTo>
                  <a:pt x="1779" y="708"/>
                  <a:pt x="1776" y="715"/>
                  <a:pt x="1774" y="721"/>
                </a:cubicBezTo>
                <a:cubicBezTo>
                  <a:pt x="1774" y="721"/>
                  <a:pt x="1774" y="721"/>
                  <a:pt x="1774" y="721"/>
                </a:cubicBezTo>
                <a:cubicBezTo>
                  <a:pt x="1773" y="721"/>
                  <a:pt x="1773" y="721"/>
                  <a:pt x="1773" y="721"/>
                </a:cubicBezTo>
                <a:cubicBezTo>
                  <a:pt x="1771" y="720"/>
                  <a:pt x="1768" y="717"/>
                  <a:pt x="1765" y="715"/>
                </a:cubicBezTo>
                <a:cubicBezTo>
                  <a:pt x="1760" y="711"/>
                  <a:pt x="1753" y="709"/>
                  <a:pt x="1751" y="705"/>
                </a:cubicBezTo>
                <a:cubicBezTo>
                  <a:pt x="1751" y="705"/>
                  <a:pt x="1751" y="705"/>
                  <a:pt x="1751" y="705"/>
                </a:cubicBezTo>
                <a:cubicBezTo>
                  <a:pt x="1751" y="703"/>
                  <a:pt x="1752" y="701"/>
                  <a:pt x="1753" y="698"/>
                </a:cubicBezTo>
                <a:cubicBezTo>
                  <a:pt x="1754" y="695"/>
                  <a:pt x="1755" y="693"/>
                  <a:pt x="1755" y="690"/>
                </a:cubicBezTo>
                <a:cubicBezTo>
                  <a:pt x="1755" y="689"/>
                  <a:pt x="1755" y="688"/>
                  <a:pt x="1754" y="687"/>
                </a:cubicBezTo>
                <a:cubicBezTo>
                  <a:pt x="1752" y="684"/>
                  <a:pt x="1749" y="684"/>
                  <a:pt x="1746" y="684"/>
                </a:cubicBezTo>
                <a:cubicBezTo>
                  <a:pt x="1744" y="684"/>
                  <a:pt x="1741" y="684"/>
                  <a:pt x="1739" y="685"/>
                </a:cubicBezTo>
                <a:cubicBezTo>
                  <a:pt x="1738" y="685"/>
                  <a:pt x="1737" y="685"/>
                  <a:pt x="1737" y="685"/>
                </a:cubicBezTo>
                <a:cubicBezTo>
                  <a:pt x="1736" y="685"/>
                  <a:pt x="1736" y="685"/>
                  <a:pt x="1736" y="685"/>
                </a:cubicBezTo>
                <a:cubicBezTo>
                  <a:pt x="1736" y="685"/>
                  <a:pt x="1735" y="684"/>
                  <a:pt x="1734" y="683"/>
                </a:cubicBezTo>
                <a:cubicBezTo>
                  <a:pt x="1733" y="681"/>
                  <a:pt x="1731" y="680"/>
                  <a:pt x="1728" y="679"/>
                </a:cubicBezTo>
                <a:cubicBezTo>
                  <a:pt x="1726" y="680"/>
                  <a:pt x="1725" y="681"/>
                  <a:pt x="1725" y="682"/>
                </a:cubicBezTo>
                <a:cubicBezTo>
                  <a:pt x="1724" y="683"/>
                  <a:pt x="1724" y="685"/>
                  <a:pt x="1724" y="686"/>
                </a:cubicBezTo>
                <a:cubicBezTo>
                  <a:pt x="1723" y="685"/>
                  <a:pt x="1722" y="684"/>
                  <a:pt x="1721" y="683"/>
                </a:cubicBezTo>
                <a:cubicBezTo>
                  <a:pt x="1720" y="682"/>
                  <a:pt x="1720" y="682"/>
                  <a:pt x="1719" y="681"/>
                </a:cubicBezTo>
                <a:cubicBezTo>
                  <a:pt x="1719" y="681"/>
                  <a:pt x="1719" y="680"/>
                  <a:pt x="1717" y="680"/>
                </a:cubicBezTo>
                <a:cubicBezTo>
                  <a:pt x="1716" y="680"/>
                  <a:pt x="1715" y="682"/>
                  <a:pt x="1715" y="682"/>
                </a:cubicBezTo>
                <a:cubicBezTo>
                  <a:pt x="1714" y="683"/>
                  <a:pt x="1714" y="683"/>
                  <a:pt x="1714" y="683"/>
                </a:cubicBezTo>
                <a:cubicBezTo>
                  <a:pt x="1714" y="684"/>
                  <a:pt x="1715" y="685"/>
                  <a:pt x="1715" y="686"/>
                </a:cubicBezTo>
                <a:cubicBezTo>
                  <a:pt x="1715" y="688"/>
                  <a:pt x="1714" y="690"/>
                  <a:pt x="1713" y="691"/>
                </a:cubicBezTo>
                <a:cubicBezTo>
                  <a:pt x="1711" y="694"/>
                  <a:pt x="1710" y="695"/>
                  <a:pt x="1709" y="696"/>
                </a:cubicBezTo>
                <a:cubicBezTo>
                  <a:pt x="1709" y="698"/>
                  <a:pt x="1709" y="698"/>
                  <a:pt x="1708" y="701"/>
                </a:cubicBezTo>
                <a:cubicBezTo>
                  <a:pt x="1708" y="702"/>
                  <a:pt x="1707" y="703"/>
                  <a:pt x="1707" y="703"/>
                </a:cubicBezTo>
                <a:cubicBezTo>
                  <a:pt x="1707" y="703"/>
                  <a:pt x="1707" y="703"/>
                  <a:pt x="1707" y="703"/>
                </a:cubicBezTo>
                <a:cubicBezTo>
                  <a:pt x="1707" y="703"/>
                  <a:pt x="1707" y="703"/>
                  <a:pt x="1707" y="703"/>
                </a:cubicBezTo>
                <a:cubicBezTo>
                  <a:pt x="1707" y="703"/>
                  <a:pt x="1704" y="701"/>
                  <a:pt x="1702" y="698"/>
                </a:cubicBezTo>
                <a:cubicBezTo>
                  <a:pt x="1700" y="696"/>
                  <a:pt x="1698" y="694"/>
                  <a:pt x="1696" y="694"/>
                </a:cubicBezTo>
                <a:cubicBezTo>
                  <a:pt x="1692" y="694"/>
                  <a:pt x="1690" y="697"/>
                  <a:pt x="1689" y="697"/>
                </a:cubicBezTo>
                <a:cubicBezTo>
                  <a:pt x="1686" y="699"/>
                  <a:pt x="1685" y="702"/>
                  <a:pt x="1684" y="705"/>
                </a:cubicBezTo>
                <a:cubicBezTo>
                  <a:pt x="1683" y="708"/>
                  <a:pt x="1682" y="711"/>
                  <a:pt x="1682" y="712"/>
                </a:cubicBezTo>
                <a:cubicBezTo>
                  <a:pt x="1682" y="712"/>
                  <a:pt x="1682" y="712"/>
                  <a:pt x="1682" y="712"/>
                </a:cubicBezTo>
                <a:cubicBezTo>
                  <a:pt x="1681" y="712"/>
                  <a:pt x="1678" y="714"/>
                  <a:pt x="1675" y="715"/>
                </a:cubicBezTo>
                <a:cubicBezTo>
                  <a:pt x="1673" y="716"/>
                  <a:pt x="1670" y="718"/>
                  <a:pt x="1668" y="720"/>
                </a:cubicBezTo>
                <a:cubicBezTo>
                  <a:pt x="1666" y="722"/>
                  <a:pt x="1665" y="725"/>
                  <a:pt x="1665" y="728"/>
                </a:cubicBezTo>
                <a:cubicBezTo>
                  <a:pt x="1664" y="731"/>
                  <a:pt x="1664" y="733"/>
                  <a:pt x="1664" y="734"/>
                </a:cubicBezTo>
                <a:cubicBezTo>
                  <a:pt x="1663" y="735"/>
                  <a:pt x="1661" y="735"/>
                  <a:pt x="1659" y="735"/>
                </a:cubicBezTo>
                <a:cubicBezTo>
                  <a:pt x="1657" y="735"/>
                  <a:pt x="1654" y="736"/>
                  <a:pt x="1652" y="738"/>
                </a:cubicBezTo>
                <a:cubicBezTo>
                  <a:pt x="1651" y="738"/>
                  <a:pt x="1649" y="739"/>
                  <a:pt x="1648" y="739"/>
                </a:cubicBezTo>
                <a:cubicBezTo>
                  <a:pt x="1646" y="739"/>
                  <a:pt x="1644" y="738"/>
                  <a:pt x="1641" y="738"/>
                </a:cubicBezTo>
                <a:cubicBezTo>
                  <a:pt x="1639" y="738"/>
                  <a:pt x="1638" y="739"/>
                  <a:pt x="1636" y="740"/>
                </a:cubicBezTo>
                <a:cubicBezTo>
                  <a:pt x="1631" y="744"/>
                  <a:pt x="1624" y="750"/>
                  <a:pt x="1621" y="752"/>
                </a:cubicBezTo>
                <a:cubicBezTo>
                  <a:pt x="1618" y="755"/>
                  <a:pt x="1617" y="760"/>
                  <a:pt x="1617" y="764"/>
                </a:cubicBezTo>
                <a:cubicBezTo>
                  <a:pt x="1617" y="767"/>
                  <a:pt x="1617" y="770"/>
                  <a:pt x="1619" y="772"/>
                </a:cubicBezTo>
                <a:cubicBezTo>
                  <a:pt x="1620" y="774"/>
                  <a:pt x="1622" y="778"/>
                  <a:pt x="1622" y="779"/>
                </a:cubicBezTo>
                <a:cubicBezTo>
                  <a:pt x="1620" y="781"/>
                  <a:pt x="1620" y="784"/>
                  <a:pt x="1620" y="787"/>
                </a:cubicBezTo>
                <a:cubicBezTo>
                  <a:pt x="1620" y="790"/>
                  <a:pt x="1621" y="795"/>
                  <a:pt x="1624" y="799"/>
                </a:cubicBezTo>
                <a:cubicBezTo>
                  <a:pt x="1628" y="803"/>
                  <a:pt x="1628" y="804"/>
                  <a:pt x="1628" y="806"/>
                </a:cubicBezTo>
                <a:cubicBezTo>
                  <a:pt x="1628" y="806"/>
                  <a:pt x="1628" y="807"/>
                  <a:pt x="1628" y="808"/>
                </a:cubicBezTo>
                <a:cubicBezTo>
                  <a:pt x="1628" y="808"/>
                  <a:pt x="1628" y="809"/>
                  <a:pt x="1628" y="810"/>
                </a:cubicBezTo>
                <a:cubicBezTo>
                  <a:pt x="1628" y="812"/>
                  <a:pt x="1629" y="813"/>
                  <a:pt x="1630" y="815"/>
                </a:cubicBezTo>
                <a:cubicBezTo>
                  <a:pt x="1632" y="817"/>
                  <a:pt x="1633" y="818"/>
                  <a:pt x="1635" y="821"/>
                </a:cubicBezTo>
                <a:cubicBezTo>
                  <a:pt x="1635" y="821"/>
                  <a:pt x="1635" y="822"/>
                  <a:pt x="1635" y="822"/>
                </a:cubicBezTo>
                <a:cubicBezTo>
                  <a:pt x="1635" y="823"/>
                  <a:pt x="1634" y="825"/>
                  <a:pt x="1632" y="826"/>
                </a:cubicBezTo>
                <a:cubicBezTo>
                  <a:pt x="1630" y="828"/>
                  <a:pt x="1628" y="830"/>
                  <a:pt x="1627" y="832"/>
                </a:cubicBezTo>
                <a:cubicBezTo>
                  <a:pt x="1626" y="833"/>
                  <a:pt x="1626" y="834"/>
                  <a:pt x="1626" y="834"/>
                </a:cubicBezTo>
                <a:cubicBezTo>
                  <a:pt x="1626" y="840"/>
                  <a:pt x="1631" y="844"/>
                  <a:pt x="1633" y="846"/>
                </a:cubicBezTo>
                <a:cubicBezTo>
                  <a:pt x="1635" y="848"/>
                  <a:pt x="1638" y="849"/>
                  <a:pt x="1640" y="849"/>
                </a:cubicBezTo>
                <a:cubicBezTo>
                  <a:pt x="1644" y="849"/>
                  <a:pt x="1647" y="847"/>
                  <a:pt x="1650" y="846"/>
                </a:cubicBezTo>
                <a:cubicBezTo>
                  <a:pt x="1653" y="845"/>
                  <a:pt x="1655" y="844"/>
                  <a:pt x="1657" y="842"/>
                </a:cubicBezTo>
                <a:cubicBezTo>
                  <a:pt x="1659" y="841"/>
                  <a:pt x="1661" y="840"/>
                  <a:pt x="1662" y="840"/>
                </a:cubicBezTo>
                <a:cubicBezTo>
                  <a:pt x="1663" y="839"/>
                  <a:pt x="1667" y="839"/>
                  <a:pt x="1671" y="839"/>
                </a:cubicBezTo>
                <a:cubicBezTo>
                  <a:pt x="1674" y="839"/>
                  <a:pt x="1678" y="838"/>
                  <a:pt x="1678" y="838"/>
                </a:cubicBezTo>
                <a:cubicBezTo>
                  <a:pt x="1678" y="838"/>
                  <a:pt x="1679" y="838"/>
                  <a:pt x="1680" y="837"/>
                </a:cubicBezTo>
                <a:cubicBezTo>
                  <a:pt x="1680" y="837"/>
                  <a:pt x="1684" y="829"/>
                  <a:pt x="1688" y="824"/>
                </a:cubicBezTo>
                <a:cubicBezTo>
                  <a:pt x="1688" y="824"/>
                  <a:pt x="1689" y="823"/>
                  <a:pt x="1691" y="823"/>
                </a:cubicBezTo>
                <a:cubicBezTo>
                  <a:pt x="1693" y="823"/>
                  <a:pt x="1695" y="823"/>
                  <a:pt x="1696" y="824"/>
                </a:cubicBezTo>
                <a:cubicBezTo>
                  <a:pt x="1698" y="824"/>
                  <a:pt x="1698" y="825"/>
                  <a:pt x="1698" y="825"/>
                </a:cubicBezTo>
                <a:cubicBezTo>
                  <a:pt x="1699" y="825"/>
                  <a:pt x="1700" y="825"/>
                  <a:pt x="1701" y="824"/>
                </a:cubicBezTo>
                <a:cubicBezTo>
                  <a:pt x="1701" y="824"/>
                  <a:pt x="1701" y="824"/>
                  <a:pt x="1702" y="824"/>
                </a:cubicBezTo>
                <a:cubicBezTo>
                  <a:pt x="1703" y="823"/>
                  <a:pt x="1707" y="821"/>
                  <a:pt x="1716" y="818"/>
                </a:cubicBezTo>
                <a:cubicBezTo>
                  <a:pt x="1718" y="818"/>
                  <a:pt x="1719" y="818"/>
                  <a:pt x="1720" y="818"/>
                </a:cubicBezTo>
                <a:cubicBezTo>
                  <a:pt x="1721" y="818"/>
                  <a:pt x="1721" y="818"/>
                  <a:pt x="1721" y="818"/>
                </a:cubicBezTo>
                <a:cubicBezTo>
                  <a:pt x="1721" y="818"/>
                  <a:pt x="1721" y="818"/>
                  <a:pt x="1721" y="818"/>
                </a:cubicBezTo>
                <a:cubicBezTo>
                  <a:pt x="1721" y="818"/>
                  <a:pt x="1722" y="822"/>
                  <a:pt x="1725" y="823"/>
                </a:cubicBezTo>
                <a:cubicBezTo>
                  <a:pt x="1730" y="825"/>
                  <a:pt x="1735" y="826"/>
                  <a:pt x="1738" y="828"/>
                </a:cubicBezTo>
                <a:cubicBezTo>
                  <a:pt x="1738" y="828"/>
                  <a:pt x="1738" y="829"/>
                  <a:pt x="1738" y="830"/>
                </a:cubicBezTo>
                <a:cubicBezTo>
                  <a:pt x="1738" y="832"/>
                  <a:pt x="1737" y="836"/>
                  <a:pt x="1736" y="838"/>
                </a:cubicBezTo>
                <a:cubicBezTo>
                  <a:pt x="1736" y="838"/>
                  <a:pt x="1736" y="839"/>
                  <a:pt x="1736" y="839"/>
                </a:cubicBezTo>
                <a:cubicBezTo>
                  <a:pt x="1736" y="841"/>
                  <a:pt x="1738" y="842"/>
                  <a:pt x="1739" y="842"/>
                </a:cubicBezTo>
                <a:cubicBezTo>
                  <a:pt x="1740" y="843"/>
                  <a:pt x="1741" y="843"/>
                  <a:pt x="1742" y="843"/>
                </a:cubicBezTo>
                <a:cubicBezTo>
                  <a:pt x="1743" y="843"/>
                  <a:pt x="1745" y="843"/>
                  <a:pt x="1746" y="842"/>
                </a:cubicBezTo>
                <a:cubicBezTo>
                  <a:pt x="1748" y="841"/>
                  <a:pt x="1749" y="840"/>
                  <a:pt x="1750" y="838"/>
                </a:cubicBezTo>
                <a:cubicBezTo>
                  <a:pt x="1750" y="837"/>
                  <a:pt x="1751" y="834"/>
                  <a:pt x="1755" y="832"/>
                </a:cubicBezTo>
                <a:cubicBezTo>
                  <a:pt x="1755" y="833"/>
                  <a:pt x="1755" y="834"/>
                  <a:pt x="1755" y="835"/>
                </a:cubicBezTo>
                <a:cubicBezTo>
                  <a:pt x="1755" y="836"/>
                  <a:pt x="1755" y="838"/>
                  <a:pt x="1756" y="840"/>
                </a:cubicBezTo>
                <a:cubicBezTo>
                  <a:pt x="1756" y="840"/>
                  <a:pt x="1756" y="841"/>
                  <a:pt x="1757" y="842"/>
                </a:cubicBezTo>
                <a:cubicBezTo>
                  <a:pt x="1757" y="842"/>
                  <a:pt x="1758" y="843"/>
                  <a:pt x="1759" y="843"/>
                </a:cubicBezTo>
                <a:cubicBezTo>
                  <a:pt x="1760" y="843"/>
                  <a:pt x="1761" y="842"/>
                  <a:pt x="1761" y="842"/>
                </a:cubicBezTo>
                <a:cubicBezTo>
                  <a:pt x="1762" y="842"/>
                  <a:pt x="1762" y="843"/>
                  <a:pt x="1762" y="843"/>
                </a:cubicBezTo>
                <a:cubicBezTo>
                  <a:pt x="1763" y="845"/>
                  <a:pt x="1764" y="846"/>
                  <a:pt x="1765" y="846"/>
                </a:cubicBezTo>
                <a:cubicBezTo>
                  <a:pt x="1766" y="847"/>
                  <a:pt x="1767" y="847"/>
                  <a:pt x="1768" y="848"/>
                </a:cubicBezTo>
                <a:cubicBezTo>
                  <a:pt x="1768" y="849"/>
                  <a:pt x="1769" y="849"/>
                  <a:pt x="1769" y="851"/>
                </a:cubicBezTo>
                <a:cubicBezTo>
                  <a:pt x="1769" y="854"/>
                  <a:pt x="1769" y="856"/>
                  <a:pt x="1769" y="858"/>
                </a:cubicBezTo>
                <a:cubicBezTo>
                  <a:pt x="1769" y="860"/>
                  <a:pt x="1769" y="862"/>
                  <a:pt x="1771" y="863"/>
                </a:cubicBezTo>
                <a:cubicBezTo>
                  <a:pt x="1772" y="864"/>
                  <a:pt x="1773" y="864"/>
                  <a:pt x="1774" y="864"/>
                </a:cubicBezTo>
                <a:cubicBezTo>
                  <a:pt x="1777" y="865"/>
                  <a:pt x="1781" y="865"/>
                  <a:pt x="1783" y="869"/>
                </a:cubicBezTo>
                <a:cubicBezTo>
                  <a:pt x="1784" y="871"/>
                  <a:pt x="1785" y="873"/>
                  <a:pt x="1788" y="873"/>
                </a:cubicBezTo>
                <a:cubicBezTo>
                  <a:pt x="1791" y="873"/>
                  <a:pt x="1792" y="872"/>
                  <a:pt x="1793" y="870"/>
                </a:cubicBezTo>
                <a:cubicBezTo>
                  <a:pt x="1793" y="869"/>
                  <a:pt x="1794" y="868"/>
                  <a:pt x="1795" y="867"/>
                </a:cubicBezTo>
                <a:cubicBezTo>
                  <a:pt x="1795" y="867"/>
                  <a:pt x="1795" y="867"/>
                  <a:pt x="1795" y="867"/>
                </a:cubicBezTo>
                <a:cubicBezTo>
                  <a:pt x="1796" y="867"/>
                  <a:pt x="1800" y="870"/>
                  <a:pt x="1801" y="871"/>
                </a:cubicBezTo>
                <a:cubicBezTo>
                  <a:pt x="1802" y="872"/>
                  <a:pt x="1803" y="872"/>
                  <a:pt x="1804" y="872"/>
                </a:cubicBezTo>
                <a:cubicBezTo>
                  <a:pt x="1807" y="872"/>
                  <a:pt x="1808" y="870"/>
                  <a:pt x="1811" y="869"/>
                </a:cubicBezTo>
                <a:cubicBezTo>
                  <a:pt x="1813" y="867"/>
                  <a:pt x="1816" y="865"/>
                  <a:pt x="1818" y="865"/>
                </a:cubicBezTo>
                <a:cubicBezTo>
                  <a:pt x="1822" y="863"/>
                  <a:pt x="1823" y="863"/>
                  <a:pt x="1825" y="862"/>
                </a:cubicBezTo>
                <a:cubicBezTo>
                  <a:pt x="1826" y="861"/>
                  <a:pt x="1827" y="860"/>
                  <a:pt x="1828" y="858"/>
                </a:cubicBezTo>
                <a:cubicBezTo>
                  <a:pt x="1830" y="854"/>
                  <a:pt x="1831" y="845"/>
                  <a:pt x="1835" y="839"/>
                </a:cubicBezTo>
                <a:cubicBezTo>
                  <a:pt x="1840" y="832"/>
                  <a:pt x="1846" y="820"/>
                  <a:pt x="1846" y="810"/>
                </a:cubicBezTo>
                <a:cubicBezTo>
                  <a:pt x="1846" y="800"/>
                  <a:pt x="1845" y="779"/>
                  <a:pt x="1840" y="769"/>
                </a:cubicBezTo>
                <a:cubicBezTo>
                  <a:pt x="1837" y="764"/>
                  <a:pt x="1833" y="759"/>
                  <a:pt x="1830" y="755"/>
                </a:cubicBezTo>
                <a:moveTo>
                  <a:pt x="1677" y="677"/>
                </a:moveTo>
                <a:cubicBezTo>
                  <a:pt x="1678" y="678"/>
                  <a:pt x="1679" y="678"/>
                  <a:pt x="1680" y="678"/>
                </a:cubicBezTo>
                <a:cubicBezTo>
                  <a:pt x="1680" y="678"/>
                  <a:pt x="1680" y="678"/>
                  <a:pt x="1680" y="678"/>
                </a:cubicBezTo>
                <a:cubicBezTo>
                  <a:pt x="1683" y="678"/>
                  <a:pt x="1685" y="676"/>
                  <a:pt x="1687" y="675"/>
                </a:cubicBezTo>
                <a:cubicBezTo>
                  <a:pt x="1688" y="674"/>
                  <a:pt x="1689" y="673"/>
                  <a:pt x="1690" y="672"/>
                </a:cubicBezTo>
                <a:cubicBezTo>
                  <a:pt x="1691" y="672"/>
                  <a:pt x="1692" y="672"/>
                  <a:pt x="1694" y="671"/>
                </a:cubicBezTo>
                <a:cubicBezTo>
                  <a:pt x="1695" y="671"/>
                  <a:pt x="1696" y="670"/>
                  <a:pt x="1697" y="669"/>
                </a:cubicBezTo>
                <a:cubicBezTo>
                  <a:pt x="1698" y="668"/>
                  <a:pt x="1699" y="667"/>
                  <a:pt x="1699" y="665"/>
                </a:cubicBezTo>
                <a:cubicBezTo>
                  <a:pt x="1699" y="662"/>
                  <a:pt x="1697" y="660"/>
                  <a:pt x="1696" y="659"/>
                </a:cubicBezTo>
                <a:cubicBezTo>
                  <a:pt x="1694" y="657"/>
                  <a:pt x="1692" y="656"/>
                  <a:pt x="1689" y="656"/>
                </a:cubicBezTo>
                <a:cubicBezTo>
                  <a:pt x="1687" y="656"/>
                  <a:pt x="1685" y="657"/>
                  <a:pt x="1684" y="659"/>
                </a:cubicBezTo>
                <a:cubicBezTo>
                  <a:pt x="1683" y="661"/>
                  <a:pt x="1681" y="663"/>
                  <a:pt x="1679" y="665"/>
                </a:cubicBezTo>
                <a:cubicBezTo>
                  <a:pt x="1678" y="668"/>
                  <a:pt x="1676" y="670"/>
                  <a:pt x="1676" y="673"/>
                </a:cubicBezTo>
                <a:cubicBezTo>
                  <a:pt x="1676" y="673"/>
                  <a:pt x="1676" y="673"/>
                  <a:pt x="1676" y="674"/>
                </a:cubicBezTo>
                <a:cubicBezTo>
                  <a:pt x="1676" y="675"/>
                  <a:pt x="1676" y="676"/>
                  <a:pt x="1677" y="677"/>
                </a:cubicBezTo>
                <a:moveTo>
                  <a:pt x="1664" y="608"/>
                </a:moveTo>
                <a:cubicBezTo>
                  <a:pt x="1664" y="608"/>
                  <a:pt x="1664" y="608"/>
                  <a:pt x="1665" y="608"/>
                </a:cubicBezTo>
                <a:cubicBezTo>
                  <a:pt x="1670" y="607"/>
                  <a:pt x="1681" y="606"/>
                  <a:pt x="1683" y="606"/>
                </a:cubicBezTo>
                <a:cubicBezTo>
                  <a:pt x="1686" y="605"/>
                  <a:pt x="1687" y="604"/>
                  <a:pt x="1688" y="602"/>
                </a:cubicBezTo>
                <a:cubicBezTo>
                  <a:pt x="1689" y="600"/>
                  <a:pt x="1690" y="599"/>
                  <a:pt x="1690" y="597"/>
                </a:cubicBezTo>
                <a:cubicBezTo>
                  <a:pt x="1690" y="596"/>
                  <a:pt x="1690" y="596"/>
                  <a:pt x="1689" y="595"/>
                </a:cubicBezTo>
                <a:cubicBezTo>
                  <a:pt x="1689" y="594"/>
                  <a:pt x="1688" y="593"/>
                  <a:pt x="1687" y="593"/>
                </a:cubicBezTo>
                <a:cubicBezTo>
                  <a:pt x="1684" y="593"/>
                  <a:pt x="1672" y="596"/>
                  <a:pt x="1670" y="597"/>
                </a:cubicBezTo>
                <a:cubicBezTo>
                  <a:pt x="1670" y="597"/>
                  <a:pt x="1669" y="597"/>
                  <a:pt x="1669" y="597"/>
                </a:cubicBezTo>
                <a:cubicBezTo>
                  <a:pt x="1668" y="597"/>
                  <a:pt x="1666" y="597"/>
                  <a:pt x="1664" y="596"/>
                </a:cubicBezTo>
                <a:cubicBezTo>
                  <a:pt x="1662" y="596"/>
                  <a:pt x="1661" y="596"/>
                  <a:pt x="1661" y="596"/>
                </a:cubicBezTo>
                <a:cubicBezTo>
                  <a:pt x="1660" y="596"/>
                  <a:pt x="1659" y="596"/>
                  <a:pt x="1658" y="597"/>
                </a:cubicBezTo>
                <a:cubicBezTo>
                  <a:pt x="1657" y="598"/>
                  <a:pt x="1656" y="600"/>
                  <a:pt x="1656" y="602"/>
                </a:cubicBezTo>
                <a:cubicBezTo>
                  <a:pt x="1656" y="604"/>
                  <a:pt x="1657" y="605"/>
                  <a:pt x="1658" y="606"/>
                </a:cubicBezTo>
                <a:cubicBezTo>
                  <a:pt x="1660" y="608"/>
                  <a:pt x="1662" y="608"/>
                  <a:pt x="1664" y="608"/>
                </a:cubicBezTo>
                <a:moveTo>
                  <a:pt x="1996" y="712"/>
                </a:moveTo>
                <a:cubicBezTo>
                  <a:pt x="1996" y="712"/>
                  <a:pt x="1996" y="712"/>
                  <a:pt x="1996" y="712"/>
                </a:cubicBezTo>
                <a:cubicBezTo>
                  <a:pt x="1995" y="711"/>
                  <a:pt x="1995" y="711"/>
                  <a:pt x="1994" y="711"/>
                </a:cubicBezTo>
                <a:cubicBezTo>
                  <a:pt x="1992" y="711"/>
                  <a:pt x="1990" y="712"/>
                  <a:pt x="1989" y="714"/>
                </a:cubicBezTo>
                <a:cubicBezTo>
                  <a:pt x="1984" y="718"/>
                  <a:pt x="1980" y="724"/>
                  <a:pt x="1980" y="725"/>
                </a:cubicBezTo>
                <a:cubicBezTo>
                  <a:pt x="1980" y="725"/>
                  <a:pt x="1980" y="726"/>
                  <a:pt x="1980" y="727"/>
                </a:cubicBezTo>
                <a:cubicBezTo>
                  <a:pt x="1980" y="727"/>
                  <a:pt x="1980" y="728"/>
                  <a:pt x="1981" y="728"/>
                </a:cubicBezTo>
                <a:cubicBezTo>
                  <a:pt x="1982" y="729"/>
                  <a:pt x="1983" y="729"/>
                  <a:pt x="1984" y="729"/>
                </a:cubicBezTo>
                <a:cubicBezTo>
                  <a:pt x="1984" y="729"/>
                  <a:pt x="1984" y="729"/>
                  <a:pt x="1984" y="729"/>
                </a:cubicBezTo>
                <a:cubicBezTo>
                  <a:pt x="1988" y="729"/>
                  <a:pt x="1991" y="726"/>
                  <a:pt x="1994" y="724"/>
                </a:cubicBezTo>
                <a:cubicBezTo>
                  <a:pt x="1996" y="721"/>
                  <a:pt x="1998" y="719"/>
                  <a:pt x="1998" y="715"/>
                </a:cubicBezTo>
                <a:cubicBezTo>
                  <a:pt x="1999" y="714"/>
                  <a:pt x="1998" y="712"/>
                  <a:pt x="1996" y="712"/>
                </a:cubicBezTo>
                <a:moveTo>
                  <a:pt x="1982" y="856"/>
                </a:moveTo>
                <a:cubicBezTo>
                  <a:pt x="1980" y="856"/>
                  <a:pt x="1979" y="857"/>
                  <a:pt x="1979" y="857"/>
                </a:cubicBezTo>
                <a:cubicBezTo>
                  <a:pt x="1978" y="858"/>
                  <a:pt x="1978" y="858"/>
                  <a:pt x="1978" y="858"/>
                </a:cubicBezTo>
                <a:cubicBezTo>
                  <a:pt x="1978" y="858"/>
                  <a:pt x="1977" y="857"/>
                  <a:pt x="1976" y="857"/>
                </a:cubicBezTo>
                <a:cubicBezTo>
                  <a:pt x="1974" y="855"/>
                  <a:pt x="1973" y="855"/>
                  <a:pt x="1973" y="855"/>
                </a:cubicBezTo>
                <a:cubicBezTo>
                  <a:pt x="1973" y="854"/>
                  <a:pt x="1972" y="853"/>
                  <a:pt x="1971" y="850"/>
                </a:cubicBezTo>
                <a:cubicBezTo>
                  <a:pt x="1970" y="848"/>
                  <a:pt x="1969" y="845"/>
                  <a:pt x="1968" y="843"/>
                </a:cubicBezTo>
                <a:cubicBezTo>
                  <a:pt x="1967" y="842"/>
                  <a:pt x="1967" y="841"/>
                  <a:pt x="1966" y="840"/>
                </a:cubicBezTo>
                <a:cubicBezTo>
                  <a:pt x="1965" y="839"/>
                  <a:pt x="1964" y="838"/>
                  <a:pt x="1962" y="838"/>
                </a:cubicBezTo>
                <a:cubicBezTo>
                  <a:pt x="1961" y="838"/>
                  <a:pt x="1960" y="838"/>
                  <a:pt x="1959" y="839"/>
                </a:cubicBezTo>
                <a:cubicBezTo>
                  <a:pt x="1957" y="840"/>
                  <a:pt x="1957" y="842"/>
                  <a:pt x="1957" y="843"/>
                </a:cubicBezTo>
                <a:cubicBezTo>
                  <a:pt x="1957" y="846"/>
                  <a:pt x="1958" y="850"/>
                  <a:pt x="1960" y="852"/>
                </a:cubicBezTo>
                <a:cubicBezTo>
                  <a:pt x="1960" y="853"/>
                  <a:pt x="1961" y="854"/>
                  <a:pt x="1962" y="856"/>
                </a:cubicBezTo>
                <a:cubicBezTo>
                  <a:pt x="1962" y="858"/>
                  <a:pt x="1962" y="860"/>
                  <a:pt x="1962" y="862"/>
                </a:cubicBezTo>
                <a:cubicBezTo>
                  <a:pt x="1962" y="862"/>
                  <a:pt x="1962" y="862"/>
                  <a:pt x="1962" y="863"/>
                </a:cubicBezTo>
                <a:cubicBezTo>
                  <a:pt x="1962" y="863"/>
                  <a:pt x="1961" y="864"/>
                  <a:pt x="1959" y="865"/>
                </a:cubicBezTo>
                <a:cubicBezTo>
                  <a:pt x="1958" y="866"/>
                  <a:pt x="1956" y="867"/>
                  <a:pt x="1956" y="870"/>
                </a:cubicBezTo>
                <a:cubicBezTo>
                  <a:pt x="1956" y="871"/>
                  <a:pt x="1957" y="873"/>
                  <a:pt x="1958" y="873"/>
                </a:cubicBezTo>
                <a:cubicBezTo>
                  <a:pt x="1961" y="875"/>
                  <a:pt x="1964" y="875"/>
                  <a:pt x="1966" y="875"/>
                </a:cubicBezTo>
                <a:cubicBezTo>
                  <a:pt x="1966" y="875"/>
                  <a:pt x="1967" y="875"/>
                  <a:pt x="1967" y="875"/>
                </a:cubicBezTo>
                <a:cubicBezTo>
                  <a:pt x="1966" y="877"/>
                  <a:pt x="1965" y="879"/>
                  <a:pt x="1965" y="881"/>
                </a:cubicBezTo>
                <a:cubicBezTo>
                  <a:pt x="1964" y="881"/>
                  <a:pt x="1963" y="880"/>
                  <a:pt x="1962" y="879"/>
                </a:cubicBezTo>
                <a:cubicBezTo>
                  <a:pt x="1962" y="878"/>
                  <a:pt x="1961" y="877"/>
                  <a:pt x="1960" y="876"/>
                </a:cubicBezTo>
                <a:cubicBezTo>
                  <a:pt x="1959" y="876"/>
                  <a:pt x="1959" y="875"/>
                  <a:pt x="1957" y="875"/>
                </a:cubicBezTo>
                <a:cubicBezTo>
                  <a:pt x="1956" y="875"/>
                  <a:pt x="1954" y="876"/>
                  <a:pt x="1954" y="877"/>
                </a:cubicBezTo>
                <a:cubicBezTo>
                  <a:pt x="1954" y="877"/>
                  <a:pt x="1953" y="878"/>
                  <a:pt x="1952" y="879"/>
                </a:cubicBezTo>
                <a:cubicBezTo>
                  <a:pt x="1951" y="879"/>
                  <a:pt x="1949" y="880"/>
                  <a:pt x="1947" y="882"/>
                </a:cubicBezTo>
                <a:cubicBezTo>
                  <a:pt x="1945" y="884"/>
                  <a:pt x="1945" y="886"/>
                  <a:pt x="1944" y="887"/>
                </a:cubicBezTo>
                <a:cubicBezTo>
                  <a:pt x="1944" y="887"/>
                  <a:pt x="1943" y="889"/>
                  <a:pt x="1939" y="891"/>
                </a:cubicBezTo>
                <a:cubicBezTo>
                  <a:pt x="1931" y="897"/>
                  <a:pt x="1921" y="903"/>
                  <a:pt x="1918" y="910"/>
                </a:cubicBezTo>
                <a:cubicBezTo>
                  <a:pt x="1918" y="911"/>
                  <a:pt x="1918" y="912"/>
                  <a:pt x="1918" y="913"/>
                </a:cubicBezTo>
                <a:cubicBezTo>
                  <a:pt x="1918" y="916"/>
                  <a:pt x="1919" y="918"/>
                  <a:pt x="1922" y="919"/>
                </a:cubicBezTo>
                <a:cubicBezTo>
                  <a:pt x="1924" y="921"/>
                  <a:pt x="1927" y="921"/>
                  <a:pt x="1930" y="922"/>
                </a:cubicBezTo>
                <a:cubicBezTo>
                  <a:pt x="1933" y="922"/>
                  <a:pt x="1934" y="922"/>
                  <a:pt x="1936" y="922"/>
                </a:cubicBezTo>
                <a:cubicBezTo>
                  <a:pt x="1936" y="922"/>
                  <a:pt x="1936" y="922"/>
                  <a:pt x="1936" y="922"/>
                </a:cubicBezTo>
                <a:cubicBezTo>
                  <a:pt x="1937" y="922"/>
                  <a:pt x="1939" y="922"/>
                  <a:pt x="1940" y="921"/>
                </a:cubicBezTo>
                <a:cubicBezTo>
                  <a:pt x="1941" y="920"/>
                  <a:pt x="1942" y="918"/>
                  <a:pt x="1943" y="916"/>
                </a:cubicBezTo>
                <a:cubicBezTo>
                  <a:pt x="1948" y="910"/>
                  <a:pt x="1953" y="906"/>
                  <a:pt x="1959" y="900"/>
                </a:cubicBezTo>
                <a:cubicBezTo>
                  <a:pt x="1965" y="895"/>
                  <a:pt x="1966" y="887"/>
                  <a:pt x="1966" y="885"/>
                </a:cubicBezTo>
                <a:cubicBezTo>
                  <a:pt x="1967" y="886"/>
                  <a:pt x="1968" y="886"/>
                  <a:pt x="1969" y="886"/>
                </a:cubicBezTo>
                <a:cubicBezTo>
                  <a:pt x="1969" y="886"/>
                  <a:pt x="1970" y="887"/>
                  <a:pt x="1970" y="887"/>
                </a:cubicBezTo>
                <a:cubicBezTo>
                  <a:pt x="1973" y="887"/>
                  <a:pt x="1975" y="884"/>
                  <a:pt x="1976" y="883"/>
                </a:cubicBezTo>
                <a:cubicBezTo>
                  <a:pt x="1978" y="881"/>
                  <a:pt x="1978" y="879"/>
                  <a:pt x="1979" y="877"/>
                </a:cubicBezTo>
                <a:cubicBezTo>
                  <a:pt x="1981" y="873"/>
                  <a:pt x="1982" y="870"/>
                  <a:pt x="1985" y="868"/>
                </a:cubicBezTo>
                <a:cubicBezTo>
                  <a:pt x="1987" y="867"/>
                  <a:pt x="1988" y="865"/>
                  <a:pt x="1987" y="864"/>
                </a:cubicBezTo>
                <a:cubicBezTo>
                  <a:pt x="1987" y="862"/>
                  <a:pt x="1987" y="860"/>
                  <a:pt x="1986" y="859"/>
                </a:cubicBezTo>
                <a:cubicBezTo>
                  <a:pt x="1985" y="858"/>
                  <a:pt x="1984" y="856"/>
                  <a:pt x="1982" y="856"/>
                </a:cubicBezTo>
                <a:moveTo>
                  <a:pt x="1919" y="760"/>
                </a:moveTo>
                <a:cubicBezTo>
                  <a:pt x="1922" y="760"/>
                  <a:pt x="1924" y="758"/>
                  <a:pt x="1924" y="755"/>
                </a:cubicBezTo>
                <a:cubicBezTo>
                  <a:pt x="1922" y="754"/>
                  <a:pt x="1922" y="754"/>
                  <a:pt x="1922" y="754"/>
                </a:cubicBezTo>
                <a:cubicBezTo>
                  <a:pt x="1924" y="755"/>
                  <a:pt x="1924" y="755"/>
                  <a:pt x="1924" y="755"/>
                </a:cubicBezTo>
                <a:cubicBezTo>
                  <a:pt x="1924" y="754"/>
                  <a:pt x="1924" y="754"/>
                  <a:pt x="1924" y="753"/>
                </a:cubicBezTo>
                <a:cubicBezTo>
                  <a:pt x="1924" y="749"/>
                  <a:pt x="1921" y="745"/>
                  <a:pt x="1913" y="743"/>
                </a:cubicBezTo>
                <a:cubicBezTo>
                  <a:pt x="1911" y="742"/>
                  <a:pt x="1910" y="742"/>
                  <a:pt x="1909" y="742"/>
                </a:cubicBezTo>
                <a:cubicBezTo>
                  <a:pt x="1908" y="742"/>
                  <a:pt x="1907" y="742"/>
                  <a:pt x="1907" y="743"/>
                </a:cubicBezTo>
                <a:cubicBezTo>
                  <a:pt x="1906" y="743"/>
                  <a:pt x="1905" y="744"/>
                  <a:pt x="1905" y="745"/>
                </a:cubicBezTo>
                <a:cubicBezTo>
                  <a:pt x="1905" y="746"/>
                  <a:pt x="1906" y="747"/>
                  <a:pt x="1906" y="748"/>
                </a:cubicBezTo>
                <a:cubicBezTo>
                  <a:pt x="1907" y="749"/>
                  <a:pt x="1909" y="751"/>
                  <a:pt x="1910" y="753"/>
                </a:cubicBezTo>
                <a:cubicBezTo>
                  <a:pt x="1912" y="757"/>
                  <a:pt x="1915" y="760"/>
                  <a:pt x="1919" y="760"/>
                </a:cubicBezTo>
                <a:close/>
                <a:moveTo>
                  <a:pt x="1002" y="332"/>
                </a:moveTo>
                <a:cubicBezTo>
                  <a:pt x="999" y="333"/>
                  <a:pt x="998" y="334"/>
                  <a:pt x="996" y="337"/>
                </a:cubicBezTo>
                <a:cubicBezTo>
                  <a:pt x="996" y="337"/>
                  <a:pt x="996" y="338"/>
                  <a:pt x="996" y="339"/>
                </a:cubicBezTo>
                <a:cubicBezTo>
                  <a:pt x="996" y="340"/>
                  <a:pt x="997" y="341"/>
                  <a:pt x="998" y="342"/>
                </a:cubicBezTo>
                <a:cubicBezTo>
                  <a:pt x="999" y="342"/>
                  <a:pt x="1000" y="343"/>
                  <a:pt x="1001" y="343"/>
                </a:cubicBezTo>
                <a:cubicBezTo>
                  <a:pt x="1002" y="343"/>
                  <a:pt x="1005" y="342"/>
                  <a:pt x="1006" y="340"/>
                </a:cubicBezTo>
                <a:cubicBezTo>
                  <a:pt x="1006" y="339"/>
                  <a:pt x="1006" y="338"/>
                  <a:pt x="1006" y="337"/>
                </a:cubicBezTo>
                <a:cubicBezTo>
                  <a:pt x="1006" y="336"/>
                  <a:pt x="1006" y="335"/>
                  <a:pt x="1005" y="334"/>
                </a:cubicBezTo>
                <a:cubicBezTo>
                  <a:pt x="1005" y="333"/>
                  <a:pt x="1003" y="332"/>
                  <a:pt x="1002" y="332"/>
                </a:cubicBezTo>
                <a:moveTo>
                  <a:pt x="1664" y="631"/>
                </a:moveTo>
                <a:cubicBezTo>
                  <a:pt x="1664" y="633"/>
                  <a:pt x="1664" y="635"/>
                  <a:pt x="1666" y="638"/>
                </a:cubicBezTo>
                <a:cubicBezTo>
                  <a:pt x="1670" y="644"/>
                  <a:pt x="1675" y="644"/>
                  <a:pt x="1677" y="644"/>
                </a:cubicBezTo>
                <a:cubicBezTo>
                  <a:pt x="1678" y="644"/>
                  <a:pt x="1678" y="644"/>
                  <a:pt x="1678" y="644"/>
                </a:cubicBezTo>
                <a:cubicBezTo>
                  <a:pt x="1679" y="644"/>
                  <a:pt x="1680" y="643"/>
                  <a:pt x="1680" y="641"/>
                </a:cubicBezTo>
                <a:cubicBezTo>
                  <a:pt x="1680" y="641"/>
                  <a:pt x="1680" y="638"/>
                  <a:pt x="1679" y="634"/>
                </a:cubicBezTo>
                <a:cubicBezTo>
                  <a:pt x="1679" y="630"/>
                  <a:pt x="1677" y="625"/>
                  <a:pt x="1674" y="622"/>
                </a:cubicBezTo>
                <a:cubicBezTo>
                  <a:pt x="1673" y="622"/>
                  <a:pt x="1672" y="621"/>
                  <a:pt x="1672" y="621"/>
                </a:cubicBezTo>
                <a:cubicBezTo>
                  <a:pt x="1672" y="621"/>
                  <a:pt x="1672" y="621"/>
                  <a:pt x="1672" y="621"/>
                </a:cubicBezTo>
                <a:cubicBezTo>
                  <a:pt x="1675" y="621"/>
                  <a:pt x="1677" y="620"/>
                  <a:pt x="1678" y="619"/>
                </a:cubicBezTo>
                <a:cubicBezTo>
                  <a:pt x="1680" y="618"/>
                  <a:pt x="1681" y="616"/>
                  <a:pt x="1681" y="614"/>
                </a:cubicBezTo>
                <a:cubicBezTo>
                  <a:pt x="1681" y="614"/>
                  <a:pt x="1681" y="613"/>
                  <a:pt x="1680" y="612"/>
                </a:cubicBezTo>
                <a:cubicBezTo>
                  <a:pt x="1678" y="609"/>
                  <a:pt x="1675" y="609"/>
                  <a:pt x="1672" y="608"/>
                </a:cubicBezTo>
                <a:cubicBezTo>
                  <a:pt x="1669" y="608"/>
                  <a:pt x="1666" y="609"/>
                  <a:pt x="1664" y="609"/>
                </a:cubicBezTo>
                <a:cubicBezTo>
                  <a:pt x="1664" y="609"/>
                  <a:pt x="1664" y="609"/>
                  <a:pt x="1664" y="609"/>
                </a:cubicBezTo>
                <a:cubicBezTo>
                  <a:pt x="1663" y="609"/>
                  <a:pt x="1662" y="609"/>
                  <a:pt x="1661" y="608"/>
                </a:cubicBezTo>
                <a:cubicBezTo>
                  <a:pt x="1660" y="608"/>
                  <a:pt x="1659" y="607"/>
                  <a:pt x="1659" y="607"/>
                </a:cubicBezTo>
                <a:cubicBezTo>
                  <a:pt x="1658" y="607"/>
                  <a:pt x="1657" y="607"/>
                  <a:pt x="1657" y="607"/>
                </a:cubicBezTo>
                <a:cubicBezTo>
                  <a:pt x="1654" y="608"/>
                  <a:pt x="1653" y="610"/>
                  <a:pt x="1653" y="612"/>
                </a:cubicBezTo>
                <a:cubicBezTo>
                  <a:pt x="1652" y="614"/>
                  <a:pt x="1652" y="616"/>
                  <a:pt x="1652" y="619"/>
                </a:cubicBezTo>
                <a:cubicBezTo>
                  <a:pt x="1651" y="622"/>
                  <a:pt x="1649" y="625"/>
                  <a:pt x="1649" y="629"/>
                </a:cubicBezTo>
                <a:cubicBezTo>
                  <a:pt x="1649" y="631"/>
                  <a:pt x="1650" y="633"/>
                  <a:pt x="1651" y="634"/>
                </a:cubicBezTo>
                <a:cubicBezTo>
                  <a:pt x="1652" y="634"/>
                  <a:pt x="1653" y="635"/>
                  <a:pt x="1654" y="635"/>
                </a:cubicBezTo>
                <a:cubicBezTo>
                  <a:pt x="1657" y="635"/>
                  <a:pt x="1659" y="632"/>
                  <a:pt x="1661" y="631"/>
                </a:cubicBezTo>
                <a:cubicBezTo>
                  <a:pt x="1662" y="630"/>
                  <a:pt x="1663" y="629"/>
                  <a:pt x="1664" y="628"/>
                </a:cubicBezTo>
                <a:cubicBezTo>
                  <a:pt x="1664" y="629"/>
                  <a:pt x="1664" y="630"/>
                  <a:pt x="1664" y="631"/>
                </a:cubicBezTo>
                <a:moveTo>
                  <a:pt x="1902" y="214"/>
                </a:moveTo>
                <a:cubicBezTo>
                  <a:pt x="1902" y="213"/>
                  <a:pt x="1902" y="213"/>
                  <a:pt x="1902" y="211"/>
                </a:cubicBezTo>
                <a:cubicBezTo>
                  <a:pt x="1904" y="208"/>
                  <a:pt x="1905" y="206"/>
                  <a:pt x="1906" y="205"/>
                </a:cubicBezTo>
                <a:cubicBezTo>
                  <a:pt x="1907" y="204"/>
                  <a:pt x="1910" y="203"/>
                  <a:pt x="1917" y="203"/>
                </a:cubicBezTo>
                <a:cubicBezTo>
                  <a:pt x="1928" y="203"/>
                  <a:pt x="1927" y="203"/>
                  <a:pt x="1933" y="203"/>
                </a:cubicBezTo>
                <a:cubicBezTo>
                  <a:pt x="1934" y="203"/>
                  <a:pt x="1936" y="203"/>
                  <a:pt x="1938" y="203"/>
                </a:cubicBezTo>
                <a:cubicBezTo>
                  <a:pt x="1944" y="203"/>
                  <a:pt x="1949" y="201"/>
                  <a:pt x="1953" y="198"/>
                </a:cubicBezTo>
                <a:cubicBezTo>
                  <a:pt x="1957" y="196"/>
                  <a:pt x="1960" y="194"/>
                  <a:pt x="1965" y="192"/>
                </a:cubicBezTo>
                <a:cubicBezTo>
                  <a:pt x="1974" y="190"/>
                  <a:pt x="1981" y="188"/>
                  <a:pt x="1984" y="188"/>
                </a:cubicBezTo>
                <a:cubicBezTo>
                  <a:pt x="1985" y="188"/>
                  <a:pt x="1986" y="188"/>
                  <a:pt x="1986" y="188"/>
                </a:cubicBezTo>
                <a:cubicBezTo>
                  <a:pt x="1988" y="189"/>
                  <a:pt x="1989" y="189"/>
                  <a:pt x="1991" y="189"/>
                </a:cubicBezTo>
                <a:cubicBezTo>
                  <a:pt x="1992" y="189"/>
                  <a:pt x="1993" y="189"/>
                  <a:pt x="1994" y="188"/>
                </a:cubicBezTo>
                <a:cubicBezTo>
                  <a:pt x="1995" y="188"/>
                  <a:pt x="1996" y="186"/>
                  <a:pt x="1996" y="185"/>
                </a:cubicBezTo>
                <a:cubicBezTo>
                  <a:pt x="1996" y="183"/>
                  <a:pt x="1995" y="182"/>
                  <a:pt x="1995" y="181"/>
                </a:cubicBezTo>
                <a:cubicBezTo>
                  <a:pt x="1993" y="179"/>
                  <a:pt x="1991" y="177"/>
                  <a:pt x="1989" y="175"/>
                </a:cubicBezTo>
                <a:cubicBezTo>
                  <a:pt x="1989" y="175"/>
                  <a:pt x="1988" y="174"/>
                  <a:pt x="1988" y="174"/>
                </a:cubicBezTo>
                <a:cubicBezTo>
                  <a:pt x="1989" y="173"/>
                  <a:pt x="1991" y="173"/>
                  <a:pt x="1992" y="172"/>
                </a:cubicBezTo>
                <a:cubicBezTo>
                  <a:pt x="1994" y="171"/>
                  <a:pt x="1996" y="169"/>
                  <a:pt x="1997" y="166"/>
                </a:cubicBezTo>
                <a:cubicBezTo>
                  <a:pt x="1997" y="165"/>
                  <a:pt x="1997" y="165"/>
                  <a:pt x="1997" y="164"/>
                </a:cubicBezTo>
                <a:cubicBezTo>
                  <a:pt x="1997" y="159"/>
                  <a:pt x="1994" y="155"/>
                  <a:pt x="1994" y="152"/>
                </a:cubicBezTo>
                <a:cubicBezTo>
                  <a:pt x="1994" y="151"/>
                  <a:pt x="1995" y="150"/>
                  <a:pt x="1995" y="150"/>
                </a:cubicBezTo>
                <a:cubicBezTo>
                  <a:pt x="1996" y="148"/>
                  <a:pt x="1997" y="147"/>
                  <a:pt x="1997" y="145"/>
                </a:cubicBezTo>
                <a:cubicBezTo>
                  <a:pt x="1997" y="142"/>
                  <a:pt x="1995" y="140"/>
                  <a:pt x="1993" y="138"/>
                </a:cubicBezTo>
                <a:cubicBezTo>
                  <a:pt x="1991" y="136"/>
                  <a:pt x="1988" y="135"/>
                  <a:pt x="1986" y="134"/>
                </a:cubicBezTo>
                <a:cubicBezTo>
                  <a:pt x="1985" y="134"/>
                  <a:pt x="1983" y="134"/>
                  <a:pt x="1980" y="134"/>
                </a:cubicBezTo>
                <a:cubicBezTo>
                  <a:pt x="1976" y="134"/>
                  <a:pt x="1971" y="134"/>
                  <a:pt x="1967" y="134"/>
                </a:cubicBezTo>
                <a:cubicBezTo>
                  <a:pt x="1963" y="134"/>
                  <a:pt x="1960" y="134"/>
                  <a:pt x="1960" y="133"/>
                </a:cubicBezTo>
                <a:cubicBezTo>
                  <a:pt x="1956" y="132"/>
                  <a:pt x="1952" y="129"/>
                  <a:pt x="1948" y="129"/>
                </a:cubicBezTo>
                <a:cubicBezTo>
                  <a:pt x="1947" y="129"/>
                  <a:pt x="1946" y="129"/>
                  <a:pt x="1945" y="130"/>
                </a:cubicBezTo>
                <a:cubicBezTo>
                  <a:pt x="1943" y="132"/>
                  <a:pt x="1942" y="134"/>
                  <a:pt x="1940" y="137"/>
                </a:cubicBezTo>
                <a:cubicBezTo>
                  <a:pt x="1940" y="138"/>
                  <a:pt x="1939" y="140"/>
                  <a:pt x="1939" y="140"/>
                </a:cubicBezTo>
                <a:cubicBezTo>
                  <a:pt x="1938" y="140"/>
                  <a:pt x="1937" y="140"/>
                  <a:pt x="1936" y="138"/>
                </a:cubicBezTo>
                <a:cubicBezTo>
                  <a:pt x="1934" y="134"/>
                  <a:pt x="1930" y="133"/>
                  <a:pt x="1926" y="133"/>
                </a:cubicBezTo>
                <a:cubicBezTo>
                  <a:pt x="1922" y="132"/>
                  <a:pt x="1918" y="132"/>
                  <a:pt x="1914" y="132"/>
                </a:cubicBezTo>
                <a:cubicBezTo>
                  <a:pt x="1913" y="132"/>
                  <a:pt x="1912" y="132"/>
                  <a:pt x="1911" y="132"/>
                </a:cubicBezTo>
                <a:cubicBezTo>
                  <a:pt x="1906" y="132"/>
                  <a:pt x="1900" y="133"/>
                  <a:pt x="1895" y="134"/>
                </a:cubicBezTo>
                <a:cubicBezTo>
                  <a:pt x="1892" y="134"/>
                  <a:pt x="1890" y="135"/>
                  <a:pt x="1889" y="135"/>
                </a:cubicBezTo>
                <a:cubicBezTo>
                  <a:pt x="1888" y="134"/>
                  <a:pt x="1887" y="134"/>
                  <a:pt x="1885" y="133"/>
                </a:cubicBezTo>
                <a:cubicBezTo>
                  <a:pt x="1881" y="128"/>
                  <a:pt x="1875" y="126"/>
                  <a:pt x="1874" y="125"/>
                </a:cubicBezTo>
                <a:cubicBezTo>
                  <a:pt x="1873" y="124"/>
                  <a:pt x="1871" y="124"/>
                  <a:pt x="1870" y="124"/>
                </a:cubicBezTo>
                <a:cubicBezTo>
                  <a:pt x="1868" y="123"/>
                  <a:pt x="1866" y="123"/>
                  <a:pt x="1864" y="123"/>
                </a:cubicBezTo>
                <a:cubicBezTo>
                  <a:pt x="1860" y="123"/>
                  <a:pt x="1856" y="123"/>
                  <a:pt x="1852" y="124"/>
                </a:cubicBezTo>
                <a:cubicBezTo>
                  <a:pt x="1845" y="125"/>
                  <a:pt x="1838" y="125"/>
                  <a:pt x="1837" y="125"/>
                </a:cubicBezTo>
                <a:cubicBezTo>
                  <a:pt x="1836" y="125"/>
                  <a:pt x="1835" y="125"/>
                  <a:pt x="1835" y="124"/>
                </a:cubicBezTo>
                <a:cubicBezTo>
                  <a:pt x="1833" y="123"/>
                  <a:pt x="1831" y="122"/>
                  <a:pt x="1828" y="120"/>
                </a:cubicBezTo>
                <a:cubicBezTo>
                  <a:pt x="1825" y="118"/>
                  <a:pt x="1822" y="116"/>
                  <a:pt x="1819" y="115"/>
                </a:cubicBezTo>
                <a:cubicBezTo>
                  <a:pt x="1817" y="114"/>
                  <a:pt x="1815" y="113"/>
                  <a:pt x="1813" y="113"/>
                </a:cubicBezTo>
                <a:cubicBezTo>
                  <a:pt x="1811" y="113"/>
                  <a:pt x="1805" y="114"/>
                  <a:pt x="1799" y="114"/>
                </a:cubicBezTo>
                <a:cubicBezTo>
                  <a:pt x="1797" y="114"/>
                  <a:pt x="1795" y="113"/>
                  <a:pt x="1795" y="113"/>
                </a:cubicBezTo>
                <a:cubicBezTo>
                  <a:pt x="1792" y="110"/>
                  <a:pt x="1788" y="109"/>
                  <a:pt x="1785" y="108"/>
                </a:cubicBezTo>
                <a:cubicBezTo>
                  <a:pt x="1787" y="108"/>
                  <a:pt x="1790" y="107"/>
                  <a:pt x="1793" y="106"/>
                </a:cubicBezTo>
                <a:cubicBezTo>
                  <a:pt x="1796" y="105"/>
                  <a:pt x="1800" y="104"/>
                  <a:pt x="1800" y="104"/>
                </a:cubicBezTo>
                <a:cubicBezTo>
                  <a:pt x="1800" y="104"/>
                  <a:pt x="1801" y="103"/>
                  <a:pt x="1801" y="102"/>
                </a:cubicBezTo>
                <a:cubicBezTo>
                  <a:pt x="1801" y="101"/>
                  <a:pt x="1801" y="101"/>
                  <a:pt x="1801" y="100"/>
                </a:cubicBezTo>
                <a:cubicBezTo>
                  <a:pt x="1801" y="100"/>
                  <a:pt x="1800" y="98"/>
                  <a:pt x="1798" y="96"/>
                </a:cubicBezTo>
                <a:cubicBezTo>
                  <a:pt x="1796" y="95"/>
                  <a:pt x="1794" y="93"/>
                  <a:pt x="1790" y="93"/>
                </a:cubicBezTo>
                <a:cubicBezTo>
                  <a:pt x="1788" y="93"/>
                  <a:pt x="1785" y="92"/>
                  <a:pt x="1782" y="91"/>
                </a:cubicBezTo>
                <a:cubicBezTo>
                  <a:pt x="1779" y="91"/>
                  <a:pt x="1777" y="90"/>
                  <a:pt x="1775" y="90"/>
                </a:cubicBezTo>
                <a:cubicBezTo>
                  <a:pt x="1774" y="90"/>
                  <a:pt x="1773" y="90"/>
                  <a:pt x="1772" y="91"/>
                </a:cubicBezTo>
                <a:cubicBezTo>
                  <a:pt x="1771" y="91"/>
                  <a:pt x="1771" y="91"/>
                  <a:pt x="1771" y="92"/>
                </a:cubicBezTo>
                <a:cubicBezTo>
                  <a:pt x="1771" y="92"/>
                  <a:pt x="1770" y="92"/>
                  <a:pt x="1770" y="92"/>
                </a:cubicBezTo>
                <a:cubicBezTo>
                  <a:pt x="1767" y="91"/>
                  <a:pt x="1764" y="89"/>
                  <a:pt x="1760" y="89"/>
                </a:cubicBezTo>
                <a:cubicBezTo>
                  <a:pt x="1759" y="89"/>
                  <a:pt x="1757" y="90"/>
                  <a:pt x="1755" y="91"/>
                </a:cubicBezTo>
                <a:cubicBezTo>
                  <a:pt x="1755" y="92"/>
                  <a:pt x="1753" y="92"/>
                  <a:pt x="1752" y="93"/>
                </a:cubicBezTo>
                <a:cubicBezTo>
                  <a:pt x="1751" y="95"/>
                  <a:pt x="1749" y="96"/>
                  <a:pt x="1749" y="98"/>
                </a:cubicBezTo>
                <a:cubicBezTo>
                  <a:pt x="1749" y="100"/>
                  <a:pt x="1750" y="101"/>
                  <a:pt x="1750" y="102"/>
                </a:cubicBezTo>
                <a:cubicBezTo>
                  <a:pt x="1751" y="102"/>
                  <a:pt x="1752" y="103"/>
                  <a:pt x="1754" y="103"/>
                </a:cubicBezTo>
                <a:cubicBezTo>
                  <a:pt x="1758" y="104"/>
                  <a:pt x="1762" y="104"/>
                  <a:pt x="1764" y="105"/>
                </a:cubicBezTo>
                <a:cubicBezTo>
                  <a:pt x="1767" y="105"/>
                  <a:pt x="1768" y="105"/>
                  <a:pt x="1768" y="105"/>
                </a:cubicBezTo>
                <a:cubicBezTo>
                  <a:pt x="1769" y="106"/>
                  <a:pt x="1769" y="107"/>
                  <a:pt x="1769" y="107"/>
                </a:cubicBezTo>
                <a:cubicBezTo>
                  <a:pt x="1769" y="108"/>
                  <a:pt x="1768" y="109"/>
                  <a:pt x="1768" y="112"/>
                </a:cubicBezTo>
                <a:cubicBezTo>
                  <a:pt x="1768" y="112"/>
                  <a:pt x="1767" y="114"/>
                  <a:pt x="1766" y="116"/>
                </a:cubicBezTo>
                <a:cubicBezTo>
                  <a:pt x="1765" y="117"/>
                  <a:pt x="1763" y="119"/>
                  <a:pt x="1763" y="119"/>
                </a:cubicBezTo>
                <a:cubicBezTo>
                  <a:pt x="1763" y="119"/>
                  <a:pt x="1763" y="119"/>
                  <a:pt x="1763" y="119"/>
                </a:cubicBezTo>
                <a:cubicBezTo>
                  <a:pt x="1762" y="119"/>
                  <a:pt x="1761" y="119"/>
                  <a:pt x="1759" y="119"/>
                </a:cubicBezTo>
                <a:cubicBezTo>
                  <a:pt x="1757" y="119"/>
                  <a:pt x="1755" y="119"/>
                  <a:pt x="1753" y="120"/>
                </a:cubicBezTo>
                <a:cubicBezTo>
                  <a:pt x="1751" y="121"/>
                  <a:pt x="1747" y="122"/>
                  <a:pt x="1744" y="122"/>
                </a:cubicBezTo>
                <a:cubicBezTo>
                  <a:pt x="1741" y="122"/>
                  <a:pt x="1741" y="122"/>
                  <a:pt x="1741" y="122"/>
                </a:cubicBezTo>
                <a:cubicBezTo>
                  <a:pt x="1740" y="122"/>
                  <a:pt x="1739" y="122"/>
                  <a:pt x="1738" y="122"/>
                </a:cubicBezTo>
                <a:cubicBezTo>
                  <a:pt x="1737" y="122"/>
                  <a:pt x="1736" y="122"/>
                  <a:pt x="1735" y="122"/>
                </a:cubicBezTo>
                <a:cubicBezTo>
                  <a:pt x="1735" y="122"/>
                  <a:pt x="1735" y="121"/>
                  <a:pt x="1734" y="121"/>
                </a:cubicBezTo>
                <a:cubicBezTo>
                  <a:pt x="1733" y="120"/>
                  <a:pt x="1732" y="119"/>
                  <a:pt x="1730" y="119"/>
                </a:cubicBezTo>
                <a:cubicBezTo>
                  <a:pt x="1729" y="119"/>
                  <a:pt x="1729" y="119"/>
                  <a:pt x="1728" y="119"/>
                </a:cubicBezTo>
                <a:cubicBezTo>
                  <a:pt x="1726" y="120"/>
                  <a:pt x="1725" y="122"/>
                  <a:pt x="1722" y="124"/>
                </a:cubicBezTo>
                <a:cubicBezTo>
                  <a:pt x="1720" y="126"/>
                  <a:pt x="1718" y="127"/>
                  <a:pt x="1718" y="127"/>
                </a:cubicBezTo>
                <a:cubicBezTo>
                  <a:pt x="1716" y="127"/>
                  <a:pt x="1712" y="123"/>
                  <a:pt x="1712" y="120"/>
                </a:cubicBezTo>
                <a:cubicBezTo>
                  <a:pt x="1712" y="118"/>
                  <a:pt x="1712" y="115"/>
                  <a:pt x="1711" y="113"/>
                </a:cubicBezTo>
                <a:cubicBezTo>
                  <a:pt x="1711" y="110"/>
                  <a:pt x="1710" y="108"/>
                  <a:pt x="1709" y="107"/>
                </a:cubicBezTo>
                <a:cubicBezTo>
                  <a:pt x="1707" y="106"/>
                  <a:pt x="1707" y="106"/>
                  <a:pt x="1706" y="106"/>
                </a:cubicBezTo>
                <a:cubicBezTo>
                  <a:pt x="1703" y="105"/>
                  <a:pt x="1699" y="105"/>
                  <a:pt x="1695" y="105"/>
                </a:cubicBezTo>
                <a:cubicBezTo>
                  <a:pt x="1694" y="105"/>
                  <a:pt x="1692" y="105"/>
                  <a:pt x="1691" y="105"/>
                </a:cubicBezTo>
                <a:cubicBezTo>
                  <a:pt x="1689" y="105"/>
                  <a:pt x="1685" y="106"/>
                  <a:pt x="1681" y="107"/>
                </a:cubicBezTo>
                <a:cubicBezTo>
                  <a:pt x="1679" y="107"/>
                  <a:pt x="1678" y="107"/>
                  <a:pt x="1676" y="108"/>
                </a:cubicBezTo>
                <a:cubicBezTo>
                  <a:pt x="1674" y="108"/>
                  <a:pt x="1673" y="109"/>
                  <a:pt x="1672" y="110"/>
                </a:cubicBezTo>
                <a:cubicBezTo>
                  <a:pt x="1671" y="111"/>
                  <a:pt x="1666" y="113"/>
                  <a:pt x="1663" y="113"/>
                </a:cubicBezTo>
                <a:cubicBezTo>
                  <a:pt x="1663" y="113"/>
                  <a:pt x="1661" y="113"/>
                  <a:pt x="1659" y="111"/>
                </a:cubicBezTo>
                <a:cubicBezTo>
                  <a:pt x="1657" y="110"/>
                  <a:pt x="1654" y="109"/>
                  <a:pt x="1650" y="108"/>
                </a:cubicBezTo>
                <a:cubicBezTo>
                  <a:pt x="1645" y="107"/>
                  <a:pt x="1635" y="107"/>
                  <a:pt x="1629" y="107"/>
                </a:cubicBezTo>
                <a:cubicBezTo>
                  <a:pt x="1627" y="107"/>
                  <a:pt x="1626" y="107"/>
                  <a:pt x="1624" y="107"/>
                </a:cubicBezTo>
                <a:cubicBezTo>
                  <a:pt x="1624" y="107"/>
                  <a:pt x="1624" y="107"/>
                  <a:pt x="1624" y="107"/>
                </a:cubicBezTo>
                <a:cubicBezTo>
                  <a:pt x="1624" y="107"/>
                  <a:pt x="1623" y="107"/>
                  <a:pt x="1622" y="107"/>
                </a:cubicBezTo>
                <a:cubicBezTo>
                  <a:pt x="1623" y="106"/>
                  <a:pt x="1624" y="104"/>
                  <a:pt x="1625" y="103"/>
                </a:cubicBezTo>
                <a:cubicBezTo>
                  <a:pt x="1627" y="101"/>
                  <a:pt x="1628" y="99"/>
                  <a:pt x="1628" y="96"/>
                </a:cubicBezTo>
                <a:cubicBezTo>
                  <a:pt x="1629" y="94"/>
                  <a:pt x="1628" y="92"/>
                  <a:pt x="1626" y="91"/>
                </a:cubicBezTo>
                <a:cubicBezTo>
                  <a:pt x="1621" y="87"/>
                  <a:pt x="1611" y="87"/>
                  <a:pt x="1607" y="86"/>
                </a:cubicBezTo>
                <a:cubicBezTo>
                  <a:pt x="1604" y="86"/>
                  <a:pt x="1601" y="85"/>
                  <a:pt x="1597" y="85"/>
                </a:cubicBezTo>
                <a:cubicBezTo>
                  <a:pt x="1595" y="85"/>
                  <a:pt x="1593" y="85"/>
                  <a:pt x="1591" y="86"/>
                </a:cubicBezTo>
                <a:cubicBezTo>
                  <a:pt x="1588" y="86"/>
                  <a:pt x="1586" y="87"/>
                  <a:pt x="1585" y="88"/>
                </a:cubicBezTo>
                <a:cubicBezTo>
                  <a:pt x="1584" y="88"/>
                  <a:pt x="1584" y="88"/>
                  <a:pt x="1584" y="88"/>
                </a:cubicBezTo>
                <a:cubicBezTo>
                  <a:pt x="1584" y="88"/>
                  <a:pt x="1584" y="87"/>
                  <a:pt x="1584" y="87"/>
                </a:cubicBezTo>
                <a:cubicBezTo>
                  <a:pt x="1583" y="87"/>
                  <a:pt x="1583" y="87"/>
                  <a:pt x="1583" y="87"/>
                </a:cubicBezTo>
                <a:cubicBezTo>
                  <a:pt x="1582" y="86"/>
                  <a:pt x="1581" y="86"/>
                  <a:pt x="1579" y="84"/>
                </a:cubicBezTo>
                <a:cubicBezTo>
                  <a:pt x="1573" y="81"/>
                  <a:pt x="1568" y="80"/>
                  <a:pt x="1565" y="80"/>
                </a:cubicBezTo>
                <a:cubicBezTo>
                  <a:pt x="1562" y="80"/>
                  <a:pt x="1560" y="81"/>
                  <a:pt x="1559" y="82"/>
                </a:cubicBezTo>
                <a:cubicBezTo>
                  <a:pt x="1558" y="82"/>
                  <a:pt x="1557" y="83"/>
                  <a:pt x="1557" y="83"/>
                </a:cubicBezTo>
                <a:cubicBezTo>
                  <a:pt x="1556" y="84"/>
                  <a:pt x="1556" y="83"/>
                  <a:pt x="1556" y="84"/>
                </a:cubicBezTo>
                <a:cubicBezTo>
                  <a:pt x="1556" y="84"/>
                  <a:pt x="1555" y="85"/>
                  <a:pt x="1552" y="86"/>
                </a:cubicBezTo>
                <a:cubicBezTo>
                  <a:pt x="1544" y="89"/>
                  <a:pt x="1540" y="91"/>
                  <a:pt x="1538" y="92"/>
                </a:cubicBezTo>
                <a:cubicBezTo>
                  <a:pt x="1538" y="92"/>
                  <a:pt x="1538" y="92"/>
                  <a:pt x="1538" y="92"/>
                </a:cubicBezTo>
                <a:cubicBezTo>
                  <a:pt x="1537" y="92"/>
                  <a:pt x="1534" y="91"/>
                  <a:pt x="1531" y="90"/>
                </a:cubicBezTo>
                <a:cubicBezTo>
                  <a:pt x="1530" y="90"/>
                  <a:pt x="1528" y="89"/>
                  <a:pt x="1527" y="89"/>
                </a:cubicBezTo>
                <a:cubicBezTo>
                  <a:pt x="1526" y="89"/>
                  <a:pt x="1526" y="88"/>
                  <a:pt x="1526" y="88"/>
                </a:cubicBezTo>
                <a:cubicBezTo>
                  <a:pt x="1525" y="88"/>
                  <a:pt x="1525" y="88"/>
                  <a:pt x="1525" y="88"/>
                </a:cubicBezTo>
                <a:cubicBezTo>
                  <a:pt x="1525" y="88"/>
                  <a:pt x="1525" y="88"/>
                  <a:pt x="1525" y="88"/>
                </a:cubicBezTo>
                <a:cubicBezTo>
                  <a:pt x="1524" y="87"/>
                  <a:pt x="1523" y="87"/>
                  <a:pt x="1522" y="87"/>
                </a:cubicBezTo>
                <a:cubicBezTo>
                  <a:pt x="1519" y="87"/>
                  <a:pt x="1515" y="89"/>
                  <a:pt x="1511" y="91"/>
                </a:cubicBezTo>
                <a:cubicBezTo>
                  <a:pt x="1507" y="93"/>
                  <a:pt x="1504" y="95"/>
                  <a:pt x="1501" y="95"/>
                </a:cubicBezTo>
                <a:cubicBezTo>
                  <a:pt x="1501" y="95"/>
                  <a:pt x="1500" y="95"/>
                  <a:pt x="1500" y="95"/>
                </a:cubicBezTo>
                <a:cubicBezTo>
                  <a:pt x="1498" y="94"/>
                  <a:pt x="1495" y="94"/>
                  <a:pt x="1492" y="94"/>
                </a:cubicBezTo>
                <a:cubicBezTo>
                  <a:pt x="1489" y="94"/>
                  <a:pt x="1484" y="95"/>
                  <a:pt x="1481" y="96"/>
                </a:cubicBezTo>
                <a:cubicBezTo>
                  <a:pt x="1477" y="98"/>
                  <a:pt x="1473" y="98"/>
                  <a:pt x="1468" y="103"/>
                </a:cubicBezTo>
                <a:cubicBezTo>
                  <a:pt x="1466" y="105"/>
                  <a:pt x="1463" y="106"/>
                  <a:pt x="1460" y="107"/>
                </a:cubicBezTo>
                <a:cubicBezTo>
                  <a:pt x="1458" y="108"/>
                  <a:pt x="1456" y="108"/>
                  <a:pt x="1455" y="109"/>
                </a:cubicBezTo>
                <a:cubicBezTo>
                  <a:pt x="1454" y="108"/>
                  <a:pt x="1447" y="108"/>
                  <a:pt x="1443" y="108"/>
                </a:cubicBezTo>
                <a:cubicBezTo>
                  <a:pt x="1442" y="108"/>
                  <a:pt x="1440" y="108"/>
                  <a:pt x="1438" y="108"/>
                </a:cubicBezTo>
                <a:cubicBezTo>
                  <a:pt x="1437" y="108"/>
                  <a:pt x="1436" y="109"/>
                  <a:pt x="1435" y="109"/>
                </a:cubicBezTo>
                <a:cubicBezTo>
                  <a:pt x="1434" y="110"/>
                  <a:pt x="1433" y="111"/>
                  <a:pt x="1433" y="112"/>
                </a:cubicBezTo>
                <a:cubicBezTo>
                  <a:pt x="1433" y="114"/>
                  <a:pt x="1434" y="115"/>
                  <a:pt x="1435" y="116"/>
                </a:cubicBezTo>
                <a:cubicBezTo>
                  <a:pt x="1438" y="119"/>
                  <a:pt x="1442" y="121"/>
                  <a:pt x="1445" y="123"/>
                </a:cubicBezTo>
                <a:cubicBezTo>
                  <a:pt x="1445" y="123"/>
                  <a:pt x="1445" y="123"/>
                  <a:pt x="1445" y="123"/>
                </a:cubicBezTo>
                <a:cubicBezTo>
                  <a:pt x="1444" y="122"/>
                  <a:pt x="1443" y="122"/>
                  <a:pt x="1442" y="121"/>
                </a:cubicBezTo>
                <a:cubicBezTo>
                  <a:pt x="1439" y="120"/>
                  <a:pt x="1438" y="120"/>
                  <a:pt x="1437" y="120"/>
                </a:cubicBezTo>
                <a:cubicBezTo>
                  <a:pt x="1436" y="119"/>
                  <a:pt x="1435" y="119"/>
                  <a:pt x="1433" y="116"/>
                </a:cubicBezTo>
                <a:cubicBezTo>
                  <a:pt x="1430" y="113"/>
                  <a:pt x="1427" y="112"/>
                  <a:pt x="1424" y="112"/>
                </a:cubicBezTo>
                <a:cubicBezTo>
                  <a:pt x="1421" y="112"/>
                  <a:pt x="1418" y="113"/>
                  <a:pt x="1417" y="115"/>
                </a:cubicBezTo>
                <a:cubicBezTo>
                  <a:pt x="1415" y="118"/>
                  <a:pt x="1415" y="121"/>
                  <a:pt x="1415" y="123"/>
                </a:cubicBezTo>
                <a:cubicBezTo>
                  <a:pt x="1415" y="124"/>
                  <a:pt x="1414" y="125"/>
                  <a:pt x="1414" y="125"/>
                </a:cubicBezTo>
                <a:cubicBezTo>
                  <a:pt x="1413" y="126"/>
                  <a:pt x="1412" y="126"/>
                  <a:pt x="1411" y="126"/>
                </a:cubicBezTo>
                <a:cubicBezTo>
                  <a:pt x="1411" y="126"/>
                  <a:pt x="1411" y="126"/>
                  <a:pt x="1411" y="125"/>
                </a:cubicBezTo>
                <a:cubicBezTo>
                  <a:pt x="1411" y="123"/>
                  <a:pt x="1411" y="120"/>
                  <a:pt x="1410" y="118"/>
                </a:cubicBezTo>
                <a:cubicBezTo>
                  <a:pt x="1410" y="117"/>
                  <a:pt x="1410" y="116"/>
                  <a:pt x="1410" y="115"/>
                </a:cubicBezTo>
                <a:cubicBezTo>
                  <a:pt x="1410" y="114"/>
                  <a:pt x="1409" y="114"/>
                  <a:pt x="1409" y="113"/>
                </a:cubicBezTo>
                <a:cubicBezTo>
                  <a:pt x="1408" y="113"/>
                  <a:pt x="1408" y="112"/>
                  <a:pt x="1406" y="112"/>
                </a:cubicBezTo>
                <a:cubicBezTo>
                  <a:pt x="1404" y="112"/>
                  <a:pt x="1403" y="114"/>
                  <a:pt x="1402" y="115"/>
                </a:cubicBezTo>
                <a:cubicBezTo>
                  <a:pt x="1401" y="118"/>
                  <a:pt x="1400" y="119"/>
                  <a:pt x="1399" y="120"/>
                </a:cubicBezTo>
                <a:cubicBezTo>
                  <a:pt x="1398" y="121"/>
                  <a:pt x="1397" y="123"/>
                  <a:pt x="1397" y="125"/>
                </a:cubicBezTo>
                <a:cubicBezTo>
                  <a:pt x="1398" y="129"/>
                  <a:pt x="1400" y="131"/>
                  <a:pt x="1399" y="134"/>
                </a:cubicBezTo>
                <a:cubicBezTo>
                  <a:pt x="1399" y="134"/>
                  <a:pt x="1399" y="135"/>
                  <a:pt x="1399" y="135"/>
                </a:cubicBezTo>
                <a:cubicBezTo>
                  <a:pt x="1399" y="138"/>
                  <a:pt x="1399" y="140"/>
                  <a:pt x="1399" y="141"/>
                </a:cubicBezTo>
                <a:cubicBezTo>
                  <a:pt x="1399" y="142"/>
                  <a:pt x="1399" y="143"/>
                  <a:pt x="1399" y="144"/>
                </a:cubicBezTo>
                <a:cubicBezTo>
                  <a:pt x="1399" y="145"/>
                  <a:pt x="1400" y="146"/>
                  <a:pt x="1401" y="146"/>
                </a:cubicBezTo>
                <a:cubicBezTo>
                  <a:pt x="1398" y="150"/>
                  <a:pt x="1395" y="155"/>
                  <a:pt x="1393" y="156"/>
                </a:cubicBezTo>
                <a:cubicBezTo>
                  <a:pt x="1393" y="157"/>
                  <a:pt x="1391" y="158"/>
                  <a:pt x="1389" y="159"/>
                </a:cubicBezTo>
                <a:cubicBezTo>
                  <a:pt x="1388" y="159"/>
                  <a:pt x="1388" y="159"/>
                  <a:pt x="1387" y="160"/>
                </a:cubicBezTo>
                <a:cubicBezTo>
                  <a:pt x="1388" y="158"/>
                  <a:pt x="1390" y="156"/>
                  <a:pt x="1391" y="155"/>
                </a:cubicBezTo>
                <a:cubicBezTo>
                  <a:pt x="1395" y="152"/>
                  <a:pt x="1398" y="148"/>
                  <a:pt x="1398" y="144"/>
                </a:cubicBezTo>
                <a:cubicBezTo>
                  <a:pt x="1398" y="143"/>
                  <a:pt x="1398" y="142"/>
                  <a:pt x="1397" y="141"/>
                </a:cubicBezTo>
                <a:cubicBezTo>
                  <a:pt x="1396" y="140"/>
                  <a:pt x="1395" y="133"/>
                  <a:pt x="1395" y="129"/>
                </a:cubicBezTo>
                <a:cubicBezTo>
                  <a:pt x="1395" y="129"/>
                  <a:pt x="1395" y="128"/>
                  <a:pt x="1395" y="128"/>
                </a:cubicBezTo>
                <a:cubicBezTo>
                  <a:pt x="1395" y="127"/>
                  <a:pt x="1398" y="124"/>
                  <a:pt x="1398" y="121"/>
                </a:cubicBezTo>
                <a:cubicBezTo>
                  <a:pt x="1398" y="119"/>
                  <a:pt x="1397" y="116"/>
                  <a:pt x="1395" y="115"/>
                </a:cubicBezTo>
                <a:cubicBezTo>
                  <a:pt x="1390" y="113"/>
                  <a:pt x="1387" y="109"/>
                  <a:pt x="1382" y="107"/>
                </a:cubicBezTo>
                <a:cubicBezTo>
                  <a:pt x="1382" y="107"/>
                  <a:pt x="1381" y="107"/>
                  <a:pt x="1380" y="107"/>
                </a:cubicBezTo>
                <a:cubicBezTo>
                  <a:pt x="1377" y="107"/>
                  <a:pt x="1375" y="109"/>
                  <a:pt x="1373" y="111"/>
                </a:cubicBezTo>
                <a:cubicBezTo>
                  <a:pt x="1371" y="114"/>
                  <a:pt x="1369" y="116"/>
                  <a:pt x="1368" y="116"/>
                </a:cubicBezTo>
                <a:cubicBezTo>
                  <a:pt x="1366" y="118"/>
                  <a:pt x="1365" y="120"/>
                  <a:pt x="1365" y="120"/>
                </a:cubicBezTo>
                <a:cubicBezTo>
                  <a:pt x="1364" y="121"/>
                  <a:pt x="1364" y="121"/>
                  <a:pt x="1362" y="122"/>
                </a:cubicBezTo>
                <a:cubicBezTo>
                  <a:pt x="1359" y="122"/>
                  <a:pt x="1356" y="126"/>
                  <a:pt x="1356" y="129"/>
                </a:cubicBezTo>
                <a:cubicBezTo>
                  <a:pt x="1356" y="133"/>
                  <a:pt x="1358" y="136"/>
                  <a:pt x="1362" y="138"/>
                </a:cubicBezTo>
                <a:cubicBezTo>
                  <a:pt x="1364" y="139"/>
                  <a:pt x="1366" y="141"/>
                  <a:pt x="1367" y="142"/>
                </a:cubicBezTo>
                <a:cubicBezTo>
                  <a:pt x="1368" y="142"/>
                  <a:pt x="1368" y="143"/>
                  <a:pt x="1368" y="143"/>
                </a:cubicBezTo>
                <a:cubicBezTo>
                  <a:pt x="1368" y="143"/>
                  <a:pt x="1368" y="143"/>
                  <a:pt x="1368" y="143"/>
                </a:cubicBezTo>
                <a:cubicBezTo>
                  <a:pt x="1368" y="143"/>
                  <a:pt x="1368" y="143"/>
                  <a:pt x="1368" y="143"/>
                </a:cubicBezTo>
                <a:cubicBezTo>
                  <a:pt x="1367" y="143"/>
                  <a:pt x="1365" y="143"/>
                  <a:pt x="1364" y="142"/>
                </a:cubicBezTo>
                <a:cubicBezTo>
                  <a:pt x="1362" y="142"/>
                  <a:pt x="1361" y="141"/>
                  <a:pt x="1361" y="141"/>
                </a:cubicBezTo>
                <a:cubicBezTo>
                  <a:pt x="1360" y="141"/>
                  <a:pt x="1355" y="138"/>
                  <a:pt x="1350" y="138"/>
                </a:cubicBezTo>
                <a:cubicBezTo>
                  <a:pt x="1348" y="138"/>
                  <a:pt x="1343" y="135"/>
                  <a:pt x="1338" y="134"/>
                </a:cubicBezTo>
                <a:cubicBezTo>
                  <a:pt x="1337" y="134"/>
                  <a:pt x="1335" y="134"/>
                  <a:pt x="1333" y="134"/>
                </a:cubicBezTo>
                <a:cubicBezTo>
                  <a:pt x="1329" y="134"/>
                  <a:pt x="1326" y="134"/>
                  <a:pt x="1323" y="137"/>
                </a:cubicBezTo>
                <a:cubicBezTo>
                  <a:pt x="1322" y="138"/>
                  <a:pt x="1321" y="140"/>
                  <a:pt x="1319" y="141"/>
                </a:cubicBezTo>
                <a:cubicBezTo>
                  <a:pt x="1318" y="143"/>
                  <a:pt x="1316" y="143"/>
                  <a:pt x="1316" y="143"/>
                </a:cubicBezTo>
                <a:cubicBezTo>
                  <a:pt x="1316" y="143"/>
                  <a:pt x="1316" y="143"/>
                  <a:pt x="1316" y="143"/>
                </a:cubicBezTo>
                <a:cubicBezTo>
                  <a:pt x="1314" y="142"/>
                  <a:pt x="1314" y="142"/>
                  <a:pt x="1313" y="141"/>
                </a:cubicBezTo>
                <a:cubicBezTo>
                  <a:pt x="1312" y="140"/>
                  <a:pt x="1310" y="140"/>
                  <a:pt x="1309" y="140"/>
                </a:cubicBezTo>
                <a:cubicBezTo>
                  <a:pt x="1307" y="140"/>
                  <a:pt x="1306" y="140"/>
                  <a:pt x="1304" y="141"/>
                </a:cubicBezTo>
                <a:cubicBezTo>
                  <a:pt x="1303" y="141"/>
                  <a:pt x="1302" y="141"/>
                  <a:pt x="1301" y="141"/>
                </a:cubicBezTo>
                <a:cubicBezTo>
                  <a:pt x="1300" y="141"/>
                  <a:pt x="1298" y="141"/>
                  <a:pt x="1295" y="141"/>
                </a:cubicBezTo>
                <a:cubicBezTo>
                  <a:pt x="1294" y="141"/>
                  <a:pt x="1291" y="141"/>
                  <a:pt x="1290" y="143"/>
                </a:cubicBezTo>
                <a:cubicBezTo>
                  <a:pt x="1289" y="144"/>
                  <a:pt x="1289" y="144"/>
                  <a:pt x="1289" y="145"/>
                </a:cubicBezTo>
                <a:cubicBezTo>
                  <a:pt x="1288" y="144"/>
                  <a:pt x="1286" y="143"/>
                  <a:pt x="1283" y="142"/>
                </a:cubicBezTo>
                <a:cubicBezTo>
                  <a:pt x="1281" y="142"/>
                  <a:pt x="1279" y="141"/>
                  <a:pt x="1278" y="141"/>
                </a:cubicBezTo>
                <a:cubicBezTo>
                  <a:pt x="1275" y="141"/>
                  <a:pt x="1273" y="143"/>
                  <a:pt x="1272" y="144"/>
                </a:cubicBezTo>
                <a:cubicBezTo>
                  <a:pt x="1270" y="145"/>
                  <a:pt x="1269" y="146"/>
                  <a:pt x="1266" y="146"/>
                </a:cubicBezTo>
                <a:cubicBezTo>
                  <a:pt x="1264" y="147"/>
                  <a:pt x="1263" y="147"/>
                  <a:pt x="1261" y="147"/>
                </a:cubicBezTo>
                <a:cubicBezTo>
                  <a:pt x="1259" y="147"/>
                  <a:pt x="1256" y="146"/>
                  <a:pt x="1254" y="146"/>
                </a:cubicBezTo>
                <a:cubicBezTo>
                  <a:pt x="1252" y="146"/>
                  <a:pt x="1250" y="147"/>
                  <a:pt x="1248" y="149"/>
                </a:cubicBezTo>
                <a:cubicBezTo>
                  <a:pt x="1248" y="150"/>
                  <a:pt x="1247" y="151"/>
                  <a:pt x="1246" y="152"/>
                </a:cubicBezTo>
                <a:cubicBezTo>
                  <a:pt x="1246" y="152"/>
                  <a:pt x="1247" y="151"/>
                  <a:pt x="1247" y="150"/>
                </a:cubicBezTo>
                <a:cubicBezTo>
                  <a:pt x="1248" y="149"/>
                  <a:pt x="1249" y="147"/>
                  <a:pt x="1249" y="144"/>
                </a:cubicBezTo>
                <a:cubicBezTo>
                  <a:pt x="1249" y="143"/>
                  <a:pt x="1248" y="142"/>
                  <a:pt x="1247" y="141"/>
                </a:cubicBezTo>
                <a:cubicBezTo>
                  <a:pt x="1245" y="139"/>
                  <a:pt x="1243" y="139"/>
                  <a:pt x="1240" y="139"/>
                </a:cubicBezTo>
                <a:cubicBezTo>
                  <a:pt x="1238" y="139"/>
                  <a:pt x="1236" y="139"/>
                  <a:pt x="1234" y="140"/>
                </a:cubicBezTo>
                <a:cubicBezTo>
                  <a:pt x="1233" y="140"/>
                  <a:pt x="1231" y="140"/>
                  <a:pt x="1230" y="142"/>
                </a:cubicBezTo>
                <a:cubicBezTo>
                  <a:pt x="1229" y="144"/>
                  <a:pt x="1229" y="145"/>
                  <a:pt x="1229" y="147"/>
                </a:cubicBezTo>
                <a:cubicBezTo>
                  <a:pt x="1229" y="150"/>
                  <a:pt x="1229" y="153"/>
                  <a:pt x="1230" y="155"/>
                </a:cubicBezTo>
                <a:cubicBezTo>
                  <a:pt x="1230" y="155"/>
                  <a:pt x="1230" y="155"/>
                  <a:pt x="1230" y="156"/>
                </a:cubicBezTo>
                <a:cubicBezTo>
                  <a:pt x="1230" y="155"/>
                  <a:pt x="1228" y="154"/>
                  <a:pt x="1227" y="154"/>
                </a:cubicBezTo>
                <a:cubicBezTo>
                  <a:pt x="1227" y="154"/>
                  <a:pt x="1226" y="154"/>
                  <a:pt x="1226" y="154"/>
                </a:cubicBezTo>
                <a:cubicBezTo>
                  <a:pt x="1225" y="155"/>
                  <a:pt x="1224" y="155"/>
                  <a:pt x="1222" y="155"/>
                </a:cubicBezTo>
                <a:cubicBezTo>
                  <a:pt x="1223" y="155"/>
                  <a:pt x="1223" y="154"/>
                  <a:pt x="1223" y="153"/>
                </a:cubicBezTo>
                <a:cubicBezTo>
                  <a:pt x="1223" y="151"/>
                  <a:pt x="1221" y="150"/>
                  <a:pt x="1220" y="149"/>
                </a:cubicBezTo>
                <a:cubicBezTo>
                  <a:pt x="1216" y="147"/>
                  <a:pt x="1211" y="145"/>
                  <a:pt x="1204" y="143"/>
                </a:cubicBezTo>
                <a:cubicBezTo>
                  <a:pt x="1197" y="142"/>
                  <a:pt x="1189" y="142"/>
                  <a:pt x="1179" y="138"/>
                </a:cubicBezTo>
                <a:cubicBezTo>
                  <a:pt x="1168" y="133"/>
                  <a:pt x="1166" y="132"/>
                  <a:pt x="1161" y="130"/>
                </a:cubicBezTo>
                <a:cubicBezTo>
                  <a:pt x="1157" y="129"/>
                  <a:pt x="1139" y="126"/>
                  <a:pt x="1126" y="126"/>
                </a:cubicBezTo>
                <a:cubicBezTo>
                  <a:pt x="1123" y="126"/>
                  <a:pt x="1120" y="126"/>
                  <a:pt x="1118" y="126"/>
                </a:cubicBezTo>
                <a:cubicBezTo>
                  <a:pt x="1111" y="127"/>
                  <a:pt x="1100" y="131"/>
                  <a:pt x="1090" y="134"/>
                </a:cubicBezTo>
                <a:cubicBezTo>
                  <a:pt x="1085" y="135"/>
                  <a:pt x="1081" y="137"/>
                  <a:pt x="1077" y="138"/>
                </a:cubicBezTo>
                <a:cubicBezTo>
                  <a:pt x="1075" y="139"/>
                  <a:pt x="1074" y="139"/>
                  <a:pt x="1073" y="140"/>
                </a:cubicBezTo>
                <a:cubicBezTo>
                  <a:pt x="1071" y="140"/>
                  <a:pt x="1071" y="140"/>
                  <a:pt x="1070" y="141"/>
                </a:cubicBezTo>
                <a:cubicBezTo>
                  <a:pt x="1068" y="143"/>
                  <a:pt x="1067" y="145"/>
                  <a:pt x="1065" y="147"/>
                </a:cubicBezTo>
                <a:cubicBezTo>
                  <a:pt x="1064" y="150"/>
                  <a:pt x="1062" y="153"/>
                  <a:pt x="1059" y="155"/>
                </a:cubicBezTo>
                <a:cubicBezTo>
                  <a:pt x="1053" y="161"/>
                  <a:pt x="1041" y="174"/>
                  <a:pt x="1033" y="176"/>
                </a:cubicBezTo>
                <a:cubicBezTo>
                  <a:pt x="1028" y="177"/>
                  <a:pt x="1023" y="180"/>
                  <a:pt x="1019" y="183"/>
                </a:cubicBezTo>
                <a:cubicBezTo>
                  <a:pt x="1017" y="185"/>
                  <a:pt x="1015" y="186"/>
                  <a:pt x="1014" y="188"/>
                </a:cubicBezTo>
                <a:cubicBezTo>
                  <a:pt x="1013" y="189"/>
                  <a:pt x="1012" y="190"/>
                  <a:pt x="1012" y="192"/>
                </a:cubicBezTo>
                <a:cubicBezTo>
                  <a:pt x="1012" y="194"/>
                  <a:pt x="1013" y="196"/>
                  <a:pt x="1013" y="198"/>
                </a:cubicBezTo>
                <a:cubicBezTo>
                  <a:pt x="1014" y="201"/>
                  <a:pt x="1015" y="203"/>
                  <a:pt x="1015" y="204"/>
                </a:cubicBezTo>
                <a:cubicBezTo>
                  <a:pt x="1015" y="204"/>
                  <a:pt x="1014" y="205"/>
                  <a:pt x="1014" y="206"/>
                </a:cubicBezTo>
                <a:cubicBezTo>
                  <a:pt x="1014" y="208"/>
                  <a:pt x="1015" y="210"/>
                  <a:pt x="1017" y="213"/>
                </a:cubicBezTo>
                <a:cubicBezTo>
                  <a:pt x="1018" y="215"/>
                  <a:pt x="1020" y="218"/>
                  <a:pt x="1023" y="219"/>
                </a:cubicBezTo>
                <a:cubicBezTo>
                  <a:pt x="1026" y="221"/>
                  <a:pt x="1029" y="221"/>
                  <a:pt x="1032" y="221"/>
                </a:cubicBezTo>
                <a:cubicBezTo>
                  <a:pt x="1033" y="221"/>
                  <a:pt x="1034" y="221"/>
                  <a:pt x="1035" y="221"/>
                </a:cubicBezTo>
                <a:cubicBezTo>
                  <a:pt x="1035" y="221"/>
                  <a:pt x="1035" y="221"/>
                  <a:pt x="1035" y="221"/>
                </a:cubicBezTo>
                <a:cubicBezTo>
                  <a:pt x="1033" y="222"/>
                  <a:pt x="1031" y="223"/>
                  <a:pt x="1030" y="225"/>
                </a:cubicBezTo>
                <a:cubicBezTo>
                  <a:pt x="1029" y="228"/>
                  <a:pt x="1028" y="231"/>
                  <a:pt x="1028" y="235"/>
                </a:cubicBezTo>
                <a:cubicBezTo>
                  <a:pt x="1028" y="237"/>
                  <a:pt x="1028" y="239"/>
                  <a:pt x="1029" y="240"/>
                </a:cubicBezTo>
                <a:cubicBezTo>
                  <a:pt x="1029" y="241"/>
                  <a:pt x="1030" y="242"/>
                  <a:pt x="1030" y="242"/>
                </a:cubicBezTo>
                <a:cubicBezTo>
                  <a:pt x="1029" y="242"/>
                  <a:pt x="1027" y="242"/>
                  <a:pt x="1025" y="242"/>
                </a:cubicBezTo>
                <a:cubicBezTo>
                  <a:pt x="1022" y="242"/>
                  <a:pt x="1019" y="243"/>
                  <a:pt x="1016" y="245"/>
                </a:cubicBezTo>
                <a:cubicBezTo>
                  <a:pt x="1013" y="248"/>
                  <a:pt x="1008" y="253"/>
                  <a:pt x="1006" y="255"/>
                </a:cubicBezTo>
                <a:cubicBezTo>
                  <a:pt x="1005" y="255"/>
                  <a:pt x="1003" y="256"/>
                  <a:pt x="1001" y="256"/>
                </a:cubicBezTo>
                <a:cubicBezTo>
                  <a:pt x="1000" y="256"/>
                  <a:pt x="999" y="257"/>
                  <a:pt x="998" y="257"/>
                </a:cubicBezTo>
                <a:cubicBezTo>
                  <a:pt x="998" y="257"/>
                  <a:pt x="998" y="256"/>
                  <a:pt x="998" y="256"/>
                </a:cubicBezTo>
                <a:cubicBezTo>
                  <a:pt x="997" y="251"/>
                  <a:pt x="993" y="245"/>
                  <a:pt x="987" y="242"/>
                </a:cubicBezTo>
                <a:cubicBezTo>
                  <a:pt x="986" y="241"/>
                  <a:pt x="984" y="238"/>
                  <a:pt x="982" y="235"/>
                </a:cubicBezTo>
                <a:cubicBezTo>
                  <a:pt x="980" y="232"/>
                  <a:pt x="978" y="229"/>
                  <a:pt x="976" y="227"/>
                </a:cubicBezTo>
                <a:cubicBezTo>
                  <a:pt x="976" y="227"/>
                  <a:pt x="976" y="227"/>
                  <a:pt x="976" y="227"/>
                </a:cubicBezTo>
                <a:cubicBezTo>
                  <a:pt x="976" y="226"/>
                  <a:pt x="977" y="224"/>
                  <a:pt x="977" y="220"/>
                </a:cubicBezTo>
                <a:cubicBezTo>
                  <a:pt x="977" y="219"/>
                  <a:pt x="977" y="217"/>
                  <a:pt x="976" y="216"/>
                </a:cubicBezTo>
                <a:cubicBezTo>
                  <a:pt x="974" y="213"/>
                  <a:pt x="972" y="212"/>
                  <a:pt x="970" y="211"/>
                </a:cubicBezTo>
                <a:cubicBezTo>
                  <a:pt x="969" y="211"/>
                  <a:pt x="967" y="210"/>
                  <a:pt x="966" y="209"/>
                </a:cubicBezTo>
                <a:cubicBezTo>
                  <a:pt x="964" y="208"/>
                  <a:pt x="963" y="207"/>
                  <a:pt x="961" y="207"/>
                </a:cubicBezTo>
                <a:cubicBezTo>
                  <a:pt x="957" y="207"/>
                  <a:pt x="955" y="211"/>
                  <a:pt x="953" y="213"/>
                </a:cubicBezTo>
                <a:cubicBezTo>
                  <a:pt x="953" y="214"/>
                  <a:pt x="952" y="214"/>
                  <a:pt x="952" y="214"/>
                </a:cubicBezTo>
                <a:cubicBezTo>
                  <a:pt x="952" y="214"/>
                  <a:pt x="950" y="213"/>
                  <a:pt x="948" y="213"/>
                </a:cubicBezTo>
                <a:cubicBezTo>
                  <a:pt x="947" y="213"/>
                  <a:pt x="946" y="213"/>
                  <a:pt x="946" y="213"/>
                </a:cubicBezTo>
                <a:cubicBezTo>
                  <a:pt x="943" y="214"/>
                  <a:pt x="942" y="217"/>
                  <a:pt x="942" y="220"/>
                </a:cubicBezTo>
                <a:cubicBezTo>
                  <a:pt x="942" y="222"/>
                  <a:pt x="943" y="225"/>
                  <a:pt x="944" y="227"/>
                </a:cubicBezTo>
                <a:cubicBezTo>
                  <a:pt x="945" y="228"/>
                  <a:pt x="945" y="229"/>
                  <a:pt x="946" y="230"/>
                </a:cubicBezTo>
                <a:cubicBezTo>
                  <a:pt x="945" y="230"/>
                  <a:pt x="944" y="230"/>
                  <a:pt x="944" y="230"/>
                </a:cubicBezTo>
                <a:cubicBezTo>
                  <a:pt x="943" y="230"/>
                  <a:pt x="942" y="230"/>
                  <a:pt x="941" y="230"/>
                </a:cubicBezTo>
                <a:cubicBezTo>
                  <a:pt x="938" y="231"/>
                  <a:pt x="936" y="233"/>
                  <a:pt x="935" y="235"/>
                </a:cubicBezTo>
                <a:cubicBezTo>
                  <a:pt x="935" y="235"/>
                  <a:pt x="934" y="236"/>
                  <a:pt x="934" y="236"/>
                </a:cubicBezTo>
                <a:cubicBezTo>
                  <a:pt x="934" y="236"/>
                  <a:pt x="934" y="236"/>
                  <a:pt x="934" y="236"/>
                </a:cubicBezTo>
                <a:cubicBezTo>
                  <a:pt x="932" y="236"/>
                  <a:pt x="931" y="237"/>
                  <a:pt x="929" y="237"/>
                </a:cubicBezTo>
                <a:cubicBezTo>
                  <a:pt x="927" y="238"/>
                  <a:pt x="926" y="240"/>
                  <a:pt x="926" y="243"/>
                </a:cubicBezTo>
                <a:cubicBezTo>
                  <a:pt x="926" y="243"/>
                  <a:pt x="926" y="244"/>
                  <a:pt x="926" y="245"/>
                </a:cubicBezTo>
                <a:cubicBezTo>
                  <a:pt x="927" y="247"/>
                  <a:pt x="928" y="249"/>
                  <a:pt x="928" y="250"/>
                </a:cubicBezTo>
                <a:cubicBezTo>
                  <a:pt x="928" y="250"/>
                  <a:pt x="928" y="250"/>
                  <a:pt x="928" y="250"/>
                </a:cubicBezTo>
                <a:cubicBezTo>
                  <a:pt x="928" y="250"/>
                  <a:pt x="928" y="250"/>
                  <a:pt x="927" y="250"/>
                </a:cubicBezTo>
                <a:cubicBezTo>
                  <a:pt x="926" y="251"/>
                  <a:pt x="925" y="253"/>
                  <a:pt x="925" y="255"/>
                </a:cubicBezTo>
                <a:cubicBezTo>
                  <a:pt x="925" y="257"/>
                  <a:pt x="926" y="259"/>
                  <a:pt x="927" y="261"/>
                </a:cubicBezTo>
                <a:cubicBezTo>
                  <a:pt x="928" y="262"/>
                  <a:pt x="930" y="264"/>
                  <a:pt x="933" y="264"/>
                </a:cubicBezTo>
                <a:cubicBezTo>
                  <a:pt x="933" y="264"/>
                  <a:pt x="933" y="264"/>
                  <a:pt x="934" y="264"/>
                </a:cubicBezTo>
                <a:cubicBezTo>
                  <a:pt x="939" y="264"/>
                  <a:pt x="943" y="261"/>
                  <a:pt x="945" y="259"/>
                </a:cubicBezTo>
                <a:cubicBezTo>
                  <a:pt x="949" y="257"/>
                  <a:pt x="955" y="254"/>
                  <a:pt x="955" y="247"/>
                </a:cubicBezTo>
                <a:cubicBezTo>
                  <a:pt x="955" y="244"/>
                  <a:pt x="955" y="241"/>
                  <a:pt x="954" y="239"/>
                </a:cubicBezTo>
                <a:cubicBezTo>
                  <a:pt x="954" y="239"/>
                  <a:pt x="955" y="239"/>
                  <a:pt x="955" y="239"/>
                </a:cubicBezTo>
                <a:cubicBezTo>
                  <a:pt x="956" y="237"/>
                  <a:pt x="956" y="237"/>
                  <a:pt x="956" y="237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57" y="240"/>
                  <a:pt x="960" y="241"/>
                  <a:pt x="963" y="242"/>
                </a:cubicBezTo>
                <a:cubicBezTo>
                  <a:pt x="963" y="243"/>
                  <a:pt x="964" y="243"/>
                  <a:pt x="964" y="243"/>
                </a:cubicBezTo>
                <a:cubicBezTo>
                  <a:pt x="962" y="244"/>
                  <a:pt x="960" y="246"/>
                  <a:pt x="959" y="248"/>
                </a:cubicBezTo>
                <a:cubicBezTo>
                  <a:pt x="956" y="250"/>
                  <a:pt x="954" y="253"/>
                  <a:pt x="953" y="255"/>
                </a:cubicBezTo>
                <a:cubicBezTo>
                  <a:pt x="953" y="256"/>
                  <a:pt x="953" y="256"/>
                  <a:pt x="953" y="256"/>
                </a:cubicBezTo>
                <a:cubicBezTo>
                  <a:pt x="954" y="260"/>
                  <a:pt x="956" y="262"/>
                  <a:pt x="958" y="263"/>
                </a:cubicBezTo>
                <a:cubicBezTo>
                  <a:pt x="959" y="263"/>
                  <a:pt x="960" y="264"/>
                  <a:pt x="960" y="264"/>
                </a:cubicBezTo>
                <a:cubicBezTo>
                  <a:pt x="960" y="265"/>
                  <a:pt x="960" y="265"/>
                  <a:pt x="960" y="266"/>
                </a:cubicBezTo>
                <a:cubicBezTo>
                  <a:pt x="960" y="268"/>
                  <a:pt x="961" y="270"/>
                  <a:pt x="962" y="270"/>
                </a:cubicBezTo>
                <a:cubicBezTo>
                  <a:pt x="963" y="270"/>
                  <a:pt x="963" y="271"/>
                  <a:pt x="964" y="271"/>
                </a:cubicBezTo>
                <a:cubicBezTo>
                  <a:pt x="967" y="270"/>
                  <a:pt x="968" y="269"/>
                  <a:pt x="969" y="268"/>
                </a:cubicBezTo>
                <a:cubicBezTo>
                  <a:pt x="970" y="267"/>
                  <a:pt x="970" y="266"/>
                  <a:pt x="971" y="266"/>
                </a:cubicBezTo>
                <a:cubicBezTo>
                  <a:pt x="974" y="266"/>
                  <a:pt x="981" y="269"/>
                  <a:pt x="986" y="269"/>
                </a:cubicBezTo>
                <a:cubicBezTo>
                  <a:pt x="982" y="270"/>
                  <a:pt x="978" y="271"/>
                  <a:pt x="975" y="272"/>
                </a:cubicBezTo>
                <a:cubicBezTo>
                  <a:pt x="972" y="272"/>
                  <a:pt x="970" y="274"/>
                  <a:pt x="968" y="275"/>
                </a:cubicBezTo>
                <a:cubicBezTo>
                  <a:pt x="967" y="275"/>
                  <a:pt x="966" y="276"/>
                  <a:pt x="963" y="276"/>
                </a:cubicBezTo>
                <a:cubicBezTo>
                  <a:pt x="961" y="276"/>
                  <a:pt x="959" y="277"/>
                  <a:pt x="958" y="278"/>
                </a:cubicBezTo>
                <a:cubicBezTo>
                  <a:pt x="957" y="278"/>
                  <a:pt x="955" y="279"/>
                  <a:pt x="955" y="281"/>
                </a:cubicBezTo>
                <a:cubicBezTo>
                  <a:pt x="955" y="283"/>
                  <a:pt x="956" y="284"/>
                  <a:pt x="957" y="285"/>
                </a:cubicBezTo>
                <a:cubicBezTo>
                  <a:pt x="959" y="286"/>
                  <a:pt x="960" y="286"/>
                  <a:pt x="961" y="286"/>
                </a:cubicBezTo>
                <a:cubicBezTo>
                  <a:pt x="964" y="287"/>
                  <a:pt x="968" y="288"/>
                  <a:pt x="971" y="290"/>
                </a:cubicBezTo>
                <a:cubicBezTo>
                  <a:pt x="974" y="292"/>
                  <a:pt x="976" y="294"/>
                  <a:pt x="976" y="295"/>
                </a:cubicBezTo>
                <a:cubicBezTo>
                  <a:pt x="976" y="296"/>
                  <a:pt x="976" y="297"/>
                  <a:pt x="976" y="297"/>
                </a:cubicBezTo>
                <a:cubicBezTo>
                  <a:pt x="976" y="301"/>
                  <a:pt x="975" y="306"/>
                  <a:pt x="973" y="310"/>
                </a:cubicBezTo>
                <a:cubicBezTo>
                  <a:pt x="973" y="310"/>
                  <a:pt x="973" y="310"/>
                  <a:pt x="973" y="310"/>
                </a:cubicBezTo>
                <a:cubicBezTo>
                  <a:pt x="973" y="310"/>
                  <a:pt x="972" y="310"/>
                  <a:pt x="970" y="310"/>
                </a:cubicBezTo>
                <a:cubicBezTo>
                  <a:pt x="966" y="310"/>
                  <a:pt x="962" y="309"/>
                  <a:pt x="958" y="309"/>
                </a:cubicBezTo>
                <a:cubicBezTo>
                  <a:pt x="955" y="309"/>
                  <a:pt x="948" y="308"/>
                  <a:pt x="943" y="308"/>
                </a:cubicBezTo>
                <a:cubicBezTo>
                  <a:pt x="940" y="308"/>
                  <a:pt x="937" y="309"/>
                  <a:pt x="935" y="310"/>
                </a:cubicBezTo>
                <a:cubicBezTo>
                  <a:pt x="931" y="312"/>
                  <a:pt x="930" y="317"/>
                  <a:pt x="930" y="322"/>
                </a:cubicBezTo>
                <a:cubicBezTo>
                  <a:pt x="930" y="325"/>
                  <a:pt x="931" y="329"/>
                  <a:pt x="931" y="331"/>
                </a:cubicBezTo>
                <a:cubicBezTo>
                  <a:pt x="932" y="332"/>
                  <a:pt x="932" y="333"/>
                  <a:pt x="932" y="334"/>
                </a:cubicBezTo>
                <a:cubicBezTo>
                  <a:pt x="932" y="336"/>
                  <a:pt x="931" y="337"/>
                  <a:pt x="930" y="338"/>
                </a:cubicBezTo>
                <a:cubicBezTo>
                  <a:pt x="928" y="340"/>
                  <a:pt x="927" y="343"/>
                  <a:pt x="927" y="345"/>
                </a:cubicBezTo>
                <a:cubicBezTo>
                  <a:pt x="927" y="347"/>
                  <a:pt x="928" y="350"/>
                  <a:pt x="930" y="351"/>
                </a:cubicBezTo>
                <a:cubicBezTo>
                  <a:pt x="931" y="352"/>
                  <a:pt x="932" y="354"/>
                  <a:pt x="933" y="355"/>
                </a:cubicBezTo>
                <a:cubicBezTo>
                  <a:pt x="934" y="357"/>
                  <a:pt x="934" y="359"/>
                  <a:pt x="937" y="360"/>
                </a:cubicBezTo>
                <a:cubicBezTo>
                  <a:pt x="938" y="360"/>
                  <a:pt x="938" y="360"/>
                  <a:pt x="938" y="360"/>
                </a:cubicBezTo>
                <a:cubicBezTo>
                  <a:pt x="940" y="360"/>
                  <a:pt x="942" y="360"/>
                  <a:pt x="944" y="360"/>
                </a:cubicBezTo>
                <a:cubicBezTo>
                  <a:pt x="945" y="360"/>
                  <a:pt x="946" y="360"/>
                  <a:pt x="946" y="360"/>
                </a:cubicBezTo>
                <a:cubicBezTo>
                  <a:pt x="947" y="361"/>
                  <a:pt x="948" y="363"/>
                  <a:pt x="949" y="365"/>
                </a:cubicBezTo>
                <a:cubicBezTo>
                  <a:pt x="950" y="366"/>
                  <a:pt x="950" y="367"/>
                  <a:pt x="951" y="367"/>
                </a:cubicBezTo>
                <a:cubicBezTo>
                  <a:pt x="951" y="368"/>
                  <a:pt x="951" y="368"/>
                  <a:pt x="951" y="368"/>
                </a:cubicBezTo>
                <a:cubicBezTo>
                  <a:pt x="951" y="368"/>
                  <a:pt x="951" y="368"/>
                  <a:pt x="951" y="368"/>
                </a:cubicBezTo>
                <a:cubicBezTo>
                  <a:pt x="948" y="370"/>
                  <a:pt x="945" y="372"/>
                  <a:pt x="943" y="374"/>
                </a:cubicBezTo>
                <a:cubicBezTo>
                  <a:pt x="941" y="375"/>
                  <a:pt x="940" y="376"/>
                  <a:pt x="940" y="377"/>
                </a:cubicBezTo>
                <a:cubicBezTo>
                  <a:pt x="939" y="377"/>
                  <a:pt x="939" y="377"/>
                  <a:pt x="939" y="377"/>
                </a:cubicBezTo>
                <a:cubicBezTo>
                  <a:pt x="938" y="377"/>
                  <a:pt x="937" y="378"/>
                  <a:pt x="937" y="378"/>
                </a:cubicBezTo>
                <a:cubicBezTo>
                  <a:pt x="934" y="380"/>
                  <a:pt x="931" y="385"/>
                  <a:pt x="929" y="391"/>
                </a:cubicBezTo>
                <a:cubicBezTo>
                  <a:pt x="927" y="396"/>
                  <a:pt x="927" y="401"/>
                  <a:pt x="927" y="404"/>
                </a:cubicBezTo>
                <a:cubicBezTo>
                  <a:pt x="927" y="407"/>
                  <a:pt x="926" y="408"/>
                  <a:pt x="925" y="409"/>
                </a:cubicBezTo>
                <a:cubicBezTo>
                  <a:pt x="920" y="412"/>
                  <a:pt x="910" y="418"/>
                  <a:pt x="906" y="423"/>
                </a:cubicBezTo>
                <a:cubicBezTo>
                  <a:pt x="903" y="426"/>
                  <a:pt x="901" y="431"/>
                  <a:pt x="899" y="437"/>
                </a:cubicBezTo>
                <a:cubicBezTo>
                  <a:pt x="897" y="442"/>
                  <a:pt x="894" y="448"/>
                  <a:pt x="892" y="451"/>
                </a:cubicBezTo>
                <a:cubicBezTo>
                  <a:pt x="890" y="454"/>
                  <a:pt x="890" y="457"/>
                  <a:pt x="890" y="460"/>
                </a:cubicBezTo>
                <a:cubicBezTo>
                  <a:pt x="890" y="465"/>
                  <a:pt x="892" y="470"/>
                  <a:pt x="893" y="472"/>
                </a:cubicBezTo>
                <a:cubicBezTo>
                  <a:pt x="893" y="475"/>
                  <a:pt x="895" y="479"/>
                  <a:pt x="895" y="483"/>
                </a:cubicBezTo>
                <a:cubicBezTo>
                  <a:pt x="895" y="486"/>
                  <a:pt x="894" y="488"/>
                  <a:pt x="892" y="491"/>
                </a:cubicBezTo>
                <a:cubicBezTo>
                  <a:pt x="890" y="495"/>
                  <a:pt x="888" y="499"/>
                  <a:pt x="887" y="501"/>
                </a:cubicBezTo>
                <a:cubicBezTo>
                  <a:pt x="887" y="502"/>
                  <a:pt x="887" y="502"/>
                  <a:pt x="886" y="503"/>
                </a:cubicBezTo>
                <a:cubicBezTo>
                  <a:pt x="886" y="503"/>
                  <a:pt x="886" y="503"/>
                  <a:pt x="886" y="503"/>
                </a:cubicBezTo>
                <a:cubicBezTo>
                  <a:pt x="886" y="503"/>
                  <a:pt x="886" y="503"/>
                  <a:pt x="885" y="503"/>
                </a:cubicBezTo>
                <a:cubicBezTo>
                  <a:pt x="884" y="504"/>
                  <a:pt x="884" y="505"/>
                  <a:pt x="884" y="506"/>
                </a:cubicBezTo>
                <a:cubicBezTo>
                  <a:pt x="884" y="507"/>
                  <a:pt x="885" y="508"/>
                  <a:pt x="885" y="508"/>
                </a:cubicBezTo>
                <a:cubicBezTo>
                  <a:pt x="886" y="510"/>
                  <a:pt x="888" y="511"/>
                  <a:pt x="888" y="514"/>
                </a:cubicBezTo>
                <a:cubicBezTo>
                  <a:pt x="888" y="514"/>
                  <a:pt x="888" y="515"/>
                  <a:pt x="888" y="515"/>
                </a:cubicBezTo>
                <a:cubicBezTo>
                  <a:pt x="888" y="517"/>
                  <a:pt x="887" y="520"/>
                  <a:pt x="887" y="522"/>
                </a:cubicBezTo>
                <a:cubicBezTo>
                  <a:pt x="887" y="526"/>
                  <a:pt x="889" y="530"/>
                  <a:pt x="894" y="532"/>
                </a:cubicBezTo>
                <a:cubicBezTo>
                  <a:pt x="903" y="538"/>
                  <a:pt x="906" y="541"/>
                  <a:pt x="909" y="548"/>
                </a:cubicBezTo>
                <a:cubicBezTo>
                  <a:pt x="912" y="556"/>
                  <a:pt x="923" y="567"/>
                  <a:pt x="924" y="567"/>
                </a:cubicBezTo>
                <a:cubicBezTo>
                  <a:pt x="924" y="567"/>
                  <a:pt x="932" y="576"/>
                  <a:pt x="936" y="580"/>
                </a:cubicBezTo>
                <a:cubicBezTo>
                  <a:pt x="938" y="582"/>
                  <a:pt x="940" y="583"/>
                  <a:pt x="942" y="583"/>
                </a:cubicBezTo>
                <a:cubicBezTo>
                  <a:pt x="944" y="583"/>
                  <a:pt x="945" y="581"/>
                  <a:pt x="946" y="580"/>
                </a:cubicBezTo>
                <a:cubicBezTo>
                  <a:pt x="947" y="579"/>
                  <a:pt x="947" y="578"/>
                  <a:pt x="947" y="576"/>
                </a:cubicBezTo>
                <a:cubicBezTo>
                  <a:pt x="947" y="576"/>
                  <a:pt x="948" y="575"/>
                  <a:pt x="950" y="575"/>
                </a:cubicBezTo>
                <a:cubicBezTo>
                  <a:pt x="952" y="574"/>
                  <a:pt x="955" y="574"/>
                  <a:pt x="958" y="574"/>
                </a:cubicBezTo>
                <a:cubicBezTo>
                  <a:pt x="963" y="574"/>
                  <a:pt x="967" y="575"/>
                  <a:pt x="972" y="575"/>
                </a:cubicBezTo>
                <a:cubicBezTo>
                  <a:pt x="973" y="575"/>
                  <a:pt x="975" y="575"/>
                  <a:pt x="977" y="574"/>
                </a:cubicBezTo>
                <a:cubicBezTo>
                  <a:pt x="984" y="573"/>
                  <a:pt x="991" y="568"/>
                  <a:pt x="993" y="567"/>
                </a:cubicBezTo>
                <a:cubicBezTo>
                  <a:pt x="995" y="566"/>
                  <a:pt x="1000" y="562"/>
                  <a:pt x="1003" y="562"/>
                </a:cubicBezTo>
                <a:cubicBezTo>
                  <a:pt x="1005" y="562"/>
                  <a:pt x="1006" y="563"/>
                  <a:pt x="1007" y="564"/>
                </a:cubicBezTo>
                <a:cubicBezTo>
                  <a:pt x="1010" y="566"/>
                  <a:pt x="1011" y="568"/>
                  <a:pt x="1012" y="570"/>
                </a:cubicBezTo>
                <a:cubicBezTo>
                  <a:pt x="1013" y="573"/>
                  <a:pt x="1013" y="575"/>
                  <a:pt x="1015" y="578"/>
                </a:cubicBezTo>
                <a:cubicBezTo>
                  <a:pt x="1017" y="580"/>
                  <a:pt x="1019" y="581"/>
                  <a:pt x="1022" y="581"/>
                </a:cubicBezTo>
                <a:cubicBezTo>
                  <a:pt x="1026" y="581"/>
                  <a:pt x="1029" y="579"/>
                  <a:pt x="1032" y="576"/>
                </a:cubicBezTo>
                <a:cubicBezTo>
                  <a:pt x="1033" y="576"/>
                  <a:pt x="1033" y="575"/>
                  <a:pt x="1033" y="575"/>
                </a:cubicBezTo>
                <a:cubicBezTo>
                  <a:pt x="1034" y="575"/>
                  <a:pt x="1035" y="576"/>
                  <a:pt x="1037" y="577"/>
                </a:cubicBezTo>
                <a:cubicBezTo>
                  <a:pt x="1040" y="579"/>
                  <a:pt x="1041" y="581"/>
                  <a:pt x="1041" y="582"/>
                </a:cubicBezTo>
                <a:cubicBezTo>
                  <a:pt x="1041" y="583"/>
                  <a:pt x="1041" y="584"/>
                  <a:pt x="1039" y="586"/>
                </a:cubicBezTo>
                <a:cubicBezTo>
                  <a:pt x="1036" y="589"/>
                  <a:pt x="1036" y="593"/>
                  <a:pt x="1035" y="597"/>
                </a:cubicBezTo>
                <a:cubicBezTo>
                  <a:pt x="1035" y="600"/>
                  <a:pt x="1035" y="604"/>
                  <a:pt x="1034" y="608"/>
                </a:cubicBezTo>
                <a:cubicBezTo>
                  <a:pt x="1033" y="611"/>
                  <a:pt x="1032" y="613"/>
                  <a:pt x="1032" y="615"/>
                </a:cubicBezTo>
                <a:cubicBezTo>
                  <a:pt x="1032" y="617"/>
                  <a:pt x="1033" y="619"/>
                  <a:pt x="1034" y="620"/>
                </a:cubicBezTo>
                <a:cubicBezTo>
                  <a:pt x="1035" y="621"/>
                  <a:pt x="1036" y="622"/>
                  <a:pt x="1038" y="623"/>
                </a:cubicBezTo>
                <a:cubicBezTo>
                  <a:pt x="1039" y="624"/>
                  <a:pt x="1043" y="630"/>
                  <a:pt x="1047" y="636"/>
                </a:cubicBezTo>
                <a:cubicBezTo>
                  <a:pt x="1050" y="642"/>
                  <a:pt x="1053" y="648"/>
                  <a:pt x="1055" y="651"/>
                </a:cubicBezTo>
                <a:cubicBezTo>
                  <a:pt x="1055" y="651"/>
                  <a:pt x="1055" y="653"/>
                  <a:pt x="1055" y="655"/>
                </a:cubicBezTo>
                <a:cubicBezTo>
                  <a:pt x="1055" y="657"/>
                  <a:pt x="1055" y="660"/>
                  <a:pt x="1055" y="663"/>
                </a:cubicBezTo>
                <a:cubicBezTo>
                  <a:pt x="1055" y="666"/>
                  <a:pt x="1055" y="670"/>
                  <a:pt x="1057" y="673"/>
                </a:cubicBezTo>
                <a:cubicBezTo>
                  <a:pt x="1059" y="678"/>
                  <a:pt x="1061" y="681"/>
                  <a:pt x="1061" y="683"/>
                </a:cubicBezTo>
                <a:cubicBezTo>
                  <a:pt x="1061" y="684"/>
                  <a:pt x="1061" y="684"/>
                  <a:pt x="1060" y="685"/>
                </a:cubicBezTo>
                <a:cubicBezTo>
                  <a:pt x="1056" y="688"/>
                  <a:pt x="1049" y="695"/>
                  <a:pt x="1048" y="708"/>
                </a:cubicBezTo>
                <a:cubicBezTo>
                  <a:pt x="1048" y="709"/>
                  <a:pt x="1048" y="710"/>
                  <a:pt x="1048" y="711"/>
                </a:cubicBezTo>
                <a:cubicBezTo>
                  <a:pt x="1048" y="721"/>
                  <a:pt x="1051" y="728"/>
                  <a:pt x="1052" y="732"/>
                </a:cubicBezTo>
                <a:cubicBezTo>
                  <a:pt x="1054" y="736"/>
                  <a:pt x="1059" y="747"/>
                  <a:pt x="1062" y="751"/>
                </a:cubicBezTo>
                <a:cubicBezTo>
                  <a:pt x="1064" y="754"/>
                  <a:pt x="1067" y="764"/>
                  <a:pt x="1067" y="770"/>
                </a:cubicBezTo>
                <a:cubicBezTo>
                  <a:pt x="1067" y="771"/>
                  <a:pt x="1067" y="772"/>
                  <a:pt x="1067" y="773"/>
                </a:cubicBezTo>
                <a:cubicBezTo>
                  <a:pt x="1067" y="775"/>
                  <a:pt x="1067" y="777"/>
                  <a:pt x="1067" y="779"/>
                </a:cubicBezTo>
                <a:cubicBezTo>
                  <a:pt x="1067" y="783"/>
                  <a:pt x="1067" y="786"/>
                  <a:pt x="1069" y="788"/>
                </a:cubicBezTo>
                <a:cubicBezTo>
                  <a:pt x="1071" y="791"/>
                  <a:pt x="1072" y="797"/>
                  <a:pt x="1077" y="802"/>
                </a:cubicBezTo>
                <a:cubicBezTo>
                  <a:pt x="1079" y="803"/>
                  <a:pt x="1080" y="807"/>
                  <a:pt x="1081" y="810"/>
                </a:cubicBezTo>
                <a:cubicBezTo>
                  <a:pt x="1082" y="812"/>
                  <a:pt x="1082" y="815"/>
                  <a:pt x="1082" y="815"/>
                </a:cubicBezTo>
                <a:cubicBezTo>
                  <a:pt x="1082" y="815"/>
                  <a:pt x="1082" y="815"/>
                  <a:pt x="1082" y="815"/>
                </a:cubicBezTo>
                <a:cubicBezTo>
                  <a:pt x="1082" y="815"/>
                  <a:pt x="1083" y="816"/>
                  <a:pt x="1083" y="818"/>
                </a:cubicBezTo>
                <a:cubicBezTo>
                  <a:pt x="1083" y="819"/>
                  <a:pt x="1084" y="822"/>
                  <a:pt x="1084" y="825"/>
                </a:cubicBezTo>
                <a:cubicBezTo>
                  <a:pt x="1084" y="828"/>
                  <a:pt x="1085" y="831"/>
                  <a:pt x="1086" y="833"/>
                </a:cubicBezTo>
                <a:cubicBezTo>
                  <a:pt x="1086" y="836"/>
                  <a:pt x="1088" y="838"/>
                  <a:pt x="1091" y="840"/>
                </a:cubicBezTo>
                <a:cubicBezTo>
                  <a:pt x="1094" y="841"/>
                  <a:pt x="1096" y="843"/>
                  <a:pt x="1099" y="843"/>
                </a:cubicBezTo>
                <a:cubicBezTo>
                  <a:pt x="1099" y="843"/>
                  <a:pt x="1099" y="843"/>
                  <a:pt x="1099" y="843"/>
                </a:cubicBezTo>
                <a:cubicBezTo>
                  <a:pt x="1101" y="843"/>
                  <a:pt x="1103" y="842"/>
                  <a:pt x="1105" y="840"/>
                </a:cubicBezTo>
                <a:cubicBezTo>
                  <a:pt x="1105" y="840"/>
                  <a:pt x="1105" y="839"/>
                  <a:pt x="1106" y="839"/>
                </a:cubicBezTo>
                <a:cubicBezTo>
                  <a:pt x="1109" y="838"/>
                  <a:pt x="1114" y="838"/>
                  <a:pt x="1118" y="838"/>
                </a:cubicBezTo>
                <a:cubicBezTo>
                  <a:pt x="1120" y="838"/>
                  <a:pt x="1122" y="838"/>
                  <a:pt x="1123" y="838"/>
                </a:cubicBezTo>
                <a:cubicBezTo>
                  <a:pt x="1124" y="838"/>
                  <a:pt x="1124" y="838"/>
                  <a:pt x="1124" y="838"/>
                </a:cubicBezTo>
                <a:cubicBezTo>
                  <a:pt x="1131" y="838"/>
                  <a:pt x="1138" y="834"/>
                  <a:pt x="1144" y="829"/>
                </a:cubicBezTo>
                <a:cubicBezTo>
                  <a:pt x="1151" y="823"/>
                  <a:pt x="1160" y="809"/>
                  <a:pt x="1163" y="806"/>
                </a:cubicBezTo>
                <a:cubicBezTo>
                  <a:pt x="1165" y="804"/>
                  <a:pt x="1167" y="801"/>
                  <a:pt x="1170" y="798"/>
                </a:cubicBezTo>
                <a:cubicBezTo>
                  <a:pt x="1172" y="795"/>
                  <a:pt x="1174" y="792"/>
                  <a:pt x="1174" y="789"/>
                </a:cubicBezTo>
                <a:cubicBezTo>
                  <a:pt x="1174" y="788"/>
                  <a:pt x="1174" y="788"/>
                  <a:pt x="1174" y="788"/>
                </a:cubicBezTo>
                <a:cubicBezTo>
                  <a:pt x="1173" y="785"/>
                  <a:pt x="1173" y="782"/>
                  <a:pt x="1173" y="781"/>
                </a:cubicBezTo>
                <a:cubicBezTo>
                  <a:pt x="1173" y="780"/>
                  <a:pt x="1173" y="779"/>
                  <a:pt x="1174" y="779"/>
                </a:cubicBezTo>
                <a:cubicBezTo>
                  <a:pt x="1175" y="778"/>
                  <a:pt x="1179" y="776"/>
                  <a:pt x="1182" y="774"/>
                </a:cubicBezTo>
                <a:cubicBezTo>
                  <a:pt x="1185" y="772"/>
                  <a:pt x="1187" y="770"/>
                  <a:pt x="1188" y="767"/>
                </a:cubicBezTo>
                <a:cubicBezTo>
                  <a:pt x="1188" y="766"/>
                  <a:pt x="1188" y="766"/>
                  <a:pt x="1188" y="766"/>
                </a:cubicBezTo>
                <a:cubicBezTo>
                  <a:pt x="1188" y="760"/>
                  <a:pt x="1185" y="748"/>
                  <a:pt x="1184" y="745"/>
                </a:cubicBezTo>
                <a:cubicBezTo>
                  <a:pt x="1184" y="745"/>
                  <a:pt x="1184" y="745"/>
                  <a:pt x="1184" y="745"/>
                </a:cubicBezTo>
                <a:cubicBezTo>
                  <a:pt x="1184" y="743"/>
                  <a:pt x="1186" y="738"/>
                  <a:pt x="1190" y="734"/>
                </a:cubicBezTo>
                <a:cubicBezTo>
                  <a:pt x="1191" y="731"/>
                  <a:pt x="1195" y="729"/>
                  <a:pt x="1198" y="727"/>
                </a:cubicBezTo>
                <a:cubicBezTo>
                  <a:pt x="1200" y="726"/>
                  <a:pt x="1202" y="725"/>
                  <a:pt x="1203" y="724"/>
                </a:cubicBezTo>
                <a:cubicBezTo>
                  <a:pt x="1205" y="724"/>
                  <a:pt x="1206" y="723"/>
                  <a:pt x="1207" y="722"/>
                </a:cubicBezTo>
                <a:cubicBezTo>
                  <a:pt x="1209" y="719"/>
                  <a:pt x="1215" y="709"/>
                  <a:pt x="1216" y="701"/>
                </a:cubicBezTo>
                <a:cubicBezTo>
                  <a:pt x="1216" y="700"/>
                  <a:pt x="1216" y="699"/>
                  <a:pt x="1216" y="697"/>
                </a:cubicBezTo>
                <a:cubicBezTo>
                  <a:pt x="1216" y="692"/>
                  <a:pt x="1215" y="688"/>
                  <a:pt x="1215" y="684"/>
                </a:cubicBezTo>
                <a:cubicBezTo>
                  <a:pt x="1215" y="683"/>
                  <a:pt x="1215" y="682"/>
                  <a:pt x="1216" y="681"/>
                </a:cubicBezTo>
                <a:cubicBezTo>
                  <a:pt x="1216" y="680"/>
                  <a:pt x="1217" y="678"/>
                  <a:pt x="1217" y="677"/>
                </a:cubicBezTo>
                <a:cubicBezTo>
                  <a:pt x="1217" y="673"/>
                  <a:pt x="1214" y="670"/>
                  <a:pt x="1211" y="667"/>
                </a:cubicBezTo>
                <a:cubicBezTo>
                  <a:pt x="1210" y="665"/>
                  <a:pt x="1209" y="661"/>
                  <a:pt x="1209" y="657"/>
                </a:cubicBezTo>
                <a:cubicBezTo>
                  <a:pt x="1208" y="655"/>
                  <a:pt x="1208" y="653"/>
                  <a:pt x="1208" y="651"/>
                </a:cubicBezTo>
                <a:cubicBezTo>
                  <a:pt x="1208" y="649"/>
                  <a:pt x="1208" y="648"/>
                  <a:pt x="1207" y="646"/>
                </a:cubicBezTo>
                <a:cubicBezTo>
                  <a:pt x="1207" y="646"/>
                  <a:pt x="1207" y="645"/>
                  <a:pt x="1207" y="643"/>
                </a:cubicBezTo>
                <a:cubicBezTo>
                  <a:pt x="1207" y="641"/>
                  <a:pt x="1207" y="639"/>
                  <a:pt x="1207" y="637"/>
                </a:cubicBezTo>
                <a:cubicBezTo>
                  <a:pt x="1207" y="636"/>
                  <a:pt x="1208" y="635"/>
                  <a:pt x="1208" y="635"/>
                </a:cubicBezTo>
                <a:cubicBezTo>
                  <a:pt x="1208" y="635"/>
                  <a:pt x="1208" y="635"/>
                  <a:pt x="1208" y="635"/>
                </a:cubicBezTo>
                <a:cubicBezTo>
                  <a:pt x="1210" y="634"/>
                  <a:pt x="1211" y="633"/>
                  <a:pt x="1212" y="631"/>
                </a:cubicBezTo>
                <a:cubicBezTo>
                  <a:pt x="1215" y="627"/>
                  <a:pt x="1219" y="620"/>
                  <a:pt x="1222" y="616"/>
                </a:cubicBezTo>
                <a:cubicBezTo>
                  <a:pt x="1224" y="614"/>
                  <a:pt x="1228" y="608"/>
                  <a:pt x="1231" y="604"/>
                </a:cubicBezTo>
                <a:cubicBezTo>
                  <a:pt x="1235" y="599"/>
                  <a:pt x="1239" y="595"/>
                  <a:pt x="1240" y="595"/>
                </a:cubicBezTo>
                <a:cubicBezTo>
                  <a:pt x="1244" y="594"/>
                  <a:pt x="1247" y="591"/>
                  <a:pt x="1250" y="588"/>
                </a:cubicBezTo>
                <a:cubicBezTo>
                  <a:pt x="1253" y="585"/>
                  <a:pt x="1256" y="581"/>
                  <a:pt x="1256" y="577"/>
                </a:cubicBezTo>
                <a:cubicBezTo>
                  <a:pt x="1256" y="576"/>
                  <a:pt x="1260" y="569"/>
                  <a:pt x="1263" y="564"/>
                </a:cubicBezTo>
                <a:cubicBezTo>
                  <a:pt x="1265" y="561"/>
                  <a:pt x="1267" y="558"/>
                  <a:pt x="1268" y="555"/>
                </a:cubicBezTo>
                <a:cubicBezTo>
                  <a:pt x="1270" y="553"/>
                  <a:pt x="1271" y="551"/>
                  <a:pt x="1271" y="549"/>
                </a:cubicBezTo>
                <a:cubicBezTo>
                  <a:pt x="1271" y="548"/>
                  <a:pt x="1272" y="544"/>
                  <a:pt x="1273" y="540"/>
                </a:cubicBezTo>
                <a:cubicBezTo>
                  <a:pt x="1274" y="536"/>
                  <a:pt x="1275" y="532"/>
                  <a:pt x="1275" y="529"/>
                </a:cubicBezTo>
                <a:cubicBezTo>
                  <a:pt x="1275" y="528"/>
                  <a:pt x="1275" y="526"/>
                  <a:pt x="1274" y="525"/>
                </a:cubicBezTo>
                <a:cubicBezTo>
                  <a:pt x="1273" y="523"/>
                  <a:pt x="1271" y="523"/>
                  <a:pt x="1270" y="523"/>
                </a:cubicBezTo>
                <a:cubicBezTo>
                  <a:pt x="1263" y="523"/>
                  <a:pt x="1250" y="529"/>
                  <a:pt x="1248" y="530"/>
                </a:cubicBezTo>
                <a:cubicBezTo>
                  <a:pt x="1245" y="532"/>
                  <a:pt x="1240" y="535"/>
                  <a:pt x="1234" y="535"/>
                </a:cubicBezTo>
                <a:cubicBezTo>
                  <a:pt x="1233" y="535"/>
                  <a:pt x="1233" y="535"/>
                  <a:pt x="1232" y="535"/>
                </a:cubicBezTo>
                <a:cubicBezTo>
                  <a:pt x="1231" y="535"/>
                  <a:pt x="1230" y="535"/>
                  <a:pt x="1230" y="534"/>
                </a:cubicBezTo>
                <a:cubicBezTo>
                  <a:pt x="1230" y="534"/>
                  <a:pt x="1230" y="533"/>
                  <a:pt x="1230" y="532"/>
                </a:cubicBezTo>
                <a:cubicBezTo>
                  <a:pt x="1230" y="531"/>
                  <a:pt x="1230" y="529"/>
                  <a:pt x="1230" y="527"/>
                </a:cubicBezTo>
                <a:cubicBezTo>
                  <a:pt x="1230" y="527"/>
                  <a:pt x="1230" y="526"/>
                  <a:pt x="1230" y="526"/>
                </a:cubicBezTo>
                <a:cubicBezTo>
                  <a:pt x="1230" y="525"/>
                  <a:pt x="1229" y="523"/>
                  <a:pt x="1229" y="522"/>
                </a:cubicBezTo>
                <a:cubicBezTo>
                  <a:pt x="1229" y="522"/>
                  <a:pt x="1229" y="522"/>
                  <a:pt x="1229" y="522"/>
                </a:cubicBezTo>
                <a:cubicBezTo>
                  <a:pt x="1231" y="523"/>
                  <a:pt x="1232" y="523"/>
                  <a:pt x="1233" y="523"/>
                </a:cubicBezTo>
                <a:cubicBezTo>
                  <a:pt x="1236" y="523"/>
                  <a:pt x="1240" y="522"/>
                  <a:pt x="1243" y="521"/>
                </a:cubicBezTo>
                <a:cubicBezTo>
                  <a:pt x="1247" y="520"/>
                  <a:pt x="1249" y="519"/>
                  <a:pt x="1251" y="517"/>
                </a:cubicBezTo>
                <a:cubicBezTo>
                  <a:pt x="1253" y="516"/>
                  <a:pt x="1269" y="507"/>
                  <a:pt x="1274" y="507"/>
                </a:cubicBezTo>
                <a:cubicBezTo>
                  <a:pt x="1277" y="506"/>
                  <a:pt x="1279" y="504"/>
                  <a:pt x="1281" y="503"/>
                </a:cubicBezTo>
                <a:cubicBezTo>
                  <a:pt x="1283" y="502"/>
                  <a:pt x="1285" y="500"/>
                  <a:pt x="1288" y="500"/>
                </a:cubicBezTo>
                <a:cubicBezTo>
                  <a:pt x="1296" y="498"/>
                  <a:pt x="1301" y="491"/>
                  <a:pt x="1306" y="486"/>
                </a:cubicBezTo>
                <a:cubicBezTo>
                  <a:pt x="1311" y="481"/>
                  <a:pt x="1317" y="470"/>
                  <a:pt x="1319" y="466"/>
                </a:cubicBezTo>
                <a:cubicBezTo>
                  <a:pt x="1320" y="463"/>
                  <a:pt x="1324" y="461"/>
                  <a:pt x="1324" y="456"/>
                </a:cubicBezTo>
                <a:cubicBezTo>
                  <a:pt x="1324" y="455"/>
                  <a:pt x="1324" y="453"/>
                  <a:pt x="1323" y="452"/>
                </a:cubicBezTo>
                <a:cubicBezTo>
                  <a:pt x="1321" y="449"/>
                  <a:pt x="1318" y="446"/>
                  <a:pt x="1315" y="444"/>
                </a:cubicBezTo>
                <a:cubicBezTo>
                  <a:pt x="1311" y="441"/>
                  <a:pt x="1308" y="439"/>
                  <a:pt x="1305" y="439"/>
                </a:cubicBezTo>
                <a:cubicBezTo>
                  <a:pt x="1305" y="439"/>
                  <a:pt x="1305" y="439"/>
                  <a:pt x="1305" y="438"/>
                </a:cubicBezTo>
                <a:cubicBezTo>
                  <a:pt x="1304" y="438"/>
                  <a:pt x="1304" y="436"/>
                  <a:pt x="1303" y="435"/>
                </a:cubicBezTo>
                <a:cubicBezTo>
                  <a:pt x="1303" y="434"/>
                  <a:pt x="1303" y="433"/>
                  <a:pt x="1302" y="433"/>
                </a:cubicBezTo>
                <a:cubicBezTo>
                  <a:pt x="1302" y="432"/>
                  <a:pt x="1300" y="431"/>
                  <a:pt x="1299" y="431"/>
                </a:cubicBezTo>
                <a:cubicBezTo>
                  <a:pt x="1298" y="431"/>
                  <a:pt x="1296" y="432"/>
                  <a:pt x="1296" y="432"/>
                </a:cubicBezTo>
                <a:cubicBezTo>
                  <a:pt x="1294" y="435"/>
                  <a:pt x="1294" y="436"/>
                  <a:pt x="1291" y="438"/>
                </a:cubicBezTo>
                <a:cubicBezTo>
                  <a:pt x="1289" y="439"/>
                  <a:pt x="1286" y="441"/>
                  <a:pt x="1284" y="443"/>
                </a:cubicBezTo>
                <a:cubicBezTo>
                  <a:pt x="1283" y="444"/>
                  <a:pt x="1281" y="445"/>
                  <a:pt x="1281" y="445"/>
                </a:cubicBezTo>
                <a:cubicBezTo>
                  <a:pt x="1281" y="445"/>
                  <a:pt x="1281" y="445"/>
                  <a:pt x="1281" y="445"/>
                </a:cubicBezTo>
                <a:cubicBezTo>
                  <a:pt x="1281" y="443"/>
                  <a:pt x="1280" y="440"/>
                  <a:pt x="1277" y="437"/>
                </a:cubicBezTo>
                <a:cubicBezTo>
                  <a:pt x="1274" y="434"/>
                  <a:pt x="1272" y="432"/>
                  <a:pt x="1272" y="431"/>
                </a:cubicBezTo>
                <a:cubicBezTo>
                  <a:pt x="1271" y="430"/>
                  <a:pt x="1271" y="430"/>
                  <a:pt x="1271" y="428"/>
                </a:cubicBezTo>
                <a:cubicBezTo>
                  <a:pt x="1270" y="426"/>
                  <a:pt x="1269" y="425"/>
                  <a:pt x="1268" y="423"/>
                </a:cubicBezTo>
                <a:cubicBezTo>
                  <a:pt x="1265" y="419"/>
                  <a:pt x="1259" y="413"/>
                  <a:pt x="1259" y="411"/>
                </a:cubicBezTo>
                <a:cubicBezTo>
                  <a:pt x="1259" y="410"/>
                  <a:pt x="1259" y="410"/>
                  <a:pt x="1259" y="410"/>
                </a:cubicBezTo>
                <a:cubicBezTo>
                  <a:pt x="1259" y="409"/>
                  <a:pt x="1260" y="407"/>
                  <a:pt x="1261" y="405"/>
                </a:cubicBezTo>
                <a:cubicBezTo>
                  <a:pt x="1262" y="404"/>
                  <a:pt x="1263" y="403"/>
                  <a:pt x="1264" y="403"/>
                </a:cubicBezTo>
                <a:cubicBezTo>
                  <a:pt x="1264" y="403"/>
                  <a:pt x="1264" y="403"/>
                  <a:pt x="1264" y="404"/>
                </a:cubicBezTo>
                <a:cubicBezTo>
                  <a:pt x="1266" y="408"/>
                  <a:pt x="1268" y="417"/>
                  <a:pt x="1275" y="421"/>
                </a:cubicBezTo>
                <a:cubicBezTo>
                  <a:pt x="1278" y="423"/>
                  <a:pt x="1281" y="425"/>
                  <a:pt x="1284" y="427"/>
                </a:cubicBezTo>
                <a:cubicBezTo>
                  <a:pt x="1286" y="429"/>
                  <a:pt x="1288" y="431"/>
                  <a:pt x="1290" y="432"/>
                </a:cubicBezTo>
                <a:cubicBezTo>
                  <a:pt x="1291" y="432"/>
                  <a:pt x="1292" y="432"/>
                  <a:pt x="1292" y="432"/>
                </a:cubicBezTo>
                <a:cubicBezTo>
                  <a:pt x="1295" y="432"/>
                  <a:pt x="1297" y="430"/>
                  <a:pt x="1299" y="429"/>
                </a:cubicBezTo>
                <a:cubicBezTo>
                  <a:pt x="1300" y="428"/>
                  <a:pt x="1301" y="428"/>
                  <a:pt x="1302" y="427"/>
                </a:cubicBezTo>
                <a:cubicBezTo>
                  <a:pt x="1302" y="427"/>
                  <a:pt x="1303" y="427"/>
                  <a:pt x="1303" y="427"/>
                </a:cubicBezTo>
                <a:cubicBezTo>
                  <a:pt x="1304" y="427"/>
                  <a:pt x="1305" y="430"/>
                  <a:pt x="1307" y="432"/>
                </a:cubicBezTo>
                <a:cubicBezTo>
                  <a:pt x="1309" y="435"/>
                  <a:pt x="1311" y="438"/>
                  <a:pt x="1314" y="440"/>
                </a:cubicBezTo>
                <a:cubicBezTo>
                  <a:pt x="1317" y="441"/>
                  <a:pt x="1322" y="441"/>
                  <a:pt x="1326" y="442"/>
                </a:cubicBezTo>
                <a:cubicBezTo>
                  <a:pt x="1331" y="442"/>
                  <a:pt x="1335" y="442"/>
                  <a:pt x="1336" y="442"/>
                </a:cubicBezTo>
                <a:cubicBezTo>
                  <a:pt x="1337" y="442"/>
                  <a:pt x="1338" y="442"/>
                  <a:pt x="1339" y="442"/>
                </a:cubicBezTo>
                <a:cubicBezTo>
                  <a:pt x="1341" y="442"/>
                  <a:pt x="1344" y="442"/>
                  <a:pt x="1346" y="442"/>
                </a:cubicBezTo>
                <a:cubicBezTo>
                  <a:pt x="1349" y="441"/>
                  <a:pt x="1351" y="440"/>
                  <a:pt x="1353" y="438"/>
                </a:cubicBezTo>
                <a:cubicBezTo>
                  <a:pt x="1353" y="436"/>
                  <a:pt x="1354" y="436"/>
                  <a:pt x="1354" y="436"/>
                </a:cubicBezTo>
                <a:cubicBezTo>
                  <a:pt x="1354" y="436"/>
                  <a:pt x="1355" y="436"/>
                  <a:pt x="1356" y="436"/>
                </a:cubicBezTo>
                <a:cubicBezTo>
                  <a:pt x="1356" y="436"/>
                  <a:pt x="1358" y="439"/>
                  <a:pt x="1359" y="441"/>
                </a:cubicBezTo>
                <a:cubicBezTo>
                  <a:pt x="1361" y="443"/>
                  <a:pt x="1362" y="446"/>
                  <a:pt x="1365" y="447"/>
                </a:cubicBezTo>
                <a:cubicBezTo>
                  <a:pt x="1367" y="448"/>
                  <a:pt x="1370" y="448"/>
                  <a:pt x="1371" y="449"/>
                </a:cubicBezTo>
                <a:cubicBezTo>
                  <a:pt x="1372" y="449"/>
                  <a:pt x="1373" y="449"/>
                  <a:pt x="1373" y="452"/>
                </a:cubicBezTo>
                <a:cubicBezTo>
                  <a:pt x="1373" y="452"/>
                  <a:pt x="1373" y="452"/>
                  <a:pt x="1373" y="453"/>
                </a:cubicBezTo>
                <a:cubicBezTo>
                  <a:pt x="1373" y="453"/>
                  <a:pt x="1373" y="454"/>
                  <a:pt x="1373" y="454"/>
                </a:cubicBezTo>
                <a:cubicBezTo>
                  <a:pt x="1373" y="458"/>
                  <a:pt x="1373" y="461"/>
                  <a:pt x="1375" y="464"/>
                </a:cubicBezTo>
                <a:cubicBezTo>
                  <a:pt x="1376" y="467"/>
                  <a:pt x="1378" y="469"/>
                  <a:pt x="1381" y="469"/>
                </a:cubicBezTo>
                <a:cubicBezTo>
                  <a:pt x="1381" y="469"/>
                  <a:pt x="1381" y="469"/>
                  <a:pt x="1382" y="469"/>
                </a:cubicBezTo>
                <a:cubicBezTo>
                  <a:pt x="1385" y="469"/>
                  <a:pt x="1387" y="467"/>
                  <a:pt x="1390" y="465"/>
                </a:cubicBezTo>
                <a:cubicBezTo>
                  <a:pt x="1390" y="469"/>
                  <a:pt x="1390" y="475"/>
                  <a:pt x="1389" y="478"/>
                </a:cubicBezTo>
                <a:cubicBezTo>
                  <a:pt x="1389" y="478"/>
                  <a:pt x="1389" y="478"/>
                  <a:pt x="1389" y="478"/>
                </a:cubicBezTo>
                <a:cubicBezTo>
                  <a:pt x="1389" y="485"/>
                  <a:pt x="1395" y="502"/>
                  <a:pt x="1395" y="502"/>
                </a:cubicBezTo>
                <a:cubicBezTo>
                  <a:pt x="1395" y="503"/>
                  <a:pt x="1395" y="503"/>
                  <a:pt x="1395" y="503"/>
                </a:cubicBezTo>
                <a:cubicBezTo>
                  <a:pt x="1395" y="503"/>
                  <a:pt x="1402" y="520"/>
                  <a:pt x="1404" y="525"/>
                </a:cubicBezTo>
                <a:cubicBezTo>
                  <a:pt x="1405" y="527"/>
                  <a:pt x="1407" y="531"/>
                  <a:pt x="1410" y="535"/>
                </a:cubicBezTo>
                <a:cubicBezTo>
                  <a:pt x="1412" y="539"/>
                  <a:pt x="1414" y="543"/>
                  <a:pt x="1414" y="545"/>
                </a:cubicBezTo>
                <a:cubicBezTo>
                  <a:pt x="1414" y="547"/>
                  <a:pt x="1414" y="551"/>
                  <a:pt x="1414" y="554"/>
                </a:cubicBezTo>
                <a:cubicBezTo>
                  <a:pt x="1415" y="555"/>
                  <a:pt x="1415" y="556"/>
                  <a:pt x="1416" y="558"/>
                </a:cubicBezTo>
                <a:cubicBezTo>
                  <a:pt x="1417" y="559"/>
                  <a:pt x="1418" y="560"/>
                  <a:pt x="1420" y="560"/>
                </a:cubicBezTo>
                <a:cubicBezTo>
                  <a:pt x="1422" y="560"/>
                  <a:pt x="1423" y="559"/>
                  <a:pt x="1424" y="558"/>
                </a:cubicBezTo>
                <a:cubicBezTo>
                  <a:pt x="1427" y="554"/>
                  <a:pt x="1429" y="548"/>
                  <a:pt x="1431" y="544"/>
                </a:cubicBezTo>
                <a:cubicBezTo>
                  <a:pt x="1431" y="544"/>
                  <a:pt x="1432" y="543"/>
                  <a:pt x="1432" y="542"/>
                </a:cubicBezTo>
                <a:cubicBezTo>
                  <a:pt x="1432" y="544"/>
                  <a:pt x="1431" y="545"/>
                  <a:pt x="1431" y="546"/>
                </a:cubicBezTo>
                <a:cubicBezTo>
                  <a:pt x="1430" y="549"/>
                  <a:pt x="1430" y="552"/>
                  <a:pt x="1430" y="555"/>
                </a:cubicBezTo>
                <a:cubicBezTo>
                  <a:pt x="1430" y="558"/>
                  <a:pt x="1430" y="560"/>
                  <a:pt x="1431" y="562"/>
                </a:cubicBezTo>
                <a:cubicBezTo>
                  <a:pt x="1431" y="564"/>
                  <a:pt x="1432" y="566"/>
                  <a:pt x="1435" y="567"/>
                </a:cubicBezTo>
                <a:cubicBezTo>
                  <a:pt x="1435" y="568"/>
                  <a:pt x="1436" y="568"/>
                  <a:pt x="1437" y="568"/>
                </a:cubicBezTo>
                <a:cubicBezTo>
                  <a:pt x="1440" y="568"/>
                  <a:pt x="1443" y="565"/>
                  <a:pt x="1444" y="563"/>
                </a:cubicBezTo>
                <a:cubicBezTo>
                  <a:pt x="1445" y="561"/>
                  <a:pt x="1446" y="558"/>
                  <a:pt x="1446" y="556"/>
                </a:cubicBezTo>
                <a:cubicBezTo>
                  <a:pt x="1446" y="554"/>
                  <a:pt x="1446" y="553"/>
                  <a:pt x="1445" y="552"/>
                </a:cubicBezTo>
                <a:cubicBezTo>
                  <a:pt x="1444" y="551"/>
                  <a:pt x="1444" y="548"/>
                  <a:pt x="1443" y="545"/>
                </a:cubicBezTo>
                <a:cubicBezTo>
                  <a:pt x="1442" y="544"/>
                  <a:pt x="1442" y="543"/>
                  <a:pt x="1441" y="541"/>
                </a:cubicBezTo>
                <a:cubicBezTo>
                  <a:pt x="1440" y="540"/>
                  <a:pt x="1439" y="539"/>
                  <a:pt x="1437" y="539"/>
                </a:cubicBezTo>
                <a:cubicBezTo>
                  <a:pt x="1436" y="539"/>
                  <a:pt x="1435" y="539"/>
                  <a:pt x="1434" y="539"/>
                </a:cubicBezTo>
                <a:cubicBezTo>
                  <a:pt x="1434" y="539"/>
                  <a:pt x="1434" y="539"/>
                  <a:pt x="1434" y="539"/>
                </a:cubicBezTo>
                <a:cubicBezTo>
                  <a:pt x="1433" y="540"/>
                  <a:pt x="1433" y="541"/>
                  <a:pt x="1432" y="542"/>
                </a:cubicBezTo>
                <a:cubicBezTo>
                  <a:pt x="1435" y="536"/>
                  <a:pt x="1436" y="529"/>
                  <a:pt x="1437" y="524"/>
                </a:cubicBezTo>
                <a:cubicBezTo>
                  <a:pt x="1439" y="518"/>
                  <a:pt x="1439" y="508"/>
                  <a:pt x="1439" y="503"/>
                </a:cubicBezTo>
                <a:cubicBezTo>
                  <a:pt x="1439" y="501"/>
                  <a:pt x="1440" y="498"/>
                  <a:pt x="1447" y="495"/>
                </a:cubicBezTo>
                <a:cubicBezTo>
                  <a:pt x="1454" y="491"/>
                  <a:pt x="1459" y="481"/>
                  <a:pt x="1464" y="476"/>
                </a:cubicBezTo>
                <a:cubicBezTo>
                  <a:pt x="1468" y="473"/>
                  <a:pt x="1469" y="469"/>
                  <a:pt x="1471" y="467"/>
                </a:cubicBezTo>
                <a:cubicBezTo>
                  <a:pt x="1473" y="465"/>
                  <a:pt x="1474" y="463"/>
                  <a:pt x="1479" y="463"/>
                </a:cubicBezTo>
                <a:cubicBezTo>
                  <a:pt x="1485" y="463"/>
                  <a:pt x="1488" y="463"/>
                  <a:pt x="1490" y="463"/>
                </a:cubicBezTo>
                <a:cubicBezTo>
                  <a:pt x="1492" y="462"/>
                  <a:pt x="1493" y="460"/>
                  <a:pt x="1495" y="459"/>
                </a:cubicBezTo>
                <a:cubicBezTo>
                  <a:pt x="1495" y="458"/>
                  <a:pt x="1496" y="457"/>
                  <a:pt x="1497" y="457"/>
                </a:cubicBezTo>
                <a:cubicBezTo>
                  <a:pt x="1497" y="457"/>
                  <a:pt x="1497" y="457"/>
                  <a:pt x="1497" y="457"/>
                </a:cubicBezTo>
                <a:cubicBezTo>
                  <a:pt x="1497" y="457"/>
                  <a:pt x="1497" y="458"/>
                  <a:pt x="1497" y="458"/>
                </a:cubicBezTo>
                <a:cubicBezTo>
                  <a:pt x="1498" y="462"/>
                  <a:pt x="1501" y="466"/>
                  <a:pt x="1503" y="470"/>
                </a:cubicBezTo>
                <a:cubicBezTo>
                  <a:pt x="1506" y="473"/>
                  <a:pt x="1508" y="476"/>
                  <a:pt x="1509" y="477"/>
                </a:cubicBezTo>
                <a:cubicBezTo>
                  <a:pt x="1510" y="479"/>
                  <a:pt x="1512" y="484"/>
                  <a:pt x="1512" y="489"/>
                </a:cubicBezTo>
                <a:cubicBezTo>
                  <a:pt x="1512" y="490"/>
                  <a:pt x="1512" y="490"/>
                  <a:pt x="1512" y="491"/>
                </a:cubicBezTo>
                <a:cubicBezTo>
                  <a:pt x="1512" y="492"/>
                  <a:pt x="1512" y="493"/>
                  <a:pt x="1512" y="494"/>
                </a:cubicBezTo>
                <a:cubicBezTo>
                  <a:pt x="1512" y="497"/>
                  <a:pt x="1512" y="500"/>
                  <a:pt x="1513" y="503"/>
                </a:cubicBezTo>
                <a:cubicBezTo>
                  <a:pt x="1513" y="504"/>
                  <a:pt x="1513" y="505"/>
                  <a:pt x="1514" y="506"/>
                </a:cubicBezTo>
                <a:cubicBezTo>
                  <a:pt x="1515" y="507"/>
                  <a:pt x="1516" y="508"/>
                  <a:pt x="1518" y="508"/>
                </a:cubicBezTo>
                <a:cubicBezTo>
                  <a:pt x="1520" y="508"/>
                  <a:pt x="1520" y="507"/>
                  <a:pt x="1522" y="506"/>
                </a:cubicBezTo>
                <a:cubicBezTo>
                  <a:pt x="1524" y="503"/>
                  <a:pt x="1526" y="499"/>
                  <a:pt x="1527" y="498"/>
                </a:cubicBezTo>
                <a:cubicBezTo>
                  <a:pt x="1527" y="497"/>
                  <a:pt x="1528" y="497"/>
                  <a:pt x="1529" y="496"/>
                </a:cubicBezTo>
                <a:cubicBezTo>
                  <a:pt x="1530" y="496"/>
                  <a:pt x="1531" y="495"/>
                  <a:pt x="1532" y="495"/>
                </a:cubicBezTo>
                <a:cubicBezTo>
                  <a:pt x="1532" y="495"/>
                  <a:pt x="1532" y="495"/>
                  <a:pt x="1532" y="496"/>
                </a:cubicBezTo>
                <a:cubicBezTo>
                  <a:pt x="1532" y="497"/>
                  <a:pt x="1532" y="497"/>
                  <a:pt x="1532" y="497"/>
                </a:cubicBezTo>
                <a:cubicBezTo>
                  <a:pt x="1532" y="498"/>
                  <a:pt x="1532" y="499"/>
                  <a:pt x="1532" y="501"/>
                </a:cubicBezTo>
                <a:cubicBezTo>
                  <a:pt x="1532" y="509"/>
                  <a:pt x="1533" y="517"/>
                  <a:pt x="1533" y="521"/>
                </a:cubicBezTo>
                <a:cubicBezTo>
                  <a:pt x="1533" y="525"/>
                  <a:pt x="1535" y="529"/>
                  <a:pt x="1537" y="532"/>
                </a:cubicBezTo>
                <a:cubicBezTo>
                  <a:pt x="1538" y="534"/>
                  <a:pt x="1538" y="535"/>
                  <a:pt x="1539" y="536"/>
                </a:cubicBezTo>
                <a:cubicBezTo>
                  <a:pt x="1539" y="536"/>
                  <a:pt x="1539" y="536"/>
                  <a:pt x="1539" y="536"/>
                </a:cubicBezTo>
                <a:cubicBezTo>
                  <a:pt x="1536" y="536"/>
                  <a:pt x="1535" y="538"/>
                  <a:pt x="1534" y="539"/>
                </a:cubicBezTo>
                <a:cubicBezTo>
                  <a:pt x="1533" y="541"/>
                  <a:pt x="1533" y="543"/>
                  <a:pt x="1533" y="545"/>
                </a:cubicBezTo>
                <a:cubicBezTo>
                  <a:pt x="1533" y="547"/>
                  <a:pt x="1534" y="550"/>
                  <a:pt x="1535" y="552"/>
                </a:cubicBezTo>
                <a:cubicBezTo>
                  <a:pt x="1537" y="554"/>
                  <a:pt x="1538" y="554"/>
                  <a:pt x="1539" y="555"/>
                </a:cubicBezTo>
                <a:cubicBezTo>
                  <a:pt x="1540" y="556"/>
                  <a:pt x="1542" y="557"/>
                  <a:pt x="1543" y="562"/>
                </a:cubicBezTo>
                <a:cubicBezTo>
                  <a:pt x="1545" y="573"/>
                  <a:pt x="1550" y="583"/>
                  <a:pt x="1552" y="587"/>
                </a:cubicBezTo>
                <a:cubicBezTo>
                  <a:pt x="1553" y="590"/>
                  <a:pt x="1556" y="592"/>
                  <a:pt x="1559" y="595"/>
                </a:cubicBezTo>
                <a:cubicBezTo>
                  <a:pt x="1561" y="597"/>
                  <a:pt x="1564" y="599"/>
                  <a:pt x="1565" y="600"/>
                </a:cubicBezTo>
                <a:cubicBezTo>
                  <a:pt x="1566" y="602"/>
                  <a:pt x="1568" y="602"/>
                  <a:pt x="1569" y="602"/>
                </a:cubicBezTo>
                <a:cubicBezTo>
                  <a:pt x="1573" y="602"/>
                  <a:pt x="1575" y="599"/>
                  <a:pt x="1575" y="596"/>
                </a:cubicBezTo>
                <a:cubicBezTo>
                  <a:pt x="1575" y="595"/>
                  <a:pt x="1575" y="594"/>
                  <a:pt x="1574" y="593"/>
                </a:cubicBezTo>
                <a:cubicBezTo>
                  <a:pt x="1572" y="589"/>
                  <a:pt x="1569" y="584"/>
                  <a:pt x="1569" y="581"/>
                </a:cubicBezTo>
                <a:cubicBezTo>
                  <a:pt x="1568" y="577"/>
                  <a:pt x="1565" y="570"/>
                  <a:pt x="1562" y="563"/>
                </a:cubicBezTo>
                <a:cubicBezTo>
                  <a:pt x="1557" y="556"/>
                  <a:pt x="1554" y="554"/>
                  <a:pt x="1552" y="550"/>
                </a:cubicBezTo>
                <a:cubicBezTo>
                  <a:pt x="1550" y="547"/>
                  <a:pt x="1547" y="543"/>
                  <a:pt x="1544" y="540"/>
                </a:cubicBezTo>
                <a:cubicBezTo>
                  <a:pt x="1545" y="540"/>
                  <a:pt x="1546" y="539"/>
                  <a:pt x="1546" y="539"/>
                </a:cubicBezTo>
                <a:cubicBezTo>
                  <a:pt x="1547" y="538"/>
                  <a:pt x="1547" y="538"/>
                  <a:pt x="1547" y="537"/>
                </a:cubicBezTo>
                <a:cubicBezTo>
                  <a:pt x="1547" y="536"/>
                  <a:pt x="1547" y="533"/>
                  <a:pt x="1548" y="529"/>
                </a:cubicBezTo>
                <a:cubicBezTo>
                  <a:pt x="1549" y="526"/>
                  <a:pt x="1550" y="522"/>
                  <a:pt x="1550" y="519"/>
                </a:cubicBezTo>
                <a:cubicBezTo>
                  <a:pt x="1552" y="520"/>
                  <a:pt x="1553" y="522"/>
                  <a:pt x="1555" y="523"/>
                </a:cubicBezTo>
                <a:cubicBezTo>
                  <a:pt x="1558" y="525"/>
                  <a:pt x="1560" y="529"/>
                  <a:pt x="1562" y="532"/>
                </a:cubicBezTo>
                <a:cubicBezTo>
                  <a:pt x="1564" y="535"/>
                  <a:pt x="1565" y="538"/>
                  <a:pt x="1565" y="538"/>
                </a:cubicBezTo>
                <a:cubicBezTo>
                  <a:pt x="1565" y="538"/>
                  <a:pt x="1565" y="538"/>
                  <a:pt x="1565" y="538"/>
                </a:cubicBezTo>
                <a:cubicBezTo>
                  <a:pt x="1565" y="538"/>
                  <a:pt x="1567" y="540"/>
                  <a:pt x="1568" y="542"/>
                </a:cubicBezTo>
                <a:cubicBezTo>
                  <a:pt x="1570" y="544"/>
                  <a:pt x="1572" y="546"/>
                  <a:pt x="1572" y="547"/>
                </a:cubicBezTo>
                <a:cubicBezTo>
                  <a:pt x="1572" y="549"/>
                  <a:pt x="1574" y="550"/>
                  <a:pt x="1576" y="550"/>
                </a:cubicBezTo>
                <a:cubicBezTo>
                  <a:pt x="1578" y="550"/>
                  <a:pt x="1580" y="549"/>
                  <a:pt x="1581" y="547"/>
                </a:cubicBezTo>
                <a:cubicBezTo>
                  <a:pt x="1583" y="546"/>
                  <a:pt x="1585" y="545"/>
                  <a:pt x="1585" y="543"/>
                </a:cubicBezTo>
                <a:cubicBezTo>
                  <a:pt x="1587" y="539"/>
                  <a:pt x="1587" y="539"/>
                  <a:pt x="1590" y="538"/>
                </a:cubicBezTo>
                <a:cubicBezTo>
                  <a:pt x="1592" y="537"/>
                  <a:pt x="1594" y="537"/>
                  <a:pt x="1596" y="536"/>
                </a:cubicBezTo>
                <a:cubicBezTo>
                  <a:pt x="1599" y="535"/>
                  <a:pt x="1601" y="532"/>
                  <a:pt x="1602" y="529"/>
                </a:cubicBezTo>
                <a:cubicBezTo>
                  <a:pt x="1603" y="525"/>
                  <a:pt x="1605" y="520"/>
                  <a:pt x="1605" y="515"/>
                </a:cubicBezTo>
                <a:cubicBezTo>
                  <a:pt x="1605" y="512"/>
                  <a:pt x="1604" y="508"/>
                  <a:pt x="1601" y="504"/>
                </a:cubicBezTo>
                <a:cubicBezTo>
                  <a:pt x="1596" y="496"/>
                  <a:pt x="1593" y="490"/>
                  <a:pt x="1588" y="486"/>
                </a:cubicBezTo>
                <a:cubicBezTo>
                  <a:pt x="1587" y="484"/>
                  <a:pt x="1585" y="481"/>
                  <a:pt x="1583" y="478"/>
                </a:cubicBezTo>
                <a:cubicBezTo>
                  <a:pt x="1583" y="476"/>
                  <a:pt x="1582" y="475"/>
                  <a:pt x="1582" y="474"/>
                </a:cubicBezTo>
                <a:cubicBezTo>
                  <a:pt x="1584" y="471"/>
                  <a:pt x="1590" y="465"/>
                  <a:pt x="1593" y="462"/>
                </a:cubicBezTo>
                <a:cubicBezTo>
                  <a:pt x="1593" y="461"/>
                  <a:pt x="1594" y="461"/>
                  <a:pt x="1594" y="461"/>
                </a:cubicBezTo>
                <a:cubicBezTo>
                  <a:pt x="1595" y="461"/>
                  <a:pt x="1596" y="462"/>
                  <a:pt x="1596" y="463"/>
                </a:cubicBezTo>
                <a:cubicBezTo>
                  <a:pt x="1596" y="463"/>
                  <a:pt x="1596" y="463"/>
                  <a:pt x="1596" y="464"/>
                </a:cubicBezTo>
                <a:cubicBezTo>
                  <a:pt x="1596" y="464"/>
                  <a:pt x="1595" y="466"/>
                  <a:pt x="1594" y="468"/>
                </a:cubicBezTo>
                <a:cubicBezTo>
                  <a:pt x="1593" y="471"/>
                  <a:pt x="1591" y="474"/>
                  <a:pt x="1591" y="479"/>
                </a:cubicBezTo>
                <a:cubicBezTo>
                  <a:pt x="1591" y="479"/>
                  <a:pt x="1591" y="480"/>
                  <a:pt x="1591" y="481"/>
                </a:cubicBezTo>
                <a:cubicBezTo>
                  <a:pt x="1591" y="487"/>
                  <a:pt x="1594" y="491"/>
                  <a:pt x="1599" y="491"/>
                </a:cubicBezTo>
                <a:cubicBezTo>
                  <a:pt x="1600" y="491"/>
                  <a:pt x="1602" y="490"/>
                  <a:pt x="1603" y="489"/>
                </a:cubicBezTo>
                <a:cubicBezTo>
                  <a:pt x="1604" y="487"/>
                  <a:pt x="1605" y="485"/>
                  <a:pt x="1607" y="483"/>
                </a:cubicBezTo>
                <a:cubicBezTo>
                  <a:pt x="1608" y="482"/>
                  <a:pt x="1608" y="480"/>
                  <a:pt x="1609" y="479"/>
                </a:cubicBezTo>
                <a:cubicBezTo>
                  <a:pt x="1609" y="478"/>
                  <a:pt x="1610" y="478"/>
                  <a:pt x="1610" y="476"/>
                </a:cubicBezTo>
                <a:cubicBezTo>
                  <a:pt x="1610" y="475"/>
                  <a:pt x="1609" y="474"/>
                  <a:pt x="1609" y="473"/>
                </a:cubicBezTo>
                <a:cubicBezTo>
                  <a:pt x="1607" y="472"/>
                  <a:pt x="1607" y="473"/>
                  <a:pt x="1606" y="468"/>
                </a:cubicBezTo>
                <a:cubicBezTo>
                  <a:pt x="1606" y="468"/>
                  <a:pt x="1606" y="468"/>
                  <a:pt x="1606" y="468"/>
                </a:cubicBezTo>
                <a:cubicBezTo>
                  <a:pt x="1606" y="466"/>
                  <a:pt x="1607" y="465"/>
                  <a:pt x="1608" y="463"/>
                </a:cubicBezTo>
                <a:cubicBezTo>
                  <a:pt x="1609" y="462"/>
                  <a:pt x="1611" y="462"/>
                  <a:pt x="1611" y="462"/>
                </a:cubicBezTo>
                <a:cubicBezTo>
                  <a:pt x="1612" y="462"/>
                  <a:pt x="1613" y="462"/>
                  <a:pt x="1614" y="462"/>
                </a:cubicBezTo>
                <a:cubicBezTo>
                  <a:pt x="1620" y="462"/>
                  <a:pt x="1632" y="459"/>
                  <a:pt x="1638" y="455"/>
                </a:cubicBezTo>
                <a:cubicBezTo>
                  <a:pt x="1646" y="450"/>
                  <a:pt x="1651" y="440"/>
                  <a:pt x="1654" y="436"/>
                </a:cubicBezTo>
                <a:cubicBezTo>
                  <a:pt x="1656" y="434"/>
                  <a:pt x="1661" y="430"/>
                  <a:pt x="1665" y="426"/>
                </a:cubicBezTo>
                <a:cubicBezTo>
                  <a:pt x="1669" y="421"/>
                  <a:pt x="1673" y="417"/>
                  <a:pt x="1673" y="412"/>
                </a:cubicBezTo>
                <a:cubicBezTo>
                  <a:pt x="1673" y="411"/>
                  <a:pt x="1673" y="411"/>
                  <a:pt x="1673" y="411"/>
                </a:cubicBezTo>
                <a:cubicBezTo>
                  <a:pt x="1672" y="405"/>
                  <a:pt x="1674" y="396"/>
                  <a:pt x="1670" y="387"/>
                </a:cubicBezTo>
                <a:cubicBezTo>
                  <a:pt x="1666" y="379"/>
                  <a:pt x="1661" y="374"/>
                  <a:pt x="1660" y="371"/>
                </a:cubicBezTo>
                <a:cubicBezTo>
                  <a:pt x="1660" y="371"/>
                  <a:pt x="1662" y="370"/>
                  <a:pt x="1664" y="369"/>
                </a:cubicBezTo>
                <a:cubicBezTo>
                  <a:pt x="1666" y="368"/>
                  <a:pt x="1669" y="367"/>
                  <a:pt x="1672" y="364"/>
                </a:cubicBezTo>
                <a:cubicBezTo>
                  <a:pt x="1673" y="362"/>
                  <a:pt x="1674" y="360"/>
                  <a:pt x="1674" y="358"/>
                </a:cubicBezTo>
                <a:cubicBezTo>
                  <a:pt x="1674" y="354"/>
                  <a:pt x="1671" y="351"/>
                  <a:pt x="1668" y="351"/>
                </a:cubicBezTo>
                <a:cubicBezTo>
                  <a:pt x="1668" y="351"/>
                  <a:pt x="1667" y="351"/>
                  <a:pt x="1667" y="351"/>
                </a:cubicBezTo>
                <a:cubicBezTo>
                  <a:pt x="1665" y="352"/>
                  <a:pt x="1660" y="353"/>
                  <a:pt x="1658" y="353"/>
                </a:cubicBezTo>
                <a:cubicBezTo>
                  <a:pt x="1657" y="353"/>
                  <a:pt x="1657" y="353"/>
                  <a:pt x="1657" y="353"/>
                </a:cubicBezTo>
                <a:cubicBezTo>
                  <a:pt x="1656" y="353"/>
                  <a:pt x="1655" y="350"/>
                  <a:pt x="1651" y="346"/>
                </a:cubicBezTo>
                <a:cubicBezTo>
                  <a:pt x="1650" y="346"/>
                  <a:pt x="1650" y="346"/>
                  <a:pt x="1650" y="345"/>
                </a:cubicBezTo>
                <a:cubicBezTo>
                  <a:pt x="1650" y="345"/>
                  <a:pt x="1650" y="344"/>
                  <a:pt x="1651" y="344"/>
                </a:cubicBezTo>
                <a:cubicBezTo>
                  <a:pt x="1651" y="343"/>
                  <a:pt x="1651" y="343"/>
                  <a:pt x="1652" y="343"/>
                </a:cubicBezTo>
                <a:cubicBezTo>
                  <a:pt x="1652" y="343"/>
                  <a:pt x="1652" y="343"/>
                  <a:pt x="1652" y="343"/>
                </a:cubicBezTo>
                <a:cubicBezTo>
                  <a:pt x="1652" y="343"/>
                  <a:pt x="1652" y="343"/>
                  <a:pt x="1653" y="343"/>
                </a:cubicBezTo>
                <a:cubicBezTo>
                  <a:pt x="1656" y="343"/>
                  <a:pt x="1657" y="341"/>
                  <a:pt x="1660" y="339"/>
                </a:cubicBezTo>
                <a:cubicBezTo>
                  <a:pt x="1662" y="337"/>
                  <a:pt x="1664" y="335"/>
                  <a:pt x="1665" y="334"/>
                </a:cubicBezTo>
                <a:cubicBezTo>
                  <a:pt x="1665" y="336"/>
                  <a:pt x="1664" y="338"/>
                  <a:pt x="1664" y="340"/>
                </a:cubicBezTo>
                <a:cubicBezTo>
                  <a:pt x="1664" y="341"/>
                  <a:pt x="1664" y="342"/>
                  <a:pt x="1665" y="343"/>
                </a:cubicBezTo>
                <a:cubicBezTo>
                  <a:pt x="1665" y="344"/>
                  <a:pt x="1667" y="345"/>
                  <a:pt x="1668" y="346"/>
                </a:cubicBezTo>
                <a:cubicBezTo>
                  <a:pt x="1668" y="346"/>
                  <a:pt x="1669" y="346"/>
                  <a:pt x="1669" y="346"/>
                </a:cubicBezTo>
                <a:cubicBezTo>
                  <a:pt x="1672" y="346"/>
                  <a:pt x="1675" y="343"/>
                  <a:pt x="1678" y="341"/>
                </a:cubicBezTo>
                <a:cubicBezTo>
                  <a:pt x="1679" y="340"/>
                  <a:pt x="1681" y="339"/>
                  <a:pt x="1682" y="338"/>
                </a:cubicBezTo>
                <a:cubicBezTo>
                  <a:pt x="1682" y="338"/>
                  <a:pt x="1682" y="338"/>
                  <a:pt x="1682" y="338"/>
                </a:cubicBezTo>
                <a:cubicBezTo>
                  <a:pt x="1682" y="340"/>
                  <a:pt x="1683" y="342"/>
                  <a:pt x="1683" y="344"/>
                </a:cubicBezTo>
                <a:cubicBezTo>
                  <a:pt x="1683" y="345"/>
                  <a:pt x="1683" y="345"/>
                  <a:pt x="1683" y="346"/>
                </a:cubicBezTo>
                <a:cubicBezTo>
                  <a:pt x="1682" y="348"/>
                  <a:pt x="1682" y="350"/>
                  <a:pt x="1682" y="352"/>
                </a:cubicBezTo>
                <a:cubicBezTo>
                  <a:pt x="1682" y="353"/>
                  <a:pt x="1682" y="354"/>
                  <a:pt x="1682" y="355"/>
                </a:cubicBezTo>
                <a:cubicBezTo>
                  <a:pt x="1682" y="356"/>
                  <a:pt x="1683" y="358"/>
                  <a:pt x="1685" y="358"/>
                </a:cubicBezTo>
                <a:cubicBezTo>
                  <a:pt x="1686" y="358"/>
                  <a:pt x="1686" y="358"/>
                  <a:pt x="1686" y="358"/>
                </a:cubicBezTo>
                <a:cubicBezTo>
                  <a:pt x="1688" y="357"/>
                  <a:pt x="1689" y="356"/>
                  <a:pt x="1690" y="355"/>
                </a:cubicBezTo>
                <a:cubicBezTo>
                  <a:pt x="1691" y="354"/>
                  <a:pt x="1691" y="354"/>
                  <a:pt x="1691" y="354"/>
                </a:cubicBezTo>
                <a:cubicBezTo>
                  <a:pt x="1692" y="356"/>
                  <a:pt x="1694" y="357"/>
                  <a:pt x="1694" y="359"/>
                </a:cubicBezTo>
                <a:cubicBezTo>
                  <a:pt x="1694" y="360"/>
                  <a:pt x="1694" y="361"/>
                  <a:pt x="1693" y="362"/>
                </a:cubicBezTo>
                <a:cubicBezTo>
                  <a:pt x="1692" y="365"/>
                  <a:pt x="1689" y="367"/>
                  <a:pt x="1689" y="371"/>
                </a:cubicBezTo>
                <a:cubicBezTo>
                  <a:pt x="1689" y="374"/>
                  <a:pt x="1690" y="376"/>
                  <a:pt x="1693" y="377"/>
                </a:cubicBezTo>
                <a:cubicBezTo>
                  <a:pt x="1695" y="379"/>
                  <a:pt x="1697" y="379"/>
                  <a:pt x="1699" y="379"/>
                </a:cubicBezTo>
                <a:cubicBezTo>
                  <a:pt x="1703" y="379"/>
                  <a:pt x="1705" y="376"/>
                  <a:pt x="1707" y="375"/>
                </a:cubicBezTo>
                <a:cubicBezTo>
                  <a:pt x="1712" y="372"/>
                  <a:pt x="1714" y="364"/>
                  <a:pt x="1714" y="358"/>
                </a:cubicBezTo>
                <a:cubicBezTo>
                  <a:pt x="1714" y="356"/>
                  <a:pt x="1714" y="354"/>
                  <a:pt x="1713" y="352"/>
                </a:cubicBezTo>
                <a:cubicBezTo>
                  <a:pt x="1712" y="350"/>
                  <a:pt x="1710" y="347"/>
                  <a:pt x="1708" y="344"/>
                </a:cubicBezTo>
                <a:cubicBezTo>
                  <a:pt x="1707" y="342"/>
                  <a:pt x="1706" y="340"/>
                  <a:pt x="1705" y="339"/>
                </a:cubicBezTo>
                <a:cubicBezTo>
                  <a:pt x="1706" y="339"/>
                  <a:pt x="1708" y="338"/>
                  <a:pt x="1710" y="337"/>
                </a:cubicBezTo>
                <a:cubicBezTo>
                  <a:pt x="1712" y="336"/>
                  <a:pt x="1715" y="335"/>
                  <a:pt x="1715" y="331"/>
                </a:cubicBezTo>
                <a:cubicBezTo>
                  <a:pt x="1715" y="328"/>
                  <a:pt x="1717" y="325"/>
                  <a:pt x="1720" y="324"/>
                </a:cubicBezTo>
                <a:cubicBezTo>
                  <a:pt x="1722" y="323"/>
                  <a:pt x="1724" y="321"/>
                  <a:pt x="1725" y="319"/>
                </a:cubicBezTo>
                <a:cubicBezTo>
                  <a:pt x="1726" y="318"/>
                  <a:pt x="1726" y="318"/>
                  <a:pt x="1727" y="317"/>
                </a:cubicBezTo>
                <a:cubicBezTo>
                  <a:pt x="1728" y="318"/>
                  <a:pt x="1729" y="319"/>
                  <a:pt x="1730" y="319"/>
                </a:cubicBezTo>
                <a:cubicBezTo>
                  <a:pt x="1732" y="320"/>
                  <a:pt x="1734" y="320"/>
                  <a:pt x="1736" y="320"/>
                </a:cubicBezTo>
                <a:cubicBezTo>
                  <a:pt x="1738" y="320"/>
                  <a:pt x="1741" y="320"/>
                  <a:pt x="1742" y="318"/>
                </a:cubicBezTo>
                <a:cubicBezTo>
                  <a:pt x="1744" y="315"/>
                  <a:pt x="1757" y="302"/>
                  <a:pt x="1764" y="295"/>
                </a:cubicBezTo>
                <a:cubicBezTo>
                  <a:pt x="1772" y="288"/>
                  <a:pt x="1776" y="279"/>
                  <a:pt x="1777" y="271"/>
                </a:cubicBezTo>
                <a:cubicBezTo>
                  <a:pt x="1778" y="269"/>
                  <a:pt x="1779" y="267"/>
                  <a:pt x="1779" y="265"/>
                </a:cubicBezTo>
                <a:cubicBezTo>
                  <a:pt x="1779" y="266"/>
                  <a:pt x="1779" y="267"/>
                  <a:pt x="1779" y="267"/>
                </a:cubicBezTo>
                <a:cubicBezTo>
                  <a:pt x="1779" y="269"/>
                  <a:pt x="1779" y="270"/>
                  <a:pt x="1779" y="271"/>
                </a:cubicBezTo>
                <a:cubicBezTo>
                  <a:pt x="1779" y="273"/>
                  <a:pt x="1779" y="275"/>
                  <a:pt x="1779" y="277"/>
                </a:cubicBezTo>
                <a:cubicBezTo>
                  <a:pt x="1779" y="281"/>
                  <a:pt x="1779" y="284"/>
                  <a:pt x="1779" y="287"/>
                </a:cubicBezTo>
                <a:cubicBezTo>
                  <a:pt x="1779" y="288"/>
                  <a:pt x="1780" y="290"/>
                  <a:pt x="1780" y="291"/>
                </a:cubicBezTo>
                <a:cubicBezTo>
                  <a:pt x="1780" y="292"/>
                  <a:pt x="1780" y="293"/>
                  <a:pt x="1781" y="294"/>
                </a:cubicBezTo>
                <a:cubicBezTo>
                  <a:pt x="1781" y="295"/>
                  <a:pt x="1782" y="296"/>
                  <a:pt x="1784" y="297"/>
                </a:cubicBezTo>
                <a:cubicBezTo>
                  <a:pt x="1785" y="298"/>
                  <a:pt x="1787" y="300"/>
                  <a:pt x="1789" y="300"/>
                </a:cubicBezTo>
                <a:cubicBezTo>
                  <a:pt x="1790" y="300"/>
                  <a:pt x="1790" y="300"/>
                  <a:pt x="1791" y="299"/>
                </a:cubicBezTo>
                <a:cubicBezTo>
                  <a:pt x="1793" y="298"/>
                  <a:pt x="1793" y="296"/>
                  <a:pt x="1793" y="294"/>
                </a:cubicBezTo>
                <a:cubicBezTo>
                  <a:pt x="1793" y="292"/>
                  <a:pt x="1793" y="289"/>
                  <a:pt x="1792" y="287"/>
                </a:cubicBezTo>
                <a:cubicBezTo>
                  <a:pt x="1792" y="285"/>
                  <a:pt x="1791" y="282"/>
                  <a:pt x="1791" y="282"/>
                </a:cubicBezTo>
                <a:cubicBezTo>
                  <a:pt x="1791" y="282"/>
                  <a:pt x="1791" y="282"/>
                  <a:pt x="1792" y="281"/>
                </a:cubicBezTo>
                <a:cubicBezTo>
                  <a:pt x="1792" y="280"/>
                  <a:pt x="1795" y="278"/>
                  <a:pt x="1795" y="278"/>
                </a:cubicBezTo>
                <a:cubicBezTo>
                  <a:pt x="1796" y="278"/>
                  <a:pt x="1797" y="277"/>
                  <a:pt x="1797" y="276"/>
                </a:cubicBezTo>
                <a:cubicBezTo>
                  <a:pt x="1797" y="275"/>
                  <a:pt x="1797" y="274"/>
                  <a:pt x="1797" y="274"/>
                </a:cubicBezTo>
                <a:cubicBezTo>
                  <a:pt x="1797" y="270"/>
                  <a:pt x="1796" y="264"/>
                  <a:pt x="1794" y="260"/>
                </a:cubicBezTo>
                <a:cubicBezTo>
                  <a:pt x="1793" y="259"/>
                  <a:pt x="1792" y="257"/>
                  <a:pt x="1791" y="256"/>
                </a:cubicBezTo>
                <a:cubicBezTo>
                  <a:pt x="1791" y="256"/>
                  <a:pt x="1791" y="256"/>
                  <a:pt x="1791" y="256"/>
                </a:cubicBezTo>
                <a:cubicBezTo>
                  <a:pt x="1791" y="255"/>
                  <a:pt x="1792" y="255"/>
                  <a:pt x="1792" y="254"/>
                </a:cubicBezTo>
                <a:cubicBezTo>
                  <a:pt x="1793" y="253"/>
                  <a:pt x="1794" y="251"/>
                  <a:pt x="1794" y="250"/>
                </a:cubicBezTo>
                <a:cubicBezTo>
                  <a:pt x="1794" y="249"/>
                  <a:pt x="1793" y="248"/>
                  <a:pt x="1792" y="247"/>
                </a:cubicBezTo>
                <a:cubicBezTo>
                  <a:pt x="1792" y="246"/>
                  <a:pt x="1792" y="246"/>
                  <a:pt x="1792" y="245"/>
                </a:cubicBezTo>
                <a:cubicBezTo>
                  <a:pt x="1792" y="244"/>
                  <a:pt x="1790" y="242"/>
                  <a:pt x="1788" y="242"/>
                </a:cubicBezTo>
                <a:cubicBezTo>
                  <a:pt x="1787" y="242"/>
                  <a:pt x="1787" y="242"/>
                  <a:pt x="1786" y="242"/>
                </a:cubicBezTo>
                <a:cubicBezTo>
                  <a:pt x="1786" y="242"/>
                  <a:pt x="1784" y="242"/>
                  <a:pt x="1781" y="243"/>
                </a:cubicBezTo>
                <a:cubicBezTo>
                  <a:pt x="1780" y="243"/>
                  <a:pt x="1780" y="243"/>
                  <a:pt x="1779" y="243"/>
                </a:cubicBezTo>
                <a:cubicBezTo>
                  <a:pt x="1777" y="241"/>
                  <a:pt x="1774" y="239"/>
                  <a:pt x="1771" y="239"/>
                </a:cubicBezTo>
                <a:cubicBezTo>
                  <a:pt x="1771" y="239"/>
                  <a:pt x="1770" y="239"/>
                  <a:pt x="1770" y="239"/>
                </a:cubicBezTo>
                <a:cubicBezTo>
                  <a:pt x="1765" y="240"/>
                  <a:pt x="1762" y="242"/>
                  <a:pt x="1760" y="242"/>
                </a:cubicBezTo>
                <a:cubicBezTo>
                  <a:pt x="1760" y="242"/>
                  <a:pt x="1759" y="241"/>
                  <a:pt x="1760" y="241"/>
                </a:cubicBezTo>
                <a:cubicBezTo>
                  <a:pt x="1760" y="240"/>
                  <a:pt x="1760" y="239"/>
                  <a:pt x="1760" y="238"/>
                </a:cubicBezTo>
                <a:cubicBezTo>
                  <a:pt x="1760" y="237"/>
                  <a:pt x="1760" y="237"/>
                  <a:pt x="1759" y="236"/>
                </a:cubicBezTo>
                <a:cubicBezTo>
                  <a:pt x="1759" y="235"/>
                  <a:pt x="1758" y="234"/>
                  <a:pt x="1756" y="234"/>
                </a:cubicBezTo>
                <a:cubicBezTo>
                  <a:pt x="1755" y="234"/>
                  <a:pt x="1754" y="235"/>
                  <a:pt x="1754" y="235"/>
                </a:cubicBezTo>
                <a:cubicBezTo>
                  <a:pt x="1753" y="236"/>
                  <a:pt x="1752" y="237"/>
                  <a:pt x="1751" y="238"/>
                </a:cubicBezTo>
                <a:cubicBezTo>
                  <a:pt x="1751" y="238"/>
                  <a:pt x="1750" y="238"/>
                  <a:pt x="1750" y="238"/>
                </a:cubicBezTo>
                <a:cubicBezTo>
                  <a:pt x="1750" y="238"/>
                  <a:pt x="1750" y="238"/>
                  <a:pt x="1751" y="237"/>
                </a:cubicBezTo>
                <a:cubicBezTo>
                  <a:pt x="1753" y="235"/>
                  <a:pt x="1758" y="232"/>
                  <a:pt x="1763" y="230"/>
                </a:cubicBezTo>
                <a:cubicBezTo>
                  <a:pt x="1767" y="228"/>
                  <a:pt x="1772" y="223"/>
                  <a:pt x="1776" y="219"/>
                </a:cubicBezTo>
                <a:cubicBezTo>
                  <a:pt x="1779" y="217"/>
                  <a:pt x="1781" y="214"/>
                  <a:pt x="1782" y="213"/>
                </a:cubicBezTo>
                <a:cubicBezTo>
                  <a:pt x="1784" y="211"/>
                  <a:pt x="1786" y="210"/>
                  <a:pt x="1786" y="211"/>
                </a:cubicBezTo>
                <a:cubicBezTo>
                  <a:pt x="1786" y="210"/>
                  <a:pt x="1787" y="210"/>
                  <a:pt x="1788" y="210"/>
                </a:cubicBezTo>
                <a:cubicBezTo>
                  <a:pt x="1792" y="210"/>
                  <a:pt x="1800" y="211"/>
                  <a:pt x="1808" y="211"/>
                </a:cubicBezTo>
                <a:cubicBezTo>
                  <a:pt x="1810" y="211"/>
                  <a:pt x="1811" y="211"/>
                  <a:pt x="1813" y="211"/>
                </a:cubicBezTo>
                <a:cubicBezTo>
                  <a:pt x="1822" y="211"/>
                  <a:pt x="1826" y="207"/>
                  <a:pt x="1828" y="207"/>
                </a:cubicBezTo>
                <a:cubicBezTo>
                  <a:pt x="1828" y="207"/>
                  <a:pt x="1828" y="207"/>
                  <a:pt x="1828" y="208"/>
                </a:cubicBezTo>
                <a:cubicBezTo>
                  <a:pt x="1832" y="211"/>
                  <a:pt x="1838" y="214"/>
                  <a:pt x="1844" y="214"/>
                </a:cubicBezTo>
                <a:cubicBezTo>
                  <a:pt x="1844" y="214"/>
                  <a:pt x="1844" y="214"/>
                  <a:pt x="1845" y="214"/>
                </a:cubicBezTo>
                <a:cubicBezTo>
                  <a:pt x="1847" y="214"/>
                  <a:pt x="1848" y="214"/>
                  <a:pt x="1850" y="213"/>
                </a:cubicBezTo>
                <a:cubicBezTo>
                  <a:pt x="1851" y="212"/>
                  <a:pt x="1852" y="210"/>
                  <a:pt x="1855" y="208"/>
                </a:cubicBezTo>
                <a:cubicBezTo>
                  <a:pt x="1862" y="202"/>
                  <a:pt x="1868" y="199"/>
                  <a:pt x="1872" y="194"/>
                </a:cubicBezTo>
                <a:cubicBezTo>
                  <a:pt x="1873" y="192"/>
                  <a:pt x="1878" y="189"/>
                  <a:pt x="1880" y="190"/>
                </a:cubicBezTo>
                <a:cubicBezTo>
                  <a:pt x="1880" y="190"/>
                  <a:pt x="1880" y="190"/>
                  <a:pt x="1880" y="190"/>
                </a:cubicBezTo>
                <a:cubicBezTo>
                  <a:pt x="1880" y="190"/>
                  <a:pt x="1880" y="191"/>
                  <a:pt x="1880" y="192"/>
                </a:cubicBezTo>
                <a:cubicBezTo>
                  <a:pt x="1880" y="194"/>
                  <a:pt x="1880" y="194"/>
                  <a:pt x="1880" y="194"/>
                </a:cubicBezTo>
                <a:cubicBezTo>
                  <a:pt x="1880" y="195"/>
                  <a:pt x="1880" y="196"/>
                  <a:pt x="1881" y="198"/>
                </a:cubicBezTo>
                <a:cubicBezTo>
                  <a:pt x="1881" y="200"/>
                  <a:pt x="1884" y="201"/>
                  <a:pt x="1885" y="201"/>
                </a:cubicBezTo>
                <a:cubicBezTo>
                  <a:pt x="1886" y="201"/>
                  <a:pt x="1886" y="201"/>
                  <a:pt x="1886" y="201"/>
                </a:cubicBezTo>
                <a:cubicBezTo>
                  <a:pt x="1885" y="202"/>
                  <a:pt x="1883" y="203"/>
                  <a:pt x="1883" y="204"/>
                </a:cubicBezTo>
                <a:cubicBezTo>
                  <a:pt x="1881" y="205"/>
                  <a:pt x="1877" y="207"/>
                  <a:pt x="1873" y="208"/>
                </a:cubicBezTo>
                <a:cubicBezTo>
                  <a:pt x="1868" y="210"/>
                  <a:pt x="1864" y="213"/>
                  <a:pt x="1861" y="217"/>
                </a:cubicBezTo>
                <a:cubicBezTo>
                  <a:pt x="1857" y="223"/>
                  <a:pt x="1853" y="226"/>
                  <a:pt x="1853" y="233"/>
                </a:cubicBezTo>
                <a:cubicBezTo>
                  <a:pt x="1853" y="234"/>
                  <a:pt x="1853" y="234"/>
                  <a:pt x="1853" y="235"/>
                </a:cubicBezTo>
                <a:cubicBezTo>
                  <a:pt x="1854" y="242"/>
                  <a:pt x="1859" y="250"/>
                  <a:pt x="1859" y="255"/>
                </a:cubicBezTo>
                <a:cubicBezTo>
                  <a:pt x="1859" y="256"/>
                  <a:pt x="1859" y="257"/>
                  <a:pt x="1859" y="258"/>
                </a:cubicBezTo>
                <a:cubicBezTo>
                  <a:pt x="1854" y="265"/>
                  <a:pt x="1853" y="275"/>
                  <a:pt x="1853" y="275"/>
                </a:cubicBezTo>
                <a:cubicBezTo>
                  <a:pt x="1853" y="276"/>
                  <a:pt x="1854" y="277"/>
                  <a:pt x="1855" y="278"/>
                </a:cubicBezTo>
                <a:cubicBezTo>
                  <a:pt x="1856" y="278"/>
                  <a:pt x="1857" y="278"/>
                  <a:pt x="1858" y="277"/>
                </a:cubicBezTo>
                <a:cubicBezTo>
                  <a:pt x="1858" y="277"/>
                  <a:pt x="1859" y="274"/>
                  <a:pt x="1861" y="271"/>
                </a:cubicBezTo>
                <a:cubicBezTo>
                  <a:pt x="1864" y="268"/>
                  <a:pt x="1867" y="264"/>
                  <a:pt x="1871" y="261"/>
                </a:cubicBezTo>
                <a:cubicBezTo>
                  <a:pt x="1879" y="255"/>
                  <a:pt x="1884" y="246"/>
                  <a:pt x="1887" y="243"/>
                </a:cubicBezTo>
                <a:cubicBezTo>
                  <a:pt x="1888" y="242"/>
                  <a:pt x="1890" y="241"/>
                  <a:pt x="1893" y="240"/>
                </a:cubicBezTo>
                <a:cubicBezTo>
                  <a:pt x="1894" y="239"/>
                  <a:pt x="1895" y="238"/>
                  <a:pt x="1897" y="238"/>
                </a:cubicBezTo>
                <a:cubicBezTo>
                  <a:pt x="1898" y="237"/>
                  <a:pt x="1899" y="235"/>
                  <a:pt x="1899" y="233"/>
                </a:cubicBezTo>
                <a:cubicBezTo>
                  <a:pt x="1899" y="230"/>
                  <a:pt x="1901" y="225"/>
                  <a:pt x="1903" y="220"/>
                </a:cubicBezTo>
                <a:cubicBezTo>
                  <a:pt x="1903" y="219"/>
                  <a:pt x="1903" y="218"/>
                  <a:pt x="1903" y="218"/>
                </a:cubicBezTo>
                <a:cubicBezTo>
                  <a:pt x="1903" y="216"/>
                  <a:pt x="1902" y="215"/>
                  <a:pt x="1902" y="214"/>
                </a:cubicBezTo>
                <a:cubicBezTo>
                  <a:pt x="1902" y="214"/>
                  <a:pt x="1902" y="214"/>
                  <a:pt x="1902" y="214"/>
                </a:cubicBezTo>
                <a:moveTo>
                  <a:pt x="1196" y="165"/>
                </a:moveTo>
                <a:cubicBezTo>
                  <a:pt x="1199" y="165"/>
                  <a:pt x="1203" y="164"/>
                  <a:pt x="1208" y="162"/>
                </a:cubicBezTo>
                <a:cubicBezTo>
                  <a:pt x="1207" y="164"/>
                  <a:pt x="1207" y="166"/>
                  <a:pt x="1207" y="167"/>
                </a:cubicBezTo>
                <a:cubicBezTo>
                  <a:pt x="1207" y="168"/>
                  <a:pt x="1207" y="168"/>
                  <a:pt x="1207" y="169"/>
                </a:cubicBezTo>
                <a:cubicBezTo>
                  <a:pt x="1207" y="169"/>
                  <a:pt x="1207" y="170"/>
                  <a:pt x="1207" y="170"/>
                </a:cubicBezTo>
                <a:cubicBezTo>
                  <a:pt x="1206" y="171"/>
                  <a:pt x="1205" y="171"/>
                  <a:pt x="1204" y="171"/>
                </a:cubicBezTo>
                <a:cubicBezTo>
                  <a:pt x="1204" y="171"/>
                  <a:pt x="1203" y="171"/>
                  <a:pt x="1201" y="170"/>
                </a:cubicBezTo>
                <a:cubicBezTo>
                  <a:pt x="1198" y="168"/>
                  <a:pt x="1197" y="167"/>
                  <a:pt x="1195" y="167"/>
                </a:cubicBezTo>
                <a:cubicBezTo>
                  <a:pt x="1193" y="167"/>
                  <a:pt x="1192" y="168"/>
                  <a:pt x="1192" y="168"/>
                </a:cubicBezTo>
                <a:cubicBezTo>
                  <a:pt x="1191" y="169"/>
                  <a:pt x="1191" y="169"/>
                  <a:pt x="1191" y="169"/>
                </a:cubicBezTo>
                <a:cubicBezTo>
                  <a:pt x="1190" y="170"/>
                  <a:pt x="1187" y="171"/>
                  <a:pt x="1186" y="171"/>
                </a:cubicBezTo>
                <a:cubicBezTo>
                  <a:pt x="1186" y="171"/>
                  <a:pt x="1186" y="171"/>
                  <a:pt x="1186" y="171"/>
                </a:cubicBezTo>
                <a:cubicBezTo>
                  <a:pt x="1186" y="170"/>
                  <a:pt x="1186" y="169"/>
                  <a:pt x="1186" y="169"/>
                </a:cubicBezTo>
                <a:cubicBezTo>
                  <a:pt x="1186" y="168"/>
                  <a:pt x="1186" y="168"/>
                  <a:pt x="1186" y="168"/>
                </a:cubicBezTo>
                <a:cubicBezTo>
                  <a:pt x="1186" y="166"/>
                  <a:pt x="1186" y="165"/>
                  <a:pt x="1185" y="163"/>
                </a:cubicBezTo>
                <a:cubicBezTo>
                  <a:pt x="1188" y="164"/>
                  <a:pt x="1192" y="165"/>
                  <a:pt x="1196" y="165"/>
                </a:cubicBezTo>
                <a:moveTo>
                  <a:pt x="1160" y="195"/>
                </a:moveTo>
                <a:cubicBezTo>
                  <a:pt x="1160" y="194"/>
                  <a:pt x="1161" y="194"/>
                  <a:pt x="1162" y="194"/>
                </a:cubicBezTo>
                <a:cubicBezTo>
                  <a:pt x="1163" y="194"/>
                  <a:pt x="1165" y="195"/>
                  <a:pt x="1166" y="196"/>
                </a:cubicBezTo>
                <a:cubicBezTo>
                  <a:pt x="1167" y="197"/>
                  <a:pt x="1168" y="197"/>
                  <a:pt x="1168" y="198"/>
                </a:cubicBezTo>
                <a:cubicBezTo>
                  <a:pt x="1168" y="198"/>
                  <a:pt x="1169" y="199"/>
                  <a:pt x="1169" y="199"/>
                </a:cubicBezTo>
                <a:cubicBezTo>
                  <a:pt x="1169" y="199"/>
                  <a:pt x="1169" y="199"/>
                  <a:pt x="1169" y="199"/>
                </a:cubicBezTo>
                <a:cubicBezTo>
                  <a:pt x="1168" y="199"/>
                  <a:pt x="1168" y="199"/>
                  <a:pt x="1167" y="199"/>
                </a:cubicBezTo>
                <a:cubicBezTo>
                  <a:pt x="1166" y="199"/>
                  <a:pt x="1164" y="199"/>
                  <a:pt x="1162" y="198"/>
                </a:cubicBezTo>
                <a:cubicBezTo>
                  <a:pt x="1160" y="197"/>
                  <a:pt x="1160" y="196"/>
                  <a:pt x="1160" y="195"/>
                </a:cubicBezTo>
                <a:cubicBezTo>
                  <a:pt x="1160" y="195"/>
                  <a:pt x="1160" y="195"/>
                  <a:pt x="1160" y="195"/>
                </a:cubicBezTo>
                <a:cubicBezTo>
                  <a:pt x="1158" y="194"/>
                  <a:pt x="1158" y="194"/>
                  <a:pt x="1158" y="194"/>
                </a:cubicBezTo>
                <a:lnTo>
                  <a:pt x="1160" y="195"/>
                </a:lnTo>
                <a:close/>
                <a:moveTo>
                  <a:pt x="1147" y="313"/>
                </a:moveTo>
                <a:cubicBezTo>
                  <a:pt x="1150" y="310"/>
                  <a:pt x="1154" y="304"/>
                  <a:pt x="1157" y="298"/>
                </a:cubicBezTo>
                <a:cubicBezTo>
                  <a:pt x="1159" y="294"/>
                  <a:pt x="1160" y="294"/>
                  <a:pt x="1162" y="294"/>
                </a:cubicBezTo>
                <a:cubicBezTo>
                  <a:pt x="1162" y="294"/>
                  <a:pt x="1162" y="294"/>
                  <a:pt x="1163" y="294"/>
                </a:cubicBezTo>
                <a:cubicBezTo>
                  <a:pt x="1163" y="294"/>
                  <a:pt x="1165" y="297"/>
                  <a:pt x="1166" y="299"/>
                </a:cubicBezTo>
                <a:cubicBezTo>
                  <a:pt x="1168" y="302"/>
                  <a:pt x="1169" y="305"/>
                  <a:pt x="1170" y="307"/>
                </a:cubicBezTo>
                <a:cubicBezTo>
                  <a:pt x="1171" y="308"/>
                  <a:pt x="1173" y="309"/>
                  <a:pt x="1174" y="309"/>
                </a:cubicBezTo>
                <a:cubicBezTo>
                  <a:pt x="1176" y="309"/>
                  <a:pt x="1178" y="308"/>
                  <a:pt x="1179" y="307"/>
                </a:cubicBezTo>
                <a:cubicBezTo>
                  <a:pt x="1180" y="307"/>
                  <a:pt x="1181" y="306"/>
                  <a:pt x="1182" y="305"/>
                </a:cubicBezTo>
                <a:cubicBezTo>
                  <a:pt x="1184" y="304"/>
                  <a:pt x="1187" y="300"/>
                  <a:pt x="1188" y="296"/>
                </a:cubicBezTo>
                <a:cubicBezTo>
                  <a:pt x="1188" y="296"/>
                  <a:pt x="1188" y="295"/>
                  <a:pt x="1190" y="295"/>
                </a:cubicBezTo>
                <a:cubicBezTo>
                  <a:pt x="1191" y="294"/>
                  <a:pt x="1192" y="294"/>
                  <a:pt x="1193" y="294"/>
                </a:cubicBezTo>
                <a:cubicBezTo>
                  <a:pt x="1192" y="294"/>
                  <a:pt x="1192" y="295"/>
                  <a:pt x="1192" y="295"/>
                </a:cubicBezTo>
                <a:cubicBezTo>
                  <a:pt x="1191" y="295"/>
                  <a:pt x="1190" y="295"/>
                  <a:pt x="1189" y="296"/>
                </a:cubicBezTo>
                <a:cubicBezTo>
                  <a:pt x="1189" y="296"/>
                  <a:pt x="1188" y="297"/>
                  <a:pt x="1188" y="298"/>
                </a:cubicBezTo>
                <a:cubicBezTo>
                  <a:pt x="1188" y="301"/>
                  <a:pt x="1190" y="302"/>
                  <a:pt x="1191" y="303"/>
                </a:cubicBezTo>
                <a:cubicBezTo>
                  <a:pt x="1192" y="303"/>
                  <a:pt x="1194" y="304"/>
                  <a:pt x="1196" y="305"/>
                </a:cubicBezTo>
                <a:cubicBezTo>
                  <a:pt x="1200" y="307"/>
                  <a:pt x="1206" y="313"/>
                  <a:pt x="1212" y="317"/>
                </a:cubicBezTo>
                <a:cubicBezTo>
                  <a:pt x="1215" y="319"/>
                  <a:pt x="1217" y="323"/>
                  <a:pt x="1217" y="325"/>
                </a:cubicBezTo>
                <a:cubicBezTo>
                  <a:pt x="1217" y="326"/>
                  <a:pt x="1216" y="326"/>
                  <a:pt x="1216" y="326"/>
                </a:cubicBezTo>
                <a:cubicBezTo>
                  <a:pt x="1214" y="327"/>
                  <a:pt x="1205" y="328"/>
                  <a:pt x="1201" y="328"/>
                </a:cubicBezTo>
                <a:cubicBezTo>
                  <a:pt x="1199" y="328"/>
                  <a:pt x="1199" y="328"/>
                  <a:pt x="1198" y="328"/>
                </a:cubicBezTo>
                <a:cubicBezTo>
                  <a:pt x="1195" y="327"/>
                  <a:pt x="1189" y="322"/>
                  <a:pt x="1182" y="321"/>
                </a:cubicBezTo>
                <a:cubicBezTo>
                  <a:pt x="1180" y="320"/>
                  <a:pt x="1178" y="320"/>
                  <a:pt x="1176" y="320"/>
                </a:cubicBezTo>
                <a:cubicBezTo>
                  <a:pt x="1171" y="320"/>
                  <a:pt x="1166" y="321"/>
                  <a:pt x="1164" y="325"/>
                </a:cubicBezTo>
                <a:cubicBezTo>
                  <a:pt x="1163" y="326"/>
                  <a:pt x="1161" y="327"/>
                  <a:pt x="1158" y="327"/>
                </a:cubicBezTo>
                <a:cubicBezTo>
                  <a:pt x="1156" y="327"/>
                  <a:pt x="1153" y="326"/>
                  <a:pt x="1151" y="326"/>
                </a:cubicBezTo>
                <a:cubicBezTo>
                  <a:pt x="1148" y="326"/>
                  <a:pt x="1146" y="328"/>
                  <a:pt x="1145" y="329"/>
                </a:cubicBezTo>
                <a:cubicBezTo>
                  <a:pt x="1145" y="327"/>
                  <a:pt x="1145" y="326"/>
                  <a:pt x="1145" y="324"/>
                </a:cubicBezTo>
                <a:cubicBezTo>
                  <a:pt x="1145" y="323"/>
                  <a:pt x="1145" y="320"/>
                  <a:pt x="1143" y="319"/>
                </a:cubicBezTo>
                <a:cubicBezTo>
                  <a:pt x="1143" y="318"/>
                  <a:pt x="1145" y="314"/>
                  <a:pt x="1147" y="313"/>
                </a:cubicBezTo>
                <a:moveTo>
                  <a:pt x="1106" y="178"/>
                </a:moveTo>
                <a:cubicBezTo>
                  <a:pt x="1109" y="174"/>
                  <a:pt x="1110" y="171"/>
                  <a:pt x="1110" y="168"/>
                </a:cubicBezTo>
                <a:cubicBezTo>
                  <a:pt x="1110" y="167"/>
                  <a:pt x="1110" y="166"/>
                  <a:pt x="1110" y="166"/>
                </a:cubicBezTo>
                <a:cubicBezTo>
                  <a:pt x="1110" y="166"/>
                  <a:pt x="1110" y="166"/>
                  <a:pt x="1111" y="165"/>
                </a:cubicBezTo>
                <a:cubicBezTo>
                  <a:pt x="1114" y="165"/>
                  <a:pt x="1118" y="165"/>
                  <a:pt x="1121" y="165"/>
                </a:cubicBezTo>
                <a:cubicBezTo>
                  <a:pt x="1122" y="165"/>
                  <a:pt x="1123" y="165"/>
                  <a:pt x="1124" y="165"/>
                </a:cubicBezTo>
                <a:cubicBezTo>
                  <a:pt x="1123" y="167"/>
                  <a:pt x="1121" y="169"/>
                  <a:pt x="1118" y="170"/>
                </a:cubicBezTo>
                <a:cubicBezTo>
                  <a:pt x="1115" y="173"/>
                  <a:pt x="1110" y="176"/>
                  <a:pt x="1107" y="177"/>
                </a:cubicBezTo>
                <a:cubicBezTo>
                  <a:pt x="1107" y="178"/>
                  <a:pt x="1106" y="178"/>
                  <a:pt x="1105" y="179"/>
                </a:cubicBezTo>
                <a:cubicBezTo>
                  <a:pt x="1106" y="178"/>
                  <a:pt x="1106" y="178"/>
                  <a:pt x="1106" y="178"/>
                </a:cubicBezTo>
                <a:moveTo>
                  <a:pt x="1042" y="216"/>
                </a:moveTo>
                <a:cubicBezTo>
                  <a:pt x="1041" y="216"/>
                  <a:pt x="1042" y="214"/>
                  <a:pt x="1044" y="212"/>
                </a:cubicBezTo>
                <a:cubicBezTo>
                  <a:pt x="1044" y="212"/>
                  <a:pt x="1044" y="212"/>
                  <a:pt x="1045" y="211"/>
                </a:cubicBezTo>
                <a:cubicBezTo>
                  <a:pt x="1045" y="214"/>
                  <a:pt x="1046" y="216"/>
                  <a:pt x="1047" y="219"/>
                </a:cubicBezTo>
                <a:cubicBezTo>
                  <a:pt x="1048" y="221"/>
                  <a:pt x="1049" y="224"/>
                  <a:pt x="1049" y="225"/>
                </a:cubicBezTo>
                <a:cubicBezTo>
                  <a:pt x="1049" y="225"/>
                  <a:pt x="1049" y="226"/>
                  <a:pt x="1049" y="226"/>
                </a:cubicBezTo>
                <a:cubicBezTo>
                  <a:pt x="1049" y="227"/>
                  <a:pt x="1049" y="228"/>
                  <a:pt x="1049" y="229"/>
                </a:cubicBezTo>
                <a:cubicBezTo>
                  <a:pt x="1049" y="230"/>
                  <a:pt x="1049" y="232"/>
                  <a:pt x="1050" y="233"/>
                </a:cubicBezTo>
                <a:cubicBezTo>
                  <a:pt x="1051" y="234"/>
                  <a:pt x="1052" y="235"/>
                  <a:pt x="1054" y="235"/>
                </a:cubicBezTo>
                <a:cubicBezTo>
                  <a:pt x="1054" y="235"/>
                  <a:pt x="1055" y="235"/>
                  <a:pt x="1055" y="235"/>
                </a:cubicBezTo>
                <a:cubicBezTo>
                  <a:pt x="1059" y="234"/>
                  <a:pt x="1076" y="230"/>
                  <a:pt x="1076" y="230"/>
                </a:cubicBezTo>
                <a:cubicBezTo>
                  <a:pt x="1077" y="230"/>
                  <a:pt x="1077" y="230"/>
                  <a:pt x="1077" y="230"/>
                </a:cubicBezTo>
                <a:cubicBezTo>
                  <a:pt x="1077" y="229"/>
                  <a:pt x="1083" y="227"/>
                  <a:pt x="1083" y="221"/>
                </a:cubicBezTo>
                <a:cubicBezTo>
                  <a:pt x="1083" y="221"/>
                  <a:pt x="1083" y="220"/>
                  <a:pt x="1083" y="220"/>
                </a:cubicBezTo>
                <a:cubicBezTo>
                  <a:pt x="1083" y="219"/>
                  <a:pt x="1083" y="219"/>
                  <a:pt x="1083" y="219"/>
                </a:cubicBezTo>
                <a:cubicBezTo>
                  <a:pt x="1083" y="218"/>
                  <a:pt x="1084" y="216"/>
                  <a:pt x="1086" y="214"/>
                </a:cubicBezTo>
                <a:cubicBezTo>
                  <a:pt x="1087" y="212"/>
                  <a:pt x="1089" y="210"/>
                  <a:pt x="1090" y="209"/>
                </a:cubicBezTo>
                <a:cubicBezTo>
                  <a:pt x="1091" y="208"/>
                  <a:pt x="1094" y="205"/>
                  <a:pt x="1094" y="200"/>
                </a:cubicBezTo>
                <a:cubicBezTo>
                  <a:pt x="1094" y="198"/>
                  <a:pt x="1092" y="195"/>
                  <a:pt x="1089" y="194"/>
                </a:cubicBezTo>
                <a:cubicBezTo>
                  <a:pt x="1087" y="193"/>
                  <a:pt x="1085" y="193"/>
                  <a:pt x="1084" y="192"/>
                </a:cubicBezTo>
                <a:cubicBezTo>
                  <a:pt x="1084" y="192"/>
                  <a:pt x="1084" y="192"/>
                  <a:pt x="1084" y="192"/>
                </a:cubicBezTo>
                <a:cubicBezTo>
                  <a:pt x="1084" y="192"/>
                  <a:pt x="1084" y="192"/>
                  <a:pt x="1084" y="191"/>
                </a:cubicBezTo>
                <a:cubicBezTo>
                  <a:pt x="1084" y="191"/>
                  <a:pt x="1085" y="190"/>
                  <a:pt x="1086" y="189"/>
                </a:cubicBezTo>
                <a:cubicBezTo>
                  <a:pt x="1089" y="186"/>
                  <a:pt x="1090" y="186"/>
                  <a:pt x="1094" y="186"/>
                </a:cubicBezTo>
                <a:cubicBezTo>
                  <a:pt x="1096" y="185"/>
                  <a:pt x="1100" y="184"/>
                  <a:pt x="1103" y="181"/>
                </a:cubicBezTo>
                <a:cubicBezTo>
                  <a:pt x="1102" y="183"/>
                  <a:pt x="1101" y="185"/>
                  <a:pt x="1101" y="187"/>
                </a:cubicBezTo>
                <a:cubicBezTo>
                  <a:pt x="1101" y="190"/>
                  <a:pt x="1102" y="192"/>
                  <a:pt x="1104" y="194"/>
                </a:cubicBezTo>
                <a:cubicBezTo>
                  <a:pt x="1104" y="195"/>
                  <a:pt x="1105" y="198"/>
                  <a:pt x="1106" y="200"/>
                </a:cubicBezTo>
                <a:cubicBezTo>
                  <a:pt x="1107" y="201"/>
                  <a:pt x="1107" y="202"/>
                  <a:pt x="1108" y="203"/>
                </a:cubicBezTo>
                <a:cubicBezTo>
                  <a:pt x="1109" y="205"/>
                  <a:pt x="1111" y="206"/>
                  <a:pt x="1112" y="206"/>
                </a:cubicBezTo>
                <a:cubicBezTo>
                  <a:pt x="1113" y="206"/>
                  <a:pt x="1113" y="205"/>
                  <a:pt x="1114" y="205"/>
                </a:cubicBezTo>
                <a:cubicBezTo>
                  <a:pt x="1119" y="204"/>
                  <a:pt x="1123" y="201"/>
                  <a:pt x="1127" y="201"/>
                </a:cubicBezTo>
                <a:cubicBezTo>
                  <a:pt x="1127" y="201"/>
                  <a:pt x="1127" y="201"/>
                  <a:pt x="1127" y="201"/>
                </a:cubicBezTo>
                <a:cubicBezTo>
                  <a:pt x="1128" y="201"/>
                  <a:pt x="1130" y="201"/>
                  <a:pt x="1131" y="201"/>
                </a:cubicBezTo>
                <a:cubicBezTo>
                  <a:pt x="1135" y="201"/>
                  <a:pt x="1141" y="200"/>
                  <a:pt x="1143" y="200"/>
                </a:cubicBezTo>
                <a:cubicBezTo>
                  <a:pt x="1143" y="201"/>
                  <a:pt x="1144" y="202"/>
                  <a:pt x="1145" y="203"/>
                </a:cubicBezTo>
                <a:cubicBezTo>
                  <a:pt x="1145" y="203"/>
                  <a:pt x="1146" y="204"/>
                  <a:pt x="1146" y="205"/>
                </a:cubicBezTo>
                <a:cubicBezTo>
                  <a:pt x="1143" y="205"/>
                  <a:pt x="1138" y="205"/>
                  <a:pt x="1131" y="206"/>
                </a:cubicBezTo>
                <a:cubicBezTo>
                  <a:pt x="1127" y="206"/>
                  <a:pt x="1122" y="206"/>
                  <a:pt x="1119" y="206"/>
                </a:cubicBezTo>
                <a:cubicBezTo>
                  <a:pt x="1117" y="206"/>
                  <a:pt x="1116" y="207"/>
                  <a:pt x="1115" y="207"/>
                </a:cubicBezTo>
                <a:cubicBezTo>
                  <a:pt x="1114" y="207"/>
                  <a:pt x="1114" y="207"/>
                  <a:pt x="1113" y="208"/>
                </a:cubicBezTo>
                <a:cubicBezTo>
                  <a:pt x="1112" y="208"/>
                  <a:pt x="1111" y="209"/>
                  <a:pt x="1111" y="210"/>
                </a:cubicBezTo>
                <a:cubicBezTo>
                  <a:pt x="1111" y="212"/>
                  <a:pt x="1112" y="212"/>
                  <a:pt x="1112" y="213"/>
                </a:cubicBezTo>
                <a:cubicBezTo>
                  <a:pt x="1114" y="214"/>
                  <a:pt x="1115" y="215"/>
                  <a:pt x="1117" y="216"/>
                </a:cubicBezTo>
                <a:cubicBezTo>
                  <a:pt x="1118" y="216"/>
                  <a:pt x="1118" y="217"/>
                  <a:pt x="1119" y="217"/>
                </a:cubicBezTo>
                <a:cubicBezTo>
                  <a:pt x="1118" y="217"/>
                  <a:pt x="1118" y="217"/>
                  <a:pt x="1118" y="217"/>
                </a:cubicBezTo>
                <a:cubicBezTo>
                  <a:pt x="1116" y="218"/>
                  <a:pt x="1113" y="216"/>
                  <a:pt x="1109" y="215"/>
                </a:cubicBezTo>
                <a:cubicBezTo>
                  <a:pt x="1109" y="215"/>
                  <a:pt x="1108" y="215"/>
                  <a:pt x="1108" y="215"/>
                </a:cubicBezTo>
                <a:cubicBezTo>
                  <a:pt x="1104" y="215"/>
                  <a:pt x="1102" y="218"/>
                  <a:pt x="1100" y="221"/>
                </a:cubicBezTo>
                <a:cubicBezTo>
                  <a:pt x="1099" y="224"/>
                  <a:pt x="1098" y="227"/>
                  <a:pt x="1097" y="229"/>
                </a:cubicBezTo>
                <a:cubicBezTo>
                  <a:pt x="1097" y="230"/>
                  <a:pt x="1097" y="231"/>
                  <a:pt x="1097" y="233"/>
                </a:cubicBezTo>
                <a:cubicBezTo>
                  <a:pt x="1097" y="234"/>
                  <a:pt x="1097" y="236"/>
                  <a:pt x="1097" y="237"/>
                </a:cubicBezTo>
                <a:cubicBezTo>
                  <a:pt x="1097" y="237"/>
                  <a:pt x="1097" y="237"/>
                  <a:pt x="1097" y="237"/>
                </a:cubicBezTo>
                <a:cubicBezTo>
                  <a:pt x="1096" y="237"/>
                  <a:pt x="1096" y="237"/>
                  <a:pt x="1096" y="237"/>
                </a:cubicBezTo>
                <a:cubicBezTo>
                  <a:pt x="1091" y="235"/>
                  <a:pt x="1087" y="234"/>
                  <a:pt x="1084" y="234"/>
                </a:cubicBezTo>
                <a:cubicBezTo>
                  <a:pt x="1082" y="234"/>
                  <a:pt x="1081" y="235"/>
                  <a:pt x="1079" y="236"/>
                </a:cubicBezTo>
                <a:cubicBezTo>
                  <a:pt x="1078" y="236"/>
                  <a:pt x="1072" y="239"/>
                  <a:pt x="1067" y="240"/>
                </a:cubicBezTo>
                <a:cubicBezTo>
                  <a:pt x="1067" y="241"/>
                  <a:pt x="1066" y="241"/>
                  <a:pt x="1066" y="241"/>
                </a:cubicBezTo>
                <a:cubicBezTo>
                  <a:pt x="1066" y="240"/>
                  <a:pt x="1064" y="237"/>
                  <a:pt x="1060" y="237"/>
                </a:cubicBezTo>
                <a:cubicBezTo>
                  <a:pt x="1059" y="237"/>
                  <a:pt x="1059" y="237"/>
                  <a:pt x="1059" y="237"/>
                </a:cubicBezTo>
                <a:cubicBezTo>
                  <a:pt x="1053" y="237"/>
                  <a:pt x="1053" y="237"/>
                  <a:pt x="1053" y="237"/>
                </a:cubicBezTo>
                <a:cubicBezTo>
                  <a:pt x="1052" y="238"/>
                  <a:pt x="1052" y="238"/>
                  <a:pt x="1052" y="238"/>
                </a:cubicBezTo>
                <a:cubicBezTo>
                  <a:pt x="1050" y="238"/>
                  <a:pt x="1050" y="238"/>
                  <a:pt x="1050" y="238"/>
                </a:cubicBezTo>
                <a:cubicBezTo>
                  <a:pt x="1049" y="237"/>
                  <a:pt x="1047" y="235"/>
                  <a:pt x="1047" y="233"/>
                </a:cubicBezTo>
                <a:cubicBezTo>
                  <a:pt x="1047" y="233"/>
                  <a:pt x="1047" y="232"/>
                  <a:pt x="1047" y="232"/>
                </a:cubicBezTo>
                <a:cubicBezTo>
                  <a:pt x="1047" y="230"/>
                  <a:pt x="1048" y="227"/>
                  <a:pt x="1048" y="225"/>
                </a:cubicBezTo>
                <a:cubicBezTo>
                  <a:pt x="1048" y="223"/>
                  <a:pt x="1047" y="221"/>
                  <a:pt x="1045" y="220"/>
                </a:cubicBezTo>
                <a:cubicBezTo>
                  <a:pt x="1044" y="220"/>
                  <a:pt x="1043" y="219"/>
                  <a:pt x="1042" y="219"/>
                </a:cubicBezTo>
                <a:cubicBezTo>
                  <a:pt x="1041" y="219"/>
                  <a:pt x="1039" y="220"/>
                  <a:pt x="1038" y="220"/>
                </a:cubicBezTo>
                <a:cubicBezTo>
                  <a:pt x="1039" y="219"/>
                  <a:pt x="1041" y="218"/>
                  <a:pt x="1042" y="216"/>
                </a:cubicBezTo>
                <a:moveTo>
                  <a:pt x="1090" y="333"/>
                </a:moveTo>
                <a:cubicBezTo>
                  <a:pt x="1090" y="332"/>
                  <a:pt x="1081" y="325"/>
                  <a:pt x="1077" y="323"/>
                </a:cubicBezTo>
                <a:cubicBezTo>
                  <a:pt x="1074" y="322"/>
                  <a:pt x="1068" y="318"/>
                  <a:pt x="1066" y="314"/>
                </a:cubicBezTo>
                <a:cubicBezTo>
                  <a:pt x="1064" y="310"/>
                  <a:pt x="1061" y="308"/>
                  <a:pt x="1060" y="307"/>
                </a:cubicBezTo>
                <a:cubicBezTo>
                  <a:pt x="1058" y="305"/>
                  <a:pt x="1057" y="304"/>
                  <a:pt x="1057" y="303"/>
                </a:cubicBezTo>
                <a:cubicBezTo>
                  <a:pt x="1057" y="303"/>
                  <a:pt x="1057" y="302"/>
                  <a:pt x="1057" y="302"/>
                </a:cubicBezTo>
                <a:cubicBezTo>
                  <a:pt x="1057" y="302"/>
                  <a:pt x="1057" y="302"/>
                  <a:pt x="1057" y="302"/>
                </a:cubicBezTo>
                <a:cubicBezTo>
                  <a:pt x="1057" y="302"/>
                  <a:pt x="1057" y="302"/>
                  <a:pt x="1057" y="302"/>
                </a:cubicBezTo>
                <a:cubicBezTo>
                  <a:pt x="1058" y="302"/>
                  <a:pt x="1061" y="304"/>
                  <a:pt x="1063" y="306"/>
                </a:cubicBezTo>
                <a:cubicBezTo>
                  <a:pt x="1068" y="311"/>
                  <a:pt x="1077" y="317"/>
                  <a:pt x="1080" y="321"/>
                </a:cubicBezTo>
                <a:cubicBezTo>
                  <a:pt x="1084" y="325"/>
                  <a:pt x="1089" y="327"/>
                  <a:pt x="1089" y="331"/>
                </a:cubicBezTo>
                <a:cubicBezTo>
                  <a:pt x="1090" y="331"/>
                  <a:pt x="1090" y="332"/>
                  <a:pt x="1090" y="333"/>
                </a:cubicBezTo>
                <a:moveTo>
                  <a:pt x="992" y="267"/>
                </a:moveTo>
                <a:cubicBezTo>
                  <a:pt x="992" y="267"/>
                  <a:pt x="992" y="267"/>
                  <a:pt x="992" y="267"/>
                </a:cubicBezTo>
                <a:cubicBezTo>
                  <a:pt x="992" y="268"/>
                  <a:pt x="992" y="268"/>
                  <a:pt x="991" y="268"/>
                </a:cubicBezTo>
                <a:cubicBezTo>
                  <a:pt x="990" y="268"/>
                  <a:pt x="990" y="268"/>
                  <a:pt x="990" y="268"/>
                </a:cubicBezTo>
                <a:cubicBezTo>
                  <a:pt x="991" y="268"/>
                  <a:pt x="992" y="267"/>
                  <a:pt x="992" y="267"/>
                </a:cubicBezTo>
                <a:moveTo>
                  <a:pt x="1171" y="615"/>
                </a:moveTo>
                <a:cubicBezTo>
                  <a:pt x="1170" y="617"/>
                  <a:pt x="1169" y="618"/>
                  <a:pt x="1168" y="619"/>
                </a:cubicBezTo>
                <a:cubicBezTo>
                  <a:pt x="1168" y="619"/>
                  <a:pt x="1168" y="619"/>
                  <a:pt x="1167" y="620"/>
                </a:cubicBezTo>
                <a:cubicBezTo>
                  <a:pt x="1167" y="620"/>
                  <a:pt x="1167" y="620"/>
                  <a:pt x="1167" y="620"/>
                </a:cubicBezTo>
                <a:cubicBezTo>
                  <a:pt x="1167" y="619"/>
                  <a:pt x="1167" y="619"/>
                  <a:pt x="1167" y="618"/>
                </a:cubicBezTo>
                <a:cubicBezTo>
                  <a:pt x="1166" y="617"/>
                  <a:pt x="1166" y="616"/>
                  <a:pt x="1166" y="614"/>
                </a:cubicBezTo>
                <a:cubicBezTo>
                  <a:pt x="1166" y="611"/>
                  <a:pt x="1167" y="607"/>
                  <a:pt x="1167" y="606"/>
                </a:cubicBezTo>
                <a:cubicBezTo>
                  <a:pt x="1167" y="606"/>
                  <a:pt x="1167" y="606"/>
                  <a:pt x="1168" y="606"/>
                </a:cubicBezTo>
                <a:cubicBezTo>
                  <a:pt x="1168" y="605"/>
                  <a:pt x="1170" y="605"/>
                  <a:pt x="1172" y="605"/>
                </a:cubicBezTo>
                <a:cubicBezTo>
                  <a:pt x="1172" y="605"/>
                  <a:pt x="1172" y="605"/>
                  <a:pt x="1172" y="605"/>
                </a:cubicBezTo>
                <a:cubicBezTo>
                  <a:pt x="1173" y="605"/>
                  <a:pt x="1173" y="605"/>
                  <a:pt x="1174" y="605"/>
                </a:cubicBezTo>
                <a:cubicBezTo>
                  <a:pt x="1174" y="605"/>
                  <a:pt x="1174" y="605"/>
                  <a:pt x="1174" y="605"/>
                </a:cubicBezTo>
                <a:cubicBezTo>
                  <a:pt x="1174" y="605"/>
                  <a:pt x="1174" y="606"/>
                  <a:pt x="1174" y="606"/>
                </a:cubicBezTo>
                <a:cubicBezTo>
                  <a:pt x="1174" y="608"/>
                  <a:pt x="1173" y="612"/>
                  <a:pt x="1171" y="615"/>
                </a:cubicBezTo>
                <a:moveTo>
                  <a:pt x="1173" y="394"/>
                </a:moveTo>
                <a:cubicBezTo>
                  <a:pt x="1173" y="395"/>
                  <a:pt x="1173" y="395"/>
                  <a:pt x="1173" y="395"/>
                </a:cubicBezTo>
                <a:cubicBezTo>
                  <a:pt x="1173" y="395"/>
                  <a:pt x="1172" y="395"/>
                  <a:pt x="1171" y="395"/>
                </a:cubicBezTo>
                <a:cubicBezTo>
                  <a:pt x="1170" y="395"/>
                  <a:pt x="1168" y="395"/>
                  <a:pt x="1167" y="395"/>
                </a:cubicBezTo>
                <a:cubicBezTo>
                  <a:pt x="1165" y="393"/>
                  <a:pt x="1163" y="391"/>
                  <a:pt x="1160" y="391"/>
                </a:cubicBezTo>
                <a:cubicBezTo>
                  <a:pt x="1160" y="391"/>
                  <a:pt x="1159" y="391"/>
                  <a:pt x="1158" y="392"/>
                </a:cubicBezTo>
                <a:cubicBezTo>
                  <a:pt x="1156" y="392"/>
                  <a:pt x="1152" y="393"/>
                  <a:pt x="1148" y="394"/>
                </a:cubicBezTo>
                <a:cubicBezTo>
                  <a:pt x="1148" y="394"/>
                  <a:pt x="1148" y="394"/>
                  <a:pt x="1148" y="393"/>
                </a:cubicBezTo>
                <a:cubicBezTo>
                  <a:pt x="1148" y="393"/>
                  <a:pt x="1148" y="392"/>
                  <a:pt x="1148" y="391"/>
                </a:cubicBezTo>
                <a:cubicBezTo>
                  <a:pt x="1146" y="390"/>
                  <a:pt x="1145" y="389"/>
                  <a:pt x="1143" y="389"/>
                </a:cubicBezTo>
                <a:cubicBezTo>
                  <a:pt x="1141" y="388"/>
                  <a:pt x="1139" y="388"/>
                  <a:pt x="1136" y="388"/>
                </a:cubicBezTo>
                <a:cubicBezTo>
                  <a:pt x="1133" y="388"/>
                  <a:pt x="1129" y="389"/>
                  <a:pt x="1126" y="389"/>
                </a:cubicBezTo>
                <a:cubicBezTo>
                  <a:pt x="1121" y="389"/>
                  <a:pt x="1116" y="384"/>
                  <a:pt x="1111" y="383"/>
                </a:cubicBezTo>
                <a:cubicBezTo>
                  <a:pt x="1110" y="383"/>
                  <a:pt x="1109" y="383"/>
                  <a:pt x="1109" y="383"/>
                </a:cubicBezTo>
                <a:cubicBezTo>
                  <a:pt x="1105" y="383"/>
                  <a:pt x="1103" y="385"/>
                  <a:pt x="1100" y="387"/>
                </a:cubicBezTo>
                <a:cubicBezTo>
                  <a:pt x="1097" y="390"/>
                  <a:pt x="1095" y="393"/>
                  <a:pt x="1092" y="395"/>
                </a:cubicBezTo>
                <a:cubicBezTo>
                  <a:pt x="1091" y="397"/>
                  <a:pt x="1090" y="397"/>
                  <a:pt x="1089" y="397"/>
                </a:cubicBezTo>
                <a:cubicBezTo>
                  <a:pt x="1088" y="398"/>
                  <a:pt x="1085" y="396"/>
                  <a:pt x="1082" y="396"/>
                </a:cubicBezTo>
                <a:cubicBezTo>
                  <a:pt x="1081" y="396"/>
                  <a:pt x="1078" y="395"/>
                  <a:pt x="1076" y="393"/>
                </a:cubicBezTo>
                <a:cubicBezTo>
                  <a:pt x="1073" y="391"/>
                  <a:pt x="1071" y="389"/>
                  <a:pt x="1071" y="389"/>
                </a:cubicBezTo>
                <a:cubicBezTo>
                  <a:pt x="1071" y="389"/>
                  <a:pt x="1071" y="389"/>
                  <a:pt x="1071" y="389"/>
                </a:cubicBezTo>
                <a:cubicBezTo>
                  <a:pt x="1071" y="389"/>
                  <a:pt x="1068" y="388"/>
                  <a:pt x="1066" y="387"/>
                </a:cubicBezTo>
                <a:cubicBezTo>
                  <a:pt x="1063" y="386"/>
                  <a:pt x="1061" y="385"/>
                  <a:pt x="1058" y="385"/>
                </a:cubicBezTo>
                <a:cubicBezTo>
                  <a:pt x="1058" y="385"/>
                  <a:pt x="1057" y="384"/>
                  <a:pt x="1056" y="384"/>
                </a:cubicBezTo>
                <a:cubicBezTo>
                  <a:pt x="1055" y="383"/>
                  <a:pt x="1053" y="381"/>
                  <a:pt x="1051" y="380"/>
                </a:cubicBezTo>
                <a:cubicBezTo>
                  <a:pt x="1051" y="379"/>
                  <a:pt x="1050" y="379"/>
                  <a:pt x="1049" y="378"/>
                </a:cubicBezTo>
                <a:cubicBezTo>
                  <a:pt x="1048" y="378"/>
                  <a:pt x="1048" y="377"/>
                  <a:pt x="1046" y="377"/>
                </a:cubicBezTo>
                <a:cubicBezTo>
                  <a:pt x="1046" y="377"/>
                  <a:pt x="1045" y="377"/>
                  <a:pt x="1045" y="376"/>
                </a:cubicBezTo>
                <a:cubicBezTo>
                  <a:pt x="1044" y="375"/>
                  <a:pt x="1044" y="375"/>
                  <a:pt x="1044" y="375"/>
                </a:cubicBezTo>
                <a:cubicBezTo>
                  <a:pt x="1044" y="375"/>
                  <a:pt x="1044" y="374"/>
                  <a:pt x="1044" y="374"/>
                </a:cubicBezTo>
                <a:cubicBezTo>
                  <a:pt x="1045" y="374"/>
                  <a:pt x="1046" y="374"/>
                  <a:pt x="1047" y="374"/>
                </a:cubicBezTo>
                <a:cubicBezTo>
                  <a:pt x="1048" y="374"/>
                  <a:pt x="1049" y="374"/>
                  <a:pt x="1050" y="373"/>
                </a:cubicBezTo>
                <a:cubicBezTo>
                  <a:pt x="1051" y="372"/>
                  <a:pt x="1051" y="370"/>
                  <a:pt x="1051" y="369"/>
                </a:cubicBezTo>
                <a:cubicBezTo>
                  <a:pt x="1051" y="367"/>
                  <a:pt x="1050" y="365"/>
                  <a:pt x="1049" y="361"/>
                </a:cubicBezTo>
                <a:cubicBezTo>
                  <a:pt x="1047" y="353"/>
                  <a:pt x="1041" y="350"/>
                  <a:pt x="1037" y="350"/>
                </a:cubicBezTo>
                <a:cubicBezTo>
                  <a:pt x="1034" y="350"/>
                  <a:pt x="1031" y="351"/>
                  <a:pt x="1030" y="352"/>
                </a:cubicBezTo>
                <a:cubicBezTo>
                  <a:pt x="1030" y="352"/>
                  <a:pt x="1030" y="352"/>
                  <a:pt x="1029" y="352"/>
                </a:cubicBezTo>
                <a:cubicBezTo>
                  <a:pt x="1027" y="353"/>
                  <a:pt x="1019" y="353"/>
                  <a:pt x="1012" y="353"/>
                </a:cubicBezTo>
                <a:cubicBezTo>
                  <a:pt x="1007" y="353"/>
                  <a:pt x="1003" y="353"/>
                  <a:pt x="1002" y="353"/>
                </a:cubicBezTo>
                <a:cubicBezTo>
                  <a:pt x="1000" y="353"/>
                  <a:pt x="1000" y="353"/>
                  <a:pt x="998" y="354"/>
                </a:cubicBezTo>
                <a:cubicBezTo>
                  <a:pt x="993" y="356"/>
                  <a:pt x="984" y="359"/>
                  <a:pt x="981" y="361"/>
                </a:cubicBezTo>
                <a:cubicBezTo>
                  <a:pt x="977" y="363"/>
                  <a:pt x="970" y="366"/>
                  <a:pt x="967" y="367"/>
                </a:cubicBezTo>
                <a:cubicBezTo>
                  <a:pt x="967" y="367"/>
                  <a:pt x="967" y="367"/>
                  <a:pt x="967" y="367"/>
                </a:cubicBezTo>
                <a:cubicBezTo>
                  <a:pt x="965" y="367"/>
                  <a:pt x="961" y="366"/>
                  <a:pt x="957" y="366"/>
                </a:cubicBezTo>
                <a:cubicBezTo>
                  <a:pt x="958" y="365"/>
                  <a:pt x="958" y="364"/>
                  <a:pt x="959" y="363"/>
                </a:cubicBezTo>
                <a:cubicBezTo>
                  <a:pt x="959" y="363"/>
                  <a:pt x="959" y="362"/>
                  <a:pt x="960" y="362"/>
                </a:cubicBezTo>
                <a:cubicBezTo>
                  <a:pt x="961" y="362"/>
                  <a:pt x="962" y="362"/>
                  <a:pt x="963" y="362"/>
                </a:cubicBezTo>
                <a:cubicBezTo>
                  <a:pt x="966" y="362"/>
                  <a:pt x="970" y="361"/>
                  <a:pt x="973" y="361"/>
                </a:cubicBezTo>
                <a:cubicBezTo>
                  <a:pt x="976" y="360"/>
                  <a:pt x="978" y="358"/>
                  <a:pt x="980" y="356"/>
                </a:cubicBezTo>
                <a:cubicBezTo>
                  <a:pt x="981" y="354"/>
                  <a:pt x="983" y="352"/>
                  <a:pt x="985" y="351"/>
                </a:cubicBezTo>
                <a:cubicBezTo>
                  <a:pt x="986" y="350"/>
                  <a:pt x="986" y="350"/>
                  <a:pt x="987" y="349"/>
                </a:cubicBezTo>
                <a:cubicBezTo>
                  <a:pt x="988" y="348"/>
                  <a:pt x="988" y="348"/>
                  <a:pt x="988" y="346"/>
                </a:cubicBezTo>
                <a:cubicBezTo>
                  <a:pt x="988" y="345"/>
                  <a:pt x="988" y="344"/>
                  <a:pt x="987" y="343"/>
                </a:cubicBezTo>
                <a:cubicBezTo>
                  <a:pt x="987" y="343"/>
                  <a:pt x="986" y="342"/>
                  <a:pt x="986" y="342"/>
                </a:cubicBezTo>
                <a:cubicBezTo>
                  <a:pt x="986" y="342"/>
                  <a:pt x="986" y="342"/>
                  <a:pt x="986" y="342"/>
                </a:cubicBezTo>
                <a:cubicBezTo>
                  <a:pt x="986" y="341"/>
                  <a:pt x="987" y="340"/>
                  <a:pt x="988" y="338"/>
                </a:cubicBezTo>
                <a:cubicBezTo>
                  <a:pt x="990" y="337"/>
                  <a:pt x="992" y="335"/>
                  <a:pt x="993" y="333"/>
                </a:cubicBezTo>
                <a:cubicBezTo>
                  <a:pt x="994" y="332"/>
                  <a:pt x="996" y="332"/>
                  <a:pt x="998" y="331"/>
                </a:cubicBezTo>
                <a:cubicBezTo>
                  <a:pt x="999" y="331"/>
                  <a:pt x="1000" y="331"/>
                  <a:pt x="1002" y="331"/>
                </a:cubicBezTo>
                <a:cubicBezTo>
                  <a:pt x="1003" y="330"/>
                  <a:pt x="1004" y="329"/>
                  <a:pt x="1005" y="327"/>
                </a:cubicBezTo>
                <a:cubicBezTo>
                  <a:pt x="1006" y="324"/>
                  <a:pt x="1006" y="321"/>
                  <a:pt x="1007" y="319"/>
                </a:cubicBezTo>
                <a:cubicBezTo>
                  <a:pt x="1007" y="318"/>
                  <a:pt x="1007" y="317"/>
                  <a:pt x="1008" y="317"/>
                </a:cubicBezTo>
                <a:cubicBezTo>
                  <a:pt x="1008" y="317"/>
                  <a:pt x="1008" y="317"/>
                  <a:pt x="1008" y="317"/>
                </a:cubicBezTo>
                <a:cubicBezTo>
                  <a:pt x="1011" y="317"/>
                  <a:pt x="1016" y="320"/>
                  <a:pt x="1020" y="320"/>
                </a:cubicBezTo>
                <a:cubicBezTo>
                  <a:pt x="1024" y="320"/>
                  <a:pt x="1026" y="318"/>
                  <a:pt x="1029" y="316"/>
                </a:cubicBezTo>
                <a:cubicBezTo>
                  <a:pt x="1031" y="315"/>
                  <a:pt x="1034" y="313"/>
                  <a:pt x="1034" y="312"/>
                </a:cubicBezTo>
                <a:cubicBezTo>
                  <a:pt x="1034" y="312"/>
                  <a:pt x="1034" y="312"/>
                  <a:pt x="1034" y="312"/>
                </a:cubicBezTo>
                <a:cubicBezTo>
                  <a:pt x="1034" y="312"/>
                  <a:pt x="1034" y="312"/>
                  <a:pt x="1034" y="312"/>
                </a:cubicBezTo>
                <a:cubicBezTo>
                  <a:pt x="1034" y="312"/>
                  <a:pt x="1035" y="312"/>
                  <a:pt x="1035" y="312"/>
                </a:cubicBezTo>
                <a:cubicBezTo>
                  <a:pt x="1036" y="312"/>
                  <a:pt x="1038" y="312"/>
                  <a:pt x="1039" y="313"/>
                </a:cubicBezTo>
                <a:cubicBezTo>
                  <a:pt x="1040" y="314"/>
                  <a:pt x="1040" y="314"/>
                  <a:pt x="1040" y="315"/>
                </a:cubicBezTo>
                <a:cubicBezTo>
                  <a:pt x="1041" y="319"/>
                  <a:pt x="1044" y="322"/>
                  <a:pt x="1046" y="324"/>
                </a:cubicBezTo>
                <a:cubicBezTo>
                  <a:pt x="1049" y="327"/>
                  <a:pt x="1051" y="329"/>
                  <a:pt x="1053" y="329"/>
                </a:cubicBezTo>
                <a:cubicBezTo>
                  <a:pt x="1054" y="330"/>
                  <a:pt x="1057" y="332"/>
                  <a:pt x="1061" y="333"/>
                </a:cubicBezTo>
                <a:cubicBezTo>
                  <a:pt x="1063" y="334"/>
                  <a:pt x="1064" y="335"/>
                  <a:pt x="1066" y="335"/>
                </a:cubicBezTo>
                <a:cubicBezTo>
                  <a:pt x="1067" y="336"/>
                  <a:pt x="1068" y="336"/>
                  <a:pt x="1068" y="336"/>
                </a:cubicBezTo>
                <a:cubicBezTo>
                  <a:pt x="1070" y="337"/>
                  <a:pt x="1072" y="343"/>
                  <a:pt x="1073" y="347"/>
                </a:cubicBezTo>
                <a:cubicBezTo>
                  <a:pt x="1074" y="349"/>
                  <a:pt x="1075" y="352"/>
                  <a:pt x="1078" y="352"/>
                </a:cubicBezTo>
                <a:cubicBezTo>
                  <a:pt x="1081" y="352"/>
                  <a:pt x="1083" y="349"/>
                  <a:pt x="1083" y="347"/>
                </a:cubicBezTo>
                <a:cubicBezTo>
                  <a:pt x="1083" y="346"/>
                  <a:pt x="1083" y="346"/>
                  <a:pt x="1083" y="346"/>
                </a:cubicBezTo>
                <a:cubicBezTo>
                  <a:pt x="1083" y="343"/>
                  <a:pt x="1082" y="340"/>
                  <a:pt x="1082" y="338"/>
                </a:cubicBezTo>
                <a:cubicBezTo>
                  <a:pt x="1082" y="338"/>
                  <a:pt x="1083" y="338"/>
                  <a:pt x="1083" y="338"/>
                </a:cubicBezTo>
                <a:cubicBezTo>
                  <a:pt x="1086" y="338"/>
                  <a:pt x="1089" y="337"/>
                  <a:pt x="1090" y="337"/>
                </a:cubicBezTo>
                <a:cubicBezTo>
                  <a:pt x="1090" y="337"/>
                  <a:pt x="1091" y="336"/>
                  <a:pt x="1091" y="335"/>
                </a:cubicBezTo>
                <a:cubicBezTo>
                  <a:pt x="1091" y="335"/>
                  <a:pt x="1091" y="335"/>
                  <a:pt x="1091" y="335"/>
                </a:cubicBezTo>
                <a:cubicBezTo>
                  <a:pt x="1093" y="339"/>
                  <a:pt x="1096" y="343"/>
                  <a:pt x="1097" y="345"/>
                </a:cubicBezTo>
                <a:cubicBezTo>
                  <a:pt x="1097" y="345"/>
                  <a:pt x="1099" y="349"/>
                  <a:pt x="1100" y="353"/>
                </a:cubicBezTo>
                <a:cubicBezTo>
                  <a:pt x="1102" y="357"/>
                  <a:pt x="1104" y="360"/>
                  <a:pt x="1104" y="362"/>
                </a:cubicBezTo>
                <a:cubicBezTo>
                  <a:pt x="1105" y="364"/>
                  <a:pt x="1107" y="365"/>
                  <a:pt x="1108" y="364"/>
                </a:cubicBezTo>
                <a:cubicBezTo>
                  <a:pt x="1112" y="364"/>
                  <a:pt x="1115" y="362"/>
                  <a:pt x="1117" y="360"/>
                </a:cubicBezTo>
                <a:cubicBezTo>
                  <a:pt x="1118" y="359"/>
                  <a:pt x="1119" y="358"/>
                  <a:pt x="1121" y="357"/>
                </a:cubicBezTo>
                <a:cubicBezTo>
                  <a:pt x="1123" y="356"/>
                  <a:pt x="1125" y="353"/>
                  <a:pt x="1125" y="350"/>
                </a:cubicBezTo>
                <a:cubicBezTo>
                  <a:pt x="1125" y="350"/>
                  <a:pt x="1125" y="350"/>
                  <a:pt x="1125" y="350"/>
                </a:cubicBezTo>
                <a:cubicBezTo>
                  <a:pt x="1125" y="346"/>
                  <a:pt x="1123" y="344"/>
                  <a:pt x="1121" y="342"/>
                </a:cubicBezTo>
                <a:cubicBezTo>
                  <a:pt x="1120" y="341"/>
                  <a:pt x="1119" y="340"/>
                  <a:pt x="1118" y="340"/>
                </a:cubicBezTo>
                <a:cubicBezTo>
                  <a:pt x="1118" y="340"/>
                  <a:pt x="1119" y="339"/>
                  <a:pt x="1119" y="339"/>
                </a:cubicBezTo>
                <a:cubicBezTo>
                  <a:pt x="1121" y="338"/>
                  <a:pt x="1122" y="338"/>
                  <a:pt x="1124" y="336"/>
                </a:cubicBezTo>
                <a:cubicBezTo>
                  <a:pt x="1125" y="335"/>
                  <a:pt x="1128" y="333"/>
                  <a:pt x="1128" y="333"/>
                </a:cubicBezTo>
                <a:cubicBezTo>
                  <a:pt x="1128" y="333"/>
                  <a:pt x="1128" y="333"/>
                  <a:pt x="1128" y="333"/>
                </a:cubicBezTo>
                <a:cubicBezTo>
                  <a:pt x="1129" y="334"/>
                  <a:pt x="1129" y="338"/>
                  <a:pt x="1129" y="342"/>
                </a:cubicBezTo>
                <a:cubicBezTo>
                  <a:pt x="1129" y="344"/>
                  <a:pt x="1129" y="346"/>
                  <a:pt x="1129" y="348"/>
                </a:cubicBezTo>
                <a:cubicBezTo>
                  <a:pt x="1130" y="350"/>
                  <a:pt x="1130" y="351"/>
                  <a:pt x="1130" y="352"/>
                </a:cubicBezTo>
                <a:cubicBezTo>
                  <a:pt x="1131" y="354"/>
                  <a:pt x="1132" y="354"/>
                  <a:pt x="1133" y="355"/>
                </a:cubicBezTo>
                <a:cubicBezTo>
                  <a:pt x="1135" y="356"/>
                  <a:pt x="1137" y="357"/>
                  <a:pt x="1139" y="359"/>
                </a:cubicBezTo>
                <a:cubicBezTo>
                  <a:pt x="1141" y="360"/>
                  <a:pt x="1143" y="361"/>
                  <a:pt x="1143" y="361"/>
                </a:cubicBezTo>
                <a:cubicBezTo>
                  <a:pt x="1145" y="364"/>
                  <a:pt x="1150" y="365"/>
                  <a:pt x="1153" y="365"/>
                </a:cubicBezTo>
                <a:cubicBezTo>
                  <a:pt x="1155" y="365"/>
                  <a:pt x="1156" y="365"/>
                  <a:pt x="1158" y="364"/>
                </a:cubicBezTo>
                <a:cubicBezTo>
                  <a:pt x="1158" y="364"/>
                  <a:pt x="1158" y="364"/>
                  <a:pt x="1158" y="364"/>
                </a:cubicBezTo>
                <a:cubicBezTo>
                  <a:pt x="1160" y="364"/>
                  <a:pt x="1165" y="366"/>
                  <a:pt x="1166" y="366"/>
                </a:cubicBezTo>
                <a:cubicBezTo>
                  <a:pt x="1167" y="366"/>
                  <a:pt x="1168" y="366"/>
                  <a:pt x="1168" y="366"/>
                </a:cubicBezTo>
                <a:cubicBezTo>
                  <a:pt x="1171" y="366"/>
                  <a:pt x="1176" y="365"/>
                  <a:pt x="1179" y="364"/>
                </a:cubicBezTo>
                <a:cubicBezTo>
                  <a:pt x="1181" y="363"/>
                  <a:pt x="1182" y="363"/>
                  <a:pt x="1183" y="362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3"/>
                  <a:pt x="1183" y="364"/>
                  <a:pt x="1183" y="364"/>
                </a:cubicBezTo>
                <a:cubicBezTo>
                  <a:pt x="1183" y="371"/>
                  <a:pt x="1181" y="383"/>
                  <a:pt x="1177" y="387"/>
                </a:cubicBezTo>
                <a:cubicBezTo>
                  <a:pt x="1174" y="390"/>
                  <a:pt x="1174" y="393"/>
                  <a:pt x="1173" y="394"/>
                </a:cubicBezTo>
                <a:moveTo>
                  <a:pt x="1221" y="510"/>
                </a:moveTo>
                <a:cubicBezTo>
                  <a:pt x="1220" y="509"/>
                  <a:pt x="1220" y="508"/>
                  <a:pt x="1218" y="507"/>
                </a:cubicBezTo>
                <a:cubicBezTo>
                  <a:pt x="1218" y="507"/>
                  <a:pt x="1218" y="507"/>
                  <a:pt x="1218" y="507"/>
                </a:cubicBezTo>
                <a:cubicBezTo>
                  <a:pt x="1218" y="507"/>
                  <a:pt x="1216" y="505"/>
                  <a:pt x="1214" y="502"/>
                </a:cubicBezTo>
                <a:cubicBezTo>
                  <a:pt x="1212" y="500"/>
                  <a:pt x="1210" y="497"/>
                  <a:pt x="1209" y="494"/>
                </a:cubicBezTo>
                <a:cubicBezTo>
                  <a:pt x="1207" y="487"/>
                  <a:pt x="1204" y="478"/>
                  <a:pt x="1200" y="473"/>
                </a:cubicBezTo>
                <a:cubicBezTo>
                  <a:pt x="1196" y="469"/>
                  <a:pt x="1194" y="457"/>
                  <a:pt x="1190" y="448"/>
                </a:cubicBezTo>
                <a:cubicBezTo>
                  <a:pt x="1186" y="440"/>
                  <a:pt x="1183" y="430"/>
                  <a:pt x="1179" y="423"/>
                </a:cubicBezTo>
                <a:cubicBezTo>
                  <a:pt x="1179" y="422"/>
                  <a:pt x="1179" y="421"/>
                  <a:pt x="1178" y="420"/>
                </a:cubicBezTo>
                <a:cubicBezTo>
                  <a:pt x="1180" y="419"/>
                  <a:pt x="1182" y="419"/>
                  <a:pt x="1183" y="419"/>
                </a:cubicBezTo>
                <a:cubicBezTo>
                  <a:pt x="1184" y="419"/>
                  <a:pt x="1184" y="419"/>
                  <a:pt x="1184" y="419"/>
                </a:cubicBezTo>
                <a:cubicBezTo>
                  <a:pt x="1185" y="424"/>
                  <a:pt x="1190" y="432"/>
                  <a:pt x="1191" y="437"/>
                </a:cubicBezTo>
                <a:cubicBezTo>
                  <a:pt x="1191" y="441"/>
                  <a:pt x="1194" y="443"/>
                  <a:pt x="1195" y="444"/>
                </a:cubicBezTo>
                <a:cubicBezTo>
                  <a:pt x="1197" y="445"/>
                  <a:pt x="1197" y="445"/>
                  <a:pt x="1197" y="447"/>
                </a:cubicBezTo>
                <a:cubicBezTo>
                  <a:pt x="1198" y="450"/>
                  <a:pt x="1199" y="455"/>
                  <a:pt x="1201" y="459"/>
                </a:cubicBezTo>
                <a:cubicBezTo>
                  <a:pt x="1201" y="462"/>
                  <a:pt x="1202" y="464"/>
                  <a:pt x="1203" y="465"/>
                </a:cubicBezTo>
                <a:cubicBezTo>
                  <a:pt x="1204" y="467"/>
                  <a:pt x="1204" y="468"/>
                  <a:pt x="1205" y="469"/>
                </a:cubicBezTo>
                <a:cubicBezTo>
                  <a:pt x="1206" y="470"/>
                  <a:pt x="1209" y="473"/>
                  <a:pt x="1211" y="476"/>
                </a:cubicBezTo>
                <a:cubicBezTo>
                  <a:pt x="1214" y="478"/>
                  <a:pt x="1216" y="482"/>
                  <a:pt x="1217" y="483"/>
                </a:cubicBezTo>
                <a:cubicBezTo>
                  <a:pt x="1218" y="486"/>
                  <a:pt x="1220" y="490"/>
                  <a:pt x="1221" y="499"/>
                </a:cubicBezTo>
                <a:cubicBezTo>
                  <a:pt x="1222" y="503"/>
                  <a:pt x="1223" y="508"/>
                  <a:pt x="1224" y="512"/>
                </a:cubicBezTo>
                <a:cubicBezTo>
                  <a:pt x="1224" y="513"/>
                  <a:pt x="1224" y="514"/>
                  <a:pt x="1224" y="514"/>
                </a:cubicBezTo>
                <a:cubicBezTo>
                  <a:pt x="1223" y="513"/>
                  <a:pt x="1222" y="511"/>
                  <a:pt x="1221" y="510"/>
                </a:cubicBezTo>
                <a:moveTo>
                  <a:pt x="1266" y="312"/>
                </a:moveTo>
                <a:cubicBezTo>
                  <a:pt x="1267" y="313"/>
                  <a:pt x="1268" y="313"/>
                  <a:pt x="1269" y="313"/>
                </a:cubicBezTo>
                <a:cubicBezTo>
                  <a:pt x="1270" y="313"/>
                  <a:pt x="1271" y="313"/>
                  <a:pt x="1271" y="313"/>
                </a:cubicBezTo>
                <a:cubicBezTo>
                  <a:pt x="1271" y="313"/>
                  <a:pt x="1271" y="313"/>
                  <a:pt x="1271" y="313"/>
                </a:cubicBezTo>
                <a:cubicBezTo>
                  <a:pt x="1273" y="315"/>
                  <a:pt x="1274" y="318"/>
                  <a:pt x="1276" y="322"/>
                </a:cubicBezTo>
                <a:cubicBezTo>
                  <a:pt x="1278" y="324"/>
                  <a:pt x="1280" y="325"/>
                  <a:pt x="1281" y="326"/>
                </a:cubicBezTo>
                <a:cubicBezTo>
                  <a:pt x="1282" y="326"/>
                  <a:pt x="1283" y="326"/>
                  <a:pt x="1284" y="327"/>
                </a:cubicBezTo>
                <a:cubicBezTo>
                  <a:pt x="1283" y="327"/>
                  <a:pt x="1283" y="328"/>
                  <a:pt x="1282" y="329"/>
                </a:cubicBezTo>
                <a:cubicBezTo>
                  <a:pt x="1281" y="330"/>
                  <a:pt x="1280" y="331"/>
                  <a:pt x="1280" y="333"/>
                </a:cubicBezTo>
                <a:cubicBezTo>
                  <a:pt x="1280" y="335"/>
                  <a:pt x="1281" y="336"/>
                  <a:pt x="1282" y="337"/>
                </a:cubicBezTo>
                <a:cubicBezTo>
                  <a:pt x="1283" y="338"/>
                  <a:pt x="1284" y="342"/>
                  <a:pt x="1285" y="346"/>
                </a:cubicBezTo>
                <a:cubicBezTo>
                  <a:pt x="1286" y="350"/>
                  <a:pt x="1287" y="354"/>
                  <a:pt x="1287" y="356"/>
                </a:cubicBezTo>
                <a:cubicBezTo>
                  <a:pt x="1286" y="356"/>
                  <a:pt x="1285" y="357"/>
                  <a:pt x="1283" y="357"/>
                </a:cubicBezTo>
                <a:cubicBezTo>
                  <a:pt x="1281" y="358"/>
                  <a:pt x="1279" y="358"/>
                  <a:pt x="1277" y="358"/>
                </a:cubicBezTo>
                <a:cubicBezTo>
                  <a:pt x="1277" y="358"/>
                  <a:pt x="1276" y="358"/>
                  <a:pt x="1276" y="358"/>
                </a:cubicBezTo>
                <a:cubicBezTo>
                  <a:pt x="1273" y="357"/>
                  <a:pt x="1263" y="353"/>
                  <a:pt x="1260" y="352"/>
                </a:cubicBezTo>
                <a:cubicBezTo>
                  <a:pt x="1259" y="352"/>
                  <a:pt x="1258" y="348"/>
                  <a:pt x="1258" y="345"/>
                </a:cubicBezTo>
                <a:cubicBezTo>
                  <a:pt x="1258" y="344"/>
                  <a:pt x="1258" y="343"/>
                  <a:pt x="1258" y="342"/>
                </a:cubicBezTo>
                <a:cubicBezTo>
                  <a:pt x="1259" y="342"/>
                  <a:pt x="1259" y="342"/>
                  <a:pt x="1259" y="342"/>
                </a:cubicBezTo>
                <a:cubicBezTo>
                  <a:pt x="1262" y="342"/>
                  <a:pt x="1264" y="342"/>
                  <a:pt x="1265" y="340"/>
                </a:cubicBezTo>
                <a:cubicBezTo>
                  <a:pt x="1266" y="339"/>
                  <a:pt x="1268" y="337"/>
                  <a:pt x="1270" y="335"/>
                </a:cubicBezTo>
                <a:cubicBezTo>
                  <a:pt x="1271" y="334"/>
                  <a:pt x="1272" y="333"/>
                  <a:pt x="1272" y="331"/>
                </a:cubicBezTo>
                <a:cubicBezTo>
                  <a:pt x="1272" y="329"/>
                  <a:pt x="1270" y="328"/>
                  <a:pt x="1269" y="327"/>
                </a:cubicBezTo>
                <a:cubicBezTo>
                  <a:pt x="1266" y="324"/>
                  <a:pt x="1260" y="323"/>
                  <a:pt x="1258" y="323"/>
                </a:cubicBezTo>
                <a:cubicBezTo>
                  <a:pt x="1258" y="323"/>
                  <a:pt x="1258" y="323"/>
                  <a:pt x="1258" y="323"/>
                </a:cubicBezTo>
                <a:cubicBezTo>
                  <a:pt x="1257" y="322"/>
                  <a:pt x="1255" y="319"/>
                  <a:pt x="1253" y="315"/>
                </a:cubicBezTo>
                <a:cubicBezTo>
                  <a:pt x="1251" y="312"/>
                  <a:pt x="1248" y="308"/>
                  <a:pt x="1247" y="306"/>
                </a:cubicBezTo>
                <a:cubicBezTo>
                  <a:pt x="1247" y="305"/>
                  <a:pt x="1247" y="304"/>
                  <a:pt x="1247" y="303"/>
                </a:cubicBezTo>
                <a:cubicBezTo>
                  <a:pt x="1247" y="301"/>
                  <a:pt x="1248" y="297"/>
                  <a:pt x="1252" y="294"/>
                </a:cubicBezTo>
                <a:cubicBezTo>
                  <a:pt x="1252" y="294"/>
                  <a:pt x="1252" y="294"/>
                  <a:pt x="1252" y="294"/>
                </a:cubicBezTo>
                <a:cubicBezTo>
                  <a:pt x="1252" y="294"/>
                  <a:pt x="1252" y="294"/>
                  <a:pt x="1253" y="294"/>
                </a:cubicBezTo>
                <a:cubicBezTo>
                  <a:pt x="1254" y="294"/>
                  <a:pt x="1258" y="296"/>
                  <a:pt x="1262" y="296"/>
                </a:cubicBezTo>
                <a:cubicBezTo>
                  <a:pt x="1263" y="296"/>
                  <a:pt x="1265" y="296"/>
                  <a:pt x="1266" y="294"/>
                </a:cubicBezTo>
                <a:cubicBezTo>
                  <a:pt x="1270" y="292"/>
                  <a:pt x="1273" y="289"/>
                  <a:pt x="1275" y="287"/>
                </a:cubicBezTo>
                <a:cubicBezTo>
                  <a:pt x="1276" y="287"/>
                  <a:pt x="1278" y="288"/>
                  <a:pt x="1280" y="289"/>
                </a:cubicBezTo>
                <a:cubicBezTo>
                  <a:pt x="1282" y="289"/>
                  <a:pt x="1284" y="291"/>
                  <a:pt x="1284" y="291"/>
                </a:cubicBezTo>
                <a:cubicBezTo>
                  <a:pt x="1285" y="293"/>
                  <a:pt x="1286" y="295"/>
                  <a:pt x="1287" y="297"/>
                </a:cubicBezTo>
                <a:cubicBezTo>
                  <a:pt x="1288" y="297"/>
                  <a:pt x="1289" y="298"/>
                  <a:pt x="1289" y="299"/>
                </a:cubicBezTo>
                <a:cubicBezTo>
                  <a:pt x="1289" y="299"/>
                  <a:pt x="1289" y="299"/>
                  <a:pt x="1289" y="299"/>
                </a:cubicBezTo>
                <a:cubicBezTo>
                  <a:pt x="1288" y="299"/>
                  <a:pt x="1286" y="300"/>
                  <a:pt x="1284" y="300"/>
                </a:cubicBezTo>
                <a:cubicBezTo>
                  <a:pt x="1282" y="300"/>
                  <a:pt x="1280" y="299"/>
                  <a:pt x="1280" y="299"/>
                </a:cubicBezTo>
                <a:cubicBezTo>
                  <a:pt x="1279" y="297"/>
                  <a:pt x="1277" y="297"/>
                  <a:pt x="1275" y="297"/>
                </a:cubicBezTo>
                <a:cubicBezTo>
                  <a:pt x="1270" y="297"/>
                  <a:pt x="1266" y="301"/>
                  <a:pt x="1266" y="307"/>
                </a:cubicBezTo>
                <a:cubicBezTo>
                  <a:pt x="1265" y="308"/>
                  <a:pt x="1265" y="308"/>
                  <a:pt x="1265" y="309"/>
                </a:cubicBezTo>
                <a:cubicBezTo>
                  <a:pt x="1265" y="310"/>
                  <a:pt x="1266" y="311"/>
                  <a:pt x="1266" y="312"/>
                </a:cubicBezTo>
                <a:moveTo>
                  <a:pt x="1423" y="146"/>
                </a:moveTo>
                <a:cubicBezTo>
                  <a:pt x="1422" y="147"/>
                  <a:pt x="1420" y="147"/>
                  <a:pt x="1419" y="147"/>
                </a:cubicBezTo>
                <a:cubicBezTo>
                  <a:pt x="1417" y="147"/>
                  <a:pt x="1416" y="146"/>
                  <a:pt x="1416" y="145"/>
                </a:cubicBezTo>
                <a:cubicBezTo>
                  <a:pt x="1415" y="143"/>
                  <a:pt x="1413" y="141"/>
                  <a:pt x="1411" y="141"/>
                </a:cubicBezTo>
                <a:cubicBezTo>
                  <a:pt x="1411" y="141"/>
                  <a:pt x="1412" y="140"/>
                  <a:pt x="1412" y="140"/>
                </a:cubicBezTo>
                <a:cubicBezTo>
                  <a:pt x="1414" y="140"/>
                  <a:pt x="1418" y="139"/>
                  <a:pt x="1420" y="139"/>
                </a:cubicBezTo>
                <a:cubicBezTo>
                  <a:pt x="1421" y="139"/>
                  <a:pt x="1421" y="139"/>
                  <a:pt x="1421" y="139"/>
                </a:cubicBezTo>
                <a:cubicBezTo>
                  <a:pt x="1421" y="139"/>
                  <a:pt x="1421" y="139"/>
                  <a:pt x="1421" y="139"/>
                </a:cubicBezTo>
                <a:cubicBezTo>
                  <a:pt x="1421" y="141"/>
                  <a:pt x="1422" y="143"/>
                  <a:pt x="1423" y="144"/>
                </a:cubicBezTo>
                <a:cubicBezTo>
                  <a:pt x="1423" y="145"/>
                  <a:pt x="1423" y="145"/>
                  <a:pt x="1424" y="146"/>
                </a:cubicBezTo>
                <a:cubicBezTo>
                  <a:pt x="1423" y="146"/>
                  <a:pt x="1423" y="146"/>
                  <a:pt x="1423" y="146"/>
                </a:cubicBezTo>
                <a:moveTo>
                  <a:pt x="1453" y="134"/>
                </a:moveTo>
                <a:cubicBezTo>
                  <a:pt x="1453" y="134"/>
                  <a:pt x="1453" y="134"/>
                  <a:pt x="1453" y="134"/>
                </a:cubicBezTo>
                <a:cubicBezTo>
                  <a:pt x="1453" y="134"/>
                  <a:pt x="1452" y="134"/>
                  <a:pt x="1452" y="134"/>
                </a:cubicBezTo>
                <a:cubicBezTo>
                  <a:pt x="1452" y="134"/>
                  <a:pt x="1451" y="134"/>
                  <a:pt x="1450" y="131"/>
                </a:cubicBezTo>
                <a:cubicBezTo>
                  <a:pt x="1450" y="129"/>
                  <a:pt x="1450" y="127"/>
                  <a:pt x="1449" y="125"/>
                </a:cubicBezTo>
                <a:cubicBezTo>
                  <a:pt x="1448" y="124"/>
                  <a:pt x="1447" y="123"/>
                  <a:pt x="1446" y="123"/>
                </a:cubicBezTo>
                <a:cubicBezTo>
                  <a:pt x="1447" y="124"/>
                  <a:pt x="1449" y="124"/>
                  <a:pt x="1450" y="125"/>
                </a:cubicBezTo>
                <a:cubicBezTo>
                  <a:pt x="1450" y="125"/>
                  <a:pt x="1451" y="126"/>
                  <a:pt x="1451" y="126"/>
                </a:cubicBezTo>
                <a:cubicBezTo>
                  <a:pt x="1451" y="126"/>
                  <a:pt x="1452" y="126"/>
                  <a:pt x="1452" y="126"/>
                </a:cubicBezTo>
                <a:cubicBezTo>
                  <a:pt x="1452" y="126"/>
                  <a:pt x="1452" y="126"/>
                  <a:pt x="1452" y="126"/>
                </a:cubicBezTo>
                <a:cubicBezTo>
                  <a:pt x="1452" y="127"/>
                  <a:pt x="1453" y="130"/>
                  <a:pt x="1453" y="132"/>
                </a:cubicBezTo>
                <a:cubicBezTo>
                  <a:pt x="1453" y="133"/>
                  <a:pt x="1453" y="133"/>
                  <a:pt x="1453" y="134"/>
                </a:cubicBezTo>
                <a:moveTo>
                  <a:pt x="1035" y="326"/>
                </a:moveTo>
                <a:cubicBezTo>
                  <a:pt x="1032" y="326"/>
                  <a:pt x="1030" y="328"/>
                  <a:pt x="1029" y="330"/>
                </a:cubicBezTo>
                <a:cubicBezTo>
                  <a:pt x="1028" y="332"/>
                  <a:pt x="1027" y="334"/>
                  <a:pt x="1027" y="336"/>
                </a:cubicBezTo>
                <a:cubicBezTo>
                  <a:pt x="1027" y="338"/>
                  <a:pt x="1028" y="341"/>
                  <a:pt x="1029" y="342"/>
                </a:cubicBezTo>
                <a:cubicBezTo>
                  <a:pt x="1031" y="344"/>
                  <a:pt x="1032" y="345"/>
                  <a:pt x="1034" y="345"/>
                </a:cubicBezTo>
                <a:cubicBezTo>
                  <a:pt x="1037" y="345"/>
                  <a:pt x="1040" y="343"/>
                  <a:pt x="1041" y="340"/>
                </a:cubicBezTo>
                <a:cubicBezTo>
                  <a:pt x="1039" y="339"/>
                  <a:pt x="1039" y="339"/>
                  <a:pt x="1039" y="339"/>
                </a:cubicBezTo>
                <a:cubicBezTo>
                  <a:pt x="1041" y="340"/>
                  <a:pt x="1041" y="340"/>
                  <a:pt x="1041" y="340"/>
                </a:cubicBezTo>
                <a:cubicBezTo>
                  <a:pt x="1042" y="339"/>
                  <a:pt x="1042" y="337"/>
                  <a:pt x="1042" y="336"/>
                </a:cubicBezTo>
                <a:cubicBezTo>
                  <a:pt x="1042" y="334"/>
                  <a:pt x="1041" y="331"/>
                  <a:pt x="1040" y="330"/>
                </a:cubicBezTo>
                <a:cubicBezTo>
                  <a:pt x="1039" y="328"/>
                  <a:pt x="1037" y="327"/>
                  <a:pt x="1035" y="326"/>
                </a:cubicBezTo>
                <a:moveTo>
                  <a:pt x="839" y="115"/>
                </a:moveTo>
                <a:cubicBezTo>
                  <a:pt x="839" y="115"/>
                  <a:pt x="840" y="115"/>
                  <a:pt x="840" y="115"/>
                </a:cubicBezTo>
                <a:cubicBezTo>
                  <a:pt x="843" y="115"/>
                  <a:pt x="846" y="116"/>
                  <a:pt x="848" y="116"/>
                </a:cubicBezTo>
                <a:cubicBezTo>
                  <a:pt x="850" y="116"/>
                  <a:pt x="851" y="116"/>
                  <a:pt x="853" y="115"/>
                </a:cubicBezTo>
                <a:cubicBezTo>
                  <a:pt x="854" y="114"/>
                  <a:pt x="855" y="112"/>
                  <a:pt x="855" y="110"/>
                </a:cubicBezTo>
                <a:cubicBezTo>
                  <a:pt x="855" y="110"/>
                  <a:pt x="855" y="110"/>
                  <a:pt x="855" y="110"/>
                </a:cubicBezTo>
                <a:cubicBezTo>
                  <a:pt x="852" y="110"/>
                  <a:pt x="852" y="110"/>
                  <a:pt x="852" y="110"/>
                </a:cubicBezTo>
                <a:cubicBezTo>
                  <a:pt x="855" y="110"/>
                  <a:pt x="855" y="110"/>
                  <a:pt x="855" y="110"/>
                </a:cubicBezTo>
                <a:cubicBezTo>
                  <a:pt x="855" y="108"/>
                  <a:pt x="855" y="107"/>
                  <a:pt x="855" y="106"/>
                </a:cubicBezTo>
                <a:cubicBezTo>
                  <a:pt x="855" y="101"/>
                  <a:pt x="855" y="97"/>
                  <a:pt x="856" y="95"/>
                </a:cubicBezTo>
                <a:cubicBezTo>
                  <a:pt x="857" y="94"/>
                  <a:pt x="858" y="93"/>
                  <a:pt x="859" y="92"/>
                </a:cubicBezTo>
                <a:cubicBezTo>
                  <a:pt x="859" y="91"/>
                  <a:pt x="861" y="90"/>
                  <a:pt x="861" y="88"/>
                </a:cubicBezTo>
                <a:cubicBezTo>
                  <a:pt x="861" y="86"/>
                  <a:pt x="860" y="85"/>
                  <a:pt x="859" y="85"/>
                </a:cubicBezTo>
                <a:cubicBezTo>
                  <a:pt x="858" y="84"/>
                  <a:pt x="857" y="84"/>
                  <a:pt x="856" y="84"/>
                </a:cubicBezTo>
                <a:cubicBezTo>
                  <a:pt x="855" y="84"/>
                  <a:pt x="855" y="84"/>
                  <a:pt x="855" y="84"/>
                </a:cubicBezTo>
                <a:cubicBezTo>
                  <a:pt x="855" y="84"/>
                  <a:pt x="855" y="84"/>
                  <a:pt x="854" y="84"/>
                </a:cubicBezTo>
                <a:cubicBezTo>
                  <a:pt x="854" y="84"/>
                  <a:pt x="854" y="83"/>
                  <a:pt x="853" y="82"/>
                </a:cubicBezTo>
                <a:cubicBezTo>
                  <a:pt x="853" y="81"/>
                  <a:pt x="853" y="80"/>
                  <a:pt x="853" y="80"/>
                </a:cubicBezTo>
                <a:cubicBezTo>
                  <a:pt x="853" y="77"/>
                  <a:pt x="855" y="74"/>
                  <a:pt x="857" y="72"/>
                </a:cubicBezTo>
                <a:cubicBezTo>
                  <a:pt x="858" y="71"/>
                  <a:pt x="862" y="67"/>
                  <a:pt x="866" y="63"/>
                </a:cubicBezTo>
                <a:cubicBezTo>
                  <a:pt x="870" y="58"/>
                  <a:pt x="875" y="54"/>
                  <a:pt x="877" y="54"/>
                </a:cubicBezTo>
                <a:cubicBezTo>
                  <a:pt x="883" y="51"/>
                  <a:pt x="887" y="46"/>
                  <a:pt x="887" y="41"/>
                </a:cubicBezTo>
                <a:cubicBezTo>
                  <a:pt x="887" y="39"/>
                  <a:pt x="886" y="37"/>
                  <a:pt x="884" y="36"/>
                </a:cubicBezTo>
                <a:cubicBezTo>
                  <a:pt x="881" y="35"/>
                  <a:pt x="877" y="33"/>
                  <a:pt x="872" y="33"/>
                </a:cubicBezTo>
                <a:cubicBezTo>
                  <a:pt x="868" y="33"/>
                  <a:pt x="864" y="34"/>
                  <a:pt x="861" y="37"/>
                </a:cubicBezTo>
                <a:cubicBezTo>
                  <a:pt x="858" y="40"/>
                  <a:pt x="856" y="43"/>
                  <a:pt x="854" y="44"/>
                </a:cubicBezTo>
                <a:cubicBezTo>
                  <a:pt x="852" y="46"/>
                  <a:pt x="851" y="47"/>
                  <a:pt x="849" y="47"/>
                </a:cubicBezTo>
                <a:cubicBezTo>
                  <a:pt x="848" y="47"/>
                  <a:pt x="848" y="47"/>
                  <a:pt x="847" y="46"/>
                </a:cubicBezTo>
                <a:cubicBezTo>
                  <a:pt x="845" y="46"/>
                  <a:pt x="843" y="44"/>
                  <a:pt x="841" y="40"/>
                </a:cubicBezTo>
                <a:cubicBezTo>
                  <a:pt x="840" y="37"/>
                  <a:pt x="839" y="33"/>
                  <a:pt x="836" y="30"/>
                </a:cubicBezTo>
                <a:cubicBezTo>
                  <a:pt x="834" y="27"/>
                  <a:pt x="833" y="22"/>
                  <a:pt x="833" y="18"/>
                </a:cubicBezTo>
                <a:cubicBezTo>
                  <a:pt x="833" y="16"/>
                  <a:pt x="832" y="14"/>
                  <a:pt x="832" y="12"/>
                </a:cubicBezTo>
                <a:cubicBezTo>
                  <a:pt x="831" y="10"/>
                  <a:pt x="829" y="8"/>
                  <a:pt x="827" y="8"/>
                </a:cubicBezTo>
                <a:cubicBezTo>
                  <a:pt x="826" y="8"/>
                  <a:pt x="826" y="8"/>
                  <a:pt x="826" y="8"/>
                </a:cubicBezTo>
                <a:cubicBezTo>
                  <a:pt x="822" y="9"/>
                  <a:pt x="821" y="9"/>
                  <a:pt x="820" y="9"/>
                </a:cubicBezTo>
                <a:cubicBezTo>
                  <a:pt x="819" y="9"/>
                  <a:pt x="816" y="8"/>
                  <a:pt x="812" y="8"/>
                </a:cubicBezTo>
                <a:cubicBezTo>
                  <a:pt x="811" y="8"/>
                  <a:pt x="809" y="8"/>
                  <a:pt x="808" y="9"/>
                </a:cubicBezTo>
                <a:cubicBezTo>
                  <a:pt x="806" y="9"/>
                  <a:pt x="804" y="10"/>
                  <a:pt x="802" y="11"/>
                </a:cubicBezTo>
                <a:cubicBezTo>
                  <a:pt x="802" y="11"/>
                  <a:pt x="802" y="11"/>
                  <a:pt x="802" y="10"/>
                </a:cubicBezTo>
                <a:cubicBezTo>
                  <a:pt x="802" y="8"/>
                  <a:pt x="801" y="7"/>
                  <a:pt x="800" y="6"/>
                </a:cubicBezTo>
                <a:cubicBezTo>
                  <a:pt x="799" y="6"/>
                  <a:pt x="798" y="5"/>
                  <a:pt x="796" y="5"/>
                </a:cubicBezTo>
                <a:cubicBezTo>
                  <a:pt x="789" y="4"/>
                  <a:pt x="778" y="1"/>
                  <a:pt x="769" y="0"/>
                </a:cubicBezTo>
                <a:cubicBezTo>
                  <a:pt x="768" y="0"/>
                  <a:pt x="768" y="0"/>
                  <a:pt x="767" y="0"/>
                </a:cubicBezTo>
                <a:cubicBezTo>
                  <a:pt x="760" y="0"/>
                  <a:pt x="756" y="2"/>
                  <a:pt x="750" y="2"/>
                </a:cubicBezTo>
                <a:cubicBezTo>
                  <a:pt x="742" y="3"/>
                  <a:pt x="731" y="2"/>
                  <a:pt x="723" y="8"/>
                </a:cubicBezTo>
                <a:cubicBezTo>
                  <a:pt x="720" y="10"/>
                  <a:pt x="717" y="11"/>
                  <a:pt x="714" y="12"/>
                </a:cubicBezTo>
                <a:cubicBezTo>
                  <a:pt x="713" y="12"/>
                  <a:pt x="712" y="12"/>
                  <a:pt x="711" y="12"/>
                </a:cubicBezTo>
                <a:cubicBezTo>
                  <a:pt x="710" y="13"/>
                  <a:pt x="710" y="13"/>
                  <a:pt x="709" y="13"/>
                </a:cubicBezTo>
                <a:cubicBezTo>
                  <a:pt x="709" y="13"/>
                  <a:pt x="709" y="13"/>
                  <a:pt x="708" y="14"/>
                </a:cubicBezTo>
                <a:cubicBezTo>
                  <a:pt x="706" y="16"/>
                  <a:pt x="704" y="20"/>
                  <a:pt x="703" y="23"/>
                </a:cubicBezTo>
                <a:cubicBezTo>
                  <a:pt x="702" y="24"/>
                  <a:pt x="702" y="25"/>
                  <a:pt x="701" y="26"/>
                </a:cubicBezTo>
                <a:cubicBezTo>
                  <a:pt x="701" y="26"/>
                  <a:pt x="701" y="26"/>
                  <a:pt x="701" y="26"/>
                </a:cubicBezTo>
                <a:cubicBezTo>
                  <a:pt x="700" y="25"/>
                  <a:pt x="700" y="24"/>
                  <a:pt x="699" y="22"/>
                </a:cubicBezTo>
                <a:cubicBezTo>
                  <a:pt x="698" y="21"/>
                  <a:pt x="698" y="20"/>
                  <a:pt x="697" y="19"/>
                </a:cubicBezTo>
                <a:cubicBezTo>
                  <a:pt x="697" y="19"/>
                  <a:pt x="695" y="18"/>
                  <a:pt x="694" y="18"/>
                </a:cubicBezTo>
                <a:cubicBezTo>
                  <a:pt x="692" y="18"/>
                  <a:pt x="691" y="18"/>
                  <a:pt x="690" y="19"/>
                </a:cubicBezTo>
                <a:cubicBezTo>
                  <a:pt x="687" y="21"/>
                  <a:pt x="687" y="25"/>
                  <a:pt x="687" y="28"/>
                </a:cubicBezTo>
                <a:cubicBezTo>
                  <a:pt x="687" y="28"/>
                  <a:pt x="687" y="28"/>
                  <a:pt x="687" y="28"/>
                </a:cubicBezTo>
                <a:cubicBezTo>
                  <a:pt x="687" y="31"/>
                  <a:pt x="687" y="34"/>
                  <a:pt x="686" y="35"/>
                </a:cubicBezTo>
                <a:cubicBezTo>
                  <a:pt x="685" y="37"/>
                  <a:pt x="682" y="38"/>
                  <a:pt x="678" y="38"/>
                </a:cubicBezTo>
                <a:cubicBezTo>
                  <a:pt x="676" y="38"/>
                  <a:pt x="674" y="38"/>
                  <a:pt x="673" y="37"/>
                </a:cubicBezTo>
                <a:cubicBezTo>
                  <a:pt x="671" y="36"/>
                  <a:pt x="667" y="34"/>
                  <a:pt x="660" y="34"/>
                </a:cubicBezTo>
                <a:cubicBezTo>
                  <a:pt x="658" y="34"/>
                  <a:pt x="656" y="34"/>
                  <a:pt x="654" y="34"/>
                </a:cubicBezTo>
                <a:cubicBezTo>
                  <a:pt x="649" y="35"/>
                  <a:pt x="643" y="36"/>
                  <a:pt x="639" y="37"/>
                </a:cubicBezTo>
                <a:cubicBezTo>
                  <a:pt x="636" y="38"/>
                  <a:pt x="634" y="39"/>
                  <a:pt x="633" y="40"/>
                </a:cubicBezTo>
                <a:cubicBezTo>
                  <a:pt x="631" y="42"/>
                  <a:pt x="630" y="43"/>
                  <a:pt x="630" y="45"/>
                </a:cubicBezTo>
                <a:cubicBezTo>
                  <a:pt x="630" y="46"/>
                  <a:pt x="630" y="47"/>
                  <a:pt x="631" y="48"/>
                </a:cubicBezTo>
                <a:cubicBezTo>
                  <a:pt x="631" y="48"/>
                  <a:pt x="631" y="48"/>
                  <a:pt x="631" y="48"/>
                </a:cubicBezTo>
                <a:cubicBezTo>
                  <a:pt x="631" y="49"/>
                  <a:pt x="631" y="49"/>
                  <a:pt x="630" y="49"/>
                </a:cubicBezTo>
                <a:cubicBezTo>
                  <a:pt x="630" y="50"/>
                  <a:pt x="629" y="50"/>
                  <a:pt x="628" y="50"/>
                </a:cubicBezTo>
                <a:cubicBezTo>
                  <a:pt x="628" y="50"/>
                  <a:pt x="627" y="50"/>
                  <a:pt x="627" y="50"/>
                </a:cubicBezTo>
                <a:cubicBezTo>
                  <a:pt x="626" y="49"/>
                  <a:pt x="625" y="49"/>
                  <a:pt x="624" y="49"/>
                </a:cubicBezTo>
                <a:cubicBezTo>
                  <a:pt x="621" y="49"/>
                  <a:pt x="619" y="50"/>
                  <a:pt x="617" y="51"/>
                </a:cubicBezTo>
                <a:cubicBezTo>
                  <a:pt x="614" y="53"/>
                  <a:pt x="612" y="55"/>
                  <a:pt x="612" y="58"/>
                </a:cubicBezTo>
                <a:cubicBezTo>
                  <a:pt x="612" y="59"/>
                  <a:pt x="612" y="59"/>
                  <a:pt x="612" y="59"/>
                </a:cubicBezTo>
                <a:cubicBezTo>
                  <a:pt x="612" y="60"/>
                  <a:pt x="612" y="60"/>
                  <a:pt x="612" y="60"/>
                </a:cubicBezTo>
                <a:cubicBezTo>
                  <a:pt x="612" y="62"/>
                  <a:pt x="612" y="63"/>
                  <a:pt x="611" y="64"/>
                </a:cubicBezTo>
                <a:cubicBezTo>
                  <a:pt x="611" y="65"/>
                  <a:pt x="611" y="65"/>
                  <a:pt x="610" y="65"/>
                </a:cubicBezTo>
                <a:cubicBezTo>
                  <a:pt x="609" y="65"/>
                  <a:pt x="609" y="65"/>
                  <a:pt x="609" y="65"/>
                </a:cubicBezTo>
                <a:cubicBezTo>
                  <a:pt x="608" y="65"/>
                  <a:pt x="607" y="65"/>
                  <a:pt x="607" y="65"/>
                </a:cubicBezTo>
                <a:cubicBezTo>
                  <a:pt x="601" y="65"/>
                  <a:pt x="598" y="69"/>
                  <a:pt x="597" y="74"/>
                </a:cubicBezTo>
                <a:cubicBezTo>
                  <a:pt x="597" y="74"/>
                  <a:pt x="595" y="76"/>
                  <a:pt x="592" y="77"/>
                </a:cubicBezTo>
                <a:cubicBezTo>
                  <a:pt x="591" y="77"/>
                  <a:pt x="590" y="77"/>
                  <a:pt x="589" y="78"/>
                </a:cubicBezTo>
                <a:cubicBezTo>
                  <a:pt x="588" y="78"/>
                  <a:pt x="588" y="78"/>
                  <a:pt x="588" y="78"/>
                </a:cubicBezTo>
                <a:cubicBezTo>
                  <a:pt x="588" y="78"/>
                  <a:pt x="587" y="78"/>
                  <a:pt x="587" y="78"/>
                </a:cubicBezTo>
                <a:cubicBezTo>
                  <a:pt x="587" y="78"/>
                  <a:pt x="587" y="78"/>
                  <a:pt x="587" y="78"/>
                </a:cubicBezTo>
                <a:cubicBezTo>
                  <a:pt x="587" y="78"/>
                  <a:pt x="587" y="78"/>
                  <a:pt x="587" y="78"/>
                </a:cubicBezTo>
                <a:cubicBezTo>
                  <a:pt x="586" y="78"/>
                  <a:pt x="586" y="78"/>
                  <a:pt x="586" y="78"/>
                </a:cubicBezTo>
                <a:cubicBezTo>
                  <a:pt x="585" y="78"/>
                  <a:pt x="582" y="78"/>
                  <a:pt x="580" y="78"/>
                </a:cubicBezTo>
                <a:cubicBezTo>
                  <a:pt x="579" y="79"/>
                  <a:pt x="578" y="79"/>
                  <a:pt x="577" y="79"/>
                </a:cubicBezTo>
                <a:cubicBezTo>
                  <a:pt x="576" y="80"/>
                  <a:pt x="574" y="81"/>
                  <a:pt x="574" y="83"/>
                </a:cubicBezTo>
                <a:cubicBezTo>
                  <a:pt x="574" y="85"/>
                  <a:pt x="575" y="86"/>
                  <a:pt x="576" y="87"/>
                </a:cubicBezTo>
                <a:cubicBezTo>
                  <a:pt x="578" y="89"/>
                  <a:pt x="581" y="89"/>
                  <a:pt x="583" y="89"/>
                </a:cubicBezTo>
                <a:cubicBezTo>
                  <a:pt x="583" y="89"/>
                  <a:pt x="584" y="89"/>
                  <a:pt x="584" y="89"/>
                </a:cubicBezTo>
                <a:cubicBezTo>
                  <a:pt x="585" y="89"/>
                  <a:pt x="586" y="89"/>
                  <a:pt x="587" y="89"/>
                </a:cubicBezTo>
                <a:cubicBezTo>
                  <a:pt x="588" y="89"/>
                  <a:pt x="590" y="91"/>
                  <a:pt x="591" y="94"/>
                </a:cubicBezTo>
                <a:cubicBezTo>
                  <a:pt x="593" y="96"/>
                  <a:pt x="594" y="98"/>
                  <a:pt x="597" y="100"/>
                </a:cubicBezTo>
                <a:cubicBezTo>
                  <a:pt x="598" y="100"/>
                  <a:pt x="599" y="101"/>
                  <a:pt x="600" y="101"/>
                </a:cubicBezTo>
                <a:cubicBezTo>
                  <a:pt x="602" y="101"/>
                  <a:pt x="605" y="99"/>
                  <a:pt x="607" y="97"/>
                </a:cubicBezTo>
                <a:cubicBezTo>
                  <a:pt x="607" y="96"/>
                  <a:pt x="608" y="95"/>
                  <a:pt x="608" y="94"/>
                </a:cubicBezTo>
                <a:cubicBezTo>
                  <a:pt x="609" y="95"/>
                  <a:pt x="609" y="96"/>
                  <a:pt x="611" y="96"/>
                </a:cubicBezTo>
                <a:cubicBezTo>
                  <a:pt x="612" y="97"/>
                  <a:pt x="613" y="97"/>
                  <a:pt x="615" y="97"/>
                </a:cubicBezTo>
                <a:cubicBezTo>
                  <a:pt x="619" y="97"/>
                  <a:pt x="624" y="96"/>
                  <a:pt x="626" y="96"/>
                </a:cubicBezTo>
                <a:cubicBezTo>
                  <a:pt x="626" y="96"/>
                  <a:pt x="626" y="96"/>
                  <a:pt x="626" y="96"/>
                </a:cubicBezTo>
                <a:cubicBezTo>
                  <a:pt x="627" y="96"/>
                  <a:pt x="631" y="97"/>
                  <a:pt x="635" y="98"/>
                </a:cubicBezTo>
                <a:cubicBezTo>
                  <a:pt x="639" y="98"/>
                  <a:pt x="643" y="100"/>
                  <a:pt x="645" y="100"/>
                </a:cubicBezTo>
                <a:cubicBezTo>
                  <a:pt x="647" y="102"/>
                  <a:pt x="650" y="103"/>
                  <a:pt x="653" y="104"/>
                </a:cubicBezTo>
                <a:cubicBezTo>
                  <a:pt x="656" y="105"/>
                  <a:pt x="659" y="107"/>
                  <a:pt x="659" y="108"/>
                </a:cubicBezTo>
                <a:cubicBezTo>
                  <a:pt x="660" y="110"/>
                  <a:pt x="661" y="115"/>
                  <a:pt x="662" y="120"/>
                </a:cubicBezTo>
                <a:cubicBezTo>
                  <a:pt x="662" y="123"/>
                  <a:pt x="662" y="125"/>
                  <a:pt x="662" y="128"/>
                </a:cubicBezTo>
                <a:cubicBezTo>
                  <a:pt x="663" y="130"/>
                  <a:pt x="663" y="131"/>
                  <a:pt x="664" y="133"/>
                </a:cubicBezTo>
                <a:cubicBezTo>
                  <a:pt x="664" y="133"/>
                  <a:pt x="666" y="134"/>
                  <a:pt x="666" y="134"/>
                </a:cubicBezTo>
                <a:cubicBezTo>
                  <a:pt x="667" y="134"/>
                  <a:pt x="667" y="134"/>
                  <a:pt x="667" y="134"/>
                </a:cubicBezTo>
                <a:cubicBezTo>
                  <a:pt x="667" y="135"/>
                  <a:pt x="667" y="137"/>
                  <a:pt x="667" y="138"/>
                </a:cubicBezTo>
                <a:cubicBezTo>
                  <a:pt x="667" y="140"/>
                  <a:pt x="667" y="142"/>
                  <a:pt x="668" y="143"/>
                </a:cubicBezTo>
                <a:cubicBezTo>
                  <a:pt x="669" y="145"/>
                  <a:pt x="670" y="146"/>
                  <a:pt x="672" y="146"/>
                </a:cubicBezTo>
                <a:cubicBezTo>
                  <a:pt x="673" y="146"/>
                  <a:pt x="674" y="146"/>
                  <a:pt x="675" y="147"/>
                </a:cubicBezTo>
                <a:cubicBezTo>
                  <a:pt x="675" y="147"/>
                  <a:pt x="674" y="148"/>
                  <a:pt x="674" y="149"/>
                </a:cubicBezTo>
                <a:cubicBezTo>
                  <a:pt x="673" y="150"/>
                  <a:pt x="672" y="152"/>
                  <a:pt x="671" y="154"/>
                </a:cubicBezTo>
                <a:cubicBezTo>
                  <a:pt x="671" y="154"/>
                  <a:pt x="671" y="154"/>
                  <a:pt x="671" y="155"/>
                </a:cubicBezTo>
                <a:cubicBezTo>
                  <a:pt x="672" y="158"/>
                  <a:pt x="676" y="167"/>
                  <a:pt x="677" y="169"/>
                </a:cubicBezTo>
                <a:cubicBezTo>
                  <a:pt x="679" y="171"/>
                  <a:pt x="680" y="172"/>
                  <a:pt x="683" y="173"/>
                </a:cubicBezTo>
                <a:cubicBezTo>
                  <a:pt x="683" y="173"/>
                  <a:pt x="683" y="173"/>
                  <a:pt x="683" y="173"/>
                </a:cubicBezTo>
                <a:cubicBezTo>
                  <a:pt x="683" y="174"/>
                  <a:pt x="683" y="174"/>
                  <a:pt x="683" y="175"/>
                </a:cubicBezTo>
                <a:cubicBezTo>
                  <a:pt x="683" y="175"/>
                  <a:pt x="683" y="176"/>
                  <a:pt x="683" y="177"/>
                </a:cubicBezTo>
                <a:cubicBezTo>
                  <a:pt x="684" y="178"/>
                  <a:pt x="685" y="180"/>
                  <a:pt x="686" y="182"/>
                </a:cubicBezTo>
                <a:cubicBezTo>
                  <a:pt x="687" y="185"/>
                  <a:pt x="689" y="187"/>
                  <a:pt x="691" y="188"/>
                </a:cubicBezTo>
                <a:cubicBezTo>
                  <a:pt x="693" y="189"/>
                  <a:pt x="696" y="191"/>
                  <a:pt x="698" y="193"/>
                </a:cubicBezTo>
                <a:cubicBezTo>
                  <a:pt x="701" y="195"/>
                  <a:pt x="704" y="198"/>
                  <a:pt x="704" y="198"/>
                </a:cubicBezTo>
                <a:cubicBezTo>
                  <a:pt x="704" y="200"/>
                  <a:pt x="706" y="201"/>
                  <a:pt x="707" y="201"/>
                </a:cubicBezTo>
                <a:cubicBezTo>
                  <a:pt x="710" y="201"/>
                  <a:pt x="711" y="200"/>
                  <a:pt x="713" y="199"/>
                </a:cubicBezTo>
                <a:cubicBezTo>
                  <a:pt x="714" y="199"/>
                  <a:pt x="714" y="199"/>
                  <a:pt x="714" y="198"/>
                </a:cubicBezTo>
                <a:cubicBezTo>
                  <a:pt x="715" y="199"/>
                  <a:pt x="715" y="200"/>
                  <a:pt x="715" y="201"/>
                </a:cubicBezTo>
                <a:cubicBezTo>
                  <a:pt x="716" y="203"/>
                  <a:pt x="717" y="205"/>
                  <a:pt x="720" y="206"/>
                </a:cubicBezTo>
                <a:cubicBezTo>
                  <a:pt x="721" y="206"/>
                  <a:pt x="722" y="206"/>
                  <a:pt x="722" y="206"/>
                </a:cubicBezTo>
                <a:cubicBezTo>
                  <a:pt x="722" y="206"/>
                  <a:pt x="722" y="206"/>
                  <a:pt x="722" y="206"/>
                </a:cubicBezTo>
                <a:cubicBezTo>
                  <a:pt x="726" y="206"/>
                  <a:pt x="729" y="204"/>
                  <a:pt x="731" y="201"/>
                </a:cubicBezTo>
                <a:cubicBezTo>
                  <a:pt x="736" y="196"/>
                  <a:pt x="735" y="191"/>
                  <a:pt x="735" y="188"/>
                </a:cubicBezTo>
                <a:cubicBezTo>
                  <a:pt x="735" y="187"/>
                  <a:pt x="735" y="186"/>
                  <a:pt x="735" y="185"/>
                </a:cubicBezTo>
                <a:cubicBezTo>
                  <a:pt x="735" y="185"/>
                  <a:pt x="736" y="185"/>
                  <a:pt x="736" y="185"/>
                </a:cubicBezTo>
                <a:cubicBezTo>
                  <a:pt x="737" y="185"/>
                  <a:pt x="737" y="186"/>
                  <a:pt x="738" y="186"/>
                </a:cubicBezTo>
                <a:cubicBezTo>
                  <a:pt x="740" y="186"/>
                  <a:pt x="742" y="185"/>
                  <a:pt x="743" y="184"/>
                </a:cubicBezTo>
                <a:cubicBezTo>
                  <a:pt x="744" y="182"/>
                  <a:pt x="744" y="181"/>
                  <a:pt x="744" y="179"/>
                </a:cubicBezTo>
                <a:cubicBezTo>
                  <a:pt x="744" y="179"/>
                  <a:pt x="744" y="178"/>
                  <a:pt x="744" y="178"/>
                </a:cubicBezTo>
                <a:cubicBezTo>
                  <a:pt x="744" y="175"/>
                  <a:pt x="743" y="173"/>
                  <a:pt x="743" y="172"/>
                </a:cubicBezTo>
                <a:cubicBezTo>
                  <a:pt x="743" y="172"/>
                  <a:pt x="743" y="172"/>
                  <a:pt x="743" y="172"/>
                </a:cubicBezTo>
                <a:cubicBezTo>
                  <a:pt x="743" y="172"/>
                  <a:pt x="744" y="171"/>
                  <a:pt x="745" y="171"/>
                </a:cubicBezTo>
                <a:cubicBezTo>
                  <a:pt x="749" y="170"/>
                  <a:pt x="751" y="169"/>
                  <a:pt x="753" y="167"/>
                </a:cubicBezTo>
                <a:cubicBezTo>
                  <a:pt x="755" y="166"/>
                  <a:pt x="757" y="165"/>
                  <a:pt x="758" y="165"/>
                </a:cubicBezTo>
                <a:cubicBezTo>
                  <a:pt x="760" y="165"/>
                  <a:pt x="765" y="166"/>
                  <a:pt x="769" y="166"/>
                </a:cubicBezTo>
                <a:cubicBezTo>
                  <a:pt x="770" y="166"/>
                  <a:pt x="771" y="166"/>
                  <a:pt x="772" y="166"/>
                </a:cubicBezTo>
                <a:cubicBezTo>
                  <a:pt x="773" y="166"/>
                  <a:pt x="774" y="165"/>
                  <a:pt x="775" y="164"/>
                </a:cubicBezTo>
                <a:cubicBezTo>
                  <a:pt x="776" y="163"/>
                  <a:pt x="777" y="160"/>
                  <a:pt x="779" y="158"/>
                </a:cubicBezTo>
                <a:cubicBezTo>
                  <a:pt x="780" y="157"/>
                  <a:pt x="781" y="156"/>
                  <a:pt x="781" y="155"/>
                </a:cubicBezTo>
                <a:cubicBezTo>
                  <a:pt x="782" y="155"/>
                  <a:pt x="782" y="154"/>
                  <a:pt x="782" y="154"/>
                </a:cubicBezTo>
                <a:cubicBezTo>
                  <a:pt x="782" y="154"/>
                  <a:pt x="782" y="154"/>
                  <a:pt x="783" y="154"/>
                </a:cubicBezTo>
                <a:cubicBezTo>
                  <a:pt x="783" y="154"/>
                  <a:pt x="783" y="154"/>
                  <a:pt x="783" y="154"/>
                </a:cubicBezTo>
                <a:cubicBezTo>
                  <a:pt x="786" y="154"/>
                  <a:pt x="794" y="153"/>
                  <a:pt x="802" y="151"/>
                </a:cubicBezTo>
                <a:cubicBezTo>
                  <a:pt x="806" y="151"/>
                  <a:pt x="810" y="149"/>
                  <a:pt x="813" y="147"/>
                </a:cubicBezTo>
                <a:cubicBezTo>
                  <a:pt x="816" y="146"/>
                  <a:pt x="819" y="145"/>
                  <a:pt x="819" y="145"/>
                </a:cubicBezTo>
                <a:cubicBezTo>
                  <a:pt x="819" y="145"/>
                  <a:pt x="819" y="145"/>
                  <a:pt x="819" y="145"/>
                </a:cubicBezTo>
                <a:cubicBezTo>
                  <a:pt x="820" y="145"/>
                  <a:pt x="821" y="145"/>
                  <a:pt x="823" y="145"/>
                </a:cubicBezTo>
                <a:cubicBezTo>
                  <a:pt x="824" y="145"/>
                  <a:pt x="825" y="145"/>
                  <a:pt x="826" y="144"/>
                </a:cubicBezTo>
                <a:cubicBezTo>
                  <a:pt x="827" y="144"/>
                  <a:pt x="827" y="144"/>
                  <a:pt x="828" y="144"/>
                </a:cubicBezTo>
                <a:cubicBezTo>
                  <a:pt x="829" y="143"/>
                  <a:pt x="830" y="142"/>
                  <a:pt x="830" y="141"/>
                </a:cubicBezTo>
                <a:cubicBezTo>
                  <a:pt x="829" y="140"/>
                  <a:pt x="829" y="140"/>
                  <a:pt x="829" y="139"/>
                </a:cubicBezTo>
                <a:cubicBezTo>
                  <a:pt x="829" y="139"/>
                  <a:pt x="830" y="139"/>
                  <a:pt x="830" y="139"/>
                </a:cubicBezTo>
                <a:cubicBezTo>
                  <a:pt x="831" y="139"/>
                  <a:pt x="832" y="139"/>
                  <a:pt x="833" y="139"/>
                </a:cubicBezTo>
                <a:cubicBezTo>
                  <a:pt x="838" y="138"/>
                  <a:pt x="840" y="134"/>
                  <a:pt x="840" y="131"/>
                </a:cubicBezTo>
                <a:cubicBezTo>
                  <a:pt x="839" y="129"/>
                  <a:pt x="839" y="127"/>
                  <a:pt x="838" y="126"/>
                </a:cubicBezTo>
                <a:cubicBezTo>
                  <a:pt x="838" y="126"/>
                  <a:pt x="836" y="122"/>
                  <a:pt x="835" y="119"/>
                </a:cubicBezTo>
                <a:cubicBezTo>
                  <a:pt x="835" y="118"/>
                  <a:pt x="835" y="118"/>
                  <a:pt x="835" y="117"/>
                </a:cubicBezTo>
                <a:cubicBezTo>
                  <a:pt x="835" y="117"/>
                  <a:pt x="835" y="117"/>
                  <a:pt x="835" y="116"/>
                </a:cubicBezTo>
                <a:cubicBezTo>
                  <a:pt x="836" y="116"/>
                  <a:pt x="837" y="116"/>
                  <a:pt x="839" y="115"/>
                </a:cubicBezTo>
                <a:moveTo>
                  <a:pt x="678" y="126"/>
                </a:moveTo>
                <a:cubicBezTo>
                  <a:pt x="678" y="126"/>
                  <a:pt x="677" y="126"/>
                  <a:pt x="676" y="126"/>
                </a:cubicBezTo>
                <a:cubicBezTo>
                  <a:pt x="676" y="126"/>
                  <a:pt x="675" y="126"/>
                  <a:pt x="675" y="126"/>
                </a:cubicBezTo>
                <a:cubicBezTo>
                  <a:pt x="675" y="125"/>
                  <a:pt x="675" y="125"/>
                  <a:pt x="675" y="125"/>
                </a:cubicBezTo>
                <a:cubicBezTo>
                  <a:pt x="675" y="125"/>
                  <a:pt x="676" y="125"/>
                  <a:pt x="676" y="125"/>
                </a:cubicBezTo>
                <a:cubicBezTo>
                  <a:pt x="677" y="125"/>
                  <a:pt x="679" y="125"/>
                  <a:pt x="680" y="126"/>
                </a:cubicBezTo>
                <a:lnTo>
                  <a:pt x="678" y="126"/>
                </a:lnTo>
                <a:close/>
                <a:moveTo>
                  <a:pt x="687" y="137"/>
                </a:moveTo>
                <a:cubicBezTo>
                  <a:pt x="686" y="137"/>
                  <a:pt x="686" y="138"/>
                  <a:pt x="686" y="139"/>
                </a:cubicBezTo>
                <a:cubicBezTo>
                  <a:pt x="686" y="139"/>
                  <a:pt x="685" y="139"/>
                  <a:pt x="685" y="139"/>
                </a:cubicBezTo>
                <a:cubicBezTo>
                  <a:pt x="685" y="137"/>
                  <a:pt x="686" y="136"/>
                  <a:pt x="686" y="135"/>
                </a:cubicBezTo>
                <a:cubicBezTo>
                  <a:pt x="686" y="136"/>
                  <a:pt x="687" y="136"/>
                  <a:pt x="687" y="137"/>
                </a:cubicBezTo>
                <a:close/>
                <a:moveTo>
                  <a:pt x="818" y="130"/>
                </a:moveTo>
                <a:cubicBezTo>
                  <a:pt x="818" y="129"/>
                  <a:pt x="818" y="128"/>
                  <a:pt x="819" y="127"/>
                </a:cubicBezTo>
                <a:cubicBezTo>
                  <a:pt x="819" y="127"/>
                  <a:pt x="819" y="127"/>
                  <a:pt x="819" y="127"/>
                </a:cubicBezTo>
                <a:cubicBezTo>
                  <a:pt x="820" y="127"/>
                  <a:pt x="820" y="127"/>
                  <a:pt x="821" y="127"/>
                </a:cubicBezTo>
                <a:cubicBezTo>
                  <a:pt x="822" y="128"/>
                  <a:pt x="822" y="129"/>
                  <a:pt x="822" y="129"/>
                </a:cubicBezTo>
                <a:cubicBezTo>
                  <a:pt x="822" y="129"/>
                  <a:pt x="822" y="129"/>
                  <a:pt x="822" y="129"/>
                </a:cubicBezTo>
                <a:cubicBezTo>
                  <a:pt x="822" y="129"/>
                  <a:pt x="822" y="130"/>
                  <a:pt x="822" y="130"/>
                </a:cubicBezTo>
                <a:cubicBezTo>
                  <a:pt x="822" y="131"/>
                  <a:pt x="822" y="131"/>
                  <a:pt x="822" y="132"/>
                </a:cubicBezTo>
                <a:cubicBezTo>
                  <a:pt x="821" y="131"/>
                  <a:pt x="820" y="130"/>
                  <a:pt x="818" y="130"/>
                </a:cubicBezTo>
                <a:moveTo>
                  <a:pt x="886" y="178"/>
                </a:moveTo>
                <a:cubicBezTo>
                  <a:pt x="887" y="178"/>
                  <a:pt x="889" y="177"/>
                  <a:pt x="890" y="177"/>
                </a:cubicBezTo>
                <a:cubicBezTo>
                  <a:pt x="892" y="177"/>
                  <a:pt x="894" y="177"/>
                  <a:pt x="894" y="177"/>
                </a:cubicBezTo>
                <a:cubicBezTo>
                  <a:pt x="895" y="176"/>
                  <a:pt x="895" y="176"/>
                  <a:pt x="896" y="176"/>
                </a:cubicBezTo>
                <a:cubicBezTo>
                  <a:pt x="896" y="176"/>
                  <a:pt x="897" y="175"/>
                  <a:pt x="899" y="173"/>
                </a:cubicBezTo>
                <a:cubicBezTo>
                  <a:pt x="900" y="171"/>
                  <a:pt x="901" y="169"/>
                  <a:pt x="902" y="166"/>
                </a:cubicBezTo>
                <a:cubicBezTo>
                  <a:pt x="902" y="165"/>
                  <a:pt x="901" y="164"/>
                  <a:pt x="900" y="163"/>
                </a:cubicBezTo>
                <a:cubicBezTo>
                  <a:pt x="897" y="160"/>
                  <a:pt x="891" y="158"/>
                  <a:pt x="887" y="157"/>
                </a:cubicBezTo>
                <a:cubicBezTo>
                  <a:pt x="887" y="157"/>
                  <a:pt x="887" y="157"/>
                  <a:pt x="887" y="157"/>
                </a:cubicBezTo>
                <a:cubicBezTo>
                  <a:pt x="882" y="158"/>
                  <a:pt x="880" y="160"/>
                  <a:pt x="875" y="160"/>
                </a:cubicBezTo>
                <a:cubicBezTo>
                  <a:pt x="870" y="160"/>
                  <a:pt x="867" y="162"/>
                  <a:pt x="865" y="161"/>
                </a:cubicBezTo>
                <a:cubicBezTo>
                  <a:pt x="864" y="161"/>
                  <a:pt x="864" y="161"/>
                  <a:pt x="864" y="161"/>
                </a:cubicBezTo>
                <a:cubicBezTo>
                  <a:pt x="861" y="158"/>
                  <a:pt x="855" y="157"/>
                  <a:pt x="851" y="157"/>
                </a:cubicBezTo>
                <a:cubicBezTo>
                  <a:pt x="850" y="157"/>
                  <a:pt x="849" y="157"/>
                  <a:pt x="848" y="157"/>
                </a:cubicBezTo>
                <a:cubicBezTo>
                  <a:pt x="848" y="157"/>
                  <a:pt x="847" y="157"/>
                  <a:pt x="846" y="159"/>
                </a:cubicBezTo>
                <a:cubicBezTo>
                  <a:pt x="846" y="159"/>
                  <a:pt x="845" y="160"/>
                  <a:pt x="845" y="160"/>
                </a:cubicBezTo>
                <a:cubicBezTo>
                  <a:pt x="844" y="161"/>
                  <a:pt x="843" y="163"/>
                  <a:pt x="843" y="164"/>
                </a:cubicBezTo>
                <a:cubicBezTo>
                  <a:pt x="843" y="166"/>
                  <a:pt x="844" y="167"/>
                  <a:pt x="845" y="169"/>
                </a:cubicBezTo>
                <a:cubicBezTo>
                  <a:pt x="846" y="172"/>
                  <a:pt x="847" y="174"/>
                  <a:pt x="848" y="175"/>
                </a:cubicBezTo>
                <a:cubicBezTo>
                  <a:pt x="849" y="177"/>
                  <a:pt x="851" y="178"/>
                  <a:pt x="853" y="178"/>
                </a:cubicBezTo>
                <a:cubicBezTo>
                  <a:pt x="853" y="178"/>
                  <a:pt x="854" y="178"/>
                  <a:pt x="854" y="178"/>
                </a:cubicBezTo>
                <a:cubicBezTo>
                  <a:pt x="854" y="178"/>
                  <a:pt x="856" y="178"/>
                  <a:pt x="857" y="178"/>
                </a:cubicBezTo>
                <a:cubicBezTo>
                  <a:pt x="858" y="178"/>
                  <a:pt x="860" y="178"/>
                  <a:pt x="861" y="179"/>
                </a:cubicBezTo>
                <a:cubicBezTo>
                  <a:pt x="861" y="179"/>
                  <a:pt x="862" y="179"/>
                  <a:pt x="862" y="179"/>
                </a:cubicBezTo>
                <a:cubicBezTo>
                  <a:pt x="862" y="179"/>
                  <a:pt x="862" y="179"/>
                  <a:pt x="862" y="179"/>
                </a:cubicBezTo>
                <a:cubicBezTo>
                  <a:pt x="863" y="182"/>
                  <a:pt x="865" y="185"/>
                  <a:pt x="870" y="185"/>
                </a:cubicBezTo>
                <a:cubicBezTo>
                  <a:pt x="870" y="185"/>
                  <a:pt x="870" y="185"/>
                  <a:pt x="870" y="185"/>
                </a:cubicBezTo>
                <a:cubicBezTo>
                  <a:pt x="871" y="185"/>
                  <a:pt x="872" y="185"/>
                  <a:pt x="874" y="184"/>
                </a:cubicBezTo>
                <a:cubicBezTo>
                  <a:pt x="877" y="183"/>
                  <a:pt x="879" y="183"/>
                  <a:pt x="881" y="182"/>
                </a:cubicBezTo>
                <a:cubicBezTo>
                  <a:pt x="883" y="181"/>
                  <a:pt x="885" y="180"/>
                  <a:pt x="886" y="178"/>
                </a:cubicBezTo>
                <a:moveTo>
                  <a:pt x="1269" y="693"/>
                </a:moveTo>
                <a:cubicBezTo>
                  <a:pt x="1268" y="690"/>
                  <a:pt x="1267" y="687"/>
                  <a:pt x="1264" y="686"/>
                </a:cubicBezTo>
                <a:cubicBezTo>
                  <a:pt x="1263" y="688"/>
                  <a:pt x="1263" y="688"/>
                  <a:pt x="1263" y="688"/>
                </a:cubicBezTo>
                <a:cubicBezTo>
                  <a:pt x="1264" y="686"/>
                  <a:pt x="1264" y="686"/>
                  <a:pt x="1264" y="686"/>
                </a:cubicBezTo>
                <a:cubicBezTo>
                  <a:pt x="1263" y="686"/>
                  <a:pt x="1262" y="685"/>
                  <a:pt x="1261" y="685"/>
                </a:cubicBezTo>
                <a:cubicBezTo>
                  <a:pt x="1259" y="685"/>
                  <a:pt x="1258" y="686"/>
                  <a:pt x="1257" y="688"/>
                </a:cubicBezTo>
                <a:cubicBezTo>
                  <a:pt x="1253" y="691"/>
                  <a:pt x="1252" y="697"/>
                  <a:pt x="1249" y="700"/>
                </a:cubicBezTo>
                <a:cubicBezTo>
                  <a:pt x="1247" y="703"/>
                  <a:pt x="1245" y="706"/>
                  <a:pt x="1243" y="708"/>
                </a:cubicBezTo>
                <a:cubicBezTo>
                  <a:pt x="1242" y="709"/>
                  <a:pt x="1241" y="709"/>
                  <a:pt x="1240" y="710"/>
                </a:cubicBezTo>
                <a:cubicBezTo>
                  <a:pt x="1240" y="710"/>
                  <a:pt x="1240" y="710"/>
                  <a:pt x="1240" y="710"/>
                </a:cubicBezTo>
                <a:cubicBezTo>
                  <a:pt x="1239" y="710"/>
                  <a:pt x="1239" y="710"/>
                  <a:pt x="1239" y="710"/>
                </a:cubicBezTo>
                <a:cubicBezTo>
                  <a:pt x="1237" y="710"/>
                  <a:pt x="1235" y="711"/>
                  <a:pt x="1232" y="713"/>
                </a:cubicBezTo>
                <a:cubicBezTo>
                  <a:pt x="1230" y="715"/>
                  <a:pt x="1227" y="718"/>
                  <a:pt x="1227" y="722"/>
                </a:cubicBezTo>
                <a:cubicBezTo>
                  <a:pt x="1227" y="723"/>
                  <a:pt x="1228" y="725"/>
                  <a:pt x="1228" y="726"/>
                </a:cubicBezTo>
                <a:cubicBezTo>
                  <a:pt x="1230" y="730"/>
                  <a:pt x="1230" y="734"/>
                  <a:pt x="1230" y="737"/>
                </a:cubicBezTo>
                <a:cubicBezTo>
                  <a:pt x="1230" y="740"/>
                  <a:pt x="1229" y="743"/>
                  <a:pt x="1228" y="745"/>
                </a:cubicBezTo>
                <a:cubicBezTo>
                  <a:pt x="1227" y="746"/>
                  <a:pt x="1226" y="748"/>
                  <a:pt x="1226" y="750"/>
                </a:cubicBezTo>
                <a:cubicBezTo>
                  <a:pt x="1227" y="755"/>
                  <a:pt x="1230" y="763"/>
                  <a:pt x="1229" y="767"/>
                </a:cubicBezTo>
                <a:cubicBezTo>
                  <a:pt x="1229" y="767"/>
                  <a:pt x="1229" y="767"/>
                  <a:pt x="1229" y="768"/>
                </a:cubicBezTo>
                <a:cubicBezTo>
                  <a:pt x="1229" y="769"/>
                  <a:pt x="1229" y="770"/>
                  <a:pt x="1229" y="771"/>
                </a:cubicBezTo>
                <a:cubicBezTo>
                  <a:pt x="1229" y="773"/>
                  <a:pt x="1230" y="776"/>
                  <a:pt x="1232" y="778"/>
                </a:cubicBezTo>
                <a:cubicBezTo>
                  <a:pt x="1234" y="780"/>
                  <a:pt x="1237" y="781"/>
                  <a:pt x="1240" y="781"/>
                </a:cubicBezTo>
                <a:cubicBezTo>
                  <a:pt x="1240" y="781"/>
                  <a:pt x="1240" y="781"/>
                  <a:pt x="1240" y="781"/>
                </a:cubicBezTo>
                <a:cubicBezTo>
                  <a:pt x="1244" y="781"/>
                  <a:pt x="1247" y="780"/>
                  <a:pt x="1249" y="778"/>
                </a:cubicBezTo>
                <a:cubicBezTo>
                  <a:pt x="1251" y="776"/>
                  <a:pt x="1253" y="773"/>
                  <a:pt x="1254" y="769"/>
                </a:cubicBezTo>
                <a:cubicBezTo>
                  <a:pt x="1257" y="761"/>
                  <a:pt x="1258" y="754"/>
                  <a:pt x="1260" y="748"/>
                </a:cubicBezTo>
                <a:cubicBezTo>
                  <a:pt x="1262" y="745"/>
                  <a:pt x="1263" y="740"/>
                  <a:pt x="1264" y="735"/>
                </a:cubicBezTo>
                <a:cubicBezTo>
                  <a:pt x="1265" y="731"/>
                  <a:pt x="1266" y="726"/>
                  <a:pt x="1267" y="725"/>
                </a:cubicBezTo>
                <a:cubicBezTo>
                  <a:pt x="1268" y="722"/>
                  <a:pt x="1271" y="712"/>
                  <a:pt x="1271" y="705"/>
                </a:cubicBezTo>
                <a:cubicBezTo>
                  <a:pt x="1271" y="705"/>
                  <a:pt x="1271" y="704"/>
                  <a:pt x="1271" y="703"/>
                </a:cubicBezTo>
                <a:cubicBezTo>
                  <a:pt x="1271" y="700"/>
                  <a:pt x="1270" y="696"/>
                  <a:pt x="1269" y="693"/>
                </a:cubicBezTo>
                <a:moveTo>
                  <a:pt x="1657" y="677"/>
                </a:moveTo>
                <a:cubicBezTo>
                  <a:pt x="1658" y="677"/>
                  <a:pt x="1658" y="677"/>
                  <a:pt x="1658" y="677"/>
                </a:cubicBezTo>
                <a:cubicBezTo>
                  <a:pt x="1660" y="677"/>
                  <a:pt x="1663" y="675"/>
                  <a:pt x="1663" y="671"/>
                </a:cubicBezTo>
                <a:cubicBezTo>
                  <a:pt x="1663" y="671"/>
                  <a:pt x="1663" y="671"/>
                  <a:pt x="1663" y="671"/>
                </a:cubicBezTo>
                <a:cubicBezTo>
                  <a:pt x="1663" y="669"/>
                  <a:pt x="1663" y="667"/>
                  <a:pt x="1661" y="666"/>
                </a:cubicBezTo>
                <a:cubicBezTo>
                  <a:pt x="1660" y="664"/>
                  <a:pt x="1658" y="664"/>
                  <a:pt x="1657" y="664"/>
                </a:cubicBezTo>
                <a:cubicBezTo>
                  <a:pt x="1654" y="664"/>
                  <a:pt x="1651" y="666"/>
                  <a:pt x="1651" y="669"/>
                </a:cubicBezTo>
                <a:cubicBezTo>
                  <a:pt x="1651" y="669"/>
                  <a:pt x="1651" y="670"/>
                  <a:pt x="1651" y="670"/>
                </a:cubicBezTo>
                <a:cubicBezTo>
                  <a:pt x="1651" y="675"/>
                  <a:pt x="1654" y="677"/>
                  <a:pt x="1657" y="677"/>
                </a:cubicBezTo>
                <a:moveTo>
                  <a:pt x="566" y="470"/>
                </a:moveTo>
                <a:cubicBezTo>
                  <a:pt x="566" y="467"/>
                  <a:pt x="564" y="465"/>
                  <a:pt x="562" y="463"/>
                </a:cubicBezTo>
                <a:cubicBezTo>
                  <a:pt x="560" y="461"/>
                  <a:pt x="558" y="459"/>
                  <a:pt x="555" y="459"/>
                </a:cubicBezTo>
                <a:cubicBezTo>
                  <a:pt x="555" y="459"/>
                  <a:pt x="555" y="459"/>
                  <a:pt x="554" y="459"/>
                </a:cubicBezTo>
                <a:cubicBezTo>
                  <a:pt x="554" y="459"/>
                  <a:pt x="554" y="459"/>
                  <a:pt x="554" y="459"/>
                </a:cubicBezTo>
                <a:cubicBezTo>
                  <a:pt x="553" y="459"/>
                  <a:pt x="551" y="459"/>
                  <a:pt x="549" y="457"/>
                </a:cubicBezTo>
                <a:cubicBezTo>
                  <a:pt x="546" y="456"/>
                  <a:pt x="544" y="454"/>
                  <a:pt x="542" y="452"/>
                </a:cubicBezTo>
                <a:cubicBezTo>
                  <a:pt x="537" y="447"/>
                  <a:pt x="530" y="447"/>
                  <a:pt x="527" y="447"/>
                </a:cubicBezTo>
                <a:cubicBezTo>
                  <a:pt x="525" y="447"/>
                  <a:pt x="521" y="448"/>
                  <a:pt x="518" y="449"/>
                </a:cubicBezTo>
                <a:cubicBezTo>
                  <a:pt x="515" y="450"/>
                  <a:pt x="512" y="451"/>
                  <a:pt x="512" y="451"/>
                </a:cubicBezTo>
                <a:cubicBezTo>
                  <a:pt x="511" y="452"/>
                  <a:pt x="510" y="453"/>
                  <a:pt x="510" y="454"/>
                </a:cubicBezTo>
                <a:cubicBezTo>
                  <a:pt x="510" y="454"/>
                  <a:pt x="510" y="454"/>
                  <a:pt x="510" y="455"/>
                </a:cubicBezTo>
                <a:cubicBezTo>
                  <a:pt x="510" y="456"/>
                  <a:pt x="511" y="458"/>
                  <a:pt x="512" y="459"/>
                </a:cubicBezTo>
                <a:cubicBezTo>
                  <a:pt x="514" y="460"/>
                  <a:pt x="515" y="461"/>
                  <a:pt x="517" y="461"/>
                </a:cubicBezTo>
                <a:cubicBezTo>
                  <a:pt x="519" y="461"/>
                  <a:pt x="521" y="460"/>
                  <a:pt x="523" y="460"/>
                </a:cubicBezTo>
                <a:cubicBezTo>
                  <a:pt x="525" y="460"/>
                  <a:pt x="529" y="460"/>
                  <a:pt x="532" y="460"/>
                </a:cubicBezTo>
                <a:cubicBezTo>
                  <a:pt x="533" y="460"/>
                  <a:pt x="535" y="460"/>
                  <a:pt x="536" y="460"/>
                </a:cubicBezTo>
                <a:cubicBezTo>
                  <a:pt x="537" y="461"/>
                  <a:pt x="538" y="461"/>
                  <a:pt x="538" y="461"/>
                </a:cubicBezTo>
                <a:cubicBezTo>
                  <a:pt x="538" y="461"/>
                  <a:pt x="538" y="461"/>
                  <a:pt x="538" y="461"/>
                </a:cubicBezTo>
                <a:cubicBezTo>
                  <a:pt x="540" y="463"/>
                  <a:pt x="542" y="465"/>
                  <a:pt x="545" y="467"/>
                </a:cubicBezTo>
                <a:cubicBezTo>
                  <a:pt x="548" y="468"/>
                  <a:pt x="550" y="470"/>
                  <a:pt x="551" y="471"/>
                </a:cubicBezTo>
                <a:cubicBezTo>
                  <a:pt x="554" y="473"/>
                  <a:pt x="557" y="474"/>
                  <a:pt x="560" y="474"/>
                </a:cubicBezTo>
                <a:cubicBezTo>
                  <a:pt x="561" y="474"/>
                  <a:pt x="562" y="474"/>
                  <a:pt x="563" y="473"/>
                </a:cubicBezTo>
                <a:cubicBezTo>
                  <a:pt x="564" y="473"/>
                  <a:pt x="565" y="472"/>
                  <a:pt x="566" y="470"/>
                </a:cubicBezTo>
                <a:cubicBezTo>
                  <a:pt x="563" y="470"/>
                  <a:pt x="563" y="470"/>
                  <a:pt x="563" y="470"/>
                </a:cubicBezTo>
                <a:cubicBezTo>
                  <a:pt x="566" y="470"/>
                  <a:pt x="566" y="470"/>
                  <a:pt x="566" y="470"/>
                </a:cubicBezTo>
                <a:cubicBezTo>
                  <a:pt x="566" y="470"/>
                  <a:pt x="566" y="470"/>
                  <a:pt x="566" y="470"/>
                </a:cubicBezTo>
                <a:moveTo>
                  <a:pt x="549" y="483"/>
                </a:moveTo>
                <a:cubicBezTo>
                  <a:pt x="549" y="483"/>
                  <a:pt x="549" y="483"/>
                  <a:pt x="549" y="483"/>
                </a:cubicBezTo>
                <a:cubicBezTo>
                  <a:pt x="545" y="484"/>
                  <a:pt x="544" y="487"/>
                  <a:pt x="544" y="490"/>
                </a:cubicBezTo>
                <a:cubicBezTo>
                  <a:pt x="544" y="491"/>
                  <a:pt x="545" y="493"/>
                  <a:pt x="546" y="494"/>
                </a:cubicBezTo>
                <a:cubicBezTo>
                  <a:pt x="546" y="496"/>
                  <a:pt x="548" y="497"/>
                  <a:pt x="550" y="497"/>
                </a:cubicBezTo>
                <a:cubicBezTo>
                  <a:pt x="550" y="497"/>
                  <a:pt x="550" y="497"/>
                  <a:pt x="550" y="497"/>
                </a:cubicBezTo>
                <a:cubicBezTo>
                  <a:pt x="551" y="497"/>
                  <a:pt x="552" y="497"/>
                  <a:pt x="552" y="497"/>
                </a:cubicBezTo>
                <a:cubicBezTo>
                  <a:pt x="555" y="496"/>
                  <a:pt x="557" y="493"/>
                  <a:pt x="557" y="490"/>
                </a:cubicBezTo>
                <a:cubicBezTo>
                  <a:pt x="557" y="487"/>
                  <a:pt x="555" y="483"/>
                  <a:pt x="550" y="483"/>
                </a:cubicBezTo>
                <a:cubicBezTo>
                  <a:pt x="550" y="483"/>
                  <a:pt x="550" y="483"/>
                  <a:pt x="549" y="483"/>
                </a:cubicBezTo>
                <a:moveTo>
                  <a:pt x="555" y="441"/>
                </a:moveTo>
                <a:cubicBezTo>
                  <a:pt x="554" y="438"/>
                  <a:pt x="551" y="435"/>
                  <a:pt x="548" y="435"/>
                </a:cubicBezTo>
                <a:cubicBezTo>
                  <a:pt x="548" y="435"/>
                  <a:pt x="547" y="435"/>
                  <a:pt x="547" y="435"/>
                </a:cubicBezTo>
                <a:cubicBezTo>
                  <a:pt x="544" y="436"/>
                  <a:pt x="542" y="438"/>
                  <a:pt x="542" y="441"/>
                </a:cubicBezTo>
                <a:cubicBezTo>
                  <a:pt x="542" y="442"/>
                  <a:pt x="543" y="443"/>
                  <a:pt x="544" y="445"/>
                </a:cubicBezTo>
                <a:cubicBezTo>
                  <a:pt x="545" y="446"/>
                  <a:pt x="546" y="446"/>
                  <a:pt x="548" y="446"/>
                </a:cubicBezTo>
                <a:cubicBezTo>
                  <a:pt x="548" y="446"/>
                  <a:pt x="548" y="446"/>
                  <a:pt x="548" y="446"/>
                </a:cubicBezTo>
                <a:cubicBezTo>
                  <a:pt x="549" y="446"/>
                  <a:pt x="549" y="446"/>
                  <a:pt x="550" y="446"/>
                </a:cubicBezTo>
                <a:cubicBezTo>
                  <a:pt x="549" y="444"/>
                  <a:pt x="549" y="444"/>
                  <a:pt x="549" y="444"/>
                </a:cubicBezTo>
                <a:cubicBezTo>
                  <a:pt x="550" y="446"/>
                  <a:pt x="550" y="446"/>
                  <a:pt x="550" y="446"/>
                </a:cubicBezTo>
                <a:cubicBezTo>
                  <a:pt x="552" y="446"/>
                  <a:pt x="555" y="444"/>
                  <a:pt x="555" y="441"/>
                </a:cubicBezTo>
                <a:moveTo>
                  <a:pt x="1629" y="666"/>
                </a:moveTo>
                <a:cubicBezTo>
                  <a:pt x="1630" y="665"/>
                  <a:pt x="1631" y="664"/>
                  <a:pt x="1631" y="663"/>
                </a:cubicBezTo>
                <a:cubicBezTo>
                  <a:pt x="1628" y="663"/>
                  <a:pt x="1628" y="663"/>
                  <a:pt x="1628" y="663"/>
                </a:cubicBezTo>
                <a:cubicBezTo>
                  <a:pt x="1631" y="663"/>
                  <a:pt x="1631" y="663"/>
                  <a:pt x="1631" y="663"/>
                </a:cubicBezTo>
                <a:cubicBezTo>
                  <a:pt x="1631" y="663"/>
                  <a:pt x="1631" y="662"/>
                  <a:pt x="1631" y="662"/>
                </a:cubicBezTo>
                <a:cubicBezTo>
                  <a:pt x="1631" y="659"/>
                  <a:pt x="1629" y="657"/>
                  <a:pt x="1627" y="655"/>
                </a:cubicBezTo>
                <a:cubicBezTo>
                  <a:pt x="1625" y="653"/>
                  <a:pt x="1623" y="652"/>
                  <a:pt x="1621" y="652"/>
                </a:cubicBezTo>
                <a:cubicBezTo>
                  <a:pt x="1620" y="652"/>
                  <a:pt x="1616" y="651"/>
                  <a:pt x="1613" y="650"/>
                </a:cubicBezTo>
                <a:cubicBezTo>
                  <a:pt x="1610" y="649"/>
                  <a:pt x="1607" y="648"/>
                  <a:pt x="1607" y="648"/>
                </a:cubicBezTo>
                <a:cubicBezTo>
                  <a:pt x="1607" y="648"/>
                  <a:pt x="1606" y="648"/>
                  <a:pt x="1605" y="648"/>
                </a:cubicBezTo>
                <a:cubicBezTo>
                  <a:pt x="1604" y="649"/>
                  <a:pt x="1602" y="650"/>
                  <a:pt x="1601" y="651"/>
                </a:cubicBezTo>
                <a:cubicBezTo>
                  <a:pt x="1601" y="650"/>
                  <a:pt x="1600" y="650"/>
                  <a:pt x="1600" y="650"/>
                </a:cubicBezTo>
                <a:cubicBezTo>
                  <a:pt x="1597" y="648"/>
                  <a:pt x="1593" y="648"/>
                  <a:pt x="1591" y="648"/>
                </a:cubicBezTo>
                <a:cubicBezTo>
                  <a:pt x="1590" y="648"/>
                  <a:pt x="1589" y="648"/>
                  <a:pt x="1589" y="648"/>
                </a:cubicBezTo>
                <a:cubicBezTo>
                  <a:pt x="1588" y="647"/>
                  <a:pt x="1588" y="647"/>
                  <a:pt x="1588" y="647"/>
                </a:cubicBezTo>
                <a:cubicBezTo>
                  <a:pt x="1587" y="644"/>
                  <a:pt x="1585" y="642"/>
                  <a:pt x="1582" y="642"/>
                </a:cubicBezTo>
                <a:cubicBezTo>
                  <a:pt x="1581" y="642"/>
                  <a:pt x="1581" y="642"/>
                  <a:pt x="1580" y="642"/>
                </a:cubicBezTo>
                <a:cubicBezTo>
                  <a:pt x="1581" y="636"/>
                  <a:pt x="1582" y="630"/>
                  <a:pt x="1583" y="628"/>
                </a:cubicBezTo>
                <a:cubicBezTo>
                  <a:pt x="1585" y="626"/>
                  <a:pt x="1585" y="624"/>
                  <a:pt x="1585" y="622"/>
                </a:cubicBezTo>
                <a:cubicBezTo>
                  <a:pt x="1585" y="621"/>
                  <a:pt x="1585" y="619"/>
                  <a:pt x="1584" y="618"/>
                </a:cubicBezTo>
                <a:cubicBezTo>
                  <a:pt x="1583" y="616"/>
                  <a:pt x="1581" y="616"/>
                  <a:pt x="1579" y="616"/>
                </a:cubicBezTo>
                <a:cubicBezTo>
                  <a:pt x="1579" y="616"/>
                  <a:pt x="1579" y="616"/>
                  <a:pt x="1578" y="616"/>
                </a:cubicBezTo>
                <a:cubicBezTo>
                  <a:pt x="1579" y="616"/>
                  <a:pt x="1579" y="616"/>
                  <a:pt x="1579" y="616"/>
                </a:cubicBezTo>
                <a:cubicBezTo>
                  <a:pt x="1579" y="616"/>
                  <a:pt x="1578" y="616"/>
                  <a:pt x="1577" y="615"/>
                </a:cubicBezTo>
                <a:cubicBezTo>
                  <a:pt x="1575" y="613"/>
                  <a:pt x="1572" y="608"/>
                  <a:pt x="1567" y="604"/>
                </a:cubicBezTo>
                <a:cubicBezTo>
                  <a:pt x="1561" y="598"/>
                  <a:pt x="1556" y="595"/>
                  <a:pt x="1551" y="588"/>
                </a:cubicBezTo>
                <a:cubicBezTo>
                  <a:pt x="1545" y="580"/>
                  <a:pt x="1537" y="576"/>
                  <a:pt x="1534" y="572"/>
                </a:cubicBezTo>
                <a:cubicBezTo>
                  <a:pt x="1530" y="568"/>
                  <a:pt x="1525" y="566"/>
                  <a:pt x="1521" y="566"/>
                </a:cubicBezTo>
                <a:cubicBezTo>
                  <a:pt x="1521" y="566"/>
                  <a:pt x="1520" y="566"/>
                  <a:pt x="1520" y="566"/>
                </a:cubicBezTo>
                <a:cubicBezTo>
                  <a:pt x="1518" y="566"/>
                  <a:pt x="1516" y="568"/>
                  <a:pt x="1516" y="570"/>
                </a:cubicBezTo>
                <a:cubicBezTo>
                  <a:pt x="1517" y="572"/>
                  <a:pt x="1517" y="573"/>
                  <a:pt x="1519" y="575"/>
                </a:cubicBezTo>
                <a:cubicBezTo>
                  <a:pt x="1520" y="577"/>
                  <a:pt x="1522" y="580"/>
                  <a:pt x="1524" y="582"/>
                </a:cubicBezTo>
                <a:cubicBezTo>
                  <a:pt x="1526" y="584"/>
                  <a:pt x="1528" y="585"/>
                  <a:pt x="1528" y="585"/>
                </a:cubicBezTo>
                <a:cubicBezTo>
                  <a:pt x="1529" y="587"/>
                  <a:pt x="1533" y="590"/>
                  <a:pt x="1536" y="594"/>
                </a:cubicBezTo>
                <a:cubicBezTo>
                  <a:pt x="1539" y="598"/>
                  <a:pt x="1542" y="603"/>
                  <a:pt x="1542" y="605"/>
                </a:cubicBezTo>
                <a:cubicBezTo>
                  <a:pt x="1542" y="609"/>
                  <a:pt x="1544" y="614"/>
                  <a:pt x="1547" y="619"/>
                </a:cubicBezTo>
                <a:cubicBezTo>
                  <a:pt x="1550" y="624"/>
                  <a:pt x="1552" y="628"/>
                  <a:pt x="1554" y="630"/>
                </a:cubicBezTo>
                <a:cubicBezTo>
                  <a:pt x="1555" y="632"/>
                  <a:pt x="1559" y="634"/>
                  <a:pt x="1562" y="637"/>
                </a:cubicBezTo>
                <a:cubicBezTo>
                  <a:pt x="1566" y="640"/>
                  <a:pt x="1569" y="643"/>
                  <a:pt x="1569" y="645"/>
                </a:cubicBezTo>
                <a:cubicBezTo>
                  <a:pt x="1571" y="647"/>
                  <a:pt x="1572" y="650"/>
                  <a:pt x="1575" y="650"/>
                </a:cubicBezTo>
                <a:cubicBezTo>
                  <a:pt x="1575" y="655"/>
                  <a:pt x="1579" y="657"/>
                  <a:pt x="1580" y="658"/>
                </a:cubicBezTo>
                <a:cubicBezTo>
                  <a:pt x="1582" y="660"/>
                  <a:pt x="1586" y="661"/>
                  <a:pt x="1590" y="661"/>
                </a:cubicBezTo>
                <a:cubicBezTo>
                  <a:pt x="1591" y="661"/>
                  <a:pt x="1592" y="661"/>
                  <a:pt x="1593" y="661"/>
                </a:cubicBezTo>
                <a:cubicBezTo>
                  <a:pt x="1595" y="660"/>
                  <a:pt x="1596" y="660"/>
                  <a:pt x="1598" y="660"/>
                </a:cubicBezTo>
                <a:cubicBezTo>
                  <a:pt x="1599" y="659"/>
                  <a:pt x="1599" y="659"/>
                  <a:pt x="1600" y="659"/>
                </a:cubicBezTo>
                <a:cubicBezTo>
                  <a:pt x="1600" y="659"/>
                  <a:pt x="1600" y="659"/>
                  <a:pt x="1600" y="659"/>
                </a:cubicBezTo>
                <a:cubicBezTo>
                  <a:pt x="1603" y="663"/>
                  <a:pt x="1607" y="665"/>
                  <a:pt x="1612" y="665"/>
                </a:cubicBezTo>
                <a:cubicBezTo>
                  <a:pt x="1612" y="665"/>
                  <a:pt x="1613" y="665"/>
                  <a:pt x="1614" y="665"/>
                </a:cubicBezTo>
                <a:cubicBezTo>
                  <a:pt x="1614" y="665"/>
                  <a:pt x="1615" y="665"/>
                  <a:pt x="1615" y="665"/>
                </a:cubicBezTo>
                <a:cubicBezTo>
                  <a:pt x="1618" y="665"/>
                  <a:pt x="1623" y="666"/>
                  <a:pt x="1626" y="666"/>
                </a:cubicBezTo>
                <a:cubicBezTo>
                  <a:pt x="1627" y="666"/>
                  <a:pt x="1628" y="666"/>
                  <a:pt x="1629" y="666"/>
                </a:cubicBezTo>
                <a:moveTo>
                  <a:pt x="1704" y="590"/>
                </a:moveTo>
                <a:cubicBezTo>
                  <a:pt x="1700" y="594"/>
                  <a:pt x="1698" y="601"/>
                  <a:pt x="1698" y="606"/>
                </a:cubicBezTo>
                <a:cubicBezTo>
                  <a:pt x="1698" y="608"/>
                  <a:pt x="1698" y="609"/>
                  <a:pt x="1698" y="610"/>
                </a:cubicBezTo>
                <a:cubicBezTo>
                  <a:pt x="1699" y="611"/>
                  <a:pt x="1700" y="613"/>
                  <a:pt x="1702" y="613"/>
                </a:cubicBezTo>
                <a:cubicBezTo>
                  <a:pt x="1702" y="613"/>
                  <a:pt x="1702" y="613"/>
                  <a:pt x="1703" y="613"/>
                </a:cubicBezTo>
                <a:cubicBezTo>
                  <a:pt x="1707" y="613"/>
                  <a:pt x="1709" y="609"/>
                  <a:pt x="1710" y="606"/>
                </a:cubicBezTo>
                <a:cubicBezTo>
                  <a:pt x="1712" y="602"/>
                  <a:pt x="1713" y="598"/>
                  <a:pt x="1713" y="594"/>
                </a:cubicBezTo>
                <a:cubicBezTo>
                  <a:pt x="1713" y="593"/>
                  <a:pt x="1712" y="592"/>
                  <a:pt x="1712" y="591"/>
                </a:cubicBezTo>
                <a:cubicBezTo>
                  <a:pt x="1712" y="590"/>
                  <a:pt x="1711" y="589"/>
                  <a:pt x="1710" y="588"/>
                </a:cubicBezTo>
                <a:cubicBezTo>
                  <a:pt x="1709" y="588"/>
                  <a:pt x="1709" y="587"/>
                  <a:pt x="1708" y="587"/>
                </a:cubicBezTo>
                <a:cubicBezTo>
                  <a:pt x="1706" y="588"/>
                  <a:pt x="1705" y="589"/>
                  <a:pt x="1704" y="590"/>
                </a:cubicBezTo>
                <a:moveTo>
                  <a:pt x="1765" y="343"/>
                </a:moveTo>
                <a:cubicBezTo>
                  <a:pt x="1763" y="347"/>
                  <a:pt x="1762" y="350"/>
                  <a:pt x="1761" y="352"/>
                </a:cubicBezTo>
                <a:cubicBezTo>
                  <a:pt x="1760" y="353"/>
                  <a:pt x="1760" y="354"/>
                  <a:pt x="1759" y="355"/>
                </a:cubicBezTo>
                <a:cubicBezTo>
                  <a:pt x="1759" y="355"/>
                  <a:pt x="1759" y="355"/>
                  <a:pt x="1759" y="355"/>
                </a:cubicBezTo>
                <a:cubicBezTo>
                  <a:pt x="1758" y="355"/>
                  <a:pt x="1757" y="355"/>
                  <a:pt x="1756" y="356"/>
                </a:cubicBezTo>
                <a:cubicBezTo>
                  <a:pt x="1752" y="358"/>
                  <a:pt x="1746" y="360"/>
                  <a:pt x="1743" y="364"/>
                </a:cubicBezTo>
                <a:cubicBezTo>
                  <a:pt x="1743" y="364"/>
                  <a:pt x="1742" y="364"/>
                  <a:pt x="1742" y="364"/>
                </a:cubicBezTo>
                <a:cubicBezTo>
                  <a:pt x="1738" y="364"/>
                  <a:pt x="1733" y="362"/>
                  <a:pt x="1729" y="362"/>
                </a:cubicBezTo>
                <a:cubicBezTo>
                  <a:pt x="1727" y="362"/>
                  <a:pt x="1726" y="362"/>
                  <a:pt x="1724" y="364"/>
                </a:cubicBezTo>
                <a:cubicBezTo>
                  <a:pt x="1723" y="366"/>
                  <a:pt x="1719" y="370"/>
                  <a:pt x="1717" y="372"/>
                </a:cubicBezTo>
                <a:cubicBezTo>
                  <a:pt x="1717" y="372"/>
                  <a:pt x="1715" y="373"/>
                  <a:pt x="1713" y="373"/>
                </a:cubicBezTo>
                <a:cubicBezTo>
                  <a:pt x="1711" y="374"/>
                  <a:pt x="1708" y="376"/>
                  <a:pt x="1708" y="380"/>
                </a:cubicBezTo>
                <a:cubicBezTo>
                  <a:pt x="1708" y="380"/>
                  <a:pt x="1708" y="381"/>
                  <a:pt x="1708" y="382"/>
                </a:cubicBezTo>
                <a:cubicBezTo>
                  <a:pt x="1709" y="386"/>
                  <a:pt x="1710" y="389"/>
                  <a:pt x="1712" y="392"/>
                </a:cubicBezTo>
                <a:cubicBezTo>
                  <a:pt x="1713" y="394"/>
                  <a:pt x="1715" y="397"/>
                  <a:pt x="1718" y="397"/>
                </a:cubicBezTo>
                <a:cubicBezTo>
                  <a:pt x="1720" y="397"/>
                  <a:pt x="1723" y="396"/>
                  <a:pt x="1725" y="394"/>
                </a:cubicBezTo>
                <a:cubicBezTo>
                  <a:pt x="1726" y="392"/>
                  <a:pt x="1728" y="390"/>
                  <a:pt x="1728" y="386"/>
                </a:cubicBezTo>
                <a:cubicBezTo>
                  <a:pt x="1728" y="386"/>
                  <a:pt x="1728" y="386"/>
                  <a:pt x="1728" y="386"/>
                </a:cubicBezTo>
                <a:cubicBezTo>
                  <a:pt x="1728" y="386"/>
                  <a:pt x="1729" y="386"/>
                  <a:pt x="1730" y="387"/>
                </a:cubicBezTo>
                <a:cubicBezTo>
                  <a:pt x="1731" y="387"/>
                  <a:pt x="1733" y="388"/>
                  <a:pt x="1735" y="388"/>
                </a:cubicBezTo>
                <a:cubicBezTo>
                  <a:pt x="1735" y="388"/>
                  <a:pt x="1735" y="388"/>
                  <a:pt x="1735" y="388"/>
                </a:cubicBezTo>
                <a:cubicBezTo>
                  <a:pt x="1739" y="387"/>
                  <a:pt x="1741" y="385"/>
                  <a:pt x="1742" y="382"/>
                </a:cubicBezTo>
                <a:cubicBezTo>
                  <a:pt x="1743" y="382"/>
                  <a:pt x="1744" y="382"/>
                  <a:pt x="1745" y="383"/>
                </a:cubicBezTo>
                <a:cubicBezTo>
                  <a:pt x="1746" y="383"/>
                  <a:pt x="1747" y="383"/>
                  <a:pt x="1748" y="383"/>
                </a:cubicBezTo>
                <a:cubicBezTo>
                  <a:pt x="1751" y="383"/>
                  <a:pt x="1753" y="382"/>
                  <a:pt x="1754" y="380"/>
                </a:cubicBezTo>
                <a:cubicBezTo>
                  <a:pt x="1755" y="379"/>
                  <a:pt x="1755" y="378"/>
                  <a:pt x="1756" y="377"/>
                </a:cubicBezTo>
                <a:cubicBezTo>
                  <a:pt x="1756" y="376"/>
                  <a:pt x="1759" y="375"/>
                  <a:pt x="1761" y="374"/>
                </a:cubicBezTo>
                <a:cubicBezTo>
                  <a:pt x="1763" y="373"/>
                  <a:pt x="1765" y="373"/>
                  <a:pt x="1767" y="371"/>
                </a:cubicBezTo>
                <a:cubicBezTo>
                  <a:pt x="1768" y="371"/>
                  <a:pt x="1770" y="370"/>
                  <a:pt x="1772" y="368"/>
                </a:cubicBezTo>
                <a:cubicBezTo>
                  <a:pt x="1773" y="368"/>
                  <a:pt x="1775" y="367"/>
                  <a:pt x="1776" y="366"/>
                </a:cubicBezTo>
                <a:cubicBezTo>
                  <a:pt x="1776" y="366"/>
                  <a:pt x="1778" y="365"/>
                  <a:pt x="1778" y="363"/>
                </a:cubicBezTo>
                <a:cubicBezTo>
                  <a:pt x="1778" y="361"/>
                  <a:pt x="1778" y="358"/>
                  <a:pt x="1779" y="354"/>
                </a:cubicBezTo>
                <a:cubicBezTo>
                  <a:pt x="1779" y="352"/>
                  <a:pt x="1779" y="351"/>
                  <a:pt x="1779" y="349"/>
                </a:cubicBezTo>
                <a:cubicBezTo>
                  <a:pt x="1779" y="349"/>
                  <a:pt x="1779" y="348"/>
                  <a:pt x="1779" y="348"/>
                </a:cubicBezTo>
                <a:cubicBezTo>
                  <a:pt x="1780" y="348"/>
                  <a:pt x="1781" y="348"/>
                  <a:pt x="1782" y="347"/>
                </a:cubicBezTo>
                <a:cubicBezTo>
                  <a:pt x="1783" y="346"/>
                  <a:pt x="1784" y="344"/>
                  <a:pt x="1784" y="343"/>
                </a:cubicBezTo>
                <a:cubicBezTo>
                  <a:pt x="1784" y="341"/>
                  <a:pt x="1783" y="339"/>
                  <a:pt x="1782" y="336"/>
                </a:cubicBezTo>
                <a:cubicBezTo>
                  <a:pt x="1781" y="333"/>
                  <a:pt x="1780" y="330"/>
                  <a:pt x="1779" y="327"/>
                </a:cubicBezTo>
                <a:cubicBezTo>
                  <a:pt x="1779" y="326"/>
                  <a:pt x="1778" y="326"/>
                  <a:pt x="1778" y="325"/>
                </a:cubicBezTo>
                <a:cubicBezTo>
                  <a:pt x="1780" y="325"/>
                  <a:pt x="1782" y="324"/>
                  <a:pt x="1784" y="324"/>
                </a:cubicBezTo>
                <a:cubicBezTo>
                  <a:pt x="1790" y="324"/>
                  <a:pt x="1795" y="322"/>
                  <a:pt x="1797" y="321"/>
                </a:cubicBezTo>
                <a:cubicBezTo>
                  <a:pt x="1797" y="321"/>
                  <a:pt x="1797" y="321"/>
                  <a:pt x="1797" y="321"/>
                </a:cubicBezTo>
                <a:cubicBezTo>
                  <a:pt x="1798" y="321"/>
                  <a:pt x="1801" y="321"/>
                  <a:pt x="1803" y="320"/>
                </a:cubicBezTo>
                <a:cubicBezTo>
                  <a:pt x="1805" y="320"/>
                  <a:pt x="1808" y="318"/>
                  <a:pt x="1808" y="315"/>
                </a:cubicBezTo>
                <a:cubicBezTo>
                  <a:pt x="1808" y="314"/>
                  <a:pt x="1808" y="313"/>
                  <a:pt x="1807" y="313"/>
                </a:cubicBezTo>
                <a:cubicBezTo>
                  <a:pt x="1807" y="309"/>
                  <a:pt x="1804" y="308"/>
                  <a:pt x="1801" y="307"/>
                </a:cubicBezTo>
                <a:cubicBezTo>
                  <a:pt x="1798" y="305"/>
                  <a:pt x="1795" y="305"/>
                  <a:pt x="1793" y="305"/>
                </a:cubicBezTo>
                <a:cubicBezTo>
                  <a:pt x="1792" y="305"/>
                  <a:pt x="1792" y="305"/>
                  <a:pt x="1791" y="305"/>
                </a:cubicBezTo>
                <a:cubicBezTo>
                  <a:pt x="1791" y="305"/>
                  <a:pt x="1790" y="304"/>
                  <a:pt x="1789" y="303"/>
                </a:cubicBezTo>
                <a:cubicBezTo>
                  <a:pt x="1787" y="302"/>
                  <a:pt x="1786" y="300"/>
                  <a:pt x="1783" y="300"/>
                </a:cubicBezTo>
                <a:cubicBezTo>
                  <a:pt x="1783" y="300"/>
                  <a:pt x="1782" y="300"/>
                  <a:pt x="1781" y="300"/>
                </a:cubicBezTo>
                <a:cubicBezTo>
                  <a:pt x="1779" y="301"/>
                  <a:pt x="1777" y="304"/>
                  <a:pt x="1776" y="306"/>
                </a:cubicBezTo>
                <a:cubicBezTo>
                  <a:pt x="1775" y="307"/>
                  <a:pt x="1775" y="309"/>
                  <a:pt x="1775" y="310"/>
                </a:cubicBezTo>
                <a:cubicBezTo>
                  <a:pt x="1774" y="311"/>
                  <a:pt x="1772" y="312"/>
                  <a:pt x="1770" y="313"/>
                </a:cubicBezTo>
                <a:cubicBezTo>
                  <a:pt x="1768" y="314"/>
                  <a:pt x="1765" y="315"/>
                  <a:pt x="1765" y="319"/>
                </a:cubicBezTo>
                <a:cubicBezTo>
                  <a:pt x="1765" y="320"/>
                  <a:pt x="1766" y="322"/>
                  <a:pt x="1767" y="323"/>
                </a:cubicBezTo>
                <a:cubicBezTo>
                  <a:pt x="1767" y="323"/>
                  <a:pt x="1768" y="324"/>
                  <a:pt x="1768" y="324"/>
                </a:cubicBezTo>
                <a:cubicBezTo>
                  <a:pt x="1767" y="327"/>
                  <a:pt x="1767" y="330"/>
                  <a:pt x="1766" y="333"/>
                </a:cubicBezTo>
                <a:cubicBezTo>
                  <a:pt x="1766" y="337"/>
                  <a:pt x="1766" y="341"/>
                  <a:pt x="1765" y="343"/>
                </a:cubicBezTo>
                <a:moveTo>
                  <a:pt x="1621" y="576"/>
                </a:moveTo>
                <a:cubicBezTo>
                  <a:pt x="1620" y="577"/>
                  <a:pt x="1620" y="578"/>
                  <a:pt x="1619" y="579"/>
                </a:cubicBezTo>
                <a:cubicBezTo>
                  <a:pt x="1619" y="580"/>
                  <a:pt x="1619" y="580"/>
                  <a:pt x="1619" y="581"/>
                </a:cubicBezTo>
                <a:cubicBezTo>
                  <a:pt x="1619" y="581"/>
                  <a:pt x="1619" y="581"/>
                  <a:pt x="1619" y="581"/>
                </a:cubicBezTo>
                <a:cubicBezTo>
                  <a:pt x="1617" y="582"/>
                  <a:pt x="1616" y="583"/>
                  <a:pt x="1612" y="584"/>
                </a:cubicBezTo>
                <a:cubicBezTo>
                  <a:pt x="1607" y="585"/>
                  <a:pt x="1606" y="589"/>
                  <a:pt x="1605" y="592"/>
                </a:cubicBezTo>
                <a:cubicBezTo>
                  <a:pt x="1605" y="592"/>
                  <a:pt x="1604" y="592"/>
                  <a:pt x="1604" y="591"/>
                </a:cubicBezTo>
                <a:cubicBezTo>
                  <a:pt x="1602" y="590"/>
                  <a:pt x="1601" y="589"/>
                  <a:pt x="1598" y="589"/>
                </a:cubicBezTo>
                <a:cubicBezTo>
                  <a:pt x="1597" y="589"/>
                  <a:pt x="1596" y="589"/>
                  <a:pt x="1596" y="590"/>
                </a:cubicBezTo>
                <a:cubicBezTo>
                  <a:pt x="1594" y="592"/>
                  <a:pt x="1594" y="594"/>
                  <a:pt x="1594" y="596"/>
                </a:cubicBezTo>
                <a:cubicBezTo>
                  <a:pt x="1594" y="601"/>
                  <a:pt x="1596" y="608"/>
                  <a:pt x="1598" y="615"/>
                </a:cubicBezTo>
                <a:cubicBezTo>
                  <a:pt x="1600" y="620"/>
                  <a:pt x="1603" y="624"/>
                  <a:pt x="1606" y="627"/>
                </a:cubicBezTo>
                <a:cubicBezTo>
                  <a:pt x="1609" y="630"/>
                  <a:pt x="1612" y="631"/>
                  <a:pt x="1615" y="631"/>
                </a:cubicBezTo>
                <a:cubicBezTo>
                  <a:pt x="1617" y="631"/>
                  <a:pt x="1622" y="631"/>
                  <a:pt x="1624" y="632"/>
                </a:cubicBezTo>
                <a:cubicBezTo>
                  <a:pt x="1626" y="633"/>
                  <a:pt x="1629" y="634"/>
                  <a:pt x="1632" y="634"/>
                </a:cubicBezTo>
                <a:cubicBezTo>
                  <a:pt x="1634" y="634"/>
                  <a:pt x="1636" y="633"/>
                  <a:pt x="1638" y="633"/>
                </a:cubicBezTo>
                <a:cubicBezTo>
                  <a:pt x="1639" y="632"/>
                  <a:pt x="1641" y="630"/>
                  <a:pt x="1641" y="628"/>
                </a:cubicBezTo>
                <a:cubicBezTo>
                  <a:pt x="1641" y="627"/>
                  <a:pt x="1641" y="627"/>
                  <a:pt x="1641" y="627"/>
                </a:cubicBezTo>
                <a:cubicBezTo>
                  <a:pt x="1641" y="625"/>
                  <a:pt x="1641" y="623"/>
                  <a:pt x="1641" y="621"/>
                </a:cubicBezTo>
                <a:cubicBezTo>
                  <a:pt x="1641" y="617"/>
                  <a:pt x="1642" y="613"/>
                  <a:pt x="1644" y="611"/>
                </a:cubicBezTo>
                <a:cubicBezTo>
                  <a:pt x="1646" y="609"/>
                  <a:pt x="1648" y="607"/>
                  <a:pt x="1650" y="605"/>
                </a:cubicBezTo>
                <a:cubicBezTo>
                  <a:pt x="1651" y="603"/>
                  <a:pt x="1653" y="600"/>
                  <a:pt x="1652" y="597"/>
                </a:cubicBezTo>
                <a:cubicBezTo>
                  <a:pt x="1652" y="596"/>
                  <a:pt x="1652" y="594"/>
                  <a:pt x="1652" y="593"/>
                </a:cubicBezTo>
                <a:cubicBezTo>
                  <a:pt x="1650" y="587"/>
                  <a:pt x="1647" y="582"/>
                  <a:pt x="1647" y="581"/>
                </a:cubicBezTo>
                <a:cubicBezTo>
                  <a:pt x="1647" y="580"/>
                  <a:pt x="1647" y="580"/>
                  <a:pt x="1647" y="580"/>
                </a:cubicBezTo>
                <a:cubicBezTo>
                  <a:pt x="1649" y="578"/>
                  <a:pt x="1650" y="577"/>
                  <a:pt x="1652" y="576"/>
                </a:cubicBezTo>
                <a:cubicBezTo>
                  <a:pt x="1653" y="575"/>
                  <a:pt x="1655" y="573"/>
                  <a:pt x="1655" y="571"/>
                </a:cubicBezTo>
                <a:cubicBezTo>
                  <a:pt x="1655" y="570"/>
                  <a:pt x="1655" y="570"/>
                  <a:pt x="1655" y="569"/>
                </a:cubicBezTo>
                <a:cubicBezTo>
                  <a:pt x="1654" y="568"/>
                  <a:pt x="1653" y="568"/>
                  <a:pt x="1652" y="568"/>
                </a:cubicBezTo>
                <a:cubicBezTo>
                  <a:pt x="1651" y="568"/>
                  <a:pt x="1650" y="568"/>
                  <a:pt x="1650" y="568"/>
                </a:cubicBezTo>
                <a:cubicBezTo>
                  <a:pt x="1649" y="569"/>
                  <a:pt x="1649" y="569"/>
                  <a:pt x="1649" y="569"/>
                </a:cubicBezTo>
                <a:cubicBezTo>
                  <a:pt x="1648" y="569"/>
                  <a:pt x="1648" y="569"/>
                  <a:pt x="1648" y="569"/>
                </a:cubicBezTo>
                <a:cubicBezTo>
                  <a:pt x="1648" y="569"/>
                  <a:pt x="1648" y="569"/>
                  <a:pt x="1648" y="568"/>
                </a:cubicBezTo>
                <a:cubicBezTo>
                  <a:pt x="1647" y="567"/>
                  <a:pt x="1646" y="564"/>
                  <a:pt x="1646" y="560"/>
                </a:cubicBezTo>
                <a:cubicBezTo>
                  <a:pt x="1646" y="559"/>
                  <a:pt x="1646" y="558"/>
                  <a:pt x="1645" y="557"/>
                </a:cubicBezTo>
                <a:cubicBezTo>
                  <a:pt x="1644" y="556"/>
                  <a:pt x="1643" y="556"/>
                  <a:pt x="1642" y="556"/>
                </a:cubicBezTo>
                <a:cubicBezTo>
                  <a:pt x="1640" y="556"/>
                  <a:pt x="1638" y="557"/>
                  <a:pt x="1637" y="559"/>
                </a:cubicBezTo>
                <a:cubicBezTo>
                  <a:pt x="1635" y="560"/>
                  <a:pt x="1633" y="562"/>
                  <a:pt x="1633" y="565"/>
                </a:cubicBezTo>
                <a:cubicBezTo>
                  <a:pt x="1633" y="565"/>
                  <a:pt x="1633" y="565"/>
                  <a:pt x="1633" y="566"/>
                </a:cubicBezTo>
                <a:cubicBezTo>
                  <a:pt x="1633" y="567"/>
                  <a:pt x="1634" y="568"/>
                  <a:pt x="1634" y="569"/>
                </a:cubicBezTo>
                <a:cubicBezTo>
                  <a:pt x="1634" y="569"/>
                  <a:pt x="1634" y="570"/>
                  <a:pt x="1634" y="570"/>
                </a:cubicBezTo>
                <a:cubicBezTo>
                  <a:pt x="1634" y="570"/>
                  <a:pt x="1633" y="570"/>
                  <a:pt x="1632" y="570"/>
                </a:cubicBezTo>
                <a:cubicBezTo>
                  <a:pt x="1626" y="570"/>
                  <a:pt x="1623" y="573"/>
                  <a:pt x="1621" y="576"/>
                </a:cubicBezTo>
                <a:moveTo>
                  <a:pt x="1658" y="442"/>
                </a:moveTo>
                <a:cubicBezTo>
                  <a:pt x="1657" y="445"/>
                  <a:pt x="1656" y="449"/>
                  <a:pt x="1656" y="452"/>
                </a:cubicBezTo>
                <a:cubicBezTo>
                  <a:pt x="1656" y="453"/>
                  <a:pt x="1656" y="455"/>
                  <a:pt x="1656" y="456"/>
                </a:cubicBezTo>
                <a:cubicBezTo>
                  <a:pt x="1657" y="457"/>
                  <a:pt x="1659" y="459"/>
                  <a:pt x="1660" y="459"/>
                </a:cubicBezTo>
                <a:cubicBezTo>
                  <a:pt x="1661" y="459"/>
                  <a:pt x="1661" y="459"/>
                  <a:pt x="1661" y="459"/>
                </a:cubicBezTo>
                <a:cubicBezTo>
                  <a:pt x="1661" y="459"/>
                  <a:pt x="1661" y="459"/>
                  <a:pt x="1661" y="459"/>
                </a:cubicBezTo>
                <a:cubicBezTo>
                  <a:pt x="1665" y="458"/>
                  <a:pt x="1667" y="455"/>
                  <a:pt x="1669" y="451"/>
                </a:cubicBezTo>
                <a:cubicBezTo>
                  <a:pt x="1670" y="448"/>
                  <a:pt x="1672" y="444"/>
                  <a:pt x="1672" y="441"/>
                </a:cubicBezTo>
                <a:cubicBezTo>
                  <a:pt x="1672" y="439"/>
                  <a:pt x="1671" y="438"/>
                  <a:pt x="1671" y="437"/>
                </a:cubicBezTo>
                <a:cubicBezTo>
                  <a:pt x="1670" y="436"/>
                  <a:pt x="1669" y="435"/>
                  <a:pt x="1667" y="435"/>
                </a:cubicBezTo>
                <a:cubicBezTo>
                  <a:pt x="1667" y="435"/>
                  <a:pt x="1666" y="435"/>
                  <a:pt x="1666" y="435"/>
                </a:cubicBezTo>
                <a:cubicBezTo>
                  <a:pt x="1662" y="436"/>
                  <a:pt x="1660" y="439"/>
                  <a:pt x="1658" y="442"/>
                </a:cubicBezTo>
                <a:moveTo>
                  <a:pt x="1652" y="499"/>
                </a:moveTo>
                <a:cubicBezTo>
                  <a:pt x="1652" y="500"/>
                  <a:pt x="1653" y="502"/>
                  <a:pt x="1653" y="503"/>
                </a:cubicBezTo>
                <a:cubicBezTo>
                  <a:pt x="1655" y="507"/>
                  <a:pt x="1658" y="510"/>
                  <a:pt x="1660" y="512"/>
                </a:cubicBezTo>
                <a:cubicBezTo>
                  <a:pt x="1661" y="513"/>
                  <a:pt x="1662" y="514"/>
                  <a:pt x="1663" y="515"/>
                </a:cubicBezTo>
                <a:cubicBezTo>
                  <a:pt x="1663" y="516"/>
                  <a:pt x="1664" y="516"/>
                  <a:pt x="1664" y="516"/>
                </a:cubicBezTo>
                <a:cubicBezTo>
                  <a:pt x="1661" y="519"/>
                  <a:pt x="1654" y="524"/>
                  <a:pt x="1653" y="530"/>
                </a:cubicBezTo>
                <a:cubicBezTo>
                  <a:pt x="1653" y="531"/>
                  <a:pt x="1653" y="531"/>
                  <a:pt x="1653" y="531"/>
                </a:cubicBezTo>
                <a:cubicBezTo>
                  <a:pt x="1653" y="532"/>
                  <a:pt x="1653" y="533"/>
                  <a:pt x="1654" y="533"/>
                </a:cubicBezTo>
                <a:cubicBezTo>
                  <a:pt x="1654" y="534"/>
                  <a:pt x="1655" y="535"/>
                  <a:pt x="1656" y="535"/>
                </a:cubicBezTo>
                <a:cubicBezTo>
                  <a:pt x="1656" y="535"/>
                  <a:pt x="1656" y="535"/>
                  <a:pt x="1656" y="535"/>
                </a:cubicBezTo>
                <a:cubicBezTo>
                  <a:pt x="1658" y="534"/>
                  <a:pt x="1659" y="533"/>
                  <a:pt x="1660" y="532"/>
                </a:cubicBezTo>
                <a:cubicBezTo>
                  <a:pt x="1664" y="529"/>
                  <a:pt x="1670" y="523"/>
                  <a:pt x="1672" y="519"/>
                </a:cubicBezTo>
                <a:cubicBezTo>
                  <a:pt x="1674" y="517"/>
                  <a:pt x="1675" y="517"/>
                  <a:pt x="1677" y="517"/>
                </a:cubicBezTo>
                <a:cubicBezTo>
                  <a:pt x="1678" y="517"/>
                  <a:pt x="1679" y="517"/>
                  <a:pt x="1680" y="516"/>
                </a:cubicBezTo>
                <a:cubicBezTo>
                  <a:pt x="1682" y="516"/>
                  <a:pt x="1683" y="515"/>
                  <a:pt x="1684" y="514"/>
                </a:cubicBezTo>
                <a:cubicBezTo>
                  <a:pt x="1685" y="511"/>
                  <a:pt x="1685" y="511"/>
                  <a:pt x="1685" y="511"/>
                </a:cubicBezTo>
                <a:cubicBezTo>
                  <a:pt x="1686" y="510"/>
                  <a:pt x="1686" y="509"/>
                  <a:pt x="1685" y="509"/>
                </a:cubicBezTo>
                <a:cubicBezTo>
                  <a:pt x="1685" y="508"/>
                  <a:pt x="1684" y="507"/>
                  <a:pt x="1684" y="507"/>
                </a:cubicBezTo>
                <a:cubicBezTo>
                  <a:pt x="1684" y="507"/>
                  <a:pt x="1679" y="506"/>
                  <a:pt x="1675" y="505"/>
                </a:cubicBezTo>
                <a:cubicBezTo>
                  <a:pt x="1674" y="504"/>
                  <a:pt x="1673" y="504"/>
                  <a:pt x="1672" y="504"/>
                </a:cubicBezTo>
                <a:cubicBezTo>
                  <a:pt x="1671" y="504"/>
                  <a:pt x="1669" y="504"/>
                  <a:pt x="1669" y="505"/>
                </a:cubicBezTo>
                <a:cubicBezTo>
                  <a:pt x="1669" y="504"/>
                  <a:pt x="1669" y="504"/>
                  <a:pt x="1669" y="503"/>
                </a:cubicBezTo>
                <a:cubicBezTo>
                  <a:pt x="1670" y="499"/>
                  <a:pt x="1671" y="498"/>
                  <a:pt x="1673" y="497"/>
                </a:cubicBezTo>
                <a:cubicBezTo>
                  <a:pt x="1675" y="495"/>
                  <a:pt x="1677" y="493"/>
                  <a:pt x="1677" y="490"/>
                </a:cubicBezTo>
                <a:cubicBezTo>
                  <a:pt x="1677" y="489"/>
                  <a:pt x="1677" y="488"/>
                  <a:pt x="1677" y="488"/>
                </a:cubicBezTo>
                <a:cubicBezTo>
                  <a:pt x="1676" y="484"/>
                  <a:pt x="1674" y="481"/>
                  <a:pt x="1672" y="479"/>
                </a:cubicBezTo>
                <a:cubicBezTo>
                  <a:pt x="1670" y="478"/>
                  <a:pt x="1669" y="477"/>
                  <a:pt x="1667" y="477"/>
                </a:cubicBezTo>
                <a:cubicBezTo>
                  <a:pt x="1665" y="477"/>
                  <a:pt x="1663" y="479"/>
                  <a:pt x="1663" y="480"/>
                </a:cubicBezTo>
                <a:cubicBezTo>
                  <a:pt x="1662" y="483"/>
                  <a:pt x="1663" y="486"/>
                  <a:pt x="1661" y="488"/>
                </a:cubicBezTo>
                <a:cubicBezTo>
                  <a:pt x="1659" y="489"/>
                  <a:pt x="1657" y="491"/>
                  <a:pt x="1656" y="492"/>
                </a:cubicBezTo>
                <a:cubicBezTo>
                  <a:pt x="1654" y="494"/>
                  <a:pt x="1652" y="496"/>
                  <a:pt x="1652" y="499"/>
                </a:cubicBezTo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175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73161A-8440-4EBE-8331-5443C2BE2FE1}"/>
              </a:ext>
            </a:extLst>
          </p:cNvPr>
          <p:cNvSpPr/>
          <p:nvPr/>
        </p:nvSpPr>
        <p:spPr>
          <a:xfrm>
            <a:off x="184868" y="-1"/>
            <a:ext cx="5604540" cy="6858001"/>
          </a:xfrm>
          <a:custGeom>
            <a:avLst/>
            <a:gdLst>
              <a:gd name="connsiteX0" fmla="*/ 3359408 w 5604540"/>
              <a:gd name="connsiteY0" fmla="*/ 0 h 6858001"/>
              <a:gd name="connsiteX1" fmla="*/ 5604540 w 5604540"/>
              <a:gd name="connsiteY1" fmla="*/ 0 h 6858001"/>
              <a:gd name="connsiteX2" fmla="*/ 2245132 w 5604540"/>
              <a:gd name="connsiteY2" fmla="*/ 6858001 h 6858001"/>
              <a:gd name="connsiteX3" fmla="*/ 0 w 5604540"/>
              <a:gd name="connsiteY3" fmla="*/ 6858001 h 6858001"/>
              <a:gd name="connsiteX4" fmla="*/ 3359408 w 5604540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4540" h="6858001">
                <a:moveTo>
                  <a:pt x="3359408" y="0"/>
                </a:moveTo>
                <a:lnTo>
                  <a:pt x="5604540" y="0"/>
                </a:lnTo>
                <a:lnTo>
                  <a:pt x="2245132" y="6858001"/>
                </a:lnTo>
                <a:lnTo>
                  <a:pt x="0" y="6858001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B1A934-8849-4CF6-8E2B-A757E54B5586}"/>
              </a:ext>
            </a:extLst>
          </p:cNvPr>
          <p:cNvSpPr/>
          <p:nvPr/>
        </p:nvSpPr>
        <p:spPr>
          <a:xfrm>
            <a:off x="2539458" y="0"/>
            <a:ext cx="4024766" cy="6858000"/>
          </a:xfrm>
          <a:custGeom>
            <a:avLst/>
            <a:gdLst>
              <a:gd name="connsiteX0" fmla="*/ 3359408 w 4024766"/>
              <a:gd name="connsiteY0" fmla="*/ 0 h 6858000"/>
              <a:gd name="connsiteX1" fmla="*/ 4024766 w 4024766"/>
              <a:gd name="connsiteY1" fmla="*/ 0 h 6858000"/>
              <a:gd name="connsiteX2" fmla="*/ 665359 w 4024766"/>
              <a:gd name="connsiteY2" fmla="*/ 6858000 h 6858000"/>
              <a:gd name="connsiteX3" fmla="*/ 0 w 4024766"/>
              <a:gd name="connsiteY3" fmla="*/ 6858000 h 6858000"/>
              <a:gd name="connsiteX4" fmla="*/ 3359408 w 40247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766" h="6858000">
                <a:moveTo>
                  <a:pt x="3359408" y="0"/>
                </a:moveTo>
                <a:lnTo>
                  <a:pt x="4024766" y="0"/>
                </a:lnTo>
                <a:lnTo>
                  <a:pt x="665359" y="6858000"/>
                </a:lnTo>
                <a:lnTo>
                  <a:pt x="0" y="6858000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E84C60-BA75-4399-8FC3-E88B55FFD46A}"/>
              </a:ext>
            </a:extLst>
          </p:cNvPr>
          <p:cNvSpPr/>
          <p:nvPr/>
        </p:nvSpPr>
        <p:spPr>
          <a:xfrm>
            <a:off x="3928640" y="-1"/>
            <a:ext cx="7883826" cy="6858001"/>
          </a:xfrm>
          <a:custGeom>
            <a:avLst/>
            <a:gdLst>
              <a:gd name="connsiteX0" fmla="*/ 3359408 w 7883826"/>
              <a:gd name="connsiteY0" fmla="*/ 0 h 6858001"/>
              <a:gd name="connsiteX1" fmla="*/ 7883826 w 7883826"/>
              <a:gd name="connsiteY1" fmla="*/ 0 h 6858001"/>
              <a:gd name="connsiteX2" fmla="*/ 4524418 w 7883826"/>
              <a:gd name="connsiteY2" fmla="*/ 6858001 h 6858001"/>
              <a:gd name="connsiteX3" fmla="*/ 0 w 7883826"/>
              <a:gd name="connsiteY3" fmla="*/ 6858001 h 6858001"/>
              <a:gd name="connsiteX4" fmla="*/ 3359408 w 788382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3826" h="6858001">
                <a:moveTo>
                  <a:pt x="3359408" y="0"/>
                </a:moveTo>
                <a:lnTo>
                  <a:pt x="7883826" y="0"/>
                </a:lnTo>
                <a:lnTo>
                  <a:pt x="4524418" y="6858001"/>
                </a:lnTo>
                <a:lnTo>
                  <a:pt x="0" y="6858001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56068-19D9-4C4A-899D-7E83F7787C3B}"/>
              </a:ext>
            </a:extLst>
          </p:cNvPr>
          <p:cNvGrpSpPr/>
          <p:nvPr/>
        </p:nvGrpSpPr>
        <p:grpSpPr>
          <a:xfrm>
            <a:off x="514217" y="405290"/>
            <a:ext cx="2418542" cy="406902"/>
            <a:chOff x="1198563" y="1077913"/>
            <a:chExt cx="7218362" cy="121443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E0D903C1-970F-43E5-A3E0-4C1BF4AA2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077913"/>
              <a:ext cx="763587" cy="1214438"/>
            </a:xfrm>
            <a:custGeom>
              <a:avLst/>
              <a:gdLst>
                <a:gd name="T0" fmla="*/ 0 w 481"/>
                <a:gd name="T1" fmla="*/ 765 h 765"/>
                <a:gd name="T2" fmla="*/ 481 w 481"/>
                <a:gd name="T3" fmla="*/ 382 h 765"/>
                <a:gd name="T4" fmla="*/ 87 w 481"/>
                <a:gd name="T5" fmla="*/ 0 h 765"/>
                <a:gd name="T6" fmla="*/ 0 w 481"/>
                <a:gd name="T7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65">
                  <a:moveTo>
                    <a:pt x="0" y="765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1D1ECDFE-6361-4DEE-B045-54B3E108F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82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1929B6A-BF7C-464C-803C-AA913BFB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077913"/>
              <a:ext cx="739775" cy="1189038"/>
            </a:xfrm>
            <a:custGeom>
              <a:avLst/>
              <a:gdLst>
                <a:gd name="T0" fmla="*/ 0 w 466"/>
                <a:gd name="T1" fmla="*/ 749 h 749"/>
                <a:gd name="T2" fmla="*/ 466 w 466"/>
                <a:gd name="T3" fmla="*/ 382 h 749"/>
                <a:gd name="T4" fmla="*/ 87 w 466"/>
                <a:gd name="T5" fmla="*/ 0 h 749"/>
                <a:gd name="T6" fmla="*/ 0 w 466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49">
                  <a:moveTo>
                    <a:pt x="0" y="749"/>
                  </a:moveTo>
                  <a:lnTo>
                    <a:pt x="466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BDCF5C9E-E530-40FF-8C6C-A2619371A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4E6A2749-876C-4109-A9A4-3446F7C4E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2AB5493-AF73-431C-8B12-3184C3CC48E1}"/>
              </a:ext>
            </a:extLst>
          </p:cNvPr>
          <p:cNvSpPr/>
          <p:nvPr/>
        </p:nvSpPr>
        <p:spPr>
          <a:xfrm>
            <a:off x="9448800" y="1104900"/>
            <a:ext cx="1219200" cy="121920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05B203-0599-4035-9EF0-8C04909DF3C0}"/>
              </a:ext>
            </a:extLst>
          </p:cNvPr>
          <p:cNvGrpSpPr/>
          <p:nvPr/>
        </p:nvGrpSpPr>
        <p:grpSpPr>
          <a:xfrm>
            <a:off x="8341153" y="4711700"/>
            <a:ext cx="2136526" cy="1302110"/>
            <a:chOff x="6211894" y="4590462"/>
            <a:chExt cx="2536429" cy="1545829"/>
          </a:xfrm>
        </p:grpSpPr>
        <p:sp>
          <p:nvSpPr>
            <p:cNvPr id="70" name="Arrow: Chevron 69">
              <a:extLst>
                <a:ext uri="{FF2B5EF4-FFF2-40B4-BE49-F238E27FC236}">
                  <a16:creationId xmlns:a16="http://schemas.microsoft.com/office/drawing/2014/main" id="{E4FD9237-D3C8-4A85-A442-072721A50EF9}"/>
                </a:ext>
              </a:extLst>
            </p:cNvPr>
            <p:cNvSpPr/>
            <p:nvPr/>
          </p:nvSpPr>
          <p:spPr>
            <a:xfrm>
              <a:off x="6211894" y="4590462"/>
              <a:ext cx="1545829" cy="1545829"/>
            </a:xfrm>
            <a:prstGeom prst="chevron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BA24A2B7-160D-4539-B2FC-99953A1C66A6}"/>
                </a:ext>
              </a:extLst>
            </p:cNvPr>
            <p:cNvSpPr/>
            <p:nvPr/>
          </p:nvSpPr>
          <p:spPr>
            <a:xfrm>
              <a:off x="7202494" y="4590462"/>
              <a:ext cx="1545829" cy="1545829"/>
            </a:xfrm>
            <a:prstGeom prst="chevron">
              <a:avLst/>
            </a:prstGeom>
            <a:solidFill>
              <a:schemeClr val="accent2">
                <a:lumMod val="5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0C2442F-2A0A-4F50-A812-E4C0E782EB3B}"/>
              </a:ext>
            </a:extLst>
          </p:cNvPr>
          <p:cNvSpPr/>
          <p:nvPr/>
        </p:nvSpPr>
        <p:spPr>
          <a:xfrm>
            <a:off x="621769" y="3634409"/>
            <a:ext cx="736600" cy="73660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FC8D9D8-7199-45B1-801E-5A558A7B4B06}"/>
              </a:ext>
            </a:extLst>
          </p:cNvPr>
          <p:cNvSpPr/>
          <p:nvPr/>
        </p:nvSpPr>
        <p:spPr>
          <a:xfrm>
            <a:off x="11312097" y="5119625"/>
            <a:ext cx="319709" cy="31970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A6BB9B2-2502-46BB-BD5F-138F351A602E}"/>
              </a:ext>
            </a:extLst>
          </p:cNvPr>
          <p:cNvSpPr/>
          <p:nvPr/>
        </p:nvSpPr>
        <p:spPr>
          <a:xfrm>
            <a:off x="8102058" y="0"/>
            <a:ext cx="4024766" cy="6858000"/>
          </a:xfrm>
          <a:custGeom>
            <a:avLst/>
            <a:gdLst>
              <a:gd name="connsiteX0" fmla="*/ 3359408 w 4024766"/>
              <a:gd name="connsiteY0" fmla="*/ 0 h 6858000"/>
              <a:gd name="connsiteX1" fmla="*/ 4024766 w 4024766"/>
              <a:gd name="connsiteY1" fmla="*/ 0 h 6858000"/>
              <a:gd name="connsiteX2" fmla="*/ 665359 w 4024766"/>
              <a:gd name="connsiteY2" fmla="*/ 6858000 h 6858000"/>
              <a:gd name="connsiteX3" fmla="*/ 0 w 4024766"/>
              <a:gd name="connsiteY3" fmla="*/ 6858000 h 6858000"/>
              <a:gd name="connsiteX4" fmla="*/ 3359408 w 40247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766" h="6858000">
                <a:moveTo>
                  <a:pt x="3359408" y="0"/>
                </a:moveTo>
                <a:lnTo>
                  <a:pt x="4024766" y="0"/>
                </a:lnTo>
                <a:lnTo>
                  <a:pt x="665359" y="6858000"/>
                </a:lnTo>
                <a:lnTo>
                  <a:pt x="0" y="6858000"/>
                </a:lnTo>
                <a:lnTo>
                  <a:pt x="335940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DC4D9C-DA4C-4F1B-8E1D-3FE69CECBF65}"/>
              </a:ext>
            </a:extLst>
          </p:cNvPr>
          <p:cNvGrpSpPr/>
          <p:nvPr/>
        </p:nvGrpSpPr>
        <p:grpSpPr>
          <a:xfrm>
            <a:off x="2135878" y="1664198"/>
            <a:ext cx="7917069" cy="3730318"/>
            <a:chOff x="1901564" y="1664198"/>
            <a:chExt cx="7917069" cy="3730318"/>
          </a:xfrm>
        </p:grpSpPr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7A9DC668-9F1A-49DE-9E0B-FAC18DF0E22A}"/>
                </a:ext>
              </a:extLst>
            </p:cNvPr>
            <p:cNvSpPr/>
            <p:nvPr/>
          </p:nvSpPr>
          <p:spPr>
            <a:xfrm>
              <a:off x="2339151" y="2723783"/>
              <a:ext cx="7110637" cy="1439329"/>
            </a:xfrm>
            <a:prstGeom prst="parallelogram">
              <a:avLst>
                <a:gd name="adj" fmla="val 34705"/>
              </a:avLst>
            </a:prstGeom>
            <a:solidFill>
              <a:schemeClr val="accent1">
                <a:lumMod val="75000"/>
              </a:schemeClr>
            </a:solidFill>
            <a:ln w="50800">
              <a:gradFill>
                <a:gsLst>
                  <a:gs pos="0">
                    <a:schemeClr val="bg1"/>
                  </a:gs>
                  <a:gs pos="63000">
                    <a:schemeClr val="bg1"/>
                  </a:gs>
                  <a:gs pos="31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7200000" scaled="0"/>
              </a:gradFill>
            </a:ln>
            <a:effectLst>
              <a:glow rad="927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1CDA224-3BCA-44C9-A983-96B0084552C8}"/>
                </a:ext>
              </a:extLst>
            </p:cNvPr>
            <p:cNvSpPr/>
            <p:nvPr/>
          </p:nvSpPr>
          <p:spPr>
            <a:xfrm>
              <a:off x="6994264" y="1743014"/>
              <a:ext cx="2824369" cy="947863"/>
            </a:xfrm>
            <a:prstGeom prst="parallelogram">
              <a:avLst>
                <a:gd name="adj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619339-DE57-4A25-AF95-007FDDBC3C63}"/>
                </a:ext>
              </a:extLst>
            </p:cNvPr>
            <p:cNvSpPr txBox="1"/>
            <p:nvPr/>
          </p:nvSpPr>
          <p:spPr>
            <a:xfrm>
              <a:off x="3059629" y="2712177"/>
              <a:ext cx="5602816" cy="13234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8000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BREAKING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CDBC61-3668-45AF-AFCE-2FCD6C0A3A59}"/>
                </a:ext>
              </a:extLst>
            </p:cNvPr>
            <p:cNvSpPr txBox="1"/>
            <p:nvPr/>
          </p:nvSpPr>
          <p:spPr>
            <a:xfrm>
              <a:off x="7387990" y="1664198"/>
              <a:ext cx="1999265" cy="1107996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66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LIVE</a:t>
              </a:r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39BB7FF7-743A-4ECE-A977-783BADA66170}"/>
                </a:ext>
              </a:extLst>
            </p:cNvPr>
            <p:cNvSpPr/>
            <p:nvPr/>
          </p:nvSpPr>
          <p:spPr>
            <a:xfrm>
              <a:off x="1901564" y="4194114"/>
              <a:ext cx="4103948" cy="1152586"/>
            </a:xfrm>
            <a:prstGeom prst="parallelogram">
              <a:avLst>
                <a:gd name="adj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20CD32-65FC-42C2-B4DB-58E5E71780AC}"/>
                </a:ext>
              </a:extLst>
            </p:cNvPr>
            <p:cNvSpPr txBox="1"/>
            <p:nvPr/>
          </p:nvSpPr>
          <p:spPr>
            <a:xfrm>
              <a:off x="2282795" y="4071077"/>
              <a:ext cx="3264035" cy="1323439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80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NEWS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54E703-EF98-4F0A-8387-0AB407875AFF}"/>
              </a:ext>
            </a:extLst>
          </p:cNvPr>
          <p:cNvGrpSpPr/>
          <p:nvPr/>
        </p:nvGrpSpPr>
        <p:grpSpPr>
          <a:xfrm>
            <a:off x="1041431" y="5029200"/>
            <a:ext cx="7307776" cy="620316"/>
            <a:chOff x="333772" y="4524462"/>
            <a:chExt cx="8591499" cy="72928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F7D3B2-E960-4D00-9FD7-5EA7305BA63D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68BA929-8286-4C0B-9B91-45A13F7F5D15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2311FCFD-BD70-4808-A353-9649D03936A9}"/>
              </a:ext>
            </a:extLst>
          </p:cNvPr>
          <p:cNvGrpSpPr/>
          <p:nvPr/>
        </p:nvGrpSpPr>
        <p:grpSpPr>
          <a:xfrm>
            <a:off x="4445031" y="1460500"/>
            <a:ext cx="7307776" cy="620316"/>
            <a:chOff x="333772" y="4524462"/>
            <a:chExt cx="8591499" cy="729284"/>
          </a:xfrm>
        </p:grpSpPr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A659116D-2EE7-42FF-9B0B-4C039C05ABFF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482A1BFB-334D-482A-880D-819B6C7B1E5A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04B57FCA-DEC4-40D0-8209-F3136CDC6410}"/>
              </a:ext>
            </a:extLst>
          </p:cNvPr>
          <p:cNvGrpSpPr/>
          <p:nvPr/>
        </p:nvGrpSpPr>
        <p:grpSpPr>
          <a:xfrm>
            <a:off x="455241" y="2333740"/>
            <a:ext cx="8591499" cy="729284"/>
            <a:chOff x="333772" y="4524462"/>
            <a:chExt cx="8591499" cy="729284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6D1105CF-DAA0-4360-B404-80BDC758AE2F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ED4395C-19D8-4CD3-AC45-2D6E26724461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69BD5EF3-34CE-4849-8F99-6C92B69278E7}"/>
              </a:ext>
            </a:extLst>
          </p:cNvPr>
          <p:cNvGrpSpPr/>
          <p:nvPr/>
        </p:nvGrpSpPr>
        <p:grpSpPr>
          <a:xfrm>
            <a:off x="3307308" y="3819310"/>
            <a:ext cx="8591499" cy="729284"/>
            <a:chOff x="333772" y="4524462"/>
            <a:chExt cx="8591499" cy="729284"/>
          </a:xfrm>
        </p:grpSpPr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095D0168-C54F-4949-8351-635D03BF202E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921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C9D02419-0269-408D-8F0E-63CD4A13C286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373AE2-2E99-4CDF-BE49-BBBF5793DEF8}"/>
              </a:ext>
            </a:extLst>
          </p:cNvPr>
          <p:cNvGrpSpPr/>
          <p:nvPr/>
        </p:nvGrpSpPr>
        <p:grpSpPr>
          <a:xfrm>
            <a:off x="9800248" y="6092169"/>
            <a:ext cx="1831558" cy="308146"/>
            <a:chOff x="1198563" y="1077913"/>
            <a:chExt cx="7218362" cy="1214438"/>
          </a:xfrm>
          <a:solidFill>
            <a:schemeClr val="bg1"/>
          </a:solidFill>
        </p:grpSpPr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FCD82B5-5613-4BFE-A068-E513AC27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077913"/>
              <a:ext cx="763587" cy="1214438"/>
            </a:xfrm>
            <a:custGeom>
              <a:avLst/>
              <a:gdLst>
                <a:gd name="T0" fmla="*/ 0 w 481"/>
                <a:gd name="T1" fmla="*/ 765 h 765"/>
                <a:gd name="T2" fmla="*/ 481 w 481"/>
                <a:gd name="T3" fmla="*/ 382 h 765"/>
                <a:gd name="T4" fmla="*/ 87 w 481"/>
                <a:gd name="T5" fmla="*/ 0 h 765"/>
                <a:gd name="T6" fmla="*/ 0 w 481"/>
                <a:gd name="T7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65">
                  <a:moveTo>
                    <a:pt x="0" y="765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7F36CCB9-4D46-433A-8E84-C112589A9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82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C98FD13-DC78-46A4-AC05-83CD55273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077913"/>
              <a:ext cx="739775" cy="1189038"/>
            </a:xfrm>
            <a:custGeom>
              <a:avLst/>
              <a:gdLst>
                <a:gd name="T0" fmla="*/ 0 w 466"/>
                <a:gd name="T1" fmla="*/ 749 h 749"/>
                <a:gd name="T2" fmla="*/ 466 w 466"/>
                <a:gd name="T3" fmla="*/ 382 h 749"/>
                <a:gd name="T4" fmla="*/ 87 w 466"/>
                <a:gd name="T5" fmla="*/ 0 h 749"/>
                <a:gd name="T6" fmla="*/ 0 w 466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49">
                  <a:moveTo>
                    <a:pt x="0" y="749"/>
                  </a:moveTo>
                  <a:lnTo>
                    <a:pt x="466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AB4A6A63-D12E-4687-B05E-B84FF3184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16232853-71A8-4F50-9AE6-E0FAEC6BC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D5416F3-6FBA-4925-9C11-E2E04EFFF8B3}"/>
              </a:ext>
            </a:extLst>
          </p:cNvPr>
          <p:cNvGrpSpPr/>
          <p:nvPr/>
        </p:nvGrpSpPr>
        <p:grpSpPr>
          <a:xfrm>
            <a:off x="327389" y="448867"/>
            <a:ext cx="4581497" cy="2792198"/>
            <a:chOff x="6211894" y="4590462"/>
            <a:chExt cx="2536429" cy="1545829"/>
          </a:xfrm>
          <a:solidFill>
            <a:schemeClr val="accent2">
              <a:lumMod val="75000"/>
            </a:schemeClr>
          </a:solidFill>
        </p:grpSpPr>
        <p:sp>
          <p:nvSpPr>
            <p:cNvPr id="74" name="Arrow: Chevron 73">
              <a:extLst>
                <a:ext uri="{FF2B5EF4-FFF2-40B4-BE49-F238E27FC236}">
                  <a16:creationId xmlns:a16="http://schemas.microsoft.com/office/drawing/2014/main" id="{856971B8-C2A3-4A22-9999-912C44E16EEE}"/>
                </a:ext>
              </a:extLst>
            </p:cNvPr>
            <p:cNvSpPr/>
            <p:nvPr/>
          </p:nvSpPr>
          <p:spPr>
            <a:xfrm>
              <a:off x="6211894" y="4590462"/>
              <a:ext cx="1545829" cy="1545829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F4F0AD0B-3CB5-4C81-B09C-F6A4A42B21E8}"/>
                </a:ext>
              </a:extLst>
            </p:cNvPr>
            <p:cNvSpPr/>
            <p:nvPr/>
          </p:nvSpPr>
          <p:spPr>
            <a:xfrm>
              <a:off x="7202494" y="4590462"/>
              <a:ext cx="1545829" cy="1545829"/>
            </a:xfrm>
            <a:prstGeom prst="chevron">
              <a:avLst/>
            </a:prstGeom>
            <a:solidFill>
              <a:schemeClr val="accent2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A08A08FF-730C-4E31-B8EA-FAD2213EF387}"/>
              </a:ext>
            </a:extLst>
          </p:cNvPr>
          <p:cNvSpPr>
            <a:spLocks noEditPoints="1"/>
          </p:cNvSpPr>
          <p:nvPr/>
        </p:nvSpPr>
        <p:spPr bwMode="auto">
          <a:xfrm>
            <a:off x="758824" y="804499"/>
            <a:ext cx="10671176" cy="5249002"/>
          </a:xfrm>
          <a:custGeom>
            <a:avLst/>
            <a:gdLst>
              <a:gd name="T0" fmla="*/ 541 w 1999"/>
              <a:gd name="T1" fmla="*/ 191 h 982"/>
              <a:gd name="T2" fmla="*/ 37 w 1999"/>
              <a:gd name="T3" fmla="*/ 256 h 982"/>
              <a:gd name="T4" fmla="*/ 597 w 1999"/>
              <a:gd name="T5" fmla="*/ 524 h 982"/>
              <a:gd name="T6" fmla="*/ 440 w 1999"/>
              <a:gd name="T7" fmla="*/ 448 h 982"/>
              <a:gd name="T8" fmla="*/ 589 w 1999"/>
              <a:gd name="T9" fmla="*/ 332 h 982"/>
              <a:gd name="T10" fmla="*/ 647 w 1999"/>
              <a:gd name="T11" fmla="*/ 271 h 982"/>
              <a:gd name="T12" fmla="*/ 598 w 1999"/>
              <a:gd name="T13" fmla="*/ 203 h 982"/>
              <a:gd name="T14" fmla="*/ 458 w 1999"/>
              <a:gd name="T15" fmla="*/ 209 h 982"/>
              <a:gd name="T16" fmla="*/ 548 w 1999"/>
              <a:gd name="T17" fmla="*/ 142 h 982"/>
              <a:gd name="T18" fmla="*/ 626 w 1999"/>
              <a:gd name="T19" fmla="*/ 190 h 982"/>
              <a:gd name="T20" fmla="*/ 530 w 1999"/>
              <a:gd name="T21" fmla="*/ 96 h 982"/>
              <a:gd name="T22" fmla="*/ 448 w 1999"/>
              <a:gd name="T23" fmla="*/ 112 h 982"/>
              <a:gd name="T24" fmla="*/ 424 w 1999"/>
              <a:gd name="T25" fmla="*/ 106 h 982"/>
              <a:gd name="T26" fmla="*/ 327 w 1999"/>
              <a:gd name="T27" fmla="*/ 80 h 982"/>
              <a:gd name="T28" fmla="*/ 287 w 1999"/>
              <a:gd name="T29" fmla="*/ 132 h 982"/>
              <a:gd name="T30" fmla="*/ 53 w 1999"/>
              <a:gd name="T31" fmla="*/ 139 h 982"/>
              <a:gd name="T32" fmla="*/ 93 w 1999"/>
              <a:gd name="T33" fmla="*/ 218 h 982"/>
              <a:gd name="T34" fmla="*/ 232 w 1999"/>
              <a:gd name="T35" fmla="*/ 231 h 982"/>
              <a:gd name="T36" fmla="*/ 371 w 1999"/>
              <a:gd name="T37" fmla="*/ 455 h 982"/>
              <a:gd name="T38" fmla="*/ 545 w 1999"/>
              <a:gd name="T39" fmla="*/ 560 h 982"/>
              <a:gd name="T40" fmla="*/ 568 w 1999"/>
              <a:gd name="T41" fmla="*/ 880 h 982"/>
              <a:gd name="T42" fmla="*/ 624 w 1999"/>
              <a:gd name="T43" fmla="*/ 886 h 982"/>
              <a:gd name="T44" fmla="*/ 547 w 1999"/>
              <a:gd name="T45" fmla="*/ 307 h 982"/>
              <a:gd name="T46" fmla="*/ 498 w 1999"/>
              <a:gd name="T47" fmla="*/ 302 h 982"/>
              <a:gd name="T48" fmla="*/ 79 w 1999"/>
              <a:gd name="T49" fmla="*/ 174 h 982"/>
              <a:gd name="T50" fmla="*/ 423 w 1999"/>
              <a:gd name="T51" fmla="*/ 122 h 982"/>
              <a:gd name="T52" fmla="*/ 1799 w 1999"/>
              <a:gd name="T53" fmla="*/ 894 h 982"/>
              <a:gd name="T54" fmla="*/ 1812 w 1999"/>
              <a:gd name="T55" fmla="*/ 647 h 982"/>
              <a:gd name="T56" fmla="*/ 1737 w 1999"/>
              <a:gd name="T57" fmla="*/ 685 h 982"/>
              <a:gd name="T58" fmla="*/ 1688 w 1999"/>
              <a:gd name="T59" fmla="*/ 824 h 982"/>
              <a:gd name="T60" fmla="*/ 1689 w 1999"/>
              <a:gd name="T61" fmla="*/ 656 h 982"/>
              <a:gd name="T62" fmla="*/ 1957 w 1999"/>
              <a:gd name="T63" fmla="*/ 875 h 982"/>
              <a:gd name="T64" fmla="*/ 1680 w 1999"/>
              <a:gd name="T65" fmla="*/ 612 h 982"/>
              <a:gd name="T66" fmla="*/ 1852 w 1999"/>
              <a:gd name="T67" fmla="*/ 124 h 982"/>
              <a:gd name="T68" fmla="*/ 1629 w 1999"/>
              <a:gd name="T69" fmla="*/ 107 h 982"/>
              <a:gd name="T70" fmla="*/ 1402 w 1999"/>
              <a:gd name="T71" fmla="*/ 115 h 982"/>
              <a:gd name="T72" fmla="*/ 1247 w 1999"/>
              <a:gd name="T73" fmla="*/ 141 h 982"/>
              <a:gd name="T74" fmla="*/ 948 w 1999"/>
              <a:gd name="T75" fmla="*/ 213 h 982"/>
              <a:gd name="T76" fmla="*/ 931 w 1999"/>
              <a:gd name="T77" fmla="*/ 331 h 982"/>
              <a:gd name="T78" fmla="*/ 1037 w 1999"/>
              <a:gd name="T79" fmla="*/ 577 h 982"/>
              <a:gd name="T80" fmla="*/ 1215 w 1999"/>
              <a:gd name="T81" fmla="*/ 684 h 982"/>
              <a:gd name="T82" fmla="*/ 1271 w 1999"/>
              <a:gd name="T83" fmla="*/ 428 h 982"/>
              <a:gd name="T84" fmla="*/ 1437 w 1999"/>
              <a:gd name="T85" fmla="*/ 539 h 982"/>
              <a:gd name="T86" fmla="*/ 1565 w 1999"/>
              <a:gd name="T87" fmla="*/ 538 h 982"/>
              <a:gd name="T88" fmla="*/ 1668 w 1999"/>
              <a:gd name="T89" fmla="*/ 346 h 982"/>
              <a:gd name="T90" fmla="*/ 1792 w 1999"/>
              <a:gd name="T91" fmla="*/ 245 h 982"/>
              <a:gd name="T92" fmla="*/ 1902 w 1999"/>
              <a:gd name="T93" fmla="*/ 214 h 982"/>
              <a:gd name="T94" fmla="*/ 1145 w 1999"/>
              <a:gd name="T95" fmla="*/ 329 h 982"/>
              <a:gd name="T96" fmla="*/ 1112 w 1999"/>
              <a:gd name="T97" fmla="*/ 213 h 982"/>
              <a:gd name="T98" fmla="*/ 1174 w 1999"/>
              <a:gd name="T99" fmla="*/ 605 h 982"/>
              <a:gd name="T100" fmla="*/ 986 w 1999"/>
              <a:gd name="T101" fmla="*/ 342 h 982"/>
              <a:gd name="T102" fmla="*/ 1168 w 1999"/>
              <a:gd name="T103" fmla="*/ 366 h 982"/>
              <a:gd name="T104" fmla="*/ 1247 w 1999"/>
              <a:gd name="T105" fmla="*/ 306 h 982"/>
              <a:gd name="T106" fmla="*/ 853 w 1999"/>
              <a:gd name="T107" fmla="*/ 115 h 982"/>
              <a:gd name="T108" fmla="*/ 678 w 1999"/>
              <a:gd name="T109" fmla="*/ 38 h 982"/>
              <a:gd name="T110" fmla="*/ 672 w 1999"/>
              <a:gd name="T111" fmla="*/ 146 h 982"/>
              <a:gd name="T112" fmla="*/ 835 w 1999"/>
              <a:gd name="T113" fmla="*/ 117 h 982"/>
              <a:gd name="T114" fmla="*/ 1263 w 1999"/>
              <a:gd name="T115" fmla="*/ 688 h 982"/>
              <a:gd name="T116" fmla="*/ 538 w 1999"/>
              <a:gd name="T117" fmla="*/ 461 h 982"/>
              <a:gd name="T118" fmla="*/ 1534 w 1999"/>
              <a:gd name="T119" fmla="*/ 572 h 982"/>
              <a:gd name="T120" fmla="*/ 1735 w 1999"/>
              <a:gd name="T121" fmla="*/ 388 h 982"/>
              <a:gd name="T122" fmla="*/ 1641 w 1999"/>
              <a:gd name="T123" fmla="*/ 627 h 982"/>
              <a:gd name="T124" fmla="*/ 1675 w 1999"/>
              <a:gd name="T125" fmla="*/ 505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9" h="982">
                <a:moveTo>
                  <a:pt x="1274" y="128"/>
                </a:moveTo>
                <a:cubicBezTo>
                  <a:pt x="1274" y="128"/>
                  <a:pt x="1274" y="128"/>
                  <a:pt x="1274" y="128"/>
                </a:cubicBezTo>
                <a:cubicBezTo>
                  <a:pt x="1277" y="129"/>
                  <a:pt x="1283" y="130"/>
                  <a:pt x="1288" y="133"/>
                </a:cubicBezTo>
                <a:cubicBezTo>
                  <a:pt x="1291" y="135"/>
                  <a:pt x="1295" y="136"/>
                  <a:pt x="1299" y="136"/>
                </a:cubicBezTo>
                <a:cubicBezTo>
                  <a:pt x="1299" y="136"/>
                  <a:pt x="1299" y="136"/>
                  <a:pt x="1299" y="136"/>
                </a:cubicBezTo>
                <a:cubicBezTo>
                  <a:pt x="1302" y="136"/>
                  <a:pt x="1305" y="135"/>
                  <a:pt x="1307" y="133"/>
                </a:cubicBezTo>
                <a:cubicBezTo>
                  <a:pt x="1308" y="131"/>
                  <a:pt x="1309" y="129"/>
                  <a:pt x="1309" y="127"/>
                </a:cubicBezTo>
                <a:cubicBezTo>
                  <a:pt x="1309" y="125"/>
                  <a:pt x="1308" y="124"/>
                  <a:pt x="1308" y="122"/>
                </a:cubicBezTo>
                <a:cubicBezTo>
                  <a:pt x="1307" y="121"/>
                  <a:pt x="1306" y="119"/>
                  <a:pt x="1304" y="119"/>
                </a:cubicBezTo>
                <a:cubicBezTo>
                  <a:pt x="1304" y="119"/>
                  <a:pt x="1304" y="119"/>
                  <a:pt x="1304" y="119"/>
                </a:cubicBezTo>
                <a:cubicBezTo>
                  <a:pt x="1304" y="119"/>
                  <a:pt x="1304" y="119"/>
                  <a:pt x="1304" y="118"/>
                </a:cubicBezTo>
                <a:cubicBezTo>
                  <a:pt x="1304" y="118"/>
                  <a:pt x="1304" y="116"/>
                  <a:pt x="1307" y="114"/>
                </a:cubicBezTo>
                <a:cubicBezTo>
                  <a:pt x="1313" y="110"/>
                  <a:pt x="1320" y="105"/>
                  <a:pt x="1326" y="104"/>
                </a:cubicBezTo>
                <a:cubicBezTo>
                  <a:pt x="1330" y="104"/>
                  <a:pt x="1336" y="103"/>
                  <a:pt x="1342" y="103"/>
                </a:cubicBezTo>
                <a:cubicBezTo>
                  <a:pt x="1347" y="103"/>
                  <a:pt x="1352" y="104"/>
                  <a:pt x="1354" y="104"/>
                </a:cubicBezTo>
                <a:cubicBezTo>
                  <a:pt x="1355" y="105"/>
                  <a:pt x="1355" y="105"/>
                  <a:pt x="1356" y="105"/>
                </a:cubicBezTo>
                <a:cubicBezTo>
                  <a:pt x="1360" y="105"/>
                  <a:pt x="1364" y="102"/>
                  <a:pt x="1367" y="100"/>
                </a:cubicBezTo>
                <a:cubicBezTo>
                  <a:pt x="1370" y="97"/>
                  <a:pt x="1372" y="94"/>
                  <a:pt x="1373" y="92"/>
                </a:cubicBezTo>
                <a:cubicBezTo>
                  <a:pt x="1374" y="91"/>
                  <a:pt x="1374" y="90"/>
                  <a:pt x="1374" y="89"/>
                </a:cubicBezTo>
                <a:cubicBezTo>
                  <a:pt x="1374" y="87"/>
                  <a:pt x="1373" y="86"/>
                  <a:pt x="1371" y="85"/>
                </a:cubicBezTo>
                <a:cubicBezTo>
                  <a:pt x="1370" y="84"/>
                  <a:pt x="1368" y="83"/>
                  <a:pt x="1366" y="83"/>
                </a:cubicBezTo>
                <a:cubicBezTo>
                  <a:pt x="1363" y="83"/>
                  <a:pt x="1360" y="84"/>
                  <a:pt x="1359" y="87"/>
                </a:cubicBezTo>
                <a:cubicBezTo>
                  <a:pt x="1359" y="88"/>
                  <a:pt x="1354" y="89"/>
                  <a:pt x="1350" y="89"/>
                </a:cubicBezTo>
                <a:cubicBezTo>
                  <a:pt x="1346" y="89"/>
                  <a:pt x="1343" y="89"/>
                  <a:pt x="1342" y="88"/>
                </a:cubicBezTo>
                <a:cubicBezTo>
                  <a:pt x="1341" y="88"/>
                  <a:pt x="1341" y="88"/>
                  <a:pt x="1340" y="88"/>
                </a:cubicBezTo>
                <a:cubicBezTo>
                  <a:pt x="1337" y="88"/>
                  <a:pt x="1331" y="89"/>
                  <a:pt x="1325" y="90"/>
                </a:cubicBezTo>
                <a:cubicBezTo>
                  <a:pt x="1319" y="91"/>
                  <a:pt x="1312" y="93"/>
                  <a:pt x="1311" y="93"/>
                </a:cubicBezTo>
                <a:cubicBezTo>
                  <a:pt x="1307" y="93"/>
                  <a:pt x="1305" y="95"/>
                  <a:pt x="1303" y="97"/>
                </a:cubicBezTo>
                <a:cubicBezTo>
                  <a:pt x="1301" y="99"/>
                  <a:pt x="1299" y="102"/>
                  <a:pt x="1296" y="103"/>
                </a:cubicBezTo>
                <a:cubicBezTo>
                  <a:pt x="1290" y="107"/>
                  <a:pt x="1281" y="112"/>
                  <a:pt x="1277" y="113"/>
                </a:cubicBezTo>
                <a:cubicBezTo>
                  <a:pt x="1274" y="115"/>
                  <a:pt x="1271" y="119"/>
                  <a:pt x="1271" y="123"/>
                </a:cubicBezTo>
                <a:cubicBezTo>
                  <a:pt x="1271" y="125"/>
                  <a:pt x="1272" y="127"/>
                  <a:pt x="1274" y="128"/>
                </a:cubicBezTo>
                <a:moveTo>
                  <a:pt x="401" y="83"/>
                </a:moveTo>
                <a:cubicBezTo>
                  <a:pt x="404" y="83"/>
                  <a:pt x="409" y="81"/>
                  <a:pt x="411" y="81"/>
                </a:cubicBezTo>
                <a:cubicBezTo>
                  <a:pt x="411" y="81"/>
                  <a:pt x="411" y="81"/>
                  <a:pt x="411" y="81"/>
                </a:cubicBezTo>
                <a:cubicBezTo>
                  <a:pt x="411" y="82"/>
                  <a:pt x="411" y="83"/>
                  <a:pt x="412" y="83"/>
                </a:cubicBezTo>
                <a:cubicBezTo>
                  <a:pt x="413" y="85"/>
                  <a:pt x="415" y="86"/>
                  <a:pt x="417" y="86"/>
                </a:cubicBezTo>
                <a:cubicBezTo>
                  <a:pt x="421" y="87"/>
                  <a:pt x="423" y="88"/>
                  <a:pt x="426" y="88"/>
                </a:cubicBezTo>
                <a:cubicBezTo>
                  <a:pt x="426" y="88"/>
                  <a:pt x="426" y="88"/>
                  <a:pt x="426" y="88"/>
                </a:cubicBezTo>
                <a:cubicBezTo>
                  <a:pt x="428" y="88"/>
                  <a:pt x="429" y="87"/>
                  <a:pt x="430" y="86"/>
                </a:cubicBezTo>
                <a:cubicBezTo>
                  <a:pt x="430" y="85"/>
                  <a:pt x="430" y="84"/>
                  <a:pt x="430" y="83"/>
                </a:cubicBezTo>
                <a:cubicBezTo>
                  <a:pt x="430" y="81"/>
                  <a:pt x="429" y="78"/>
                  <a:pt x="428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2" y="71"/>
                  <a:pt x="419" y="70"/>
                </a:cubicBezTo>
                <a:cubicBezTo>
                  <a:pt x="415" y="68"/>
                  <a:pt x="411" y="68"/>
                  <a:pt x="407" y="68"/>
                </a:cubicBezTo>
                <a:cubicBezTo>
                  <a:pt x="406" y="68"/>
                  <a:pt x="404" y="68"/>
                  <a:pt x="403" y="68"/>
                </a:cubicBezTo>
                <a:cubicBezTo>
                  <a:pt x="401" y="68"/>
                  <a:pt x="399" y="68"/>
                  <a:pt x="397" y="69"/>
                </a:cubicBezTo>
                <a:cubicBezTo>
                  <a:pt x="395" y="69"/>
                  <a:pt x="392" y="71"/>
                  <a:pt x="392" y="75"/>
                </a:cubicBezTo>
                <a:cubicBezTo>
                  <a:pt x="392" y="75"/>
                  <a:pt x="392" y="75"/>
                  <a:pt x="392" y="76"/>
                </a:cubicBezTo>
                <a:cubicBezTo>
                  <a:pt x="392" y="80"/>
                  <a:pt x="396" y="83"/>
                  <a:pt x="401" y="83"/>
                </a:cubicBezTo>
                <a:moveTo>
                  <a:pt x="536" y="186"/>
                </a:moveTo>
                <a:cubicBezTo>
                  <a:pt x="535" y="186"/>
                  <a:pt x="534" y="186"/>
                  <a:pt x="533" y="186"/>
                </a:cubicBezTo>
                <a:cubicBezTo>
                  <a:pt x="531" y="187"/>
                  <a:pt x="530" y="188"/>
                  <a:pt x="530" y="191"/>
                </a:cubicBezTo>
                <a:cubicBezTo>
                  <a:pt x="530" y="194"/>
                  <a:pt x="533" y="196"/>
                  <a:pt x="536" y="196"/>
                </a:cubicBezTo>
                <a:cubicBezTo>
                  <a:pt x="536" y="196"/>
                  <a:pt x="537" y="196"/>
                  <a:pt x="538" y="195"/>
                </a:cubicBezTo>
                <a:cubicBezTo>
                  <a:pt x="540" y="194"/>
                  <a:pt x="541" y="193"/>
                  <a:pt x="541" y="191"/>
                </a:cubicBezTo>
                <a:cubicBezTo>
                  <a:pt x="541" y="189"/>
                  <a:pt x="541" y="188"/>
                  <a:pt x="540" y="187"/>
                </a:cubicBezTo>
                <a:cubicBezTo>
                  <a:pt x="539" y="186"/>
                  <a:pt x="537" y="186"/>
                  <a:pt x="536" y="186"/>
                </a:cubicBezTo>
                <a:moveTo>
                  <a:pt x="612" y="476"/>
                </a:moveTo>
                <a:cubicBezTo>
                  <a:pt x="612" y="476"/>
                  <a:pt x="612" y="476"/>
                  <a:pt x="612" y="476"/>
                </a:cubicBezTo>
                <a:cubicBezTo>
                  <a:pt x="608" y="477"/>
                  <a:pt x="607" y="481"/>
                  <a:pt x="607" y="483"/>
                </a:cubicBezTo>
                <a:cubicBezTo>
                  <a:pt x="607" y="485"/>
                  <a:pt x="608" y="487"/>
                  <a:pt x="608" y="488"/>
                </a:cubicBezTo>
                <a:cubicBezTo>
                  <a:pt x="609" y="489"/>
                  <a:pt x="611" y="491"/>
                  <a:pt x="613" y="491"/>
                </a:cubicBezTo>
                <a:cubicBezTo>
                  <a:pt x="613" y="491"/>
                  <a:pt x="613" y="491"/>
                  <a:pt x="613" y="491"/>
                </a:cubicBezTo>
                <a:cubicBezTo>
                  <a:pt x="614" y="491"/>
                  <a:pt x="615" y="491"/>
                  <a:pt x="615" y="490"/>
                </a:cubicBezTo>
                <a:cubicBezTo>
                  <a:pt x="618" y="489"/>
                  <a:pt x="620" y="486"/>
                  <a:pt x="620" y="484"/>
                </a:cubicBezTo>
                <a:cubicBezTo>
                  <a:pt x="620" y="480"/>
                  <a:pt x="618" y="477"/>
                  <a:pt x="613" y="476"/>
                </a:cubicBezTo>
                <a:cubicBezTo>
                  <a:pt x="613" y="476"/>
                  <a:pt x="612" y="476"/>
                  <a:pt x="612" y="476"/>
                </a:cubicBezTo>
                <a:close/>
                <a:moveTo>
                  <a:pt x="22" y="253"/>
                </a:moveTo>
                <a:cubicBezTo>
                  <a:pt x="21" y="253"/>
                  <a:pt x="16" y="250"/>
                  <a:pt x="16" y="250"/>
                </a:cubicBezTo>
                <a:cubicBezTo>
                  <a:pt x="15" y="250"/>
                  <a:pt x="15" y="250"/>
                  <a:pt x="15" y="250"/>
                </a:cubicBezTo>
                <a:cubicBezTo>
                  <a:pt x="13" y="250"/>
                  <a:pt x="12" y="250"/>
                  <a:pt x="11" y="250"/>
                </a:cubicBezTo>
                <a:cubicBezTo>
                  <a:pt x="8" y="250"/>
                  <a:pt x="6" y="250"/>
                  <a:pt x="4" y="250"/>
                </a:cubicBezTo>
                <a:cubicBezTo>
                  <a:pt x="3" y="251"/>
                  <a:pt x="1" y="252"/>
                  <a:pt x="0" y="254"/>
                </a:cubicBezTo>
                <a:cubicBezTo>
                  <a:pt x="0" y="254"/>
                  <a:pt x="0" y="255"/>
                  <a:pt x="0" y="255"/>
                </a:cubicBezTo>
                <a:cubicBezTo>
                  <a:pt x="0" y="257"/>
                  <a:pt x="1" y="258"/>
                  <a:pt x="2" y="259"/>
                </a:cubicBezTo>
                <a:cubicBezTo>
                  <a:pt x="4" y="261"/>
                  <a:pt x="8" y="261"/>
                  <a:pt x="11" y="261"/>
                </a:cubicBezTo>
                <a:cubicBezTo>
                  <a:pt x="13" y="261"/>
                  <a:pt x="16" y="261"/>
                  <a:pt x="18" y="260"/>
                </a:cubicBezTo>
                <a:cubicBezTo>
                  <a:pt x="20" y="259"/>
                  <a:pt x="21" y="259"/>
                  <a:pt x="21" y="259"/>
                </a:cubicBezTo>
                <a:cubicBezTo>
                  <a:pt x="22" y="258"/>
                  <a:pt x="22" y="258"/>
                  <a:pt x="23" y="258"/>
                </a:cubicBezTo>
                <a:cubicBezTo>
                  <a:pt x="23" y="258"/>
                  <a:pt x="24" y="257"/>
                  <a:pt x="24" y="256"/>
                </a:cubicBezTo>
                <a:cubicBezTo>
                  <a:pt x="24" y="254"/>
                  <a:pt x="23" y="253"/>
                  <a:pt x="22" y="253"/>
                </a:cubicBezTo>
                <a:moveTo>
                  <a:pt x="587" y="469"/>
                </a:moveTo>
                <a:cubicBezTo>
                  <a:pt x="584" y="469"/>
                  <a:pt x="581" y="469"/>
                  <a:pt x="580" y="470"/>
                </a:cubicBezTo>
                <a:cubicBezTo>
                  <a:pt x="577" y="470"/>
                  <a:pt x="574" y="473"/>
                  <a:pt x="572" y="475"/>
                </a:cubicBezTo>
                <a:cubicBezTo>
                  <a:pt x="569" y="477"/>
                  <a:pt x="567" y="479"/>
                  <a:pt x="567" y="479"/>
                </a:cubicBezTo>
                <a:cubicBezTo>
                  <a:pt x="567" y="480"/>
                  <a:pt x="567" y="481"/>
                  <a:pt x="567" y="482"/>
                </a:cubicBezTo>
                <a:cubicBezTo>
                  <a:pt x="567" y="483"/>
                  <a:pt x="568" y="483"/>
                  <a:pt x="569" y="484"/>
                </a:cubicBezTo>
                <a:cubicBezTo>
                  <a:pt x="569" y="484"/>
                  <a:pt x="574" y="485"/>
                  <a:pt x="578" y="485"/>
                </a:cubicBezTo>
                <a:cubicBezTo>
                  <a:pt x="580" y="485"/>
                  <a:pt x="581" y="486"/>
                  <a:pt x="585" y="489"/>
                </a:cubicBezTo>
                <a:cubicBezTo>
                  <a:pt x="586" y="489"/>
                  <a:pt x="587" y="489"/>
                  <a:pt x="588" y="489"/>
                </a:cubicBezTo>
                <a:cubicBezTo>
                  <a:pt x="590" y="489"/>
                  <a:pt x="592" y="488"/>
                  <a:pt x="593" y="488"/>
                </a:cubicBezTo>
                <a:cubicBezTo>
                  <a:pt x="594" y="487"/>
                  <a:pt x="595" y="487"/>
                  <a:pt x="595" y="487"/>
                </a:cubicBezTo>
                <a:cubicBezTo>
                  <a:pt x="595" y="487"/>
                  <a:pt x="595" y="487"/>
                  <a:pt x="595" y="487"/>
                </a:cubicBezTo>
                <a:cubicBezTo>
                  <a:pt x="596" y="487"/>
                  <a:pt x="596" y="487"/>
                  <a:pt x="596" y="488"/>
                </a:cubicBezTo>
                <a:cubicBezTo>
                  <a:pt x="597" y="488"/>
                  <a:pt x="597" y="489"/>
                  <a:pt x="599" y="489"/>
                </a:cubicBezTo>
                <a:cubicBezTo>
                  <a:pt x="601" y="489"/>
                  <a:pt x="602" y="488"/>
                  <a:pt x="603" y="487"/>
                </a:cubicBezTo>
                <a:cubicBezTo>
                  <a:pt x="603" y="486"/>
                  <a:pt x="603" y="485"/>
                  <a:pt x="603" y="484"/>
                </a:cubicBezTo>
                <a:cubicBezTo>
                  <a:pt x="603" y="483"/>
                  <a:pt x="603" y="483"/>
                  <a:pt x="603" y="483"/>
                </a:cubicBezTo>
                <a:cubicBezTo>
                  <a:pt x="603" y="474"/>
                  <a:pt x="596" y="470"/>
                  <a:pt x="592" y="469"/>
                </a:cubicBezTo>
                <a:cubicBezTo>
                  <a:pt x="590" y="469"/>
                  <a:pt x="589" y="469"/>
                  <a:pt x="587" y="469"/>
                </a:cubicBezTo>
                <a:moveTo>
                  <a:pt x="52" y="238"/>
                </a:moveTo>
                <a:cubicBezTo>
                  <a:pt x="52" y="238"/>
                  <a:pt x="52" y="238"/>
                  <a:pt x="52" y="238"/>
                </a:cubicBezTo>
                <a:cubicBezTo>
                  <a:pt x="51" y="237"/>
                  <a:pt x="51" y="237"/>
                  <a:pt x="50" y="237"/>
                </a:cubicBezTo>
                <a:cubicBezTo>
                  <a:pt x="48" y="237"/>
                  <a:pt x="47" y="239"/>
                  <a:pt x="46" y="240"/>
                </a:cubicBezTo>
                <a:cubicBezTo>
                  <a:pt x="45" y="242"/>
                  <a:pt x="45" y="243"/>
                  <a:pt x="45" y="244"/>
                </a:cubicBezTo>
                <a:cubicBezTo>
                  <a:pt x="44" y="246"/>
                  <a:pt x="44" y="246"/>
                  <a:pt x="43" y="246"/>
                </a:cubicBezTo>
                <a:cubicBezTo>
                  <a:pt x="41" y="247"/>
                  <a:pt x="39" y="247"/>
                  <a:pt x="38" y="248"/>
                </a:cubicBezTo>
                <a:cubicBezTo>
                  <a:pt x="37" y="249"/>
                  <a:pt x="36" y="249"/>
                  <a:pt x="35" y="250"/>
                </a:cubicBezTo>
                <a:cubicBezTo>
                  <a:pt x="35" y="250"/>
                  <a:pt x="34" y="251"/>
                  <a:pt x="34" y="253"/>
                </a:cubicBezTo>
                <a:cubicBezTo>
                  <a:pt x="34" y="254"/>
                  <a:pt x="34" y="255"/>
                  <a:pt x="35" y="255"/>
                </a:cubicBezTo>
                <a:cubicBezTo>
                  <a:pt x="35" y="256"/>
                  <a:pt x="36" y="256"/>
                  <a:pt x="37" y="256"/>
                </a:cubicBezTo>
                <a:cubicBezTo>
                  <a:pt x="38" y="256"/>
                  <a:pt x="39" y="257"/>
                  <a:pt x="41" y="257"/>
                </a:cubicBezTo>
                <a:cubicBezTo>
                  <a:pt x="43" y="257"/>
                  <a:pt x="45" y="256"/>
                  <a:pt x="47" y="256"/>
                </a:cubicBezTo>
                <a:cubicBezTo>
                  <a:pt x="50" y="255"/>
                  <a:pt x="51" y="255"/>
                  <a:pt x="53" y="253"/>
                </a:cubicBezTo>
                <a:cubicBezTo>
                  <a:pt x="54" y="251"/>
                  <a:pt x="54" y="250"/>
                  <a:pt x="54" y="248"/>
                </a:cubicBezTo>
                <a:cubicBezTo>
                  <a:pt x="54" y="247"/>
                  <a:pt x="54" y="245"/>
                  <a:pt x="54" y="243"/>
                </a:cubicBezTo>
                <a:cubicBezTo>
                  <a:pt x="54" y="242"/>
                  <a:pt x="54" y="241"/>
                  <a:pt x="54" y="241"/>
                </a:cubicBezTo>
                <a:cubicBezTo>
                  <a:pt x="54" y="240"/>
                  <a:pt x="54" y="239"/>
                  <a:pt x="52" y="238"/>
                </a:cubicBezTo>
                <a:moveTo>
                  <a:pt x="783" y="636"/>
                </a:moveTo>
                <a:cubicBezTo>
                  <a:pt x="783" y="636"/>
                  <a:pt x="783" y="636"/>
                  <a:pt x="783" y="636"/>
                </a:cubicBezTo>
                <a:cubicBezTo>
                  <a:pt x="779" y="634"/>
                  <a:pt x="772" y="633"/>
                  <a:pt x="771" y="630"/>
                </a:cubicBezTo>
                <a:cubicBezTo>
                  <a:pt x="769" y="627"/>
                  <a:pt x="767" y="625"/>
                  <a:pt x="764" y="623"/>
                </a:cubicBezTo>
                <a:cubicBezTo>
                  <a:pt x="761" y="622"/>
                  <a:pt x="759" y="621"/>
                  <a:pt x="756" y="621"/>
                </a:cubicBezTo>
                <a:cubicBezTo>
                  <a:pt x="755" y="621"/>
                  <a:pt x="755" y="621"/>
                  <a:pt x="754" y="621"/>
                </a:cubicBezTo>
                <a:cubicBezTo>
                  <a:pt x="753" y="621"/>
                  <a:pt x="751" y="622"/>
                  <a:pt x="749" y="622"/>
                </a:cubicBezTo>
                <a:cubicBezTo>
                  <a:pt x="748" y="622"/>
                  <a:pt x="746" y="622"/>
                  <a:pt x="745" y="621"/>
                </a:cubicBezTo>
                <a:cubicBezTo>
                  <a:pt x="741" y="618"/>
                  <a:pt x="735" y="614"/>
                  <a:pt x="733" y="612"/>
                </a:cubicBezTo>
                <a:cubicBezTo>
                  <a:pt x="729" y="609"/>
                  <a:pt x="723" y="608"/>
                  <a:pt x="720" y="608"/>
                </a:cubicBezTo>
                <a:cubicBezTo>
                  <a:pt x="719" y="608"/>
                  <a:pt x="719" y="607"/>
                  <a:pt x="717" y="607"/>
                </a:cubicBezTo>
                <a:cubicBezTo>
                  <a:pt x="716" y="607"/>
                  <a:pt x="715" y="608"/>
                  <a:pt x="715" y="608"/>
                </a:cubicBezTo>
                <a:cubicBezTo>
                  <a:pt x="714" y="607"/>
                  <a:pt x="714" y="605"/>
                  <a:pt x="713" y="604"/>
                </a:cubicBezTo>
                <a:cubicBezTo>
                  <a:pt x="711" y="603"/>
                  <a:pt x="709" y="602"/>
                  <a:pt x="708" y="602"/>
                </a:cubicBezTo>
                <a:cubicBezTo>
                  <a:pt x="707" y="602"/>
                  <a:pt x="707" y="602"/>
                  <a:pt x="707" y="602"/>
                </a:cubicBezTo>
                <a:cubicBezTo>
                  <a:pt x="708" y="601"/>
                  <a:pt x="709" y="600"/>
                  <a:pt x="709" y="598"/>
                </a:cubicBezTo>
                <a:cubicBezTo>
                  <a:pt x="709" y="597"/>
                  <a:pt x="709" y="594"/>
                  <a:pt x="708" y="592"/>
                </a:cubicBezTo>
                <a:cubicBezTo>
                  <a:pt x="707" y="590"/>
                  <a:pt x="706" y="587"/>
                  <a:pt x="702" y="587"/>
                </a:cubicBezTo>
                <a:cubicBezTo>
                  <a:pt x="702" y="587"/>
                  <a:pt x="702" y="587"/>
                  <a:pt x="702" y="587"/>
                </a:cubicBezTo>
                <a:cubicBezTo>
                  <a:pt x="702" y="587"/>
                  <a:pt x="702" y="587"/>
                  <a:pt x="702" y="587"/>
                </a:cubicBezTo>
                <a:cubicBezTo>
                  <a:pt x="701" y="586"/>
                  <a:pt x="700" y="581"/>
                  <a:pt x="695" y="575"/>
                </a:cubicBezTo>
                <a:cubicBezTo>
                  <a:pt x="690" y="568"/>
                  <a:pt x="683" y="563"/>
                  <a:pt x="677" y="563"/>
                </a:cubicBezTo>
                <a:cubicBezTo>
                  <a:pt x="676" y="563"/>
                  <a:pt x="675" y="563"/>
                  <a:pt x="674" y="563"/>
                </a:cubicBezTo>
                <a:cubicBezTo>
                  <a:pt x="672" y="564"/>
                  <a:pt x="670" y="564"/>
                  <a:pt x="668" y="564"/>
                </a:cubicBezTo>
                <a:cubicBezTo>
                  <a:pt x="666" y="564"/>
                  <a:pt x="666" y="564"/>
                  <a:pt x="664" y="561"/>
                </a:cubicBezTo>
                <a:cubicBezTo>
                  <a:pt x="661" y="554"/>
                  <a:pt x="657" y="553"/>
                  <a:pt x="656" y="550"/>
                </a:cubicBezTo>
                <a:cubicBezTo>
                  <a:pt x="655" y="548"/>
                  <a:pt x="652" y="547"/>
                  <a:pt x="651" y="547"/>
                </a:cubicBezTo>
                <a:cubicBezTo>
                  <a:pt x="649" y="547"/>
                  <a:pt x="648" y="548"/>
                  <a:pt x="647" y="548"/>
                </a:cubicBezTo>
                <a:cubicBezTo>
                  <a:pt x="646" y="546"/>
                  <a:pt x="646" y="546"/>
                  <a:pt x="646" y="546"/>
                </a:cubicBezTo>
                <a:cubicBezTo>
                  <a:pt x="646" y="546"/>
                  <a:pt x="645" y="545"/>
                  <a:pt x="644" y="545"/>
                </a:cubicBezTo>
                <a:cubicBezTo>
                  <a:pt x="647" y="541"/>
                  <a:pt x="648" y="535"/>
                  <a:pt x="648" y="532"/>
                </a:cubicBezTo>
                <a:cubicBezTo>
                  <a:pt x="648" y="531"/>
                  <a:pt x="648" y="531"/>
                  <a:pt x="648" y="530"/>
                </a:cubicBezTo>
                <a:cubicBezTo>
                  <a:pt x="648" y="530"/>
                  <a:pt x="647" y="529"/>
                  <a:pt x="647" y="529"/>
                </a:cubicBezTo>
                <a:cubicBezTo>
                  <a:pt x="647" y="528"/>
                  <a:pt x="646" y="528"/>
                  <a:pt x="645" y="528"/>
                </a:cubicBezTo>
                <a:cubicBezTo>
                  <a:pt x="645" y="528"/>
                  <a:pt x="644" y="528"/>
                  <a:pt x="644" y="528"/>
                </a:cubicBezTo>
                <a:cubicBezTo>
                  <a:pt x="642" y="529"/>
                  <a:pt x="642" y="530"/>
                  <a:pt x="642" y="531"/>
                </a:cubicBezTo>
                <a:cubicBezTo>
                  <a:pt x="641" y="532"/>
                  <a:pt x="640" y="533"/>
                  <a:pt x="639" y="535"/>
                </a:cubicBezTo>
                <a:cubicBezTo>
                  <a:pt x="639" y="535"/>
                  <a:pt x="639" y="535"/>
                  <a:pt x="639" y="535"/>
                </a:cubicBezTo>
                <a:cubicBezTo>
                  <a:pt x="638" y="534"/>
                  <a:pt x="637" y="533"/>
                  <a:pt x="635" y="531"/>
                </a:cubicBezTo>
                <a:cubicBezTo>
                  <a:pt x="633" y="530"/>
                  <a:pt x="630" y="529"/>
                  <a:pt x="628" y="529"/>
                </a:cubicBezTo>
                <a:cubicBezTo>
                  <a:pt x="626" y="529"/>
                  <a:pt x="624" y="530"/>
                  <a:pt x="622" y="531"/>
                </a:cubicBezTo>
                <a:cubicBezTo>
                  <a:pt x="620" y="531"/>
                  <a:pt x="619" y="533"/>
                  <a:pt x="619" y="535"/>
                </a:cubicBezTo>
                <a:cubicBezTo>
                  <a:pt x="619" y="535"/>
                  <a:pt x="619" y="535"/>
                  <a:pt x="619" y="535"/>
                </a:cubicBezTo>
                <a:cubicBezTo>
                  <a:pt x="618" y="535"/>
                  <a:pt x="618" y="535"/>
                  <a:pt x="618" y="534"/>
                </a:cubicBezTo>
                <a:cubicBezTo>
                  <a:pt x="617" y="531"/>
                  <a:pt x="613" y="530"/>
                  <a:pt x="610" y="530"/>
                </a:cubicBezTo>
                <a:cubicBezTo>
                  <a:pt x="608" y="530"/>
                  <a:pt x="605" y="531"/>
                  <a:pt x="603" y="532"/>
                </a:cubicBezTo>
                <a:cubicBezTo>
                  <a:pt x="603" y="532"/>
                  <a:pt x="602" y="530"/>
                  <a:pt x="602" y="529"/>
                </a:cubicBezTo>
                <a:cubicBezTo>
                  <a:pt x="601" y="528"/>
                  <a:pt x="601" y="527"/>
                  <a:pt x="600" y="526"/>
                </a:cubicBezTo>
                <a:cubicBezTo>
                  <a:pt x="600" y="525"/>
                  <a:pt x="599" y="524"/>
                  <a:pt x="597" y="524"/>
                </a:cubicBezTo>
                <a:cubicBezTo>
                  <a:pt x="593" y="524"/>
                  <a:pt x="588" y="527"/>
                  <a:pt x="585" y="533"/>
                </a:cubicBezTo>
                <a:cubicBezTo>
                  <a:pt x="585" y="534"/>
                  <a:pt x="585" y="534"/>
                  <a:pt x="584" y="535"/>
                </a:cubicBezTo>
                <a:cubicBezTo>
                  <a:pt x="584" y="534"/>
                  <a:pt x="584" y="533"/>
                  <a:pt x="584" y="533"/>
                </a:cubicBezTo>
                <a:cubicBezTo>
                  <a:pt x="585" y="532"/>
                  <a:pt x="585" y="531"/>
                  <a:pt x="586" y="529"/>
                </a:cubicBezTo>
                <a:cubicBezTo>
                  <a:pt x="587" y="528"/>
                  <a:pt x="588" y="526"/>
                  <a:pt x="588" y="524"/>
                </a:cubicBezTo>
                <a:cubicBezTo>
                  <a:pt x="588" y="522"/>
                  <a:pt x="586" y="520"/>
                  <a:pt x="585" y="520"/>
                </a:cubicBezTo>
                <a:cubicBezTo>
                  <a:pt x="584" y="520"/>
                  <a:pt x="584" y="520"/>
                  <a:pt x="583" y="520"/>
                </a:cubicBezTo>
                <a:cubicBezTo>
                  <a:pt x="580" y="520"/>
                  <a:pt x="578" y="522"/>
                  <a:pt x="575" y="523"/>
                </a:cubicBezTo>
                <a:cubicBezTo>
                  <a:pt x="574" y="524"/>
                  <a:pt x="573" y="525"/>
                  <a:pt x="573" y="525"/>
                </a:cubicBezTo>
                <a:cubicBezTo>
                  <a:pt x="572" y="526"/>
                  <a:pt x="572" y="526"/>
                  <a:pt x="572" y="526"/>
                </a:cubicBezTo>
                <a:cubicBezTo>
                  <a:pt x="572" y="526"/>
                  <a:pt x="571" y="526"/>
                  <a:pt x="571" y="526"/>
                </a:cubicBezTo>
                <a:cubicBezTo>
                  <a:pt x="568" y="527"/>
                  <a:pt x="563" y="531"/>
                  <a:pt x="560" y="536"/>
                </a:cubicBezTo>
                <a:cubicBezTo>
                  <a:pt x="557" y="541"/>
                  <a:pt x="556" y="543"/>
                  <a:pt x="554" y="545"/>
                </a:cubicBezTo>
                <a:cubicBezTo>
                  <a:pt x="553" y="545"/>
                  <a:pt x="553" y="545"/>
                  <a:pt x="552" y="545"/>
                </a:cubicBezTo>
                <a:cubicBezTo>
                  <a:pt x="552" y="545"/>
                  <a:pt x="552" y="545"/>
                  <a:pt x="551" y="545"/>
                </a:cubicBezTo>
                <a:cubicBezTo>
                  <a:pt x="551" y="545"/>
                  <a:pt x="551" y="545"/>
                  <a:pt x="551" y="545"/>
                </a:cubicBezTo>
                <a:cubicBezTo>
                  <a:pt x="551" y="543"/>
                  <a:pt x="550" y="542"/>
                  <a:pt x="550" y="541"/>
                </a:cubicBezTo>
                <a:cubicBezTo>
                  <a:pt x="547" y="539"/>
                  <a:pt x="544" y="537"/>
                  <a:pt x="540" y="536"/>
                </a:cubicBezTo>
                <a:cubicBezTo>
                  <a:pt x="539" y="536"/>
                  <a:pt x="538" y="537"/>
                  <a:pt x="537" y="538"/>
                </a:cubicBezTo>
                <a:cubicBezTo>
                  <a:pt x="537" y="539"/>
                  <a:pt x="532" y="541"/>
                  <a:pt x="528" y="543"/>
                </a:cubicBezTo>
                <a:cubicBezTo>
                  <a:pt x="528" y="544"/>
                  <a:pt x="527" y="544"/>
                  <a:pt x="527" y="544"/>
                </a:cubicBezTo>
                <a:cubicBezTo>
                  <a:pt x="526" y="544"/>
                  <a:pt x="523" y="541"/>
                  <a:pt x="522" y="540"/>
                </a:cubicBezTo>
                <a:cubicBezTo>
                  <a:pt x="521" y="536"/>
                  <a:pt x="520" y="537"/>
                  <a:pt x="519" y="530"/>
                </a:cubicBezTo>
                <a:cubicBezTo>
                  <a:pt x="519" y="529"/>
                  <a:pt x="519" y="528"/>
                  <a:pt x="519" y="527"/>
                </a:cubicBezTo>
                <a:cubicBezTo>
                  <a:pt x="519" y="521"/>
                  <a:pt x="520" y="515"/>
                  <a:pt x="522" y="511"/>
                </a:cubicBezTo>
                <a:cubicBezTo>
                  <a:pt x="522" y="510"/>
                  <a:pt x="522" y="510"/>
                  <a:pt x="522" y="509"/>
                </a:cubicBezTo>
                <a:cubicBezTo>
                  <a:pt x="522" y="506"/>
                  <a:pt x="520" y="503"/>
                  <a:pt x="517" y="500"/>
                </a:cubicBezTo>
                <a:cubicBezTo>
                  <a:pt x="515" y="497"/>
                  <a:pt x="512" y="495"/>
                  <a:pt x="509" y="495"/>
                </a:cubicBezTo>
                <a:cubicBezTo>
                  <a:pt x="509" y="495"/>
                  <a:pt x="509" y="495"/>
                  <a:pt x="508" y="495"/>
                </a:cubicBezTo>
                <a:cubicBezTo>
                  <a:pt x="506" y="495"/>
                  <a:pt x="504" y="496"/>
                  <a:pt x="503" y="497"/>
                </a:cubicBezTo>
                <a:cubicBezTo>
                  <a:pt x="501" y="498"/>
                  <a:pt x="500" y="499"/>
                  <a:pt x="499" y="499"/>
                </a:cubicBezTo>
                <a:cubicBezTo>
                  <a:pt x="499" y="499"/>
                  <a:pt x="499" y="499"/>
                  <a:pt x="499" y="499"/>
                </a:cubicBezTo>
                <a:cubicBezTo>
                  <a:pt x="498" y="498"/>
                  <a:pt x="498" y="498"/>
                  <a:pt x="497" y="498"/>
                </a:cubicBezTo>
                <a:cubicBezTo>
                  <a:pt x="496" y="497"/>
                  <a:pt x="495" y="497"/>
                  <a:pt x="493" y="497"/>
                </a:cubicBezTo>
                <a:cubicBezTo>
                  <a:pt x="493" y="496"/>
                  <a:pt x="494" y="495"/>
                  <a:pt x="494" y="494"/>
                </a:cubicBezTo>
                <a:cubicBezTo>
                  <a:pt x="494" y="493"/>
                  <a:pt x="494" y="491"/>
                  <a:pt x="494" y="490"/>
                </a:cubicBezTo>
                <a:cubicBezTo>
                  <a:pt x="494" y="489"/>
                  <a:pt x="494" y="487"/>
                  <a:pt x="494" y="485"/>
                </a:cubicBezTo>
                <a:cubicBezTo>
                  <a:pt x="494" y="482"/>
                  <a:pt x="495" y="480"/>
                  <a:pt x="497" y="479"/>
                </a:cubicBezTo>
                <a:cubicBezTo>
                  <a:pt x="500" y="476"/>
                  <a:pt x="501" y="472"/>
                  <a:pt x="501" y="468"/>
                </a:cubicBezTo>
                <a:cubicBezTo>
                  <a:pt x="501" y="466"/>
                  <a:pt x="500" y="464"/>
                  <a:pt x="500" y="462"/>
                </a:cubicBezTo>
                <a:cubicBezTo>
                  <a:pt x="499" y="460"/>
                  <a:pt x="498" y="459"/>
                  <a:pt x="495" y="458"/>
                </a:cubicBezTo>
                <a:cubicBezTo>
                  <a:pt x="495" y="458"/>
                  <a:pt x="494" y="458"/>
                  <a:pt x="494" y="458"/>
                </a:cubicBezTo>
                <a:cubicBezTo>
                  <a:pt x="490" y="458"/>
                  <a:pt x="486" y="459"/>
                  <a:pt x="483" y="459"/>
                </a:cubicBezTo>
                <a:cubicBezTo>
                  <a:pt x="482" y="459"/>
                  <a:pt x="482" y="459"/>
                  <a:pt x="481" y="459"/>
                </a:cubicBezTo>
                <a:cubicBezTo>
                  <a:pt x="481" y="459"/>
                  <a:pt x="481" y="459"/>
                  <a:pt x="480" y="459"/>
                </a:cubicBezTo>
                <a:cubicBezTo>
                  <a:pt x="475" y="459"/>
                  <a:pt x="472" y="464"/>
                  <a:pt x="472" y="469"/>
                </a:cubicBezTo>
                <a:cubicBezTo>
                  <a:pt x="472" y="470"/>
                  <a:pt x="472" y="471"/>
                  <a:pt x="472" y="472"/>
                </a:cubicBezTo>
                <a:cubicBezTo>
                  <a:pt x="473" y="472"/>
                  <a:pt x="473" y="473"/>
                  <a:pt x="473" y="473"/>
                </a:cubicBezTo>
                <a:cubicBezTo>
                  <a:pt x="473" y="474"/>
                  <a:pt x="472" y="475"/>
                  <a:pt x="472" y="476"/>
                </a:cubicBezTo>
                <a:cubicBezTo>
                  <a:pt x="472" y="476"/>
                  <a:pt x="472" y="476"/>
                  <a:pt x="471" y="476"/>
                </a:cubicBezTo>
                <a:cubicBezTo>
                  <a:pt x="471" y="476"/>
                  <a:pt x="469" y="475"/>
                  <a:pt x="468" y="475"/>
                </a:cubicBezTo>
                <a:cubicBezTo>
                  <a:pt x="466" y="475"/>
                  <a:pt x="463" y="476"/>
                  <a:pt x="461" y="478"/>
                </a:cubicBezTo>
                <a:cubicBezTo>
                  <a:pt x="459" y="480"/>
                  <a:pt x="458" y="480"/>
                  <a:pt x="457" y="480"/>
                </a:cubicBezTo>
                <a:cubicBezTo>
                  <a:pt x="457" y="480"/>
                  <a:pt x="455" y="479"/>
                  <a:pt x="452" y="476"/>
                </a:cubicBezTo>
                <a:cubicBezTo>
                  <a:pt x="447" y="471"/>
                  <a:pt x="442" y="466"/>
                  <a:pt x="441" y="459"/>
                </a:cubicBezTo>
                <a:cubicBezTo>
                  <a:pt x="440" y="455"/>
                  <a:pt x="440" y="451"/>
                  <a:pt x="440" y="448"/>
                </a:cubicBezTo>
                <a:cubicBezTo>
                  <a:pt x="440" y="445"/>
                  <a:pt x="440" y="442"/>
                  <a:pt x="441" y="440"/>
                </a:cubicBezTo>
                <a:cubicBezTo>
                  <a:pt x="442" y="438"/>
                  <a:pt x="443" y="435"/>
                  <a:pt x="443" y="432"/>
                </a:cubicBezTo>
                <a:cubicBezTo>
                  <a:pt x="443" y="430"/>
                  <a:pt x="442" y="428"/>
                  <a:pt x="442" y="427"/>
                </a:cubicBezTo>
                <a:cubicBezTo>
                  <a:pt x="442" y="426"/>
                  <a:pt x="441" y="425"/>
                  <a:pt x="440" y="424"/>
                </a:cubicBezTo>
                <a:cubicBezTo>
                  <a:pt x="440" y="424"/>
                  <a:pt x="440" y="424"/>
                  <a:pt x="440" y="424"/>
                </a:cubicBezTo>
                <a:cubicBezTo>
                  <a:pt x="441" y="422"/>
                  <a:pt x="444" y="420"/>
                  <a:pt x="445" y="420"/>
                </a:cubicBezTo>
                <a:cubicBezTo>
                  <a:pt x="450" y="418"/>
                  <a:pt x="454" y="413"/>
                  <a:pt x="456" y="410"/>
                </a:cubicBezTo>
                <a:cubicBezTo>
                  <a:pt x="457" y="410"/>
                  <a:pt x="458" y="409"/>
                  <a:pt x="460" y="409"/>
                </a:cubicBezTo>
                <a:cubicBezTo>
                  <a:pt x="461" y="409"/>
                  <a:pt x="463" y="410"/>
                  <a:pt x="465" y="410"/>
                </a:cubicBezTo>
                <a:cubicBezTo>
                  <a:pt x="470" y="410"/>
                  <a:pt x="470" y="409"/>
                  <a:pt x="475" y="413"/>
                </a:cubicBezTo>
                <a:cubicBezTo>
                  <a:pt x="476" y="414"/>
                  <a:pt x="478" y="414"/>
                  <a:pt x="479" y="414"/>
                </a:cubicBezTo>
                <a:cubicBezTo>
                  <a:pt x="482" y="414"/>
                  <a:pt x="484" y="412"/>
                  <a:pt x="484" y="411"/>
                </a:cubicBezTo>
                <a:cubicBezTo>
                  <a:pt x="485" y="409"/>
                  <a:pt x="485" y="408"/>
                  <a:pt x="485" y="407"/>
                </a:cubicBezTo>
                <a:cubicBezTo>
                  <a:pt x="485" y="407"/>
                  <a:pt x="485" y="405"/>
                  <a:pt x="489" y="405"/>
                </a:cubicBezTo>
                <a:cubicBezTo>
                  <a:pt x="489" y="405"/>
                  <a:pt x="490" y="405"/>
                  <a:pt x="490" y="405"/>
                </a:cubicBezTo>
                <a:cubicBezTo>
                  <a:pt x="491" y="405"/>
                  <a:pt x="491" y="405"/>
                  <a:pt x="492" y="405"/>
                </a:cubicBezTo>
                <a:cubicBezTo>
                  <a:pt x="496" y="405"/>
                  <a:pt x="501" y="404"/>
                  <a:pt x="503" y="404"/>
                </a:cubicBezTo>
                <a:cubicBezTo>
                  <a:pt x="503" y="404"/>
                  <a:pt x="504" y="404"/>
                  <a:pt x="504" y="404"/>
                </a:cubicBezTo>
                <a:cubicBezTo>
                  <a:pt x="504" y="405"/>
                  <a:pt x="505" y="406"/>
                  <a:pt x="506" y="407"/>
                </a:cubicBezTo>
                <a:cubicBezTo>
                  <a:pt x="507" y="409"/>
                  <a:pt x="508" y="411"/>
                  <a:pt x="511" y="411"/>
                </a:cubicBezTo>
                <a:cubicBezTo>
                  <a:pt x="512" y="411"/>
                  <a:pt x="513" y="411"/>
                  <a:pt x="514" y="410"/>
                </a:cubicBezTo>
                <a:cubicBezTo>
                  <a:pt x="514" y="410"/>
                  <a:pt x="515" y="410"/>
                  <a:pt x="515" y="409"/>
                </a:cubicBezTo>
                <a:cubicBezTo>
                  <a:pt x="515" y="413"/>
                  <a:pt x="516" y="417"/>
                  <a:pt x="517" y="421"/>
                </a:cubicBezTo>
                <a:cubicBezTo>
                  <a:pt x="519" y="425"/>
                  <a:pt x="520" y="428"/>
                  <a:pt x="524" y="430"/>
                </a:cubicBezTo>
                <a:cubicBezTo>
                  <a:pt x="525" y="430"/>
                  <a:pt x="525" y="431"/>
                  <a:pt x="526" y="433"/>
                </a:cubicBezTo>
                <a:cubicBezTo>
                  <a:pt x="526" y="434"/>
                  <a:pt x="526" y="435"/>
                  <a:pt x="527" y="437"/>
                </a:cubicBezTo>
                <a:cubicBezTo>
                  <a:pt x="527" y="438"/>
                  <a:pt x="529" y="439"/>
                  <a:pt x="531" y="439"/>
                </a:cubicBezTo>
                <a:cubicBezTo>
                  <a:pt x="531" y="439"/>
                  <a:pt x="531" y="439"/>
                  <a:pt x="531" y="439"/>
                </a:cubicBezTo>
                <a:cubicBezTo>
                  <a:pt x="533" y="439"/>
                  <a:pt x="534" y="438"/>
                  <a:pt x="535" y="437"/>
                </a:cubicBezTo>
                <a:cubicBezTo>
                  <a:pt x="538" y="434"/>
                  <a:pt x="539" y="429"/>
                  <a:pt x="539" y="425"/>
                </a:cubicBezTo>
                <a:cubicBezTo>
                  <a:pt x="539" y="424"/>
                  <a:pt x="539" y="422"/>
                  <a:pt x="538" y="421"/>
                </a:cubicBezTo>
                <a:cubicBezTo>
                  <a:pt x="538" y="419"/>
                  <a:pt x="536" y="415"/>
                  <a:pt x="535" y="411"/>
                </a:cubicBezTo>
                <a:cubicBezTo>
                  <a:pt x="534" y="407"/>
                  <a:pt x="533" y="404"/>
                  <a:pt x="531" y="401"/>
                </a:cubicBezTo>
                <a:cubicBezTo>
                  <a:pt x="531" y="401"/>
                  <a:pt x="530" y="399"/>
                  <a:pt x="530" y="398"/>
                </a:cubicBezTo>
                <a:cubicBezTo>
                  <a:pt x="530" y="396"/>
                  <a:pt x="531" y="394"/>
                  <a:pt x="533" y="393"/>
                </a:cubicBezTo>
                <a:cubicBezTo>
                  <a:pt x="536" y="391"/>
                  <a:pt x="540" y="388"/>
                  <a:pt x="544" y="384"/>
                </a:cubicBezTo>
                <a:cubicBezTo>
                  <a:pt x="547" y="381"/>
                  <a:pt x="551" y="377"/>
                  <a:pt x="553" y="375"/>
                </a:cubicBezTo>
                <a:cubicBezTo>
                  <a:pt x="554" y="374"/>
                  <a:pt x="556" y="373"/>
                  <a:pt x="559" y="371"/>
                </a:cubicBezTo>
                <a:cubicBezTo>
                  <a:pt x="561" y="370"/>
                  <a:pt x="563" y="368"/>
                  <a:pt x="564" y="364"/>
                </a:cubicBezTo>
                <a:cubicBezTo>
                  <a:pt x="564" y="363"/>
                  <a:pt x="563" y="362"/>
                  <a:pt x="563" y="361"/>
                </a:cubicBezTo>
                <a:cubicBezTo>
                  <a:pt x="561" y="358"/>
                  <a:pt x="560" y="356"/>
                  <a:pt x="559" y="354"/>
                </a:cubicBezTo>
                <a:cubicBezTo>
                  <a:pt x="560" y="354"/>
                  <a:pt x="561" y="355"/>
                  <a:pt x="562" y="355"/>
                </a:cubicBezTo>
                <a:cubicBezTo>
                  <a:pt x="564" y="355"/>
                  <a:pt x="566" y="353"/>
                  <a:pt x="567" y="352"/>
                </a:cubicBezTo>
                <a:cubicBezTo>
                  <a:pt x="568" y="351"/>
                  <a:pt x="569" y="349"/>
                  <a:pt x="570" y="347"/>
                </a:cubicBezTo>
                <a:cubicBezTo>
                  <a:pt x="570" y="346"/>
                  <a:pt x="569" y="345"/>
                  <a:pt x="569" y="344"/>
                </a:cubicBezTo>
                <a:cubicBezTo>
                  <a:pt x="569" y="344"/>
                  <a:pt x="569" y="343"/>
                  <a:pt x="569" y="342"/>
                </a:cubicBezTo>
                <a:cubicBezTo>
                  <a:pt x="569" y="342"/>
                  <a:pt x="569" y="342"/>
                  <a:pt x="569" y="342"/>
                </a:cubicBezTo>
                <a:cubicBezTo>
                  <a:pt x="569" y="342"/>
                  <a:pt x="569" y="342"/>
                  <a:pt x="569" y="342"/>
                </a:cubicBezTo>
                <a:cubicBezTo>
                  <a:pt x="569" y="342"/>
                  <a:pt x="570" y="342"/>
                  <a:pt x="570" y="342"/>
                </a:cubicBezTo>
                <a:cubicBezTo>
                  <a:pt x="571" y="342"/>
                  <a:pt x="573" y="341"/>
                  <a:pt x="574" y="340"/>
                </a:cubicBezTo>
                <a:cubicBezTo>
                  <a:pt x="575" y="339"/>
                  <a:pt x="575" y="338"/>
                  <a:pt x="575" y="336"/>
                </a:cubicBezTo>
                <a:cubicBezTo>
                  <a:pt x="575" y="335"/>
                  <a:pt x="575" y="334"/>
                  <a:pt x="574" y="333"/>
                </a:cubicBezTo>
                <a:cubicBezTo>
                  <a:pt x="575" y="333"/>
                  <a:pt x="576" y="332"/>
                  <a:pt x="577" y="332"/>
                </a:cubicBezTo>
                <a:cubicBezTo>
                  <a:pt x="577" y="332"/>
                  <a:pt x="578" y="332"/>
                  <a:pt x="578" y="332"/>
                </a:cubicBezTo>
                <a:cubicBezTo>
                  <a:pt x="579" y="333"/>
                  <a:pt x="580" y="333"/>
                  <a:pt x="581" y="333"/>
                </a:cubicBezTo>
                <a:cubicBezTo>
                  <a:pt x="584" y="333"/>
                  <a:pt x="586" y="333"/>
                  <a:pt x="589" y="332"/>
                </a:cubicBezTo>
                <a:cubicBezTo>
                  <a:pt x="591" y="331"/>
                  <a:pt x="593" y="331"/>
                  <a:pt x="594" y="329"/>
                </a:cubicBezTo>
                <a:cubicBezTo>
                  <a:pt x="595" y="328"/>
                  <a:pt x="595" y="327"/>
                  <a:pt x="595" y="326"/>
                </a:cubicBezTo>
                <a:cubicBezTo>
                  <a:pt x="595" y="324"/>
                  <a:pt x="594" y="323"/>
                  <a:pt x="593" y="322"/>
                </a:cubicBezTo>
                <a:cubicBezTo>
                  <a:pt x="592" y="320"/>
                  <a:pt x="592" y="319"/>
                  <a:pt x="592" y="318"/>
                </a:cubicBezTo>
                <a:cubicBezTo>
                  <a:pt x="592" y="317"/>
                  <a:pt x="593" y="315"/>
                  <a:pt x="594" y="314"/>
                </a:cubicBezTo>
                <a:cubicBezTo>
                  <a:pt x="596" y="313"/>
                  <a:pt x="598" y="312"/>
                  <a:pt x="599" y="311"/>
                </a:cubicBezTo>
                <a:cubicBezTo>
                  <a:pt x="600" y="311"/>
                  <a:pt x="602" y="311"/>
                  <a:pt x="604" y="311"/>
                </a:cubicBezTo>
                <a:cubicBezTo>
                  <a:pt x="604" y="311"/>
                  <a:pt x="605" y="311"/>
                  <a:pt x="606" y="311"/>
                </a:cubicBezTo>
                <a:cubicBezTo>
                  <a:pt x="607" y="310"/>
                  <a:pt x="608" y="309"/>
                  <a:pt x="609" y="308"/>
                </a:cubicBezTo>
                <a:cubicBezTo>
                  <a:pt x="609" y="308"/>
                  <a:pt x="609" y="307"/>
                  <a:pt x="610" y="307"/>
                </a:cubicBezTo>
                <a:cubicBezTo>
                  <a:pt x="610" y="308"/>
                  <a:pt x="610" y="310"/>
                  <a:pt x="610" y="312"/>
                </a:cubicBezTo>
                <a:cubicBezTo>
                  <a:pt x="610" y="314"/>
                  <a:pt x="611" y="315"/>
                  <a:pt x="612" y="316"/>
                </a:cubicBezTo>
                <a:cubicBezTo>
                  <a:pt x="612" y="317"/>
                  <a:pt x="614" y="318"/>
                  <a:pt x="616" y="318"/>
                </a:cubicBezTo>
                <a:cubicBezTo>
                  <a:pt x="619" y="318"/>
                  <a:pt x="621" y="317"/>
                  <a:pt x="623" y="315"/>
                </a:cubicBezTo>
                <a:cubicBezTo>
                  <a:pt x="624" y="314"/>
                  <a:pt x="625" y="314"/>
                  <a:pt x="626" y="313"/>
                </a:cubicBezTo>
                <a:cubicBezTo>
                  <a:pt x="626" y="313"/>
                  <a:pt x="626" y="313"/>
                  <a:pt x="627" y="313"/>
                </a:cubicBezTo>
                <a:cubicBezTo>
                  <a:pt x="627" y="313"/>
                  <a:pt x="627" y="312"/>
                  <a:pt x="627" y="312"/>
                </a:cubicBezTo>
                <a:cubicBezTo>
                  <a:pt x="627" y="312"/>
                  <a:pt x="627" y="312"/>
                  <a:pt x="627" y="312"/>
                </a:cubicBezTo>
                <a:cubicBezTo>
                  <a:pt x="628" y="312"/>
                  <a:pt x="637" y="310"/>
                  <a:pt x="639" y="309"/>
                </a:cubicBezTo>
                <a:cubicBezTo>
                  <a:pt x="639" y="309"/>
                  <a:pt x="643" y="308"/>
                  <a:pt x="646" y="308"/>
                </a:cubicBezTo>
                <a:cubicBezTo>
                  <a:pt x="647" y="307"/>
                  <a:pt x="649" y="307"/>
                  <a:pt x="650" y="306"/>
                </a:cubicBezTo>
                <a:cubicBezTo>
                  <a:pt x="651" y="305"/>
                  <a:pt x="653" y="304"/>
                  <a:pt x="653" y="302"/>
                </a:cubicBezTo>
                <a:cubicBezTo>
                  <a:pt x="653" y="301"/>
                  <a:pt x="653" y="301"/>
                  <a:pt x="652" y="300"/>
                </a:cubicBezTo>
                <a:cubicBezTo>
                  <a:pt x="651" y="296"/>
                  <a:pt x="650" y="292"/>
                  <a:pt x="648" y="290"/>
                </a:cubicBezTo>
                <a:cubicBezTo>
                  <a:pt x="647" y="289"/>
                  <a:pt x="646" y="288"/>
                  <a:pt x="645" y="288"/>
                </a:cubicBezTo>
                <a:cubicBezTo>
                  <a:pt x="643" y="288"/>
                  <a:pt x="642" y="289"/>
                  <a:pt x="641" y="290"/>
                </a:cubicBezTo>
                <a:cubicBezTo>
                  <a:pt x="640" y="291"/>
                  <a:pt x="640" y="292"/>
                  <a:pt x="639" y="293"/>
                </a:cubicBezTo>
                <a:cubicBezTo>
                  <a:pt x="638" y="294"/>
                  <a:pt x="638" y="294"/>
                  <a:pt x="637" y="294"/>
                </a:cubicBezTo>
                <a:cubicBezTo>
                  <a:pt x="637" y="294"/>
                  <a:pt x="637" y="294"/>
                  <a:pt x="637" y="294"/>
                </a:cubicBezTo>
                <a:cubicBezTo>
                  <a:pt x="637" y="294"/>
                  <a:pt x="637" y="292"/>
                  <a:pt x="637" y="291"/>
                </a:cubicBezTo>
                <a:cubicBezTo>
                  <a:pt x="637" y="290"/>
                  <a:pt x="637" y="289"/>
                  <a:pt x="636" y="288"/>
                </a:cubicBezTo>
                <a:cubicBezTo>
                  <a:pt x="636" y="287"/>
                  <a:pt x="635" y="285"/>
                  <a:pt x="633" y="285"/>
                </a:cubicBezTo>
                <a:cubicBezTo>
                  <a:pt x="632" y="285"/>
                  <a:pt x="631" y="286"/>
                  <a:pt x="631" y="286"/>
                </a:cubicBezTo>
                <a:cubicBezTo>
                  <a:pt x="629" y="287"/>
                  <a:pt x="628" y="289"/>
                  <a:pt x="627" y="289"/>
                </a:cubicBezTo>
                <a:cubicBezTo>
                  <a:pt x="627" y="289"/>
                  <a:pt x="627" y="289"/>
                  <a:pt x="627" y="289"/>
                </a:cubicBezTo>
                <a:cubicBezTo>
                  <a:pt x="627" y="289"/>
                  <a:pt x="626" y="288"/>
                  <a:pt x="626" y="288"/>
                </a:cubicBezTo>
                <a:cubicBezTo>
                  <a:pt x="626" y="287"/>
                  <a:pt x="626" y="287"/>
                  <a:pt x="626" y="287"/>
                </a:cubicBezTo>
                <a:cubicBezTo>
                  <a:pt x="627" y="286"/>
                  <a:pt x="628" y="285"/>
                  <a:pt x="628" y="282"/>
                </a:cubicBezTo>
                <a:cubicBezTo>
                  <a:pt x="628" y="281"/>
                  <a:pt x="627" y="279"/>
                  <a:pt x="626" y="277"/>
                </a:cubicBezTo>
                <a:cubicBezTo>
                  <a:pt x="624" y="274"/>
                  <a:pt x="621" y="273"/>
                  <a:pt x="618" y="273"/>
                </a:cubicBezTo>
                <a:cubicBezTo>
                  <a:pt x="615" y="273"/>
                  <a:pt x="612" y="274"/>
                  <a:pt x="610" y="275"/>
                </a:cubicBezTo>
                <a:cubicBezTo>
                  <a:pt x="607" y="277"/>
                  <a:pt x="606" y="277"/>
                  <a:pt x="605" y="278"/>
                </a:cubicBezTo>
                <a:cubicBezTo>
                  <a:pt x="605" y="278"/>
                  <a:pt x="605" y="278"/>
                  <a:pt x="605" y="278"/>
                </a:cubicBezTo>
                <a:cubicBezTo>
                  <a:pt x="608" y="275"/>
                  <a:pt x="612" y="273"/>
                  <a:pt x="616" y="269"/>
                </a:cubicBezTo>
                <a:cubicBezTo>
                  <a:pt x="616" y="269"/>
                  <a:pt x="616" y="269"/>
                  <a:pt x="617" y="269"/>
                </a:cubicBezTo>
                <a:cubicBezTo>
                  <a:pt x="618" y="269"/>
                  <a:pt x="619" y="269"/>
                  <a:pt x="621" y="270"/>
                </a:cubicBezTo>
                <a:cubicBezTo>
                  <a:pt x="622" y="271"/>
                  <a:pt x="623" y="271"/>
                  <a:pt x="623" y="271"/>
                </a:cubicBezTo>
                <a:cubicBezTo>
                  <a:pt x="624" y="272"/>
                  <a:pt x="625" y="272"/>
                  <a:pt x="626" y="271"/>
                </a:cubicBezTo>
                <a:cubicBezTo>
                  <a:pt x="626" y="272"/>
                  <a:pt x="626" y="272"/>
                  <a:pt x="626" y="272"/>
                </a:cubicBezTo>
                <a:cubicBezTo>
                  <a:pt x="626" y="274"/>
                  <a:pt x="626" y="275"/>
                  <a:pt x="626" y="277"/>
                </a:cubicBezTo>
                <a:cubicBezTo>
                  <a:pt x="626" y="278"/>
                  <a:pt x="628" y="280"/>
                  <a:pt x="630" y="280"/>
                </a:cubicBezTo>
                <a:cubicBezTo>
                  <a:pt x="632" y="280"/>
                  <a:pt x="634" y="279"/>
                  <a:pt x="636" y="278"/>
                </a:cubicBezTo>
                <a:cubicBezTo>
                  <a:pt x="637" y="277"/>
                  <a:pt x="638" y="277"/>
                  <a:pt x="639" y="276"/>
                </a:cubicBezTo>
                <a:cubicBezTo>
                  <a:pt x="640" y="275"/>
                  <a:pt x="641" y="275"/>
                  <a:pt x="641" y="273"/>
                </a:cubicBezTo>
                <a:cubicBezTo>
                  <a:pt x="641" y="273"/>
                  <a:pt x="641" y="273"/>
                  <a:pt x="641" y="273"/>
                </a:cubicBezTo>
                <a:cubicBezTo>
                  <a:pt x="643" y="273"/>
                  <a:pt x="646" y="273"/>
                  <a:pt x="647" y="271"/>
                </a:cubicBezTo>
                <a:cubicBezTo>
                  <a:pt x="650" y="269"/>
                  <a:pt x="653" y="269"/>
                  <a:pt x="656" y="267"/>
                </a:cubicBezTo>
                <a:cubicBezTo>
                  <a:pt x="658" y="266"/>
                  <a:pt x="659" y="264"/>
                  <a:pt x="660" y="263"/>
                </a:cubicBezTo>
                <a:cubicBezTo>
                  <a:pt x="661" y="262"/>
                  <a:pt x="661" y="261"/>
                  <a:pt x="662" y="261"/>
                </a:cubicBezTo>
                <a:cubicBezTo>
                  <a:pt x="662" y="261"/>
                  <a:pt x="662" y="261"/>
                  <a:pt x="662" y="262"/>
                </a:cubicBezTo>
                <a:cubicBezTo>
                  <a:pt x="662" y="263"/>
                  <a:pt x="662" y="264"/>
                  <a:pt x="660" y="265"/>
                </a:cubicBezTo>
                <a:cubicBezTo>
                  <a:pt x="657" y="268"/>
                  <a:pt x="656" y="271"/>
                  <a:pt x="654" y="274"/>
                </a:cubicBezTo>
                <a:cubicBezTo>
                  <a:pt x="654" y="277"/>
                  <a:pt x="652" y="280"/>
                  <a:pt x="652" y="280"/>
                </a:cubicBezTo>
                <a:cubicBezTo>
                  <a:pt x="651" y="281"/>
                  <a:pt x="650" y="282"/>
                  <a:pt x="650" y="284"/>
                </a:cubicBezTo>
                <a:cubicBezTo>
                  <a:pt x="650" y="285"/>
                  <a:pt x="651" y="287"/>
                  <a:pt x="652" y="288"/>
                </a:cubicBezTo>
                <a:cubicBezTo>
                  <a:pt x="653" y="288"/>
                  <a:pt x="654" y="289"/>
                  <a:pt x="656" y="289"/>
                </a:cubicBezTo>
                <a:cubicBezTo>
                  <a:pt x="656" y="289"/>
                  <a:pt x="657" y="289"/>
                  <a:pt x="657" y="289"/>
                </a:cubicBezTo>
                <a:cubicBezTo>
                  <a:pt x="658" y="289"/>
                  <a:pt x="659" y="289"/>
                  <a:pt x="659" y="289"/>
                </a:cubicBezTo>
                <a:cubicBezTo>
                  <a:pt x="661" y="289"/>
                  <a:pt x="662" y="289"/>
                  <a:pt x="664" y="289"/>
                </a:cubicBezTo>
                <a:cubicBezTo>
                  <a:pt x="665" y="289"/>
                  <a:pt x="666" y="289"/>
                  <a:pt x="668" y="288"/>
                </a:cubicBezTo>
                <a:cubicBezTo>
                  <a:pt x="668" y="288"/>
                  <a:pt x="669" y="288"/>
                  <a:pt x="669" y="288"/>
                </a:cubicBezTo>
                <a:cubicBezTo>
                  <a:pt x="670" y="288"/>
                  <a:pt x="671" y="289"/>
                  <a:pt x="671" y="290"/>
                </a:cubicBezTo>
                <a:cubicBezTo>
                  <a:pt x="672" y="291"/>
                  <a:pt x="673" y="291"/>
                  <a:pt x="674" y="291"/>
                </a:cubicBezTo>
                <a:cubicBezTo>
                  <a:pt x="676" y="291"/>
                  <a:pt x="677" y="290"/>
                  <a:pt x="678" y="290"/>
                </a:cubicBezTo>
                <a:cubicBezTo>
                  <a:pt x="678" y="289"/>
                  <a:pt x="678" y="289"/>
                  <a:pt x="679" y="289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79" y="289"/>
                  <a:pt x="680" y="289"/>
                  <a:pt x="681" y="289"/>
                </a:cubicBezTo>
                <a:cubicBezTo>
                  <a:pt x="682" y="289"/>
                  <a:pt x="683" y="289"/>
                  <a:pt x="683" y="289"/>
                </a:cubicBezTo>
                <a:cubicBezTo>
                  <a:pt x="684" y="290"/>
                  <a:pt x="685" y="291"/>
                  <a:pt x="687" y="291"/>
                </a:cubicBezTo>
                <a:cubicBezTo>
                  <a:pt x="688" y="291"/>
                  <a:pt x="689" y="290"/>
                  <a:pt x="690" y="289"/>
                </a:cubicBezTo>
                <a:cubicBezTo>
                  <a:pt x="690" y="288"/>
                  <a:pt x="690" y="287"/>
                  <a:pt x="690" y="286"/>
                </a:cubicBezTo>
                <a:cubicBezTo>
                  <a:pt x="690" y="285"/>
                  <a:pt x="690" y="283"/>
                  <a:pt x="689" y="282"/>
                </a:cubicBezTo>
                <a:cubicBezTo>
                  <a:pt x="688" y="279"/>
                  <a:pt x="686" y="276"/>
                  <a:pt x="685" y="273"/>
                </a:cubicBezTo>
                <a:cubicBezTo>
                  <a:pt x="684" y="270"/>
                  <a:pt x="681" y="268"/>
                  <a:pt x="678" y="268"/>
                </a:cubicBezTo>
                <a:cubicBezTo>
                  <a:pt x="677" y="268"/>
                  <a:pt x="676" y="268"/>
                  <a:pt x="675" y="268"/>
                </a:cubicBezTo>
                <a:cubicBezTo>
                  <a:pt x="674" y="269"/>
                  <a:pt x="674" y="269"/>
                  <a:pt x="673" y="269"/>
                </a:cubicBezTo>
                <a:cubicBezTo>
                  <a:pt x="673" y="269"/>
                  <a:pt x="673" y="268"/>
                  <a:pt x="672" y="268"/>
                </a:cubicBezTo>
                <a:cubicBezTo>
                  <a:pt x="672" y="268"/>
                  <a:pt x="671" y="267"/>
                  <a:pt x="670" y="266"/>
                </a:cubicBezTo>
                <a:cubicBezTo>
                  <a:pt x="669" y="266"/>
                  <a:pt x="669" y="266"/>
                  <a:pt x="669" y="265"/>
                </a:cubicBezTo>
                <a:cubicBezTo>
                  <a:pt x="670" y="263"/>
                  <a:pt x="671" y="262"/>
                  <a:pt x="672" y="259"/>
                </a:cubicBezTo>
                <a:cubicBezTo>
                  <a:pt x="673" y="258"/>
                  <a:pt x="674" y="256"/>
                  <a:pt x="675" y="255"/>
                </a:cubicBezTo>
                <a:cubicBezTo>
                  <a:pt x="676" y="253"/>
                  <a:pt x="677" y="251"/>
                  <a:pt x="677" y="249"/>
                </a:cubicBezTo>
                <a:cubicBezTo>
                  <a:pt x="677" y="247"/>
                  <a:pt x="675" y="244"/>
                  <a:pt x="672" y="244"/>
                </a:cubicBezTo>
                <a:cubicBezTo>
                  <a:pt x="669" y="243"/>
                  <a:pt x="667" y="242"/>
                  <a:pt x="666" y="242"/>
                </a:cubicBezTo>
                <a:cubicBezTo>
                  <a:pt x="666" y="241"/>
                  <a:pt x="665" y="241"/>
                  <a:pt x="665" y="239"/>
                </a:cubicBezTo>
                <a:cubicBezTo>
                  <a:pt x="664" y="237"/>
                  <a:pt x="662" y="234"/>
                  <a:pt x="660" y="232"/>
                </a:cubicBezTo>
                <a:cubicBezTo>
                  <a:pt x="658" y="231"/>
                  <a:pt x="657" y="230"/>
                  <a:pt x="656" y="229"/>
                </a:cubicBezTo>
                <a:cubicBezTo>
                  <a:pt x="655" y="229"/>
                  <a:pt x="654" y="228"/>
                  <a:pt x="652" y="228"/>
                </a:cubicBezTo>
                <a:cubicBezTo>
                  <a:pt x="652" y="228"/>
                  <a:pt x="650" y="228"/>
                  <a:pt x="648" y="227"/>
                </a:cubicBezTo>
                <a:cubicBezTo>
                  <a:pt x="647" y="227"/>
                  <a:pt x="646" y="227"/>
                  <a:pt x="646" y="227"/>
                </a:cubicBezTo>
                <a:cubicBezTo>
                  <a:pt x="646" y="227"/>
                  <a:pt x="646" y="227"/>
                  <a:pt x="646" y="227"/>
                </a:cubicBezTo>
                <a:cubicBezTo>
                  <a:pt x="645" y="223"/>
                  <a:pt x="640" y="217"/>
                  <a:pt x="638" y="214"/>
                </a:cubicBezTo>
                <a:cubicBezTo>
                  <a:pt x="637" y="213"/>
                  <a:pt x="634" y="209"/>
                  <a:pt x="631" y="205"/>
                </a:cubicBezTo>
                <a:cubicBezTo>
                  <a:pt x="630" y="203"/>
                  <a:pt x="628" y="201"/>
                  <a:pt x="627" y="200"/>
                </a:cubicBezTo>
                <a:cubicBezTo>
                  <a:pt x="626" y="199"/>
                  <a:pt x="625" y="198"/>
                  <a:pt x="625" y="197"/>
                </a:cubicBezTo>
                <a:cubicBezTo>
                  <a:pt x="624" y="196"/>
                  <a:pt x="623" y="196"/>
                  <a:pt x="622" y="196"/>
                </a:cubicBezTo>
                <a:cubicBezTo>
                  <a:pt x="618" y="196"/>
                  <a:pt x="617" y="199"/>
                  <a:pt x="613" y="204"/>
                </a:cubicBezTo>
                <a:cubicBezTo>
                  <a:pt x="610" y="209"/>
                  <a:pt x="608" y="210"/>
                  <a:pt x="607" y="210"/>
                </a:cubicBezTo>
                <a:cubicBezTo>
                  <a:pt x="606" y="210"/>
                  <a:pt x="606" y="210"/>
                  <a:pt x="605" y="209"/>
                </a:cubicBezTo>
                <a:cubicBezTo>
                  <a:pt x="603" y="208"/>
                  <a:pt x="602" y="208"/>
                  <a:pt x="602" y="208"/>
                </a:cubicBezTo>
                <a:cubicBezTo>
                  <a:pt x="601" y="207"/>
                  <a:pt x="600" y="207"/>
                  <a:pt x="599" y="204"/>
                </a:cubicBezTo>
                <a:cubicBezTo>
                  <a:pt x="598" y="204"/>
                  <a:pt x="598" y="203"/>
                  <a:pt x="598" y="203"/>
                </a:cubicBezTo>
                <a:cubicBezTo>
                  <a:pt x="598" y="203"/>
                  <a:pt x="599" y="203"/>
                  <a:pt x="599" y="202"/>
                </a:cubicBezTo>
                <a:cubicBezTo>
                  <a:pt x="600" y="202"/>
                  <a:pt x="601" y="201"/>
                  <a:pt x="601" y="199"/>
                </a:cubicBezTo>
                <a:cubicBezTo>
                  <a:pt x="601" y="198"/>
                  <a:pt x="601" y="197"/>
                  <a:pt x="601" y="197"/>
                </a:cubicBezTo>
                <a:cubicBezTo>
                  <a:pt x="599" y="194"/>
                  <a:pt x="597" y="193"/>
                  <a:pt x="594" y="192"/>
                </a:cubicBezTo>
                <a:cubicBezTo>
                  <a:pt x="591" y="191"/>
                  <a:pt x="588" y="191"/>
                  <a:pt x="585" y="191"/>
                </a:cubicBezTo>
                <a:cubicBezTo>
                  <a:pt x="584" y="191"/>
                  <a:pt x="582" y="189"/>
                  <a:pt x="580" y="187"/>
                </a:cubicBezTo>
                <a:cubicBezTo>
                  <a:pt x="577" y="186"/>
                  <a:pt x="574" y="184"/>
                  <a:pt x="570" y="183"/>
                </a:cubicBezTo>
                <a:cubicBezTo>
                  <a:pt x="569" y="183"/>
                  <a:pt x="568" y="183"/>
                  <a:pt x="567" y="183"/>
                </a:cubicBezTo>
                <a:cubicBezTo>
                  <a:pt x="560" y="183"/>
                  <a:pt x="553" y="184"/>
                  <a:pt x="552" y="184"/>
                </a:cubicBezTo>
                <a:cubicBezTo>
                  <a:pt x="550" y="184"/>
                  <a:pt x="549" y="185"/>
                  <a:pt x="548" y="186"/>
                </a:cubicBezTo>
                <a:cubicBezTo>
                  <a:pt x="546" y="189"/>
                  <a:pt x="547" y="192"/>
                  <a:pt x="546" y="197"/>
                </a:cubicBezTo>
                <a:cubicBezTo>
                  <a:pt x="546" y="198"/>
                  <a:pt x="546" y="198"/>
                  <a:pt x="546" y="199"/>
                </a:cubicBezTo>
                <a:cubicBezTo>
                  <a:pt x="546" y="201"/>
                  <a:pt x="546" y="202"/>
                  <a:pt x="546" y="203"/>
                </a:cubicBezTo>
                <a:cubicBezTo>
                  <a:pt x="546" y="204"/>
                  <a:pt x="546" y="204"/>
                  <a:pt x="546" y="204"/>
                </a:cubicBezTo>
                <a:cubicBezTo>
                  <a:pt x="545" y="204"/>
                  <a:pt x="544" y="205"/>
                  <a:pt x="543" y="205"/>
                </a:cubicBezTo>
                <a:cubicBezTo>
                  <a:pt x="543" y="205"/>
                  <a:pt x="542" y="205"/>
                  <a:pt x="542" y="206"/>
                </a:cubicBezTo>
                <a:cubicBezTo>
                  <a:pt x="541" y="206"/>
                  <a:pt x="540" y="207"/>
                  <a:pt x="540" y="208"/>
                </a:cubicBezTo>
                <a:cubicBezTo>
                  <a:pt x="541" y="210"/>
                  <a:pt x="541" y="211"/>
                  <a:pt x="542" y="211"/>
                </a:cubicBezTo>
                <a:cubicBezTo>
                  <a:pt x="543" y="212"/>
                  <a:pt x="543" y="212"/>
                  <a:pt x="544" y="213"/>
                </a:cubicBezTo>
                <a:cubicBezTo>
                  <a:pt x="546" y="213"/>
                  <a:pt x="548" y="216"/>
                  <a:pt x="550" y="218"/>
                </a:cubicBezTo>
                <a:cubicBezTo>
                  <a:pt x="551" y="220"/>
                  <a:pt x="552" y="222"/>
                  <a:pt x="553" y="222"/>
                </a:cubicBezTo>
                <a:cubicBezTo>
                  <a:pt x="553" y="223"/>
                  <a:pt x="553" y="223"/>
                  <a:pt x="553" y="224"/>
                </a:cubicBezTo>
                <a:cubicBezTo>
                  <a:pt x="552" y="225"/>
                  <a:pt x="552" y="227"/>
                  <a:pt x="550" y="228"/>
                </a:cubicBezTo>
                <a:cubicBezTo>
                  <a:pt x="548" y="230"/>
                  <a:pt x="546" y="231"/>
                  <a:pt x="546" y="231"/>
                </a:cubicBezTo>
                <a:cubicBezTo>
                  <a:pt x="546" y="231"/>
                  <a:pt x="546" y="231"/>
                  <a:pt x="546" y="231"/>
                </a:cubicBezTo>
                <a:cubicBezTo>
                  <a:pt x="544" y="228"/>
                  <a:pt x="542" y="227"/>
                  <a:pt x="540" y="227"/>
                </a:cubicBezTo>
                <a:cubicBezTo>
                  <a:pt x="539" y="227"/>
                  <a:pt x="538" y="227"/>
                  <a:pt x="537" y="228"/>
                </a:cubicBezTo>
                <a:cubicBezTo>
                  <a:pt x="536" y="229"/>
                  <a:pt x="535" y="230"/>
                  <a:pt x="535" y="231"/>
                </a:cubicBezTo>
                <a:cubicBezTo>
                  <a:pt x="535" y="232"/>
                  <a:pt x="535" y="233"/>
                  <a:pt x="535" y="234"/>
                </a:cubicBezTo>
                <a:cubicBezTo>
                  <a:pt x="536" y="236"/>
                  <a:pt x="538" y="237"/>
                  <a:pt x="538" y="238"/>
                </a:cubicBezTo>
                <a:cubicBezTo>
                  <a:pt x="539" y="239"/>
                  <a:pt x="539" y="240"/>
                  <a:pt x="540" y="241"/>
                </a:cubicBezTo>
                <a:cubicBezTo>
                  <a:pt x="540" y="243"/>
                  <a:pt x="540" y="245"/>
                  <a:pt x="541" y="247"/>
                </a:cubicBezTo>
                <a:cubicBezTo>
                  <a:pt x="541" y="249"/>
                  <a:pt x="542" y="252"/>
                  <a:pt x="542" y="253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1" y="255"/>
                  <a:pt x="541" y="255"/>
                  <a:pt x="540" y="255"/>
                </a:cubicBezTo>
                <a:cubicBezTo>
                  <a:pt x="539" y="255"/>
                  <a:pt x="538" y="255"/>
                  <a:pt x="536" y="254"/>
                </a:cubicBezTo>
                <a:cubicBezTo>
                  <a:pt x="535" y="254"/>
                  <a:pt x="535" y="255"/>
                  <a:pt x="535" y="255"/>
                </a:cubicBezTo>
                <a:cubicBezTo>
                  <a:pt x="534" y="254"/>
                  <a:pt x="534" y="254"/>
                  <a:pt x="534" y="253"/>
                </a:cubicBezTo>
                <a:cubicBezTo>
                  <a:pt x="535" y="252"/>
                  <a:pt x="535" y="250"/>
                  <a:pt x="535" y="249"/>
                </a:cubicBezTo>
                <a:cubicBezTo>
                  <a:pt x="535" y="245"/>
                  <a:pt x="534" y="241"/>
                  <a:pt x="534" y="241"/>
                </a:cubicBezTo>
                <a:cubicBezTo>
                  <a:pt x="534" y="240"/>
                  <a:pt x="533" y="239"/>
                  <a:pt x="532" y="239"/>
                </a:cubicBezTo>
                <a:cubicBezTo>
                  <a:pt x="531" y="239"/>
                  <a:pt x="530" y="240"/>
                  <a:pt x="529" y="240"/>
                </a:cubicBezTo>
                <a:cubicBezTo>
                  <a:pt x="529" y="240"/>
                  <a:pt x="529" y="241"/>
                  <a:pt x="528" y="242"/>
                </a:cubicBezTo>
                <a:cubicBezTo>
                  <a:pt x="528" y="241"/>
                  <a:pt x="528" y="240"/>
                  <a:pt x="527" y="240"/>
                </a:cubicBezTo>
                <a:cubicBezTo>
                  <a:pt x="527" y="238"/>
                  <a:pt x="526" y="238"/>
                  <a:pt x="526" y="237"/>
                </a:cubicBezTo>
                <a:cubicBezTo>
                  <a:pt x="526" y="235"/>
                  <a:pt x="526" y="233"/>
                  <a:pt x="524" y="231"/>
                </a:cubicBezTo>
                <a:cubicBezTo>
                  <a:pt x="523" y="230"/>
                  <a:pt x="521" y="229"/>
                  <a:pt x="519" y="229"/>
                </a:cubicBezTo>
                <a:cubicBezTo>
                  <a:pt x="518" y="229"/>
                  <a:pt x="517" y="229"/>
                  <a:pt x="516" y="230"/>
                </a:cubicBezTo>
                <a:cubicBezTo>
                  <a:pt x="516" y="230"/>
                  <a:pt x="515" y="230"/>
                  <a:pt x="515" y="230"/>
                </a:cubicBezTo>
                <a:cubicBezTo>
                  <a:pt x="512" y="230"/>
                  <a:pt x="507" y="228"/>
                  <a:pt x="500" y="226"/>
                </a:cubicBezTo>
                <a:cubicBezTo>
                  <a:pt x="492" y="224"/>
                  <a:pt x="489" y="223"/>
                  <a:pt x="482" y="220"/>
                </a:cubicBezTo>
                <a:cubicBezTo>
                  <a:pt x="480" y="218"/>
                  <a:pt x="477" y="217"/>
                  <a:pt x="475" y="217"/>
                </a:cubicBezTo>
                <a:cubicBezTo>
                  <a:pt x="472" y="217"/>
                  <a:pt x="470" y="218"/>
                  <a:pt x="469" y="219"/>
                </a:cubicBezTo>
                <a:cubicBezTo>
                  <a:pt x="469" y="218"/>
                  <a:pt x="468" y="216"/>
                  <a:pt x="468" y="215"/>
                </a:cubicBezTo>
                <a:cubicBezTo>
                  <a:pt x="467" y="213"/>
                  <a:pt x="466" y="210"/>
                  <a:pt x="463" y="210"/>
                </a:cubicBezTo>
                <a:cubicBezTo>
                  <a:pt x="461" y="209"/>
                  <a:pt x="459" y="209"/>
                  <a:pt x="458" y="209"/>
                </a:cubicBezTo>
                <a:cubicBezTo>
                  <a:pt x="458" y="209"/>
                  <a:pt x="458" y="209"/>
                  <a:pt x="458" y="209"/>
                </a:cubicBezTo>
                <a:cubicBezTo>
                  <a:pt x="458" y="208"/>
                  <a:pt x="458" y="207"/>
                  <a:pt x="457" y="205"/>
                </a:cubicBezTo>
                <a:cubicBezTo>
                  <a:pt x="457" y="205"/>
                  <a:pt x="457" y="204"/>
                  <a:pt x="457" y="203"/>
                </a:cubicBezTo>
                <a:cubicBezTo>
                  <a:pt x="457" y="201"/>
                  <a:pt x="458" y="200"/>
                  <a:pt x="459" y="198"/>
                </a:cubicBezTo>
                <a:cubicBezTo>
                  <a:pt x="461" y="196"/>
                  <a:pt x="464" y="194"/>
                  <a:pt x="468" y="191"/>
                </a:cubicBezTo>
                <a:cubicBezTo>
                  <a:pt x="474" y="187"/>
                  <a:pt x="476" y="183"/>
                  <a:pt x="478" y="182"/>
                </a:cubicBezTo>
                <a:cubicBezTo>
                  <a:pt x="480" y="180"/>
                  <a:pt x="481" y="179"/>
                  <a:pt x="484" y="179"/>
                </a:cubicBezTo>
                <a:cubicBezTo>
                  <a:pt x="486" y="178"/>
                  <a:pt x="488" y="178"/>
                  <a:pt x="489" y="178"/>
                </a:cubicBezTo>
                <a:cubicBezTo>
                  <a:pt x="491" y="178"/>
                  <a:pt x="492" y="178"/>
                  <a:pt x="494" y="178"/>
                </a:cubicBezTo>
                <a:cubicBezTo>
                  <a:pt x="495" y="178"/>
                  <a:pt x="495" y="178"/>
                  <a:pt x="497" y="178"/>
                </a:cubicBezTo>
                <a:cubicBezTo>
                  <a:pt x="498" y="177"/>
                  <a:pt x="498" y="175"/>
                  <a:pt x="498" y="174"/>
                </a:cubicBezTo>
                <a:cubicBezTo>
                  <a:pt x="498" y="174"/>
                  <a:pt x="498" y="173"/>
                  <a:pt x="499" y="172"/>
                </a:cubicBezTo>
                <a:cubicBezTo>
                  <a:pt x="499" y="172"/>
                  <a:pt x="499" y="173"/>
                  <a:pt x="499" y="173"/>
                </a:cubicBezTo>
                <a:cubicBezTo>
                  <a:pt x="500" y="173"/>
                  <a:pt x="501" y="174"/>
                  <a:pt x="501" y="174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0" y="176"/>
                  <a:pt x="498" y="177"/>
                  <a:pt x="498" y="179"/>
                </a:cubicBezTo>
                <a:cubicBezTo>
                  <a:pt x="498" y="181"/>
                  <a:pt x="500" y="183"/>
                  <a:pt x="501" y="183"/>
                </a:cubicBezTo>
                <a:cubicBezTo>
                  <a:pt x="502" y="183"/>
                  <a:pt x="503" y="183"/>
                  <a:pt x="504" y="183"/>
                </a:cubicBezTo>
                <a:cubicBezTo>
                  <a:pt x="507" y="183"/>
                  <a:pt x="509" y="182"/>
                  <a:pt x="512" y="181"/>
                </a:cubicBezTo>
                <a:cubicBezTo>
                  <a:pt x="513" y="180"/>
                  <a:pt x="515" y="179"/>
                  <a:pt x="515" y="179"/>
                </a:cubicBezTo>
                <a:cubicBezTo>
                  <a:pt x="515" y="179"/>
                  <a:pt x="516" y="178"/>
                  <a:pt x="517" y="178"/>
                </a:cubicBezTo>
                <a:cubicBezTo>
                  <a:pt x="518" y="178"/>
                  <a:pt x="520" y="177"/>
                  <a:pt x="521" y="177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22" y="179"/>
                  <a:pt x="523" y="180"/>
                  <a:pt x="523" y="182"/>
                </a:cubicBezTo>
                <a:cubicBezTo>
                  <a:pt x="523" y="182"/>
                  <a:pt x="523" y="182"/>
                  <a:pt x="523" y="182"/>
                </a:cubicBezTo>
                <a:cubicBezTo>
                  <a:pt x="522" y="181"/>
                  <a:pt x="521" y="181"/>
                  <a:pt x="519" y="181"/>
                </a:cubicBezTo>
                <a:cubicBezTo>
                  <a:pt x="517" y="181"/>
                  <a:pt x="515" y="182"/>
                  <a:pt x="514" y="184"/>
                </a:cubicBezTo>
                <a:cubicBezTo>
                  <a:pt x="513" y="184"/>
                  <a:pt x="513" y="185"/>
                  <a:pt x="513" y="185"/>
                </a:cubicBezTo>
                <a:cubicBezTo>
                  <a:pt x="513" y="188"/>
                  <a:pt x="515" y="189"/>
                  <a:pt x="516" y="189"/>
                </a:cubicBezTo>
                <a:cubicBezTo>
                  <a:pt x="518" y="190"/>
                  <a:pt x="519" y="190"/>
                  <a:pt x="521" y="190"/>
                </a:cubicBezTo>
                <a:cubicBezTo>
                  <a:pt x="522" y="190"/>
                  <a:pt x="524" y="190"/>
                  <a:pt x="525" y="188"/>
                </a:cubicBezTo>
                <a:cubicBezTo>
                  <a:pt x="525" y="188"/>
                  <a:pt x="526" y="187"/>
                  <a:pt x="526" y="186"/>
                </a:cubicBezTo>
                <a:cubicBezTo>
                  <a:pt x="525" y="185"/>
                  <a:pt x="525" y="185"/>
                  <a:pt x="525" y="184"/>
                </a:cubicBezTo>
                <a:cubicBezTo>
                  <a:pt x="526" y="185"/>
                  <a:pt x="527" y="186"/>
                  <a:pt x="529" y="185"/>
                </a:cubicBezTo>
                <a:cubicBezTo>
                  <a:pt x="531" y="185"/>
                  <a:pt x="533" y="185"/>
                  <a:pt x="534" y="184"/>
                </a:cubicBezTo>
                <a:cubicBezTo>
                  <a:pt x="536" y="182"/>
                  <a:pt x="538" y="181"/>
                  <a:pt x="538" y="178"/>
                </a:cubicBezTo>
                <a:cubicBezTo>
                  <a:pt x="538" y="176"/>
                  <a:pt x="536" y="174"/>
                  <a:pt x="534" y="172"/>
                </a:cubicBezTo>
                <a:cubicBezTo>
                  <a:pt x="531" y="170"/>
                  <a:pt x="528" y="169"/>
                  <a:pt x="526" y="168"/>
                </a:cubicBezTo>
                <a:cubicBezTo>
                  <a:pt x="524" y="167"/>
                  <a:pt x="523" y="167"/>
                  <a:pt x="521" y="165"/>
                </a:cubicBezTo>
                <a:cubicBezTo>
                  <a:pt x="520" y="164"/>
                  <a:pt x="520" y="163"/>
                  <a:pt x="519" y="163"/>
                </a:cubicBezTo>
                <a:cubicBezTo>
                  <a:pt x="521" y="162"/>
                  <a:pt x="524" y="161"/>
                  <a:pt x="525" y="160"/>
                </a:cubicBezTo>
                <a:cubicBezTo>
                  <a:pt x="525" y="160"/>
                  <a:pt x="528" y="160"/>
                  <a:pt x="530" y="159"/>
                </a:cubicBezTo>
                <a:cubicBezTo>
                  <a:pt x="532" y="158"/>
                  <a:pt x="535" y="156"/>
                  <a:pt x="535" y="152"/>
                </a:cubicBezTo>
                <a:cubicBezTo>
                  <a:pt x="535" y="152"/>
                  <a:pt x="535" y="151"/>
                  <a:pt x="534" y="150"/>
                </a:cubicBezTo>
                <a:cubicBezTo>
                  <a:pt x="534" y="147"/>
                  <a:pt x="531" y="145"/>
                  <a:pt x="529" y="144"/>
                </a:cubicBezTo>
                <a:cubicBezTo>
                  <a:pt x="529" y="144"/>
                  <a:pt x="528" y="143"/>
                  <a:pt x="527" y="143"/>
                </a:cubicBezTo>
                <a:cubicBezTo>
                  <a:pt x="528" y="143"/>
                  <a:pt x="530" y="142"/>
                  <a:pt x="531" y="141"/>
                </a:cubicBezTo>
                <a:cubicBezTo>
                  <a:pt x="531" y="141"/>
                  <a:pt x="532" y="141"/>
                  <a:pt x="533" y="141"/>
                </a:cubicBezTo>
                <a:cubicBezTo>
                  <a:pt x="534" y="141"/>
                  <a:pt x="536" y="141"/>
                  <a:pt x="537" y="141"/>
                </a:cubicBezTo>
                <a:cubicBezTo>
                  <a:pt x="538" y="141"/>
                  <a:pt x="538" y="142"/>
                  <a:pt x="538" y="142"/>
                </a:cubicBezTo>
                <a:cubicBezTo>
                  <a:pt x="538" y="142"/>
                  <a:pt x="539" y="142"/>
                  <a:pt x="540" y="142"/>
                </a:cubicBezTo>
                <a:cubicBezTo>
                  <a:pt x="541" y="142"/>
                  <a:pt x="542" y="142"/>
                  <a:pt x="543" y="141"/>
                </a:cubicBezTo>
                <a:cubicBezTo>
                  <a:pt x="543" y="141"/>
                  <a:pt x="544" y="141"/>
                  <a:pt x="544" y="140"/>
                </a:cubicBezTo>
                <a:cubicBezTo>
                  <a:pt x="545" y="140"/>
                  <a:pt x="545" y="141"/>
                  <a:pt x="545" y="141"/>
                </a:cubicBezTo>
                <a:cubicBezTo>
                  <a:pt x="546" y="142"/>
                  <a:pt x="547" y="142"/>
                  <a:pt x="548" y="142"/>
                </a:cubicBezTo>
                <a:cubicBezTo>
                  <a:pt x="549" y="142"/>
                  <a:pt x="549" y="142"/>
                  <a:pt x="550" y="142"/>
                </a:cubicBezTo>
                <a:cubicBezTo>
                  <a:pt x="551" y="142"/>
                  <a:pt x="552" y="142"/>
                  <a:pt x="552" y="142"/>
                </a:cubicBezTo>
                <a:cubicBezTo>
                  <a:pt x="553" y="142"/>
                  <a:pt x="553" y="142"/>
                  <a:pt x="555" y="143"/>
                </a:cubicBezTo>
                <a:cubicBezTo>
                  <a:pt x="555" y="143"/>
                  <a:pt x="555" y="143"/>
                  <a:pt x="555" y="144"/>
                </a:cubicBezTo>
                <a:cubicBezTo>
                  <a:pt x="555" y="144"/>
                  <a:pt x="555" y="146"/>
                  <a:pt x="554" y="147"/>
                </a:cubicBezTo>
                <a:cubicBezTo>
                  <a:pt x="554" y="147"/>
                  <a:pt x="554" y="148"/>
                  <a:pt x="553" y="148"/>
                </a:cubicBezTo>
                <a:cubicBezTo>
                  <a:pt x="553" y="149"/>
                  <a:pt x="553" y="149"/>
                  <a:pt x="553" y="149"/>
                </a:cubicBezTo>
                <a:cubicBezTo>
                  <a:pt x="552" y="149"/>
                  <a:pt x="551" y="150"/>
                  <a:pt x="550" y="150"/>
                </a:cubicBezTo>
                <a:cubicBezTo>
                  <a:pt x="549" y="151"/>
                  <a:pt x="548" y="151"/>
                  <a:pt x="548" y="154"/>
                </a:cubicBezTo>
                <a:cubicBezTo>
                  <a:pt x="548" y="155"/>
                  <a:pt x="549" y="156"/>
                  <a:pt x="550" y="157"/>
                </a:cubicBezTo>
                <a:cubicBezTo>
                  <a:pt x="551" y="157"/>
                  <a:pt x="552" y="157"/>
                  <a:pt x="553" y="158"/>
                </a:cubicBezTo>
                <a:cubicBezTo>
                  <a:pt x="558" y="158"/>
                  <a:pt x="562" y="158"/>
                  <a:pt x="562" y="158"/>
                </a:cubicBezTo>
                <a:cubicBezTo>
                  <a:pt x="563" y="158"/>
                  <a:pt x="563" y="158"/>
                  <a:pt x="564" y="157"/>
                </a:cubicBezTo>
                <a:cubicBezTo>
                  <a:pt x="564" y="157"/>
                  <a:pt x="567" y="153"/>
                  <a:pt x="569" y="149"/>
                </a:cubicBezTo>
                <a:cubicBezTo>
                  <a:pt x="569" y="149"/>
                  <a:pt x="569" y="149"/>
                  <a:pt x="569" y="149"/>
                </a:cubicBezTo>
                <a:cubicBezTo>
                  <a:pt x="570" y="149"/>
                  <a:pt x="570" y="150"/>
                  <a:pt x="571" y="150"/>
                </a:cubicBezTo>
                <a:cubicBezTo>
                  <a:pt x="572" y="151"/>
                  <a:pt x="573" y="151"/>
                  <a:pt x="573" y="151"/>
                </a:cubicBezTo>
                <a:cubicBezTo>
                  <a:pt x="567" y="154"/>
                  <a:pt x="564" y="157"/>
                  <a:pt x="563" y="160"/>
                </a:cubicBezTo>
                <a:cubicBezTo>
                  <a:pt x="563" y="161"/>
                  <a:pt x="562" y="162"/>
                  <a:pt x="562" y="162"/>
                </a:cubicBezTo>
                <a:cubicBezTo>
                  <a:pt x="562" y="162"/>
                  <a:pt x="562" y="162"/>
                  <a:pt x="561" y="162"/>
                </a:cubicBezTo>
                <a:cubicBezTo>
                  <a:pt x="561" y="162"/>
                  <a:pt x="560" y="162"/>
                  <a:pt x="558" y="162"/>
                </a:cubicBezTo>
                <a:cubicBezTo>
                  <a:pt x="555" y="161"/>
                  <a:pt x="553" y="161"/>
                  <a:pt x="551" y="161"/>
                </a:cubicBezTo>
                <a:cubicBezTo>
                  <a:pt x="548" y="161"/>
                  <a:pt x="545" y="162"/>
                  <a:pt x="544" y="165"/>
                </a:cubicBezTo>
                <a:cubicBezTo>
                  <a:pt x="543" y="166"/>
                  <a:pt x="543" y="168"/>
                  <a:pt x="543" y="170"/>
                </a:cubicBezTo>
                <a:cubicBezTo>
                  <a:pt x="543" y="172"/>
                  <a:pt x="543" y="174"/>
                  <a:pt x="544" y="175"/>
                </a:cubicBezTo>
                <a:cubicBezTo>
                  <a:pt x="544" y="176"/>
                  <a:pt x="544" y="177"/>
                  <a:pt x="545" y="178"/>
                </a:cubicBezTo>
                <a:cubicBezTo>
                  <a:pt x="545" y="178"/>
                  <a:pt x="546" y="179"/>
                  <a:pt x="548" y="179"/>
                </a:cubicBezTo>
                <a:cubicBezTo>
                  <a:pt x="548" y="179"/>
                  <a:pt x="549" y="179"/>
                  <a:pt x="549" y="179"/>
                </a:cubicBezTo>
                <a:cubicBezTo>
                  <a:pt x="551" y="178"/>
                  <a:pt x="553" y="178"/>
                  <a:pt x="557" y="177"/>
                </a:cubicBezTo>
                <a:cubicBezTo>
                  <a:pt x="557" y="177"/>
                  <a:pt x="558" y="177"/>
                  <a:pt x="559" y="177"/>
                </a:cubicBezTo>
                <a:cubicBezTo>
                  <a:pt x="562" y="177"/>
                  <a:pt x="568" y="178"/>
                  <a:pt x="572" y="178"/>
                </a:cubicBezTo>
                <a:cubicBezTo>
                  <a:pt x="572" y="178"/>
                  <a:pt x="573" y="178"/>
                  <a:pt x="573" y="177"/>
                </a:cubicBezTo>
                <a:cubicBezTo>
                  <a:pt x="574" y="177"/>
                  <a:pt x="574" y="178"/>
                  <a:pt x="574" y="178"/>
                </a:cubicBezTo>
                <a:cubicBezTo>
                  <a:pt x="575" y="178"/>
                  <a:pt x="576" y="179"/>
                  <a:pt x="577" y="180"/>
                </a:cubicBezTo>
                <a:cubicBezTo>
                  <a:pt x="579" y="181"/>
                  <a:pt x="579" y="182"/>
                  <a:pt x="582" y="182"/>
                </a:cubicBezTo>
                <a:cubicBezTo>
                  <a:pt x="582" y="182"/>
                  <a:pt x="582" y="182"/>
                  <a:pt x="583" y="182"/>
                </a:cubicBezTo>
                <a:cubicBezTo>
                  <a:pt x="584" y="183"/>
                  <a:pt x="586" y="184"/>
                  <a:pt x="588" y="186"/>
                </a:cubicBezTo>
                <a:cubicBezTo>
                  <a:pt x="588" y="187"/>
                  <a:pt x="589" y="187"/>
                  <a:pt x="590" y="187"/>
                </a:cubicBezTo>
                <a:cubicBezTo>
                  <a:pt x="591" y="187"/>
                  <a:pt x="592" y="186"/>
                  <a:pt x="593" y="186"/>
                </a:cubicBezTo>
                <a:cubicBezTo>
                  <a:pt x="593" y="185"/>
                  <a:pt x="594" y="185"/>
                  <a:pt x="594" y="185"/>
                </a:cubicBezTo>
                <a:cubicBezTo>
                  <a:pt x="594" y="185"/>
                  <a:pt x="594" y="185"/>
                  <a:pt x="595" y="185"/>
                </a:cubicBezTo>
                <a:cubicBezTo>
                  <a:pt x="597" y="188"/>
                  <a:pt x="597" y="188"/>
                  <a:pt x="598" y="189"/>
                </a:cubicBezTo>
                <a:cubicBezTo>
                  <a:pt x="598" y="189"/>
                  <a:pt x="598" y="190"/>
                  <a:pt x="599" y="190"/>
                </a:cubicBezTo>
                <a:cubicBezTo>
                  <a:pt x="600" y="191"/>
                  <a:pt x="601" y="191"/>
                  <a:pt x="601" y="191"/>
                </a:cubicBezTo>
                <a:cubicBezTo>
                  <a:pt x="602" y="191"/>
                  <a:pt x="602" y="191"/>
                  <a:pt x="602" y="191"/>
                </a:cubicBezTo>
                <a:cubicBezTo>
                  <a:pt x="604" y="191"/>
                  <a:pt x="610" y="191"/>
                  <a:pt x="610" y="191"/>
                </a:cubicBezTo>
                <a:cubicBezTo>
                  <a:pt x="611" y="191"/>
                  <a:pt x="612" y="191"/>
                  <a:pt x="612" y="191"/>
                </a:cubicBezTo>
                <a:cubicBezTo>
                  <a:pt x="613" y="190"/>
                  <a:pt x="613" y="190"/>
                  <a:pt x="613" y="189"/>
                </a:cubicBezTo>
                <a:cubicBezTo>
                  <a:pt x="613" y="189"/>
                  <a:pt x="613" y="189"/>
                  <a:pt x="613" y="188"/>
                </a:cubicBezTo>
                <a:cubicBezTo>
                  <a:pt x="613" y="188"/>
                  <a:pt x="613" y="187"/>
                  <a:pt x="614" y="187"/>
                </a:cubicBezTo>
                <a:cubicBezTo>
                  <a:pt x="614" y="187"/>
                  <a:pt x="614" y="186"/>
                  <a:pt x="615" y="186"/>
                </a:cubicBezTo>
                <a:cubicBezTo>
                  <a:pt x="615" y="186"/>
                  <a:pt x="615" y="186"/>
                  <a:pt x="615" y="187"/>
                </a:cubicBezTo>
                <a:cubicBezTo>
                  <a:pt x="616" y="187"/>
                  <a:pt x="618" y="188"/>
                  <a:pt x="619" y="189"/>
                </a:cubicBezTo>
                <a:cubicBezTo>
                  <a:pt x="620" y="189"/>
                  <a:pt x="621" y="190"/>
                  <a:pt x="621" y="190"/>
                </a:cubicBezTo>
                <a:cubicBezTo>
                  <a:pt x="622" y="190"/>
                  <a:pt x="622" y="191"/>
                  <a:pt x="624" y="191"/>
                </a:cubicBezTo>
                <a:cubicBezTo>
                  <a:pt x="625" y="191"/>
                  <a:pt x="626" y="190"/>
                  <a:pt x="626" y="190"/>
                </a:cubicBezTo>
                <a:cubicBezTo>
                  <a:pt x="627" y="189"/>
                  <a:pt x="627" y="188"/>
                  <a:pt x="627" y="188"/>
                </a:cubicBezTo>
                <a:cubicBezTo>
                  <a:pt x="627" y="187"/>
                  <a:pt x="627" y="187"/>
                  <a:pt x="627" y="187"/>
                </a:cubicBezTo>
                <a:cubicBezTo>
                  <a:pt x="627" y="185"/>
                  <a:pt x="627" y="183"/>
                  <a:pt x="626" y="180"/>
                </a:cubicBezTo>
                <a:cubicBezTo>
                  <a:pt x="626" y="178"/>
                  <a:pt x="625" y="176"/>
                  <a:pt x="623" y="174"/>
                </a:cubicBezTo>
                <a:cubicBezTo>
                  <a:pt x="621" y="172"/>
                  <a:pt x="618" y="170"/>
                  <a:pt x="616" y="169"/>
                </a:cubicBezTo>
                <a:cubicBezTo>
                  <a:pt x="615" y="168"/>
                  <a:pt x="614" y="168"/>
                  <a:pt x="613" y="167"/>
                </a:cubicBezTo>
                <a:cubicBezTo>
                  <a:pt x="613" y="167"/>
                  <a:pt x="612" y="167"/>
                  <a:pt x="612" y="167"/>
                </a:cubicBezTo>
                <a:cubicBezTo>
                  <a:pt x="612" y="167"/>
                  <a:pt x="612" y="167"/>
                  <a:pt x="612" y="167"/>
                </a:cubicBezTo>
                <a:cubicBezTo>
                  <a:pt x="612" y="166"/>
                  <a:pt x="612" y="166"/>
                  <a:pt x="612" y="165"/>
                </a:cubicBezTo>
                <a:cubicBezTo>
                  <a:pt x="613" y="165"/>
                  <a:pt x="618" y="167"/>
                  <a:pt x="620" y="168"/>
                </a:cubicBezTo>
                <a:cubicBezTo>
                  <a:pt x="623" y="170"/>
                  <a:pt x="625" y="173"/>
                  <a:pt x="629" y="173"/>
                </a:cubicBezTo>
                <a:cubicBezTo>
                  <a:pt x="631" y="173"/>
                  <a:pt x="632" y="173"/>
                  <a:pt x="633" y="172"/>
                </a:cubicBezTo>
                <a:cubicBezTo>
                  <a:pt x="636" y="170"/>
                  <a:pt x="639" y="169"/>
                  <a:pt x="641" y="166"/>
                </a:cubicBezTo>
                <a:cubicBezTo>
                  <a:pt x="643" y="164"/>
                  <a:pt x="646" y="159"/>
                  <a:pt x="646" y="159"/>
                </a:cubicBezTo>
                <a:cubicBezTo>
                  <a:pt x="646" y="158"/>
                  <a:pt x="647" y="158"/>
                  <a:pt x="646" y="157"/>
                </a:cubicBezTo>
                <a:cubicBezTo>
                  <a:pt x="646" y="156"/>
                  <a:pt x="645" y="155"/>
                  <a:pt x="644" y="155"/>
                </a:cubicBezTo>
                <a:cubicBezTo>
                  <a:pt x="644" y="155"/>
                  <a:pt x="641" y="155"/>
                  <a:pt x="637" y="154"/>
                </a:cubicBezTo>
                <a:cubicBezTo>
                  <a:pt x="635" y="153"/>
                  <a:pt x="633" y="153"/>
                  <a:pt x="632" y="152"/>
                </a:cubicBezTo>
                <a:cubicBezTo>
                  <a:pt x="631" y="152"/>
                  <a:pt x="631" y="152"/>
                  <a:pt x="630" y="152"/>
                </a:cubicBezTo>
                <a:cubicBezTo>
                  <a:pt x="630" y="151"/>
                  <a:pt x="630" y="151"/>
                  <a:pt x="630" y="151"/>
                </a:cubicBezTo>
                <a:cubicBezTo>
                  <a:pt x="628" y="149"/>
                  <a:pt x="626" y="148"/>
                  <a:pt x="624" y="146"/>
                </a:cubicBezTo>
                <a:cubicBezTo>
                  <a:pt x="621" y="145"/>
                  <a:pt x="620" y="144"/>
                  <a:pt x="617" y="143"/>
                </a:cubicBezTo>
                <a:cubicBezTo>
                  <a:pt x="616" y="143"/>
                  <a:pt x="615" y="144"/>
                  <a:pt x="614" y="144"/>
                </a:cubicBezTo>
                <a:cubicBezTo>
                  <a:pt x="613" y="145"/>
                  <a:pt x="612" y="145"/>
                  <a:pt x="612" y="145"/>
                </a:cubicBezTo>
                <a:cubicBezTo>
                  <a:pt x="611" y="145"/>
                  <a:pt x="611" y="145"/>
                  <a:pt x="611" y="143"/>
                </a:cubicBezTo>
                <a:cubicBezTo>
                  <a:pt x="610" y="141"/>
                  <a:pt x="609" y="138"/>
                  <a:pt x="609" y="135"/>
                </a:cubicBezTo>
                <a:cubicBezTo>
                  <a:pt x="608" y="134"/>
                  <a:pt x="608" y="133"/>
                  <a:pt x="608" y="132"/>
                </a:cubicBezTo>
                <a:cubicBezTo>
                  <a:pt x="607" y="131"/>
                  <a:pt x="607" y="129"/>
                  <a:pt x="605" y="129"/>
                </a:cubicBezTo>
                <a:cubicBezTo>
                  <a:pt x="604" y="128"/>
                  <a:pt x="599" y="127"/>
                  <a:pt x="593" y="126"/>
                </a:cubicBezTo>
                <a:cubicBezTo>
                  <a:pt x="590" y="126"/>
                  <a:pt x="587" y="125"/>
                  <a:pt x="585" y="124"/>
                </a:cubicBezTo>
                <a:cubicBezTo>
                  <a:pt x="583" y="124"/>
                  <a:pt x="581" y="123"/>
                  <a:pt x="581" y="123"/>
                </a:cubicBezTo>
                <a:cubicBezTo>
                  <a:pt x="579" y="122"/>
                  <a:pt x="576" y="121"/>
                  <a:pt x="572" y="119"/>
                </a:cubicBezTo>
                <a:cubicBezTo>
                  <a:pt x="568" y="118"/>
                  <a:pt x="564" y="116"/>
                  <a:pt x="562" y="115"/>
                </a:cubicBezTo>
                <a:cubicBezTo>
                  <a:pt x="558" y="112"/>
                  <a:pt x="552" y="108"/>
                  <a:pt x="547" y="107"/>
                </a:cubicBezTo>
                <a:cubicBezTo>
                  <a:pt x="543" y="107"/>
                  <a:pt x="530" y="109"/>
                  <a:pt x="526" y="109"/>
                </a:cubicBezTo>
                <a:cubicBezTo>
                  <a:pt x="525" y="109"/>
                  <a:pt x="525" y="109"/>
                  <a:pt x="525" y="109"/>
                </a:cubicBezTo>
                <a:cubicBezTo>
                  <a:pt x="524" y="109"/>
                  <a:pt x="524" y="109"/>
                  <a:pt x="523" y="109"/>
                </a:cubicBezTo>
                <a:cubicBezTo>
                  <a:pt x="519" y="109"/>
                  <a:pt x="512" y="110"/>
                  <a:pt x="509" y="111"/>
                </a:cubicBezTo>
                <a:cubicBezTo>
                  <a:pt x="509" y="111"/>
                  <a:pt x="508" y="111"/>
                  <a:pt x="507" y="112"/>
                </a:cubicBezTo>
                <a:cubicBezTo>
                  <a:pt x="506" y="113"/>
                  <a:pt x="506" y="114"/>
                  <a:pt x="506" y="114"/>
                </a:cubicBezTo>
                <a:cubicBezTo>
                  <a:pt x="506" y="117"/>
                  <a:pt x="508" y="119"/>
                  <a:pt x="507" y="120"/>
                </a:cubicBezTo>
                <a:cubicBezTo>
                  <a:pt x="507" y="120"/>
                  <a:pt x="508" y="120"/>
                  <a:pt x="506" y="121"/>
                </a:cubicBezTo>
                <a:cubicBezTo>
                  <a:pt x="505" y="121"/>
                  <a:pt x="505" y="121"/>
                  <a:pt x="504" y="121"/>
                </a:cubicBezTo>
                <a:cubicBezTo>
                  <a:pt x="504" y="120"/>
                  <a:pt x="504" y="119"/>
                  <a:pt x="505" y="118"/>
                </a:cubicBezTo>
                <a:cubicBezTo>
                  <a:pt x="505" y="117"/>
                  <a:pt x="505" y="116"/>
                  <a:pt x="505" y="115"/>
                </a:cubicBezTo>
                <a:cubicBezTo>
                  <a:pt x="505" y="112"/>
                  <a:pt x="504" y="110"/>
                  <a:pt x="502" y="108"/>
                </a:cubicBezTo>
                <a:cubicBezTo>
                  <a:pt x="502" y="108"/>
                  <a:pt x="501" y="107"/>
                  <a:pt x="500" y="107"/>
                </a:cubicBezTo>
                <a:cubicBezTo>
                  <a:pt x="501" y="107"/>
                  <a:pt x="501" y="107"/>
                  <a:pt x="501" y="107"/>
                </a:cubicBezTo>
                <a:cubicBezTo>
                  <a:pt x="502" y="107"/>
                  <a:pt x="503" y="107"/>
                  <a:pt x="504" y="107"/>
                </a:cubicBezTo>
                <a:cubicBezTo>
                  <a:pt x="510" y="108"/>
                  <a:pt x="519" y="109"/>
                  <a:pt x="525" y="109"/>
                </a:cubicBezTo>
                <a:cubicBezTo>
                  <a:pt x="527" y="109"/>
                  <a:pt x="527" y="108"/>
                  <a:pt x="528" y="108"/>
                </a:cubicBezTo>
                <a:cubicBezTo>
                  <a:pt x="532" y="108"/>
                  <a:pt x="534" y="108"/>
                  <a:pt x="536" y="106"/>
                </a:cubicBezTo>
                <a:cubicBezTo>
                  <a:pt x="537" y="105"/>
                  <a:pt x="538" y="103"/>
                  <a:pt x="538" y="103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8" y="100"/>
                  <a:pt x="537" y="99"/>
                  <a:pt x="537" y="99"/>
                </a:cubicBezTo>
                <a:cubicBezTo>
                  <a:pt x="535" y="98"/>
                  <a:pt x="533" y="97"/>
                  <a:pt x="530" y="96"/>
                </a:cubicBezTo>
                <a:cubicBezTo>
                  <a:pt x="527" y="96"/>
                  <a:pt x="524" y="95"/>
                  <a:pt x="522" y="95"/>
                </a:cubicBezTo>
                <a:cubicBezTo>
                  <a:pt x="522" y="95"/>
                  <a:pt x="522" y="95"/>
                  <a:pt x="521" y="95"/>
                </a:cubicBezTo>
                <a:cubicBezTo>
                  <a:pt x="521" y="95"/>
                  <a:pt x="516" y="95"/>
                  <a:pt x="511" y="95"/>
                </a:cubicBezTo>
                <a:cubicBezTo>
                  <a:pt x="506" y="95"/>
                  <a:pt x="500" y="95"/>
                  <a:pt x="498" y="95"/>
                </a:cubicBezTo>
                <a:cubicBezTo>
                  <a:pt x="496" y="95"/>
                  <a:pt x="493" y="95"/>
                  <a:pt x="490" y="95"/>
                </a:cubicBezTo>
                <a:cubicBezTo>
                  <a:pt x="488" y="95"/>
                  <a:pt x="485" y="95"/>
                  <a:pt x="483" y="95"/>
                </a:cubicBezTo>
                <a:cubicBezTo>
                  <a:pt x="483" y="95"/>
                  <a:pt x="483" y="95"/>
                  <a:pt x="483" y="95"/>
                </a:cubicBezTo>
                <a:cubicBezTo>
                  <a:pt x="481" y="95"/>
                  <a:pt x="478" y="93"/>
                  <a:pt x="475" y="91"/>
                </a:cubicBezTo>
                <a:cubicBezTo>
                  <a:pt x="474" y="90"/>
                  <a:pt x="472" y="88"/>
                  <a:pt x="469" y="86"/>
                </a:cubicBezTo>
                <a:cubicBezTo>
                  <a:pt x="467" y="84"/>
                  <a:pt x="464" y="82"/>
                  <a:pt x="461" y="81"/>
                </a:cubicBezTo>
                <a:cubicBezTo>
                  <a:pt x="458" y="81"/>
                  <a:pt x="459" y="81"/>
                  <a:pt x="451" y="78"/>
                </a:cubicBezTo>
                <a:cubicBezTo>
                  <a:pt x="448" y="78"/>
                  <a:pt x="446" y="77"/>
                  <a:pt x="444" y="77"/>
                </a:cubicBezTo>
                <a:cubicBezTo>
                  <a:pt x="443" y="76"/>
                  <a:pt x="442" y="76"/>
                  <a:pt x="441" y="76"/>
                </a:cubicBezTo>
                <a:cubicBezTo>
                  <a:pt x="441" y="76"/>
                  <a:pt x="441" y="76"/>
                  <a:pt x="441" y="76"/>
                </a:cubicBezTo>
                <a:cubicBezTo>
                  <a:pt x="441" y="76"/>
                  <a:pt x="441" y="76"/>
                  <a:pt x="441" y="75"/>
                </a:cubicBezTo>
                <a:cubicBezTo>
                  <a:pt x="441" y="75"/>
                  <a:pt x="440" y="74"/>
                  <a:pt x="439" y="74"/>
                </a:cubicBezTo>
                <a:cubicBezTo>
                  <a:pt x="438" y="74"/>
                  <a:pt x="437" y="75"/>
                  <a:pt x="437" y="75"/>
                </a:cubicBezTo>
                <a:cubicBezTo>
                  <a:pt x="436" y="76"/>
                  <a:pt x="437" y="76"/>
                  <a:pt x="436" y="76"/>
                </a:cubicBezTo>
                <a:cubicBezTo>
                  <a:pt x="436" y="77"/>
                  <a:pt x="436" y="78"/>
                  <a:pt x="436" y="80"/>
                </a:cubicBezTo>
                <a:cubicBezTo>
                  <a:pt x="436" y="82"/>
                  <a:pt x="436" y="85"/>
                  <a:pt x="439" y="86"/>
                </a:cubicBezTo>
                <a:cubicBezTo>
                  <a:pt x="443" y="88"/>
                  <a:pt x="449" y="92"/>
                  <a:pt x="453" y="94"/>
                </a:cubicBezTo>
                <a:cubicBezTo>
                  <a:pt x="455" y="95"/>
                  <a:pt x="458" y="95"/>
                  <a:pt x="461" y="96"/>
                </a:cubicBezTo>
                <a:cubicBezTo>
                  <a:pt x="464" y="97"/>
                  <a:pt x="466" y="98"/>
                  <a:pt x="466" y="99"/>
                </a:cubicBezTo>
                <a:cubicBezTo>
                  <a:pt x="470" y="104"/>
                  <a:pt x="479" y="107"/>
                  <a:pt x="479" y="107"/>
                </a:cubicBezTo>
                <a:cubicBezTo>
                  <a:pt x="479" y="107"/>
                  <a:pt x="479" y="107"/>
                  <a:pt x="479" y="107"/>
                </a:cubicBezTo>
                <a:cubicBezTo>
                  <a:pt x="489" y="108"/>
                  <a:pt x="489" y="108"/>
                  <a:pt x="489" y="108"/>
                </a:cubicBezTo>
                <a:cubicBezTo>
                  <a:pt x="487" y="109"/>
                  <a:pt x="484" y="111"/>
                  <a:pt x="481" y="112"/>
                </a:cubicBezTo>
                <a:cubicBezTo>
                  <a:pt x="479" y="113"/>
                  <a:pt x="478" y="113"/>
                  <a:pt x="477" y="114"/>
                </a:cubicBezTo>
                <a:cubicBezTo>
                  <a:pt x="476" y="115"/>
                  <a:pt x="474" y="116"/>
                  <a:pt x="474" y="118"/>
                </a:cubicBezTo>
                <a:cubicBezTo>
                  <a:pt x="474" y="119"/>
                  <a:pt x="475" y="120"/>
                  <a:pt x="475" y="121"/>
                </a:cubicBezTo>
                <a:cubicBezTo>
                  <a:pt x="476" y="122"/>
                  <a:pt x="476" y="123"/>
                  <a:pt x="476" y="125"/>
                </a:cubicBezTo>
                <a:cubicBezTo>
                  <a:pt x="476" y="127"/>
                  <a:pt x="477" y="130"/>
                  <a:pt x="480" y="132"/>
                </a:cubicBezTo>
                <a:cubicBezTo>
                  <a:pt x="482" y="135"/>
                  <a:pt x="485" y="136"/>
                  <a:pt x="487" y="137"/>
                </a:cubicBezTo>
                <a:cubicBezTo>
                  <a:pt x="487" y="137"/>
                  <a:pt x="487" y="137"/>
                  <a:pt x="486" y="137"/>
                </a:cubicBezTo>
                <a:cubicBezTo>
                  <a:pt x="484" y="137"/>
                  <a:pt x="483" y="138"/>
                  <a:pt x="481" y="139"/>
                </a:cubicBezTo>
                <a:cubicBezTo>
                  <a:pt x="480" y="140"/>
                  <a:pt x="480" y="140"/>
                  <a:pt x="479" y="141"/>
                </a:cubicBezTo>
                <a:cubicBezTo>
                  <a:pt x="479" y="141"/>
                  <a:pt x="479" y="140"/>
                  <a:pt x="479" y="140"/>
                </a:cubicBezTo>
                <a:cubicBezTo>
                  <a:pt x="477" y="135"/>
                  <a:pt x="472" y="131"/>
                  <a:pt x="471" y="130"/>
                </a:cubicBezTo>
                <a:cubicBezTo>
                  <a:pt x="470" y="129"/>
                  <a:pt x="467" y="125"/>
                  <a:pt x="464" y="122"/>
                </a:cubicBezTo>
                <a:cubicBezTo>
                  <a:pt x="463" y="121"/>
                  <a:pt x="462" y="120"/>
                  <a:pt x="461" y="120"/>
                </a:cubicBezTo>
                <a:cubicBezTo>
                  <a:pt x="464" y="120"/>
                  <a:pt x="467" y="119"/>
                  <a:pt x="469" y="119"/>
                </a:cubicBezTo>
                <a:cubicBezTo>
                  <a:pt x="472" y="118"/>
                  <a:pt x="473" y="115"/>
                  <a:pt x="473" y="113"/>
                </a:cubicBezTo>
                <a:cubicBezTo>
                  <a:pt x="473" y="111"/>
                  <a:pt x="472" y="108"/>
                  <a:pt x="469" y="108"/>
                </a:cubicBezTo>
                <a:cubicBezTo>
                  <a:pt x="468" y="108"/>
                  <a:pt x="467" y="107"/>
                  <a:pt x="466" y="106"/>
                </a:cubicBezTo>
                <a:cubicBezTo>
                  <a:pt x="465" y="106"/>
                  <a:pt x="463" y="105"/>
                  <a:pt x="461" y="105"/>
                </a:cubicBezTo>
                <a:cubicBezTo>
                  <a:pt x="461" y="105"/>
                  <a:pt x="461" y="105"/>
                  <a:pt x="460" y="105"/>
                </a:cubicBezTo>
                <a:cubicBezTo>
                  <a:pt x="461" y="104"/>
                  <a:pt x="461" y="103"/>
                  <a:pt x="461" y="102"/>
                </a:cubicBezTo>
                <a:cubicBezTo>
                  <a:pt x="461" y="102"/>
                  <a:pt x="461" y="101"/>
                  <a:pt x="461" y="101"/>
                </a:cubicBezTo>
                <a:cubicBezTo>
                  <a:pt x="459" y="97"/>
                  <a:pt x="455" y="95"/>
                  <a:pt x="452" y="95"/>
                </a:cubicBezTo>
                <a:cubicBezTo>
                  <a:pt x="449" y="95"/>
                  <a:pt x="446" y="96"/>
                  <a:pt x="445" y="99"/>
                </a:cubicBezTo>
                <a:cubicBezTo>
                  <a:pt x="445" y="100"/>
                  <a:pt x="445" y="100"/>
                  <a:pt x="445" y="101"/>
                </a:cubicBezTo>
                <a:cubicBezTo>
                  <a:pt x="445" y="104"/>
                  <a:pt x="447" y="105"/>
                  <a:pt x="449" y="106"/>
                </a:cubicBezTo>
                <a:cubicBezTo>
                  <a:pt x="451" y="106"/>
                  <a:pt x="453" y="107"/>
                  <a:pt x="455" y="10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54" y="107"/>
                  <a:pt x="453" y="108"/>
                  <a:pt x="452" y="109"/>
                </a:cubicBezTo>
                <a:cubicBezTo>
                  <a:pt x="450" y="110"/>
                  <a:pt x="449" y="111"/>
                  <a:pt x="448" y="112"/>
                </a:cubicBezTo>
                <a:cubicBezTo>
                  <a:pt x="447" y="113"/>
                  <a:pt x="446" y="114"/>
                  <a:pt x="446" y="116"/>
                </a:cubicBezTo>
                <a:cubicBezTo>
                  <a:pt x="446" y="116"/>
                  <a:pt x="446" y="117"/>
                  <a:pt x="446" y="117"/>
                </a:cubicBezTo>
                <a:cubicBezTo>
                  <a:pt x="447" y="119"/>
                  <a:pt x="449" y="121"/>
                  <a:pt x="452" y="121"/>
                </a:cubicBezTo>
                <a:cubicBezTo>
                  <a:pt x="452" y="122"/>
                  <a:pt x="451" y="123"/>
                  <a:pt x="451" y="124"/>
                </a:cubicBezTo>
                <a:cubicBezTo>
                  <a:pt x="451" y="124"/>
                  <a:pt x="451" y="125"/>
                  <a:pt x="451" y="125"/>
                </a:cubicBezTo>
                <a:cubicBezTo>
                  <a:pt x="451" y="129"/>
                  <a:pt x="452" y="132"/>
                  <a:pt x="454" y="136"/>
                </a:cubicBezTo>
                <a:cubicBezTo>
                  <a:pt x="455" y="139"/>
                  <a:pt x="456" y="143"/>
                  <a:pt x="456" y="146"/>
                </a:cubicBezTo>
                <a:cubicBezTo>
                  <a:pt x="456" y="147"/>
                  <a:pt x="456" y="148"/>
                  <a:pt x="456" y="148"/>
                </a:cubicBezTo>
                <a:cubicBezTo>
                  <a:pt x="453" y="149"/>
                  <a:pt x="452" y="149"/>
                  <a:pt x="449" y="150"/>
                </a:cubicBezTo>
                <a:cubicBezTo>
                  <a:pt x="449" y="150"/>
                  <a:pt x="448" y="150"/>
                  <a:pt x="448" y="150"/>
                </a:cubicBezTo>
                <a:cubicBezTo>
                  <a:pt x="448" y="150"/>
                  <a:pt x="448" y="150"/>
                  <a:pt x="448" y="150"/>
                </a:cubicBezTo>
                <a:cubicBezTo>
                  <a:pt x="448" y="150"/>
                  <a:pt x="448" y="150"/>
                  <a:pt x="448" y="149"/>
                </a:cubicBezTo>
                <a:cubicBezTo>
                  <a:pt x="448" y="149"/>
                  <a:pt x="447" y="148"/>
                  <a:pt x="447" y="146"/>
                </a:cubicBezTo>
                <a:cubicBezTo>
                  <a:pt x="447" y="143"/>
                  <a:pt x="447" y="139"/>
                  <a:pt x="447" y="138"/>
                </a:cubicBezTo>
                <a:cubicBezTo>
                  <a:pt x="447" y="138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6"/>
                </a:cubicBezTo>
                <a:cubicBezTo>
                  <a:pt x="447" y="135"/>
                  <a:pt x="446" y="134"/>
                  <a:pt x="446" y="133"/>
                </a:cubicBezTo>
                <a:cubicBezTo>
                  <a:pt x="445" y="133"/>
                  <a:pt x="445" y="133"/>
                  <a:pt x="444" y="133"/>
                </a:cubicBezTo>
                <a:cubicBezTo>
                  <a:pt x="442" y="133"/>
                  <a:pt x="441" y="134"/>
                  <a:pt x="438" y="134"/>
                </a:cubicBezTo>
                <a:cubicBezTo>
                  <a:pt x="438" y="134"/>
                  <a:pt x="437" y="134"/>
                  <a:pt x="436" y="134"/>
                </a:cubicBezTo>
                <a:cubicBezTo>
                  <a:pt x="436" y="134"/>
                  <a:pt x="435" y="133"/>
                  <a:pt x="434" y="133"/>
                </a:cubicBezTo>
                <a:cubicBezTo>
                  <a:pt x="432" y="133"/>
                  <a:pt x="431" y="134"/>
                  <a:pt x="430" y="134"/>
                </a:cubicBezTo>
                <a:cubicBezTo>
                  <a:pt x="429" y="135"/>
                  <a:pt x="427" y="136"/>
                  <a:pt x="427" y="138"/>
                </a:cubicBezTo>
                <a:cubicBezTo>
                  <a:pt x="427" y="141"/>
                  <a:pt x="429" y="142"/>
                  <a:pt x="431" y="143"/>
                </a:cubicBezTo>
                <a:cubicBezTo>
                  <a:pt x="433" y="143"/>
                  <a:pt x="434" y="145"/>
                  <a:pt x="434" y="146"/>
                </a:cubicBezTo>
                <a:cubicBezTo>
                  <a:pt x="434" y="147"/>
                  <a:pt x="433" y="148"/>
                  <a:pt x="433" y="148"/>
                </a:cubicBezTo>
                <a:cubicBezTo>
                  <a:pt x="432" y="148"/>
                  <a:pt x="429" y="149"/>
                  <a:pt x="426" y="149"/>
                </a:cubicBezTo>
                <a:cubicBezTo>
                  <a:pt x="420" y="149"/>
                  <a:pt x="412" y="148"/>
                  <a:pt x="408" y="148"/>
                </a:cubicBezTo>
                <a:cubicBezTo>
                  <a:pt x="405" y="148"/>
                  <a:pt x="402" y="148"/>
                  <a:pt x="399" y="148"/>
                </a:cubicBezTo>
                <a:cubicBezTo>
                  <a:pt x="398" y="148"/>
                  <a:pt x="397" y="148"/>
                  <a:pt x="396" y="148"/>
                </a:cubicBezTo>
                <a:cubicBezTo>
                  <a:pt x="396" y="148"/>
                  <a:pt x="396" y="148"/>
                  <a:pt x="396" y="148"/>
                </a:cubicBezTo>
                <a:cubicBezTo>
                  <a:pt x="396" y="148"/>
                  <a:pt x="396" y="148"/>
                  <a:pt x="396" y="148"/>
                </a:cubicBezTo>
                <a:cubicBezTo>
                  <a:pt x="396" y="148"/>
                  <a:pt x="396" y="148"/>
                  <a:pt x="396" y="147"/>
                </a:cubicBezTo>
                <a:cubicBezTo>
                  <a:pt x="397" y="147"/>
                  <a:pt x="400" y="145"/>
                  <a:pt x="401" y="146"/>
                </a:cubicBezTo>
                <a:cubicBezTo>
                  <a:pt x="403" y="146"/>
                  <a:pt x="403" y="146"/>
                  <a:pt x="403" y="146"/>
                </a:cubicBezTo>
                <a:cubicBezTo>
                  <a:pt x="407" y="145"/>
                  <a:pt x="416" y="145"/>
                  <a:pt x="420" y="139"/>
                </a:cubicBezTo>
                <a:cubicBezTo>
                  <a:pt x="421" y="137"/>
                  <a:pt x="422" y="136"/>
                  <a:pt x="422" y="134"/>
                </a:cubicBezTo>
                <a:cubicBezTo>
                  <a:pt x="422" y="131"/>
                  <a:pt x="419" y="129"/>
                  <a:pt x="416" y="128"/>
                </a:cubicBezTo>
                <a:cubicBezTo>
                  <a:pt x="414" y="128"/>
                  <a:pt x="411" y="127"/>
                  <a:pt x="410" y="127"/>
                </a:cubicBezTo>
                <a:cubicBezTo>
                  <a:pt x="407" y="127"/>
                  <a:pt x="405" y="126"/>
                  <a:pt x="401" y="121"/>
                </a:cubicBezTo>
                <a:cubicBezTo>
                  <a:pt x="400" y="121"/>
                  <a:pt x="400" y="120"/>
                  <a:pt x="400" y="120"/>
                </a:cubicBezTo>
                <a:cubicBezTo>
                  <a:pt x="400" y="119"/>
                  <a:pt x="400" y="118"/>
                  <a:pt x="401" y="117"/>
                </a:cubicBezTo>
                <a:cubicBezTo>
                  <a:pt x="402" y="116"/>
                  <a:pt x="403" y="115"/>
                  <a:pt x="403" y="113"/>
                </a:cubicBezTo>
                <a:cubicBezTo>
                  <a:pt x="403" y="112"/>
                  <a:pt x="403" y="112"/>
                  <a:pt x="403" y="111"/>
                </a:cubicBezTo>
                <a:cubicBezTo>
                  <a:pt x="403" y="111"/>
                  <a:pt x="402" y="110"/>
                  <a:pt x="402" y="110"/>
                </a:cubicBezTo>
                <a:cubicBezTo>
                  <a:pt x="402" y="110"/>
                  <a:pt x="402" y="110"/>
                  <a:pt x="402" y="110"/>
                </a:cubicBezTo>
                <a:cubicBezTo>
                  <a:pt x="402" y="110"/>
                  <a:pt x="403" y="110"/>
                  <a:pt x="403" y="110"/>
                </a:cubicBezTo>
                <a:cubicBezTo>
                  <a:pt x="406" y="108"/>
                  <a:pt x="407" y="106"/>
                  <a:pt x="408" y="104"/>
                </a:cubicBezTo>
                <a:cubicBezTo>
                  <a:pt x="408" y="103"/>
                  <a:pt x="409" y="102"/>
                  <a:pt x="409" y="102"/>
                </a:cubicBezTo>
                <a:cubicBezTo>
                  <a:pt x="409" y="102"/>
                  <a:pt x="409" y="102"/>
                  <a:pt x="409" y="102"/>
                </a:cubicBezTo>
                <a:cubicBezTo>
                  <a:pt x="411" y="101"/>
                  <a:pt x="414" y="101"/>
                  <a:pt x="416" y="101"/>
                </a:cubicBezTo>
                <a:cubicBezTo>
                  <a:pt x="417" y="101"/>
                  <a:pt x="418" y="101"/>
                  <a:pt x="419" y="101"/>
                </a:cubicBezTo>
                <a:cubicBezTo>
                  <a:pt x="419" y="101"/>
                  <a:pt x="419" y="101"/>
                  <a:pt x="419" y="101"/>
                </a:cubicBezTo>
                <a:cubicBezTo>
                  <a:pt x="420" y="103"/>
                  <a:pt x="420" y="104"/>
                  <a:pt x="421" y="104"/>
                </a:cubicBezTo>
                <a:cubicBezTo>
                  <a:pt x="421" y="105"/>
                  <a:pt x="423" y="106"/>
                  <a:pt x="424" y="106"/>
                </a:cubicBezTo>
                <a:cubicBezTo>
                  <a:pt x="425" y="106"/>
                  <a:pt x="425" y="106"/>
                  <a:pt x="426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28" y="106"/>
                  <a:pt x="428" y="106"/>
                  <a:pt x="428" y="106"/>
                </a:cubicBezTo>
                <a:cubicBezTo>
                  <a:pt x="431" y="106"/>
                  <a:pt x="434" y="104"/>
                  <a:pt x="435" y="102"/>
                </a:cubicBezTo>
                <a:cubicBezTo>
                  <a:pt x="437" y="100"/>
                  <a:pt x="438" y="98"/>
                  <a:pt x="438" y="96"/>
                </a:cubicBezTo>
                <a:cubicBezTo>
                  <a:pt x="438" y="96"/>
                  <a:pt x="438" y="96"/>
                  <a:pt x="438" y="96"/>
                </a:cubicBezTo>
                <a:cubicBezTo>
                  <a:pt x="438" y="92"/>
                  <a:pt x="435" y="89"/>
                  <a:pt x="429" y="89"/>
                </a:cubicBezTo>
                <a:cubicBezTo>
                  <a:pt x="429" y="89"/>
                  <a:pt x="428" y="89"/>
                  <a:pt x="427" y="89"/>
                </a:cubicBezTo>
                <a:cubicBezTo>
                  <a:pt x="426" y="89"/>
                  <a:pt x="425" y="89"/>
                  <a:pt x="423" y="89"/>
                </a:cubicBezTo>
                <a:cubicBezTo>
                  <a:pt x="420" y="89"/>
                  <a:pt x="415" y="89"/>
                  <a:pt x="411" y="89"/>
                </a:cubicBezTo>
                <a:cubicBezTo>
                  <a:pt x="409" y="89"/>
                  <a:pt x="406" y="89"/>
                  <a:pt x="404" y="89"/>
                </a:cubicBezTo>
                <a:cubicBezTo>
                  <a:pt x="402" y="89"/>
                  <a:pt x="401" y="89"/>
                  <a:pt x="399" y="91"/>
                </a:cubicBezTo>
                <a:cubicBezTo>
                  <a:pt x="399" y="91"/>
                  <a:pt x="399" y="91"/>
                  <a:pt x="399" y="91"/>
                </a:cubicBezTo>
                <a:cubicBezTo>
                  <a:pt x="397" y="93"/>
                  <a:pt x="397" y="95"/>
                  <a:pt x="397" y="97"/>
                </a:cubicBezTo>
                <a:cubicBezTo>
                  <a:pt x="397" y="99"/>
                  <a:pt x="397" y="101"/>
                  <a:pt x="397" y="102"/>
                </a:cubicBezTo>
                <a:cubicBezTo>
                  <a:pt x="397" y="103"/>
                  <a:pt x="397" y="104"/>
                  <a:pt x="397" y="105"/>
                </a:cubicBezTo>
                <a:cubicBezTo>
                  <a:pt x="397" y="106"/>
                  <a:pt x="397" y="107"/>
                  <a:pt x="398" y="108"/>
                </a:cubicBezTo>
                <a:cubicBezTo>
                  <a:pt x="398" y="108"/>
                  <a:pt x="398" y="108"/>
                  <a:pt x="399" y="109"/>
                </a:cubicBezTo>
                <a:cubicBezTo>
                  <a:pt x="398" y="109"/>
                  <a:pt x="398" y="109"/>
                  <a:pt x="398" y="109"/>
                </a:cubicBezTo>
                <a:cubicBezTo>
                  <a:pt x="395" y="109"/>
                  <a:pt x="393" y="109"/>
                  <a:pt x="391" y="109"/>
                </a:cubicBezTo>
                <a:cubicBezTo>
                  <a:pt x="391" y="109"/>
                  <a:pt x="391" y="109"/>
                  <a:pt x="391" y="109"/>
                </a:cubicBezTo>
                <a:cubicBezTo>
                  <a:pt x="391" y="109"/>
                  <a:pt x="391" y="109"/>
                  <a:pt x="392" y="108"/>
                </a:cubicBezTo>
                <a:cubicBezTo>
                  <a:pt x="393" y="107"/>
                  <a:pt x="394" y="106"/>
                  <a:pt x="395" y="104"/>
                </a:cubicBezTo>
                <a:cubicBezTo>
                  <a:pt x="395" y="102"/>
                  <a:pt x="396" y="95"/>
                  <a:pt x="396" y="95"/>
                </a:cubicBezTo>
                <a:cubicBezTo>
                  <a:pt x="397" y="94"/>
                  <a:pt x="396" y="94"/>
                  <a:pt x="396" y="93"/>
                </a:cubicBezTo>
                <a:cubicBezTo>
                  <a:pt x="396" y="93"/>
                  <a:pt x="395" y="89"/>
                  <a:pt x="391" y="89"/>
                </a:cubicBezTo>
                <a:cubicBezTo>
                  <a:pt x="390" y="89"/>
                  <a:pt x="389" y="89"/>
                  <a:pt x="388" y="90"/>
                </a:cubicBezTo>
                <a:cubicBezTo>
                  <a:pt x="385" y="91"/>
                  <a:pt x="384" y="92"/>
                  <a:pt x="384" y="92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382" y="92"/>
                  <a:pt x="382" y="90"/>
                  <a:pt x="381" y="89"/>
                </a:cubicBezTo>
                <a:cubicBezTo>
                  <a:pt x="380" y="88"/>
                  <a:pt x="378" y="86"/>
                  <a:pt x="375" y="86"/>
                </a:cubicBezTo>
                <a:cubicBezTo>
                  <a:pt x="375" y="86"/>
                  <a:pt x="374" y="86"/>
                  <a:pt x="373" y="86"/>
                </a:cubicBezTo>
                <a:cubicBezTo>
                  <a:pt x="367" y="87"/>
                  <a:pt x="365" y="92"/>
                  <a:pt x="365" y="93"/>
                </a:cubicBezTo>
                <a:cubicBezTo>
                  <a:pt x="364" y="93"/>
                  <a:pt x="362" y="94"/>
                  <a:pt x="361" y="94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360" y="93"/>
                  <a:pt x="353" y="89"/>
                  <a:pt x="353" y="89"/>
                </a:cubicBezTo>
                <a:cubicBezTo>
                  <a:pt x="353" y="88"/>
                  <a:pt x="352" y="88"/>
                  <a:pt x="352" y="88"/>
                </a:cubicBezTo>
                <a:cubicBezTo>
                  <a:pt x="355" y="88"/>
                  <a:pt x="358" y="87"/>
                  <a:pt x="360" y="87"/>
                </a:cubicBezTo>
                <a:cubicBezTo>
                  <a:pt x="360" y="87"/>
                  <a:pt x="360" y="87"/>
                  <a:pt x="360" y="87"/>
                </a:cubicBezTo>
                <a:cubicBezTo>
                  <a:pt x="362" y="88"/>
                  <a:pt x="363" y="88"/>
                  <a:pt x="364" y="88"/>
                </a:cubicBezTo>
                <a:cubicBezTo>
                  <a:pt x="366" y="88"/>
                  <a:pt x="367" y="88"/>
                  <a:pt x="368" y="87"/>
                </a:cubicBezTo>
                <a:cubicBezTo>
                  <a:pt x="369" y="87"/>
                  <a:pt x="371" y="86"/>
                  <a:pt x="371" y="84"/>
                </a:cubicBezTo>
                <a:cubicBezTo>
                  <a:pt x="371" y="83"/>
                  <a:pt x="371" y="83"/>
                  <a:pt x="371" y="83"/>
                </a:cubicBezTo>
                <a:cubicBezTo>
                  <a:pt x="371" y="83"/>
                  <a:pt x="371" y="83"/>
                  <a:pt x="371" y="83"/>
                </a:cubicBezTo>
                <a:cubicBezTo>
                  <a:pt x="371" y="82"/>
                  <a:pt x="371" y="80"/>
                  <a:pt x="371" y="78"/>
                </a:cubicBezTo>
                <a:cubicBezTo>
                  <a:pt x="371" y="77"/>
                  <a:pt x="371" y="75"/>
                  <a:pt x="370" y="74"/>
                </a:cubicBezTo>
                <a:cubicBezTo>
                  <a:pt x="370" y="73"/>
                  <a:pt x="368" y="71"/>
                  <a:pt x="367" y="71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360" y="71"/>
                  <a:pt x="356" y="76"/>
                  <a:pt x="351" y="78"/>
                </a:cubicBezTo>
                <a:cubicBezTo>
                  <a:pt x="348" y="79"/>
                  <a:pt x="346" y="81"/>
                  <a:pt x="346" y="83"/>
                </a:cubicBezTo>
                <a:cubicBezTo>
                  <a:pt x="346" y="85"/>
                  <a:pt x="348" y="87"/>
                  <a:pt x="350" y="88"/>
                </a:cubicBezTo>
                <a:cubicBezTo>
                  <a:pt x="348" y="88"/>
                  <a:pt x="346" y="88"/>
                  <a:pt x="344" y="88"/>
                </a:cubicBezTo>
                <a:cubicBezTo>
                  <a:pt x="342" y="87"/>
                  <a:pt x="340" y="87"/>
                  <a:pt x="339" y="87"/>
                </a:cubicBezTo>
                <a:cubicBezTo>
                  <a:pt x="338" y="87"/>
                  <a:pt x="338" y="86"/>
                  <a:pt x="338" y="86"/>
                </a:cubicBezTo>
                <a:cubicBezTo>
                  <a:pt x="337" y="83"/>
                  <a:pt x="333" y="80"/>
                  <a:pt x="327" y="80"/>
                </a:cubicBezTo>
                <a:cubicBezTo>
                  <a:pt x="327" y="80"/>
                  <a:pt x="326" y="80"/>
                  <a:pt x="325" y="80"/>
                </a:cubicBezTo>
                <a:cubicBezTo>
                  <a:pt x="321" y="80"/>
                  <a:pt x="316" y="82"/>
                  <a:pt x="312" y="83"/>
                </a:cubicBezTo>
                <a:cubicBezTo>
                  <a:pt x="310" y="84"/>
                  <a:pt x="308" y="84"/>
                  <a:pt x="307" y="85"/>
                </a:cubicBezTo>
                <a:cubicBezTo>
                  <a:pt x="306" y="85"/>
                  <a:pt x="305" y="85"/>
                  <a:pt x="305" y="85"/>
                </a:cubicBezTo>
                <a:cubicBezTo>
                  <a:pt x="305" y="86"/>
                  <a:pt x="305" y="86"/>
                  <a:pt x="304" y="86"/>
                </a:cubicBezTo>
                <a:cubicBezTo>
                  <a:pt x="304" y="86"/>
                  <a:pt x="303" y="86"/>
                  <a:pt x="302" y="86"/>
                </a:cubicBezTo>
                <a:cubicBezTo>
                  <a:pt x="302" y="87"/>
                  <a:pt x="301" y="88"/>
                  <a:pt x="301" y="89"/>
                </a:cubicBezTo>
                <a:cubicBezTo>
                  <a:pt x="301" y="89"/>
                  <a:pt x="302" y="90"/>
                  <a:pt x="302" y="90"/>
                </a:cubicBezTo>
                <a:cubicBezTo>
                  <a:pt x="301" y="90"/>
                  <a:pt x="300" y="90"/>
                  <a:pt x="299" y="91"/>
                </a:cubicBezTo>
                <a:cubicBezTo>
                  <a:pt x="297" y="91"/>
                  <a:pt x="296" y="93"/>
                  <a:pt x="295" y="95"/>
                </a:cubicBezTo>
                <a:cubicBezTo>
                  <a:pt x="295" y="95"/>
                  <a:pt x="295" y="96"/>
                  <a:pt x="295" y="96"/>
                </a:cubicBezTo>
                <a:cubicBezTo>
                  <a:pt x="295" y="97"/>
                  <a:pt x="296" y="99"/>
                  <a:pt x="296" y="99"/>
                </a:cubicBezTo>
                <a:cubicBezTo>
                  <a:pt x="299" y="101"/>
                  <a:pt x="301" y="100"/>
                  <a:pt x="304" y="100"/>
                </a:cubicBezTo>
                <a:cubicBezTo>
                  <a:pt x="304" y="100"/>
                  <a:pt x="304" y="100"/>
                  <a:pt x="304" y="100"/>
                </a:cubicBezTo>
                <a:cubicBezTo>
                  <a:pt x="307" y="100"/>
                  <a:pt x="309" y="100"/>
                  <a:pt x="312" y="100"/>
                </a:cubicBezTo>
                <a:cubicBezTo>
                  <a:pt x="314" y="100"/>
                  <a:pt x="316" y="100"/>
                  <a:pt x="318" y="99"/>
                </a:cubicBezTo>
                <a:cubicBezTo>
                  <a:pt x="319" y="99"/>
                  <a:pt x="323" y="97"/>
                  <a:pt x="326" y="97"/>
                </a:cubicBezTo>
                <a:cubicBezTo>
                  <a:pt x="326" y="97"/>
                  <a:pt x="326" y="97"/>
                  <a:pt x="326" y="97"/>
                </a:cubicBezTo>
                <a:cubicBezTo>
                  <a:pt x="326" y="98"/>
                  <a:pt x="326" y="100"/>
                  <a:pt x="327" y="101"/>
                </a:cubicBezTo>
                <a:cubicBezTo>
                  <a:pt x="326" y="101"/>
                  <a:pt x="326" y="101"/>
                  <a:pt x="326" y="101"/>
                </a:cubicBezTo>
                <a:cubicBezTo>
                  <a:pt x="326" y="101"/>
                  <a:pt x="325" y="101"/>
                  <a:pt x="325" y="101"/>
                </a:cubicBezTo>
                <a:cubicBezTo>
                  <a:pt x="322" y="100"/>
                  <a:pt x="320" y="102"/>
                  <a:pt x="318" y="102"/>
                </a:cubicBezTo>
                <a:cubicBezTo>
                  <a:pt x="317" y="103"/>
                  <a:pt x="317" y="104"/>
                  <a:pt x="315" y="104"/>
                </a:cubicBezTo>
                <a:cubicBezTo>
                  <a:pt x="315" y="104"/>
                  <a:pt x="314" y="104"/>
                  <a:pt x="313" y="103"/>
                </a:cubicBezTo>
                <a:cubicBezTo>
                  <a:pt x="312" y="103"/>
                  <a:pt x="310" y="103"/>
                  <a:pt x="309" y="103"/>
                </a:cubicBezTo>
                <a:cubicBezTo>
                  <a:pt x="305" y="103"/>
                  <a:pt x="303" y="104"/>
                  <a:pt x="300" y="104"/>
                </a:cubicBezTo>
                <a:cubicBezTo>
                  <a:pt x="300" y="104"/>
                  <a:pt x="299" y="104"/>
                  <a:pt x="298" y="103"/>
                </a:cubicBezTo>
                <a:cubicBezTo>
                  <a:pt x="296" y="103"/>
                  <a:pt x="294" y="103"/>
                  <a:pt x="292" y="103"/>
                </a:cubicBezTo>
                <a:cubicBezTo>
                  <a:pt x="290" y="103"/>
                  <a:pt x="289" y="103"/>
                  <a:pt x="287" y="104"/>
                </a:cubicBezTo>
                <a:cubicBezTo>
                  <a:pt x="286" y="105"/>
                  <a:pt x="285" y="107"/>
                  <a:pt x="284" y="108"/>
                </a:cubicBezTo>
                <a:cubicBezTo>
                  <a:pt x="284" y="110"/>
                  <a:pt x="283" y="113"/>
                  <a:pt x="282" y="115"/>
                </a:cubicBezTo>
                <a:cubicBezTo>
                  <a:pt x="282" y="116"/>
                  <a:pt x="282" y="116"/>
                  <a:pt x="281" y="117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0" y="117"/>
                  <a:pt x="279" y="118"/>
                  <a:pt x="278" y="118"/>
                </a:cubicBezTo>
                <a:cubicBezTo>
                  <a:pt x="277" y="119"/>
                  <a:pt x="276" y="120"/>
                  <a:pt x="276" y="122"/>
                </a:cubicBezTo>
                <a:cubicBezTo>
                  <a:pt x="276" y="124"/>
                  <a:pt x="277" y="125"/>
                  <a:pt x="278" y="126"/>
                </a:cubicBezTo>
                <a:cubicBezTo>
                  <a:pt x="280" y="126"/>
                  <a:pt x="281" y="127"/>
                  <a:pt x="284" y="127"/>
                </a:cubicBezTo>
                <a:cubicBezTo>
                  <a:pt x="288" y="127"/>
                  <a:pt x="287" y="128"/>
                  <a:pt x="288" y="128"/>
                </a:cubicBezTo>
                <a:cubicBezTo>
                  <a:pt x="288" y="129"/>
                  <a:pt x="289" y="130"/>
                  <a:pt x="290" y="131"/>
                </a:cubicBezTo>
                <a:cubicBezTo>
                  <a:pt x="291" y="132"/>
                  <a:pt x="293" y="132"/>
                  <a:pt x="295" y="132"/>
                </a:cubicBezTo>
                <a:cubicBezTo>
                  <a:pt x="295" y="132"/>
                  <a:pt x="296" y="132"/>
                  <a:pt x="296" y="132"/>
                </a:cubicBezTo>
                <a:cubicBezTo>
                  <a:pt x="300" y="132"/>
                  <a:pt x="304" y="131"/>
                  <a:pt x="307" y="131"/>
                </a:cubicBezTo>
                <a:cubicBezTo>
                  <a:pt x="311" y="130"/>
                  <a:pt x="314" y="129"/>
                  <a:pt x="315" y="125"/>
                </a:cubicBezTo>
                <a:cubicBezTo>
                  <a:pt x="316" y="125"/>
                  <a:pt x="316" y="124"/>
                  <a:pt x="316" y="124"/>
                </a:cubicBezTo>
                <a:cubicBezTo>
                  <a:pt x="318" y="127"/>
                  <a:pt x="323" y="135"/>
                  <a:pt x="323" y="135"/>
                </a:cubicBezTo>
                <a:cubicBezTo>
                  <a:pt x="324" y="135"/>
                  <a:pt x="324" y="135"/>
                  <a:pt x="324" y="135"/>
                </a:cubicBezTo>
                <a:cubicBezTo>
                  <a:pt x="324" y="135"/>
                  <a:pt x="327" y="138"/>
                  <a:pt x="330" y="140"/>
                </a:cubicBezTo>
                <a:cubicBezTo>
                  <a:pt x="329" y="141"/>
                  <a:pt x="329" y="141"/>
                  <a:pt x="329" y="141"/>
                </a:cubicBezTo>
                <a:cubicBezTo>
                  <a:pt x="329" y="141"/>
                  <a:pt x="328" y="141"/>
                  <a:pt x="328" y="140"/>
                </a:cubicBezTo>
                <a:cubicBezTo>
                  <a:pt x="325" y="139"/>
                  <a:pt x="322" y="138"/>
                  <a:pt x="320" y="137"/>
                </a:cubicBezTo>
                <a:cubicBezTo>
                  <a:pt x="317" y="137"/>
                  <a:pt x="315" y="136"/>
                  <a:pt x="314" y="136"/>
                </a:cubicBezTo>
                <a:cubicBezTo>
                  <a:pt x="312" y="134"/>
                  <a:pt x="310" y="133"/>
                  <a:pt x="307" y="133"/>
                </a:cubicBezTo>
                <a:cubicBezTo>
                  <a:pt x="304" y="132"/>
                  <a:pt x="301" y="132"/>
                  <a:pt x="299" y="132"/>
                </a:cubicBezTo>
                <a:cubicBezTo>
                  <a:pt x="296" y="132"/>
                  <a:pt x="294" y="132"/>
                  <a:pt x="293" y="133"/>
                </a:cubicBezTo>
                <a:cubicBezTo>
                  <a:pt x="293" y="133"/>
                  <a:pt x="293" y="133"/>
                  <a:pt x="292" y="133"/>
                </a:cubicBezTo>
                <a:cubicBezTo>
                  <a:pt x="291" y="133"/>
                  <a:pt x="289" y="132"/>
                  <a:pt x="287" y="132"/>
                </a:cubicBezTo>
                <a:cubicBezTo>
                  <a:pt x="286" y="131"/>
                  <a:pt x="284" y="131"/>
                  <a:pt x="283" y="131"/>
                </a:cubicBezTo>
                <a:cubicBezTo>
                  <a:pt x="281" y="131"/>
                  <a:pt x="280" y="131"/>
                  <a:pt x="279" y="132"/>
                </a:cubicBezTo>
                <a:cubicBezTo>
                  <a:pt x="278" y="133"/>
                  <a:pt x="276" y="134"/>
                  <a:pt x="275" y="135"/>
                </a:cubicBezTo>
                <a:cubicBezTo>
                  <a:pt x="274" y="134"/>
                  <a:pt x="274" y="132"/>
                  <a:pt x="273" y="131"/>
                </a:cubicBezTo>
                <a:cubicBezTo>
                  <a:pt x="272" y="130"/>
                  <a:pt x="271" y="129"/>
                  <a:pt x="270" y="129"/>
                </a:cubicBezTo>
                <a:cubicBezTo>
                  <a:pt x="267" y="129"/>
                  <a:pt x="267" y="131"/>
                  <a:pt x="266" y="131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64" y="132"/>
                  <a:pt x="264" y="132"/>
                  <a:pt x="264" y="133"/>
                </a:cubicBezTo>
                <a:cubicBezTo>
                  <a:pt x="263" y="132"/>
                  <a:pt x="259" y="130"/>
                  <a:pt x="255" y="130"/>
                </a:cubicBezTo>
                <a:cubicBezTo>
                  <a:pt x="253" y="130"/>
                  <a:pt x="252" y="130"/>
                  <a:pt x="251" y="130"/>
                </a:cubicBezTo>
                <a:cubicBezTo>
                  <a:pt x="248" y="132"/>
                  <a:pt x="246" y="133"/>
                  <a:pt x="246" y="134"/>
                </a:cubicBezTo>
                <a:cubicBezTo>
                  <a:pt x="245" y="134"/>
                  <a:pt x="245" y="134"/>
                  <a:pt x="242" y="134"/>
                </a:cubicBezTo>
                <a:cubicBezTo>
                  <a:pt x="241" y="134"/>
                  <a:pt x="241" y="134"/>
                  <a:pt x="240" y="134"/>
                </a:cubicBezTo>
                <a:cubicBezTo>
                  <a:pt x="233" y="134"/>
                  <a:pt x="231" y="133"/>
                  <a:pt x="228" y="132"/>
                </a:cubicBezTo>
                <a:cubicBezTo>
                  <a:pt x="228" y="132"/>
                  <a:pt x="227" y="132"/>
                  <a:pt x="226" y="133"/>
                </a:cubicBezTo>
                <a:cubicBezTo>
                  <a:pt x="224" y="133"/>
                  <a:pt x="224" y="133"/>
                  <a:pt x="224" y="133"/>
                </a:cubicBezTo>
                <a:cubicBezTo>
                  <a:pt x="222" y="133"/>
                  <a:pt x="221" y="135"/>
                  <a:pt x="222" y="136"/>
                </a:cubicBezTo>
                <a:cubicBezTo>
                  <a:pt x="221" y="136"/>
                  <a:pt x="222" y="137"/>
                  <a:pt x="220" y="138"/>
                </a:cubicBezTo>
                <a:cubicBezTo>
                  <a:pt x="219" y="139"/>
                  <a:pt x="218" y="140"/>
                  <a:pt x="217" y="140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5" y="141"/>
                  <a:pt x="215" y="141"/>
                  <a:pt x="215" y="140"/>
                </a:cubicBezTo>
                <a:cubicBezTo>
                  <a:pt x="213" y="137"/>
                  <a:pt x="210" y="136"/>
                  <a:pt x="209" y="136"/>
                </a:cubicBezTo>
                <a:cubicBezTo>
                  <a:pt x="209" y="136"/>
                  <a:pt x="208" y="135"/>
                  <a:pt x="207" y="134"/>
                </a:cubicBezTo>
                <a:cubicBezTo>
                  <a:pt x="205" y="134"/>
                  <a:pt x="203" y="133"/>
                  <a:pt x="201" y="133"/>
                </a:cubicBezTo>
                <a:cubicBezTo>
                  <a:pt x="200" y="133"/>
                  <a:pt x="198" y="133"/>
                  <a:pt x="197" y="134"/>
                </a:cubicBezTo>
                <a:cubicBezTo>
                  <a:pt x="196" y="134"/>
                  <a:pt x="195" y="134"/>
                  <a:pt x="194" y="134"/>
                </a:cubicBezTo>
                <a:cubicBezTo>
                  <a:pt x="191" y="134"/>
                  <a:pt x="188" y="133"/>
                  <a:pt x="186" y="133"/>
                </a:cubicBezTo>
                <a:cubicBezTo>
                  <a:pt x="183" y="132"/>
                  <a:pt x="182" y="131"/>
                  <a:pt x="180" y="131"/>
                </a:cubicBezTo>
                <a:cubicBezTo>
                  <a:pt x="178" y="131"/>
                  <a:pt x="161" y="130"/>
                  <a:pt x="158" y="129"/>
                </a:cubicBezTo>
                <a:cubicBezTo>
                  <a:pt x="155" y="128"/>
                  <a:pt x="150" y="128"/>
                  <a:pt x="146" y="128"/>
                </a:cubicBezTo>
                <a:cubicBezTo>
                  <a:pt x="143" y="128"/>
                  <a:pt x="141" y="128"/>
                  <a:pt x="139" y="129"/>
                </a:cubicBezTo>
                <a:cubicBezTo>
                  <a:pt x="136" y="129"/>
                  <a:pt x="129" y="129"/>
                  <a:pt x="127" y="129"/>
                </a:cubicBezTo>
                <a:cubicBezTo>
                  <a:pt x="126" y="129"/>
                  <a:pt x="125" y="128"/>
                  <a:pt x="124" y="127"/>
                </a:cubicBezTo>
                <a:cubicBezTo>
                  <a:pt x="123" y="126"/>
                  <a:pt x="122" y="125"/>
                  <a:pt x="121" y="125"/>
                </a:cubicBezTo>
                <a:cubicBezTo>
                  <a:pt x="120" y="124"/>
                  <a:pt x="119" y="124"/>
                  <a:pt x="117" y="123"/>
                </a:cubicBezTo>
                <a:cubicBezTo>
                  <a:pt x="116" y="123"/>
                  <a:pt x="115" y="124"/>
                  <a:pt x="114" y="124"/>
                </a:cubicBezTo>
                <a:cubicBezTo>
                  <a:pt x="113" y="124"/>
                  <a:pt x="112" y="125"/>
                  <a:pt x="111" y="125"/>
                </a:cubicBezTo>
                <a:cubicBezTo>
                  <a:pt x="111" y="125"/>
                  <a:pt x="110" y="125"/>
                  <a:pt x="110" y="124"/>
                </a:cubicBezTo>
                <a:cubicBezTo>
                  <a:pt x="107" y="121"/>
                  <a:pt x="103" y="119"/>
                  <a:pt x="103" y="119"/>
                </a:cubicBezTo>
                <a:cubicBezTo>
                  <a:pt x="102" y="119"/>
                  <a:pt x="101" y="119"/>
                  <a:pt x="101" y="119"/>
                </a:cubicBezTo>
                <a:cubicBezTo>
                  <a:pt x="100" y="119"/>
                  <a:pt x="99" y="120"/>
                  <a:pt x="99" y="121"/>
                </a:cubicBezTo>
                <a:cubicBezTo>
                  <a:pt x="99" y="121"/>
                  <a:pt x="99" y="122"/>
                  <a:pt x="98" y="123"/>
                </a:cubicBezTo>
                <a:cubicBezTo>
                  <a:pt x="97" y="125"/>
                  <a:pt x="96" y="126"/>
                  <a:pt x="96" y="126"/>
                </a:cubicBezTo>
                <a:cubicBezTo>
                  <a:pt x="93" y="127"/>
                  <a:pt x="88" y="129"/>
                  <a:pt x="86" y="129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5" y="128"/>
                  <a:pt x="84" y="128"/>
                  <a:pt x="84" y="128"/>
                </a:cubicBezTo>
                <a:cubicBezTo>
                  <a:pt x="81" y="128"/>
                  <a:pt x="78" y="130"/>
                  <a:pt x="75" y="131"/>
                </a:cubicBezTo>
                <a:cubicBezTo>
                  <a:pt x="72" y="132"/>
                  <a:pt x="70" y="133"/>
                  <a:pt x="70" y="133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7" y="135"/>
                  <a:pt x="65" y="137"/>
                </a:cubicBezTo>
                <a:cubicBezTo>
                  <a:pt x="64" y="138"/>
                  <a:pt x="63" y="139"/>
                  <a:pt x="62" y="139"/>
                </a:cubicBezTo>
                <a:cubicBezTo>
                  <a:pt x="62" y="140"/>
                  <a:pt x="62" y="140"/>
                  <a:pt x="61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0" y="140"/>
                  <a:pt x="58" y="139"/>
                  <a:pt x="55" y="139"/>
                </a:cubicBezTo>
                <a:cubicBezTo>
                  <a:pt x="54" y="139"/>
                  <a:pt x="54" y="139"/>
                  <a:pt x="53" y="139"/>
                </a:cubicBezTo>
                <a:cubicBezTo>
                  <a:pt x="52" y="140"/>
                  <a:pt x="50" y="141"/>
                  <a:pt x="50" y="143"/>
                </a:cubicBezTo>
                <a:cubicBezTo>
                  <a:pt x="50" y="143"/>
                  <a:pt x="50" y="144"/>
                  <a:pt x="50" y="144"/>
                </a:cubicBezTo>
                <a:cubicBezTo>
                  <a:pt x="51" y="144"/>
                  <a:pt x="51" y="146"/>
                  <a:pt x="52" y="149"/>
                </a:cubicBezTo>
                <a:cubicBezTo>
                  <a:pt x="53" y="151"/>
                  <a:pt x="56" y="152"/>
                  <a:pt x="60" y="152"/>
                </a:cubicBezTo>
                <a:cubicBezTo>
                  <a:pt x="64" y="152"/>
                  <a:pt x="65" y="153"/>
                  <a:pt x="66" y="154"/>
                </a:cubicBezTo>
                <a:cubicBezTo>
                  <a:pt x="67" y="154"/>
                  <a:pt x="68" y="156"/>
                  <a:pt x="71" y="156"/>
                </a:cubicBezTo>
                <a:cubicBezTo>
                  <a:pt x="72" y="157"/>
                  <a:pt x="73" y="157"/>
                  <a:pt x="74" y="157"/>
                </a:cubicBezTo>
                <a:cubicBezTo>
                  <a:pt x="74" y="157"/>
                  <a:pt x="75" y="157"/>
                  <a:pt x="77" y="159"/>
                </a:cubicBezTo>
                <a:cubicBezTo>
                  <a:pt x="77" y="160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4" y="161"/>
                  <a:pt x="69" y="159"/>
                  <a:pt x="67" y="157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4"/>
                  <a:pt x="62" y="153"/>
                  <a:pt x="61" y="154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49" y="157"/>
                  <a:pt x="41" y="161"/>
                  <a:pt x="41" y="161"/>
                </a:cubicBezTo>
                <a:cubicBezTo>
                  <a:pt x="40" y="162"/>
                  <a:pt x="39" y="163"/>
                  <a:pt x="40" y="165"/>
                </a:cubicBezTo>
                <a:cubicBezTo>
                  <a:pt x="40" y="165"/>
                  <a:pt x="42" y="170"/>
                  <a:pt x="47" y="174"/>
                </a:cubicBezTo>
                <a:cubicBezTo>
                  <a:pt x="53" y="178"/>
                  <a:pt x="62" y="178"/>
                  <a:pt x="63" y="178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1" y="179"/>
                  <a:pt x="59" y="180"/>
                  <a:pt x="58" y="182"/>
                </a:cubicBezTo>
                <a:cubicBezTo>
                  <a:pt x="56" y="183"/>
                  <a:pt x="54" y="184"/>
                  <a:pt x="53" y="185"/>
                </a:cubicBezTo>
                <a:cubicBezTo>
                  <a:pt x="52" y="186"/>
                  <a:pt x="50" y="188"/>
                  <a:pt x="50" y="190"/>
                </a:cubicBezTo>
                <a:cubicBezTo>
                  <a:pt x="50" y="192"/>
                  <a:pt x="50" y="193"/>
                  <a:pt x="51" y="194"/>
                </a:cubicBezTo>
                <a:cubicBezTo>
                  <a:pt x="52" y="196"/>
                  <a:pt x="53" y="197"/>
                  <a:pt x="54" y="199"/>
                </a:cubicBezTo>
                <a:cubicBezTo>
                  <a:pt x="54" y="199"/>
                  <a:pt x="53" y="199"/>
                  <a:pt x="53" y="199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1" y="199"/>
                  <a:pt x="50" y="199"/>
                  <a:pt x="49" y="199"/>
                </a:cubicBezTo>
                <a:cubicBezTo>
                  <a:pt x="48" y="199"/>
                  <a:pt x="47" y="200"/>
                  <a:pt x="45" y="201"/>
                </a:cubicBezTo>
                <a:cubicBezTo>
                  <a:pt x="44" y="201"/>
                  <a:pt x="43" y="202"/>
                  <a:pt x="43" y="203"/>
                </a:cubicBezTo>
                <a:cubicBezTo>
                  <a:pt x="43" y="205"/>
                  <a:pt x="44" y="206"/>
                  <a:pt x="44" y="206"/>
                </a:cubicBezTo>
                <a:cubicBezTo>
                  <a:pt x="45" y="207"/>
                  <a:pt x="46" y="208"/>
                  <a:pt x="47" y="209"/>
                </a:cubicBezTo>
                <a:cubicBezTo>
                  <a:pt x="49" y="209"/>
                  <a:pt x="50" y="210"/>
                  <a:pt x="51" y="210"/>
                </a:cubicBezTo>
                <a:cubicBezTo>
                  <a:pt x="54" y="210"/>
                  <a:pt x="54" y="208"/>
                  <a:pt x="55" y="207"/>
                </a:cubicBezTo>
                <a:cubicBezTo>
                  <a:pt x="56" y="206"/>
                  <a:pt x="57" y="205"/>
                  <a:pt x="57" y="203"/>
                </a:cubicBezTo>
                <a:cubicBezTo>
                  <a:pt x="57" y="202"/>
                  <a:pt x="57" y="202"/>
                  <a:pt x="57" y="202"/>
                </a:cubicBezTo>
                <a:cubicBezTo>
                  <a:pt x="58" y="203"/>
                  <a:pt x="59" y="204"/>
                  <a:pt x="59" y="205"/>
                </a:cubicBezTo>
                <a:cubicBezTo>
                  <a:pt x="60" y="205"/>
                  <a:pt x="60" y="205"/>
                  <a:pt x="60" y="206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60" y="208"/>
                  <a:pt x="63" y="209"/>
                  <a:pt x="64" y="209"/>
                </a:cubicBezTo>
                <a:cubicBezTo>
                  <a:pt x="66" y="209"/>
                  <a:pt x="68" y="208"/>
                  <a:pt x="70" y="207"/>
                </a:cubicBezTo>
                <a:cubicBezTo>
                  <a:pt x="72" y="206"/>
                  <a:pt x="73" y="205"/>
                  <a:pt x="74" y="203"/>
                </a:cubicBezTo>
                <a:cubicBezTo>
                  <a:pt x="74" y="203"/>
                  <a:pt x="74" y="204"/>
                  <a:pt x="74" y="204"/>
                </a:cubicBezTo>
                <a:cubicBezTo>
                  <a:pt x="74" y="205"/>
                  <a:pt x="74" y="206"/>
                  <a:pt x="74" y="206"/>
                </a:cubicBezTo>
                <a:cubicBezTo>
                  <a:pt x="74" y="210"/>
                  <a:pt x="76" y="212"/>
                  <a:pt x="77" y="213"/>
                </a:cubicBezTo>
                <a:cubicBezTo>
                  <a:pt x="79" y="214"/>
                  <a:pt x="81" y="214"/>
                  <a:pt x="81" y="214"/>
                </a:cubicBezTo>
                <a:cubicBezTo>
                  <a:pt x="82" y="215"/>
                  <a:pt x="83" y="214"/>
                  <a:pt x="83" y="213"/>
                </a:cubicBezTo>
                <a:cubicBezTo>
                  <a:pt x="83" y="213"/>
                  <a:pt x="84" y="212"/>
                  <a:pt x="85" y="211"/>
                </a:cubicBezTo>
                <a:cubicBezTo>
                  <a:pt x="85" y="211"/>
                  <a:pt x="85" y="211"/>
                  <a:pt x="85" y="210"/>
                </a:cubicBezTo>
                <a:cubicBezTo>
                  <a:pt x="86" y="211"/>
                  <a:pt x="87" y="212"/>
                  <a:pt x="87" y="213"/>
                </a:cubicBezTo>
                <a:cubicBezTo>
                  <a:pt x="89" y="214"/>
                  <a:pt x="90" y="215"/>
                  <a:pt x="90" y="215"/>
                </a:cubicBezTo>
                <a:cubicBezTo>
                  <a:pt x="91" y="216"/>
                  <a:pt x="92" y="217"/>
                  <a:pt x="93" y="216"/>
                </a:cubicBezTo>
                <a:cubicBezTo>
                  <a:pt x="93" y="216"/>
                  <a:pt x="94" y="215"/>
                  <a:pt x="95" y="214"/>
                </a:cubicBezTo>
                <a:cubicBezTo>
                  <a:pt x="96" y="214"/>
                  <a:pt x="97" y="213"/>
                  <a:pt x="98" y="213"/>
                </a:cubicBezTo>
                <a:cubicBezTo>
                  <a:pt x="98" y="214"/>
                  <a:pt x="98" y="214"/>
                  <a:pt x="98" y="214"/>
                </a:cubicBezTo>
                <a:cubicBezTo>
                  <a:pt x="98" y="214"/>
                  <a:pt x="97" y="215"/>
                  <a:pt x="96" y="215"/>
                </a:cubicBezTo>
                <a:cubicBezTo>
                  <a:pt x="95" y="216"/>
                  <a:pt x="94" y="217"/>
                  <a:pt x="93" y="218"/>
                </a:cubicBezTo>
                <a:cubicBezTo>
                  <a:pt x="92" y="219"/>
                  <a:pt x="88" y="220"/>
                  <a:pt x="85" y="222"/>
                </a:cubicBezTo>
                <a:cubicBezTo>
                  <a:pt x="82" y="223"/>
                  <a:pt x="79" y="225"/>
                  <a:pt x="77" y="226"/>
                </a:cubicBezTo>
                <a:cubicBezTo>
                  <a:pt x="76" y="227"/>
                  <a:pt x="73" y="228"/>
                  <a:pt x="70" y="230"/>
                </a:cubicBezTo>
                <a:cubicBezTo>
                  <a:pt x="69" y="231"/>
                  <a:pt x="68" y="231"/>
                  <a:pt x="66" y="232"/>
                </a:cubicBezTo>
                <a:cubicBezTo>
                  <a:pt x="66" y="232"/>
                  <a:pt x="65" y="232"/>
                  <a:pt x="65" y="232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3" y="232"/>
                  <a:pt x="61" y="234"/>
                  <a:pt x="61" y="235"/>
                </a:cubicBezTo>
                <a:cubicBezTo>
                  <a:pt x="60" y="236"/>
                  <a:pt x="60" y="237"/>
                  <a:pt x="60" y="238"/>
                </a:cubicBezTo>
                <a:cubicBezTo>
                  <a:pt x="60" y="239"/>
                  <a:pt x="60" y="241"/>
                  <a:pt x="61" y="242"/>
                </a:cubicBezTo>
                <a:cubicBezTo>
                  <a:pt x="62" y="243"/>
                  <a:pt x="63" y="244"/>
                  <a:pt x="65" y="244"/>
                </a:cubicBezTo>
                <a:cubicBezTo>
                  <a:pt x="65" y="244"/>
                  <a:pt x="66" y="244"/>
                  <a:pt x="66" y="244"/>
                </a:cubicBezTo>
                <a:cubicBezTo>
                  <a:pt x="71" y="243"/>
                  <a:pt x="82" y="238"/>
                  <a:pt x="86" y="236"/>
                </a:cubicBezTo>
                <a:cubicBezTo>
                  <a:pt x="86" y="236"/>
                  <a:pt x="86" y="236"/>
                  <a:pt x="87" y="236"/>
                </a:cubicBezTo>
                <a:cubicBezTo>
                  <a:pt x="87" y="236"/>
                  <a:pt x="87" y="236"/>
                  <a:pt x="87" y="236"/>
                </a:cubicBezTo>
                <a:cubicBezTo>
                  <a:pt x="87" y="236"/>
                  <a:pt x="88" y="236"/>
                  <a:pt x="89" y="236"/>
                </a:cubicBezTo>
                <a:cubicBezTo>
                  <a:pt x="91" y="236"/>
                  <a:pt x="93" y="235"/>
                  <a:pt x="97" y="233"/>
                </a:cubicBezTo>
                <a:cubicBezTo>
                  <a:pt x="101" y="231"/>
                  <a:pt x="104" y="228"/>
                  <a:pt x="107" y="227"/>
                </a:cubicBezTo>
                <a:cubicBezTo>
                  <a:pt x="108" y="226"/>
                  <a:pt x="109" y="225"/>
                  <a:pt x="110" y="225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2" y="225"/>
                  <a:pt x="114" y="229"/>
                  <a:pt x="118" y="230"/>
                </a:cubicBezTo>
                <a:cubicBezTo>
                  <a:pt x="118" y="230"/>
                  <a:pt x="119" y="230"/>
                  <a:pt x="120" y="230"/>
                </a:cubicBezTo>
                <a:cubicBezTo>
                  <a:pt x="125" y="230"/>
                  <a:pt x="128" y="225"/>
                  <a:pt x="129" y="224"/>
                </a:cubicBezTo>
                <a:cubicBezTo>
                  <a:pt x="132" y="222"/>
                  <a:pt x="133" y="219"/>
                  <a:pt x="133" y="216"/>
                </a:cubicBezTo>
                <a:cubicBezTo>
                  <a:pt x="133" y="215"/>
                  <a:pt x="133" y="214"/>
                  <a:pt x="133" y="213"/>
                </a:cubicBezTo>
                <a:cubicBezTo>
                  <a:pt x="132" y="213"/>
                  <a:pt x="131" y="212"/>
                  <a:pt x="130" y="212"/>
                </a:cubicBezTo>
                <a:cubicBezTo>
                  <a:pt x="130" y="212"/>
                  <a:pt x="129" y="212"/>
                  <a:pt x="129" y="212"/>
                </a:cubicBezTo>
                <a:cubicBezTo>
                  <a:pt x="129" y="212"/>
                  <a:pt x="128" y="212"/>
                  <a:pt x="128" y="212"/>
                </a:cubicBezTo>
                <a:cubicBezTo>
                  <a:pt x="129" y="211"/>
                  <a:pt x="130" y="209"/>
                  <a:pt x="130" y="207"/>
                </a:cubicBezTo>
                <a:cubicBezTo>
                  <a:pt x="130" y="205"/>
                  <a:pt x="131" y="202"/>
                  <a:pt x="133" y="201"/>
                </a:cubicBezTo>
                <a:cubicBezTo>
                  <a:pt x="132" y="201"/>
                  <a:pt x="132" y="202"/>
                  <a:pt x="132" y="203"/>
                </a:cubicBezTo>
                <a:cubicBezTo>
                  <a:pt x="131" y="204"/>
                  <a:pt x="131" y="205"/>
                  <a:pt x="131" y="206"/>
                </a:cubicBezTo>
                <a:cubicBezTo>
                  <a:pt x="131" y="207"/>
                  <a:pt x="131" y="209"/>
                  <a:pt x="132" y="210"/>
                </a:cubicBezTo>
                <a:cubicBezTo>
                  <a:pt x="133" y="211"/>
                  <a:pt x="134" y="211"/>
                  <a:pt x="135" y="211"/>
                </a:cubicBezTo>
                <a:cubicBezTo>
                  <a:pt x="139" y="211"/>
                  <a:pt x="141" y="209"/>
                  <a:pt x="143" y="207"/>
                </a:cubicBezTo>
                <a:cubicBezTo>
                  <a:pt x="144" y="206"/>
                  <a:pt x="145" y="206"/>
                  <a:pt x="146" y="206"/>
                </a:cubicBezTo>
                <a:cubicBezTo>
                  <a:pt x="148" y="205"/>
                  <a:pt x="150" y="205"/>
                  <a:pt x="153" y="203"/>
                </a:cubicBezTo>
                <a:cubicBezTo>
                  <a:pt x="156" y="200"/>
                  <a:pt x="157" y="199"/>
                  <a:pt x="158" y="198"/>
                </a:cubicBezTo>
                <a:cubicBezTo>
                  <a:pt x="159" y="197"/>
                  <a:pt x="159" y="197"/>
                  <a:pt x="160" y="197"/>
                </a:cubicBezTo>
                <a:cubicBezTo>
                  <a:pt x="160" y="197"/>
                  <a:pt x="160" y="197"/>
                  <a:pt x="160" y="197"/>
                </a:cubicBezTo>
                <a:cubicBezTo>
                  <a:pt x="161" y="197"/>
                  <a:pt x="162" y="198"/>
                  <a:pt x="164" y="199"/>
                </a:cubicBezTo>
                <a:cubicBezTo>
                  <a:pt x="165" y="200"/>
                  <a:pt x="167" y="201"/>
                  <a:pt x="169" y="201"/>
                </a:cubicBezTo>
                <a:cubicBezTo>
                  <a:pt x="170" y="201"/>
                  <a:pt x="171" y="201"/>
                  <a:pt x="172" y="200"/>
                </a:cubicBezTo>
                <a:cubicBezTo>
                  <a:pt x="172" y="200"/>
                  <a:pt x="172" y="200"/>
                  <a:pt x="173" y="200"/>
                </a:cubicBezTo>
                <a:cubicBezTo>
                  <a:pt x="174" y="200"/>
                  <a:pt x="176" y="201"/>
                  <a:pt x="179" y="202"/>
                </a:cubicBezTo>
                <a:cubicBezTo>
                  <a:pt x="181" y="203"/>
                  <a:pt x="184" y="204"/>
                  <a:pt x="186" y="204"/>
                </a:cubicBezTo>
                <a:cubicBezTo>
                  <a:pt x="188" y="204"/>
                  <a:pt x="193" y="205"/>
                  <a:pt x="198" y="207"/>
                </a:cubicBezTo>
                <a:cubicBezTo>
                  <a:pt x="200" y="208"/>
                  <a:pt x="202" y="209"/>
                  <a:pt x="204" y="210"/>
                </a:cubicBezTo>
                <a:cubicBezTo>
                  <a:pt x="206" y="211"/>
                  <a:pt x="208" y="211"/>
                  <a:pt x="209" y="211"/>
                </a:cubicBezTo>
                <a:cubicBezTo>
                  <a:pt x="210" y="211"/>
                  <a:pt x="212" y="212"/>
                  <a:pt x="215" y="214"/>
                </a:cubicBezTo>
                <a:cubicBezTo>
                  <a:pt x="217" y="215"/>
                  <a:pt x="218" y="217"/>
                  <a:pt x="219" y="220"/>
                </a:cubicBezTo>
                <a:cubicBezTo>
                  <a:pt x="219" y="224"/>
                  <a:pt x="220" y="226"/>
                  <a:pt x="221" y="228"/>
                </a:cubicBezTo>
                <a:cubicBezTo>
                  <a:pt x="223" y="229"/>
                  <a:pt x="225" y="229"/>
                  <a:pt x="226" y="229"/>
                </a:cubicBezTo>
                <a:cubicBezTo>
                  <a:pt x="227" y="229"/>
                  <a:pt x="227" y="229"/>
                  <a:pt x="227" y="229"/>
                </a:cubicBezTo>
                <a:cubicBezTo>
                  <a:pt x="228" y="229"/>
                  <a:pt x="230" y="230"/>
                  <a:pt x="232" y="231"/>
                </a:cubicBezTo>
                <a:cubicBezTo>
                  <a:pt x="233" y="231"/>
                  <a:pt x="234" y="232"/>
                  <a:pt x="234" y="232"/>
                </a:cubicBezTo>
                <a:cubicBezTo>
                  <a:pt x="234" y="232"/>
                  <a:pt x="234" y="233"/>
                  <a:pt x="234" y="233"/>
                </a:cubicBezTo>
                <a:cubicBezTo>
                  <a:pt x="234" y="234"/>
                  <a:pt x="234" y="237"/>
                  <a:pt x="234" y="240"/>
                </a:cubicBezTo>
                <a:cubicBezTo>
                  <a:pt x="234" y="244"/>
                  <a:pt x="234" y="249"/>
                  <a:pt x="238" y="252"/>
                </a:cubicBezTo>
                <a:cubicBezTo>
                  <a:pt x="240" y="253"/>
                  <a:pt x="242" y="255"/>
                  <a:pt x="244" y="256"/>
                </a:cubicBezTo>
                <a:cubicBezTo>
                  <a:pt x="246" y="257"/>
                  <a:pt x="247" y="258"/>
                  <a:pt x="250" y="259"/>
                </a:cubicBezTo>
                <a:cubicBezTo>
                  <a:pt x="251" y="259"/>
                  <a:pt x="251" y="258"/>
                  <a:pt x="252" y="258"/>
                </a:cubicBezTo>
                <a:cubicBezTo>
                  <a:pt x="254" y="257"/>
                  <a:pt x="254" y="255"/>
                  <a:pt x="254" y="253"/>
                </a:cubicBezTo>
                <a:cubicBezTo>
                  <a:pt x="254" y="252"/>
                  <a:pt x="254" y="251"/>
                  <a:pt x="254" y="250"/>
                </a:cubicBezTo>
                <a:cubicBezTo>
                  <a:pt x="254" y="250"/>
                  <a:pt x="254" y="250"/>
                  <a:pt x="254" y="251"/>
                </a:cubicBezTo>
                <a:cubicBezTo>
                  <a:pt x="255" y="252"/>
                  <a:pt x="256" y="253"/>
                  <a:pt x="258" y="253"/>
                </a:cubicBezTo>
                <a:cubicBezTo>
                  <a:pt x="258" y="253"/>
                  <a:pt x="259" y="253"/>
                  <a:pt x="259" y="253"/>
                </a:cubicBezTo>
                <a:cubicBezTo>
                  <a:pt x="260" y="255"/>
                  <a:pt x="262" y="258"/>
                  <a:pt x="262" y="260"/>
                </a:cubicBezTo>
                <a:cubicBezTo>
                  <a:pt x="262" y="260"/>
                  <a:pt x="262" y="260"/>
                  <a:pt x="262" y="260"/>
                </a:cubicBezTo>
                <a:cubicBezTo>
                  <a:pt x="262" y="261"/>
                  <a:pt x="262" y="262"/>
                  <a:pt x="262" y="263"/>
                </a:cubicBezTo>
                <a:cubicBezTo>
                  <a:pt x="262" y="268"/>
                  <a:pt x="265" y="273"/>
                  <a:pt x="270" y="273"/>
                </a:cubicBezTo>
                <a:cubicBezTo>
                  <a:pt x="271" y="273"/>
                  <a:pt x="273" y="275"/>
                  <a:pt x="275" y="277"/>
                </a:cubicBezTo>
                <a:cubicBezTo>
                  <a:pt x="276" y="278"/>
                  <a:pt x="277" y="279"/>
                  <a:pt x="278" y="280"/>
                </a:cubicBezTo>
                <a:cubicBezTo>
                  <a:pt x="279" y="280"/>
                  <a:pt x="279" y="281"/>
                  <a:pt x="281" y="282"/>
                </a:cubicBezTo>
                <a:cubicBezTo>
                  <a:pt x="281" y="282"/>
                  <a:pt x="282" y="282"/>
                  <a:pt x="283" y="283"/>
                </a:cubicBezTo>
                <a:cubicBezTo>
                  <a:pt x="283" y="283"/>
                  <a:pt x="283" y="284"/>
                  <a:pt x="283" y="284"/>
                </a:cubicBezTo>
                <a:cubicBezTo>
                  <a:pt x="283" y="284"/>
                  <a:pt x="283" y="284"/>
                  <a:pt x="283" y="284"/>
                </a:cubicBezTo>
                <a:cubicBezTo>
                  <a:pt x="283" y="284"/>
                  <a:pt x="283" y="284"/>
                  <a:pt x="283" y="284"/>
                </a:cubicBezTo>
                <a:cubicBezTo>
                  <a:pt x="283" y="286"/>
                  <a:pt x="284" y="289"/>
                  <a:pt x="285" y="292"/>
                </a:cubicBezTo>
                <a:cubicBezTo>
                  <a:pt x="285" y="295"/>
                  <a:pt x="286" y="298"/>
                  <a:pt x="286" y="300"/>
                </a:cubicBezTo>
                <a:cubicBezTo>
                  <a:pt x="286" y="304"/>
                  <a:pt x="284" y="320"/>
                  <a:pt x="284" y="326"/>
                </a:cubicBezTo>
                <a:cubicBezTo>
                  <a:pt x="284" y="326"/>
                  <a:pt x="284" y="327"/>
                  <a:pt x="284" y="327"/>
                </a:cubicBezTo>
                <a:cubicBezTo>
                  <a:pt x="284" y="334"/>
                  <a:pt x="288" y="344"/>
                  <a:pt x="293" y="351"/>
                </a:cubicBezTo>
                <a:cubicBezTo>
                  <a:pt x="295" y="353"/>
                  <a:pt x="297" y="357"/>
                  <a:pt x="299" y="361"/>
                </a:cubicBezTo>
                <a:cubicBezTo>
                  <a:pt x="302" y="365"/>
                  <a:pt x="303" y="368"/>
                  <a:pt x="305" y="370"/>
                </a:cubicBezTo>
                <a:cubicBezTo>
                  <a:pt x="306" y="370"/>
                  <a:pt x="307" y="372"/>
                  <a:pt x="309" y="374"/>
                </a:cubicBezTo>
                <a:cubicBezTo>
                  <a:pt x="310" y="376"/>
                  <a:pt x="312" y="378"/>
                  <a:pt x="315" y="378"/>
                </a:cubicBezTo>
                <a:cubicBezTo>
                  <a:pt x="316" y="378"/>
                  <a:pt x="316" y="378"/>
                  <a:pt x="316" y="378"/>
                </a:cubicBezTo>
                <a:cubicBezTo>
                  <a:pt x="316" y="378"/>
                  <a:pt x="317" y="378"/>
                  <a:pt x="317" y="378"/>
                </a:cubicBezTo>
                <a:cubicBezTo>
                  <a:pt x="318" y="378"/>
                  <a:pt x="319" y="379"/>
                  <a:pt x="320" y="380"/>
                </a:cubicBezTo>
                <a:cubicBezTo>
                  <a:pt x="321" y="382"/>
                  <a:pt x="323" y="385"/>
                  <a:pt x="325" y="388"/>
                </a:cubicBezTo>
                <a:cubicBezTo>
                  <a:pt x="326" y="392"/>
                  <a:pt x="328" y="397"/>
                  <a:pt x="330" y="402"/>
                </a:cubicBezTo>
                <a:cubicBezTo>
                  <a:pt x="331" y="404"/>
                  <a:pt x="332" y="406"/>
                  <a:pt x="333" y="408"/>
                </a:cubicBezTo>
                <a:cubicBezTo>
                  <a:pt x="334" y="409"/>
                  <a:pt x="334" y="411"/>
                  <a:pt x="336" y="412"/>
                </a:cubicBezTo>
                <a:cubicBezTo>
                  <a:pt x="337" y="412"/>
                  <a:pt x="338" y="413"/>
                  <a:pt x="339" y="414"/>
                </a:cubicBezTo>
                <a:cubicBezTo>
                  <a:pt x="340" y="415"/>
                  <a:pt x="341" y="416"/>
                  <a:pt x="341" y="416"/>
                </a:cubicBezTo>
                <a:cubicBezTo>
                  <a:pt x="341" y="416"/>
                  <a:pt x="341" y="416"/>
                  <a:pt x="341" y="416"/>
                </a:cubicBezTo>
                <a:cubicBezTo>
                  <a:pt x="339" y="418"/>
                  <a:pt x="336" y="421"/>
                  <a:pt x="336" y="425"/>
                </a:cubicBezTo>
                <a:cubicBezTo>
                  <a:pt x="336" y="426"/>
                  <a:pt x="336" y="427"/>
                  <a:pt x="337" y="428"/>
                </a:cubicBezTo>
                <a:cubicBezTo>
                  <a:pt x="338" y="429"/>
                  <a:pt x="340" y="429"/>
                  <a:pt x="341" y="429"/>
                </a:cubicBezTo>
                <a:cubicBezTo>
                  <a:pt x="344" y="429"/>
                  <a:pt x="345" y="428"/>
                  <a:pt x="346" y="428"/>
                </a:cubicBezTo>
                <a:cubicBezTo>
                  <a:pt x="346" y="428"/>
                  <a:pt x="346" y="428"/>
                  <a:pt x="348" y="430"/>
                </a:cubicBezTo>
                <a:cubicBezTo>
                  <a:pt x="349" y="433"/>
                  <a:pt x="351" y="435"/>
                  <a:pt x="353" y="436"/>
                </a:cubicBezTo>
                <a:cubicBezTo>
                  <a:pt x="354" y="438"/>
                  <a:pt x="354" y="439"/>
                  <a:pt x="354" y="440"/>
                </a:cubicBezTo>
                <a:cubicBezTo>
                  <a:pt x="354" y="440"/>
                  <a:pt x="354" y="440"/>
                  <a:pt x="354" y="440"/>
                </a:cubicBezTo>
                <a:cubicBezTo>
                  <a:pt x="354" y="440"/>
                  <a:pt x="354" y="440"/>
                  <a:pt x="354" y="441"/>
                </a:cubicBezTo>
                <a:cubicBezTo>
                  <a:pt x="354" y="443"/>
                  <a:pt x="356" y="445"/>
                  <a:pt x="358" y="446"/>
                </a:cubicBezTo>
                <a:cubicBezTo>
                  <a:pt x="359" y="447"/>
                  <a:pt x="361" y="447"/>
                  <a:pt x="362" y="448"/>
                </a:cubicBezTo>
                <a:cubicBezTo>
                  <a:pt x="362" y="448"/>
                  <a:pt x="362" y="448"/>
                  <a:pt x="362" y="448"/>
                </a:cubicBezTo>
                <a:cubicBezTo>
                  <a:pt x="362" y="448"/>
                  <a:pt x="363" y="450"/>
                  <a:pt x="365" y="452"/>
                </a:cubicBezTo>
                <a:cubicBezTo>
                  <a:pt x="366" y="453"/>
                  <a:pt x="368" y="455"/>
                  <a:pt x="371" y="455"/>
                </a:cubicBezTo>
                <a:cubicBezTo>
                  <a:pt x="372" y="455"/>
                  <a:pt x="374" y="454"/>
                  <a:pt x="375" y="453"/>
                </a:cubicBezTo>
                <a:cubicBezTo>
                  <a:pt x="376" y="452"/>
                  <a:pt x="377" y="450"/>
                  <a:pt x="377" y="449"/>
                </a:cubicBezTo>
                <a:cubicBezTo>
                  <a:pt x="376" y="445"/>
                  <a:pt x="374" y="443"/>
                  <a:pt x="372" y="441"/>
                </a:cubicBezTo>
                <a:cubicBezTo>
                  <a:pt x="370" y="438"/>
                  <a:pt x="367" y="436"/>
                  <a:pt x="366" y="436"/>
                </a:cubicBezTo>
                <a:cubicBezTo>
                  <a:pt x="366" y="435"/>
                  <a:pt x="365" y="433"/>
                  <a:pt x="365" y="430"/>
                </a:cubicBezTo>
                <a:cubicBezTo>
                  <a:pt x="365" y="428"/>
                  <a:pt x="363" y="424"/>
                  <a:pt x="360" y="420"/>
                </a:cubicBezTo>
                <a:cubicBezTo>
                  <a:pt x="357" y="417"/>
                  <a:pt x="355" y="415"/>
                  <a:pt x="354" y="413"/>
                </a:cubicBezTo>
                <a:cubicBezTo>
                  <a:pt x="358" y="418"/>
                  <a:pt x="363" y="422"/>
                  <a:pt x="365" y="425"/>
                </a:cubicBezTo>
                <a:cubicBezTo>
                  <a:pt x="367" y="427"/>
                  <a:pt x="370" y="432"/>
                  <a:pt x="373" y="436"/>
                </a:cubicBezTo>
                <a:cubicBezTo>
                  <a:pt x="374" y="439"/>
                  <a:pt x="375" y="441"/>
                  <a:pt x="376" y="442"/>
                </a:cubicBezTo>
                <a:cubicBezTo>
                  <a:pt x="377" y="443"/>
                  <a:pt x="378" y="444"/>
                  <a:pt x="378" y="445"/>
                </a:cubicBezTo>
                <a:cubicBezTo>
                  <a:pt x="379" y="445"/>
                  <a:pt x="379" y="446"/>
                  <a:pt x="381" y="446"/>
                </a:cubicBezTo>
                <a:cubicBezTo>
                  <a:pt x="381" y="446"/>
                  <a:pt x="383" y="448"/>
                  <a:pt x="385" y="450"/>
                </a:cubicBezTo>
                <a:cubicBezTo>
                  <a:pt x="386" y="452"/>
                  <a:pt x="388" y="453"/>
                  <a:pt x="388" y="454"/>
                </a:cubicBezTo>
                <a:cubicBezTo>
                  <a:pt x="388" y="454"/>
                  <a:pt x="389" y="455"/>
                  <a:pt x="389" y="457"/>
                </a:cubicBezTo>
                <a:cubicBezTo>
                  <a:pt x="390" y="458"/>
                  <a:pt x="390" y="460"/>
                  <a:pt x="390" y="461"/>
                </a:cubicBezTo>
                <a:cubicBezTo>
                  <a:pt x="390" y="461"/>
                  <a:pt x="390" y="461"/>
                  <a:pt x="390" y="461"/>
                </a:cubicBezTo>
                <a:cubicBezTo>
                  <a:pt x="390" y="462"/>
                  <a:pt x="390" y="463"/>
                  <a:pt x="390" y="464"/>
                </a:cubicBezTo>
                <a:cubicBezTo>
                  <a:pt x="390" y="468"/>
                  <a:pt x="392" y="475"/>
                  <a:pt x="396" y="478"/>
                </a:cubicBezTo>
                <a:cubicBezTo>
                  <a:pt x="400" y="480"/>
                  <a:pt x="413" y="487"/>
                  <a:pt x="415" y="488"/>
                </a:cubicBezTo>
                <a:cubicBezTo>
                  <a:pt x="415" y="489"/>
                  <a:pt x="417" y="491"/>
                  <a:pt x="419" y="493"/>
                </a:cubicBezTo>
                <a:cubicBezTo>
                  <a:pt x="421" y="496"/>
                  <a:pt x="423" y="498"/>
                  <a:pt x="427" y="499"/>
                </a:cubicBezTo>
                <a:cubicBezTo>
                  <a:pt x="432" y="498"/>
                  <a:pt x="436" y="499"/>
                  <a:pt x="436" y="500"/>
                </a:cubicBezTo>
                <a:cubicBezTo>
                  <a:pt x="436" y="500"/>
                  <a:pt x="437" y="502"/>
                  <a:pt x="439" y="503"/>
                </a:cubicBezTo>
                <a:cubicBezTo>
                  <a:pt x="440" y="505"/>
                  <a:pt x="442" y="506"/>
                  <a:pt x="444" y="507"/>
                </a:cubicBezTo>
                <a:cubicBezTo>
                  <a:pt x="446" y="507"/>
                  <a:pt x="447" y="506"/>
                  <a:pt x="448" y="504"/>
                </a:cubicBezTo>
                <a:cubicBezTo>
                  <a:pt x="450" y="502"/>
                  <a:pt x="451" y="501"/>
                  <a:pt x="451" y="500"/>
                </a:cubicBezTo>
                <a:cubicBezTo>
                  <a:pt x="452" y="500"/>
                  <a:pt x="452" y="500"/>
                  <a:pt x="454" y="500"/>
                </a:cubicBezTo>
                <a:cubicBezTo>
                  <a:pt x="455" y="500"/>
                  <a:pt x="456" y="500"/>
                  <a:pt x="457" y="501"/>
                </a:cubicBezTo>
                <a:cubicBezTo>
                  <a:pt x="458" y="502"/>
                  <a:pt x="459" y="504"/>
                  <a:pt x="461" y="506"/>
                </a:cubicBezTo>
                <a:cubicBezTo>
                  <a:pt x="462" y="507"/>
                  <a:pt x="464" y="510"/>
                  <a:pt x="466" y="512"/>
                </a:cubicBezTo>
                <a:cubicBezTo>
                  <a:pt x="469" y="514"/>
                  <a:pt x="471" y="516"/>
                  <a:pt x="475" y="516"/>
                </a:cubicBezTo>
                <a:cubicBezTo>
                  <a:pt x="475" y="516"/>
                  <a:pt x="475" y="516"/>
                  <a:pt x="475" y="516"/>
                </a:cubicBezTo>
                <a:cubicBezTo>
                  <a:pt x="475" y="516"/>
                  <a:pt x="475" y="516"/>
                  <a:pt x="475" y="516"/>
                </a:cubicBezTo>
                <a:cubicBezTo>
                  <a:pt x="476" y="516"/>
                  <a:pt x="477" y="517"/>
                  <a:pt x="479" y="517"/>
                </a:cubicBezTo>
                <a:cubicBezTo>
                  <a:pt x="480" y="518"/>
                  <a:pt x="481" y="519"/>
                  <a:pt x="484" y="519"/>
                </a:cubicBezTo>
                <a:cubicBezTo>
                  <a:pt x="485" y="519"/>
                  <a:pt x="486" y="519"/>
                  <a:pt x="486" y="519"/>
                </a:cubicBezTo>
                <a:cubicBezTo>
                  <a:pt x="486" y="519"/>
                  <a:pt x="486" y="519"/>
                  <a:pt x="487" y="519"/>
                </a:cubicBezTo>
                <a:cubicBezTo>
                  <a:pt x="488" y="518"/>
                  <a:pt x="490" y="520"/>
                  <a:pt x="492" y="521"/>
                </a:cubicBezTo>
                <a:cubicBezTo>
                  <a:pt x="494" y="522"/>
                  <a:pt x="499" y="526"/>
                  <a:pt x="499" y="530"/>
                </a:cubicBezTo>
                <a:cubicBezTo>
                  <a:pt x="499" y="531"/>
                  <a:pt x="499" y="531"/>
                  <a:pt x="499" y="531"/>
                </a:cubicBezTo>
                <a:cubicBezTo>
                  <a:pt x="499" y="531"/>
                  <a:pt x="499" y="531"/>
                  <a:pt x="499" y="532"/>
                </a:cubicBezTo>
                <a:cubicBezTo>
                  <a:pt x="498" y="539"/>
                  <a:pt x="504" y="542"/>
                  <a:pt x="506" y="543"/>
                </a:cubicBezTo>
                <a:cubicBezTo>
                  <a:pt x="509" y="545"/>
                  <a:pt x="513" y="549"/>
                  <a:pt x="515" y="551"/>
                </a:cubicBezTo>
                <a:cubicBezTo>
                  <a:pt x="517" y="553"/>
                  <a:pt x="519" y="554"/>
                  <a:pt x="521" y="555"/>
                </a:cubicBezTo>
                <a:cubicBezTo>
                  <a:pt x="522" y="555"/>
                  <a:pt x="523" y="556"/>
                  <a:pt x="523" y="556"/>
                </a:cubicBezTo>
                <a:cubicBezTo>
                  <a:pt x="523" y="556"/>
                  <a:pt x="524" y="556"/>
                  <a:pt x="524" y="556"/>
                </a:cubicBezTo>
                <a:cubicBezTo>
                  <a:pt x="524" y="556"/>
                  <a:pt x="524" y="556"/>
                  <a:pt x="524" y="556"/>
                </a:cubicBezTo>
                <a:cubicBezTo>
                  <a:pt x="524" y="557"/>
                  <a:pt x="525" y="558"/>
                  <a:pt x="525" y="559"/>
                </a:cubicBezTo>
                <a:cubicBezTo>
                  <a:pt x="526" y="559"/>
                  <a:pt x="528" y="561"/>
                  <a:pt x="530" y="561"/>
                </a:cubicBezTo>
                <a:cubicBezTo>
                  <a:pt x="531" y="561"/>
                  <a:pt x="532" y="560"/>
                  <a:pt x="534" y="559"/>
                </a:cubicBezTo>
                <a:cubicBezTo>
                  <a:pt x="537" y="557"/>
                  <a:pt x="538" y="554"/>
                  <a:pt x="538" y="551"/>
                </a:cubicBezTo>
                <a:cubicBezTo>
                  <a:pt x="538" y="551"/>
                  <a:pt x="538" y="551"/>
                  <a:pt x="538" y="551"/>
                </a:cubicBezTo>
                <a:cubicBezTo>
                  <a:pt x="540" y="551"/>
                  <a:pt x="541" y="552"/>
                  <a:pt x="541" y="552"/>
                </a:cubicBezTo>
                <a:cubicBezTo>
                  <a:pt x="542" y="552"/>
                  <a:pt x="543" y="555"/>
                  <a:pt x="544" y="557"/>
                </a:cubicBezTo>
                <a:cubicBezTo>
                  <a:pt x="544" y="558"/>
                  <a:pt x="544" y="559"/>
                  <a:pt x="545" y="560"/>
                </a:cubicBezTo>
                <a:cubicBezTo>
                  <a:pt x="545" y="561"/>
                  <a:pt x="546" y="562"/>
                  <a:pt x="547" y="563"/>
                </a:cubicBezTo>
                <a:cubicBezTo>
                  <a:pt x="547" y="563"/>
                  <a:pt x="547" y="563"/>
                  <a:pt x="547" y="563"/>
                </a:cubicBezTo>
                <a:cubicBezTo>
                  <a:pt x="547" y="563"/>
                  <a:pt x="547" y="565"/>
                  <a:pt x="548" y="566"/>
                </a:cubicBezTo>
                <a:cubicBezTo>
                  <a:pt x="548" y="568"/>
                  <a:pt x="549" y="570"/>
                  <a:pt x="549" y="572"/>
                </a:cubicBezTo>
                <a:cubicBezTo>
                  <a:pt x="549" y="574"/>
                  <a:pt x="549" y="575"/>
                  <a:pt x="548" y="576"/>
                </a:cubicBezTo>
                <a:cubicBezTo>
                  <a:pt x="547" y="580"/>
                  <a:pt x="547" y="583"/>
                  <a:pt x="546" y="585"/>
                </a:cubicBezTo>
                <a:cubicBezTo>
                  <a:pt x="546" y="586"/>
                  <a:pt x="546" y="587"/>
                  <a:pt x="546" y="587"/>
                </a:cubicBezTo>
                <a:cubicBezTo>
                  <a:pt x="545" y="588"/>
                  <a:pt x="544" y="589"/>
                  <a:pt x="544" y="589"/>
                </a:cubicBezTo>
                <a:cubicBezTo>
                  <a:pt x="543" y="591"/>
                  <a:pt x="542" y="592"/>
                  <a:pt x="541" y="594"/>
                </a:cubicBezTo>
                <a:cubicBezTo>
                  <a:pt x="540" y="595"/>
                  <a:pt x="539" y="596"/>
                  <a:pt x="539" y="597"/>
                </a:cubicBezTo>
                <a:cubicBezTo>
                  <a:pt x="537" y="598"/>
                  <a:pt x="535" y="600"/>
                  <a:pt x="532" y="603"/>
                </a:cubicBezTo>
                <a:cubicBezTo>
                  <a:pt x="530" y="605"/>
                  <a:pt x="528" y="608"/>
                  <a:pt x="528" y="611"/>
                </a:cubicBezTo>
                <a:cubicBezTo>
                  <a:pt x="528" y="611"/>
                  <a:pt x="528" y="611"/>
                  <a:pt x="528" y="612"/>
                </a:cubicBezTo>
                <a:cubicBezTo>
                  <a:pt x="528" y="614"/>
                  <a:pt x="529" y="616"/>
                  <a:pt x="530" y="618"/>
                </a:cubicBezTo>
                <a:cubicBezTo>
                  <a:pt x="531" y="621"/>
                  <a:pt x="532" y="624"/>
                  <a:pt x="532" y="625"/>
                </a:cubicBezTo>
                <a:cubicBezTo>
                  <a:pt x="532" y="626"/>
                  <a:pt x="532" y="626"/>
                  <a:pt x="531" y="626"/>
                </a:cubicBezTo>
                <a:cubicBezTo>
                  <a:pt x="531" y="627"/>
                  <a:pt x="530" y="629"/>
                  <a:pt x="529" y="631"/>
                </a:cubicBezTo>
                <a:cubicBezTo>
                  <a:pt x="527" y="633"/>
                  <a:pt x="526" y="636"/>
                  <a:pt x="526" y="640"/>
                </a:cubicBezTo>
                <a:cubicBezTo>
                  <a:pt x="525" y="640"/>
                  <a:pt x="526" y="641"/>
                  <a:pt x="526" y="642"/>
                </a:cubicBezTo>
                <a:cubicBezTo>
                  <a:pt x="527" y="646"/>
                  <a:pt x="530" y="649"/>
                  <a:pt x="533" y="651"/>
                </a:cubicBezTo>
                <a:cubicBezTo>
                  <a:pt x="536" y="653"/>
                  <a:pt x="538" y="654"/>
                  <a:pt x="538" y="655"/>
                </a:cubicBezTo>
                <a:cubicBezTo>
                  <a:pt x="538" y="659"/>
                  <a:pt x="540" y="663"/>
                  <a:pt x="542" y="668"/>
                </a:cubicBezTo>
                <a:cubicBezTo>
                  <a:pt x="544" y="673"/>
                  <a:pt x="546" y="677"/>
                  <a:pt x="546" y="680"/>
                </a:cubicBezTo>
                <a:cubicBezTo>
                  <a:pt x="547" y="683"/>
                  <a:pt x="549" y="686"/>
                  <a:pt x="551" y="690"/>
                </a:cubicBezTo>
                <a:cubicBezTo>
                  <a:pt x="554" y="693"/>
                  <a:pt x="555" y="696"/>
                  <a:pt x="555" y="699"/>
                </a:cubicBezTo>
                <a:cubicBezTo>
                  <a:pt x="555" y="704"/>
                  <a:pt x="559" y="708"/>
                  <a:pt x="562" y="711"/>
                </a:cubicBezTo>
                <a:cubicBezTo>
                  <a:pt x="566" y="713"/>
                  <a:pt x="569" y="715"/>
                  <a:pt x="571" y="715"/>
                </a:cubicBezTo>
                <a:cubicBezTo>
                  <a:pt x="571" y="715"/>
                  <a:pt x="573" y="716"/>
                  <a:pt x="575" y="718"/>
                </a:cubicBezTo>
                <a:cubicBezTo>
                  <a:pt x="576" y="719"/>
                  <a:pt x="578" y="721"/>
                  <a:pt x="580" y="722"/>
                </a:cubicBezTo>
                <a:cubicBezTo>
                  <a:pt x="583" y="724"/>
                  <a:pt x="586" y="727"/>
                  <a:pt x="588" y="731"/>
                </a:cubicBezTo>
                <a:cubicBezTo>
                  <a:pt x="589" y="734"/>
                  <a:pt x="590" y="738"/>
                  <a:pt x="590" y="740"/>
                </a:cubicBezTo>
                <a:cubicBezTo>
                  <a:pt x="590" y="742"/>
                  <a:pt x="590" y="742"/>
                  <a:pt x="590" y="743"/>
                </a:cubicBezTo>
                <a:cubicBezTo>
                  <a:pt x="590" y="744"/>
                  <a:pt x="588" y="762"/>
                  <a:pt x="587" y="772"/>
                </a:cubicBezTo>
                <a:cubicBezTo>
                  <a:pt x="586" y="774"/>
                  <a:pt x="586" y="776"/>
                  <a:pt x="586" y="778"/>
                </a:cubicBezTo>
                <a:cubicBezTo>
                  <a:pt x="586" y="783"/>
                  <a:pt x="587" y="787"/>
                  <a:pt x="587" y="789"/>
                </a:cubicBezTo>
                <a:cubicBezTo>
                  <a:pt x="587" y="791"/>
                  <a:pt x="587" y="792"/>
                  <a:pt x="586" y="792"/>
                </a:cubicBezTo>
                <a:cubicBezTo>
                  <a:pt x="585" y="794"/>
                  <a:pt x="581" y="796"/>
                  <a:pt x="581" y="800"/>
                </a:cubicBezTo>
                <a:cubicBezTo>
                  <a:pt x="581" y="802"/>
                  <a:pt x="581" y="803"/>
                  <a:pt x="582" y="804"/>
                </a:cubicBezTo>
                <a:cubicBezTo>
                  <a:pt x="583" y="805"/>
                  <a:pt x="583" y="805"/>
                  <a:pt x="583" y="805"/>
                </a:cubicBezTo>
                <a:cubicBezTo>
                  <a:pt x="583" y="805"/>
                  <a:pt x="582" y="806"/>
                  <a:pt x="581" y="806"/>
                </a:cubicBezTo>
                <a:cubicBezTo>
                  <a:pt x="581" y="807"/>
                  <a:pt x="580" y="807"/>
                  <a:pt x="580" y="808"/>
                </a:cubicBezTo>
                <a:cubicBezTo>
                  <a:pt x="579" y="808"/>
                  <a:pt x="579" y="809"/>
                  <a:pt x="579" y="810"/>
                </a:cubicBezTo>
                <a:cubicBezTo>
                  <a:pt x="579" y="812"/>
                  <a:pt x="579" y="813"/>
                  <a:pt x="580" y="816"/>
                </a:cubicBezTo>
                <a:cubicBezTo>
                  <a:pt x="580" y="818"/>
                  <a:pt x="581" y="820"/>
                  <a:pt x="581" y="822"/>
                </a:cubicBezTo>
                <a:cubicBezTo>
                  <a:pt x="581" y="823"/>
                  <a:pt x="581" y="824"/>
                  <a:pt x="581" y="824"/>
                </a:cubicBezTo>
                <a:cubicBezTo>
                  <a:pt x="579" y="828"/>
                  <a:pt x="577" y="834"/>
                  <a:pt x="576" y="837"/>
                </a:cubicBezTo>
                <a:cubicBezTo>
                  <a:pt x="575" y="840"/>
                  <a:pt x="572" y="843"/>
                  <a:pt x="572" y="848"/>
                </a:cubicBezTo>
                <a:cubicBezTo>
                  <a:pt x="572" y="849"/>
                  <a:pt x="572" y="850"/>
                  <a:pt x="572" y="851"/>
                </a:cubicBezTo>
                <a:cubicBezTo>
                  <a:pt x="572" y="851"/>
                  <a:pt x="572" y="851"/>
                  <a:pt x="572" y="851"/>
                </a:cubicBezTo>
                <a:cubicBezTo>
                  <a:pt x="572" y="852"/>
                  <a:pt x="572" y="852"/>
                  <a:pt x="571" y="853"/>
                </a:cubicBezTo>
                <a:cubicBezTo>
                  <a:pt x="570" y="854"/>
                  <a:pt x="568" y="856"/>
                  <a:pt x="568" y="859"/>
                </a:cubicBezTo>
                <a:cubicBezTo>
                  <a:pt x="568" y="862"/>
                  <a:pt x="570" y="864"/>
                  <a:pt x="571" y="865"/>
                </a:cubicBezTo>
                <a:cubicBezTo>
                  <a:pt x="572" y="865"/>
                  <a:pt x="571" y="865"/>
                  <a:pt x="572" y="866"/>
                </a:cubicBezTo>
                <a:cubicBezTo>
                  <a:pt x="572" y="867"/>
                  <a:pt x="572" y="867"/>
                  <a:pt x="571" y="868"/>
                </a:cubicBezTo>
                <a:cubicBezTo>
                  <a:pt x="571" y="870"/>
                  <a:pt x="570" y="872"/>
                  <a:pt x="570" y="874"/>
                </a:cubicBezTo>
                <a:cubicBezTo>
                  <a:pt x="569" y="876"/>
                  <a:pt x="568" y="878"/>
                  <a:pt x="568" y="880"/>
                </a:cubicBezTo>
                <a:cubicBezTo>
                  <a:pt x="568" y="883"/>
                  <a:pt x="569" y="886"/>
                  <a:pt x="569" y="888"/>
                </a:cubicBezTo>
                <a:cubicBezTo>
                  <a:pt x="570" y="891"/>
                  <a:pt x="571" y="893"/>
                  <a:pt x="570" y="893"/>
                </a:cubicBezTo>
                <a:cubicBezTo>
                  <a:pt x="571" y="893"/>
                  <a:pt x="570" y="895"/>
                  <a:pt x="569" y="897"/>
                </a:cubicBezTo>
                <a:cubicBezTo>
                  <a:pt x="568" y="899"/>
                  <a:pt x="567" y="901"/>
                  <a:pt x="565" y="904"/>
                </a:cubicBezTo>
                <a:cubicBezTo>
                  <a:pt x="562" y="908"/>
                  <a:pt x="560" y="910"/>
                  <a:pt x="559" y="914"/>
                </a:cubicBezTo>
                <a:cubicBezTo>
                  <a:pt x="559" y="915"/>
                  <a:pt x="560" y="915"/>
                  <a:pt x="560" y="916"/>
                </a:cubicBezTo>
                <a:cubicBezTo>
                  <a:pt x="560" y="918"/>
                  <a:pt x="561" y="919"/>
                  <a:pt x="562" y="921"/>
                </a:cubicBezTo>
                <a:cubicBezTo>
                  <a:pt x="562" y="921"/>
                  <a:pt x="562" y="922"/>
                  <a:pt x="563" y="922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2" y="925"/>
                  <a:pt x="561" y="927"/>
                </a:cubicBezTo>
                <a:cubicBezTo>
                  <a:pt x="560" y="929"/>
                  <a:pt x="559" y="931"/>
                  <a:pt x="559" y="934"/>
                </a:cubicBezTo>
                <a:cubicBezTo>
                  <a:pt x="559" y="934"/>
                  <a:pt x="559" y="935"/>
                  <a:pt x="559" y="935"/>
                </a:cubicBezTo>
                <a:cubicBezTo>
                  <a:pt x="559" y="938"/>
                  <a:pt x="562" y="940"/>
                  <a:pt x="563" y="940"/>
                </a:cubicBezTo>
                <a:cubicBezTo>
                  <a:pt x="564" y="940"/>
                  <a:pt x="564" y="940"/>
                  <a:pt x="564" y="940"/>
                </a:cubicBezTo>
                <a:cubicBezTo>
                  <a:pt x="564" y="941"/>
                  <a:pt x="563" y="941"/>
                  <a:pt x="563" y="942"/>
                </a:cubicBezTo>
                <a:cubicBezTo>
                  <a:pt x="562" y="943"/>
                  <a:pt x="561" y="944"/>
                  <a:pt x="561" y="946"/>
                </a:cubicBezTo>
                <a:cubicBezTo>
                  <a:pt x="561" y="947"/>
                  <a:pt x="561" y="949"/>
                  <a:pt x="562" y="950"/>
                </a:cubicBezTo>
                <a:cubicBezTo>
                  <a:pt x="564" y="951"/>
                  <a:pt x="566" y="952"/>
                  <a:pt x="566" y="952"/>
                </a:cubicBezTo>
                <a:cubicBezTo>
                  <a:pt x="567" y="953"/>
                  <a:pt x="567" y="953"/>
                  <a:pt x="567" y="955"/>
                </a:cubicBezTo>
                <a:cubicBezTo>
                  <a:pt x="567" y="955"/>
                  <a:pt x="567" y="956"/>
                  <a:pt x="567" y="957"/>
                </a:cubicBezTo>
                <a:cubicBezTo>
                  <a:pt x="567" y="957"/>
                  <a:pt x="567" y="958"/>
                  <a:pt x="567" y="958"/>
                </a:cubicBezTo>
                <a:cubicBezTo>
                  <a:pt x="567" y="966"/>
                  <a:pt x="575" y="968"/>
                  <a:pt x="574" y="969"/>
                </a:cubicBezTo>
                <a:cubicBezTo>
                  <a:pt x="575" y="969"/>
                  <a:pt x="576" y="971"/>
                  <a:pt x="578" y="972"/>
                </a:cubicBezTo>
                <a:cubicBezTo>
                  <a:pt x="579" y="974"/>
                  <a:pt x="580" y="975"/>
                  <a:pt x="582" y="975"/>
                </a:cubicBezTo>
                <a:cubicBezTo>
                  <a:pt x="583" y="976"/>
                  <a:pt x="583" y="977"/>
                  <a:pt x="584" y="977"/>
                </a:cubicBezTo>
                <a:cubicBezTo>
                  <a:pt x="584" y="978"/>
                  <a:pt x="585" y="978"/>
                  <a:pt x="585" y="978"/>
                </a:cubicBezTo>
                <a:cubicBezTo>
                  <a:pt x="586" y="978"/>
                  <a:pt x="588" y="979"/>
                  <a:pt x="590" y="980"/>
                </a:cubicBezTo>
                <a:cubicBezTo>
                  <a:pt x="593" y="981"/>
                  <a:pt x="595" y="982"/>
                  <a:pt x="598" y="982"/>
                </a:cubicBezTo>
                <a:cubicBezTo>
                  <a:pt x="602" y="982"/>
                  <a:pt x="610" y="980"/>
                  <a:pt x="612" y="979"/>
                </a:cubicBezTo>
                <a:cubicBezTo>
                  <a:pt x="612" y="979"/>
                  <a:pt x="615" y="978"/>
                  <a:pt x="618" y="978"/>
                </a:cubicBezTo>
                <a:cubicBezTo>
                  <a:pt x="619" y="977"/>
                  <a:pt x="621" y="977"/>
                  <a:pt x="622" y="976"/>
                </a:cubicBezTo>
                <a:cubicBezTo>
                  <a:pt x="623" y="976"/>
                  <a:pt x="624" y="976"/>
                  <a:pt x="626" y="974"/>
                </a:cubicBezTo>
                <a:cubicBezTo>
                  <a:pt x="626" y="974"/>
                  <a:pt x="626" y="973"/>
                  <a:pt x="626" y="973"/>
                </a:cubicBezTo>
                <a:cubicBezTo>
                  <a:pt x="626" y="971"/>
                  <a:pt x="625" y="970"/>
                  <a:pt x="624" y="970"/>
                </a:cubicBezTo>
                <a:cubicBezTo>
                  <a:pt x="622" y="969"/>
                  <a:pt x="620" y="969"/>
                  <a:pt x="618" y="969"/>
                </a:cubicBezTo>
                <a:cubicBezTo>
                  <a:pt x="616" y="969"/>
                  <a:pt x="613" y="968"/>
                  <a:pt x="612" y="968"/>
                </a:cubicBezTo>
                <a:cubicBezTo>
                  <a:pt x="611" y="967"/>
                  <a:pt x="608" y="965"/>
                  <a:pt x="605" y="962"/>
                </a:cubicBezTo>
                <a:cubicBezTo>
                  <a:pt x="603" y="960"/>
                  <a:pt x="601" y="956"/>
                  <a:pt x="601" y="956"/>
                </a:cubicBezTo>
                <a:cubicBezTo>
                  <a:pt x="600" y="955"/>
                  <a:pt x="600" y="953"/>
                  <a:pt x="600" y="952"/>
                </a:cubicBezTo>
                <a:cubicBezTo>
                  <a:pt x="600" y="949"/>
                  <a:pt x="601" y="946"/>
                  <a:pt x="602" y="946"/>
                </a:cubicBezTo>
                <a:cubicBezTo>
                  <a:pt x="606" y="943"/>
                  <a:pt x="614" y="935"/>
                  <a:pt x="616" y="934"/>
                </a:cubicBezTo>
                <a:cubicBezTo>
                  <a:pt x="617" y="932"/>
                  <a:pt x="618" y="930"/>
                  <a:pt x="619" y="928"/>
                </a:cubicBezTo>
                <a:cubicBezTo>
                  <a:pt x="619" y="926"/>
                  <a:pt x="620" y="924"/>
                  <a:pt x="620" y="922"/>
                </a:cubicBezTo>
                <a:cubicBezTo>
                  <a:pt x="620" y="921"/>
                  <a:pt x="620" y="920"/>
                  <a:pt x="619" y="919"/>
                </a:cubicBezTo>
                <a:cubicBezTo>
                  <a:pt x="617" y="918"/>
                  <a:pt x="617" y="918"/>
                  <a:pt x="616" y="918"/>
                </a:cubicBezTo>
                <a:cubicBezTo>
                  <a:pt x="614" y="918"/>
                  <a:pt x="612" y="918"/>
                  <a:pt x="611" y="918"/>
                </a:cubicBezTo>
                <a:cubicBezTo>
                  <a:pt x="610" y="918"/>
                  <a:pt x="610" y="918"/>
                  <a:pt x="610" y="918"/>
                </a:cubicBezTo>
                <a:cubicBezTo>
                  <a:pt x="610" y="917"/>
                  <a:pt x="610" y="917"/>
                  <a:pt x="610" y="917"/>
                </a:cubicBezTo>
                <a:cubicBezTo>
                  <a:pt x="610" y="917"/>
                  <a:pt x="610" y="916"/>
                  <a:pt x="613" y="913"/>
                </a:cubicBezTo>
                <a:cubicBezTo>
                  <a:pt x="616" y="911"/>
                  <a:pt x="618" y="908"/>
                  <a:pt x="619" y="906"/>
                </a:cubicBezTo>
                <a:cubicBezTo>
                  <a:pt x="621" y="904"/>
                  <a:pt x="622" y="902"/>
                  <a:pt x="622" y="902"/>
                </a:cubicBezTo>
                <a:cubicBezTo>
                  <a:pt x="624" y="900"/>
                  <a:pt x="628" y="896"/>
                  <a:pt x="630" y="892"/>
                </a:cubicBezTo>
                <a:cubicBezTo>
                  <a:pt x="630" y="891"/>
                  <a:pt x="631" y="890"/>
                  <a:pt x="631" y="889"/>
                </a:cubicBezTo>
                <a:cubicBezTo>
                  <a:pt x="631" y="888"/>
                  <a:pt x="630" y="887"/>
                  <a:pt x="630" y="887"/>
                </a:cubicBezTo>
                <a:cubicBezTo>
                  <a:pt x="629" y="886"/>
                  <a:pt x="628" y="886"/>
                  <a:pt x="627" y="886"/>
                </a:cubicBezTo>
                <a:cubicBezTo>
                  <a:pt x="626" y="886"/>
                  <a:pt x="624" y="886"/>
                  <a:pt x="624" y="886"/>
                </a:cubicBezTo>
                <a:cubicBezTo>
                  <a:pt x="624" y="886"/>
                  <a:pt x="623" y="886"/>
                  <a:pt x="623" y="886"/>
                </a:cubicBezTo>
                <a:cubicBezTo>
                  <a:pt x="623" y="885"/>
                  <a:pt x="622" y="883"/>
                  <a:pt x="622" y="882"/>
                </a:cubicBezTo>
                <a:cubicBezTo>
                  <a:pt x="623" y="882"/>
                  <a:pt x="624" y="882"/>
                  <a:pt x="625" y="883"/>
                </a:cubicBezTo>
                <a:cubicBezTo>
                  <a:pt x="627" y="883"/>
                  <a:pt x="629" y="884"/>
                  <a:pt x="631" y="885"/>
                </a:cubicBezTo>
                <a:cubicBezTo>
                  <a:pt x="632" y="885"/>
                  <a:pt x="632" y="885"/>
                  <a:pt x="633" y="885"/>
                </a:cubicBezTo>
                <a:cubicBezTo>
                  <a:pt x="634" y="885"/>
                  <a:pt x="635" y="885"/>
                  <a:pt x="636" y="884"/>
                </a:cubicBezTo>
                <a:cubicBezTo>
                  <a:pt x="637" y="883"/>
                  <a:pt x="637" y="882"/>
                  <a:pt x="637" y="881"/>
                </a:cubicBezTo>
                <a:cubicBezTo>
                  <a:pt x="637" y="879"/>
                  <a:pt x="637" y="877"/>
                  <a:pt x="636" y="876"/>
                </a:cubicBezTo>
                <a:cubicBezTo>
                  <a:pt x="636" y="875"/>
                  <a:pt x="636" y="875"/>
                  <a:pt x="636" y="875"/>
                </a:cubicBezTo>
                <a:cubicBezTo>
                  <a:pt x="636" y="873"/>
                  <a:pt x="637" y="872"/>
                  <a:pt x="637" y="871"/>
                </a:cubicBezTo>
                <a:cubicBezTo>
                  <a:pt x="637" y="871"/>
                  <a:pt x="637" y="871"/>
                  <a:pt x="637" y="871"/>
                </a:cubicBezTo>
                <a:cubicBezTo>
                  <a:pt x="639" y="872"/>
                  <a:pt x="640" y="872"/>
                  <a:pt x="642" y="872"/>
                </a:cubicBezTo>
                <a:cubicBezTo>
                  <a:pt x="648" y="872"/>
                  <a:pt x="656" y="870"/>
                  <a:pt x="658" y="870"/>
                </a:cubicBezTo>
                <a:cubicBezTo>
                  <a:pt x="660" y="869"/>
                  <a:pt x="660" y="868"/>
                  <a:pt x="661" y="867"/>
                </a:cubicBezTo>
                <a:cubicBezTo>
                  <a:pt x="664" y="863"/>
                  <a:pt x="667" y="857"/>
                  <a:pt x="668" y="855"/>
                </a:cubicBezTo>
                <a:cubicBezTo>
                  <a:pt x="670" y="853"/>
                  <a:pt x="670" y="851"/>
                  <a:pt x="670" y="849"/>
                </a:cubicBezTo>
                <a:cubicBezTo>
                  <a:pt x="670" y="847"/>
                  <a:pt x="669" y="845"/>
                  <a:pt x="668" y="844"/>
                </a:cubicBezTo>
                <a:cubicBezTo>
                  <a:pt x="668" y="844"/>
                  <a:pt x="667" y="844"/>
                  <a:pt x="667" y="843"/>
                </a:cubicBezTo>
                <a:cubicBezTo>
                  <a:pt x="669" y="844"/>
                  <a:pt x="671" y="845"/>
                  <a:pt x="674" y="845"/>
                </a:cubicBezTo>
                <a:cubicBezTo>
                  <a:pt x="678" y="845"/>
                  <a:pt x="681" y="843"/>
                  <a:pt x="685" y="839"/>
                </a:cubicBezTo>
                <a:cubicBezTo>
                  <a:pt x="691" y="832"/>
                  <a:pt x="696" y="828"/>
                  <a:pt x="697" y="821"/>
                </a:cubicBezTo>
                <a:cubicBezTo>
                  <a:pt x="697" y="818"/>
                  <a:pt x="699" y="814"/>
                  <a:pt x="700" y="813"/>
                </a:cubicBezTo>
                <a:cubicBezTo>
                  <a:pt x="700" y="813"/>
                  <a:pt x="701" y="814"/>
                  <a:pt x="702" y="814"/>
                </a:cubicBezTo>
                <a:cubicBezTo>
                  <a:pt x="704" y="814"/>
                  <a:pt x="705" y="813"/>
                  <a:pt x="706" y="812"/>
                </a:cubicBezTo>
                <a:cubicBezTo>
                  <a:pt x="706" y="811"/>
                  <a:pt x="707" y="810"/>
                  <a:pt x="708" y="808"/>
                </a:cubicBezTo>
                <a:cubicBezTo>
                  <a:pt x="709" y="805"/>
                  <a:pt x="710" y="804"/>
                  <a:pt x="711" y="802"/>
                </a:cubicBezTo>
                <a:cubicBezTo>
                  <a:pt x="713" y="801"/>
                  <a:pt x="715" y="799"/>
                  <a:pt x="716" y="795"/>
                </a:cubicBezTo>
                <a:cubicBezTo>
                  <a:pt x="717" y="794"/>
                  <a:pt x="717" y="792"/>
                  <a:pt x="717" y="791"/>
                </a:cubicBezTo>
                <a:cubicBezTo>
                  <a:pt x="717" y="787"/>
                  <a:pt x="715" y="783"/>
                  <a:pt x="715" y="780"/>
                </a:cubicBezTo>
                <a:cubicBezTo>
                  <a:pt x="715" y="779"/>
                  <a:pt x="715" y="778"/>
                  <a:pt x="716" y="777"/>
                </a:cubicBezTo>
                <a:cubicBezTo>
                  <a:pt x="722" y="773"/>
                  <a:pt x="732" y="767"/>
                  <a:pt x="732" y="767"/>
                </a:cubicBezTo>
                <a:cubicBezTo>
                  <a:pt x="732" y="767"/>
                  <a:pt x="732" y="767"/>
                  <a:pt x="734" y="766"/>
                </a:cubicBezTo>
                <a:cubicBezTo>
                  <a:pt x="735" y="766"/>
                  <a:pt x="737" y="765"/>
                  <a:pt x="740" y="764"/>
                </a:cubicBezTo>
                <a:cubicBezTo>
                  <a:pt x="742" y="763"/>
                  <a:pt x="745" y="763"/>
                  <a:pt x="748" y="763"/>
                </a:cubicBezTo>
                <a:cubicBezTo>
                  <a:pt x="750" y="763"/>
                  <a:pt x="753" y="762"/>
                  <a:pt x="755" y="759"/>
                </a:cubicBezTo>
                <a:cubicBezTo>
                  <a:pt x="757" y="755"/>
                  <a:pt x="759" y="748"/>
                  <a:pt x="762" y="744"/>
                </a:cubicBezTo>
                <a:cubicBezTo>
                  <a:pt x="764" y="741"/>
                  <a:pt x="767" y="736"/>
                  <a:pt x="767" y="732"/>
                </a:cubicBezTo>
                <a:cubicBezTo>
                  <a:pt x="767" y="731"/>
                  <a:pt x="767" y="730"/>
                  <a:pt x="767" y="729"/>
                </a:cubicBezTo>
                <a:cubicBezTo>
                  <a:pt x="767" y="729"/>
                  <a:pt x="767" y="729"/>
                  <a:pt x="767" y="728"/>
                </a:cubicBezTo>
                <a:cubicBezTo>
                  <a:pt x="767" y="727"/>
                  <a:pt x="767" y="724"/>
                  <a:pt x="768" y="720"/>
                </a:cubicBezTo>
                <a:cubicBezTo>
                  <a:pt x="769" y="717"/>
                  <a:pt x="770" y="714"/>
                  <a:pt x="770" y="712"/>
                </a:cubicBezTo>
                <a:cubicBezTo>
                  <a:pt x="770" y="711"/>
                  <a:pt x="770" y="711"/>
                  <a:pt x="770" y="711"/>
                </a:cubicBezTo>
                <a:cubicBezTo>
                  <a:pt x="770" y="708"/>
                  <a:pt x="768" y="705"/>
                  <a:pt x="768" y="702"/>
                </a:cubicBezTo>
                <a:cubicBezTo>
                  <a:pt x="769" y="700"/>
                  <a:pt x="769" y="697"/>
                  <a:pt x="772" y="695"/>
                </a:cubicBezTo>
                <a:cubicBezTo>
                  <a:pt x="775" y="691"/>
                  <a:pt x="779" y="687"/>
                  <a:pt x="782" y="683"/>
                </a:cubicBezTo>
                <a:cubicBezTo>
                  <a:pt x="785" y="679"/>
                  <a:pt x="787" y="676"/>
                  <a:pt x="788" y="673"/>
                </a:cubicBezTo>
                <a:cubicBezTo>
                  <a:pt x="788" y="673"/>
                  <a:pt x="789" y="669"/>
                  <a:pt x="791" y="665"/>
                </a:cubicBezTo>
                <a:cubicBezTo>
                  <a:pt x="792" y="661"/>
                  <a:pt x="794" y="657"/>
                  <a:pt x="794" y="653"/>
                </a:cubicBezTo>
                <a:cubicBezTo>
                  <a:pt x="794" y="652"/>
                  <a:pt x="794" y="652"/>
                  <a:pt x="794" y="652"/>
                </a:cubicBezTo>
                <a:cubicBezTo>
                  <a:pt x="793" y="645"/>
                  <a:pt x="788" y="638"/>
                  <a:pt x="783" y="636"/>
                </a:cubicBezTo>
                <a:moveTo>
                  <a:pt x="547" y="305"/>
                </a:moveTo>
                <a:cubicBezTo>
                  <a:pt x="547" y="304"/>
                  <a:pt x="547" y="304"/>
                  <a:pt x="547" y="304"/>
                </a:cubicBezTo>
                <a:cubicBezTo>
                  <a:pt x="547" y="305"/>
                  <a:pt x="547" y="305"/>
                  <a:pt x="547" y="305"/>
                </a:cubicBezTo>
                <a:close/>
                <a:moveTo>
                  <a:pt x="542" y="312"/>
                </a:moveTo>
                <a:cubicBezTo>
                  <a:pt x="543" y="311"/>
                  <a:pt x="545" y="309"/>
                  <a:pt x="546" y="308"/>
                </a:cubicBezTo>
                <a:cubicBezTo>
                  <a:pt x="546" y="308"/>
                  <a:pt x="547" y="307"/>
                  <a:pt x="547" y="307"/>
                </a:cubicBezTo>
                <a:cubicBezTo>
                  <a:pt x="547" y="307"/>
                  <a:pt x="548" y="307"/>
                  <a:pt x="548" y="307"/>
                </a:cubicBezTo>
                <a:cubicBezTo>
                  <a:pt x="550" y="307"/>
                  <a:pt x="553" y="307"/>
                  <a:pt x="556" y="307"/>
                </a:cubicBezTo>
                <a:cubicBezTo>
                  <a:pt x="556" y="307"/>
                  <a:pt x="557" y="307"/>
                  <a:pt x="557" y="307"/>
                </a:cubicBezTo>
                <a:cubicBezTo>
                  <a:pt x="556" y="307"/>
                  <a:pt x="554" y="308"/>
                  <a:pt x="552" y="309"/>
                </a:cubicBezTo>
                <a:cubicBezTo>
                  <a:pt x="550" y="310"/>
                  <a:pt x="549" y="310"/>
                  <a:pt x="547" y="311"/>
                </a:cubicBezTo>
                <a:cubicBezTo>
                  <a:pt x="546" y="312"/>
                  <a:pt x="544" y="313"/>
                  <a:pt x="543" y="314"/>
                </a:cubicBezTo>
                <a:cubicBezTo>
                  <a:pt x="543" y="315"/>
                  <a:pt x="541" y="316"/>
                  <a:pt x="539" y="317"/>
                </a:cubicBezTo>
                <a:cubicBezTo>
                  <a:pt x="539" y="317"/>
                  <a:pt x="538" y="317"/>
                  <a:pt x="538" y="318"/>
                </a:cubicBezTo>
                <a:cubicBezTo>
                  <a:pt x="539" y="317"/>
                  <a:pt x="540" y="314"/>
                  <a:pt x="542" y="312"/>
                </a:cubicBezTo>
                <a:moveTo>
                  <a:pt x="535" y="297"/>
                </a:moveTo>
                <a:cubicBezTo>
                  <a:pt x="535" y="298"/>
                  <a:pt x="536" y="299"/>
                  <a:pt x="536" y="299"/>
                </a:cubicBezTo>
                <a:cubicBezTo>
                  <a:pt x="536" y="299"/>
                  <a:pt x="536" y="299"/>
                  <a:pt x="536" y="299"/>
                </a:cubicBezTo>
                <a:cubicBezTo>
                  <a:pt x="535" y="299"/>
                  <a:pt x="535" y="298"/>
                  <a:pt x="535" y="297"/>
                </a:cubicBezTo>
                <a:cubicBezTo>
                  <a:pt x="535" y="297"/>
                  <a:pt x="535" y="297"/>
                  <a:pt x="535" y="297"/>
                </a:cubicBezTo>
                <a:moveTo>
                  <a:pt x="533" y="321"/>
                </a:moveTo>
                <a:cubicBezTo>
                  <a:pt x="533" y="321"/>
                  <a:pt x="533" y="321"/>
                  <a:pt x="533" y="322"/>
                </a:cubicBezTo>
                <a:cubicBezTo>
                  <a:pt x="531" y="323"/>
                  <a:pt x="529" y="324"/>
                  <a:pt x="528" y="325"/>
                </a:cubicBezTo>
                <a:cubicBezTo>
                  <a:pt x="528" y="324"/>
                  <a:pt x="529" y="324"/>
                  <a:pt x="529" y="324"/>
                </a:cubicBezTo>
                <a:cubicBezTo>
                  <a:pt x="529" y="324"/>
                  <a:pt x="529" y="324"/>
                  <a:pt x="529" y="324"/>
                </a:cubicBezTo>
                <a:cubicBezTo>
                  <a:pt x="530" y="323"/>
                  <a:pt x="532" y="322"/>
                  <a:pt x="533" y="321"/>
                </a:cubicBezTo>
                <a:moveTo>
                  <a:pt x="521" y="294"/>
                </a:moveTo>
                <a:cubicBezTo>
                  <a:pt x="521" y="294"/>
                  <a:pt x="521" y="294"/>
                  <a:pt x="522" y="294"/>
                </a:cubicBezTo>
                <a:cubicBezTo>
                  <a:pt x="521" y="291"/>
                  <a:pt x="521" y="291"/>
                  <a:pt x="521" y="291"/>
                </a:cubicBezTo>
                <a:cubicBezTo>
                  <a:pt x="522" y="294"/>
                  <a:pt x="522" y="294"/>
                  <a:pt x="522" y="294"/>
                </a:cubicBezTo>
                <a:cubicBezTo>
                  <a:pt x="522" y="294"/>
                  <a:pt x="522" y="294"/>
                  <a:pt x="522" y="294"/>
                </a:cubicBezTo>
                <a:cubicBezTo>
                  <a:pt x="522" y="294"/>
                  <a:pt x="524" y="293"/>
                  <a:pt x="526" y="293"/>
                </a:cubicBezTo>
                <a:cubicBezTo>
                  <a:pt x="527" y="293"/>
                  <a:pt x="529" y="293"/>
                  <a:pt x="530" y="294"/>
                </a:cubicBezTo>
                <a:cubicBezTo>
                  <a:pt x="530" y="294"/>
                  <a:pt x="530" y="294"/>
                  <a:pt x="529" y="294"/>
                </a:cubicBezTo>
                <a:cubicBezTo>
                  <a:pt x="529" y="296"/>
                  <a:pt x="529" y="297"/>
                  <a:pt x="528" y="299"/>
                </a:cubicBezTo>
                <a:cubicBezTo>
                  <a:pt x="528" y="300"/>
                  <a:pt x="528" y="302"/>
                  <a:pt x="528" y="304"/>
                </a:cubicBezTo>
                <a:cubicBezTo>
                  <a:pt x="528" y="306"/>
                  <a:pt x="528" y="307"/>
                  <a:pt x="528" y="308"/>
                </a:cubicBezTo>
                <a:cubicBezTo>
                  <a:pt x="528" y="309"/>
                  <a:pt x="528" y="309"/>
                  <a:pt x="528" y="309"/>
                </a:cubicBezTo>
                <a:cubicBezTo>
                  <a:pt x="529" y="309"/>
                  <a:pt x="528" y="310"/>
                  <a:pt x="527" y="311"/>
                </a:cubicBezTo>
                <a:cubicBezTo>
                  <a:pt x="526" y="311"/>
                  <a:pt x="526" y="312"/>
                  <a:pt x="525" y="312"/>
                </a:cubicBezTo>
                <a:cubicBezTo>
                  <a:pt x="525" y="312"/>
                  <a:pt x="525" y="312"/>
                  <a:pt x="525" y="312"/>
                </a:cubicBezTo>
                <a:cubicBezTo>
                  <a:pt x="525" y="311"/>
                  <a:pt x="524" y="309"/>
                  <a:pt x="524" y="306"/>
                </a:cubicBezTo>
                <a:cubicBezTo>
                  <a:pt x="524" y="306"/>
                  <a:pt x="524" y="305"/>
                  <a:pt x="525" y="305"/>
                </a:cubicBezTo>
                <a:cubicBezTo>
                  <a:pt x="525" y="304"/>
                  <a:pt x="525" y="304"/>
                  <a:pt x="525" y="303"/>
                </a:cubicBezTo>
                <a:cubicBezTo>
                  <a:pt x="525" y="299"/>
                  <a:pt x="522" y="295"/>
                  <a:pt x="519" y="294"/>
                </a:cubicBezTo>
                <a:cubicBezTo>
                  <a:pt x="520" y="294"/>
                  <a:pt x="520" y="294"/>
                  <a:pt x="521" y="294"/>
                </a:cubicBezTo>
                <a:moveTo>
                  <a:pt x="515" y="293"/>
                </a:moveTo>
                <a:cubicBezTo>
                  <a:pt x="515" y="293"/>
                  <a:pt x="515" y="293"/>
                  <a:pt x="515" y="293"/>
                </a:cubicBezTo>
                <a:cubicBezTo>
                  <a:pt x="514" y="293"/>
                  <a:pt x="514" y="293"/>
                  <a:pt x="514" y="293"/>
                </a:cubicBezTo>
                <a:cubicBezTo>
                  <a:pt x="507" y="294"/>
                  <a:pt x="504" y="300"/>
                  <a:pt x="503" y="301"/>
                </a:cubicBezTo>
                <a:cubicBezTo>
                  <a:pt x="501" y="303"/>
                  <a:pt x="501" y="304"/>
                  <a:pt x="501" y="306"/>
                </a:cubicBezTo>
                <a:cubicBezTo>
                  <a:pt x="500" y="308"/>
                  <a:pt x="500" y="310"/>
                  <a:pt x="500" y="312"/>
                </a:cubicBezTo>
                <a:cubicBezTo>
                  <a:pt x="500" y="314"/>
                  <a:pt x="500" y="316"/>
                  <a:pt x="501" y="317"/>
                </a:cubicBezTo>
                <a:cubicBezTo>
                  <a:pt x="501" y="317"/>
                  <a:pt x="501" y="318"/>
                  <a:pt x="501" y="319"/>
                </a:cubicBezTo>
                <a:cubicBezTo>
                  <a:pt x="501" y="320"/>
                  <a:pt x="500" y="322"/>
                  <a:pt x="500" y="323"/>
                </a:cubicBezTo>
                <a:cubicBezTo>
                  <a:pt x="500" y="324"/>
                  <a:pt x="500" y="324"/>
                  <a:pt x="499" y="324"/>
                </a:cubicBezTo>
                <a:cubicBezTo>
                  <a:pt x="499" y="324"/>
                  <a:pt x="499" y="324"/>
                  <a:pt x="499" y="324"/>
                </a:cubicBezTo>
                <a:cubicBezTo>
                  <a:pt x="499" y="324"/>
                  <a:pt x="499" y="324"/>
                  <a:pt x="498" y="323"/>
                </a:cubicBezTo>
                <a:cubicBezTo>
                  <a:pt x="498" y="322"/>
                  <a:pt x="498" y="320"/>
                  <a:pt x="498" y="318"/>
                </a:cubicBezTo>
                <a:cubicBezTo>
                  <a:pt x="498" y="316"/>
                  <a:pt x="498" y="314"/>
                  <a:pt x="498" y="313"/>
                </a:cubicBezTo>
                <a:cubicBezTo>
                  <a:pt x="498" y="312"/>
                  <a:pt x="498" y="312"/>
                  <a:pt x="498" y="311"/>
                </a:cubicBezTo>
                <a:cubicBezTo>
                  <a:pt x="498" y="308"/>
                  <a:pt x="498" y="305"/>
                  <a:pt x="498" y="302"/>
                </a:cubicBezTo>
                <a:cubicBezTo>
                  <a:pt x="498" y="300"/>
                  <a:pt x="498" y="298"/>
                  <a:pt x="499" y="297"/>
                </a:cubicBezTo>
                <a:cubicBezTo>
                  <a:pt x="500" y="294"/>
                  <a:pt x="505" y="292"/>
                  <a:pt x="508" y="291"/>
                </a:cubicBezTo>
                <a:cubicBezTo>
                  <a:pt x="508" y="291"/>
                  <a:pt x="508" y="291"/>
                  <a:pt x="509" y="291"/>
                </a:cubicBezTo>
                <a:cubicBezTo>
                  <a:pt x="510" y="291"/>
                  <a:pt x="512" y="292"/>
                  <a:pt x="515" y="293"/>
                </a:cubicBezTo>
                <a:cubicBezTo>
                  <a:pt x="515" y="293"/>
                  <a:pt x="515" y="293"/>
                  <a:pt x="515" y="293"/>
                </a:cubicBezTo>
                <a:moveTo>
                  <a:pt x="479" y="281"/>
                </a:moveTo>
                <a:cubicBezTo>
                  <a:pt x="479" y="281"/>
                  <a:pt x="479" y="281"/>
                  <a:pt x="479" y="281"/>
                </a:cubicBezTo>
                <a:cubicBezTo>
                  <a:pt x="479" y="280"/>
                  <a:pt x="481" y="280"/>
                  <a:pt x="485" y="278"/>
                </a:cubicBezTo>
                <a:cubicBezTo>
                  <a:pt x="484" y="276"/>
                  <a:pt x="484" y="276"/>
                  <a:pt x="484" y="276"/>
                </a:cubicBezTo>
                <a:cubicBezTo>
                  <a:pt x="485" y="278"/>
                  <a:pt x="485" y="278"/>
                  <a:pt x="485" y="278"/>
                </a:cubicBezTo>
                <a:cubicBezTo>
                  <a:pt x="488" y="277"/>
                  <a:pt x="491" y="275"/>
                  <a:pt x="493" y="273"/>
                </a:cubicBezTo>
                <a:cubicBezTo>
                  <a:pt x="495" y="271"/>
                  <a:pt x="497" y="270"/>
                  <a:pt x="498" y="270"/>
                </a:cubicBezTo>
                <a:cubicBezTo>
                  <a:pt x="501" y="274"/>
                  <a:pt x="505" y="277"/>
                  <a:pt x="510" y="279"/>
                </a:cubicBezTo>
                <a:cubicBezTo>
                  <a:pt x="510" y="279"/>
                  <a:pt x="509" y="280"/>
                  <a:pt x="509" y="281"/>
                </a:cubicBezTo>
                <a:cubicBezTo>
                  <a:pt x="508" y="281"/>
                  <a:pt x="508" y="282"/>
                  <a:pt x="508" y="282"/>
                </a:cubicBezTo>
                <a:cubicBezTo>
                  <a:pt x="508" y="282"/>
                  <a:pt x="508" y="282"/>
                  <a:pt x="508" y="282"/>
                </a:cubicBezTo>
                <a:cubicBezTo>
                  <a:pt x="506" y="282"/>
                  <a:pt x="502" y="281"/>
                  <a:pt x="498" y="281"/>
                </a:cubicBezTo>
                <a:cubicBezTo>
                  <a:pt x="496" y="281"/>
                  <a:pt x="497" y="281"/>
                  <a:pt x="496" y="280"/>
                </a:cubicBezTo>
                <a:cubicBezTo>
                  <a:pt x="496" y="280"/>
                  <a:pt x="496" y="280"/>
                  <a:pt x="496" y="279"/>
                </a:cubicBezTo>
                <a:cubicBezTo>
                  <a:pt x="495" y="279"/>
                  <a:pt x="494" y="278"/>
                  <a:pt x="493" y="278"/>
                </a:cubicBezTo>
                <a:cubicBezTo>
                  <a:pt x="493" y="278"/>
                  <a:pt x="492" y="278"/>
                  <a:pt x="492" y="278"/>
                </a:cubicBezTo>
                <a:cubicBezTo>
                  <a:pt x="490" y="279"/>
                  <a:pt x="486" y="280"/>
                  <a:pt x="482" y="282"/>
                </a:cubicBezTo>
                <a:cubicBezTo>
                  <a:pt x="482" y="282"/>
                  <a:pt x="481" y="282"/>
                  <a:pt x="480" y="282"/>
                </a:cubicBezTo>
                <a:cubicBezTo>
                  <a:pt x="479" y="282"/>
                  <a:pt x="479" y="282"/>
                  <a:pt x="478" y="282"/>
                </a:cubicBezTo>
                <a:cubicBezTo>
                  <a:pt x="478" y="281"/>
                  <a:pt x="479" y="281"/>
                  <a:pt x="479" y="281"/>
                </a:cubicBezTo>
                <a:moveTo>
                  <a:pt x="512" y="162"/>
                </a:moveTo>
                <a:cubicBezTo>
                  <a:pt x="512" y="162"/>
                  <a:pt x="512" y="162"/>
                  <a:pt x="511" y="162"/>
                </a:cubicBezTo>
                <a:cubicBezTo>
                  <a:pt x="511" y="162"/>
                  <a:pt x="510" y="162"/>
                  <a:pt x="510" y="162"/>
                </a:cubicBezTo>
                <a:cubicBezTo>
                  <a:pt x="510" y="162"/>
                  <a:pt x="510" y="162"/>
                  <a:pt x="510" y="162"/>
                </a:cubicBezTo>
                <a:cubicBezTo>
                  <a:pt x="509" y="162"/>
                  <a:pt x="509" y="162"/>
                  <a:pt x="509" y="162"/>
                </a:cubicBezTo>
                <a:cubicBezTo>
                  <a:pt x="510" y="162"/>
                  <a:pt x="511" y="162"/>
                  <a:pt x="512" y="162"/>
                </a:cubicBezTo>
                <a:moveTo>
                  <a:pt x="492" y="138"/>
                </a:moveTo>
                <a:cubicBezTo>
                  <a:pt x="493" y="138"/>
                  <a:pt x="494" y="138"/>
                  <a:pt x="495" y="138"/>
                </a:cubicBezTo>
                <a:cubicBezTo>
                  <a:pt x="495" y="137"/>
                  <a:pt x="496" y="137"/>
                  <a:pt x="497" y="137"/>
                </a:cubicBezTo>
                <a:cubicBezTo>
                  <a:pt x="499" y="137"/>
                  <a:pt x="502" y="138"/>
                  <a:pt x="503" y="138"/>
                </a:cubicBezTo>
                <a:cubicBezTo>
                  <a:pt x="504" y="138"/>
                  <a:pt x="504" y="138"/>
                  <a:pt x="504" y="138"/>
                </a:cubicBezTo>
                <a:cubicBezTo>
                  <a:pt x="504" y="139"/>
                  <a:pt x="504" y="139"/>
                  <a:pt x="504" y="139"/>
                </a:cubicBezTo>
                <a:cubicBezTo>
                  <a:pt x="504" y="140"/>
                  <a:pt x="504" y="141"/>
                  <a:pt x="503" y="141"/>
                </a:cubicBezTo>
                <a:cubicBezTo>
                  <a:pt x="503" y="142"/>
                  <a:pt x="503" y="142"/>
                  <a:pt x="503" y="142"/>
                </a:cubicBezTo>
                <a:cubicBezTo>
                  <a:pt x="502" y="142"/>
                  <a:pt x="501" y="143"/>
                  <a:pt x="499" y="143"/>
                </a:cubicBezTo>
                <a:cubicBezTo>
                  <a:pt x="498" y="144"/>
                  <a:pt x="496" y="145"/>
                  <a:pt x="495" y="148"/>
                </a:cubicBezTo>
                <a:cubicBezTo>
                  <a:pt x="495" y="148"/>
                  <a:pt x="495" y="148"/>
                  <a:pt x="495" y="148"/>
                </a:cubicBezTo>
                <a:cubicBezTo>
                  <a:pt x="495" y="148"/>
                  <a:pt x="495" y="147"/>
                  <a:pt x="495" y="146"/>
                </a:cubicBezTo>
                <a:cubicBezTo>
                  <a:pt x="495" y="144"/>
                  <a:pt x="494" y="142"/>
                  <a:pt x="492" y="140"/>
                </a:cubicBezTo>
                <a:cubicBezTo>
                  <a:pt x="491" y="139"/>
                  <a:pt x="490" y="138"/>
                  <a:pt x="489" y="137"/>
                </a:cubicBezTo>
                <a:cubicBezTo>
                  <a:pt x="490" y="138"/>
                  <a:pt x="491" y="138"/>
                  <a:pt x="492" y="138"/>
                </a:cubicBezTo>
                <a:moveTo>
                  <a:pt x="455" y="119"/>
                </a:moveTo>
                <a:cubicBezTo>
                  <a:pt x="455" y="118"/>
                  <a:pt x="455" y="118"/>
                  <a:pt x="455" y="118"/>
                </a:cubicBezTo>
                <a:cubicBezTo>
                  <a:pt x="455" y="119"/>
                  <a:pt x="455" y="119"/>
                  <a:pt x="455" y="119"/>
                </a:cubicBezTo>
                <a:close/>
                <a:moveTo>
                  <a:pt x="78" y="175"/>
                </a:moveTo>
                <a:cubicBezTo>
                  <a:pt x="78" y="176"/>
                  <a:pt x="77" y="176"/>
                  <a:pt x="76" y="176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75" y="176"/>
                  <a:pt x="74" y="176"/>
                  <a:pt x="74" y="176"/>
                </a:cubicBezTo>
                <a:cubicBezTo>
                  <a:pt x="74" y="176"/>
                  <a:pt x="75" y="176"/>
                  <a:pt x="75" y="175"/>
                </a:cubicBezTo>
                <a:cubicBezTo>
                  <a:pt x="77" y="174"/>
                  <a:pt x="78" y="174"/>
                  <a:pt x="79" y="174"/>
                </a:cubicBezTo>
                <a:cubicBezTo>
                  <a:pt x="79" y="174"/>
                  <a:pt x="79" y="174"/>
                  <a:pt x="79" y="174"/>
                </a:cubicBezTo>
                <a:cubicBezTo>
                  <a:pt x="79" y="174"/>
                  <a:pt x="79" y="175"/>
                  <a:pt x="78" y="175"/>
                </a:cubicBezTo>
                <a:moveTo>
                  <a:pt x="286" y="270"/>
                </a:move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moveTo>
                  <a:pt x="295" y="278"/>
                </a:moveTo>
                <a:cubicBezTo>
                  <a:pt x="295" y="278"/>
                  <a:pt x="296" y="280"/>
                  <a:pt x="296" y="281"/>
                </a:cubicBezTo>
                <a:cubicBezTo>
                  <a:pt x="295" y="280"/>
                  <a:pt x="295" y="279"/>
                  <a:pt x="295" y="278"/>
                </a:cubicBezTo>
                <a:moveTo>
                  <a:pt x="344" y="398"/>
                </a:moveTo>
                <a:cubicBezTo>
                  <a:pt x="344" y="397"/>
                  <a:pt x="344" y="397"/>
                  <a:pt x="345" y="396"/>
                </a:cubicBezTo>
                <a:cubicBezTo>
                  <a:pt x="345" y="396"/>
                  <a:pt x="345" y="396"/>
                  <a:pt x="346" y="396"/>
                </a:cubicBezTo>
                <a:cubicBezTo>
                  <a:pt x="346" y="396"/>
                  <a:pt x="346" y="397"/>
                  <a:pt x="347" y="398"/>
                </a:cubicBezTo>
                <a:cubicBezTo>
                  <a:pt x="347" y="400"/>
                  <a:pt x="348" y="402"/>
                  <a:pt x="348" y="404"/>
                </a:cubicBezTo>
                <a:cubicBezTo>
                  <a:pt x="348" y="404"/>
                  <a:pt x="348" y="404"/>
                  <a:pt x="348" y="404"/>
                </a:cubicBezTo>
                <a:cubicBezTo>
                  <a:pt x="345" y="401"/>
                  <a:pt x="344" y="399"/>
                  <a:pt x="344" y="398"/>
                </a:cubicBezTo>
                <a:moveTo>
                  <a:pt x="371" y="112"/>
                </a:moveTo>
                <a:cubicBezTo>
                  <a:pt x="371" y="112"/>
                  <a:pt x="370" y="112"/>
                  <a:pt x="370" y="112"/>
                </a:cubicBezTo>
                <a:cubicBezTo>
                  <a:pt x="369" y="112"/>
                  <a:pt x="367" y="112"/>
                  <a:pt x="365" y="112"/>
                </a:cubicBezTo>
                <a:cubicBezTo>
                  <a:pt x="361" y="113"/>
                  <a:pt x="354" y="114"/>
                  <a:pt x="351" y="114"/>
                </a:cubicBezTo>
                <a:cubicBezTo>
                  <a:pt x="351" y="114"/>
                  <a:pt x="351" y="114"/>
                  <a:pt x="351" y="114"/>
                </a:cubicBezTo>
                <a:cubicBezTo>
                  <a:pt x="350" y="114"/>
                  <a:pt x="350" y="114"/>
                  <a:pt x="350" y="114"/>
                </a:cubicBezTo>
                <a:cubicBezTo>
                  <a:pt x="350" y="113"/>
                  <a:pt x="349" y="112"/>
                  <a:pt x="346" y="111"/>
                </a:cubicBezTo>
                <a:cubicBezTo>
                  <a:pt x="341" y="108"/>
                  <a:pt x="338" y="108"/>
                  <a:pt x="336" y="107"/>
                </a:cubicBezTo>
                <a:cubicBezTo>
                  <a:pt x="337" y="106"/>
                  <a:pt x="338" y="105"/>
                  <a:pt x="339" y="104"/>
                </a:cubicBezTo>
                <a:cubicBezTo>
                  <a:pt x="340" y="104"/>
                  <a:pt x="341" y="103"/>
                  <a:pt x="341" y="103"/>
                </a:cubicBezTo>
                <a:cubicBezTo>
                  <a:pt x="341" y="103"/>
                  <a:pt x="342" y="103"/>
                  <a:pt x="342" y="103"/>
                </a:cubicBezTo>
                <a:cubicBezTo>
                  <a:pt x="342" y="103"/>
                  <a:pt x="343" y="104"/>
                  <a:pt x="343" y="106"/>
                </a:cubicBezTo>
                <a:cubicBezTo>
                  <a:pt x="344" y="107"/>
                  <a:pt x="345" y="109"/>
                  <a:pt x="347" y="110"/>
                </a:cubicBezTo>
                <a:cubicBezTo>
                  <a:pt x="349" y="111"/>
                  <a:pt x="351" y="112"/>
                  <a:pt x="353" y="112"/>
                </a:cubicBezTo>
                <a:cubicBezTo>
                  <a:pt x="356" y="112"/>
                  <a:pt x="358" y="111"/>
                  <a:pt x="360" y="111"/>
                </a:cubicBezTo>
                <a:cubicBezTo>
                  <a:pt x="361" y="110"/>
                  <a:pt x="364" y="110"/>
                  <a:pt x="367" y="110"/>
                </a:cubicBezTo>
                <a:cubicBezTo>
                  <a:pt x="369" y="110"/>
                  <a:pt x="372" y="110"/>
                  <a:pt x="373" y="110"/>
                </a:cubicBezTo>
                <a:cubicBezTo>
                  <a:pt x="374" y="111"/>
                  <a:pt x="375" y="111"/>
                  <a:pt x="377" y="111"/>
                </a:cubicBezTo>
                <a:cubicBezTo>
                  <a:pt x="377" y="112"/>
                  <a:pt x="377" y="112"/>
                  <a:pt x="377" y="112"/>
                </a:cubicBezTo>
                <a:cubicBezTo>
                  <a:pt x="377" y="113"/>
                  <a:pt x="377" y="113"/>
                  <a:pt x="377" y="114"/>
                </a:cubicBezTo>
                <a:cubicBezTo>
                  <a:pt x="375" y="112"/>
                  <a:pt x="373" y="112"/>
                  <a:pt x="371" y="112"/>
                </a:cubicBezTo>
                <a:moveTo>
                  <a:pt x="700" y="607"/>
                </a:moveTo>
                <a:cubicBezTo>
                  <a:pt x="699" y="608"/>
                  <a:pt x="699" y="608"/>
                  <a:pt x="696" y="609"/>
                </a:cubicBezTo>
                <a:cubicBezTo>
                  <a:pt x="695" y="610"/>
                  <a:pt x="694" y="610"/>
                  <a:pt x="694" y="610"/>
                </a:cubicBezTo>
                <a:cubicBezTo>
                  <a:pt x="693" y="610"/>
                  <a:pt x="693" y="610"/>
                  <a:pt x="693" y="610"/>
                </a:cubicBezTo>
                <a:cubicBezTo>
                  <a:pt x="693" y="609"/>
                  <a:pt x="694" y="609"/>
                  <a:pt x="694" y="609"/>
                </a:cubicBezTo>
                <a:cubicBezTo>
                  <a:pt x="696" y="609"/>
                  <a:pt x="698" y="608"/>
                  <a:pt x="700" y="607"/>
                </a:cubicBezTo>
                <a:cubicBezTo>
                  <a:pt x="700" y="607"/>
                  <a:pt x="700" y="607"/>
                  <a:pt x="700" y="607"/>
                </a:cubicBezTo>
                <a:moveTo>
                  <a:pt x="708" y="620"/>
                </a:move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moveTo>
                  <a:pt x="423" y="110"/>
                </a:moveTo>
                <a:cubicBezTo>
                  <a:pt x="422" y="110"/>
                  <a:pt x="419" y="109"/>
                  <a:pt x="417" y="109"/>
                </a:cubicBezTo>
                <a:cubicBezTo>
                  <a:pt x="415" y="109"/>
                  <a:pt x="413" y="109"/>
                  <a:pt x="411" y="111"/>
                </a:cubicBezTo>
                <a:cubicBezTo>
                  <a:pt x="409" y="112"/>
                  <a:pt x="409" y="114"/>
                  <a:pt x="409" y="115"/>
                </a:cubicBezTo>
                <a:cubicBezTo>
                  <a:pt x="409" y="118"/>
                  <a:pt x="411" y="122"/>
                  <a:pt x="415" y="123"/>
                </a:cubicBezTo>
                <a:cubicBezTo>
                  <a:pt x="415" y="123"/>
                  <a:pt x="415" y="123"/>
                  <a:pt x="416" y="123"/>
                </a:cubicBezTo>
                <a:cubicBezTo>
                  <a:pt x="418" y="123"/>
                  <a:pt x="421" y="122"/>
                  <a:pt x="423" y="122"/>
                </a:cubicBezTo>
                <a:cubicBezTo>
                  <a:pt x="423" y="123"/>
                  <a:pt x="424" y="125"/>
                  <a:pt x="425" y="127"/>
                </a:cubicBezTo>
                <a:cubicBezTo>
                  <a:pt x="426" y="129"/>
                  <a:pt x="428" y="132"/>
                  <a:pt x="431" y="132"/>
                </a:cubicBezTo>
                <a:cubicBezTo>
                  <a:pt x="433" y="132"/>
                  <a:pt x="434" y="132"/>
                  <a:pt x="435" y="131"/>
                </a:cubicBezTo>
                <a:cubicBezTo>
                  <a:pt x="438" y="129"/>
                  <a:pt x="440" y="127"/>
                  <a:pt x="441" y="126"/>
                </a:cubicBezTo>
                <a:cubicBezTo>
                  <a:pt x="441" y="125"/>
                  <a:pt x="441" y="125"/>
                  <a:pt x="442" y="125"/>
                </a:cubicBezTo>
                <a:cubicBezTo>
                  <a:pt x="443" y="124"/>
                  <a:pt x="443" y="123"/>
                  <a:pt x="443" y="123"/>
                </a:cubicBezTo>
                <a:cubicBezTo>
                  <a:pt x="444" y="122"/>
                  <a:pt x="444" y="121"/>
                  <a:pt x="444" y="121"/>
                </a:cubicBezTo>
                <a:cubicBezTo>
                  <a:pt x="443" y="117"/>
                  <a:pt x="442" y="112"/>
                  <a:pt x="439" y="110"/>
                </a:cubicBezTo>
                <a:cubicBezTo>
                  <a:pt x="437" y="108"/>
                  <a:pt x="435" y="108"/>
                  <a:pt x="433" y="108"/>
                </a:cubicBezTo>
                <a:cubicBezTo>
                  <a:pt x="429" y="108"/>
                  <a:pt x="426" y="109"/>
                  <a:pt x="424" y="110"/>
                </a:cubicBezTo>
                <a:cubicBezTo>
                  <a:pt x="424" y="110"/>
                  <a:pt x="423" y="110"/>
                  <a:pt x="423" y="110"/>
                </a:cubicBezTo>
                <a:moveTo>
                  <a:pt x="1065" y="345"/>
                </a:moveTo>
                <a:cubicBezTo>
                  <a:pt x="1065" y="345"/>
                  <a:pt x="1062" y="345"/>
                  <a:pt x="1059" y="344"/>
                </a:cubicBezTo>
                <a:cubicBezTo>
                  <a:pt x="1057" y="345"/>
                  <a:pt x="1055" y="345"/>
                  <a:pt x="1054" y="346"/>
                </a:cubicBezTo>
                <a:cubicBezTo>
                  <a:pt x="1053" y="346"/>
                  <a:pt x="1052" y="348"/>
                  <a:pt x="1052" y="348"/>
                </a:cubicBezTo>
                <a:cubicBezTo>
                  <a:pt x="1053" y="351"/>
                  <a:pt x="1054" y="352"/>
                  <a:pt x="1055" y="353"/>
                </a:cubicBezTo>
                <a:cubicBezTo>
                  <a:pt x="1057" y="355"/>
                  <a:pt x="1058" y="356"/>
                  <a:pt x="1059" y="356"/>
                </a:cubicBezTo>
                <a:cubicBezTo>
                  <a:pt x="1060" y="357"/>
                  <a:pt x="1061" y="357"/>
                  <a:pt x="1062" y="359"/>
                </a:cubicBezTo>
                <a:cubicBezTo>
                  <a:pt x="1063" y="360"/>
                  <a:pt x="1064" y="361"/>
                  <a:pt x="1066" y="362"/>
                </a:cubicBezTo>
                <a:cubicBezTo>
                  <a:pt x="1067" y="362"/>
                  <a:pt x="1067" y="362"/>
                  <a:pt x="1068" y="362"/>
                </a:cubicBezTo>
                <a:cubicBezTo>
                  <a:pt x="1069" y="362"/>
                  <a:pt x="1071" y="362"/>
                  <a:pt x="1073" y="361"/>
                </a:cubicBezTo>
                <a:cubicBezTo>
                  <a:pt x="1074" y="360"/>
                  <a:pt x="1076" y="358"/>
                  <a:pt x="1076" y="355"/>
                </a:cubicBezTo>
                <a:cubicBezTo>
                  <a:pt x="1076" y="355"/>
                  <a:pt x="1076" y="354"/>
                  <a:pt x="1075" y="353"/>
                </a:cubicBezTo>
                <a:cubicBezTo>
                  <a:pt x="1073" y="346"/>
                  <a:pt x="1067" y="345"/>
                  <a:pt x="1065" y="345"/>
                </a:cubicBezTo>
                <a:moveTo>
                  <a:pt x="1687" y="518"/>
                </a:moveTo>
                <a:cubicBezTo>
                  <a:pt x="1687" y="518"/>
                  <a:pt x="1687" y="518"/>
                  <a:pt x="1687" y="518"/>
                </a:cubicBezTo>
                <a:cubicBezTo>
                  <a:pt x="1685" y="518"/>
                  <a:pt x="1685" y="519"/>
                  <a:pt x="1684" y="520"/>
                </a:cubicBezTo>
                <a:cubicBezTo>
                  <a:pt x="1682" y="522"/>
                  <a:pt x="1681" y="525"/>
                  <a:pt x="1681" y="528"/>
                </a:cubicBezTo>
                <a:cubicBezTo>
                  <a:pt x="1681" y="529"/>
                  <a:pt x="1681" y="530"/>
                  <a:pt x="1681" y="531"/>
                </a:cubicBezTo>
                <a:cubicBezTo>
                  <a:pt x="1681" y="531"/>
                  <a:pt x="1681" y="531"/>
                  <a:pt x="1681" y="531"/>
                </a:cubicBezTo>
                <a:cubicBezTo>
                  <a:pt x="1679" y="529"/>
                  <a:pt x="1677" y="526"/>
                  <a:pt x="1673" y="526"/>
                </a:cubicBezTo>
                <a:cubicBezTo>
                  <a:pt x="1672" y="526"/>
                  <a:pt x="1671" y="526"/>
                  <a:pt x="1670" y="527"/>
                </a:cubicBezTo>
                <a:cubicBezTo>
                  <a:pt x="1669" y="527"/>
                  <a:pt x="1669" y="528"/>
                  <a:pt x="1668" y="529"/>
                </a:cubicBezTo>
                <a:cubicBezTo>
                  <a:pt x="1667" y="531"/>
                  <a:pt x="1666" y="534"/>
                  <a:pt x="1666" y="537"/>
                </a:cubicBezTo>
                <a:cubicBezTo>
                  <a:pt x="1666" y="538"/>
                  <a:pt x="1666" y="539"/>
                  <a:pt x="1667" y="541"/>
                </a:cubicBezTo>
                <a:cubicBezTo>
                  <a:pt x="1668" y="542"/>
                  <a:pt x="1669" y="543"/>
                  <a:pt x="1671" y="542"/>
                </a:cubicBezTo>
                <a:cubicBezTo>
                  <a:pt x="1673" y="542"/>
                  <a:pt x="1677" y="543"/>
                  <a:pt x="1680" y="543"/>
                </a:cubicBezTo>
                <a:cubicBezTo>
                  <a:pt x="1681" y="543"/>
                  <a:pt x="1682" y="543"/>
                  <a:pt x="1683" y="543"/>
                </a:cubicBezTo>
                <a:cubicBezTo>
                  <a:pt x="1684" y="543"/>
                  <a:pt x="1684" y="542"/>
                  <a:pt x="1685" y="542"/>
                </a:cubicBezTo>
                <a:cubicBezTo>
                  <a:pt x="1685" y="541"/>
                  <a:pt x="1686" y="540"/>
                  <a:pt x="1686" y="539"/>
                </a:cubicBezTo>
                <a:cubicBezTo>
                  <a:pt x="1686" y="539"/>
                  <a:pt x="1686" y="538"/>
                  <a:pt x="1685" y="537"/>
                </a:cubicBezTo>
                <a:cubicBezTo>
                  <a:pt x="1685" y="537"/>
                  <a:pt x="1684" y="535"/>
                  <a:pt x="1682" y="533"/>
                </a:cubicBezTo>
                <a:cubicBezTo>
                  <a:pt x="1684" y="534"/>
                  <a:pt x="1685" y="535"/>
                  <a:pt x="1687" y="534"/>
                </a:cubicBezTo>
                <a:cubicBezTo>
                  <a:pt x="1687" y="534"/>
                  <a:pt x="1687" y="534"/>
                  <a:pt x="1688" y="534"/>
                </a:cubicBezTo>
                <a:cubicBezTo>
                  <a:pt x="1692" y="534"/>
                  <a:pt x="1696" y="531"/>
                  <a:pt x="1695" y="527"/>
                </a:cubicBezTo>
                <a:cubicBezTo>
                  <a:pt x="1695" y="523"/>
                  <a:pt x="1692" y="519"/>
                  <a:pt x="1687" y="518"/>
                </a:cubicBezTo>
                <a:moveTo>
                  <a:pt x="1817" y="877"/>
                </a:moveTo>
                <a:cubicBezTo>
                  <a:pt x="1814" y="877"/>
                  <a:pt x="1812" y="878"/>
                  <a:pt x="1810" y="880"/>
                </a:cubicBezTo>
                <a:cubicBezTo>
                  <a:pt x="1808" y="881"/>
                  <a:pt x="1807" y="881"/>
                  <a:pt x="1806" y="882"/>
                </a:cubicBezTo>
                <a:cubicBezTo>
                  <a:pt x="1806" y="882"/>
                  <a:pt x="1806" y="882"/>
                  <a:pt x="1805" y="882"/>
                </a:cubicBezTo>
                <a:cubicBezTo>
                  <a:pt x="1805" y="882"/>
                  <a:pt x="1805" y="882"/>
                  <a:pt x="1805" y="882"/>
                </a:cubicBezTo>
                <a:cubicBezTo>
                  <a:pt x="1803" y="882"/>
                  <a:pt x="1798" y="880"/>
                  <a:pt x="1798" y="880"/>
                </a:cubicBezTo>
                <a:cubicBezTo>
                  <a:pt x="1797" y="879"/>
                  <a:pt x="1796" y="880"/>
                  <a:pt x="1795" y="881"/>
                </a:cubicBezTo>
                <a:cubicBezTo>
                  <a:pt x="1794" y="882"/>
                  <a:pt x="1793" y="884"/>
                  <a:pt x="1793" y="885"/>
                </a:cubicBezTo>
                <a:cubicBezTo>
                  <a:pt x="1794" y="889"/>
                  <a:pt x="1796" y="890"/>
                  <a:pt x="1797" y="891"/>
                </a:cubicBezTo>
                <a:cubicBezTo>
                  <a:pt x="1798" y="892"/>
                  <a:pt x="1799" y="893"/>
                  <a:pt x="1799" y="894"/>
                </a:cubicBezTo>
                <a:cubicBezTo>
                  <a:pt x="1799" y="894"/>
                  <a:pt x="1799" y="894"/>
                  <a:pt x="1799" y="894"/>
                </a:cubicBezTo>
                <a:cubicBezTo>
                  <a:pt x="1799" y="895"/>
                  <a:pt x="1799" y="895"/>
                  <a:pt x="1799" y="896"/>
                </a:cubicBezTo>
                <a:cubicBezTo>
                  <a:pt x="1799" y="898"/>
                  <a:pt x="1799" y="900"/>
                  <a:pt x="1801" y="900"/>
                </a:cubicBezTo>
                <a:cubicBezTo>
                  <a:pt x="1802" y="901"/>
                  <a:pt x="1804" y="901"/>
                  <a:pt x="1805" y="901"/>
                </a:cubicBezTo>
                <a:cubicBezTo>
                  <a:pt x="1808" y="901"/>
                  <a:pt x="1810" y="901"/>
                  <a:pt x="1812" y="900"/>
                </a:cubicBezTo>
                <a:cubicBezTo>
                  <a:pt x="1813" y="899"/>
                  <a:pt x="1814" y="898"/>
                  <a:pt x="1815" y="896"/>
                </a:cubicBezTo>
                <a:cubicBezTo>
                  <a:pt x="1817" y="892"/>
                  <a:pt x="1820" y="885"/>
                  <a:pt x="1820" y="881"/>
                </a:cubicBezTo>
                <a:cubicBezTo>
                  <a:pt x="1820" y="880"/>
                  <a:pt x="1820" y="880"/>
                  <a:pt x="1820" y="879"/>
                </a:cubicBezTo>
                <a:cubicBezTo>
                  <a:pt x="1820" y="878"/>
                  <a:pt x="1818" y="876"/>
                  <a:pt x="1817" y="877"/>
                </a:cubicBezTo>
                <a:moveTo>
                  <a:pt x="1690" y="540"/>
                </a:moveTo>
                <a:cubicBezTo>
                  <a:pt x="1690" y="539"/>
                  <a:pt x="1689" y="539"/>
                  <a:pt x="1688" y="539"/>
                </a:cubicBezTo>
                <a:cubicBezTo>
                  <a:pt x="1687" y="539"/>
                  <a:pt x="1687" y="540"/>
                  <a:pt x="1686" y="540"/>
                </a:cubicBezTo>
                <a:cubicBezTo>
                  <a:pt x="1684" y="543"/>
                  <a:pt x="1683" y="545"/>
                  <a:pt x="1682" y="546"/>
                </a:cubicBezTo>
                <a:cubicBezTo>
                  <a:pt x="1682" y="546"/>
                  <a:pt x="1682" y="547"/>
                  <a:pt x="1682" y="547"/>
                </a:cubicBezTo>
                <a:cubicBezTo>
                  <a:pt x="1681" y="547"/>
                  <a:pt x="1680" y="546"/>
                  <a:pt x="1678" y="545"/>
                </a:cubicBezTo>
                <a:cubicBezTo>
                  <a:pt x="1678" y="545"/>
                  <a:pt x="1676" y="544"/>
                  <a:pt x="1675" y="544"/>
                </a:cubicBezTo>
                <a:cubicBezTo>
                  <a:pt x="1672" y="544"/>
                  <a:pt x="1670" y="546"/>
                  <a:pt x="1668" y="548"/>
                </a:cubicBezTo>
                <a:cubicBezTo>
                  <a:pt x="1666" y="550"/>
                  <a:pt x="1664" y="552"/>
                  <a:pt x="1664" y="555"/>
                </a:cubicBezTo>
                <a:cubicBezTo>
                  <a:pt x="1664" y="555"/>
                  <a:pt x="1664" y="556"/>
                  <a:pt x="1664" y="557"/>
                </a:cubicBezTo>
                <a:cubicBezTo>
                  <a:pt x="1665" y="559"/>
                  <a:pt x="1667" y="559"/>
                  <a:pt x="1669" y="559"/>
                </a:cubicBezTo>
                <a:cubicBezTo>
                  <a:pt x="1671" y="559"/>
                  <a:pt x="1673" y="559"/>
                  <a:pt x="1675" y="559"/>
                </a:cubicBezTo>
                <a:cubicBezTo>
                  <a:pt x="1677" y="560"/>
                  <a:pt x="1678" y="560"/>
                  <a:pt x="1678" y="561"/>
                </a:cubicBezTo>
                <a:cubicBezTo>
                  <a:pt x="1679" y="563"/>
                  <a:pt x="1680" y="564"/>
                  <a:pt x="1681" y="565"/>
                </a:cubicBezTo>
                <a:cubicBezTo>
                  <a:pt x="1681" y="567"/>
                  <a:pt x="1683" y="568"/>
                  <a:pt x="1685" y="568"/>
                </a:cubicBezTo>
                <a:cubicBezTo>
                  <a:pt x="1685" y="568"/>
                  <a:pt x="1685" y="568"/>
                  <a:pt x="1685" y="567"/>
                </a:cubicBezTo>
                <a:cubicBezTo>
                  <a:pt x="1686" y="567"/>
                  <a:pt x="1687" y="567"/>
                  <a:pt x="1688" y="567"/>
                </a:cubicBezTo>
                <a:cubicBezTo>
                  <a:pt x="1692" y="566"/>
                  <a:pt x="1694" y="564"/>
                  <a:pt x="1696" y="561"/>
                </a:cubicBezTo>
                <a:cubicBezTo>
                  <a:pt x="1698" y="559"/>
                  <a:pt x="1699" y="556"/>
                  <a:pt x="1699" y="553"/>
                </a:cubicBezTo>
                <a:cubicBezTo>
                  <a:pt x="1699" y="552"/>
                  <a:pt x="1699" y="551"/>
                  <a:pt x="1698" y="551"/>
                </a:cubicBezTo>
                <a:cubicBezTo>
                  <a:pt x="1696" y="545"/>
                  <a:pt x="1690" y="540"/>
                  <a:pt x="1690" y="540"/>
                </a:cubicBezTo>
                <a:moveTo>
                  <a:pt x="1830" y="755"/>
                </a:moveTo>
                <a:cubicBezTo>
                  <a:pt x="1827" y="751"/>
                  <a:pt x="1825" y="747"/>
                  <a:pt x="1825" y="746"/>
                </a:cubicBezTo>
                <a:cubicBezTo>
                  <a:pt x="1825" y="745"/>
                  <a:pt x="1825" y="745"/>
                  <a:pt x="1825" y="745"/>
                </a:cubicBezTo>
                <a:cubicBezTo>
                  <a:pt x="1825" y="745"/>
                  <a:pt x="1825" y="745"/>
                  <a:pt x="1825" y="745"/>
                </a:cubicBezTo>
                <a:cubicBezTo>
                  <a:pt x="1825" y="743"/>
                  <a:pt x="1824" y="741"/>
                  <a:pt x="1823" y="740"/>
                </a:cubicBezTo>
                <a:cubicBezTo>
                  <a:pt x="1819" y="737"/>
                  <a:pt x="1814" y="737"/>
                  <a:pt x="1812" y="734"/>
                </a:cubicBezTo>
                <a:cubicBezTo>
                  <a:pt x="1811" y="733"/>
                  <a:pt x="1809" y="729"/>
                  <a:pt x="1808" y="725"/>
                </a:cubicBezTo>
                <a:cubicBezTo>
                  <a:pt x="1807" y="721"/>
                  <a:pt x="1807" y="716"/>
                  <a:pt x="1806" y="712"/>
                </a:cubicBezTo>
                <a:cubicBezTo>
                  <a:pt x="1803" y="705"/>
                  <a:pt x="1798" y="700"/>
                  <a:pt x="1793" y="694"/>
                </a:cubicBezTo>
                <a:cubicBezTo>
                  <a:pt x="1791" y="692"/>
                  <a:pt x="1790" y="687"/>
                  <a:pt x="1788" y="683"/>
                </a:cubicBezTo>
                <a:cubicBezTo>
                  <a:pt x="1788" y="681"/>
                  <a:pt x="1787" y="679"/>
                  <a:pt x="1786" y="678"/>
                </a:cubicBezTo>
                <a:cubicBezTo>
                  <a:pt x="1786" y="677"/>
                  <a:pt x="1786" y="676"/>
                  <a:pt x="1786" y="676"/>
                </a:cubicBezTo>
                <a:cubicBezTo>
                  <a:pt x="1785" y="675"/>
                  <a:pt x="1785" y="675"/>
                  <a:pt x="1785" y="674"/>
                </a:cubicBezTo>
                <a:cubicBezTo>
                  <a:pt x="1787" y="673"/>
                  <a:pt x="1788" y="670"/>
                  <a:pt x="1790" y="668"/>
                </a:cubicBezTo>
                <a:cubicBezTo>
                  <a:pt x="1791" y="665"/>
                  <a:pt x="1793" y="662"/>
                  <a:pt x="1794" y="661"/>
                </a:cubicBezTo>
                <a:cubicBezTo>
                  <a:pt x="1794" y="660"/>
                  <a:pt x="1797" y="659"/>
                  <a:pt x="1799" y="659"/>
                </a:cubicBezTo>
                <a:cubicBezTo>
                  <a:pt x="1800" y="659"/>
                  <a:pt x="1801" y="659"/>
                  <a:pt x="1801" y="659"/>
                </a:cubicBezTo>
                <a:cubicBezTo>
                  <a:pt x="1802" y="660"/>
                  <a:pt x="1802" y="660"/>
                  <a:pt x="1802" y="660"/>
                </a:cubicBezTo>
                <a:cubicBezTo>
                  <a:pt x="1803" y="666"/>
                  <a:pt x="1806" y="672"/>
                  <a:pt x="1813" y="676"/>
                </a:cubicBezTo>
                <a:cubicBezTo>
                  <a:pt x="1817" y="678"/>
                  <a:pt x="1822" y="681"/>
                  <a:pt x="1825" y="681"/>
                </a:cubicBezTo>
                <a:cubicBezTo>
                  <a:pt x="1827" y="681"/>
                  <a:pt x="1829" y="680"/>
                  <a:pt x="1829" y="678"/>
                </a:cubicBezTo>
                <a:cubicBezTo>
                  <a:pt x="1829" y="677"/>
                  <a:pt x="1829" y="677"/>
                  <a:pt x="1829" y="677"/>
                </a:cubicBezTo>
                <a:cubicBezTo>
                  <a:pt x="1829" y="674"/>
                  <a:pt x="1829" y="671"/>
                  <a:pt x="1827" y="668"/>
                </a:cubicBezTo>
                <a:cubicBezTo>
                  <a:pt x="1826" y="664"/>
                  <a:pt x="1824" y="661"/>
                  <a:pt x="1821" y="660"/>
                </a:cubicBezTo>
                <a:cubicBezTo>
                  <a:pt x="1820" y="659"/>
                  <a:pt x="1818" y="657"/>
                  <a:pt x="1816" y="654"/>
                </a:cubicBezTo>
                <a:cubicBezTo>
                  <a:pt x="1814" y="651"/>
                  <a:pt x="1812" y="647"/>
                  <a:pt x="1812" y="647"/>
                </a:cubicBezTo>
                <a:cubicBezTo>
                  <a:pt x="1812" y="643"/>
                  <a:pt x="1810" y="641"/>
                  <a:pt x="1808" y="640"/>
                </a:cubicBezTo>
                <a:cubicBezTo>
                  <a:pt x="1806" y="639"/>
                  <a:pt x="1804" y="638"/>
                  <a:pt x="1803" y="637"/>
                </a:cubicBezTo>
                <a:cubicBezTo>
                  <a:pt x="1801" y="635"/>
                  <a:pt x="1798" y="626"/>
                  <a:pt x="1789" y="624"/>
                </a:cubicBezTo>
                <a:cubicBezTo>
                  <a:pt x="1783" y="622"/>
                  <a:pt x="1781" y="620"/>
                  <a:pt x="1773" y="615"/>
                </a:cubicBezTo>
                <a:cubicBezTo>
                  <a:pt x="1768" y="612"/>
                  <a:pt x="1761" y="611"/>
                  <a:pt x="1755" y="611"/>
                </a:cubicBezTo>
                <a:cubicBezTo>
                  <a:pt x="1753" y="611"/>
                  <a:pt x="1751" y="611"/>
                  <a:pt x="1749" y="611"/>
                </a:cubicBezTo>
                <a:cubicBezTo>
                  <a:pt x="1748" y="612"/>
                  <a:pt x="1747" y="612"/>
                  <a:pt x="1746" y="612"/>
                </a:cubicBezTo>
                <a:cubicBezTo>
                  <a:pt x="1746" y="612"/>
                  <a:pt x="1746" y="612"/>
                  <a:pt x="1746" y="613"/>
                </a:cubicBezTo>
                <a:cubicBezTo>
                  <a:pt x="1745" y="612"/>
                  <a:pt x="1744" y="611"/>
                  <a:pt x="1742" y="611"/>
                </a:cubicBezTo>
                <a:cubicBezTo>
                  <a:pt x="1739" y="609"/>
                  <a:pt x="1736" y="609"/>
                  <a:pt x="1734" y="609"/>
                </a:cubicBezTo>
                <a:cubicBezTo>
                  <a:pt x="1733" y="609"/>
                  <a:pt x="1733" y="609"/>
                  <a:pt x="1733" y="609"/>
                </a:cubicBezTo>
                <a:cubicBezTo>
                  <a:pt x="1732" y="609"/>
                  <a:pt x="1732" y="609"/>
                  <a:pt x="1732" y="608"/>
                </a:cubicBezTo>
                <a:cubicBezTo>
                  <a:pt x="1731" y="606"/>
                  <a:pt x="1729" y="603"/>
                  <a:pt x="1726" y="603"/>
                </a:cubicBezTo>
                <a:cubicBezTo>
                  <a:pt x="1723" y="603"/>
                  <a:pt x="1721" y="605"/>
                  <a:pt x="1719" y="607"/>
                </a:cubicBezTo>
                <a:cubicBezTo>
                  <a:pt x="1718" y="608"/>
                  <a:pt x="1717" y="609"/>
                  <a:pt x="1717" y="610"/>
                </a:cubicBezTo>
                <a:cubicBezTo>
                  <a:pt x="1716" y="611"/>
                  <a:pt x="1715" y="611"/>
                  <a:pt x="1715" y="613"/>
                </a:cubicBezTo>
                <a:cubicBezTo>
                  <a:pt x="1715" y="614"/>
                  <a:pt x="1716" y="615"/>
                  <a:pt x="1716" y="615"/>
                </a:cubicBezTo>
                <a:cubicBezTo>
                  <a:pt x="1718" y="617"/>
                  <a:pt x="1720" y="617"/>
                  <a:pt x="1723" y="618"/>
                </a:cubicBezTo>
                <a:cubicBezTo>
                  <a:pt x="1726" y="618"/>
                  <a:pt x="1728" y="619"/>
                  <a:pt x="1729" y="619"/>
                </a:cubicBezTo>
                <a:cubicBezTo>
                  <a:pt x="1729" y="619"/>
                  <a:pt x="1729" y="619"/>
                  <a:pt x="1729" y="619"/>
                </a:cubicBezTo>
                <a:cubicBezTo>
                  <a:pt x="1729" y="619"/>
                  <a:pt x="1729" y="620"/>
                  <a:pt x="1729" y="620"/>
                </a:cubicBezTo>
                <a:cubicBezTo>
                  <a:pt x="1726" y="623"/>
                  <a:pt x="1724" y="627"/>
                  <a:pt x="1724" y="630"/>
                </a:cubicBezTo>
                <a:cubicBezTo>
                  <a:pt x="1724" y="632"/>
                  <a:pt x="1725" y="635"/>
                  <a:pt x="1727" y="635"/>
                </a:cubicBezTo>
                <a:cubicBezTo>
                  <a:pt x="1728" y="635"/>
                  <a:pt x="1728" y="635"/>
                  <a:pt x="1729" y="635"/>
                </a:cubicBezTo>
                <a:cubicBezTo>
                  <a:pt x="1732" y="635"/>
                  <a:pt x="1736" y="634"/>
                  <a:pt x="1738" y="634"/>
                </a:cubicBezTo>
                <a:cubicBezTo>
                  <a:pt x="1738" y="634"/>
                  <a:pt x="1738" y="634"/>
                  <a:pt x="1738" y="634"/>
                </a:cubicBezTo>
                <a:cubicBezTo>
                  <a:pt x="1738" y="634"/>
                  <a:pt x="1738" y="635"/>
                  <a:pt x="1739" y="636"/>
                </a:cubicBezTo>
                <a:cubicBezTo>
                  <a:pt x="1739" y="637"/>
                  <a:pt x="1740" y="638"/>
                  <a:pt x="1742" y="638"/>
                </a:cubicBezTo>
                <a:cubicBezTo>
                  <a:pt x="1743" y="638"/>
                  <a:pt x="1745" y="639"/>
                  <a:pt x="1747" y="639"/>
                </a:cubicBezTo>
                <a:cubicBezTo>
                  <a:pt x="1756" y="641"/>
                  <a:pt x="1757" y="644"/>
                  <a:pt x="1759" y="646"/>
                </a:cubicBezTo>
                <a:cubicBezTo>
                  <a:pt x="1760" y="647"/>
                  <a:pt x="1761" y="649"/>
                  <a:pt x="1762" y="650"/>
                </a:cubicBezTo>
                <a:cubicBezTo>
                  <a:pt x="1763" y="651"/>
                  <a:pt x="1763" y="652"/>
                  <a:pt x="1763" y="652"/>
                </a:cubicBezTo>
                <a:cubicBezTo>
                  <a:pt x="1762" y="653"/>
                  <a:pt x="1760" y="654"/>
                  <a:pt x="1759" y="655"/>
                </a:cubicBezTo>
                <a:cubicBezTo>
                  <a:pt x="1758" y="656"/>
                  <a:pt x="1757" y="657"/>
                  <a:pt x="1756" y="660"/>
                </a:cubicBezTo>
                <a:cubicBezTo>
                  <a:pt x="1756" y="661"/>
                  <a:pt x="1758" y="663"/>
                  <a:pt x="1759" y="663"/>
                </a:cubicBezTo>
                <a:cubicBezTo>
                  <a:pt x="1760" y="663"/>
                  <a:pt x="1760" y="663"/>
                  <a:pt x="1761" y="663"/>
                </a:cubicBezTo>
                <a:cubicBezTo>
                  <a:pt x="1764" y="663"/>
                  <a:pt x="1768" y="663"/>
                  <a:pt x="1770" y="663"/>
                </a:cubicBezTo>
                <a:cubicBezTo>
                  <a:pt x="1770" y="663"/>
                  <a:pt x="1770" y="663"/>
                  <a:pt x="1770" y="663"/>
                </a:cubicBezTo>
                <a:cubicBezTo>
                  <a:pt x="1770" y="664"/>
                  <a:pt x="1771" y="666"/>
                  <a:pt x="1773" y="669"/>
                </a:cubicBezTo>
                <a:cubicBezTo>
                  <a:pt x="1775" y="671"/>
                  <a:pt x="1777" y="675"/>
                  <a:pt x="1780" y="675"/>
                </a:cubicBezTo>
                <a:cubicBezTo>
                  <a:pt x="1780" y="676"/>
                  <a:pt x="1780" y="677"/>
                  <a:pt x="1779" y="677"/>
                </a:cubicBezTo>
                <a:cubicBezTo>
                  <a:pt x="1778" y="681"/>
                  <a:pt x="1777" y="687"/>
                  <a:pt x="1777" y="693"/>
                </a:cubicBezTo>
                <a:cubicBezTo>
                  <a:pt x="1777" y="696"/>
                  <a:pt x="1777" y="698"/>
                  <a:pt x="1778" y="700"/>
                </a:cubicBezTo>
                <a:cubicBezTo>
                  <a:pt x="1779" y="701"/>
                  <a:pt x="1779" y="702"/>
                  <a:pt x="1779" y="704"/>
                </a:cubicBezTo>
                <a:cubicBezTo>
                  <a:pt x="1779" y="708"/>
                  <a:pt x="1776" y="715"/>
                  <a:pt x="1774" y="721"/>
                </a:cubicBezTo>
                <a:cubicBezTo>
                  <a:pt x="1774" y="721"/>
                  <a:pt x="1774" y="721"/>
                  <a:pt x="1774" y="721"/>
                </a:cubicBezTo>
                <a:cubicBezTo>
                  <a:pt x="1773" y="721"/>
                  <a:pt x="1773" y="721"/>
                  <a:pt x="1773" y="721"/>
                </a:cubicBezTo>
                <a:cubicBezTo>
                  <a:pt x="1771" y="720"/>
                  <a:pt x="1768" y="717"/>
                  <a:pt x="1765" y="715"/>
                </a:cubicBezTo>
                <a:cubicBezTo>
                  <a:pt x="1760" y="711"/>
                  <a:pt x="1753" y="709"/>
                  <a:pt x="1751" y="705"/>
                </a:cubicBezTo>
                <a:cubicBezTo>
                  <a:pt x="1751" y="705"/>
                  <a:pt x="1751" y="705"/>
                  <a:pt x="1751" y="705"/>
                </a:cubicBezTo>
                <a:cubicBezTo>
                  <a:pt x="1751" y="703"/>
                  <a:pt x="1752" y="701"/>
                  <a:pt x="1753" y="698"/>
                </a:cubicBezTo>
                <a:cubicBezTo>
                  <a:pt x="1754" y="695"/>
                  <a:pt x="1755" y="693"/>
                  <a:pt x="1755" y="690"/>
                </a:cubicBezTo>
                <a:cubicBezTo>
                  <a:pt x="1755" y="689"/>
                  <a:pt x="1755" y="688"/>
                  <a:pt x="1754" y="687"/>
                </a:cubicBezTo>
                <a:cubicBezTo>
                  <a:pt x="1752" y="684"/>
                  <a:pt x="1749" y="684"/>
                  <a:pt x="1746" y="684"/>
                </a:cubicBezTo>
                <a:cubicBezTo>
                  <a:pt x="1744" y="684"/>
                  <a:pt x="1741" y="684"/>
                  <a:pt x="1739" y="685"/>
                </a:cubicBezTo>
                <a:cubicBezTo>
                  <a:pt x="1738" y="685"/>
                  <a:pt x="1737" y="685"/>
                  <a:pt x="1737" y="685"/>
                </a:cubicBezTo>
                <a:cubicBezTo>
                  <a:pt x="1736" y="685"/>
                  <a:pt x="1736" y="685"/>
                  <a:pt x="1736" y="685"/>
                </a:cubicBezTo>
                <a:cubicBezTo>
                  <a:pt x="1736" y="685"/>
                  <a:pt x="1735" y="684"/>
                  <a:pt x="1734" y="683"/>
                </a:cubicBezTo>
                <a:cubicBezTo>
                  <a:pt x="1733" y="681"/>
                  <a:pt x="1731" y="680"/>
                  <a:pt x="1728" y="679"/>
                </a:cubicBezTo>
                <a:cubicBezTo>
                  <a:pt x="1726" y="680"/>
                  <a:pt x="1725" y="681"/>
                  <a:pt x="1725" y="682"/>
                </a:cubicBezTo>
                <a:cubicBezTo>
                  <a:pt x="1724" y="683"/>
                  <a:pt x="1724" y="685"/>
                  <a:pt x="1724" y="686"/>
                </a:cubicBezTo>
                <a:cubicBezTo>
                  <a:pt x="1723" y="685"/>
                  <a:pt x="1722" y="684"/>
                  <a:pt x="1721" y="683"/>
                </a:cubicBezTo>
                <a:cubicBezTo>
                  <a:pt x="1720" y="682"/>
                  <a:pt x="1720" y="682"/>
                  <a:pt x="1719" y="681"/>
                </a:cubicBezTo>
                <a:cubicBezTo>
                  <a:pt x="1719" y="681"/>
                  <a:pt x="1719" y="680"/>
                  <a:pt x="1717" y="680"/>
                </a:cubicBezTo>
                <a:cubicBezTo>
                  <a:pt x="1716" y="680"/>
                  <a:pt x="1715" y="682"/>
                  <a:pt x="1715" y="682"/>
                </a:cubicBezTo>
                <a:cubicBezTo>
                  <a:pt x="1714" y="683"/>
                  <a:pt x="1714" y="683"/>
                  <a:pt x="1714" y="683"/>
                </a:cubicBezTo>
                <a:cubicBezTo>
                  <a:pt x="1714" y="684"/>
                  <a:pt x="1715" y="685"/>
                  <a:pt x="1715" y="686"/>
                </a:cubicBezTo>
                <a:cubicBezTo>
                  <a:pt x="1715" y="688"/>
                  <a:pt x="1714" y="690"/>
                  <a:pt x="1713" y="691"/>
                </a:cubicBezTo>
                <a:cubicBezTo>
                  <a:pt x="1711" y="694"/>
                  <a:pt x="1710" y="695"/>
                  <a:pt x="1709" y="696"/>
                </a:cubicBezTo>
                <a:cubicBezTo>
                  <a:pt x="1709" y="698"/>
                  <a:pt x="1709" y="698"/>
                  <a:pt x="1708" y="701"/>
                </a:cubicBezTo>
                <a:cubicBezTo>
                  <a:pt x="1708" y="702"/>
                  <a:pt x="1707" y="703"/>
                  <a:pt x="1707" y="703"/>
                </a:cubicBezTo>
                <a:cubicBezTo>
                  <a:pt x="1707" y="703"/>
                  <a:pt x="1707" y="703"/>
                  <a:pt x="1707" y="703"/>
                </a:cubicBezTo>
                <a:cubicBezTo>
                  <a:pt x="1707" y="703"/>
                  <a:pt x="1707" y="703"/>
                  <a:pt x="1707" y="703"/>
                </a:cubicBezTo>
                <a:cubicBezTo>
                  <a:pt x="1707" y="703"/>
                  <a:pt x="1704" y="701"/>
                  <a:pt x="1702" y="698"/>
                </a:cubicBezTo>
                <a:cubicBezTo>
                  <a:pt x="1700" y="696"/>
                  <a:pt x="1698" y="694"/>
                  <a:pt x="1696" y="694"/>
                </a:cubicBezTo>
                <a:cubicBezTo>
                  <a:pt x="1692" y="694"/>
                  <a:pt x="1690" y="697"/>
                  <a:pt x="1689" y="697"/>
                </a:cubicBezTo>
                <a:cubicBezTo>
                  <a:pt x="1686" y="699"/>
                  <a:pt x="1685" y="702"/>
                  <a:pt x="1684" y="705"/>
                </a:cubicBezTo>
                <a:cubicBezTo>
                  <a:pt x="1683" y="708"/>
                  <a:pt x="1682" y="711"/>
                  <a:pt x="1682" y="712"/>
                </a:cubicBezTo>
                <a:cubicBezTo>
                  <a:pt x="1682" y="712"/>
                  <a:pt x="1682" y="712"/>
                  <a:pt x="1682" y="712"/>
                </a:cubicBezTo>
                <a:cubicBezTo>
                  <a:pt x="1681" y="712"/>
                  <a:pt x="1678" y="714"/>
                  <a:pt x="1675" y="715"/>
                </a:cubicBezTo>
                <a:cubicBezTo>
                  <a:pt x="1673" y="716"/>
                  <a:pt x="1670" y="718"/>
                  <a:pt x="1668" y="720"/>
                </a:cubicBezTo>
                <a:cubicBezTo>
                  <a:pt x="1666" y="722"/>
                  <a:pt x="1665" y="725"/>
                  <a:pt x="1665" y="728"/>
                </a:cubicBezTo>
                <a:cubicBezTo>
                  <a:pt x="1664" y="731"/>
                  <a:pt x="1664" y="733"/>
                  <a:pt x="1664" y="734"/>
                </a:cubicBezTo>
                <a:cubicBezTo>
                  <a:pt x="1663" y="735"/>
                  <a:pt x="1661" y="735"/>
                  <a:pt x="1659" y="735"/>
                </a:cubicBezTo>
                <a:cubicBezTo>
                  <a:pt x="1657" y="735"/>
                  <a:pt x="1654" y="736"/>
                  <a:pt x="1652" y="738"/>
                </a:cubicBezTo>
                <a:cubicBezTo>
                  <a:pt x="1651" y="738"/>
                  <a:pt x="1649" y="739"/>
                  <a:pt x="1648" y="739"/>
                </a:cubicBezTo>
                <a:cubicBezTo>
                  <a:pt x="1646" y="739"/>
                  <a:pt x="1644" y="738"/>
                  <a:pt x="1641" y="738"/>
                </a:cubicBezTo>
                <a:cubicBezTo>
                  <a:pt x="1639" y="738"/>
                  <a:pt x="1638" y="739"/>
                  <a:pt x="1636" y="740"/>
                </a:cubicBezTo>
                <a:cubicBezTo>
                  <a:pt x="1631" y="744"/>
                  <a:pt x="1624" y="750"/>
                  <a:pt x="1621" y="752"/>
                </a:cubicBezTo>
                <a:cubicBezTo>
                  <a:pt x="1618" y="755"/>
                  <a:pt x="1617" y="760"/>
                  <a:pt x="1617" y="764"/>
                </a:cubicBezTo>
                <a:cubicBezTo>
                  <a:pt x="1617" y="767"/>
                  <a:pt x="1617" y="770"/>
                  <a:pt x="1619" y="772"/>
                </a:cubicBezTo>
                <a:cubicBezTo>
                  <a:pt x="1620" y="774"/>
                  <a:pt x="1622" y="778"/>
                  <a:pt x="1622" y="779"/>
                </a:cubicBezTo>
                <a:cubicBezTo>
                  <a:pt x="1620" y="781"/>
                  <a:pt x="1620" y="784"/>
                  <a:pt x="1620" y="787"/>
                </a:cubicBezTo>
                <a:cubicBezTo>
                  <a:pt x="1620" y="790"/>
                  <a:pt x="1621" y="795"/>
                  <a:pt x="1624" y="799"/>
                </a:cubicBezTo>
                <a:cubicBezTo>
                  <a:pt x="1628" y="803"/>
                  <a:pt x="1628" y="804"/>
                  <a:pt x="1628" y="806"/>
                </a:cubicBezTo>
                <a:cubicBezTo>
                  <a:pt x="1628" y="806"/>
                  <a:pt x="1628" y="807"/>
                  <a:pt x="1628" y="808"/>
                </a:cubicBezTo>
                <a:cubicBezTo>
                  <a:pt x="1628" y="808"/>
                  <a:pt x="1628" y="809"/>
                  <a:pt x="1628" y="810"/>
                </a:cubicBezTo>
                <a:cubicBezTo>
                  <a:pt x="1628" y="812"/>
                  <a:pt x="1629" y="813"/>
                  <a:pt x="1630" y="815"/>
                </a:cubicBezTo>
                <a:cubicBezTo>
                  <a:pt x="1632" y="817"/>
                  <a:pt x="1633" y="818"/>
                  <a:pt x="1635" y="821"/>
                </a:cubicBezTo>
                <a:cubicBezTo>
                  <a:pt x="1635" y="821"/>
                  <a:pt x="1635" y="822"/>
                  <a:pt x="1635" y="822"/>
                </a:cubicBezTo>
                <a:cubicBezTo>
                  <a:pt x="1635" y="823"/>
                  <a:pt x="1634" y="825"/>
                  <a:pt x="1632" y="826"/>
                </a:cubicBezTo>
                <a:cubicBezTo>
                  <a:pt x="1630" y="828"/>
                  <a:pt x="1628" y="830"/>
                  <a:pt x="1627" y="832"/>
                </a:cubicBezTo>
                <a:cubicBezTo>
                  <a:pt x="1626" y="833"/>
                  <a:pt x="1626" y="834"/>
                  <a:pt x="1626" y="834"/>
                </a:cubicBezTo>
                <a:cubicBezTo>
                  <a:pt x="1626" y="840"/>
                  <a:pt x="1631" y="844"/>
                  <a:pt x="1633" y="846"/>
                </a:cubicBezTo>
                <a:cubicBezTo>
                  <a:pt x="1635" y="848"/>
                  <a:pt x="1638" y="849"/>
                  <a:pt x="1640" y="849"/>
                </a:cubicBezTo>
                <a:cubicBezTo>
                  <a:pt x="1644" y="849"/>
                  <a:pt x="1647" y="847"/>
                  <a:pt x="1650" y="846"/>
                </a:cubicBezTo>
                <a:cubicBezTo>
                  <a:pt x="1653" y="845"/>
                  <a:pt x="1655" y="844"/>
                  <a:pt x="1657" y="842"/>
                </a:cubicBezTo>
                <a:cubicBezTo>
                  <a:pt x="1659" y="841"/>
                  <a:pt x="1661" y="840"/>
                  <a:pt x="1662" y="840"/>
                </a:cubicBezTo>
                <a:cubicBezTo>
                  <a:pt x="1663" y="839"/>
                  <a:pt x="1667" y="839"/>
                  <a:pt x="1671" y="839"/>
                </a:cubicBezTo>
                <a:cubicBezTo>
                  <a:pt x="1674" y="839"/>
                  <a:pt x="1678" y="838"/>
                  <a:pt x="1678" y="838"/>
                </a:cubicBezTo>
                <a:cubicBezTo>
                  <a:pt x="1678" y="838"/>
                  <a:pt x="1679" y="838"/>
                  <a:pt x="1680" y="837"/>
                </a:cubicBezTo>
                <a:cubicBezTo>
                  <a:pt x="1680" y="837"/>
                  <a:pt x="1684" y="829"/>
                  <a:pt x="1688" y="824"/>
                </a:cubicBezTo>
                <a:cubicBezTo>
                  <a:pt x="1688" y="824"/>
                  <a:pt x="1689" y="823"/>
                  <a:pt x="1691" y="823"/>
                </a:cubicBezTo>
                <a:cubicBezTo>
                  <a:pt x="1693" y="823"/>
                  <a:pt x="1695" y="823"/>
                  <a:pt x="1696" y="824"/>
                </a:cubicBezTo>
                <a:cubicBezTo>
                  <a:pt x="1698" y="824"/>
                  <a:pt x="1698" y="825"/>
                  <a:pt x="1698" y="825"/>
                </a:cubicBezTo>
                <a:cubicBezTo>
                  <a:pt x="1699" y="825"/>
                  <a:pt x="1700" y="825"/>
                  <a:pt x="1701" y="824"/>
                </a:cubicBezTo>
                <a:cubicBezTo>
                  <a:pt x="1701" y="824"/>
                  <a:pt x="1701" y="824"/>
                  <a:pt x="1702" y="824"/>
                </a:cubicBezTo>
                <a:cubicBezTo>
                  <a:pt x="1703" y="823"/>
                  <a:pt x="1707" y="821"/>
                  <a:pt x="1716" y="818"/>
                </a:cubicBezTo>
                <a:cubicBezTo>
                  <a:pt x="1718" y="818"/>
                  <a:pt x="1719" y="818"/>
                  <a:pt x="1720" y="818"/>
                </a:cubicBezTo>
                <a:cubicBezTo>
                  <a:pt x="1721" y="818"/>
                  <a:pt x="1721" y="818"/>
                  <a:pt x="1721" y="818"/>
                </a:cubicBezTo>
                <a:cubicBezTo>
                  <a:pt x="1721" y="818"/>
                  <a:pt x="1721" y="818"/>
                  <a:pt x="1721" y="818"/>
                </a:cubicBezTo>
                <a:cubicBezTo>
                  <a:pt x="1721" y="818"/>
                  <a:pt x="1722" y="822"/>
                  <a:pt x="1725" y="823"/>
                </a:cubicBezTo>
                <a:cubicBezTo>
                  <a:pt x="1730" y="825"/>
                  <a:pt x="1735" y="826"/>
                  <a:pt x="1738" y="828"/>
                </a:cubicBezTo>
                <a:cubicBezTo>
                  <a:pt x="1738" y="828"/>
                  <a:pt x="1738" y="829"/>
                  <a:pt x="1738" y="830"/>
                </a:cubicBezTo>
                <a:cubicBezTo>
                  <a:pt x="1738" y="832"/>
                  <a:pt x="1737" y="836"/>
                  <a:pt x="1736" y="838"/>
                </a:cubicBezTo>
                <a:cubicBezTo>
                  <a:pt x="1736" y="838"/>
                  <a:pt x="1736" y="839"/>
                  <a:pt x="1736" y="839"/>
                </a:cubicBezTo>
                <a:cubicBezTo>
                  <a:pt x="1736" y="841"/>
                  <a:pt x="1738" y="842"/>
                  <a:pt x="1739" y="842"/>
                </a:cubicBezTo>
                <a:cubicBezTo>
                  <a:pt x="1740" y="843"/>
                  <a:pt x="1741" y="843"/>
                  <a:pt x="1742" y="843"/>
                </a:cubicBezTo>
                <a:cubicBezTo>
                  <a:pt x="1743" y="843"/>
                  <a:pt x="1745" y="843"/>
                  <a:pt x="1746" y="842"/>
                </a:cubicBezTo>
                <a:cubicBezTo>
                  <a:pt x="1748" y="841"/>
                  <a:pt x="1749" y="840"/>
                  <a:pt x="1750" y="838"/>
                </a:cubicBezTo>
                <a:cubicBezTo>
                  <a:pt x="1750" y="837"/>
                  <a:pt x="1751" y="834"/>
                  <a:pt x="1755" y="832"/>
                </a:cubicBezTo>
                <a:cubicBezTo>
                  <a:pt x="1755" y="833"/>
                  <a:pt x="1755" y="834"/>
                  <a:pt x="1755" y="835"/>
                </a:cubicBezTo>
                <a:cubicBezTo>
                  <a:pt x="1755" y="836"/>
                  <a:pt x="1755" y="838"/>
                  <a:pt x="1756" y="840"/>
                </a:cubicBezTo>
                <a:cubicBezTo>
                  <a:pt x="1756" y="840"/>
                  <a:pt x="1756" y="841"/>
                  <a:pt x="1757" y="842"/>
                </a:cubicBezTo>
                <a:cubicBezTo>
                  <a:pt x="1757" y="842"/>
                  <a:pt x="1758" y="843"/>
                  <a:pt x="1759" y="843"/>
                </a:cubicBezTo>
                <a:cubicBezTo>
                  <a:pt x="1760" y="843"/>
                  <a:pt x="1761" y="842"/>
                  <a:pt x="1761" y="842"/>
                </a:cubicBezTo>
                <a:cubicBezTo>
                  <a:pt x="1762" y="842"/>
                  <a:pt x="1762" y="843"/>
                  <a:pt x="1762" y="843"/>
                </a:cubicBezTo>
                <a:cubicBezTo>
                  <a:pt x="1763" y="845"/>
                  <a:pt x="1764" y="846"/>
                  <a:pt x="1765" y="846"/>
                </a:cubicBezTo>
                <a:cubicBezTo>
                  <a:pt x="1766" y="847"/>
                  <a:pt x="1767" y="847"/>
                  <a:pt x="1768" y="848"/>
                </a:cubicBezTo>
                <a:cubicBezTo>
                  <a:pt x="1768" y="849"/>
                  <a:pt x="1769" y="849"/>
                  <a:pt x="1769" y="851"/>
                </a:cubicBezTo>
                <a:cubicBezTo>
                  <a:pt x="1769" y="854"/>
                  <a:pt x="1769" y="856"/>
                  <a:pt x="1769" y="858"/>
                </a:cubicBezTo>
                <a:cubicBezTo>
                  <a:pt x="1769" y="860"/>
                  <a:pt x="1769" y="862"/>
                  <a:pt x="1771" y="863"/>
                </a:cubicBezTo>
                <a:cubicBezTo>
                  <a:pt x="1772" y="864"/>
                  <a:pt x="1773" y="864"/>
                  <a:pt x="1774" y="864"/>
                </a:cubicBezTo>
                <a:cubicBezTo>
                  <a:pt x="1777" y="865"/>
                  <a:pt x="1781" y="865"/>
                  <a:pt x="1783" y="869"/>
                </a:cubicBezTo>
                <a:cubicBezTo>
                  <a:pt x="1784" y="871"/>
                  <a:pt x="1785" y="873"/>
                  <a:pt x="1788" y="873"/>
                </a:cubicBezTo>
                <a:cubicBezTo>
                  <a:pt x="1791" y="873"/>
                  <a:pt x="1792" y="872"/>
                  <a:pt x="1793" y="870"/>
                </a:cubicBezTo>
                <a:cubicBezTo>
                  <a:pt x="1793" y="869"/>
                  <a:pt x="1794" y="868"/>
                  <a:pt x="1795" y="867"/>
                </a:cubicBezTo>
                <a:cubicBezTo>
                  <a:pt x="1795" y="867"/>
                  <a:pt x="1795" y="867"/>
                  <a:pt x="1795" y="867"/>
                </a:cubicBezTo>
                <a:cubicBezTo>
                  <a:pt x="1796" y="867"/>
                  <a:pt x="1800" y="870"/>
                  <a:pt x="1801" y="871"/>
                </a:cubicBezTo>
                <a:cubicBezTo>
                  <a:pt x="1802" y="872"/>
                  <a:pt x="1803" y="872"/>
                  <a:pt x="1804" y="872"/>
                </a:cubicBezTo>
                <a:cubicBezTo>
                  <a:pt x="1807" y="872"/>
                  <a:pt x="1808" y="870"/>
                  <a:pt x="1811" y="869"/>
                </a:cubicBezTo>
                <a:cubicBezTo>
                  <a:pt x="1813" y="867"/>
                  <a:pt x="1816" y="865"/>
                  <a:pt x="1818" y="865"/>
                </a:cubicBezTo>
                <a:cubicBezTo>
                  <a:pt x="1822" y="863"/>
                  <a:pt x="1823" y="863"/>
                  <a:pt x="1825" y="862"/>
                </a:cubicBezTo>
                <a:cubicBezTo>
                  <a:pt x="1826" y="861"/>
                  <a:pt x="1827" y="860"/>
                  <a:pt x="1828" y="858"/>
                </a:cubicBezTo>
                <a:cubicBezTo>
                  <a:pt x="1830" y="854"/>
                  <a:pt x="1831" y="845"/>
                  <a:pt x="1835" y="839"/>
                </a:cubicBezTo>
                <a:cubicBezTo>
                  <a:pt x="1840" y="832"/>
                  <a:pt x="1846" y="820"/>
                  <a:pt x="1846" y="810"/>
                </a:cubicBezTo>
                <a:cubicBezTo>
                  <a:pt x="1846" y="800"/>
                  <a:pt x="1845" y="779"/>
                  <a:pt x="1840" y="769"/>
                </a:cubicBezTo>
                <a:cubicBezTo>
                  <a:pt x="1837" y="764"/>
                  <a:pt x="1833" y="759"/>
                  <a:pt x="1830" y="755"/>
                </a:cubicBezTo>
                <a:moveTo>
                  <a:pt x="1677" y="677"/>
                </a:moveTo>
                <a:cubicBezTo>
                  <a:pt x="1678" y="678"/>
                  <a:pt x="1679" y="678"/>
                  <a:pt x="1680" y="678"/>
                </a:cubicBezTo>
                <a:cubicBezTo>
                  <a:pt x="1680" y="678"/>
                  <a:pt x="1680" y="678"/>
                  <a:pt x="1680" y="678"/>
                </a:cubicBezTo>
                <a:cubicBezTo>
                  <a:pt x="1683" y="678"/>
                  <a:pt x="1685" y="676"/>
                  <a:pt x="1687" y="675"/>
                </a:cubicBezTo>
                <a:cubicBezTo>
                  <a:pt x="1688" y="674"/>
                  <a:pt x="1689" y="673"/>
                  <a:pt x="1690" y="672"/>
                </a:cubicBezTo>
                <a:cubicBezTo>
                  <a:pt x="1691" y="672"/>
                  <a:pt x="1692" y="672"/>
                  <a:pt x="1694" y="671"/>
                </a:cubicBezTo>
                <a:cubicBezTo>
                  <a:pt x="1695" y="671"/>
                  <a:pt x="1696" y="670"/>
                  <a:pt x="1697" y="669"/>
                </a:cubicBezTo>
                <a:cubicBezTo>
                  <a:pt x="1698" y="668"/>
                  <a:pt x="1699" y="667"/>
                  <a:pt x="1699" y="665"/>
                </a:cubicBezTo>
                <a:cubicBezTo>
                  <a:pt x="1699" y="662"/>
                  <a:pt x="1697" y="660"/>
                  <a:pt x="1696" y="659"/>
                </a:cubicBezTo>
                <a:cubicBezTo>
                  <a:pt x="1694" y="657"/>
                  <a:pt x="1692" y="656"/>
                  <a:pt x="1689" y="656"/>
                </a:cubicBezTo>
                <a:cubicBezTo>
                  <a:pt x="1687" y="656"/>
                  <a:pt x="1685" y="657"/>
                  <a:pt x="1684" y="659"/>
                </a:cubicBezTo>
                <a:cubicBezTo>
                  <a:pt x="1683" y="661"/>
                  <a:pt x="1681" y="663"/>
                  <a:pt x="1679" y="665"/>
                </a:cubicBezTo>
                <a:cubicBezTo>
                  <a:pt x="1678" y="668"/>
                  <a:pt x="1676" y="670"/>
                  <a:pt x="1676" y="673"/>
                </a:cubicBezTo>
                <a:cubicBezTo>
                  <a:pt x="1676" y="673"/>
                  <a:pt x="1676" y="673"/>
                  <a:pt x="1676" y="674"/>
                </a:cubicBezTo>
                <a:cubicBezTo>
                  <a:pt x="1676" y="675"/>
                  <a:pt x="1676" y="676"/>
                  <a:pt x="1677" y="677"/>
                </a:cubicBezTo>
                <a:moveTo>
                  <a:pt x="1664" y="608"/>
                </a:moveTo>
                <a:cubicBezTo>
                  <a:pt x="1664" y="608"/>
                  <a:pt x="1664" y="608"/>
                  <a:pt x="1665" y="608"/>
                </a:cubicBezTo>
                <a:cubicBezTo>
                  <a:pt x="1670" y="607"/>
                  <a:pt x="1681" y="606"/>
                  <a:pt x="1683" y="606"/>
                </a:cubicBezTo>
                <a:cubicBezTo>
                  <a:pt x="1686" y="605"/>
                  <a:pt x="1687" y="604"/>
                  <a:pt x="1688" y="602"/>
                </a:cubicBezTo>
                <a:cubicBezTo>
                  <a:pt x="1689" y="600"/>
                  <a:pt x="1690" y="599"/>
                  <a:pt x="1690" y="597"/>
                </a:cubicBezTo>
                <a:cubicBezTo>
                  <a:pt x="1690" y="596"/>
                  <a:pt x="1690" y="596"/>
                  <a:pt x="1689" y="595"/>
                </a:cubicBezTo>
                <a:cubicBezTo>
                  <a:pt x="1689" y="594"/>
                  <a:pt x="1688" y="593"/>
                  <a:pt x="1687" y="593"/>
                </a:cubicBezTo>
                <a:cubicBezTo>
                  <a:pt x="1684" y="593"/>
                  <a:pt x="1672" y="596"/>
                  <a:pt x="1670" y="597"/>
                </a:cubicBezTo>
                <a:cubicBezTo>
                  <a:pt x="1670" y="597"/>
                  <a:pt x="1669" y="597"/>
                  <a:pt x="1669" y="597"/>
                </a:cubicBezTo>
                <a:cubicBezTo>
                  <a:pt x="1668" y="597"/>
                  <a:pt x="1666" y="597"/>
                  <a:pt x="1664" y="596"/>
                </a:cubicBezTo>
                <a:cubicBezTo>
                  <a:pt x="1662" y="596"/>
                  <a:pt x="1661" y="596"/>
                  <a:pt x="1661" y="596"/>
                </a:cubicBezTo>
                <a:cubicBezTo>
                  <a:pt x="1660" y="596"/>
                  <a:pt x="1659" y="596"/>
                  <a:pt x="1658" y="597"/>
                </a:cubicBezTo>
                <a:cubicBezTo>
                  <a:pt x="1657" y="598"/>
                  <a:pt x="1656" y="600"/>
                  <a:pt x="1656" y="602"/>
                </a:cubicBezTo>
                <a:cubicBezTo>
                  <a:pt x="1656" y="604"/>
                  <a:pt x="1657" y="605"/>
                  <a:pt x="1658" y="606"/>
                </a:cubicBezTo>
                <a:cubicBezTo>
                  <a:pt x="1660" y="608"/>
                  <a:pt x="1662" y="608"/>
                  <a:pt x="1664" y="608"/>
                </a:cubicBezTo>
                <a:moveTo>
                  <a:pt x="1996" y="712"/>
                </a:moveTo>
                <a:cubicBezTo>
                  <a:pt x="1996" y="712"/>
                  <a:pt x="1996" y="712"/>
                  <a:pt x="1996" y="712"/>
                </a:cubicBezTo>
                <a:cubicBezTo>
                  <a:pt x="1995" y="711"/>
                  <a:pt x="1995" y="711"/>
                  <a:pt x="1994" y="711"/>
                </a:cubicBezTo>
                <a:cubicBezTo>
                  <a:pt x="1992" y="711"/>
                  <a:pt x="1990" y="712"/>
                  <a:pt x="1989" y="714"/>
                </a:cubicBezTo>
                <a:cubicBezTo>
                  <a:pt x="1984" y="718"/>
                  <a:pt x="1980" y="724"/>
                  <a:pt x="1980" y="725"/>
                </a:cubicBezTo>
                <a:cubicBezTo>
                  <a:pt x="1980" y="725"/>
                  <a:pt x="1980" y="726"/>
                  <a:pt x="1980" y="727"/>
                </a:cubicBezTo>
                <a:cubicBezTo>
                  <a:pt x="1980" y="727"/>
                  <a:pt x="1980" y="728"/>
                  <a:pt x="1981" y="728"/>
                </a:cubicBezTo>
                <a:cubicBezTo>
                  <a:pt x="1982" y="729"/>
                  <a:pt x="1983" y="729"/>
                  <a:pt x="1984" y="729"/>
                </a:cubicBezTo>
                <a:cubicBezTo>
                  <a:pt x="1984" y="729"/>
                  <a:pt x="1984" y="729"/>
                  <a:pt x="1984" y="729"/>
                </a:cubicBezTo>
                <a:cubicBezTo>
                  <a:pt x="1988" y="729"/>
                  <a:pt x="1991" y="726"/>
                  <a:pt x="1994" y="724"/>
                </a:cubicBezTo>
                <a:cubicBezTo>
                  <a:pt x="1996" y="721"/>
                  <a:pt x="1998" y="719"/>
                  <a:pt x="1998" y="715"/>
                </a:cubicBezTo>
                <a:cubicBezTo>
                  <a:pt x="1999" y="714"/>
                  <a:pt x="1998" y="712"/>
                  <a:pt x="1996" y="712"/>
                </a:cubicBezTo>
                <a:moveTo>
                  <a:pt x="1982" y="856"/>
                </a:moveTo>
                <a:cubicBezTo>
                  <a:pt x="1980" y="856"/>
                  <a:pt x="1979" y="857"/>
                  <a:pt x="1979" y="857"/>
                </a:cubicBezTo>
                <a:cubicBezTo>
                  <a:pt x="1978" y="858"/>
                  <a:pt x="1978" y="858"/>
                  <a:pt x="1978" y="858"/>
                </a:cubicBezTo>
                <a:cubicBezTo>
                  <a:pt x="1978" y="858"/>
                  <a:pt x="1977" y="857"/>
                  <a:pt x="1976" y="857"/>
                </a:cubicBezTo>
                <a:cubicBezTo>
                  <a:pt x="1974" y="855"/>
                  <a:pt x="1973" y="855"/>
                  <a:pt x="1973" y="855"/>
                </a:cubicBezTo>
                <a:cubicBezTo>
                  <a:pt x="1973" y="854"/>
                  <a:pt x="1972" y="853"/>
                  <a:pt x="1971" y="850"/>
                </a:cubicBezTo>
                <a:cubicBezTo>
                  <a:pt x="1970" y="848"/>
                  <a:pt x="1969" y="845"/>
                  <a:pt x="1968" y="843"/>
                </a:cubicBezTo>
                <a:cubicBezTo>
                  <a:pt x="1967" y="842"/>
                  <a:pt x="1967" y="841"/>
                  <a:pt x="1966" y="840"/>
                </a:cubicBezTo>
                <a:cubicBezTo>
                  <a:pt x="1965" y="839"/>
                  <a:pt x="1964" y="838"/>
                  <a:pt x="1962" y="838"/>
                </a:cubicBezTo>
                <a:cubicBezTo>
                  <a:pt x="1961" y="838"/>
                  <a:pt x="1960" y="838"/>
                  <a:pt x="1959" y="839"/>
                </a:cubicBezTo>
                <a:cubicBezTo>
                  <a:pt x="1957" y="840"/>
                  <a:pt x="1957" y="842"/>
                  <a:pt x="1957" y="843"/>
                </a:cubicBezTo>
                <a:cubicBezTo>
                  <a:pt x="1957" y="846"/>
                  <a:pt x="1958" y="850"/>
                  <a:pt x="1960" y="852"/>
                </a:cubicBezTo>
                <a:cubicBezTo>
                  <a:pt x="1960" y="853"/>
                  <a:pt x="1961" y="854"/>
                  <a:pt x="1962" y="856"/>
                </a:cubicBezTo>
                <a:cubicBezTo>
                  <a:pt x="1962" y="858"/>
                  <a:pt x="1962" y="860"/>
                  <a:pt x="1962" y="862"/>
                </a:cubicBezTo>
                <a:cubicBezTo>
                  <a:pt x="1962" y="862"/>
                  <a:pt x="1962" y="862"/>
                  <a:pt x="1962" y="863"/>
                </a:cubicBezTo>
                <a:cubicBezTo>
                  <a:pt x="1962" y="863"/>
                  <a:pt x="1961" y="864"/>
                  <a:pt x="1959" y="865"/>
                </a:cubicBezTo>
                <a:cubicBezTo>
                  <a:pt x="1958" y="866"/>
                  <a:pt x="1956" y="867"/>
                  <a:pt x="1956" y="870"/>
                </a:cubicBezTo>
                <a:cubicBezTo>
                  <a:pt x="1956" y="871"/>
                  <a:pt x="1957" y="873"/>
                  <a:pt x="1958" y="873"/>
                </a:cubicBezTo>
                <a:cubicBezTo>
                  <a:pt x="1961" y="875"/>
                  <a:pt x="1964" y="875"/>
                  <a:pt x="1966" y="875"/>
                </a:cubicBezTo>
                <a:cubicBezTo>
                  <a:pt x="1966" y="875"/>
                  <a:pt x="1967" y="875"/>
                  <a:pt x="1967" y="875"/>
                </a:cubicBezTo>
                <a:cubicBezTo>
                  <a:pt x="1966" y="877"/>
                  <a:pt x="1965" y="879"/>
                  <a:pt x="1965" y="881"/>
                </a:cubicBezTo>
                <a:cubicBezTo>
                  <a:pt x="1964" y="881"/>
                  <a:pt x="1963" y="880"/>
                  <a:pt x="1962" y="879"/>
                </a:cubicBezTo>
                <a:cubicBezTo>
                  <a:pt x="1962" y="878"/>
                  <a:pt x="1961" y="877"/>
                  <a:pt x="1960" y="876"/>
                </a:cubicBezTo>
                <a:cubicBezTo>
                  <a:pt x="1959" y="876"/>
                  <a:pt x="1959" y="875"/>
                  <a:pt x="1957" y="875"/>
                </a:cubicBezTo>
                <a:cubicBezTo>
                  <a:pt x="1956" y="875"/>
                  <a:pt x="1954" y="876"/>
                  <a:pt x="1954" y="877"/>
                </a:cubicBezTo>
                <a:cubicBezTo>
                  <a:pt x="1954" y="877"/>
                  <a:pt x="1953" y="878"/>
                  <a:pt x="1952" y="879"/>
                </a:cubicBezTo>
                <a:cubicBezTo>
                  <a:pt x="1951" y="879"/>
                  <a:pt x="1949" y="880"/>
                  <a:pt x="1947" y="882"/>
                </a:cubicBezTo>
                <a:cubicBezTo>
                  <a:pt x="1945" y="884"/>
                  <a:pt x="1945" y="886"/>
                  <a:pt x="1944" y="887"/>
                </a:cubicBezTo>
                <a:cubicBezTo>
                  <a:pt x="1944" y="887"/>
                  <a:pt x="1943" y="889"/>
                  <a:pt x="1939" y="891"/>
                </a:cubicBezTo>
                <a:cubicBezTo>
                  <a:pt x="1931" y="897"/>
                  <a:pt x="1921" y="903"/>
                  <a:pt x="1918" y="910"/>
                </a:cubicBezTo>
                <a:cubicBezTo>
                  <a:pt x="1918" y="911"/>
                  <a:pt x="1918" y="912"/>
                  <a:pt x="1918" y="913"/>
                </a:cubicBezTo>
                <a:cubicBezTo>
                  <a:pt x="1918" y="916"/>
                  <a:pt x="1919" y="918"/>
                  <a:pt x="1922" y="919"/>
                </a:cubicBezTo>
                <a:cubicBezTo>
                  <a:pt x="1924" y="921"/>
                  <a:pt x="1927" y="921"/>
                  <a:pt x="1930" y="922"/>
                </a:cubicBezTo>
                <a:cubicBezTo>
                  <a:pt x="1933" y="922"/>
                  <a:pt x="1934" y="922"/>
                  <a:pt x="1936" y="922"/>
                </a:cubicBezTo>
                <a:cubicBezTo>
                  <a:pt x="1936" y="922"/>
                  <a:pt x="1936" y="922"/>
                  <a:pt x="1936" y="922"/>
                </a:cubicBezTo>
                <a:cubicBezTo>
                  <a:pt x="1937" y="922"/>
                  <a:pt x="1939" y="922"/>
                  <a:pt x="1940" y="921"/>
                </a:cubicBezTo>
                <a:cubicBezTo>
                  <a:pt x="1941" y="920"/>
                  <a:pt x="1942" y="918"/>
                  <a:pt x="1943" y="916"/>
                </a:cubicBezTo>
                <a:cubicBezTo>
                  <a:pt x="1948" y="910"/>
                  <a:pt x="1953" y="906"/>
                  <a:pt x="1959" y="900"/>
                </a:cubicBezTo>
                <a:cubicBezTo>
                  <a:pt x="1965" y="895"/>
                  <a:pt x="1966" y="887"/>
                  <a:pt x="1966" y="885"/>
                </a:cubicBezTo>
                <a:cubicBezTo>
                  <a:pt x="1967" y="886"/>
                  <a:pt x="1968" y="886"/>
                  <a:pt x="1969" y="886"/>
                </a:cubicBezTo>
                <a:cubicBezTo>
                  <a:pt x="1969" y="886"/>
                  <a:pt x="1970" y="887"/>
                  <a:pt x="1970" y="887"/>
                </a:cubicBezTo>
                <a:cubicBezTo>
                  <a:pt x="1973" y="887"/>
                  <a:pt x="1975" y="884"/>
                  <a:pt x="1976" y="883"/>
                </a:cubicBezTo>
                <a:cubicBezTo>
                  <a:pt x="1978" y="881"/>
                  <a:pt x="1978" y="879"/>
                  <a:pt x="1979" y="877"/>
                </a:cubicBezTo>
                <a:cubicBezTo>
                  <a:pt x="1981" y="873"/>
                  <a:pt x="1982" y="870"/>
                  <a:pt x="1985" y="868"/>
                </a:cubicBezTo>
                <a:cubicBezTo>
                  <a:pt x="1987" y="867"/>
                  <a:pt x="1988" y="865"/>
                  <a:pt x="1987" y="864"/>
                </a:cubicBezTo>
                <a:cubicBezTo>
                  <a:pt x="1987" y="862"/>
                  <a:pt x="1987" y="860"/>
                  <a:pt x="1986" y="859"/>
                </a:cubicBezTo>
                <a:cubicBezTo>
                  <a:pt x="1985" y="858"/>
                  <a:pt x="1984" y="856"/>
                  <a:pt x="1982" y="856"/>
                </a:cubicBezTo>
                <a:moveTo>
                  <a:pt x="1919" y="760"/>
                </a:moveTo>
                <a:cubicBezTo>
                  <a:pt x="1922" y="760"/>
                  <a:pt x="1924" y="758"/>
                  <a:pt x="1924" y="755"/>
                </a:cubicBezTo>
                <a:cubicBezTo>
                  <a:pt x="1922" y="754"/>
                  <a:pt x="1922" y="754"/>
                  <a:pt x="1922" y="754"/>
                </a:cubicBezTo>
                <a:cubicBezTo>
                  <a:pt x="1924" y="755"/>
                  <a:pt x="1924" y="755"/>
                  <a:pt x="1924" y="755"/>
                </a:cubicBezTo>
                <a:cubicBezTo>
                  <a:pt x="1924" y="754"/>
                  <a:pt x="1924" y="754"/>
                  <a:pt x="1924" y="753"/>
                </a:cubicBezTo>
                <a:cubicBezTo>
                  <a:pt x="1924" y="749"/>
                  <a:pt x="1921" y="745"/>
                  <a:pt x="1913" y="743"/>
                </a:cubicBezTo>
                <a:cubicBezTo>
                  <a:pt x="1911" y="742"/>
                  <a:pt x="1910" y="742"/>
                  <a:pt x="1909" y="742"/>
                </a:cubicBezTo>
                <a:cubicBezTo>
                  <a:pt x="1908" y="742"/>
                  <a:pt x="1907" y="742"/>
                  <a:pt x="1907" y="743"/>
                </a:cubicBezTo>
                <a:cubicBezTo>
                  <a:pt x="1906" y="743"/>
                  <a:pt x="1905" y="744"/>
                  <a:pt x="1905" y="745"/>
                </a:cubicBezTo>
                <a:cubicBezTo>
                  <a:pt x="1905" y="746"/>
                  <a:pt x="1906" y="747"/>
                  <a:pt x="1906" y="748"/>
                </a:cubicBezTo>
                <a:cubicBezTo>
                  <a:pt x="1907" y="749"/>
                  <a:pt x="1909" y="751"/>
                  <a:pt x="1910" y="753"/>
                </a:cubicBezTo>
                <a:cubicBezTo>
                  <a:pt x="1912" y="757"/>
                  <a:pt x="1915" y="760"/>
                  <a:pt x="1919" y="760"/>
                </a:cubicBezTo>
                <a:close/>
                <a:moveTo>
                  <a:pt x="1002" y="332"/>
                </a:moveTo>
                <a:cubicBezTo>
                  <a:pt x="999" y="333"/>
                  <a:pt x="998" y="334"/>
                  <a:pt x="996" y="337"/>
                </a:cubicBezTo>
                <a:cubicBezTo>
                  <a:pt x="996" y="337"/>
                  <a:pt x="996" y="338"/>
                  <a:pt x="996" y="339"/>
                </a:cubicBezTo>
                <a:cubicBezTo>
                  <a:pt x="996" y="340"/>
                  <a:pt x="997" y="341"/>
                  <a:pt x="998" y="342"/>
                </a:cubicBezTo>
                <a:cubicBezTo>
                  <a:pt x="999" y="342"/>
                  <a:pt x="1000" y="343"/>
                  <a:pt x="1001" y="343"/>
                </a:cubicBezTo>
                <a:cubicBezTo>
                  <a:pt x="1002" y="343"/>
                  <a:pt x="1005" y="342"/>
                  <a:pt x="1006" y="340"/>
                </a:cubicBezTo>
                <a:cubicBezTo>
                  <a:pt x="1006" y="339"/>
                  <a:pt x="1006" y="338"/>
                  <a:pt x="1006" y="337"/>
                </a:cubicBezTo>
                <a:cubicBezTo>
                  <a:pt x="1006" y="336"/>
                  <a:pt x="1006" y="335"/>
                  <a:pt x="1005" y="334"/>
                </a:cubicBezTo>
                <a:cubicBezTo>
                  <a:pt x="1005" y="333"/>
                  <a:pt x="1003" y="332"/>
                  <a:pt x="1002" y="332"/>
                </a:cubicBezTo>
                <a:moveTo>
                  <a:pt x="1664" y="631"/>
                </a:moveTo>
                <a:cubicBezTo>
                  <a:pt x="1664" y="633"/>
                  <a:pt x="1664" y="635"/>
                  <a:pt x="1666" y="638"/>
                </a:cubicBezTo>
                <a:cubicBezTo>
                  <a:pt x="1670" y="644"/>
                  <a:pt x="1675" y="644"/>
                  <a:pt x="1677" y="644"/>
                </a:cubicBezTo>
                <a:cubicBezTo>
                  <a:pt x="1678" y="644"/>
                  <a:pt x="1678" y="644"/>
                  <a:pt x="1678" y="644"/>
                </a:cubicBezTo>
                <a:cubicBezTo>
                  <a:pt x="1679" y="644"/>
                  <a:pt x="1680" y="643"/>
                  <a:pt x="1680" y="641"/>
                </a:cubicBezTo>
                <a:cubicBezTo>
                  <a:pt x="1680" y="641"/>
                  <a:pt x="1680" y="638"/>
                  <a:pt x="1679" y="634"/>
                </a:cubicBezTo>
                <a:cubicBezTo>
                  <a:pt x="1679" y="630"/>
                  <a:pt x="1677" y="625"/>
                  <a:pt x="1674" y="622"/>
                </a:cubicBezTo>
                <a:cubicBezTo>
                  <a:pt x="1673" y="622"/>
                  <a:pt x="1672" y="621"/>
                  <a:pt x="1672" y="621"/>
                </a:cubicBezTo>
                <a:cubicBezTo>
                  <a:pt x="1672" y="621"/>
                  <a:pt x="1672" y="621"/>
                  <a:pt x="1672" y="621"/>
                </a:cubicBezTo>
                <a:cubicBezTo>
                  <a:pt x="1675" y="621"/>
                  <a:pt x="1677" y="620"/>
                  <a:pt x="1678" y="619"/>
                </a:cubicBezTo>
                <a:cubicBezTo>
                  <a:pt x="1680" y="618"/>
                  <a:pt x="1681" y="616"/>
                  <a:pt x="1681" y="614"/>
                </a:cubicBezTo>
                <a:cubicBezTo>
                  <a:pt x="1681" y="614"/>
                  <a:pt x="1681" y="613"/>
                  <a:pt x="1680" y="612"/>
                </a:cubicBezTo>
                <a:cubicBezTo>
                  <a:pt x="1678" y="609"/>
                  <a:pt x="1675" y="609"/>
                  <a:pt x="1672" y="608"/>
                </a:cubicBezTo>
                <a:cubicBezTo>
                  <a:pt x="1669" y="608"/>
                  <a:pt x="1666" y="609"/>
                  <a:pt x="1664" y="609"/>
                </a:cubicBezTo>
                <a:cubicBezTo>
                  <a:pt x="1664" y="609"/>
                  <a:pt x="1664" y="609"/>
                  <a:pt x="1664" y="609"/>
                </a:cubicBezTo>
                <a:cubicBezTo>
                  <a:pt x="1663" y="609"/>
                  <a:pt x="1662" y="609"/>
                  <a:pt x="1661" y="608"/>
                </a:cubicBezTo>
                <a:cubicBezTo>
                  <a:pt x="1660" y="608"/>
                  <a:pt x="1659" y="607"/>
                  <a:pt x="1659" y="607"/>
                </a:cubicBezTo>
                <a:cubicBezTo>
                  <a:pt x="1658" y="607"/>
                  <a:pt x="1657" y="607"/>
                  <a:pt x="1657" y="607"/>
                </a:cubicBezTo>
                <a:cubicBezTo>
                  <a:pt x="1654" y="608"/>
                  <a:pt x="1653" y="610"/>
                  <a:pt x="1653" y="612"/>
                </a:cubicBezTo>
                <a:cubicBezTo>
                  <a:pt x="1652" y="614"/>
                  <a:pt x="1652" y="616"/>
                  <a:pt x="1652" y="619"/>
                </a:cubicBezTo>
                <a:cubicBezTo>
                  <a:pt x="1651" y="622"/>
                  <a:pt x="1649" y="625"/>
                  <a:pt x="1649" y="629"/>
                </a:cubicBezTo>
                <a:cubicBezTo>
                  <a:pt x="1649" y="631"/>
                  <a:pt x="1650" y="633"/>
                  <a:pt x="1651" y="634"/>
                </a:cubicBezTo>
                <a:cubicBezTo>
                  <a:pt x="1652" y="634"/>
                  <a:pt x="1653" y="635"/>
                  <a:pt x="1654" y="635"/>
                </a:cubicBezTo>
                <a:cubicBezTo>
                  <a:pt x="1657" y="635"/>
                  <a:pt x="1659" y="632"/>
                  <a:pt x="1661" y="631"/>
                </a:cubicBezTo>
                <a:cubicBezTo>
                  <a:pt x="1662" y="630"/>
                  <a:pt x="1663" y="629"/>
                  <a:pt x="1664" y="628"/>
                </a:cubicBezTo>
                <a:cubicBezTo>
                  <a:pt x="1664" y="629"/>
                  <a:pt x="1664" y="630"/>
                  <a:pt x="1664" y="631"/>
                </a:cubicBezTo>
                <a:moveTo>
                  <a:pt x="1902" y="214"/>
                </a:moveTo>
                <a:cubicBezTo>
                  <a:pt x="1902" y="213"/>
                  <a:pt x="1902" y="213"/>
                  <a:pt x="1902" y="211"/>
                </a:cubicBezTo>
                <a:cubicBezTo>
                  <a:pt x="1904" y="208"/>
                  <a:pt x="1905" y="206"/>
                  <a:pt x="1906" y="205"/>
                </a:cubicBezTo>
                <a:cubicBezTo>
                  <a:pt x="1907" y="204"/>
                  <a:pt x="1910" y="203"/>
                  <a:pt x="1917" y="203"/>
                </a:cubicBezTo>
                <a:cubicBezTo>
                  <a:pt x="1928" y="203"/>
                  <a:pt x="1927" y="203"/>
                  <a:pt x="1933" y="203"/>
                </a:cubicBezTo>
                <a:cubicBezTo>
                  <a:pt x="1934" y="203"/>
                  <a:pt x="1936" y="203"/>
                  <a:pt x="1938" y="203"/>
                </a:cubicBezTo>
                <a:cubicBezTo>
                  <a:pt x="1944" y="203"/>
                  <a:pt x="1949" y="201"/>
                  <a:pt x="1953" y="198"/>
                </a:cubicBezTo>
                <a:cubicBezTo>
                  <a:pt x="1957" y="196"/>
                  <a:pt x="1960" y="194"/>
                  <a:pt x="1965" y="192"/>
                </a:cubicBezTo>
                <a:cubicBezTo>
                  <a:pt x="1974" y="190"/>
                  <a:pt x="1981" y="188"/>
                  <a:pt x="1984" y="188"/>
                </a:cubicBezTo>
                <a:cubicBezTo>
                  <a:pt x="1985" y="188"/>
                  <a:pt x="1986" y="188"/>
                  <a:pt x="1986" y="188"/>
                </a:cubicBezTo>
                <a:cubicBezTo>
                  <a:pt x="1988" y="189"/>
                  <a:pt x="1989" y="189"/>
                  <a:pt x="1991" y="189"/>
                </a:cubicBezTo>
                <a:cubicBezTo>
                  <a:pt x="1992" y="189"/>
                  <a:pt x="1993" y="189"/>
                  <a:pt x="1994" y="188"/>
                </a:cubicBezTo>
                <a:cubicBezTo>
                  <a:pt x="1995" y="188"/>
                  <a:pt x="1996" y="186"/>
                  <a:pt x="1996" y="185"/>
                </a:cubicBezTo>
                <a:cubicBezTo>
                  <a:pt x="1996" y="183"/>
                  <a:pt x="1995" y="182"/>
                  <a:pt x="1995" y="181"/>
                </a:cubicBezTo>
                <a:cubicBezTo>
                  <a:pt x="1993" y="179"/>
                  <a:pt x="1991" y="177"/>
                  <a:pt x="1989" y="175"/>
                </a:cubicBezTo>
                <a:cubicBezTo>
                  <a:pt x="1989" y="175"/>
                  <a:pt x="1988" y="174"/>
                  <a:pt x="1988" y="174"/>
                </a:cubicBezTo>
                <a:cubicBezTo>
                  <a:pt x="1989" y="173"/>
                  <a:pt x="1991" y="173"/>
                  <a:pt x="1992" y="172"/>
                </a:cubicBezTo>
                <a:cubicBezTo>
                  <a:pt x="1994" y="171"/>
                  <a:pt x="1996" y="169"/>
                  <a:pt x="1997" y="166"/>
                </a:cubicBezTo>
                <a:cubicBezTo>
                  <a:pt x="1997" y="165"/>
                  <a:pt x="1997" y="165"/>
                  <a:pt x="1997" y="164"/>
                </a:cubicBezTo>
                <a:cubicBezTo>
                  <a:pt x="1997" y="159"/>
                  <a:pt x="1994" y="155"/>
                  <a:pt x="1994" y="152"/>
                </a:cubicBezTo>
                <a:cubicBezTo>
                  <a:pt x="1994" y="151"/>
                  <a:pt x="1995" y="150"/>
                  <a:pt x="1995" y="150"/>
                </a:cubicBezTo>
                <a:cubicBezTo>
                  <a:pt x="1996" y="148"/>
                  <a:pt x="1997" y="147"/>
                  <a:pt x="1997" y="145"/>
                </a:cubicBezTo>
                <a:cubicBezTo>
                  <a:pt x="1997" y="142"/>
                  <a:pt x="1995" y="140"/>
                  <a:pt x="1993" y="138"/>
                </a:cubicBezTo>
                <a:cubicBezTo>
                  <a:pt x="1991" y="136"/>
                  <a:pt x="1988" y="135"/>
                  <a:pt x="1986" y="134"/>
                </a:cubicBezTo>
                <a:cubicBezTo>
                  <a:pt x="1985" y="134"/>
                  <a:pt x="1983" y="134"/>
                  <a:pt x="1980" y="134"/>
                </a:cubicBezTo>
                <a:cubicBezTo>
                  <a:pt x="1976" y="134"/>
                  <a:pt x="1971" y="134"/>
                  <a:pt x="1967" y="134"/>
                </a:cubicBezTo>
                <a:cubicBezTo>
                  <a:pt x="1963" y="134"/>
                  <a:pt x="1960" y="134"/>
                  <a:pt x="1960" y="133"/>
                </a:cubicBezTo>
                <a:cubicBezTo>
                  <a:pt x="1956" y="132"/>
                  <a:pt x="1952" y="129"/>
                  <a:pt x="1948" y="129"/>
                </a:cubicBezTo>
                <a:cubicBezTo>
                  <a:pt x="1947" y="129"/>
                  <a:pt x="1946" y="129"/>
                  <a:pt x="1945" y="130"/>
                </a:cubicBezTo>
                <a:cubicBezTo>
                  <a:pt x="1943" y="132"/>
                  <a:pt x="1942" y="134"/>
                  <a:pt x="1940" y="137"/>
                </a:cubicBezTo>
                <a:cubicBezTo>
                  <a:pt x="1940" y="138"/>
                  <a:pt x="1939" y="140"/>
                  <a:pt x="1939" y="140"/>
                </a:cubicBezTo>
                <a:cubicBezTo>
                  <a:pt x="1938" y="140"/>
                  <a:pt x="1937" y="140"/>
                  <a:pt x="1936" y="138"/>
                </a:cubicBezTo>
                <a:cubicBezTo>
                  <a:pt x="1934" y="134"/>
                  <a:pt x="1930" y="133"/>
                  <a:pt x="1926" y="133"/>
                </a:cubicBezTo>
                <a:cubicBezTo>
                  <a:pt x="1922" y="132"/>
                  <a:pt x="1918" y="132"/>
                  <a:pt x="1914" y="132"/>
                </a:cubicBezTo>
                <a:cubicBezTo>
                  <a:pt x="1913" y="132"/>
                  <a:pt x="1912" y="132"/>
                  <a:pt x="1911" y="132"/>
                </a:cubicBezTo>
                <a:cubicBezTo>
                  <a:pt x="1906" y="132"/>
                  <a:pt x="1900" y="133"/>
                  <a:pt x="1895" y="134"/>
                </a:cubicBezTo>
                <a:cubicBezTo>
                  <a:pt x="1892" y="134"/>
                  <a:pt x="1890" y="135"/>
                  <a:pt x="1889" y="135"/>
                </a:cubicBezTo>
                <a:cubicBezTo>
                  <a:pt x="1888" y="134"/>
                  <a:pt x="1887" y="134"/>
                  <a:pt x="1885" y="133"/>
                </a:cubicBezTo>
                <a:cubicBezTo>
                  <a:pt x="1881" y="128"/>
                  <a:pt x="1875" y="126"/>
                  <a:pt x="1874" y="125"/>
                </a:cubicBezTo>
                <a:cubicBezTo>
                  <a:pt x="1873" y="124"/>
                  <a:pt x="1871" y="124"/>
                  <a:pt x="1870" y="124"/>
                </a:cubicBezTo>
                <a:cubicBezTo>
                  <a:pt x="1868" y="123"/>
                  <a:pt x="1866" y="123"/>
                  <a:pt x="1864" y="123"/>
                </a:cubicBezTo>
                <a:cubicBezTo>
                  <a:pt x="1860" y="123"/>
                  <a:pt x="1856" y="123"/>
                  <a:pt x="1852" y="124"/>
                </a:cubicBezTo>
                <a:cubicBezTo>
                  <a:pt x="1845" y="125"/>
                  <a:pt x="1838" y="125"/>
                  <a:pt x="1837" y="125"/>
                </a:cubicBezTo>
                <a:cubicBezTo>
                  <a:pt x="1836" y="125"/>
                  <a:pt x="1835" y="125"/>
                  <a:pt x="1835" y="124"/>
                </a:cubicBezTo>
                <a:cubicBezTo>
                  <a:pt x="1833" y="123"/>
                  <a:pt x="1831" y="122"/>
                  <a:pt x="1828" y="120"/>
                </a:cubicBezTo>
                <a:cubicBezTo>
                  <a:pt x="1825" y="118"/>
                  <a:pt x="1822" y="116"/>
                  <a:pt x="1819" y="115"/>
                </a:cubicBezTo>
                <a:cubicBezTo>
                  <a:pt x="1817" y="114"/>
                  <a:pt x="1815" y="113"/>
                  <a:pt x="1813" y="113"/>
                </a:cubicBezTo>
                <a:cubicBezTo>
                  <a:pt x="1811" y="113"/>
                  <a:pt x="1805" y="114"/>
                  <a:pt x="1799" y="114"/>
                </a:cubicBezTo>
                <a:cubicBezTo>
                  <a:pt x="1797" y="114"/>
                  <a:pt x="1795" y="113"/>
                  <a:pt x="1795" y="113"/>
                </a:cubicBezTo>
                <a:cubicBezTo>
                  <a:pt x="1792" y="110"/>
                  <a:pt x="1788" y="109"/>
                  <a:pt x="1785" y="108"/>
                </a:cubicBezTo>
                <a:cubicBezTo>
                  <a:pt x="1787" y="108"/>
                  <a:pt x="1790" y="107"/>
                  <a:pt x="1793" y="106"/>
                </a:cubicBezTo>
                <a:cubicBezTo>
                  <a:pt x="1796" y="105"/>
                  <a:pt x="1800" y="104"/>
                  <a:pt x="1800" y="104"/>
                </a:cubicBezTo>
                <a:cubicBezTo>
                  <a:pt x="1800" y="104"/>
                  <a:pt x="1801" y="103"/>
                  <a:pt x="1801" y="102"/>
                </a:cubicBezTo>
                <a:cubicBezTo>
                  <a:pt x="1801" y="101"/>
                  <a:pt x="1801" y="101"/>
                  <a:pt x="1801" y="100"/>
                </a:cubicBezTo>
                <a:cubicBezTo>
                  <a:pt x="1801" y="100"/>
                  <a:pt x="1800" y="98"/>
                  <a:pt x="1798" y="96"/>
                </a:cubicBezTo>
                <a:cubicBezTo>
                  <a:pt x="1796" y="95"/>
                  <a:pt x="1794" y="93"/>
                  <a:pt x="1790" y="93"/>
                </a:cubicBezTo>
                <a:cubicBezTo>
                  <a:pt x="1788" y="93"/>
                  <a:pt x="1785" y="92"/>
                  <a:pt x="1782" y="91"/>
                </a:cubicBezTo>
                <a:cubicBezTo>
                  <a:pt x="1779" y="91"/>
                  <a:pt x="1777" y="90"/>
                  <a:pt x="1775" y="90"/>
                </a:cubicBezTo>
                <a:cubicBezTo>
                  <a:pt x="1774" y="90"/>
                  <a:pt x="1773" y="90"/>
                  <a:pt x="1772" y="91"/>
                </a:cubicBezTo>
                <a:cubicBezTo>
                  <a:pt x="1771" y="91"/>
                  <a:pt x="1771" y="91"/>
                  <a:pt x="1771" y="92"/>
                </a:cubicBezTo>
                <a:cubicBezTo>
                  <a:pt x="1771" y="92"/>
                  <a:pt x="1770" y="92"/>
                  <a:pt x="1770" y="92"/>
                </a:cubicBezTo>
                <a:cubicBezTo>
                  <a:pt x="1767" y="91"/>
                  <a:pt x="1764" y="89"/>
                  <a:pt x="1760" y="89"/>
                </a:cubicBezTo>
                <a:cubicBezTo>
                  <a:pt x="1759" y="89"/>
                  <a:pt x="1757" y="90"/>
                  <a:pt x="1755" y="91"/>
                </a:cubicBezTo>
                <a:cubicBezTo>
                  <a:pt x="1755" y="92"/>
                  <a:pt x="1753" y="92"/>
                  <a:pt x="1752" y="93"/>
                </a:cubicBezTo>
                <a:cubicBezTo>
                  <a:pt x="1751" y="95"/>
                  <a:pt x="1749" y="96"/>
                  <a:pt x="1749" y="98"/>
                </a:cubicBezTo>
                <a:cubicBezTo>
                  <a:pt x="1749" y="100"/>
                  <a:pt x="1750" y="101"/>
                  <a:pt x="1750" y="102"/>
                </a:cubicBezTo>
                <a:cubicBezTo>
                  <a:pt x="1751" y="102"/>
                  <a:pt x="1752" y="103"/>
                  <a:pt x="1754" y="103"/>
                </a:cubicBezTo>
                <a:cubicBezTo>
                  <a:pt x="1758" y="104"/>
                  <a:pt x="1762" y="104"/>
                  <a:pt x="1764" y="105"/>
                </a:cubicBezTo>
                <a:cubicBezTo>
                  <a:pt x="1767" y="105"/>
                  <a:pt x="1768" y="105"/>
                  <a:pt x="1768" y="105"/>
                </a:cubicBezTo>
                <a:cubicBezTo>
                  <a:pt x="1769" y="106"/>
                  <a:pt x="1769" y="107"/>
                  <a:pt x="1769" y="107"/>
                </a:cubicBezTo>
                <a:cubicBezTo>
                  <a:pt x="1769" y="108"/>
                  <a:pt x="1768" y="109"/>
                  <a:pt x="1768" y="112"/>
                </a:cubicBezTo>
                <a:cubicBezTo>
                  <a:pt x="1768" y="112"/>
                  <a:pt x="1767" y="114"/>
                  <a:pt x="1766" y="116"/>
                </a:cubicBezTo>
                <a:cubicBezTo>
                  <a:pt x="1765" y="117"/>
                  <a:pt x="1763" y="119"/>
                  <a:pt x="1763" y="119"/>
                </a:cubicBezTo>
                <a:cubicBezTo>
                  <a:pt x="1763" y="119"/>
                  <a:pt x="1763" y="119"/>
                  <a:pt x="1763" y="119"/>
                </a:cubicBezTo>
                <a:cubicBezTo>
                  <a:pt x="1762" y="119"/>
                  <a:pt x="1761" y="119"/>
                  <a:pt x="1759" y="119"/>
                </a:cubicBezTo>
                <a:cubicBezTo>
                  <a:pt x="1757" y="119"/>
                  <a:pt x="1755" y="119"/>
                  <a:pt x="1753" y="120"/>
                </a:cubicBezTo>
                <a:cubicBezTo>
                  <a:pt x="1751" y="121"/>
                  <a:pt x="1747" y="122"/>
                  <a:pt x="1744" y="122"/>
                </a:cubicBezTo>
                <a:cubicBezTo>
                  <a:pt x="1741" y="122"/>
                  <a:pt x="1741" y="122"/>
                  <a:pt x="1741" y="122"/>
                </a:cubicBezTo>
                <a:cubicBezTo>
                  <a:pt x="1740" y="122"/>
                  <a:pt x="1739" y="122"/>
                  <a:pt x="1738" y="122"/>
                </a:cubicBezTo>
                <a:cubicBezTo>
                  <a:pt x="1737" y="122"/>
                  <a:pt x="1736" y="122"/>
                  <a:pt x="1735" y="122"/>
                </a:cubicBezTo>
                <a:cubicBezTo>
                  <a:pt x="1735" y="122"/>
                  <a:pt x="1735" y="121"/>
                  <a:pt x="1734" y="121"/>
                </a:cubicBezTo>
                <a:cubicBezTo>
                  <a:pt x="1733" y="120"/>
                  <a:pt x="1732" y="119"/>
                  <a:pt x="1730" y="119"/>
                </a:cubicBezTo>
                <a:cubicBezTo>
                  <a:pt x="1729" y="119"/>
                  <a:pt x="1729" y="119"/>
                  <a:pt x="1728" y="119"/>
                </a:cubicBezTo>
                <a:cubicBezTo>
                  <a:pt x="1726" y="120"/>
                  <a:pt x="1725" y="122"/>
                  <a:pt x="1722" y="124"/>
                </a:cubicBezTo>
                <a:cubicBezTo>
                  <a:pt x="1720" y="126"/>
                  <a:pt x="1718" y="127"/>
                  <a:pt x="1718" y="127"/>
                </a:cubicBezTo>
                <a:cubicBezTo>
                  <a:pt x="1716" y="127"/>
                  <a:pt x="1712" y="123"/>
                  <a:pt x="1712" y="120"/>
                </a:cubicBezTo>
                <a:cubicBezTo>
                  <a:pt x="1712" y="118"/>
                  <a:pt x="1712" y="115"/>
                  <a:pt x="1711" y="113"/>
                </a:cubicBezTo>
                <a:cubicBezTo>
                  <a:pt x="1711" y="110"/>
                  <a:pt x="1710" y="108"/>
                  <a:pt x="1709" y="107"/>
                </a:cubicBezTo>
                <a:cubicBezTo>
                  <a:pt x="1707" y="106"/>
                  <a:pt x="1707" y="106"/>
                  <a:pt x="1706" y="106"/>
                </a:cubicBezTo>
                <a:cubicBezTo>
                  <a:pt x="1703" y="105"/>
                  <a:pt x="1699" y="105"/>
                  <a:pt x="1695" y="105"/>
                </a:cubicBezTo>
                <a:cubicBezTo>
                  <a:pt x="1694" y="105"/>
                  <a:pt x="1692" y="105"/>
                  <a:pt x="1691" y="105"/>
                </a:cubicBezTo>
                <a:cubicBezTo>
                  <a:pt x="1689" y="105"/>
                  <a:pt x="1685" y="106"/>
                  <a:pt x="1681" y="107"/>
                </a:cubicBezTo>
                <a:cubicBezTo>
                  <a:pt x="1679" y="107"/>
                  <a:pt x="1678" y="107"/>
                  <a:pt x="1676" y="108"/>
                </a:cubicBezTo>
                <a:cubicBezTo>
                  <a:pt x="1674" y="108"/>
                  <a:pt x="1673" y="109"/>
                  <a:pt x="1672" y="110"/>
                </a:cubicBezTo>
                <a:cubicBezTo>
                  <a:pt x="1671" y="111"/>
                  <a:pt x="1666" y="113"/>
                  <a:pt x="1663" y="113"/>
                </a:cubicBezTo>
                <a:cubicBezTo>
                  <a:pt x="1663" y="113"/>
                  <a:pt x="1661" y="113"/>
                  <a:pt x="1659" y="111"/>
                </a:cubicBezTo>
                <a:cubicBezTo>
                  <a:pt x="1657" y="110"/>
                  <a:pt x="1654" y="109"/>
                  <a:pt x="1650" y="108"/>
                </a:cubicBezTo>
                <a:cubicBezTo>
                  <a:pt x="1645" y="107"/>
                  <a:pt x="1635" y="107"/>
                  <a:pt x="1629" y="107"/>
                </a:cubicBezTo>
                <a:cubicBezTo>
                  <a:pt x="1627" y="107"/>
                  <a:pt x="1626" y="107"/>
                  <a:pt x="1624" y="107"/>
                </a:cubicBezTo>
                <a:cubicBezTo>
                  <a:pt x="1624" y="107"/>
                  <a:pt x="1624" y="107"/>
                  <a:pt x="1624" y="107"/>
                </a:cubicBezTo>
                <a:cubicBezTo>
                  <a:pt x="1624" y="107"/>
                  <a:pt x="1623" y="107"/>
                  <a:pt x="1622" y="107"/>
                </a:cubicBezTo>
                <a:cubicBezTo>
                  <a:pt x="1623" y="106"/>
                  <a:pt x="1624" y="104"/>
                  <a:pt x="1625" y="103"/>
                </a:cubicBezTo>
                <a:cubicBezTo>
                  <a:pt x="1627" y="101"/>
                  <a:pt x="1628" y="99"/>
                  <a:pt x="1628" y="96"/>
                </a:cubicBezTo>
                <a:cubicBezTo>
                  <a:pt x="1629" y="94"/>
                  <a:pt x="1628" y="92"/>
                  <a:pt x="1626" y="91"/>
                </a:cubicBezTo>
                <a:cubicBezTo>
                  <a:pt x="1621" y="87"/>
                  <a:pt x="1611" y="87"/>
                  <a:pt x="1607" y="86"/>
                </a:cubicBezTo>
                <a:cubicBezTo>
                  <a:pt x="1604" y="86"/>
                  <a:pt x="1601" y="85"/>
                  <a:pt x="1597" y="85"/>
                </a:cubicBezTo>
                <a:cubicBezTo>
                  <a:pt x="1595" y="85"/>
                  <a:pt x="1593" y="85"/>
                  <a:pt x="1591" y="86"/>
                </a:cubicBezTo>
                <a:cubicBezTo>
                  <a:pt x="1588" y="86"/>
                  <a:pt x="1586" y="87"/>
                  <a:pt x="1585" y="88"/>
                </a:cubicBezTo>
                <a:cubicBezTo>
                  <a:pt x="1584" y="88"/>
                  <a:pt x="1584" y="88"/>
                  <a:pt x="1584" y="88"/>
                </a:cubicBezTo>
                <a:cubicBezTo>
                  <a:pt x="1584" y="88"/>
                  <a:pt x="1584" y="87"/>
                  <a:pt x="1584" y="87"/>
                </a:cubicBezTo>
                <a:cubicBezTo>
                  <a:pt x="1583" y="87"/>
                  <a:pt x="1583" y="87"/>
                  <a:pt x="1583" y="87"/>
                </a:cubicBezTo>
                <a:cubicBezTo>
                  <a:pt x="1582" y="86"/>
                  <a:pt x="1581" y="86"/>
                  <a:pt x="1579" y="84"/>
                </a:cubicBezTo>
                <a:cubicBezTo>
                  <a:pt x="1573" y="81"/>
                  <a:pt x="1568" y="80"/>
                  <a:pt x="1565" y="80"/>
                </a:cubicBezTo>
                <a:cubicBezTo>
                  <a:pt x="1562" y="80"/>
                  <a:pt x="1560" y="81"/>
                  <a:pt x="1559" y="82"/>
                </a:cubicBezTo>
                <a:cubicBezTo>
                  <a:pt x="1558" y="82"/>
                  <a:pt x="1557" y="83"/>
                  <a:pt x="1557" y="83"/>
                </a:cubicBezTo>
                <a:cubicBezTo>
                  <a:pt x="1556" y="84"/>
                  <a:pt x="1556" y="83"/>
                  <a:pt x="1556" y="84"/>
                </a:cubicBezTo>
                <a:cubicBezTo>
                  <a:pt x="1556" y="84"/>
                  <a:pt x="1555" y="85"/>
                  <a:pt x="1552" y="86"/>
                </a:cubicBezTo>
                <a:cubicBezTo>
                  <a:pt x="1544" y="89"/>
                  <a:pt x="1540" y="91"/>
                  <a:pt x="1538" y="92"/>
                </a:cubicBezTo>
                <a:cubicBezTo>
                  <a:pt x="1538" y="92"/>
                  <a:pt x="1538" y="92"/>
                  <a:pt x="1538" y="92"/>
                </a:cubicBezTo>
                <a:cubicBezTo>
                  <a:pt x="1537" y="92"/>
                  <a:pt x="1534" y="91"/>
                  <a:pt x="1531" y="90"/>
                </a:cubicBezTo>
                <a:cubicBezTo>
                  <a:pt x="1530" y="90"/>
                  <a:pt x="1528" y="89"/>
                  <a:pt x="1527" y="89"/>
                </a:cubicBezTo>
                <a:cubicBezTo>
                  <a:pt x="1526" y="89"/>
                  <a:pt x="1526" y="88"/>
                  <a:pt x="1526" y="88"/>
                </a:cubicBezTo>
                <a:cubicBezTo>
                  <a:pt x="1525" y="88"/>
                  <a:pt x="1525" y="88"/>
                  <a:pt x="1525" y="88"/>
                </a:cubicBezTo>
                <a:cubicBezTo>
                  <a:pt x="1525" y="88"/>
                  <a:pt x="1525" y="88"/>
                  <a:pt x="1525" y="88"/>
                </a:cubicBezTo>
                <a:cubicBezTo>
                  <a:pt x="1524" y="87"/>
                  <a:pt x="1523" y="87"/>
                  <a:pt x="1522" y="87"/>
                </a:cubicBezTo>
                <a:cubicBezTo>
                  <a:pt x="1519" y="87"/>
                  <a:pt x="1515" y="89"/>
                  <a:pt x="1511" y="91"/>
                </a:cubicBezTo>
                <a:cubicBezTo>
                  <a:pt x="1507" y="93"/>
                  <a:pt x="1504" y="95"/>
                  <a:pt x="1501" y="95"/>
                </a:cubicBezTo>
                <a:cubicBezTo>
                  <a:pt x="1501" y="95"/>
                  <a:pt x="1500" y="95"/>
                  <a:pt x="1500" y="95"/>
                </a:cubicBezTo>
                <a:cubicBezTo>
                  <a:pt x="1498" y="94"/>
                  <a:pt x="1495" y="94"/>
                  <a:pt x="1492" y="94"/>
                </a:cubicBezTo>
                <a:cubicBezTo>
                  <a:pt x="1489" y="94"/>
                  <a:pt x="1484" y="95"/>
                  <a:pt x="1481" y="96"/>
                </a:cubicBezTo>
                <a:cubicBezTo>
                  <a:pt x="1477" y="98"/>
                  <a:pt x="1473" y="98"/>
                  <a:pt x="1468" y="103"/>
                </a:cubicBezTo>
                <a:cubicBezTo>
                  <a:pt x="1466" y="105"/>
                  <a:pt x="1463" y="106"/>
                  <a:pt x="1460" y="107"/>
                </a:cubicBezTo>
                <a:cubicBezTo>
                  <a:pt x="1458" y="108"/>
                  <a:pt x="1456" y="108"/>
                  <a:pt x="1455" y="109"/>
                </a:cubicBezTo>
                <a:cubicBezTo>
                  <a:pt x="1454" y="108"/>
                  <a:pt x="1447" y="108"/>
                  <a:pt x="1443" y="108"/>
                </a:cubicBezTo>
                <a:cubicBezTo>
                  <a:pt x="1442" y="108"/>
                  <a:pt x="1440" y="108"/>
                  <a:pt x="1438" y="108"/>
                </a:cubicBezTo>
                <a:cubicBezTo>
                  <a:pt x="1437" y="108"/>
                  <a:pt x="1436" y="109"/>
                  <a:pt x="1435" y="109"/>
                </a:cubicBezTo>
                <a:cubicBezTo>
                  <a:pt x="1434" y="110"/>
                  <a:pt x="1433" y="111"/>
                  <a:pt x="1433" y="112"/>
                </a:cubicBezTo>
                <a:cubicBezTo>
                  <a:pt x="1433" y="114"/>
                  <a:pt x="1434" y="115"/>
                  <a:pt x="1435" y="116"/>
                </a:cubicBezTo>
                <a:cubicBezTo>
                  <a:pt x="1438" y="119"/>
                  <a:pt x="1442" y="121"/>
                  <a:pt x="1445" y="123"/>
                </a:cubicBezTo>
                <a:cubicBezTo>
                  <a:pt x="1445" y="123"/>
                  <a:pt x="1445" y="123"/>
                  <a:pt x="1445" y="123"/>
                </a:cubicBezTo>
                <a:cubicBezTo>
                  <a:pt x="1444" y="122"/>
                  <a:pt x="1443" y="122"/>
                  <a:pt x="1442" y="121"/>
                </a:cubicBezTo>
                <a:cubicBezTo>
                  <a:pt x="1439" y="120"/>
                  <a:pt x="1438" y="120"/>
                  <a:pt x="1437" y="120"/>
                </a:cubicBezTo>
                <a:cubicBezTo>
                  <a:pt x="1436" y="119"/>
                  <a:pt x="1435" y="119"/>
                  <a:pt x="1433" y="116"/>
                </a:cubicBezTo>
                <a:cubicBezTo>
                  <a:pt x="1430" y="113"/>
                  <a:pt x="1427" y="112"/>
                  <a:pt x="1424" y="112"/>
                </a:cubicBezTo>
                <a:cubicBezTo>
                  <a:pt x="1421" y="112"/>
                  <a:pt x="1418" y="113"/>
                  <a:pt x="1417" y="115"/>
                </a:cubicBezTo>
                <a:cubicBezTo>
                  <a:pt x="1415" y="118"/>
                  <a:pt x="1415" y="121"/>
                  <a:pt x="1415" y="123"/>
                </a:cubicBezTo>
                <a:cubicBezTo>
                  <a:pt x="1415" y="124"/>
                  <a:pt x="1414" y="125"/>
                  <a:pt x="1414" y="125"/>
                </a:cubicBezTo>
                <a:cubicBezTo>
                  <a:pt x="1413" y="126"/>
                  <a:pt x="1412" y="126"/>
                  <a:pt x="1411" y="126"/>
                </a:cubicBezTo>
                <a:cubicBezTo>
                  <a:pt x="1411" y="126"/>
                  <a:pt x="1411" y="126"/>
                  <a:pt x="1411" y="125"/>
                </a:cubicBezTo>
                <a:cubicBezTo>
                  <a:pt x="1411" y="123"/>
                  <a:pt x="1411" y="120"/>
                  <a:pt x="1410" y="118"/>
                </a:cubicBezTo>
                <a:cubicBezTo>
                  <a:pt x="1410" y="117"/>
                  <a:pt x="1410" y="116"/>
                  <a:pt x="1410" y="115"/>
                </a:cubicBezTo>
                <a:cubicBezTo>
                  <a:pt x="1410" y="114"/>
                  <a:pt x="1409" y="114"/>
                  <a:pt x="1409" y="113"/>
                </a:cubicBezTo>
                <a:cubicBezTo>
                  <a:pt x="1408" y="113"/>
                  <a:pt x="1408" y="112"/>
                  <a:pt x="1406" y="112"/>
                </a:cubicBezTo>
                <a:cubicBezTo>
                  <a:pt x="1404" y="112"/>
                  <a:pt x="1403" y="114"/>
                  <a:pt x="1402" y="115"/>
                </a:cubicBezTo>
                <a:cubicBezTo>
                  <a:pt x="1401" y="118"/>
                  <a:pt x="1400" y="119"/>
                  <a:pt x="1399" y="120"/>
                </a:cubicBezTo>
                <a:cubicBezTo>
                  <a:pt x="1398" y="121"/>
                  <a:pt x="1397" y="123"/>
                  <a:pt x="1397" y="125"/>
                </a:cubicBezTo>
                <a:cubicBezTo>
                  <a:pt x="1398" y="129"/>
                  <a:pt x="1400" y="131"/>
                  <a:pt x="1399" y="134"/>
                </a:cubicBezTo>
                <a:cubicBezTo>
                  <a:pt x="1399" y="134"/>
                  <a:pt x="1399" y="135"/>
                  <a:pt x="1399" y="135"/>
                </a:cubicBezTo>
                <a:cubicBezTo>
                  <a:pt x="1399" y="138"/>
                  <a:pt x="1399" y="140"/>
                  <a:pt x="1399" y="141"/>
                </a:cubicBezTo>
                <a:cubicBezTo>
                  <a:pt x="1399" y="142"/>
                  <a:pt x="1399" y="143"/>
                  <a:pt x="1399" y="144"/>
                </a:cubicBezTo>
                <a:cubicBezTo>
                  <a:pt x="1399" y="145"/>
                  <a:pt x="1400" y="146"/>
                  <a:pt x="1401" y="146"/>
                </a:cubicBezTo>
                <a:cubicBezTo>
                  <a:pt x="1398" y="150"/>
                  <a:pt x="1395" y="155"/>
                  <a:pt x="1393" y="156"/>
                </a:cubicBezTo>
                <a:cubicBezTo>
                  <a:pt x="1393" y="157"/>
                  <a:pt x="1391" y="158"/>
                  <a:pt x="1389" y="159"/>
                </a:cubicBezTo>
                <a:cubicBezTo>
                  <a:pt x="1388" y="159"/>
                  <a:pt x="1388" y="159"/>
                  <a:pt x="1387" y="160"/>
                </a:cubicBezTo>
                <a:cubicBezTo>
                  <a:pt x="1388" y="158"/>
                  <a:pt x="1390" y="156"/>
                  <a:pt x="1391" y="155"/>
                </a:cubicBezTo>
                <a:cubicBezTo>
                  <a:pt x="1395" y="152"/>
                  <a:pt x="1398" y="148"/>
                  <a:pt x="1398" y="144"/>
                </a:cubicBezTo>
                <a:cubicBezTo>
                  <a:pt x="1398" y="143"/>
                  <a:pt x="1398" y="142"/>
                  <a:pt x="1397" y="141"/>
                </a:cubicBezTo>
                <a:cubicBezTo>
                  <a:pt x="1396" y="140"/>
                  <a:pt x="1395" y="133"/>
                  <a:pt x="1395" y="129"/>
                </a:cubicBezTo>
                <a:cubicBezTo>
                  <a:pt x="1395" y="129"/>
                  <a:pt x="1395" y="128"/>
                  <a:pt x="1395" y="128"/>
                </a:cubicBezTo>
                <a:cubicBezTo>
                  <a:pt x="1395" y="127"/>
                  <a:pt x="1398" y="124"/>
                  <a:pt x="1398" y="121"/>
                </a:cubicBezTo>
                <a:cubicBezTo>
                  <a:pt x="1398" y="119"/>
                  <a:pt x="1397" y="116"/>
                  <a:pt x="1395" y="115"/>
                </a:cubicBezTo>
                <a:cubicBezTo>
                  <a:pt x="1390" y="113"/>
                  <a:pt x="1387" y="109"/>
                  <a:pt x="1382" y="107"/>
                </a:cubicBezTo>
                <a:cubicBezTo>
                  <a:pt x="1382" y="107"/>
                  <a:pt x="1381" y="107"/>
                  <a:pt x="1380" y="107"/>
                </a:cubicBezTo>
                <a:cubicBezTo>
                  <a:pt x="1377" y="107"/>
                  <a:pt x="1375" y="109"/>
                  <a:pt x="1373" y="111"/>
                </a:cubicBezTo>
                <a:cubicBezTo>
                  <a:pt x="1371" y="114"/>
                  <a:pt x="1369" y="116"/>
                  <a:pt x="1368" y="116"/>
                </a:cubicBezTo>
                <a:cubicBezTo>
                  <a:pt x="1366" y="118"/>
                  <a:pt x="1365" y="120"/>
                  <a:pt x="1365" y="120"/>
                </a:cubicBezTo>
                <a:cubicBezTo>
                  <a:pt x="1364" y="121"/>
                  <a:pt x="1364" y="121"/>
                  <a:pt x="1362" y="122"/>
                </a:cubicBezTo>
                <a:cubicBezTo>
                  <a:pt x="1359" y="122"/>
                  <a:pt x="1356" y="126"/>
                  <a:pt x="1356" y="129"/>
                </a:cubicBezTo>
                <a:cubicBezTo>
                  <a:pt x="1356" y="133"/>
                  <a:pt x="1358" y="136"/>
                  <a:pt x="1362" y="138"/>
                </a:cubicBezTo>
                <a:cubicBezTo>
                  <a:pt x="1364" y="139"/>
                  <a:pt x="1366" y="141"/>
                  <a:pt x="1367" y="142"/>
                </a:cubicBezTo>
                <a:cubicBezTo>
                  <a:pt x="1368" y="142"/>
                  <a:pt x="1368" y="143"/>
                  <a:pt x="1368" y="143"/>
                </a:cubicBezTo>
                <a:cubicBezTo>
                  <a:pt x="1368" y="143"/>
                  <a:pt x="1368" y="143"/>
                  <a:pt x="1368" y="143"/>
                </a:cubicBezTo>
                <a:cubicBezTo>
                  <a:pt x="1368" y="143"/>
                  <a:pt x="1368" y="143"/>
                  <a:pt x="1368" y="143"/>
                </a:cubicBezTo>
                <a:cubicBezTo>
                  <a:pt x="1367" y="143"/>
                  <a:pt x="1365" y="143"/>
                  <a:pt x="1364" y="142"/>
                </a:cubicBezTo>
                <a:cubicBezTo>
                  <a:pt x="1362" y="142"/>
                  <a:pt x="1361" y="141"/>
                  <a:pt x="1361" y="141"/>
                </a:cubicBezTo>
                <a:cubicBezTo>
                  <a:pt x="1360" y="141"/>
                  <a:pt x="1355" y="138"/>
                  <a:pt x="1350" y="138"/>
                </a:cubicBezTo>
                <a:cubicBezTo>
                  <a:pt x="1348" y="138"/>
                  <a:pt x="1343" y="135"/>
                  <a:pt x="1338" y="134"/>
                </a:cubicBezTo>
                <a:cubicBezTo>
                  <a:pt x="1337" y="134"/>
                  <a:pt x="1335" y="134"/>
                  <a:pt x="1333" y="134"/>
                </a:cubicBezTo>
                <a:cubicBezTo>
                  <a:pt x="1329" y="134"/>
                  <a:pt x="1326" y="134"/>
                  <a:pt x="1323" y="137"/>
                </a:cubicBezTo>
                <a:cubicBezTo>
                  <a:pt x="1322" y="138"/>
                  <a:pt x="1321" y="140"/>
                  <a:pt x="1319" y="141"/>
                </a:cubicBezTo>
                <a:cubicBezTo>
                  <a:pt x="1318" y="143"/>
                  <a:pt x="1316" y="143"/>
                  <a:pt x="1316" y="143"/>
                </a:cubicBezTo>
                <a:cubicBezTo>
                  <a:pt x="1316" y="143"/>
                  <a:pt x="1316" y="143"/>
                  <a:pt x="1316" y="143"/>
                </a:cubicBezTo>
                <a:cubicBezTo>
                  <a:pt x="1314" y="142"/>
                  <a:pt x="1314" y="142"/>
                  <a:pt x="1313" y="141"/>
                </a:cubicBezTo>
                <a:cubicBezTo>
                  <a:pt x="1312" y="140"/>
                  <a:pt x="1310" y="140"/>
                  <a:pt x="1309" y="140"/>
                </a:cubicBezTo>
                <a:cubicBezTo>
                  <a:pt x="1307" y="140"/>
                  <a:pt x="1306" y="140"/>
                  <a:pt x="1304" y="141"/>
                </a:cubicBezTo>
                <a:cubicBezTo>
                  <a:pt x="1303" y="141"/>
                  <a:pt x="1302" y="141"/>
                  <a:pt x="1301" y="141"/>
                </a:cubicBezTo>
                <a:cubicBezTo>
                  <a:pt x="1300" y="141"/>
                  <a:pt x="1298" y="141"/>
                  <a:pt x="1295" y="141"/>
                </a:cubicBezTo>
                <a:cubicBezTo>
                  <a:pt x="1294" y="141"/>
                  <a:pt x="1291" y="141"/>
                  <a:pt x="1290" y="143"/>
                </a:cubicBezTo>
                <a:cubicBezTo>
                  <a:pt x="1289" y="144"/>
                  <a:pt x="1289" y="144"/>
                  <a:pt x="1289" y="145"/>
                </a:cubicBezTo>
                <a:cubicBezTo>
                  <a:pt x="1288" y="144"/>
                  <a:pt x="1286" y="143"/>
                  <a:pt x="1283" y="142"/>
                </a:cubicBezTo>
                <a:cubicBezTo>
                  <a:pt x="1281" y="142"/>
                  <a:pt x="1279" y="141"/>
                  <a:pt x="1278" y="141"/>
                </a:cubicBezTo>
                <a:cubicBezTo>
                  <a:pt x="1275" y="141"/>
                  <a:pt x="1273" y="143"/>
                  <a:pt x="1272" y="144"/>
                </a:cubicBezTo>
                <a:cubicBezTo>
                  <a:pt x="1270" y="145"/>
                  <a:pt x="1269" y="146"/>
                  <a:pt x="1266" y="146"/>
                </a:cubicBezTo>
                <a:cubicBezTo>
                  <a:pt x="1264" y="147"/>
                  <a:pt x="1263" y="147"/>
                  <a:pt x="1261" y="147"/>
                </a:cubicBezTo>
                <a:cubicBezTo>
                  <a:pt x="1259" y="147"/>
                  <a:pt x="1256" y="146"/>
                  <a:pt x="1254" y="146"/>
                </a:cubicBezTo>
                <a:cubicBezTo>
                  <a:pt x="1252" y="146"/>
                  <a:pt x="1250" y="147"/>
                  <a:pt x="1248" y="149"/>
                </a:cubicBezTo>
                <a:cubicBezTo>
                  <a:pt x="1248" y="150"/>
                  <a:pt x="1247" y="151"/>
                  <a:pt x="1246" y="152"/>
                </a:cubicBezTo>
                <a:cubicBezTo>
                  <a:pt x="1246" y="152"/>
                  <a:pt x="1247" y="151"/>
                  <a:pt x="1247" y="150"/>
                </a:cubicBezTo>
                <a:cubicBezTo>
                  <a:pt x="1248" y="149"/>
                  <a:pt x="1249" y="147"/>
                  <a:pt x="1249" y="144"/>
                </a:cubicBezTo>
                <a:cubicBezTo>
                  <a:pt x="1249" y="143"/>
                  <a:pt x="1248" y="142"/>
                  <a:pt x="1247" y="141"/>
                </a:cubicBezTo>
                <a:cubicBezTo>
                  <a:pt x="1245" y="139"/>
                  <a:pt x="1243" y="139"/>
                  <a:pt x="1240" y="139"/>
                </a:cubicBezTo>
                <a:cubicBezTo>
                  <a:pt x="1238" y="139"/>
                  <a:pt x="1236" y="139"/>
                  <a:pt x="1234" y="140"/>
                </a:cubicBezTo>
                <a:cubicBezTo>
                  <a:pt x="1233" y="140"/>
                  <a:pt x="1231" y="140"/>
                  <a:pt x="1230" y="142"/>
                </a:cubicBezTo>
                <a:cubicBezTo>
                  <a:pt x="1229" y="144"/>
                  <a:pt x="1229" y="145"/>
                  <a:pt x="1229" y="147"/>
                </a:cubicBezTo>
                <a:cubicBezTo>
                  <a:pt x="1229" y="150"/>
                  <a:pt x="1229" y="153"/>
                  <a:pt x="1230" y="155"/>
                </a:cubicBezTo>
                <a:cubicBezTo>
                  <a:pt x="1230" y="155"/>
                  <a:pt x="1230" y="155"/>
                  <a:pt x="1230" y="156"/>
                </a:cubicBezTo>
                <a:cubicBezTo>
                  <a:pt x="1230" y="155"/>
                  <a:pt x="1228" y="154"/>
                  <a:pt x="1227" y="154"/>
                </a:cubicBezTo>
                <a:cubicBezTo>
                  <a:pt x="1227" y="154"/>
                  <a:pt x="1226" y="154"/>
                  <a:pt x="1226" y="154"/>
                </a:cubicBezTo>
                <a:cubicBezTo>
                  <a:pt x="1225" y="155"/>
                  <a:pt x="1224" y="155"/>
                  <a:pt x="1222" y="155"/>
                </a:cubicBezTo>
                <a:cubicBezTo>
                  <a:pt x="1223" y="155"/>
                  <a:pt x="1223" y="154"/>
                  <a:pt x="1223" y="153"/>
                </a:cubicBezTo>
                <a:cubicBezTo>
                  <a:pt x="1223" y="151"/>
                  <a:pt x="1221" y="150"/>
                  <a:pt x="1220" y="149"/>
                </a:cubicBezTo>
                <a:cubicBezTo>
                  <a:pt x="1216" y="147"/>
                  <a:pt x="1211" y="145"/>
                  <a:pt x="1204" y="143"/>
                </a:cubicBezTo>
                <a:cubicBezTo>
                  <a:pt x="1197" y="142"/>
                  <a:pt x="1189" y="142"/>
                  <a:pt x="1179" y="138"/>
                </a:cubicBezTo>
                <a:cubicBezTo>
                  <a:pt x="1168" y="133"/>
                  <a:pt x="1166" y="132"/>
                  <a:pt x="1161" y="130"/>
                </a:cubicBezTo>
                <a:cubicBezTo>
                  <a:pt x="1157" y="129"/>
                  <a:pt x="1139" y="126"/>
                  <a:pt x="1126" y="126"/>
                </a:cubicBezTo>
                <a:cubicBezTo>
                  <a:pt x="1123" y="126"/>
                  <a:pt x="1120" y="126"/>
                  <a:pt x="1118" y="126"/>
                </a:cubicBezTo>
                <a:cubicBezTo>
                  <a:pt x="1111" y="127"/>
                  <a:pt x="1100" y="131"/>
                  <a:pt x="1090" y="134"/>
                </a:cubicBezTo>
                <a:cubicBezTo>
                  <a:pt x="1085" y="135"/>
                  <a:pt x="1081" y="137"/>
                  <a:pt x="1077" y="138"/>
                </a:cubicBezTo>
                <a:cubicBezTo>
                  <a:pt x="1075" y="139"/>
                  <a:pt x="1074" y="139"/>
                  <a:pt x="1073" y="140"/>
                </a:cubicBezTo>
                <a:cubicBezTo>
                  <a:pt x="1071" y="140"/>
                  <a:pt x="1071" y="140"/>
                  <a:pt x="1070" y="141"/>
                </a:cubicBezTo>
                <a:cubicBezTo>
                  <a:pt x="1068" y="143"/>
                  <a:pt x="1067" y="145"/>
                  <a:pt x="1065" y="147"/>
                </a:cubicBezTo>
                <a:cubicBezTo>
                  <a:pt x="1064" y="150"/>
                  <a:pt x="1062" y="153"/>
                  <a:pt x="1059" y="155"/>
                </a:cubicBezTo>
                <a:cubicBezTo>
                  <a:pt x="1053" y="161"/>
                  <a:pt x="1041" y="174"/>
                  <a:pt x="1033" y="176"/>
                </a:cubicBezTo>
                <a:cubicBezTo>
                  <a:pt x="1028" y="177"/>
                  <a:pt x="1023" y="180"/>
                  <a:pt x="1019" y="183"/>
                </a:cubicBezTo>
                <a:cubicBezTo>
                  <a:pt x="1017" y="185"/>
                  <a:pt x="1015" y="186"/>
                  <a:pt x="1014" y="188"/>
                </a:cubicBezTo>
                <a:cubicBezTo>
                  <a:pt x="1013" y="189"/>
                  <a:pt x="1012" y="190"/>
                  <a:pt x="1012" y="192"/>
                </a:cubicBezTo>
                <a:cubicBezTo>
                  <a:pt x="1012" y="194"/>
                  <a:pt x="1013" y="196"/>
                  <a:pt x="1013" y="198"/>
                </a:cubicBezTo>
                <a:cubicBezTo>
                  <a:pt x="1014" y="201"/>
                  <a:pt x="1015" y="203"/>
                  <a:pt x="1015" y="204"/>
                </a:cubicBezTo>
                <a:cubicBezTo>
                  <a:pt x="1015" y="204"/>
                  <a:pt x="1014" y="205"/>
                  <a:pt x="1014" y="206"/>
                </a:cubicBezTo>
                <a:cubicBezTo>
                  <a:pt x="1014" y="208"/>
                  <a:pt x="1015" y="210"/>
                  <a:pt x="1017" y="213"/>
                </a:cubicBezTo>
                <a:cubicBezTo>
                  <a:pt x="1018" y="215"/>
                  <a:pt x="1020" y="218"/>
                  <a:pt x="1023" y="219"/>
                </a:cubicBezTo>
                <a:cubicBezTo>
                  <a:pt x="1026" y="221"/>
                  <a:pt x="1029" y="221"/>
                  <a:pt x="1032" y="221"/>
                </a:cubicBezTo>
                <a:cubicBezTo>
                  <a:pt x="1033" y="221"/>
                  <a:pt x="1034" y="221"/>
                  <a:pt x="1035" y="221"/>
                </a:cubicBezTo>
                <a:cubicBezTo>
                  <a:pt x="1035" y="221"/>
                  <a:pt x="1035" y="221"/>
                  <a:pt x="1035" y="221"/>
                </a:cubicBezTo>
                <a:cubicBezTo>
                  <a:pt x="1033" y="222"/>
                  <a:pt x="1031" y="223"/>
                  <a:pt x="1030" y="225"/>
                </a:cubicBezTo>
                <a:cubicBezTo>
                  <a:pt x="1029" y="228"/>
                  <a:pt x="1028" y="231"/>
                  <a:pt x="1028" y="235"/>
                </a:cubicBezTo>
                <a:cubicBezTo>
                  <a:pt x="1028" y="237"/>
                  <a:pt x="1028" y="239"/>
                  <a:pt x="1029" y="240"/>
                </a:cubicBezTo>
                <a:cubicBezTo>
                  <a:pt x="1029" y="241"/>
                  <a:pt x="1030" y="242"/>
                  <a:pt x="1030" y="242"/>
                </a:cubicBezTo>
                <a:cubicBezTo>
                  <a:pt x="1029" y="242"/>
                  <a:pt x="1027" y="242"/>
                  <a:pt x="1025" y="242"/>
                </a:cubicBezTo>
                <a:cubicBezTo>
                  <a:pt x="1022" y="242"/>
                  <a:pt x="1019" y="243"/>
                  <a:pt x="1016" y="245"/>
                </a:cubicBezTo>
                <a:cubicBezTo>
                  <a:pt x="1013" y="248"/>
                  <a:pt x="1008" y="253"/>
                  <a:pt x="1006" y="255"/>
                </a:cubicBezTo>
                <a:cubicBezTo>
                  <a:pt x="1005" y="255"/>
                  <a:pt x="1003" y="256"/>
                  <a:pt x="1001" y="256"/>
                </a:cubicBezTo>
                <a:cubicBezTo>
                  <a:pt x="1000" y="256"/>
                  <a:pt x="999" y="257"/>
                  <a:pt x="998" y="257"/>
                </a:cubicBezTo>
                <a:cubicBezTo>
                  <a:pt x="998" y="257"/>
                  <a:pt x="998" y="256"/>
                  <a:pt x="998" y="256"/>
                </a:cubicBezTo>
                <a:cubicBezTo>
                  <a:pt x="997" y="251"/>
                  <a:pt x="993" y="245"/>
                  <a:pt x="987" y="242"/>
                </a:cubicBezTo>
                <a:cubicBezTo>
                  <a:pt x="986" y="241"/>
                  <a:pt x="984" y="238"/>
                  <a:pt x="982" y="235"/>
                </a:cubicBezTo>
                <a:cubicBezTo>
                  <a:pt x="980" y="232"/>
                  <a:pt x="978" y="229"/>
                  <a:pt x="976" y="227"/>
                </a:cubicBezTo>
                <a:cubicBezTo>
                  <a:pt x="976" y="227"/>
                  <a:pt x="976" y="227"/>
                  <a:pt x="976" y="227"/>
                </a:cubicBezTo>
                <a:cubicBezTo>
                  <a:pt x="976" y="226"/>
                  <a:pt x="977" y="224"/>
                  <a:pt x="977" y="220"/>
                </a:cubicBezTo>
                <a:cubicBezTo>
                  <a:pt x="977" y="219"/>
                  <a:pt x="977" y="217"/>
                  <a:pt x="976" y="216"/>
                </a:cubicBezTo>
                <a:cubicBezTo>
                  <a:pt x="974" y="213"/>
                  <a:pt x="972" y="212"/>
                  <a:pt x="970" y="211"/>
                </a:cubicBezTo>
                <a:cubicBezTo>
                  <a:pt x="969" y="211"/>
                  <a:pt x="967" y="210"/>
                  <a:pt x="966" y="209"/>
                </a:cubicBezTo>
                <a:cubicBezTo>
                  <a:pt x="964" y="208"/>
                  <a:pt x="963" y="207"/>
                  <a:pt x="961" y="207"/>
                </a:cubicBezTo>
                <a:cubicBezTo>
                  <a:pt x="957" y="207"/>
                  <a:pt x="955" y="211"/>
                  <a:pt x="953" y="213"/>
                </a:cubicBezTo>
                <a:cubicBezTo>
                  <a:pt x="953" y="214"/>
                  <a:pt x="952" y="214"/>
                  <a:pt x="952" y="214"/>
                </a:cubicBezTo>
                <a:cubicBezTo>
                  <a:pt x="952" y="214"/>
                  <a:pt x="950" y="213"/>
                  <a:pt x="948" y="213"/>
                </a:cubicBezTo>
                <a:cubicBezTo>
                  <a:pt x="947" y="213"/>
                  <a:pt x="946" y="213"/>
                  <a:pt x="946" y="213"/>
                </a:cubicBezTo>
                <a:cubicBezTo>
                  <a:pt x="943" y="214"/>
                  <a:pt x="942" y="217"/>
                  <a:pt x="942" y="220"/>
                </a:cubicBezTo>
                <a:cubicBezTo>
                  <a:pt x="942" y="222"/>
                  <a:pt x="943" y="225"/>
                  <a:pt x="944" y="227"/>
                </a:cubicBezTo>
                <a:cubicBezTo>
                  <a:pt x="945" y="228"/>
                  <a:pt x="945" y="229"/>
                  <a:pt x="946" y="230"/>
                </a:cubicBezTo>
                <a:cubicBezTo>
                  <a:pt x="945" y="230"/>
                  <a:pt x="944" y="230"/>
                  <a:pt x="944" y="230"/>
                </a:cubicBezTo>
                <a:cubicBezTo>
                  <a:pt x="943" y="230"/>
                  <a:pt x="942" y="230"/>
                  <a:pt x="941" y="230"/>
                </a:cubicBezTo>
                <a:cubicBezTo>
                  <a:pt x="938" y="231"/>
                  <a:pt x="936" y="233"/>
                  <a:pt x="935" y="235"/>
                </a:cubicBezTo>
                <a:cubicBezTo>
                  <a:pt x="935" y="235"/>
                  <a:pt x="934" y="236"/>
                  <a:pt x="934" y="236"/>
                </a:cubicBezTo>
                <a:cubicBezTo>
                  <a:pt x="934" y="236"/>
                  <a:pt x="934" y="236"/>
                  <a:pt x="934" y="236"/>
                </a:cubicBezTo>
                <a:cubicBezTo>
                  <a:pt x="932" y="236"/>
                  <a:pt x="931" y="237"/>
                  <a:pt x="929" y="237"/>
                </a:cubicBezTo>
                <a:cubicBezTo>
                  <a:pt x="927" y="238"/>
                  <a:pt x="926" y="240"/>
                  <a:pt x="926" y="243"/>
                </a:cubicBezTo>
                <a:cubicBezTo>
                  <a:pt x="926" y="243"/>
                  <a:pt x="926" y="244"/>
                  <a:pt x="926" y="245"/>
                </a:cubicBezTo>
                <a:cubicBezTo>
                  <a:pt x="927" y="247"/>
                  <a:pt x="928" y="249"/>
                  <a:pt x="928" y="250"/>
                </a:cubicBezTo>
                <a:cubicBezTo>
                  <a:pt x="928" y="250"/>
                  <a:pt x="928" y="250"/>
                  <a:pt x="928" y="250"/>
                </a:cubicBezTo>
                <a:cubicBezTo>
                  <a:pt x="928" y="250"/>
                  <a:pt x="928" y="250"/>
                  <a:pt x="927" y="250"/>
                </a:cubicBezTo>
                <a:cubicBezTo>
                  <a:pt x="926" y="251"/>
                  <a:pt x="925" y="253"/>
                  <a:pt x="925" y="255"/>
                </a:cubicBezTo>
                <a:cubicBezTo>
                  <a:pt x="925" y="257"/>
                  <a:pt x="926" y="259"/>
                  <a:pt x="927" y="261"/>
                </a:cubicBezTo>
                <a:cubicBezTo>
                  <a:pt x="928" y="262"/>
                  <a:pt x="930" y="264"/>
                  <a:pt x="933" y="264"/>
                </a:cubicBezTo>
                <a:cubicBezTo>
                  <a:pt x="933" y="264"/>
                  <a:pt x="933" y="264"/>
                  <a:pt x="934" y="264"/>
                </a:cubicBezTo>
                <a:cubicBezTo>
                  <a:pt x="939" y="264"/>
                  <a:pt x="943" y="261"/>
                  <a:pt x="945" y="259"/>
                </a:cubicBezTo>
                <a:cubicBezTo>
                  <a:pt x="949" y="257"/>
                  <a:pt x="955" y="254"/>
                  <a:pt x="955" y="247"/>
                </a:cubicBezTo>
                <a:cubicBezTo>
                  <a:pt x="955" y="244"/>
                  <a:pt x="955" y="241"/>
                  <a:pt x="954" y="239"/>
                </a:cubicBezTo>
                <a:cubicBezTo>
                  <a:pt x="954" y="239"/>
                  <a:pt x="955" y="239"/>
                  <a:pt x="955" y="239"/>
                </a:cubicBezTo>
                <a:cubicBezTo>
                  <a:pt x="956" y="237"/>
                  <a:pt x="956" y="237"/>
                  <a:pt x="956" y="237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57" y="240"/>
                  <a:pt x="960" y="241"/>
                  <a:pt x="963" y="242"/>
                </a:cubicBezTo>
                <a:cubicBezTo>
                  <a:pt x="963" y="243"/>
                  <a:pt x="964" y="243"/>
                  <a:pt x="964" y="243"/>
                </a:cubicBezTo>
                <a:cubicBezTo>
                  <a:pt x="962" y="244"/>
                  <a:pt x="960" y="246"/>
                  <a:pt x="959" y="248"/>
                </a:cubicBezTo>
                <a:cubicBezTo>
                  <a:pt x="956" y="250"/>
                  <a:pt x="954" y="253"/>
                  <a:pt x="953" y="255"/>
                </a:cubicBezTo>
                <a:cubicBezTo>
                  <a:pt x="953" y="256"/>
                  <a:pt x="953" y="256"/>
                  <a:pt x="953" y="256"/>
                </a:cubicBezTo>
                <a:cubicBezTo>
                  <a:pt x="954" y="260"/>
                  <a:pt x="956" y="262"/>
                  <a:pt x="958" y="263"/>
                </a:cubicBezTo>
                <a:cubicBezTo>
                  <a:pt x="959" y="263"/>
                  <a:pt x="960" y="264"/>
                  <a:pt x="960" y="264"/>
                </a:cubicBezTo>
                <a:cubicBezTo>
                  <a:pt x="960" y="265"/>
                  <a:pt x="960" y="265"/>
                  <a:pt x="960" y="266"/>
                </a:cubicBezTo>
                <a:cubicBezTo>
                  <a:pt x="960" y="268"/>
                  <a:pt x="961" y="270"/>
                  <a:pt x="962" y="270"/>
                </a:cubicBezTo>
                <a:cubicBezTo>
                  <a:pt x="963" y="270"/>
                  <a:pt x="963" y="271"/>
                  <a:pt x="964" y="271"/>
                </a:cubicBezTo>
                <a:cubicBezTo>
                  <a:pt x="967" y="270"/>
                  <a:pt x="968" y="269"/>
                  <a:pt x="969" y="268"/>
                </a:cubicBezTo>
                <a:cubicBezTo>
                  <a:pt x="970" y="267"/>
                  <a:pt x="970" y="266"/>
                  <a:pt x="971" y="266"/>
                </a:cubicBezTo>
                <a:cubicBezTo>
                  <a:pt x="974" y="266"/>
                  <a:pt x="981" y="269"/>
                  <a:pt x="986" y="269"/>
                </a:cubicBezTo>
                <a:cubicBezTo>
                  <a:pt x="982" y="270"/>
                  <a:pt x="978" y="271"/>
                  <a:pt x="975" y="272"/>
                </a:cubicBezTo>
                <a:cubicBezTo>
                  <a:pt x="972" y="272"/>
                  <a:pt x="970" y="274"/>
                  <a:pt x="968" y="275"/>
                </a:cubicBezTo>
                <a:cubicBezTo>
                  <a:pt x="967" y="275"/>
                  <a:pt x="966" y="276"/>
                  <a:pt x="963" y="276"/>
                </a:cubicBezTo>
                <a:cubicBezTo>
                  <a:pt x="961" y="276"/>
                  <a:pt x="959" y="277"/>
                  <a:pt x="958" y="278"/>
                </a:cubicBezTo>
                <a:cubicBezTo>
                  <a:pt x="957" y="278"/>
                  <a:pt x="955" y="279"/>
                  <a:pt x="955" y="281"/>
                </a:cubicBezTo>
                <a:cubicBezTo>
                  <a:pt x="955" y="283"/>
                  <a:pt x="956" y="284"/>
                  <a:pt x="957" y="285"/>
                </a:cubicBezTo>
                <a:cubicBezTo>
                  <a:pt x="959" y="286"/>
                  <a:pt x="960" y="286"/>
                  <a:pt x="961" y="286"/>
                </a:cubicBezTo>
                <a:cubicBezTo>
                  <a:pt x="964" y="287"/>
                  <a:pt x="968" y="288"/>
                  <a:pt x="971" y="290"/>
                </a:cubicBezTo>
                <a:cubicBezTo>
                  <a:pt x="974" y="292"/>
                  <a:pt x="976" y="294"/>
                  <a:pt x="976" y="295"/>
                </a:cubicBezTo>
                <a:cubicBezTo>
                  <a:pt x="976" y="296"/>
                  <a:pt x="976" y="297"/>
                  <a:pt x="976" y="297"/>
                </a:cubicBezTo>
                <a:cubicBezTo>
                  <a:pt x="976" y="301"/>
                  <a:pt x="975" y="306"/>
                  <a:pt x="973" y="310"/>
                </a:cubicBezTo>
                <a:cubicBezTo>
                  <a:pt x="973" y="310"/>
                  <a:pt x="973" y="310"/>
                  <a:pt x="973" y="310"/>
                </a:cubicBezTo>
                <a:cubicBezTo>
                  <a:pt x="973" y="310"/>
                  <a:pt x="972" y="310"/>
                  <a:pt x="970" y="310"/>
                </a:cubicBezTo>
                <a:cubicBezTo>
                  <a:pt x="966" y="310"/>
                  <a:pt x="962" y="309"/>
                  <a:pt x="958" y="309"/>
                </a:cubicBezTo>
                <a:cubicBezTo>
                  <a:pt x="955" y="309"/>
                  <a:pt x="948" y="308"/>
                  <a:pt x="943" y="308"/>
                </a:cubicBezTo>
                <a:cubicBezTo>
                  <a:pt x="940" y="308"/>
                  <a:pt x="937" y="309"/>
                  <a:pt x="935" y="310"/>
                </a:cubicBezTo>
                <a:cubicBezTo>
                  <a:pt x="931" y="312"/>
                  <a:pt x="930" y="317"/>
                  <a:pt x="930" y="322"/>
                </a:cubicBezTo>
                <a:cubicBezTo>
                  <a:pt x="930" y="325"/>
                  <a:pt x="931" y="329"/>
                  <a:pt x="931" y="331"/>
                </a:cubicBezTo>
                <a:cubicBezTo>
                  <a:pt x="932" y="332"/>
                  <a:pt x="932" y="333"/>
                  <a:pt x="932" y="334"/>
                </a:cubicBezTo>
                <a:cubicBezTo>
                  <a:pt x="932" y="336"/>
                  <a:pt x="931" y="337"/>
                  <a:pt x="930" y="338"/>
                </a:cubicBezTo>
                <a:cubicBezTo>
                  <a:pt x="928" y="340"/>
                  <a:pt x="927" y="343"/>
                  <a:pt x="927" y="345"/>
                </a:cubicBezTo>
                <a:cubicBezTo>
                  <a:pt x="927" y="347"/>
                  <a:pt x="928" y="350"/>
                  <a:pt x="930" y="351"/>
                </a:cubicBezTo>
                <a:cubicBezTo>
                  <a:pt x="931" y="352"/>
                  <a:pt x="932" y="354"/>
                  <a:pt x="933" y="355"/>
                </a:cubicBezTo>
                <a:cubicBezTo>
                  <a:pt x="934" y="357"/>
                  <a:pt x="934" y="359"/>
                  <a:pt x="937" y="360"/>
                </a:cubicBezTo>
                <a:cubicBezTo>
                  <a:pt x="938" y="360"/>
                  <a:pt x="938" y="360"/>
                  <a:pt x="938" y="360"/>
                </a:cubicBezTo>
                <a:cubicBezTo>
                  <a:pt x="940" y="360"/>
                  <a:pt x="942" y="360"/>
                  <a:pt x="944" y="360"/>
                </a:cubicBezTo>
                <a:cubicBezTo>
                  <a:pt x="945" y="360"/>
                  <a:pt x="946" y="360"/>
                  <a:pt x="946" y="360"/>
                </a:cubicBezTo>
                <a:cubicBezTo>
                  <a:pt x="947" y="361"/>
                  <a:pt x="948" y="363"/>
                  <a:pt x="949" y="365"/>
                </a:cubicBezTo>
                <a:cubicBezTo>
                  <a:pt x="950" y="366"/>
                  <a:pt x="950" y="367"/>
                  <a:pt x="951" y="367"/>
                </a:cubicBezTo>
                <a:cubicBezTo>
                  <a:pt x="951" y="368"/>
                  <a:pt x="951" y="368"/>
                  <a:pt x="951" y="368"/>
                </a:cubicBezTo>
                <a:cubicBezTo>
                  <a:pt x="951" y="368"/>
                  <a:pt x="951" y="368"/>
                  <a:pt x="951" y="368"/>
                </a:cubicBezTo>
                <a:cubicBezTo>
                  <a:pt x="948" y="370"/>
                  <a:pt x="945" y="372"/>
                  <a:pt x="943" y="374"/>
                </a:cubicBezTo>
                <a:cubicBezTo>
                  <a:pt x="941" y="375"/>
                  <a:pt x="940" y="376"/>
                  <a:pt x="940" y="377"/>
                </a:cubicBezTo>
                <a:cubicBezTo>
                  <a:pt x="939" y="377"/>
                  <a:pt x="939" y="377"/>
                  <a:pt x="939" y="377"/>
                </a:cubicBezTo>
                <a:cubicBezTo>
                  <a:pt x="938" y="377"/>
                  <a:pt x="937" y="378"/>
                  <a:pt x="937" y="378"/>
                </a:cubicBezTo>
                <a:cubicBezTo>
                  <a:pt x="934" y="380"/>
                  <a:pt x="931" y="385"/>
                  <a:pt x="929" y="391"/>
                </a:cubicBezTo>
                <a:cubicBezTo>
                  <a:pt x="927" y="396"/>
                  <a:pt x="927" y="401"/>
                  <a:pt x="927" y="404"/>
                </a:cubicBezTo>
                <a:cubicBezTo>
                  <a:pt x="927" y="407"/>
                  <a:pt x="926" y="408"/>
                  <a:pt x="925" y="409"/>
                </a:cubicBezTo>
                <a:cubicBezTo>
                  <a:pt x="920" y="412"/>
                  <a:pt x="910" y="418"/>
                  <a:pt x="906" y="423"/>
                </a:cubicBezTo>
                <a:cubicBezTo>
                  <a:pt x="903" y="426"/>
                  <a:pt x="901" y="431"/>
                  <a:pt x="899" y="437"/>
                </a:cubicBezTo>
                <a:cubicBezTo>
                  <a:pt x="897" y="442"/>
                  <a:pt x="894" y="448"/>
                  <a:pt x="892" y="451"/>
                </a:cubicBezTo>
                <a:cubicBezTo>
                  <a:pt x="890" y="454"/>
                  <a:pt x="890" y="457"/>
                  <a:pt x="890" y="460"/>
                </a:cubicBezTo>
                <a:cubicBezTo>
                  <a:pt x="890" y="465"/>
                  <a:pt x="892" y="470"/>
                  <a:pt x="893" y="472"/>
                </a:cubicBezTo>
                <a:cubicBezTo>
                  <a:pt x="893" y="475"/>
                  <a:pt x="895" y="479"/>
                  <a:pt x="895" y="483"/>
                </a:cubicBezTo>
                <a:cubicBezTo>
                  <a:pt x="895" y="486"/>
                  <a:pt x="894" y="488"/>
                  <a:pt x="892" y="491"/>
                </a:cubicBezTo>
                <a:cubicBezTo>
                  <a:pt x="890" y="495"/>
                  <a:pt x="888" y="499"/>
                  <a:pt x="887" y="501"/>
                </a:cubicBezTo>
                <a:cubicBezTo>
                  <a:pt x="887" y="502"/>
                  <a:pt x="887" y="502"/>
                  <a:pt x="886" y="503"/>
                </a:cubicBezTo>
                <a:cubicBezTo>
                  <a:pt x="886" y="503"/>
                  <a:pt x="886" y="503"/>
                  <a:pt x="886" y="503"/>
                </a:cubicBezTo>
                <a:cubicBezTo>
                  <a:pt x="886" y="503"/>
                  <a:pt x="886" y="503"/>
                  <a:pt x="885" y="503"/>
                </a:cubicBezTo>
                <a:cubicBezTo>
                  <a:pt x="884" y="504"/>
                  <a:pt x="884" y="505"/>
                  <a:pt x="884" y="506"/>
                </a:cubicBezTo>
                <a:cubicBezTo>
                  <a:pt x="884" y="507"/>
                  <a:pt x="885" y="508"/>
                  <a:pt x="885" y="508"/>
                </a:cubicBezTo>
                <a:cubicBezTo>
                  <a:pt x="886" y="510"/>
                  <a:pt x="888" y="511"/>
                  <a:pt x="888" y="514"/>
                </a:cubicBezTo>
                <a:cubicBezTo>
                  <a:pt x="888" y="514"/>
                  <a:pt x="888" y="515"/>
                  <a:pt x="888" y="515"/>
                </a:cubicBezTo>
                <a:cubicBezTo>
                  <a:pt x="888" y="517"/>
                  <a:pt x="887" y="520"/>
                  <a:pt x="887" y="522"/>
                </a:cubicBezTo>
                <a:cubicBezTo>
                  <a:pt x="887" y="526"/>
                  <a:pt x="889" y="530"/>
                  <a:pt x="894" y="532"/>
                </a:cubicBezTo>
                <a:cubicBezTo>
                  <a:pt x="903" y="538"/>
                  <a:pt x="906" y="541"/>
                  <a:pt x="909" y="548"/>
                </a:cubicBezTo>
                <a:cubicBezTo>
                  <a:pt x="912" y="556"/>
                  <a:pt x="923" y="567"/>
                  <a:pt x="924" y="567"/>
                </a:cubicBezTo>
                <a:cubicBezTo>
                  <a:pt x="924" y="567"/>
                  <a:pt x="932" y="576"/>
                  <a:pt x="936" y="580"/>
                </a:cubicBezTo>
                <a:cubicBezTo>
                  <a:pt x="938" y="582"/>
                  <a:pt x="940" y="583"/>
                  <a:pt x="942" y="583"/>
                </a:cubicBezTo>
                <a:cubicBezTo>
                  <a:pt x="944" y="583"/>
                  <a:pt x="945" y="581"/>
                  <a:pt x="946" y="580"/>
                </a:cubicBezTo>
                <a:cubicBezTo>
                  <a:pt x="947" y="579"/>
                  <a:pt x="947" y="578"/>
                  <a:pt x="947" y="576"/>
                </a:cubicBezTo>
                <a:cubicBezTo>
                  <a:pt x="947" y="576"/>
                  <a:pt x="948" y="575"/>
                  <a:pt x="950" y="575"/>
                </a:cubicBezTo>
                <a:cubicBezTo>
                  <a:pt x="952" y="574"/>
                  <a:pt x="955" y="574"/>
                  <a:pt x="958" y="574"/>
                </a:cubicBezTo>
                <a:cubicBezTo>
                  <a:pt x="963" y="574"/>
                  <a:pt x="967" y="575"/>
                  <a:pt x="972" y="575"/>
                </a:cubicBezTo>
                <a:cubicBezTo>
                  <a:pt x="973" y="575"/>
                  <a:pt x="975" y="575"/>
                  <a:pt x="977" y="574"/>
                </a:cubicBezTo>
                <a:cubicBezTo>
                  <a:pt x="984" y="573"/>
                  <a:pt x="991" y="568"/>
                  <a:pt x="993" y="567"/>
                </a:cubicBezTo>
                <a:cubicBezTo>
                  <a:pt x="995" y="566"/>
                  <a:pt x="1000" y="562"/>
                  <a:pt x="1003" y="562"/>
                </a:cubicBezTo>
                <a:cubicBezTo>
                  <a:pt x="1005" y="562"/>
                  <a:pt x="1006" y="563"/>
                  <a:pt x="1007" y="564"/>
                </a:cubicBezTo>
                <a:cubicBezTo>
                  <a:pt x="1010" y="566"/>
                  <a:pt x="1011" y="568"/>
                  <a:pt x="1012" y="570"/>
                </a:cubicBezTo>
                <a:cubicBezTo>
                  <a:pt x="1013" y="573"/>
                  <a:pt x="1013" y="575"/>
                  <a:pt x="1015" y="578"/>
                </a:cubicBezTo>
                <a:cubicBezTo>
                  <a:pt x="1017" y="580"/>
                  <a:pt x="1019" y="581"/>
                  <a:pt x="1022" y="581"/>
                </a:cubicBezTo>
                <a:cubicBezTo>
                  <a:pt x="1026" y="581"/>
                  <a:pt x="1029" y="579"/>
                  <a:pt x="1032" y="576"/>
                </a:cubicBezTo>
                <a:cubicBezTo>
                  <a:pt x="1033" y="576"/>
                  <a:pt x="1033" y="575"/>
                  <a:pt x="1033" y="575"/>
                </a:cubicBezTo>
                <a:cubicBezTo>
                  <a:pt x="1034" y="575"/>
                  <a:pt x="1035" y="576"/>
                  <a:pt x="1037" y="577"/>
                </a:cubicBezTo>
                <a:cubicBezTo>
                  <a:pt x="1040" y="579"/>
                  <a:pt x="1041" y="581"/>
                  <a:pt x="1041" y="582"/>
                </a:cubicBezTo>
                <a:cubicBezTo>
                  <a:pt x="1041" y="583"/>
                  <a:pt x="1041" y="584"/>
                  <a:pt x="1039" y="586"/>
                </a:cubicBezTo>
                <a:cubicBezTo>
                  <a:pt x="1036" y="589"/>
                  <a:pt x="1036" y="593"/>
                  <a:pt x="1035" y="597"/>
                </a:cubicBezTo>
                <a:cubicBezTo>
                  <a:pt x="1035" y="600"/>
                  <a:pt x="1035" y="604"/>
                  <a:pt x="1034" y="608"/>
                </a:cubicBezTo>
                <a:cubicBezTo>
                  <a:pt x="1033" y="611"/>
                  <a:pt x="1032" y="613"/>
                  <a:pt x="1032" y="615"/>
                </a:cubicBezTo>
                <a:cubicBezTo>
                  <a:pt x="1032" y="617"/>
                  <a:pt x="1033" y="619"/>
                  <a:pt x="1034" y="620"/>
                </a:cubicBezTo>
                <a:cubicBezTo>
                  <a:pt x="1035" y="621"/>
                  <a:pt x="1036" y="622"/>
                  <a:pt x="1038" y="623"/>
                </a:cubicBezTo>
                <a:cubicBezTo>
                  <a:pt x="1039" y="624"/>
                  <a:pt x="1043" y="630"/>
                  <a:pt x="1047" y="636"/>
                </a:cubicBezTo>
                <a:cubicBezTo>
                  <a:pt x="1050" y="642"/>
                  <a:pt x="1053" y="648"/>
                  <a:pt x="1055" y="651"/>
                </a:cubicBezTo>
                <a:cubicBezTo>
                  <a:pt x="1055" y="651"/>
                  <a:pt x="1055" y="653"/>
                  <a:pt x="1055" y="655"/>
                </a:cubicBezTo>
                <a:cubicBezTo>
                  <a:pt x="1055" y="657"/>
                  <a:pt x="1055" y="660"/>
                  <a:pt x="1055" y="663"/>
                </a:cubicBezTo>
                <a:cubicBezTo>
                  <a:pt x="1055" y="666"/>
                  <a:pt x="1055" y="670"/>
                  <a:pt x="1057" y="673"/>
                </a:cubicBezTo>
                <a:cubicBezTo>
                  <a:pt x="1059" y="678"/>
                  <a:pt x="1061" y="681"/>
                  <a:pt x="1061" y="683"/>
                </a:cubicBezTo>
                <a:cubicBezTo>
                  <a:pt x="1061" y="684"/>
                  <a:pt x="1061" y="684"/>
                  <a:pt x="1060" y="685"/>
                </a:cubicBezTo>
                <a:cubicBezTo>
                  <a:pt x="1056" y="688"/>
                  <a:pt x="1049" y="695"/>
                  <a:pt x="1048" y="708"/>
                </a:cubicBezTo>
                <a:cubicBezTo>
                  <a:pt x="1048" y="709"/>
                  <a:pt x="1048" y="710"/>
                  <a:pt x="1048" y="711"/>
                </a:cubicBezTo>
                <a:cubicBezTo>
                  <a:pt x="1048" y="721"/>
                  <a:pt x="1051" y="728"/>
                  <a:pt x="1052" y="732"/>
                </a:cubicBezTo>
                <a:cubicBezTo>
                  <a:pt x="1054" y="736"/>
                  <a:pt x="1059" y="747"/>
                  <a:pt x="1062" y="751"/>
                </a:cubicBezTo>
                <a:cubicBezTo>
                  <a:pt x="1064" y="754"/>
                  <a:pt x="1067" y="764"/>
                  <a:pt x="1067" y="770"/>
                </a:cubicBezTo>
                <a:cubicBezTo>
                  <a:pt x="1067" y="771"/>
                  <a:pt x="1067" y="772"/>
                  <a:pt x="1067" y="773"/>
                </a:cubicBezTo>
                <a:cubicBezTo>
                  <a:pt x="1067" y="775"/>
                  <a:pt x="1067" y="777"/>
                  <a:pt x="1067" y="779"/>
                </a:cubicBezTo>
                <a:cubicBezTo>
                  <a:pt x="1067" y="783"/>
                  <a:pt x="1067" y="786"/>
                  <a:pt x="1069" y="788"/>
                </a:cubicBezTo>
                <a:cubicBezTo>
                  <a:pt x="1071" y="791"/>
                  <a:pt x="1072" y="797"/>
                  <a:pt x="1077" y="802"/>
                </a:cubicBezTo>
                <a:cubicBezTo>
                  <a:pt x="1079" y="803"/>
                  <a:pt x="1080" y="807"/>
                  <a:pt x="1081" y="810"/>
                </a:cubicBezTo>
                <a:cubicBezTo>
                  <a:pt x="1082" y="812"/>
                  <a:pt x="1082" y="815"/>
                  <a:pt x="1082" y="815"/>
                </a:cubicBezTo>
                <a:cubicBezTo>
                  <a:pt x="1082" y="815"/>
                  <a:pt x="1082" y="815"/>
                  <a:pt x="1082" y="815"/>
                </a:cubicBezTo>
                <a:cubicBezTo>
                  <a:pt x="1082" y="815"/>
                  <a:pt x="1083" y="816"/>
                  <a:pt x="1083" y="818"/>
                </a:cubicBezTo>
                <a:cubicBezTo>
                  <a:pt x="1083" y="819"/>
                  <a:pt x="1084" y="822"/>
                  <a:pt x="1084" y="825"/>
                </a:cubicBezTo>
                <a:cubicBezTo>
                  <a:pt x="1084" y="828"/>
                  <a:pt x="1085" y="831"/>
                  <a:pt x="1086" y="833"/>
                </a:cubicBezTo>
                <a:cubicBezTo>
                  <a:pt x="1086" y="836"/>
                  <a:pt x="1088" y="838"/>
                  <a:pt x="1091" y="840"/>
                </a:cubicBezTo>
                <a:cubicBezTo>
                  <a:pt x="1094" y="841"/>
                  <a:pt x="1096" y="843"/>
                  <a:pt x="1099" y="843"/>
                </a:cubicBezTo>
                <a:cubicBezTo>
                  <a:pt x="1099" y="843"/>
                  <a:pt x="1099" y="843"/>
                  <a:pt x="1099" y="843"/>
                </a:cubicBezTo>
                <a:cubicBezTo>
                  <a:pt x="1101" y="843"/>
                  <a:pt x="1103" y="842"/>
                  <a:pt x="1105" y="840"/>
                </a:cubicBezTo>
                <a:cubicBezTo>
                  <a:pt x="1105" y="840"/>
                  <a:pt x="1105" y="839"/>
                  <a:pt x="1106" y="839"/>
                </a:cubicBezTo>
                <a:cubicBezTo>
                  <a:pt x="1109" y="838"/>
                  <a:pt x="1114" y="838"/>
                  <a:pt x="1118" y="838"/>
                </a:cubicBezTo>
                <a:cubicBezTo>
                  <a:pt x="1120" y="838"/>
                  <a:pt x="1122" y="838"/>
                  <a:pt x="1123" y="838"/>
                </a:cubicBezTo>
                <a:cubicBezTo>
                  <a:pt x="1124" y="838"/>
                  <a:pt x="1124" y="838"/>
                  <a:pt x="1124" y="838"/>
                </a:cubicBezTo>
                <a:cubicBezTo>
                  <a:pt x="1131" y="838"/>
                  <a:pt x="1138" y="834"/>
                  <a:pt x="1144" y="829"/>
                </a:cubicBezTo>
                <a:cubicBezTo>
                  <a:pt x="1151" y="823"/>
                  <a:pt x="1160" y="809"/>
                  <a:pt x="1163" y="806"/>
                </a:cubicBezTo>
                <a:cubicBezTo>
                  <a:pt x="1165" y="804"/>
                  <a:pt x="1167" y="801"/>
                  <a:pt x="1170" y="798"/>
                </a:cubicBezTo>
                <a:cubicBezTo>
                  <a:pt x="1172" y="795"/>
                  <a:pt x="1174" y="792"/>
                  <a:pt x="1174" y="789"/>
                </a:cubicBezTo>
                <a:cubicBezTo>
                  <a:pt x="1174" y="788"/>
                  <a:pt x="1174" y="788"/>
                  <a:pt x="1174" y="788"/>
                </a:cubicBezTo>
                <a:cubicBezTo>
                  <a:pt x="1173" y="785"/>
                  <a:pt x="1173" y="782"/>
                  <a:pt x="1173" y="781"/>
                </a:cubicBezTo>
                <a:cubicBezTo>
                  <a:pt x="1173" y="780"/>
                  <a:pt x="1173" y="779"/>
                  <a:pt x="1174" y="779"/>
                </a:cubicBezTo>
                <a:cubicBezTo>
                  <a:pt x="1175" y="778"/>
                  <a:pt x="1179" y="776"/>
                  <a:pt x="1182" y="774"/>
                </a:cubicBezTo>
                <a:cubicBezTo>
                  <a:pt x="1185" y="772"/>
                  <a:pt x="1187" y="770"/>
                  <a:pt x="1188" y="767"/>
                </a:cubicBezTo>
                <a:cubicBezTo>
                  <a:pt x="1188" y="766"/>
                  <a:pt x="1188" y="766"/>
                  <a:pt x="1188" y="766"/>
                </a:cubicBezTo>
                <a:cubicBezTo>
                  <a:pt x="1188" y="760"/>
                  <a:pt x="1185" y="748"/>
                  <a:pt x="1184" y="745"/>
                </a:cubicBezTo>
                <a:cubicBezTo>
                  <a:pt x="1184" y="745"/>
                  <a:pt x="1184" y="745"/>
                  <a:pt x="1184" y="745"/>
                </a:cubicBezTo>
                <a:cubicBezTo>
                  <a:pt x="1184" y="743"/>
                  <a:pt x="1186" y="738"/>
                  <a:pt x="1190" y="734"/>
                </a:cubicBezTo>
                <a:cubicBezTo>
                  <a:pt x="1191" y="731"/>
                  <a:pt x="1195" y="729"/>
                  <a:pt x="1198" y="727"/>
                </a:cubicBezTo>
                <a:cubicBezTo>
                  <a:pt x="1200" y="726"/>
                  <a:pt x="1202" y="725"/>
                  <a:pt x="1203" y="724"/>
                </a:cubicBezTo>
                <a:cubicBezTo>
                  <a:pt x="1205" y="724"/>
                  <a:pt x="1206" y="723"/>
                  <a:pt x="1207" y="722"/>
                </a:cubicBezTo>
                <a:cubicBezTo>
                  <a:pt x="1209" y="719"/>
                  <a:pt x="1215" y="709"/>
                  <a:pt x="1216" y="701"/>
                </a:cubicBezTo>
                <a:cubicBezTo>
                  <a:pt x="1216" y="700"/>
                  <a:pt x="1216" y="699"/>
                  <a:pt x="1216" y="697"/>
                </a:cubicBezTo>
                <a:cubicBezTo>
                  <a:pt x="1216" y="692"/>
                  <a:pt x="1215" y="688"/>
                  <a:pt x="1215" y="684"/>
                </a:cubicBezTo>
                <a:cubicBezTo>
                  <a:pt x="1215" y="683"/>
                  <a:pt x="1215" y="682"/>
                  <a:pt x="1216" y="681"/>
                </a:cubicBezTo>
                <a:cubicBezTo>
                  <a:pt x="1216" y="680"/>
                  <a:pt x="1217" y="678"/>
                  <a:pt x="1217" y="677"/>
                </a:cubicBezTo>
                <a:cubicBezTo>
                  <a:pt x="1217" y="673"/>
                  <a:pt x="1214" y="670"/>
                  <a:pt x="1211" y="667"/>
                </a:cubicBezTo>
                <a:cubicBezTo>
                  <a:pt x="1210" y="665"/>
                  <a:pt x="1209" y="661"/>
                  <a:pt x="1209" y="657"/>
                </a:cubicBezTo>
                <a:cubicBezTo>
                  <a:pt x="1208" y="655"/>
                  <a:pt x="1208" y="653"/>
                  <a:pt x="1208" y="651"/>
                </a:cubicBezTo>
                <a:cubicBezTo>
                  <a:pt x="1208" y="649"/>
                  <a:pt x="1208" y="648"/>
                  <a:pt x="1207" y="646"/>
                </a:cubicBezTo>
                <a:cubicBezTo>
                  <a:pt x="1207" y="646"/>
                  <a:pt x="1207" y="645"/>
                  <a:pt x="1207" y="643"/>
                </a:cubicBezTo>
                <a:cubicBezTo>
                  <a:pt x="1207" y="641"/>
                  <a:pt x="1207" y="639"/>
                  <a:pt x="1207" y="637"/>
                </a:cubicBezTo>
                <a:cubicBezTo>
                  <a:pt x="1207" y="636"/>
                  <a:pt x="1208" y="635"/>
                  <a:pt x="1208" y="635"/>
                </a:cubicBezTo>
                <a:cubicBezTo>
                  <a:pt x="1208" y="635"/>
                  <a:pt x="1208" y="635"/>
                  <a:pt x="1208" y="635"/>
                </a:cubicBezTo>
                <a:cubicBezTo>
                  <a:pt x="1210" y="634"/>
                  <a:pt x="1211" y="633"/>
                  <a:pt x="1212" y="631"/>
                </a:cubicBezTo>
                <a:cubicBezTo>
                  <a:pt x="1215" y="627"/>
                  <a:pt x="1219" y="620"/>
                  <a:pt x="1222" y="616"/>
                </a:cubicBezTo>
                <a:cubicBezTo>
                  <a:pt x="1224" y="614"/>
                  <a:pt x="1228" y="608"/>
                  <a:pt x="1231" y="604"/>
                </a:cubicBezTo>
                <a:cubicBezTo>
                  <a:pt x="1235" y="599"/>
                  <a:pt x="1239" y="595"/>
                  <a:pt x="1240" y="595"/>
                </a:cubicBezTo>
                <a:cubicBezTo>
                  <a:pt x="1244" y="594"/>
                  <a:pt x="1247" y="591"/>
                  <a:pt x="1250" y="588"/>
                </a:cubicBezTo>
                <a:cubicBezTo>
                  <a:pt x="1253" y="585"/>
                  <a:pt x="1256" y="581"/>
                  <a:pt x="1256" y="577"/>
                </a:cubicBezTo>
                <a:cubicBezTo>
                  <a:pt x="1256" y="576"/>
                  <a:pt x="1260" y="569"/>
                  <a:pt x="1263" y="564"/>
                </a:cubicBezTo>
                <a:cubicBezTo>
                  <a:pt x="1265" y="561"/>
                  <a:pt x="1267" y="558"/>
                  <a:pt x="1268" y="555"/>
                </a:cubicBezTo>
                <a:cubicBezTo>
                  <a:pt x="1270" y="553"/>
                  <a:pt x="1271" y="551"/>
                  <a:pt x="1271" y="549"/>
                </a:cubicBezTo>
                <a:cubicBezTo>
                  <a:pt x="1271" y="548"/>
                  <a:pt x="1272" y="544"/>
                  <a:pt x="1273" y="540"/>
                </a:cubicBezTo>
                <a:cubicBezTo>
                  <a:pt x="1274" y="536"/>
                  <a:pt x="1275" y="532"/>
                  <a:pt x="1275" y="529"/>
                </a:cubicBezTo>
                <a:cubicBezTo>
                  <a:pt x="1275" y="528"/>
                  <a:pt x="1275" y="526"/>
                  <a:pt x="1274" y="525"/>
                </a:cubicBezTo>
                <a:cubicBezTo>
                  <a:pt x="1273" y="523"/>
                  <a:pt x="1271" y="523"/>
                  <a:pt x="1270" y="523"/>
                </a:cubicBezTo>
                <a:cubicBezTo>
                  <a:pt x="1263" y="523"/>
                  <a:pt x="1250" y="529"/>
                  <a:pt x="1248" y="530"/>
                </a:cubicBezTo>
                <a:cubicBezTo>
                  <a:pt x="1245" y="532"/>
                  <a:pt x="1240" y="535"/>
                  <a:pt x="1234" y="535"/>
                </a:cubicBezTo>
                <a:cubicBezTo>
                  <a:pt x="1233" y="535"/>
                  <a:pt x="1233" y="535"/>
                  <a:pt x="1232" y="535"/>
                </a:cubicBezTo>
                <a:cubicBezTo>
                  <a:pt x="1231" y="535"/>
                  <a:pt x="1230" y="535"/>
                  <a:pt x="1230" y="534"/>
                </a:cubicBezTo>
                <a:cubicBezTo>
                  <a:pt x="1230" y="534"/>
                  <a:pt x="1230" y="533"/>
                  <a:pt x="1230" y="532"/>
                </a:cubicBezTo>
                <a:cubicBezTo>
                  <a:pt x="1230" y="531"/>
                  <a:pt x="1230" y="529"/>
                  <a:pt x="1230" y="527"/>
                </a:cubicBezTo>
                <a:cubicBezTo>
                  <a:pt x="1230" y="527"/>
                  <a:pt x="1230" y="526"/>
                  <a:pt x="1230" y="526"/>
                </a:cubicBezTo>
                <a:cubicBezTo>
                  <a:pt x="1230" y="525"/>
                  <a:pt x="1229" y="523"/>
                  <a:pt x="1229" y="522"/>
                </a:cubicBezTo>
                <a:cubicBezTo>
                  <a:pt x="1229" y="522"/>
                  <a:pt x="1229" y="522"/>
                  <a:pt x="1229" y="522"/>
                </a:cubicBezTo>
                <a:cubicBezTo>
                  <a:pt x="1231" y="523"/>
                  <a:pt x="1232" y="523"/>
                  <a:pt x="1233" y="523"/>
                </a:cubicBezTo>
                <a:cubicBezTo>
                  <a:pt x="1236" y="523"/>
                  <a:pt x="1240" y="522"/>
                  <a:pt x="1243" y="521"/>
                </a:cubicBezTo>
                <a:cubicBezTo>
                  <a:pt x="1247" y="520"/>
                  <a:pt x="1249" y="519"/>
                  <a:pt x="1251" y="517"/>
                </a:cubicBezTo>
                <a:cubicBezTo>
                  <a:pt x="1253" y="516"/>
                  <a:pt x="1269" y="507"/>
                  <a:pt x="1274" y="507"/>
                </a:cubicBezTo>
                <a:cubicBezTo>
                  <a:pt x="1277" y="506"/>
                  <a:pt x="1279" y="504"/>
                  <a:pt x="1281" y="503"/>
                </a:cubicBezTo>
                <a:cubicBezTo>
                  <a:pt x="1283" y="502"/>
                  <a:pt x="1285" y="500"/>
                  <a:pt x="1288" y="500"/>
                </a:cubicBezTo>
                <a:cubicBezTo>
                  <a:pt x="1296" y="498"/>
                  <a:pt x="1301" y="491"/>
                  <a:pt x="1306" y="486"/>
                </a:cubicBezTo>
                <a:cubicBezTo>
                  <a:pt x="1311" y="481"/>
                  <a:pt x="1317" y="470"/>
                  <a:pt x="1319" y="466"/>
                </a:cubicBezTo>
                <a:cubicBezTo>
                  <a:pt x="1320" y="463"/>
                  <a:pt x="1324" y="461"/>
                  <a:pt x="1324" y="456"/>
                </a:cubicBezTo>
                <a:cubicBezTo>
                  <a:pt x="1324" y="455"/>
                  <a:pt x="1324" y="453"/>
                  <a:pt x="1323" y="452"/>
                </a:cubicBezTo>
                <a:cubicBezTo>
                  <a:pt x="1321" y="449"/>
                  <a:pt x="1318" y="446"/>
                  <a:pt x="1315" y="444"/>
                </a:cubicBezTo>
                <a:cubicBezTo>
                  <a:pt x="1311" y="441"/>
                  <a:pt x="1308" y="439"/>
                  <a:pt x="1305" y="439"/>
                </a:cubicBezTo>
                <a:cubicBezTo>
                  <a:pt x="1305" y="439"/>
                  <a:pt x="1305" y="439"/>
                  <a:pt x="1305" y="438"/>
                </a:cubicBezTo>
                <a:cubicBezTo>
                  <a:pt x="1304" y="438"/>
                  <a:pt x="1304" y="436"/>
                  <a:pt x="1303" y="435"/>
                </a:cubicBezTo>
                <a:cubicBezTo>
                  <a:pt x="1303" y="434"/>
                  <a:pt x="1303" y="433"/>
                  <a:pt x="1302" y="433"/>
                </a:cubicBezTo>
                <a:cubicBezTo>
                  <a:pt x="1302" y="432"/>
                  <a:pt x="1300" y="431"/>
                  <a:pt x="1299" y="431"/>
                </a:cubicBezTo>
                <a:cubicBezTo>
                  <a:pt x="1298" y="431"/>
                  <a:pt x="1296" y="432"/>
                  <a:pt x="1296" y="432"/>
                </a:cubicBezTo>
                <a:cubicBezTo>
                  <a:pt x="1294" y="435"/>
                  <a:pt x="1294" y="436"/>
                  <a:pt x="1291" y="438"/>
                </a:cubicBezTo>
                <a:cubicBezTo>
                  <a:pt x="1289" y="439"/>
                  <a:pt x="1286" y="441"/>
                  <a:pt x="1284" y="443"/>
                </a:cubicBezTo>
                <a:cubicBezTo>
                  <a:pt x="1283" y="444"/>
                  <a:pt x="1281" y="445"/>
                  <a:pt x="1281" y="445"/>
                </a:cubicBezTo>
                <a:cubicBezTo>
                  <a:pt x="1281" y="445"/>
                  <a:pt x="1281" y="445"/>
                  <a:pt x="1281" y="445"/>
                </a:cubicBezTo>
                <a:cubicBezTo>
                  <a:pt x="1281" y="443"/>
                  <a:pt x="1280" y="440"/>
                  <a:pt x="1277" y="437"/>
                </a:cubicBezTo>
                <a:cubicBezTo>
                  <a:pt x="1274" y="434"/>
                  <a:pt x="1272" y="432"/>
                  <a:pt x="1272" y="431"/>
                </a:cubicBezTo>
                <a:cubicBezTo>
                  <a:pt x="1271" y="430"/>
                  <a:pt x="1271" y="430"/>
                  <a:pt x="1271" y="428"/>
                </a:cubicBezTo>
                <a:cubicBezTo>
                  <a:pt x="1270" y="426"/>
                  <a:pt x="1269" y="425"/>
                  <a:pt x="1268" y="423"/>
                </a:cubicBezTo>
                <a:cubicBezTo>
                  <a:pt x="1265" y="419"/>
                  <a:pt x="1259" y="413"/>
                  <a:pt x="1259" y="411"/>
                </a:cubicBezTo>
                <a:cubicBezTo>
                  <a:pt x="1259" y="410"/>
                  <a:pt x="1259" y="410"/>
                  <a:pt x="1259" y="410"/>
                </a:cubicBezTo>
                <a:cubicBezTo>
                  <a:pt x="1259" y="409"/>
                  <a:pt x="1260" y="407"/>
                  <a:pt x="1261" y="405"/>
                </a:cubicBezTo>
                <a:cubicBezTo>
                  <a:pt x="1262" y="404"/>
                  <a:pt x="1263" y="403"/>
                  <a:pt x="1264" y="403"/>
                </a:cubicBezTo>
                <a:cubicBezTo>
                  <a:pt x="1264" y="403"/>
                  <a:pt x="1264" y="403"/>
                  <a:pt x="1264" y="404"/>
                </a:cubicBezTo>
                <a:cubicBezTo>
                  <a:pt x="1266" y="408"/>
                  <a:pt x="1268" y="417"/>
                  <a:pt x="1275" y="421"/>
                </a:cubicBezTo>
                <a:cubicBezTo>
                  <a:pt x="1278" y="423"/>
                  <a:pt x="1281" y="425"/>
                  <a:pt x="1284" y="427"/>
                </a:cubicBezTo>
                <a:cubicBezTo>
                  <a:pt x="1286" y="429"/>
                  <a:pt x="1288" y="431"/>
                  <a:pt x="1290" y="432"/>
                </a:cubicBezTo>
                <a:cubicBezTo>
                  <a:pt x="1291" y="432"/>
                  <a:pt x="1292" y="432"/>
                  <a:pt x="1292" y="432"/>
                </a:cubicBezTo>
                <a:cubicBezTo>
                  <a:pt x="1295" y="432"/>
                  <a:pt x="1297" y="430"/>
                  <a:pt x="1299" y="429"/>
                </a:cubicBezTo>
                <a:cubicBezTo>
                  <a:pt x="1300" y="428"/>
                  <a:pt x="1301" y="428"/>
                  <a:pt x="1302" y="427"/>
                </a:cubicBezTo>
                <a:cubicBezTo>
                  <a:pt x="1302" y="427"/>
                  <a:pt x="1303" y="427"/>
                  <a:pt x="1303" y="427"/>
                </a:cubicBezTo>
                <a:cubicBezTo>
                  <a:pt x="1304" y="427"/>
                  <a:pt x="1305" y="430"/>
                  <a:pt x="1307" y="432"/>
                </a:cubicBezTo>
                <a:cubicBezTo>
                  <a:pt x="1309" y="435"/>
                  <a:pt x="1311" y="438"/>
                  <a:pt x="1314" y="440"/>
                </a:cubicBezTo>
                <a:cubicBezTo>
                  <a:pt x="1317" y="441"/>
                  <a:pt x="1322" y="441"/>
                  <a:pt x="1326" y="442"/>
                </a:cubicBezTo>
                <a:cubicBezTo>
                  <a:pt x="1331" y="442"/>
                  <a:pt x="1335" y="442"/>
                  <a:pt x="1336" y="442"/>
                </a:cubicBezTo>
                <a:cubicBezTo>
                  <a:pt x="1337" y="442"/>
                  <a:pt x="1338" y="442"/>
                  <a:pt x="1339" y="442"/>
                </a:cubicBezTo>
                <a:cubicBezTo>
                  <a:pt x="1341" y="442"/>
                  <a:pt x="1344" y="442"/>
                  <a:pt x="1346" y="442"/>
                </a:cubicBezTo>
                <a:cubicBezTo>
                  <a:pt x="1349" y="441"/>
                  <a:pt x="1351" y="440"/>
                  <a:pt x="1353" y="438"/>
                </a:cubicBezTo>
                <a:cubicBezTo>
                  <a:pt x="1353" y="436"/>
                  <a:pt x="1354" y="436"/>
                  <a:pt x="1354" y="436"/>
                </a:cubicBezTo>
                <a:cubicBezTo>
                  <a:pt x="1354" y="436"/>
                  <a:pt x="1355" y="436"/>
                  <a:pt x="1356" y="436"/>
                </a:cubicBezTo>
                <a:cubicBezTo>
                  <a:pt x="1356" y="436"/>
                  <a:pt x="1358" y="439"/>
                  <a:pt x="1359" y="441"/>
                </a:cubicBezTo>
                <a:cubicBezTo>
                  <a:pt x="1361" y="443"/>
                  <a:pt x="1362" y="446"/>
                  <a:pt x="1365" y="447"/>
                </a:cubicBezTo>
                <a:cubicBezTo>
                  <a:pt x="1367" y="448"/>
                  <a:pt x="1370" y="448"/>
                  <a:pt x="1371" y="449"/>
                </a:cubicBezTo>
                <a:cubicBezTo>
                  <a:pt x="1372" y="449"/>
                  <a:pt x="1373" y="449"/>
                  <a:pt x="1373" y="452"/>
                </a:cubicBezTo>
                <a:cubicBezTo>
                  <a:pt x="1373" y="452"/>
                  <a:pt x="1373" y="452"/>
                  <a:pt x="1373" y="453"/>
                </a:cubicBezTo>
                <a:cubicBezTo>
                  <a:pt x="1373" y="453"/>
                  <a:pt x="1373" y="454"/>
                  <a:pt x="1373" y="454"/>
                </a:cubicBezTo>
                <a:cubicBezTo>
                  <a:pt x="1373" y="458"/>
                  <a:pt x="1373" y="461"/>
                  <a:pt x="1375" y="464"/>
                </a:cubicBezTo>
                <a:cubicBezTo>
                  <a:pt x="1376" y="467"/>
                  <a:pt x="1378" y="469"/>
                  <a:pt x="1381" y="469"/>
                </a:cubicBezTo>
                <a:cubicBezTo>
                  <a:pt x="1381" y="469"/>
                  <a:pt x="1381" y="469"/>
                  <a:pt x="1382" y="469"/>
                </a:cubicBezTo>
                <a:cubicBezTo>
                  <a:pt x="1385" y="469"/>
                  <a:pt x="1387" y="467"/>
                  <a:pt x="1390" y="465"/>
                </a:cubicBezTo>
                <a:cubicBezTo>
                  <a:pt x="1390" y="469"/>
                  <a:pt x="1390" y="475"/>
                  <a:pt x="1389" y="478"/>
                </a:cubicBezTo>
                <a:cubicBezTo>
                  <a:pt x="1389" y="478"/>
                  <a:pt x="1389" y="478"/>
                  <a:pt x="1389" y="478"/>
                </a:cubicBezTo>
                <a:cubicBezTo>
                  <a:pt x="1389" y="485"/>
                  <a:pt x="1395" y="502"/>
                  <a:pt x="1395" y="502"/>
                </a:cubicBezTo>
                <a:cubicBezTo>
                  <a:pt x="1395" y="503"/>
                  <a:pt x="1395" y="503"/>
                  <a:pt x="1395" y="503"/>
                </a:cubicBezTo>
                <a:cubicBezTo>
                  <a:pt x="1395" y="503"/>
                  <a:pt x="1402" y="520"/>
                  <a:pt x="1404" y="525"/>
                </a:cubicBezTo>
                <a:cubicBezTo>
                  <a:pt x="1405" y="527"/>
                  <a:pt x="1407" y="531"/>
                  <a:pt x="1410" y="535"/>
                </a:cubicBezTo>
                <a:cubicBezTo>
                  <a:pt x="1412" y="539"/>
                  <a:pt x="1414" y="543"/>
                  <a:pt x="1414" y="545"/>
                </a:cubicBezTo>
                <a:cubicBezTo>
                  <a:pt x="1414" y="547"/>
                  <a:pt x="1414" y="551"/>
                  <a:pt x="1414" y="554"/>
                </a:cubicBezTo>
                <a:cubicBezTo>
                  <a:pt x="1415" y="555"/>
                  <a:pt x="1415" y="556"/>
                  <a:pt x="1416" y="558"/>
                </a:cubicBezTo>
                <a:cubicBezTo>
                  <a:pt x="1417" y="559"/>
                  <a:pt x="1418" y="560"/>
                  <a:pt x="1420" y="560"/>
                </a:cubicBezTo>
                <a:cubicBezTo>
                  <a:pt x="1422" y="560"/>
                  <a:pt x="1423" y="559"/>
                  <a:pt x="1424" y="558"/>
                </a:cubicBezTo>
                <a:cubicBezTo>
                  <a:pt x="1427" y="554"/>
                  <a:pt x="1429" y="548"/>
                  <a:pt x="1431" y="544"/>
                </a:cubicBezTo>
                <a:cubicBezTo>
                  <a:pt x="1431" y="544"/>
                  <a:pt x="1432" y="543"/>
                  <a:pt x="1432" y="542"/>
                </a:cubicBezTo>
                <a:cubicBezTo>
                  <a:pt x="1432" y="544"/>
                  <a:pt x="1431" y="545"/>
                  <a:pt x="1431" y="546"/>
                </a:cubicBezTo>
                <a:cubicBezTo>
                  <a:pt x="1430" y="549"/>
                  <a:pt x="1430" y="552"/>
                  <a:pt x="1430" y="555"/>
                </a:cubicBezTo>
                <a:cubicBezTo>
                  <a:pt x="1430" y="558"/>
                  <a:pt x="1430" y="560"/>
                  <a:pt x="1431" y="562"/>
                </a:cubicBezTo>
                <a:cubicBezTo>
                  <a:pt x="1431" y="564"/>
                  <a:pt x="1432" y="566"/>
                  <a:pt x="1435" y="567"/>
                </a:cubicBezTo>
                <a:cubicBezTo>
                  <a:pt x="1435" y="568"/>
                  <a:pt x="1436" y="568"/>
                  <a:pt x="1437" y="568"/>
                </a:cubicBezTo>
                <a:cubicBezTo>
                  <a:pt x="1440" y="568"/>
                  <a:pt x="1443" y="565"/>
                  <a:pt x="1444" y="563"/>
                </a:cubicBezTo>
                <a:cubicBezTo>
                  <a:pt x="1445" y="561"/>
                  <a:pt x="1446" y="558"/>
                  <a:pt x="1446" y="556"/>
                </a:cubicBezTo>
                <a:cubicBezTo>
                  <a:pt x="1446" y="554"/>
                  <a:pt x="1446" y="553"/>
                  <a:pt x="1445" y="552"/>
                </a:cubicBezTo>
                <a:cubicBezTo>
                  <a:pt x="1444" y="551"/>
                  <a:pt x="1444" y="548"/>
                  <a:pt x="1443" y="545"/>
                </a:cubicBezTo>
                <a:cubicBezTo>
                  <a:pt x="1442" y="544"/>
                  <a:pt x="1442" y="543"/>
                  <a:pt x="1441" y="541"/>
                </a:cubicBezTo>
                <a:cubicBezTo>
                  <a:pt x="1440" y="540"/>
                  <a:pt x="1439" y="539"/>
                  <a:pt x="1437" y="539"/>
                </a:cubicBezTo>
                <a:cubicBezTo>
                  <a:pt x="1436" y="539"/>
                  <a:pt x="1435" y="539"/>
                  <a:pt x="1434" y="539"/>
                </a:cubicBezTo>
                <a:cubicBezTo>
                  <a:pt x="1434" y="539"/>
                  <a:pt x="1434" y="539"/>
                  <a:pt x="1434" y="539"/>
                </a:cubicBezTo>
                <a:cubicBezTo>
                  <a:pt x="1433" y="540"/>
                  <a:pt x="1433" y="541"/>
                  <a:pt x="1432" y="542"/>
                </a:cubicBezTo>
                <a:cubicBezTo>
                  <a:pt x="1435" y="536"/>
                  <a:pt x="1436" y="529"/>
                  <a:pt x="1437" y="524"/>
                </a:cubicBezTo>
                <a:cubicBezTo>
                  <a:pt x="1439" y="518"/>
                  <a:pt x="1439" y="508"/>
                  <a:pt x="1439" y="503"/>
                </a:cubicBezTo>
                <a:cubicBezTo>
                  <a:pt x="1439" y="501"/>
                  <a:pt x="1440" y="498"/>
                  <a:pt x="1447" y="495"/>
                </a:cubicBezTo>
                <a:cubicBezTo>
                  <a:pt x="1454" y="491"/>
                  <a:pt x="1459" y="481"/>
                  <a:pt x="1464" y="476"/>
                </a:cubicBezTo>
                <a:cubicBezTo>
                  <a:pt x="1468" y="473"/>
                  <a:pt x="1469" y="469"/>
                  <a:pt x="1471" y="467"/>
                </a:cubicBezTo>
                <a:cubicBezTo>
                  <a:pt x="1473" y="465"/>
                  <a:pt x="1474" y="463"/>
                  <a:pt x="1479" y="463"/>
                </a:cubicBezTo>
                <a:cubicBezTo>
                  <a:pt x="1485" y="463"/>
                  <a:pt x="1488" y="463"/>
                  <a:pt x="1490" y="463"/>
                </a:cubicBezTo>
                <a:cubicBezTo>
                  <a:pt x="1492" y="462"/>
                  <a:pt x="1493" y="460"/>
                  <a:pt x="1495" y="459"/>
                </a:cubicBezTo>
                <a:cubicBezTo>
                  <a:pt x="1495" y="458"/>
                  <a:pt x="1496" y="457"/>
                  <a:pt x="1497" y="457"/>
                </a:cubicBezTo>
                <a:cubicBezTo>
                  <a:pt x="1497" y="457"/>
                  <a:pt x="1497" y="457"/>
                  <a:pt x="1497" y="457"/>
                </a:cubicBezTo>
                <a:cubicBezTo>
                  <a:pt x="1497" y="457"/>
                  <a:pt x="1497" y="458"/>
                  <a:pt x="1497" y="458"/>
                </a:cubicBezTo>
                <a:cubicBezTo>
                  <a:pt x="1498" y="462"/>
                  <a:pt x="1501" y="466"/>
                  <a:pt x="1503" y="470"/>
                </a:cubicBezTo>
                <a:cubicBezTo>
                  <a:pt x="1506" y="473"/>
                  <a:pt x="1508" y="476"/>
                  <a:pt x="1509" y="477"/>
                </a:cubicBezTo>
                <a:cubicBezTo>
                  <a:pt x="1510" y="479"/>
                  <a:pt x="1512" y="484"/>
                  <a:pt x="1512" y="489"/>
                </a:cubicBezTo>
                <a:cubicBezTo>
                  <a:pt x="1512" y="490"/>
                  <a:pt x="1512" y="490"/>
                  <a:pt x="1512" y="491"/>
                </a:cubicBezTo>
                <a:cubicBezTo>
                  <a:pt x="1512" y="492"/>
                  <a:pt x="1512" y="493"/>
                  <a:pt x="1512" y="494"/>
                </a:cubicBezTo>
                <a:cubicBezTo>
                  <a:pt x="1512" y="497"/>
                  <a:pt x="1512" y="500"/>
                  <a:pt x="1513" y="503"/>
                </a:cubicBezTo>
                <a:cubicBezTo>
                  <a:pt x="1513" y="504"/>
                  <a:pt x="1513" y="505"/>
                  <a:pt x="1514" y="506"/>
                </a:cubicBezTo>
                <a:cubicBezTo>
                  <a:pt x="1515" y="507"/>
                  <a:pt x="1516" y="508"/>
                  <a:pt x="1518" y="508"/>
                </a:cubicBezTo>
                <a:cubicBezTo>
                  <a:pt x="1520" y="508"/>
                  <a:pt x="1520" y="507"/>
                  <a:pt x="1522" y="506"/>
                </a:cubicBezTo>
                <a:cubicBezTo>
                  <a:pt x="1524" y="503"/>
                  <a:pt x="1526" y="499"/>
                  <a:pt x="1527" y="498"/>
                </a:cubicBezTo>
                <a:cubicBezTo>
                  <a:pt x="1527" y="497"/>
                  <a:pt x="1528" y="497"/>
                  <a:pt x="1529" y="496"/>
                </a:cubicBezTo>
                <a:cubicBezTo>
                  <a:pt x="1530" y="496"/>
                  <a:pt x="1531" y="495"/>
                  <a:pt x="1532" y="495"/>
                </a:cubicBezTo>
                <a:cubicBezTo>
                  <a:pt x="1532" y="495"/>
                  <a:pt x="1532" y="495"/>
                  <a:pt x="1532" y="496"/>
                </a:cubicBezTo>
                <a:cubicBezTo>
                  <a:pt x="1532" y="497"/>
                  <a:pt x="1532" y="497"/>
                  <a:pt x="1532" y="497"/>
                </a:cubicBezTo>
                <a:cubicBezTo>
                  <a:pt x="1532" y="498"/>
                  <a:pt x="1532" y="499"/>
                  <a:pt x="1532" y="501"/>
                </a:cubicBezTo>
                <a:cubicBezTo>
                  <a:pt x="1532" y="509"/>
                  <a:pt x="1533" y="517"/>
                  <a:pt x="1533" y="521"/>
                </a:cubicBezTo>
                <a:cubicBezTo>
                  <a:pt x="1533" y="525"/>
                  <a:pt x="1535" y="529"/>
                  <a:pt x="1537" y="532"/>
                </a:cubicBezTo>
                <a:cubicBezTo>
                  <a:pt x="1538" y="534"/>
                  <a:pt x="1538" y="535"/>
                  <a:pt x="1539" y="536"/>
                </a:cubicBezTo>
                <a:cubicBezTo>
                  <a:pt x="1539" y="536"/>
                  <a:pt x="1539" y="536"/>
                  <a:pt x="1539" y="536"/>
                </a:cubicBezTo>
                <a:cubicBezTo>
                  <a:pt x="1536" y="536"/>
                  <a:pt x="1535" y="538"/>
                  <a:pt x="1534" y="539"/>
                </a:cubicBezTo>
                <a:cubicBezTo>
                  <a:pt x="1533" y="541"/>
                  <a:pt x="1533" y="543"/>
                  <a:pt x="1533" y="545"/>
                </a:cubicBezTo>
                <a:cubicBezTo>
                  <a:pt x="1533" y="547"/>
                  <a:pt x="1534" y="550"/>
                  <a:pt x="1535" y="552"/>
                </a:cubicBezTo>
                <a:cubicBezTo>
                  <a:pt x="1537" y="554"/>
                  <a:pt x="1538" y="554"/>
                  <a:pt x="1539" y="555"/>
                </a:cubicBezTo>
                <a:cubicBezTo>
                  <a:pt x="1540" y="556"/>
                  <a:pt x="1542" y="557"/>
                  <a:pt x="1543" y="562"/>
                </a:cubicBezTo>
                <a:cubicBezTo>
                  <a:pt x="1545" y="573"/>
                  <a:pt x="1550" y="583"/>
                  <a:pt x="1552" y="587"/>
                </a:cubicBezTo>
                <a:cubicBezTo>
                  <a:pt x="1553" y="590"/>
                  <a:pt x="1556" y="592"/>
                  <a:pt x="1559" y="595"/>
                </a:cubicBezTo>
                <a:cubicBezTo>
                  <a:pt x="1561" y="597"/>
                  <a:pt x="1564" y="599"/>
                  <a:pt x="1565" y="600"/>
                </a:cubicBezTo>
                <a:cubicBezTo>
                  <a:pt x="1566" y="602"/>
                  <a:pt x="1568" y="602"/>
                  <a:pt x="1569" y="602"/>
                </a:cubicBezTo>
                <a:cubicBezTo>
                  <a:pt x="1573" y="602"/>
                  <a:pt x="1575" y="599"/>
                  <a:pt x="1575" y="596"/>
                </a:cubicBezTo>
                <a:cubicBezTo>
                  <a:pt x="1575" y="595"/>
                  <a:pt x="1575" y="594"/>
                  <a:pt x="1574" y="593"/>
                </a:cubicBezTo>
                <a:cubicBezTo>
                  <a:pt x="1572" y="589"/>
                  <a:pt x="1569" y="584"/>
                  <a:pt x="1569" y="581"/>
                </a:cubicBezTo>
                <a:cubicBezTo>
                  <a:pt x="1568" y="577"/>
                  <a:pt x="1565" y="570"/>
                  <a:pt x="1562" y="563"/>
                </a:cubicBezTo>
                <a:cubicBezTo>
                  <a:pt x="1557" y="556"/>
                  <a:pt x="1554" y="554"/>
                  <a:pt x="1552" y="550"/>
                </a:cubicBezTo>
                <a:cubicBezTo>
                  <a:pt x="1550" y="547"/>
                  <a:pt x="1547" y="543"/>
                  <a:pt x="1544" y="540"/>
                </a:cubicBezTo>
                <a:cubicBezTo>
                  <a:pt x="1545" y="540"/>
                  <a:pt x="1546" y="539"/>
                  <a:pt x="1546" y="539"/>
                </a:cubicBezTo>
                <a:cubicBezTo>
                  <a:pt x="1547" y="538"/>
                  <a:pt x="1547" y="538"/>
                  <a:pt x="1547" y="537"/>
                </a:cubicBezTo>
                <a:cubicBezTo>
                  <a:pt x="1547" y="536"/>
                  <a:pt x="1547" y="533"/>
                  <a:pt x="1548" y="529"/>
                </a:cubicBezTo>
                <a:cubicBezTo>
                  <a:pt x="1549" y="526"/>
                  <a:pt x="1550" y="522"/>
                  <a:pt x="1550" y="519"/>
                </a:cubicBezTo>
                <a:cubicBezTo>
                  <a:pt x="1552" y="520"/>
                  <a:pt x="1553" y="522"/>
                  <a:pt x="1555" y="523"/>
                </a:cubicBezTo>
                <a:cubicBezTo>
                  <a:pt x="1558" y="525"/>
                  <a:pt x="1560" y="529"/>
                  <a:pt x="1562" y="532"/>
                </a:cubicBezTo>
                <a:cubicBezTo>
                  <a:pt x="1564" y="535"/>
                  <a:pt x="1565" y="538"/>
                  <a:pt x="1565" y="538"/>
                </a:cubicBezTo>
                <a:cubicBezTo>
                  <a:pt x="1565" y="538"/>
                  <a:pt x="1565" y="538"/>
                  <a:pt x="1565" y="538"/>
                </a:cubicBezTo>
                <a:cubicBezTo>
                  <a:pt x="1565" y="538"/>
                  <a:pt x="1567" y="540"/>
                  <a:pt x="1568" y="542"/>
                </a:cubicBezTo>
                <a:cubicBezTo>
                  <a:pt x="1570" y="544"/>
                  <a:pt x="1572" y="546"/>
                  <a:pt x="1572" y="547"/>
                </a:cubicBezTo>
                <a:cubicBezTo>
                  <a:pt x="1572" y="549"/>
                  <a:pt x="1574" y="550"/>
                  <a:pt x="1576" y="550"/>
                </a:cubicBezTo>
                <a:cubicBezTo>
                  <a:pt x="1578" y="550"/>
                  <a:pt x="1580" y="549"/>
                  <a:pt x="1581" y="547"/>
                </a:cubicBezTo>
                <a:cubicBezTo>
                  <a:pt x="1583" y="546"/>
                  <a:pt x="1585" y="545"/>
                  <a:pt x="1585" y="543"/>
                </a:cubicBezTo>
                <a:cubicBezTo>
                  <a:pt x="1587" y="539"/>
                  <a:pt x="1587" y="539"/>
                  <a:pt x="1590" y="538"/>
                </a:cubicBezTo>
                <a:cubicBezTo>
                  <a:pt x="1592" y="537"/>
                  <a:pt x="1594" y="537"/>
                  <a:pt x="1596" y="536"/>
                </a:cubicBezTo>
                <a:cubicBezTo>
                  <a:pt x="1599" y="535"/>
                  <a:pt x="1601" y="532"/>
                  <a:pt x="1602" y="529"/>
                </a:cubicBezTo>
                <a:cubicBezTo>
                  <a:pt x="1603" y="525"/>
                  <a:pt x="1605" y="520"/>
                  <a:pt x="1605" y="515"/>
                </a:cubicBezTo>
                <a:cubicBezTo>
                  <a:pt x="1605" y="512"/>
                  <a:pt x="1604" y="508"/>
                  <a:pt x="1601" y="504"/>
                </a:cubicBezTo>
                <a:cubicBezTo>
                  <a:pt x="1596" y="496"/>
                  <a:pt x="1593" y="490"/>
                  <a:pt x="1588" y="486"/>
                </a:cubicBezTo>
                <a:cubicBezTo>
                  <a:pt x="1587" y="484"/>
                  <a:pt x="1585" y="481"/>
                  <a:pt x="1583" y="478"/>
                </a:cubicBezTo>
                <a:cubicBezTo>
                  <a:pt x="1583" y="476"/>
                  <a:pt x="1582" y="475"/>
                  <a:pt x="1582" y="474"/>
                </a:cubicBezTo>
                <a:cubicBezTo>
                  <a:pt x="1584" y="471"/>
                  <a:pt x="1590" y="465"/>
                  <a:pt x="1593" y="462"/>
                </a:cubicBezTo>
                <a:cubicBezTo>
                  <a:pt x="1593" y="461"/>
                  <a:pt x="1594" y="461"/>
                  <a:pt x="1594" y="461"/>
                </a:cubicBezTo>
                <a:cubicBezTo>
                  <a:pt x="1595" y="461"/>
                  <a:pt x="1596" y="462"/>
                  <a:pt x="1596" y="463"/>
                </a:cubicBezTo>
                <a:cubicBezTo>
                  <a:pt x="1596" y="463"/>
                  <a:pt x="1596" y="463"/>
                  <a:pt x="1596" y="464"/>
                </a:cubicBezTo>
                <a:cubicBezTo>
                  <a:pt x="1596" y="464"/>
                  <a:pt x="1595" y="466"/>
                  <a:pt x="1594" y="468"/>
                </a:cubicBezTo>
                <a:cubicBezTo>
                  <a:pt x="1593" y="471"/>
                  <a:pt x="1591" y="474"/>
                  <a:pt x="1591" y="479"/>
                </a:cubicBezTo>
                <a:cubicBezTo>
                  <a:pt x="1591" y="479"/>
                  <a:pt x="1591" y="480"/>
                  <a:pt x="1591" y="481"/>
                </a:cubicBezTo>
                <a:cubicBezTo>
                  <a:pt x="1591" y="487"/>
                  <a:pt x="1594" y="491"/>
                  <a:pt x="1599" y="491"/>
                </a:cubicBezTo>
                <a:cubicBezTo>
                  <a:pt x="1600" y="491"/>
                  <a:pt x="1602" y="490"/>
                  <a:pt x="1603" y="489"/>
                </a:cubicBezTo>
                <a:cubicBezTo>
                  <a:pt x="1604" y="487"/>
                  <a:pt x="1605" y="485"/>
                  <a:pt x="1607" y="483"/>
                </a:cubicBezTo>
                <a:cubicBezTo>
                  <a:pt x="1608" y="482"/>
                  <a:pt x="1608" y="480"/>
                  <a:pt x="1609" y="479"/>
                </a:cubicBezTo>
                <a:cubicBezTo>
                  <a:pt x="1609" y="478"/>
                  <a:pt x="1610" y="478"/>
                  <a:pt x="1610" y="476"/>
                </a:cubicBezTo>
                <a:cubicBezTo>
                  <a:pt x="1610" y="475"/>
                  <a:pt x="1609" y="474"/>
                  <a:pt x="1609" y="473"/>
                </a:cubicBezTo>
                <a:cubicBezTo>
                  <a:pt x="1607" y="472"/>
                  <a:pt x="1607" y="473"/>
                  <a:pt x="1606" y="468"/>
                </a:cubicBezTo>
                <a:cubicBezTo>
                  <a:pt x="1606" y="468"/>
                  <a:pt x="1606" y="468"/>
                  <a:pt x="1606" y="468"/>
                </a:cubicBezTo>
                <a:cubicBezTo>
                  <a:pt x="1606" y="466"/>
                  <a:pt x="1607" y="465"/>
                  <a:pt x="1608" y="463"/>
                </a:cubicBezTo>
                <a:cubicBezTo>
                  <a:pt x="1609" y="462"/>
                  <a:pt x="1611" y="462"/>
                  <a:pt x="1611" y="462"/>
                </a:cubicBezTo>
                <a:cubicBezTo>
                  <a:pt x="1612" y="462"/>
                  <a:pt x="1613" y="462"/>
                  <a:pt x="1614" y="462"/>
                </a:cubicBezTo>
                <a:cubicBezTo>
                  <a:pt x="1620" y="462"/>
                  <a:pt x="1632" y="459"/>
                  <a:pt x="1638" y="455"/>
                </a:cubicBezTo>
                <a:cubicBezTo>
                  <a:pt x="1646" y="450"/>
                  <a:pt x="1651" y="440"/>
                  <a:pt x="1654" y="436"/>
                </a:cubicBezTo>
                <a:cubicBezTo>
                  <a:pt x="1656" y="434"/>
                  <a:pt x="1661" y="430"/>
                  <a:pt x="1665" y="426"/>
                </a:cubicBezTo>
                <a:cubicBezTo>
                  <a:pt x="1669" y="421"/>
                  <a:pt x="1673" y="417"/>
                  <a:pt x="1673" y="412"/>
                </a:cubicBezTo>
                <a:cubicBezTo>
                  <a:pt x="1673" y="411"/>
                  <a:pt x="1673" y="411"/>
                  <a:pt x="1673" y="411"/>
                </a:cubicBezTo>
                <a:cubicBezTo>
                  <a:pt x="1672" y="405"/>
                  <a:pt x="1674" y="396"/>
                  <a:pt x="1670" y="387"/>
                </a:cubicBezTo>
                <a:cubicBezTo>
                  <a:pt x="1666" y="379"/>
                  <a:pt x="1661" y="374"/>
                  <a:pt x="1660" y="371"/>
                </a:cubicBezTo>
                <a:cubicBezTo>
                  <a:pt x="1660" y="371"/>
                  <a:pt x="1662" y="370"/>
                  <a:pt x="1664" y="369"/>
                </a:cubicBezTo>
                <a:cubicBezTo>
                  <a:pt x="1666" y="368"/>
                  <a:pt x="1669" y="367"/>
                  <a:pt x="1672" y="364"/>
                </a:cubicBezTo>
                <a:cubicBezTo>
                  <a:pt x="1673" y="362"/>
                  <a:pt x="1674" y="360"/>
                  <a:pt x="1674" y="358"/>
                </a:cubicBezTo>
                <a:cubicBezTo>
                  <a:pt x="1674" y="354"/>
                  <a:pt x="1671" y="351"/>
                  <a:pt x="1668" y="351"/>
                </a:cubicBezTo>
                <a:cubicBezTo>
                  <a:pt x="1668" y="351"/>
                  <a:pt x="1667" y="351"/>
                  <a:pt x="1667" y="351"/>
                </a:cubicBezTo>
                <a:cubicBezTo>
                  <a:pt x="1665" y="352"/>
                  <a:pt x="1660" y="353"/>
                  <a:pt x="1658" y="353"/>
                </a:cubicBezTo>
                <a:cubicBezTo>
                  <a:pt x="1657" y="353"/>
                  <a:pt x="1657" y="353"/>
                  <a:pt x="1657" y="353"/>
                </a:cubicBezTo>
                <a:cubicBezTo>
                  <a:pt x="1656" y="353"/>
                  <a:pt x="1655" y="350"/>
                  <a:pt x="1651" y="346"/>
                </a:cubicBezTo>
                <a:cubicBezTo>
                  <a:pt x="1650" y="346"/>
                  <a:pt x="1650" y="346"/>
                  <a:pt x="1650" y="345"/>
                </a:cubicBezTo>
                <a:cubicBezTo>
                  <a:pt x="1650" y="345"/>
                  <a:pt x="1650" y="344"/>
                  <a:pt x="1651" y="344"/>
                </a:cubicBezTo>
                <a:cubicBezTo>
                  <a:pt x="1651" y="343"/>
                  <a:pt x="1651" y="343"/>
                  <a:pt x="1652" y="343"/>
                </a:cubicBezTo>
                <a:cubicBezTo>
                  <a:pt x="1652" y="343"/>
                  <a:pt x="1652" y="343"/>
                  <a:pt x="1652" y="343"/>
                </a:cubicBezTo>
                <a:cubicBezTo>
                  <a:pt x="1652" y="343"/>
                  <a:pt x="1652" y="343"/>
                  <a:pt x="1653" y="343"/>
                </a:cubicBezTo>
                <a:cubicBezTo>
                  <a:pt x="1656" y="343"/>
                  <a:pt x="1657" y="341"/>
                  <a:pt x="1660" y="339"/>
                </a:cubicBezTo>
                <a:cubicBezTo>
                  <a:pt x="1662" y="337"/>
                  <a:pt x="1664" y="335"/>
                  <a:pt x="1665" y="334"/>
                </a:cubicBezTo>
                <a:cubicBezTo>
                  <a:pt x="1665" y="336"/>
                  <a:pt x="1664" y="338"/>
                  <a:pt x="1664" y="340"/>
                </a:cubicBezTo>
                <a:cubicBezTo>
                  <a:pt x="1664" y="341"/>
                  <a:pt x="1664" y="342"/>
                  <a:pt x="1665" y="343"/>
                </a:cubicBezTo>
                <a:cubicBezTo>
                  <a:pt x="1665" y="344"/>
                  <a:pt x="1667" y="345"/>
                  <a:pt x="1668" y="346"/>
                </a:cubicBezTo>
                <a:cubicBezTo>
                  <a:pt x="1668" y="346"/>
                  <a:pt x="1669" y="346"/>
                  <a:pt x="1669" y="346"/>
                </a:cubicBezTo>
                <a:cubicBezTo>
                  <a:pt x="1672" y="346"/>
                  <a:pt x="1675" y="343"/>
                  <a:pt x="1678" y="341"/>
                </a:cubicBezTo>
                <a:cubicBezTo>
                  <a:pt x="1679" y="340"/>
                  <a:pt x="1681" y="339"/>
                  <a:pt x="1682" y="338"/>
                </a:cubicBezTo>
                <a:cubicBezTo>
                  <a:pt x="1682" y="338"/>
                  <a:pt x="1682" y="338"/>
                  <a:pt x="1682" y="338"/>
                </a:cubicBezTo>
                <a:cubicBezTo>
                  <a:pt x="1682" y="340"/>
                  <a:pt x="1683" y="342"/>
                  <a:pt x="1683" y="344"/>
                </a:cubicBezTo>
                <a:cubicBezTo>
                  <a:pt x="1683" y="345"/>
                  <a:pt x="1683" y="345"/>
                  <a:pt x="1683" y="346"/>
                </a:cubicBezTo>
                <a:cubicBezTo>
                  <a:pt x="1682" y="348"/>
                  <a:pt x="1682" y="350"/>
                  <a:pt x="1682" y="352"/>
                </a:cubicBezTo>
                <a:cubicBezTo>
                  <a:pt x="1682" y="353"/>
                  <a:pt x="1682" y="354"/>
                  <a:pt x="1682" y="355"/>
                </a:cubicBezTo>
                <a:cubicBezTo>
                  <a:pt x="1682" y="356"/>
                  <a:pt x="1683" y="358"/>
                  <a:pt x="1685" y="358"/>
                </a:cubicBezTo>
                <a:cubicBezTo>
                  <a:pt x="1686" y="358"/>
                  <a:pt x="1686" y="358"/>
                  <a:pt x="1686" y="358"/>
                </a:cubicBezTo>
                <a:cubicBezTo>
                  <a:pt x="1688" y="357"/>
                  <a:pt x="1689" y="356"/>
                  <a:pt x="1690" y="355"/>
                </a:cubicBezTo>
                <a:cubicBezTo>
                  <a:pt x="1691" y="354"/>
                  <a:pt x="1691" y="354"/>
                  <a:pt x="1691" y="354"/>
                </a:cubicBezTo>
                <a:cubicBezTo>
                  <a:pt x="1692" y="356"/>
                  <a:pt x="1694" y="357"/>
                  <a:pt x="1694" y="359"/>
                </a:cubicBezTo>
                <a:cubicBezTo>
                  <a:pt x="1694" y="360"/>
                  <a:pt x="1694" y="361"/>
                  <a:pt x="1693" y="362"/>
                </a:cubicBezTo>
                <a:cubicBezTo>
                  <a:pt x="1692" y="365"/>
                  <a:pt x="1689" y="367"/>
                  <a:pt x="1689" y="371"/>
                </a:cubicBezTo>
                <a:cubicBezTo>
                  <a:pt x="1689" y="374"/>
                  <a:pt x="1690" y="376"/>
                  <a:pt x="1693" y="377"/>
                </a:cubicBezTo>
                <a:cubicBezTo>
                  <a:pt x="1695" y="379"/>
                  <a:pt x="1697" y="379"/>
                  <a:pt x="1699" y="379"/>
                </a:cubicBezTo>
                <a:cubicBezTo>
                  <a:pt x="1703" y="379"/>
                  <a:pt x="1705" y="376"/>
                  <a:pt x="1707" y="375"/>
                </a:cubicBezTo>
                <a:cubicBezTo>
                  <a:pt x="1712" y="372"/>
                  <a:pt x="1714" y="364"/>
                  <a:pt x="1714" y="358"/>
                </a:cubicBezTo>
                <a:cubicBezTo>
                  <a:pt x="1714" y="356"/>
                  <a:pt x="1714" y="354"/>
                  <a:pt x="1713" y="352"/>
                </a:cubicBezTo>
                <a:cubicBezTo>
                  <a:pt x="1712" y="350"/>
                  <a:pt x="1710" y="347"/>
                  <a:pt x="1708" y="344"/>
                </a:cubicBezTo>
                <a:cubicBezTo>
                  <a:pt x="1707" y="342"/>
                  <a:pt x="1706" y="340"/>
                  <a:pt x="1705" y="339"/>
                </a:cubicBezTo>
                <a:cubicBezTo>
                  <a:pt x="1706" y="339"/>
                  <a:pt x="1708" y="338"/>
                  <a:pt x="1710" y="337"/>
                </a:cubicBezTo>
                <a:cubicBezTo>
                  <a:pt x="1712" y="336"/>
                  <a:pt x="1715" y="335"/>
                  <a:pt x="1715" y="331"/>
                </a:cubicBezTo>
                <a:cubicBezTo>
                  <a:pt x="1715" y="328"/>
                  <a:pt x="1717" y="325"/>
                  <a:pt x="1720" y="324"/>
                </a:cubicBezTo>
                <a:cubicBezTo>
                  <a:pt x="1722" y="323"/>
                  <a:pt x="1724" y="321"/>
                  <a:pt x="1725" y="319"/>
                </a:cubicBezTo>
                <a:cubicBezTo>
                  <a:pt x="1726" y="318"/>
                  <a:pt x="1726" y="318"/>
                  <a:pt x="1727" y="317"/>
                </a:cubicBezTo>
                <a:cubicBezTo>
                  <a:pt x="1728" y="318"/>
                  <a:pt x="1729" y="319"/>
                  <a:pt x="1730" y="319"/>
                </a:cubicBezTo>
                <a:cubicBezTo>
                  <a:pt x="1732" y="320"/>
                  <a:pt x="1734" y="320"/>
                  <a:pt x="1736" y="320"/>
                </a:cubicBezTo>
                <a:cubicBezTo>
                  <a:pt x="1738" y="320"/>
                  <a:pt x="1741" y="320"/>
                  <a:pt x="1742" y="318"/>
                </a:cubicBezTo>
                <a:cubicBezTo>
                  <a:pt x="1744" y="315"/>
                  <a:pt x="1757" y="302"/>
                  <a:pt x="1764" y="295"/>
                </a:cubicBezTo>
                <a:cubicBezTo>
                  <a:pt x="1772" y="288"/>
                  <a:pt x="1776" y="279"/>
                  <a:pt x="1777" y="271"/>
                </a:cubicBezTo>
                <a:cubicBezTo>
                  <a:pt x="1778" y="269"/>
                  <a:pt x="1779" y="267"/>
                  <a:pt x="1779" y="265"/>
                </a:cubicBezTo>
                <a:cubicBezTo>
                  <a:pt x="1779" y="266"/>
                  <a:pt x="1779" y="267"/>
                  <a:pt x="1779" y="267"/>
                </a:cubicBezTo>
                <a:cubicBezTo>
                  <a:pt x="1779" y="269"/>
                  <a:pt x="1779" y="270"/>
                  <a:pt x="1779" y="271"/>
                </a:cubicBezTo>
                <a:cubicBezTo>
                  <a:pt x="1779" y="273"/>
                  <a:pt x="1779" y="275"/>
                  <a:pt x="1779" y="277"/>
                </a:cubicBezTo>
                <a:cubicBezTo>
                  <a:pt x="1779" y="281"/>
                  <a:pt x="1779" y="284"/>
                  <a:pt x="1779" y="287"/>
                </a:cubicBezTo>
                <a:cubicBezTo>
                  <a:pt x="1779" y="288"/>
                  <a:pt x="1780" y="290"/>
                  <a:pt x="1780" y="291"/>
                </a:cubicBezTo>
                <a:cubicBezTo>
                  <a:pt x="1780" y="292"/>
                  <a:pt x="1780" y="293"/>
                  <a:pt x="1781" y="294"/>
                </a:cubicBezTo>
                <a:cubicBezTo>
                  <a:pt x="1781" y="295"/>
                  <a:pt x="1782" y="296"/>
                  <a:pt x="1784" y="297"/>
                </a:cubicBezTo>
                <a:cubicBezTo>
                  <a:pt x="1785" y="298"/>
                  <a:pt x="1787" y="300"/>
                  <a:pt x="1789" y="300"/>
                </a:cubicBezTo>
                <a:cubicBezTo>
                  <a:pt x="1790" y="300"/>
                  <a:pt x="1790" y="300"/>
                  <a:pt x="1791" y="299"/>
                </a:cubicBezTo>
                <a:cubicBezTo>
                  <a:pt x="1793" y="298"/>
                  <a:pt x="1793" y="296"/>
                  <a:pt x="1793" y="294"/>
                </a:cubicBezTo>
                <a:cubicBezTo>
                  <a:pt x="1793" y="292"/>
                  <a:pt x="1793" y="289"/>
                  <a:pt x="1792" y="287"/>
                </a:cubicBezTo>
                <a:cubicBezTo>
                  <a:pt x="1792" y="285"/>
                  <a:pt x="1791" y="282"/>
                  <a:pt x="1791" y="282"/>
                </a:cubicBezTo>
                <a:cubicBezTo>
                  <a:pt x="1791" y="282"/>
                  <a:pt x="1791" y="282"/>
                  <a:pt x="1792" y="281"/>
                </a:cubicBezTo>
                <a:cubicBezTo>
                  <a:pt x="1792" y="280"/>
                  <a:pt x="1795" y="278"/>
                  <a:pt x="1795" y="278"/>
                </a:cubicBezTo>
                <a:cubicBezTo>
                  <a:pt x="1796" y="278"/>
                  <a:pt x="1797" y="277"/>
                  <a:pt x="1797" y="276"/>
                </a:cubicBezTo>
                <a:cubicBezTo>
                  <a:pt x="1797" y="275"/>
                  <a:pt x="1797" y="274"/>
                  <a:pt x="1797" y="274"/>
                </a:cubicBezTo>
                <a:cubicBezTo>
                  <a:pt x="1797" y="270"/>
                  <a:pt x="1796" y="264"/>
                  <a:pt x="1794" y="260"/>
                </a:cubicBezTo>
                <a:cubicBezTo>
                  <a:pt x="1793" y="259"/>
                  <a:pt x="1792" y="257"/>
                  <a:pt x="1791" y="256"/>
                </a:cubicBezTo>
                <a:cubicBezTo>
                  <a:pt x="1791" y="256"/>
                  <a:pt x="1791" y="256"/>
                  <a:pt x="1791" y="256"/>
                </a:cubicBezTo>
                <a:cubicBezTo>
                  <a:pt x="1791" y="255"/>
                  <a:pt x="1792" y="255"/>
                  <a:pt x="1792" y="254"/>
                </a:cubicBezTo>
                <a:cubicBezTo>
                  <a:pt x="1793" y="253"/>
                  <a:pt x="1794" y="251"/>
                  <a:pt x="1794" y="250"/>
                </a:cubicBezTo>
                <a:cubicBezTo>
                  <a:pt x="1794" y="249"/>
                  <a:pt x="1793" y="248"/>
                  <a:pt x="1792" y="247"/>
                </a:cubicBezTo>
                <a:cubicBezTo>
                  <a:pt x="1792" y="246"/>
                  <a:pt x="1792" y="246"/>
                  <a:pt x="1792" y="245"/>
                </a:cubicBezTo>
                <a:cubicBezTo>
                  <a:pt x="1792" y="244"/>
                  <a:pt x="1790" y="242"/>
                  <a:pt x="1788" y="242"/>
                </a:cubicBezTo>
                <a:cubicBezTo>
                  <a:pt x="1787" y="242"/>
                  <a:pt x="1787" y="242"/>
                  <a:pt x="1786" y="242"/>
                </a:cubicBezTo>
                <a:cubicBezTo>
                  <a:pt x="1786" y="242"/>
                  <a:pt x="1784" y="242"/>
                  <a:pt x="1781" y="243"/>
                </a:cubicBezTo>
                <a:cubicBezTo>
                  <a:pt x="1780" y="243"/>
                  <a:pt x="1780" y="243"/>
                  <a:pt x="1779" y="243"/>
                </a:cubicBezTo>
                <a:cubicBezTo>
                  <a:pt x="1777" y="241"/>
                  <a:pt x="1774" y="239"/>
                  <a:pt x="1771" y="239"/>
                </a:cubicBezTo>
                <a:cubicBezTo>
                  <a:pt x="1771" y="239"/>
                  <a:pt x="1770" y="239"/>
                  <a:pt x="1770" y="239"/>
                </a:cubicBezTo>
                <a:cubicBezTo>
                  <a:pt x="1765" y="240"/>
                  <a:pt x="1762" y="242"/>
                  <a:pt x="1760" y="242"/>
                </a:cubicBezTo>
                <a:cubicBezTo>
                  <a:pt x="1760" y="242"/>
                  <a:pt x="1759" y="241"/>
                  <a:pt x="1760" y="241"/>
                </a:cubicBezTo>
                <a:cubicBezTo>
                  <a:pt x="1760" y="240"/>
                  <a:pt x="1760" y="239"/>
                  <a:pt x="1760" y="238"/>
                </a:cubicBezTo>
                <a:cubicBezTo>
                  <a:pt x="1760" y="237"/>
                  <a:pt x="1760" y="237"/>
                  <a:pt x="1759" y="236"/>
                </a:cubicBezTo>
                <a:cubicBezTo>
                  <a:pt x="1759" y="235"/>
                  <a:pt x="1758" y="234"/>
                  <a:pt x="1756" y="234"/>
                </a:cubicBezTo>
                <a:cubicBezTo>
                  <a:pt x="1755" y="234"/>
                  <a:pt x="1754" y="235"/>
                  <a:pt x="1754" y="235"/>
                </a:cubicBezTo>
                <a:cubicBezTo>
                  <a:pt x="1753" y="236"/>
                  <a:pt x="1752" y="237"/>
                  <a:pt x="1751" y="238"/>
                </a:cubicBezTo>
                <a:cubicBezTo>
                  <a:pt x="1751" y="238"/>
                  <a:pt x="1750" y="238"/>
                  <a:pt x="1750" y="238"/>
                </a:cubicBezTo>
                <a:cubicBezTo>
                  <a:pt x="1750" y="238"/>
                  <a:pt x="1750" y="238"/>
                  <a:pt x="1751" y="237"/>
                </a:cubicBezTo>
                <a:cubicBezTo>
                  <a:pt x="1753" y="235"/>
                  <a:pt x="1758" y="232"/>
                  <a:pt x="1763" y="230"/>
                </a:cubicBezTo>
                <a:cubicBezTo>
                  <a:pt x="1767" y="228"/>
                  <a:pt x="1772" y="223"/>
                  <a:pt x="1776" y="219"/>
                </a:cubicBezTo>
                <a:cubicBezTo>
                  <a:pt x="1779" y="217"/>
                  <a:pt x="1781" y="214"/>
                  <a:pt x="1782" y="213"/>
                </a:cubicBezTo>
                <a:cubicBezTo>
                  <a:pt x="1784" y="211"/>
                  <a:pt x="1786" y="210"/>
                  <a:pt x="1786" y="211"/>
                </a:cubicBezTo>
                <a:cubicBezTo>
                  <a:pt x="1786" y="210"/>
                  <a:pt x="1787" y="210"/>
                  <a:pt x="1788" y="210"/>
                </a:cubicBezTo>
                <a:cubicBezTo>
                  <a:pt x="1792" y="210"/>
                  <a:pt x="1800" y="211"/>
                  <a:pt x="1808" y="211"/>
                </a:cubicBezTo>
                <a:cubicBezTo>
                  <a:pt x="1810" y="211"/>
                  <a:pt x="1811" y="211"/>
                  <a:pt x="1813" y="211"/>
                </a:cubicBezTo>
                <a:cubicBezTo>
                  <a:pt x="1822" y="211"/>
                  <a:pt x="1826" y="207"/>
                  <a:pt x="1828" y="207"/>
                </a:cubicBezTo>
                <a:cubicBezTo>
                  <a:pt x="1828" y="207"/>
                  <a:pt x="1828" y="207"/>
                  <a:pt x="1828" y="208"/>
                </a:cubicBezTo>
                <a:cubicBezTo>
                  <a:pt x="1832" y="211"/>
                  <a:pt x="1838" y="214"/>
                  <a:pt x="1844" y="214"/>
                </a:cubicBezTo>
                <a:cubicBezTo>
                  <a:pt x="1844" y="214"/>
                  <a:pt x="1844" y="214"/>
                  <a:pt x="1845" y="214"/>
                </a:cubicBezTo>
                <a:cubicBezTo>
                  <a:pt x="1847" y="214"/>
                  <a:pt x="1848" y="214"/>
                  <a:pt x="1850" y="213"/>
                </a:cubicBezTo>
                <a:cubicBezTo>
                  <a:pt x="1851" y="212"/>
                  <a:pt x="1852" y="210"/>
                  <a:pt x="1855" y="208"/>
                </a:cubicBezTo>
                <a:cubicBezTo>
                  <a:pt x="1862" y="202"/>
                  <a:pt x="1868" y="199"/>
                  <a:pt x="1872" y="194"/>
                </a:cubicBezTo>
                <a:cubicBezTo>
                  <a:pt x="1873" y="192"/>
                  <a:pt x="1878" y="189"/>
                  <a:pt x="1880" y="190"/>
                </a:cubicBezTo>
                <a:cubicBezTo>
                  <a:pt x="1880" y="190"/>
                  <a:pt x="1880" y="190"/>
                  <a:pt x="1880" y="190"/>
                </a:cubicBezTo>
                <a:cubicBezTo>
                  <a:pt x="1880" y="190"/>
                  <a:pt x="1880" y="191"/>
                  <a:pt x="1880" y="192"/>
                </a:cubicBezTo>
                <a:cubicBezTo>
                  <a:pt x="1880" y="194"/>
                  <a:pt x="1880" y="194"/>
                  <a:pt x="1880" y="194"/>
                </a:cubicBezTo>
                <a:cubicBezTo>
                  <a:pt x="1880" y="195"/>
                  <a:pt x="1880" y="196"/>
                  <a:pt x="1881" y="198"/>
                </a:cubicBezTo>
                <a:cubicBezTo>
                  <a:pt x="1881" y="200"/>
                  <a:pt x="1884" y="201"/>
                  <a:pt x="1885" y="201"/>
                </a:cubicBezTo>
                <a:cubicBezTo>
                  <a:pt x="1886" y="201"/>
                  <a:pt x="1886" y="201"/>
                  <a:pt x="1886" y="201"/>
                </a:cubicBezTo>
                <a:cubicBezTo>
                  <a:pt x="1885" y="202"/>
                  <a:pt x="1883" y="203"/>
                  <a:pt x="1883" y="204"/>
                </a:cubicBezTo>
                <a:cubicBezTo>
                  <a:pt x="1881" y="205"/>
                  <a:pt x="1877" y="207"/>
                  <a:pt x="1873" y="208"/>
                </a:cubicBezTo>
                <a:cubicBezTo>
                  <a:pt x="1868" y="210"/>
                  <a:pt x="1864" y="213"/>
                  <a:pt x="1861" y="217"/>
                </a:cubicBezTo>
                <a:cubicBezTo>
                  <a:pt x="1857" y="223"/>
                  <a:pt x="1853" y="226"/>
                  <a:pt x="1853" y="233"/>
                </a:cubicBezTo>
                <a:cubicBezTo>
                  <a:pt x="1853" y="234"/>
                  <a:pt x="1853" y="234"/>
                  <a:pt x="1853" y="235"/>
                </a:cubicBezTo>
                <a:cubicBezTo>
                  <a:pt x="1854" y="242"/>
                  <a:pt x="1859" y="250"/>
                  <a:pt x="1859" y="255"/>
                </a:cubicBezTo>
                <a:cubicBezTo>
                  <a:pt x="1859" y="256"/>
                  <a:pt x="1859" y="257"/>
                  <a:pt x="1859" y="258"/>
                </a:cubicBezTo>
                <a:cubicBezTo>
                  <a:pt x="1854" y="265"/>
                  <a:pt x="1853" y="275"/>
                  <a:pt x="1853" y="275"/>
                </a:cubicBezTo>
                <a:cubicBezTo>
                  <a:pt x="1853" y="276"/>
                  <a:pt x="1854" y="277"/>
                  <a:pt x="1855" y="278"/>
                </a:cubicBezTo>
                <a:cubicBezTo>
                  <a:pt x="1856" y="278"/>
                  <a:pt x="1857" y="278"/>
                  <a:pt x="1858" y="277"/>
                </a:cubicBezTo>
                <a:cubicBezTo>
                  <a:pt x="1858" y="277"/>
                  <a:pt x="1859" y="274"/>
                  <a:pt x="1861" y="271"/>
                </a:cubicBezTo>
                <a:cubicBezTo>
                  <a:pt x="1864" y="268"/>
                  <a:pt x="1867" y="264"/>
                  <a:pt x="1871" y="261"/>
                </a:cubicBezTo>
                <a:cubicBezTo>
                  <a:pt x="1879" y="255"/>
                  <a:pt x="1884" y="246"/>
                  <a:pt x="1887" y="243"/>
                </a:cubicBezTo>
                <a:cubicBezTo>
                  <a:pt x="1888" y="242"/>
                  <a:pt x="1890" y="241"/>
                  <a:pt x="1893" y="240"/>
                </a:cubicBezTo>
                <a:cubicBezTo>
                  <a:pt x="1894" y="239"/>
                  <a:pt x="1895" y="238"/>
                  <a:pt x="1897" y="238"/>
                </a:cubicBezTo>
                <a:cubicBezTo>
                  <a:pt x="1898" y="237"/>
                  <a:pt x="1899" y="235"/>
                  <a:pt x="1899" y="233"/>
                </a:cubicBezTo>
                <a:cubicBezTo>
                  <a:pt x="1899" y="230"/>
                  <a:pt x="1901" y="225"/>
                  <a:pt x="1903" y="220"/>
                </a:cubicBezTo>
                <a:cubicBezTo>
                  <a:pt x="1903" y="219"/>
                  <a:pt x="1903" y="218"/>
                  <a:pt x="1903" y="218"/>
                </a:cubicBezTo>
                <a:cubicBezTo>
                  <a:pt x="1903" y="216"/>
                  <a:pt x="1902" y="215"/>
                  <a:pt x="1902" y="214"/>
                </a:cubicBezTo>
                <a:cubicBezTo>
                  <a:pt x="1902" y="214"/>
                  <a:pt x="1902" y="214"/>
                  <a:pt x="1902" y="214"/>
                </a:cubicBezTo>
                <a:moveTo>
                  <a:pt x="1196" y="165"/>
                </a:moveTo>
                <a:cubicBezTo>
                  <a:pt x="1199" y="165"/>
                  <a:pt x="1203" y="164"/>
                  <a:pt x="1208" y="162"/>
                </a:cubicBezTo>
                <a:cubicBezTo>
                  <a:pt x="1207" y="164"/>
                  <a:pt x="1207" y="166"/>
                  <a:pt x="1207" y="167"/>
                </a:cubicBezTo>
                <a:cubicBezTo>
                  <a:pt x="1207" y="168"/>
                  <a:pt x="1207" y="168"/>
                  <a:pt x="1207" y="169"/>
                </a:cubicBezTo>
                <a:cubicBezTo>
                  <a:pt x="1207" y="169"/>
                  <a:pt x="1207" y="170"/>
                  <a:pt x="1207" y="170"/>
                </a:cubicBezTo>
                <a:cubicBezTo>
                  <a:pt x="1206" y="171"/>
                  <a:pt x="1205" y="171"/>
                  <a:pt x="1204" y="171"/>
                </a:cubicBezTo>
                <a:cubicBezTo>
                  <a:pt x="1204" y="171"/>
                  <a:pt x="1203" y="171"/>
                  <a:pt x="1201" y="170"/>
                </a:cubicBezTo>
                <a:cubicBezTo>
                  <a:pt x="1198" y="168"/>
                  <a:pt x="1197" y="167"/>
                  <a:pt x="1195" y="167"/>
                </a:cubicBezTo>
                <a:cubicBezTo>
                  <a:pt x="1193" y="167"/>
                  <a:pt x="1192" y="168"/>
                  <a:pt x="1192" y="168"/>
                </a:cubicBezTo>
                <a:cubicBezTo>
                  <a:pt x="1191" y="169"/>
                  <a:pt x="1191" y="169"/>
                  <a:pt x="1191" y="169"/>
                </a:cubicBezTo>
                <a:cubicBezTo>
                  <a:pt x="1190" y="170"/>
                  <a:pt x="1187" y="171"/>
                  <a:pt x="1186" y="171"/>
                </a:cubicBezTo>
                <a:cubicBezTo>
                  <a:pt x="1186" y="171"/>
                  <a:pt x="1186" y="171"/>
                  <a:pt x="1186" y="171"/>
                </a:cubicBezTo>
                <a:cubicBezTo>
                  <a:pt x="1186" y="170"/>
                  <a:pt x="1186" y="169"/>
                  <a:pt x="1186" y="169"/>
                </a:cubicBezTo>
                <a:cubicBezTo>
                  <a:pt x="1186" y="168"/>
                  <a:pt x="1186" y="168"/>
                  <a:pt x="1186" y="168"/>
                </a:cubicBezTo>
                <a:cubicBezTo>
                  <a:pt x="1186" y="166"/>
                  <a:pt x="1186" y="165"/>
                  <a:pt x="1185" y="163"/>
                </a:cubicBezTo>
                <a:cubicBezTo>
                  <a:pt x="1188" y="164"/>
                  <a:pt x="1192" y="165"/>
                  <a:pt x="1196" y="165"/>
                </a:cubicBezTo>
                <a:moveTo>
                  <a:pt x="1160" y="195"/>
                </a:moveTo>
                <a:cubicBezTo>
                  <a:pt x="1160" y="194"/>
                  <a:pt x="1161" y="194"/>
                  <a:pt x="1162" y="194"/>
                </a:cubicBezTo>
                <a:cubicBezTo>
                  <a:pt x="1163" y="194"/>
                  <a:pt x="1165" y="195"/>
                  <a:pt x="1166" y="196"/>
                </a:cubicBezTo>
                <a:cubicBezTo>
                  <a:pt x="1167" y="197"/>
                  <a:pt x="1168" y="197"/>
                  <a:pt x="1168" y="198"/>
                </a:cubicBezTo>
                <a:cubicBezTo>
                  <a:pt x="1168" y="198"/>
                  <a:pt x="1169" y="199"/>
                  <a:pt x="1169" y="199"/>
                </a:cubicBezTo>
                <a:cubicBezTo>
                  <a:pt x="1169" y="199"/>
                  <a:pt x="1169" y="199"/>
                  <a:pt x="1169" y="199"/>
                </a:cubicBezTo>
                <a:cubicBezTo>
                  <a:pt x="1168" y="199"/>
                  <a:pt x="1168" y="199"/>
                  <a:pt x="1167" y="199"/>
                </a:cubicBezTo>
                <a:cubicBezTo>
                  <a:pt x="1166" y="199"/>
                  <a:pt x="1164" y="199"/>
                  <a:pt x="1162" y="198"/>
                </a:cubicBezTo>
                <a:cubicBezTo>
                  <a:pt x="1160" y="197"/>
                  <a:pt x="1160" y="196"/>
                  <a:pt x="1160" y="195"/>
                </a:cubicBezTo>
                <a:cubicBezTo>
                  <a:pt x="1160" y="195"/>
                  <a:pt x="1160" y="195"/>
                  <a:pt x="1160" y="195"/>
                </a:cubicBezTo>
                <a:cubicBezTo>
                  <a:pt x="1158" y="194"/>
                  <a:pt x="1158" y="194"/>
                  <a:pt x="1158" y="194"/>
                </a:cubicBezTo>
                <a:lnTo>
                  <a:pt x="1160" y="195"/>
                </a:lnTo>
                <a:close/>
                <a:moveTo>
                  <a:pt x="1147" y="313"/>
                </a:moveTo>
                <a:cubicBezTo>
                  <a:pt x="1150" y="310"/>
                  <a:pt x="1154" y="304"/>
                  <a:pt x="1157" y="298"/>
                </a:cubicBezTo>
                <a:cubicBezTo>
                  <a:pt x="1159" y="294"/>
                  <a:pt x="1160" y="294"/>
                  <a:pt x="1162" y="294"/>
                </a:cubicBezTo>
                <a:cubicBezTo>
                  <a:pt x="1162" y="294"/>
                  <a:pt x="1162" y="294"/>
                  <a:pt x="1163" y="294"/>
                </a:cubicBezTo>
                <a:cubicBezTo>
                  <a:pt x="1163" y="294"/>
                  <a:pt x="1165" y="297"/>
                  <a:pt x="1166" y="299"/>
                </a:cubicBezTo>
                <a:cubicBezTo>
                  <a:pt x="1168" y="302"/>
                  <a:pt x="1169" y="305"/>
                  <a:pt x="1170" y="307"/>
                </a:cubicBezTo>
                <a:cubicBezTo>
                  <a:pt x="1171" y="308"/>
                  <a:pt x="1173" y="309"/>
                  <a:pt x="1174" y="309"/>
                </a:cubicBezTo>
                <a:cubicBezTo>
                  <a:pt x="1176" y="309"/>
                  <a:pt x="1178" y="308"/>
                  <a:pt x="1179" y="307"/>
                </a:cubicBezTo>
                <a:cubicBezTo>
                  <a:pt x="1180" y="307"/>
                  <a:pt x="1181" y="306"/>
                  <a:pt x="1182" y="305"/>
                </a:cubicBezTo>
                <a:cubicBezTo>
                  <a:pt x="1184" y="304"/>
                  <a:pt x="1187" y="300"/>
                  <a:pt x="1188" y="296"/>
                </a:cubicBezTo>
                <a:cubicBezTo>
                  <a:pt x="1188" y="296"/>
                  <a:pt x="1188" y="295"/>
                  <a:pt x="1190" y="295"/>
                </a:cubicBezTo>
                <a:cubicBezTo>
                  <a:pt x="1191" y="294"/>
                  <a:pt x="1192" y="294"/>
                  <a:pt x="1193" y="294"/>
                </a:cubicBezTo>
                <a:cubicBezTo>
                  <a:pt x="1192" y="294"/>
                  <a:pt x="1192" y="295"/>
                  <a:pt x="1192" y="295"/>
                </a:cubicBezTo>
                <a:cubicBezTo>
                  <a:pt x="1191" y="295"/>
                  <a:pt x="1190" y="295"/>
                  <a:pt x="1189" y="296"/>
                </a:cubicBezTo>
                <a:cubicBezTo>
                  <a:pt x="1189" y="296"/>
                  <a:pt x="1188" y="297"/>
                  <a:pt x="1188" y="298"/>
                </a:cubicBezTo>
                <a:cubicBezTo>
                  <a:pt x="1188" y="301"/>
                  <a:pt x="1190" y="302"/>
                  <a:pt x="1191" y="303"/>
                </a:cubicBezTo>
                <a:cubicBezTo>
                  <a:pt x="1192" y="303"/>
                  <a:pt x="1194" y="304"/>
                  <a:pt x="1196" y="305"/>
                </a:cubicBezTo>
                <a:cubicBezTo>
                  <a:pt x="1200" y="307"/>
                  <a:pt x="1206" y="313"/>
                  <a:pt x="1212" y="317"/>
                </a:cubicBezTo>
                <a:cubicBezTo>
                  <a:pt x="1215" y="319"/>
                  <a:pt x="1217" y="323"/>
                  <a:pt x="1217" y="325"/>
                </a:cubicBezTo>
                <a:cubicBezTo>
                  <a:pt x="1217" y="326"/>
                  <a:pt x="1216" y="326"/>
                  <a:pt x="1216" y="326"/>
                </a:cubicBezTo>
                <a:cubicBezTo>
                  <a:pt x="1214" y="327"/>
                  <a:pt x="1205" y="328"/>
                  <a:pt x="1201" y="328"/>
                </a:cubicBezTo>
                <a:cubicBezTo>
                  <a:pt x="1199" y="328"/>
                  <a:pt x="1199" y="328"/>
                  <a:pt x="1198" y="328"/>
                </a:cubicBezTo>
                <a:cubicBezTo>
                  <a:pt x="1195" y="327"/>
                  <a:pt x="1189" y="322"/>
                  <a:pt x="1182" y="321"/>
                </a:cubicBezTo>
                <a:cubicBezTo>
                  <a:pt x="1180" y="320"/>
                  <a:pt x="1178" y="320"/>
                  <a:pt x="1176" y="320"/>
                </a:cubicBezTo>
                <a:cubicBezTo>
                  <a:pt x="1171" y="320"/>
                  <a:pt x="1166" y="321"/>
                  <a:pt x="1164" y="325"/>
                </a:cubicBezTo>
                <a:cubicBezTo>
                  <a:pt x="1163" y="326"/>
                  <a:pt x="1161" y="327"/>
                  <a:pt x="1158" y="327"/>
                </a:cubicBezTo>
                <a:cubicBezTo>
                  <a:pt x="1156" y="327"/>
                  <a:pt x="1153" y="326"/>
                  <a:pt x="1151" y="326"/>
                </a:cubicBezTo>
                <a:cubicBezTo>
                  <a:pt x="1148" y="326"/>
                  <a:pt x="1146" y="328"/>
                  <a:pt x="1145" y="329"/>
                </a:cubicBezTo>
                <a:cubicBezTo>
                  <a:pt x="1145" y="327"/>
                  <a:pt x="1145" y="326"/>
                  <a:pt x="1145" y="324"/>
                </a:cubicBezTo>
                <a:cubicBezTo>
                  <a:pt x="1145" y="323"/>
                  <a:pt x="1145" y="320"/>
                  <a:pt x="1143" y="319"/>
                </a:cubicBezTo>
                <a:cubicBezTo>
                  <a:pt x="1143" y="318"/>
                  <a:pt x="1145" y="314"/>
                  <a:pt x="1147" y="313"/>
                </a:cubicBezTo>
                <a:moveTo>
                  <a:pt x="1106" y="178"/>
                </a:moveTo>
                <a:cubicBezTo>
                  <a:pt x="1109" y="174"/>
                  <a:pt x="1110" y="171"/>
                  <a:pt x="1110" y="168"/>
                </a:cubicBezTo>
                <a:cubicBezTo>
                  <a:pt x="1110" y="167"/>
                  <a:pt x="1110" y="166"/>
                  <a:pt x="1110" y="166"/>
                </a:cubicBezTo>
                <a:cubicBezTo>
                  <a:pt x="1110" y="166"/>
                  <a:pt x="1110" y="166"/>
                  <a:pt x="1111" y="165"/>
                </a:cubicBezTo>
                <a:cubicBezTo>
                  <a:pt x="1114" y="165"/>
                  <a:pt x="1118" y="165"/>
                  <a:pt x="1121" y="165"/>
                </a:cubicBezTo>
                <a:cubicBezTo>
                  <a:pt x="1122" y="165"/>
                  <a:pt x="1123" y="165"/>
                  <a:pt x="1124" y="165"/>
                </a:cubicBezTo>
                <a:cubicBezTo>
                  <a:pt x="1123" y="167"/>
                  <a:pt x="1121" y="169"/>
                  <a:pt x="1118" y="170"/>
                </a:cubicBezTo>
                <a:cubicBezTo>
                  <a:pt x="1115" y="173"/>
                  <a:pt x="1110" y="176"/>
                  <a:pt x="1107" y="177"/>
                </a:cubicBezTo>
                <a:cubicBezTo>
                  <a:pt x="1107" y="178"/>
                  <a:pt x="1106" y="178"/>
                  <a:pt x="1105" y="179"/>
                </a:cubicBezTo>
                <a:cubicBezTo>
                  <a:pt x="1106" y="178"/>
                  <a:pt x="1106" y="178"/>
                  <a:pt x="1106" y="178"/>
                </a:cubicBezTo>
                <a:moveTo>
                  <a:pt x="1042" y="216"/>
                </a:moveTo>
                <a:cubicBezTo>
                  <a:pt x="1041" y="216"/>
                  <a:pt x="1042" y="214"/>
                  <a:pt x="1044" y="212"/>
                </a:cubicBezTo>
                <a:cubicBezTo>
                  <a:pt x="1044" y="212"/>
                  <a:pt x="1044" y="212"/>
                  <a:pt x="1045" y="211"/>
                </a:cubicBezTo>
                <a:cubicBezTo>
                  <a:pt x="1045" y="214"/>
                  <a:pt x="1046" y="216"/>
                  <a:pt x="1047" y="219"/>
                </a:cubicBezTo>
                <a:cubicBezTo>
                  <a:pt x="1048" y="221"/>
                  <a:pt x="1049" y="224"/>
                  <a:pt x="1049" y="225"/>
                </a:cubicBezTo>
                <a:cubicBezTo>
                  <a:pt x="1049" y="225"/>
                  <a:pt x="1049" y="226"/>
                  <a:pt x="1049" y="226"/>
                </a:cubicBezTo>
                <a:cubicBezTo>
                  <a:pt x="1049" y="227"/>
                  <a:pt x="1049" y="228"/>
                  <a:pt x="1049" y="229"/>
                </a:cubicBezTo>
                <a:cubicBezTo>
                  <a:pt x="1049" y="230"/>
                  <a:pt x="1049" y="232"/>
                  <a:pt x="1050" y="233"/>
                </a:cubicBezTo>
                <a:cubicBezTo>
                  <a:pt x="1051" y="234"/>
                  <a:pt x="1052" y="235"/>
                  <a:pt x="1054" y="235"/>
                </a:cubicBezTo>
                <a:cubicBezTo>
                  <a:pt x="1054" y="235"/>
                  <a:pt x="1055" y="235"/>
                  <a:pt x="1055" y="235"/>
                </a:cubicBezTo>
                <a:cubicBezTo>
                  <a:pt x="1059" y="234"/>
                  <a:pt x="1076" y="230"/>
                  <a:pt x="1076" y="230"/>
                </a:cubicBezTo>
                <a:cubicBezTo>
                  <a:pt x="1077" y="230"/>
                  <a:pt x="1077" y="230"/>
                  <a:pt x="1077" y="230"/>
                </a:cubicBezTo>
                <a:cubicBezTo>
                  <a:pt x="1077" y="229"/>
                  <a:pt x="1083" y="227"/>
                  <a:pt x="1083" y="221"/>
                </a:cubicBezTo>
                <a:cubicBezTo>
                  <a:pt x="1083" y="221"/>
                  <a:pt x="1083" y="220"/>
                  <a:pt x="1083" y="220"/>
                </a:cubicBezTo>
                <a:cubicBezTo>
                  <a:pt x="1083" y="219"/>
                  <a:pt x="1083" y="219"/>
                  <a:pt x="1083" y="219"/>
                </a:cubicBezTo>
                <a:cubicBezTo>
                  <a:pt x="1083" y="218"/>
                  <a:pt x="1084" y="216"/>
                  <a:pt x="1086" y="214"/>
                </a:cubicBezTo>
                <a:cubicBezTo>
                  <a:pt x="1087" y="212"/>
                  <a:pt x="1089" y="210"/>
                  <a:pt x="1090" y="209"/>
                </a:cubicBezTo>
                <a:cubicBezTo>
                  <a:pt x="1091" y="208"/>
                  <a:pt x="1094" y="205"/>
                  <a:pt x="1094" y="200"/>
                </a:cubicBezTo>
                <a:cubicBezTo>
                  <a:pt x="1094" y="198"/>
                  <a:pt x="1092" y="195"/>
                  <a:pt x="1089" y="194"/>
                </a:cubicBezTo>
                <a:cubicBezTo>
                  <a:pt x="1087" y="193"/>
                  <a:pt x="1085" y="193"/>
                  <a:pt x="1084" y="192"/>
                </a:cubicBezTo>
                <a:cubicBezTo>
                  <a:pt x="1084" y="192"/>
                  <a:pt x="1084" y="192"/>
                  <a:pt x="1084" y="192"/>
                </a:cubicBezTo>
                <a:cubicBezTo>
                  <a:pt x="1084" y="192"/>
                  <a:pt x="1084" y="192"/>
                  <a:pt x="1084" y="191"/>
                </a:cubicBezTo>
                <a:cubicBezTo>
                  <a:pt x="1084" y="191"/>
                  <a:pt x="1085" y="190"/>
                  <a:pt x="1086" y="189"/>
                </a:cubicBezTo>
                <a:cubicBezTo>
                  <a:pt x="1089" y="186"/>
                  <a:pt x="1090" y="186"/>
                  <a:pt x="1094" y="186"/>
                </a:cubicBezTo>
                <a:cubicBezTo>
                  <a:pt x="1096" y="185"/>
                  <a:pt x="1100" y="184"/>
                  <a:pt x="1103" y="181"/>
                </a:cubicBezTo>
                <a:cubicBezTo>
                  <a:pt x="1102" y="183"/>
                  <a:pt x="1101" y="185"/>
                  <a:pt x="1101" y="187"/>
                </a:cubicBezTo>
                <a:cubicBezTo>
                  <a:pt x="1101" y="190"/>
                  <a:pt x="1102" y="192"/>
                  <a:pt x="1104" y="194"/>
                </a:cubicBezTo>
                <a:cubicBezTo>
                  <a:pt x="1104" y="195"/>
                  <a:pt x="1105" y="198"/>
                  <a:pt x="1106" y="200"/>
                </a:cubicBezTo>
                <a:cubicBezTo>
                  <a:pt x="1107" y="201"/>
                  <a:pt x="1107" y="202"/>
                  <a:pt x="1108" y="203"/>
                </a:cubicBezTo>
                <a:cubicBezTo>
                  <a:pt x="1109" y="205"/>
                  <a:pt x="1111" y="206"/>
                  <a:pt x="1112" y="206"/>
                </a:cubicBezTo>
                <a:cubicBezTo>
                  <a:pt x="1113" y="206"/>
                  <a:pt x="1113" y="205"/>
                  <a:pt x="1114" y="205"/>
                </a:cubicBezTo>
                <a:cubicBezTo>
                  <a:pt x="1119" y="204"/>
                  <a:pt x="1123" y="201"/>
                  <a:pt x="1127" y="201"/>
                </a:cubicBezTo>
                <a:cubicBezTo>
                  <a:pt x="1127" y="201"/>
                  <a:pt x="1127" y="201"/>
                  <a:pt x="1127" y="201"/>
                </a:cubicBezTo>
                <a:cubicBezTo>
                  <a:pt x="1128" y="201"/>
                  <a:pt x="1130" y="201"/>
                  <a:pt x="1131" y="201"/>
                </a:cubicBezTo>
                <a:cubicBezTo>
                  <a:pt x="1135" y="201"/>
                  <a:pt x="1141" y="200"/>
                  <a:pt x="1143" y="200"/>
                </a:cubicBezTo>
                <a:cubicBezTo>
                  <a:pt x="1143" y="201"/>
                  <a:pt x="1144" y="202"/>
                  <a:pt x="1145" y="203"/>
                </a:cubicBezTo>
                <a:cubicBezTo>
                  <a:pt x="1145" y="203"/>
                  <a:pt x="1146" y="204"/>
                  <a:pt x="1146" y="205"/>
                </a:cubicBezTo>
                <a:cubicBezTo>
                  <a:pt x="1143" y="205"/>
                  <a:pt x="1138" y="205"/>
                  <a:pt x="1131" y="206"/>
                </a:cubicBezTo>
                <a:cubicBezTo>
                  <a:pt x="1127" y="206"/>
                  <a:pt x="1122" y="206"/>
                  <a:pt x="1119" y="206"/>
                </a:cubicBezTo>
                <a:cubicBezTo>
                  <a:pt x="1117" y="206"/>
                  <a:pt x="1116" y="207"/>
                  <a:pt x="1115" y="207"/>
                </a:cubicBezTo>
                <a:cubicBezTo>
                  <a:pt x="1114" y="207"/>
                  <a:pt x="1114" y="207"/>
                  <a:pt x="1113" y="208"/>
                </a:cubicBezTo>
                <a:cubicBezTo>
                  <a:pt x="1112" y="208"/>
                  <a:pt x="1111" y="209"/>
                  <a:pt x="1111" y="210"/>
                </a:cubicBezTo>
                <a:cubicBezTo>
                  <a:pt x="1111" y="212"/>
                  <a:pt x="1112" y="212"/>
                  <a:pt x="1112" y="213"/>
                </a:cubicBezTo>
                <a:cubicBezTo>
                  <a:pt x="1114" y="214"/>
                  <a:pt x="1115" y="215"/>
                  <a:pt x="1117" y="216"/>
                </a:cubicBezTo>
                <a:cubicBezTo>
                  <a:pt x="1118" y="216"/>
                  <a:pt x="1118" y="217"/>
                  <a:pt x="1119" y="217"/>
                </a:cubicBezTo>
                <a:cubicBezTo>
                  <a:pt x="1118" y="217"/>
                  <a:pt x="1118" y="217"/>
                  <a:pt x="1118" y="217"/>
                </a:cubicBezTo>
                <a:cubicBezTo>
                  <a:pt x="1116" y="218"/>
                  <a:pt x="1113" y="216"/>
                  <a:pt x="1109" y="215"/>
                </a:cubicBezTo>
                <a:cubicBezTo>
                  <a:pt x="1109" y="215"/>
                  <a:pt x="1108" y="215"/>
                  <a:pt x="1108" y="215"/>
                </a:cubicBezTo>
                <a:cubicBezTo>
                  <a:pt x="1104" y="215"/>
                  <a:pt x="1102" y="218"/>
                  <a:pt x="1100" y="221"/>
                </a:cubicBezTo>
                <a:cubicBezTo>
                  <a:pt x="1099" y="224"/>
                  <a:pt x="1098" y="227"/>
                  <a:pt x="1097" y="229"/>
                </a:cubicBezTo>
                <a:cubicBezTo>
                  <a:pt x="1097" y="230"/>
                  <a:pt x="1097" y="231"/>
                  <a:pt x="1097" y="233"/>
                </a:cubicBezTo>
                <a:cubicBezTo>
                  <a:pt x="1097" y="234"/>
                  <a:pt x="1097" y="236"/>
                  <a:pt x="1097" y="237"/>
                </a:cubicBezTo>
                <a:cubicBezTo>
                  <a:pt x="1097" y="237"/>
                  <a:pt x="1097" y="237"/>
                  <a:pt x="1097" y="237"/>
                </a:cubicBezTo>
                <a:cubicBezTo>
                  <a:pt x="1096" y="237"/>
                  <a:pt x="1096" y="237"/>
                  <a:pt x="1096" y="237"/>
                </a:cubicBezTo>
                <a:cubicBezTo>
                  <a:pt x="1091" y="235"/>
                  <a:pt x="1087" y="234"/>
                  <a:pt x="1084" y="234"/>
                </a:cubicBezTo>
                <a:cubicBezTo>
                  <a:pt x="1082" y="234"/>
                  <a:pt x="1081" y="235"/>
                  <a:pt x="1079" y="236"/>
                </a:cubicBezTo>
                <a:cubicBezTo>
                  <a:pt x="1078" y="236"/>
                  <a:pt x="1072" y="239"/>
                  <a:pt x="1067" y="240"/>
                </a:cubicBezTo>
                <a:cubicBezTo>
                  <a:pt x="1067" y="241"/>
                  <a:pt x="1066" y="241"/>
                  <a:pt x="1066" y="241"/>
                </a:cubicBezTo>
                <a:cubicBezTo>
                  <a:pt x="1066" y="240"/>
                  <a:pt x="1064" y="237"/>
                  <a:pt x="1060" y="237"/>
                </a:cubicBezTo>
                <a:cubicBezTo>
                  <a:pt x="1059" y="237"/>
                  <a:pt x="1059" y="237"/>
                  <a:pt x="1059" y="237"/>
                </a:cubicBezTo>
                <a:cubicBezTo>
                  <a:pt x="1053" y="237"/>
                  <a:pt x="1053" y="237"/>
                  <a:pt x="1053" y="237"/>
                </a:cubicBezTo>
                <a:cubicBezTo>
                  <a:pt x="1052" y="238"/>
                  <a:pt x="1052" y="238"/>
                  <a:pt x="1052" y="238"/>
                </a:cubicBezTo>
                <a:cubicBezTo>
                  <a:pt x="1050" y="238"/>
                  <a:pt x="1050" y="238"/>
                  <a:pt x="1050" y="238"/>
                </a:cubicBezTo>
                <a:cubicBezTo>
                  <a:pt x="1049" y="237"/>
                  <a:pt x="1047" y="235"/>
                  <a:pt x="1047" y="233"/>
                </a:cubicBezTo>
                <a:cubicBezTo>
                  <a:pt x="1047" y="233"/>
                  <a:pt x="1047" y="232"/>
                  <a:pt x="1047" y="232"/>
                </a:cubicBezTo>
                <a:cubicBezTo>
                  <a:pt x="1047" y="230"/>
                  <a:pt x="1048" y="227"/>
                  <a:pt x="1048" y="225"/>
                </a:cubicBezTo>
                <a:cubicBezTo>
                  <a:pt x="1048" y="223"/>
                  <a:pt x="1047" y="221"/>
                  <a:pt x="1045" y="220"/>
                </a:cubicBezTo>
                <a:cubicBezTo>
                  <a:pt x="1044" y="220"/>
                  <a:pt x="1043" y="219"/>
                  <a:pt x="1042" y="219"/>
                </a:cubicBezTo>
                <a:cubicBezTo>
                  <a:pt x="1041" y="219"/>
                  <a:pt x="1039" y="220"/>
                  <a:pt x="1038" y="220"/>
                </a:cubicBezTo>
                <a:cubicBezTo>
                  <a:pt x="1039" y="219"/>
                  <a:pt x="1041" y="218"/>
                  <a:pt x="1042" y="216"/>
                </a:cubicBezTo>
                <a:moveTo>
                  <a:pt x="1090" y="333"/>
                </a:moveTo>
                <a:cubicBezTo>
                  <a:pt x="1090" y="332"/>
                  <a:pt x="1081" y="325"/>
                  <a:pt x="1077" y="323"/>
                </a:cubicBezTo>
                <a:cubicBezTo>
                  <a:pt x="1074" y="322"/>
                  <a:pt x="1068" y="318"/>
                  <a:pt x="1066" y="314"/>
                </a:cubicBezTo>
                <a:cubicBezTo>
                  <a:pt x="1064" y="310"/>
                  <a:pt x="1061" y="308"/>
                  <a:pt x="1060" y="307"/>
                </a:cubicBezTo>
                <a:cubicBezTo>
                  <a:pt x="1058" y="305"/>
                  <a:pt x="1057" y="304"/>
                  <a:pt x="1057" y="303"/>
                </a:cubicBezTo>
                <a:cubicBezTo>
                  <a:pt x="1057" y="303"/>
                  <a:pt x="1057" y="302"/>
                  <a:pt x="1057" y="302"/>
                </a:cubicBezTo>
                <a:cubicBezTo>
                  <a:pt x="1057" y="302"/>
                  <a:pt x="1057" y="302"/>
                  <a:pt x="1057" y="302"/>
                </a:cubicBezTo>
                <a:cubicBezTo>
                  <a:pt x="1057" y="302"/>
                  <a:pt x="1057" y="302"/>
                  <a:pt x="1057" y="302"/>
                </a:cubicBezTo>
                <a:cubicBezTo>
                  <a:pt x="1058" y="302"/>
                  <a:pt x="1061" y="304"/>
                  <a:pt x="1063" y="306"/>
                </a:cubicBezTo>
                <a:cubicBezTo>
                  <a:pt x="1068" y="311"/>
                  <a:pt x="1077" y="317"/>
                  <a:pt x="1080" y="321"/>
                </a:cubicBezTo>
                <a:cubicBezTo>
                  <a:pt x="1084" y="325"/>
                  <a:pt x="1089" y="327"/>
                  <a:pt x="1089" y="331"/>
                </a:cubicBezTo>
                <a:cubicBezTo>
                  <a:pt x="1090" y="331"/>
                  <a:pt x="1090" y="332"/>
                  <a:pt x="1090" y="333"/>
                </a:cubicBezTo>
                <a:moveTo>
                  <a:pt x="992" y="267"/>
                </a:moveTo>
                <a:cubicBezTo>
                  <a:pt x="992" y="267"/>
                  <a:pt x="992" y="267"/>
                  <a:pt x="992" y="267"/>
                </a:cubicBezTo>
                <a:cubicBezTo>
                  <a:pt x="992" y="268"/>
                  <a:pt x="992" y="268"/>
                  <a:pt x="991" y="268"/>
                </a:cubicBezTo>
                <a:cubicBezTo>
                  <a:pt x="990" y="268"/>
                  <a:pt x="990" y="268"/>
                  <a:pt x="990" y="268"/>
                </a:cubicBezTo>
                <a:cubicBezTo>
                  <a:pt x="991" y="268"/>
                  <a:pt x="992" y="267"/>
                  <a:pt x="992" y="267"/>
                </a:cubicBezTo>
                <a:moveTo>
                  <a:pt x="1171" y="615"/>
                </a:moveTo>
                <a:cubicBezTo>
                  <a:pt x="1170" y="617"/>
                  <a:pt x="1169" y="618"/>
                  <a:pt x="1168" y="619"/>
                </a:cubicBezTo>
                <a:cubicBezTo>
                  <a:pt x="1168" y="619"/>
                  <a:pt x="1168" y="619"/>
                  <a:pt x="1167" y="620"/>
                </a:cubicBezTo>
                <a:cubicBezTo>
                  <a:pt x="1167" y="620"/>
                  <a:pt x="1167" y="620"/>
                  <a:pt x="1167" y="620"/>
                </a:cubicBezTo>
                <a:cubicBezTo>
                  <a:pt x="1167" y="619"/>
                  <a:pt x="1167" y="619"/>
                  <a:pt x="1167" y="618"/>
                </a:cubicBezTo>
                <a:cubicBezTo>
                  <a:pt x="1166" y="617"/>
                  <a:pt x="1166" y="616"/>
                  <a:pt x="1166" y="614"/>
                </a:cubicBezTo>
                <a:cubicBezTo>
                  <a:pt x="1166" y="611"/>
                  <a:pt x="1167" y="607"/>
                  <a:pt x="1167" y="606"/>
                </a:cubicBezTo>
                <a:cubicBezTo>
                  <a:pt x="1167" y="606"/>
                  <a:pt x="1167" y="606"/>
                  <a:pt x="1168" y="606"/>
                </a:cubicBezTo>
                <a:cubicBezTo>
                  <a:pt x="1168" y="605"/>
                  <a:pt x="1170" y="605"/>
                  <a:pt x="1172" y="605"/>
                </a:cubicBezTo>
                <a:cubicBezTo>
                  <a:pt x="1172" y="605"/>
                  <a:pt x="1172" y="605"/>
                  <a:pt x="1172" y="605"/>
                </a:cubicBezTo>
                <a:cubicBezTo>
                  <a:pt x="1173" y="605"/>
                  <a:pt x="1173" y="605"/>
                  <a:pt x="1174" y="605"/>
                </a:cubicBezTo>
                <a:cubicBezTo>
                  <a:pt x="1174" y="605"/>
                  <a:pt x="1174" y="605"/>
                  <a:pt x="1174" y="605"/>
                </a:cubicBezTo>
                <a:cubicBezTo>
                  <a:pt x="1174" y="605"/>
                  <a:pt x="1174" y="606"/>
                  <a:pt x="1174" y="606"/>
                </a:cubicBezTo>
                <a:cubicBezTo>
                  <a:pt x="1174" y="608"/>
                  <a:pt x="1173" y="612"/>
                  <a:pt x="1171" y="615"/>
                </a:cubicBezTo>
                <a:moveTo>
                  <a:pt x="1173" y="394"/>
                </a:moveTo>
                <a:cubicBezTo>
                  <a:pt x="1173" y="395"/>
                  <a:pt x="1173" y="395"/>
                  <a:pt x="1173" y="395"/>
                </a:cubicBezTo>
                <a:cubicBezTo>
                  <a:pt x="1173" y="395"/>
                  <a:pt x="1172" y="395"/>
                  <a:pt x="1171" y="395"/>
                </a:cubicBezTo>
                <a:cubicBezTo>
                  <a:pt x="1170" y="395"/>
                  <a:pt x="1168" y="395"/>
                  <a:pt x="1167" y="395"/>
                </a:cubicBezTo>
                <a:cubicBezTo>
                  <a:pt x="1165" y="393"/>
                  <a:pt x="1163" y="391"/>
                  <a:pt x="1160" y="391"/>
                </a:cubicBezTo>
                <a:cubicBezTo>
                  <a:pt x="1160" y="391"/>
                  <a:pt x="1159" y="391"/>
                  <a:pt x="1158" y="392"/>
                </a:cubicBezTo>
                <a:cubicBezTo>
                  <a:pt x="1156" y="392"/>
                  <a:pt x="1152" y="393"/>
                  <a:pt x="1148" y="394"/>
                </a:cubicBezTo>
                <a:cubicBezTo>
                  <a:pt x="1148" y="394"/>
                  <a:pt x="1148" y="394"/>
                  <a:pt x="1148" y="393"/>
                </a:cubicBezTo>
                <a:cubicBezTo>
                  <a:pt x="1148" y="393"/>
                  <a:pt x="1148" y="392"/>
                  <a:pt x="1148" y="391"/>
                </a:cubicBezTo>
                <a:cubicBezTo>
                  <a:pt x="1146" y="390"/>
                  <a:pt x="1145" y="389"/>
                  <a:pt x="1143" y="389"/>
                </a:cubicBezTo>
                <a:cubicBezTo>
                  <a:pt x="1141" y="388"/>
                  <a:pt x="1139" y="388"/>
                  <a:pt x="1136" y="388"/>
                </a:cubicBezTo>
                <a:cubicBezTo>
                  <a:pt x="1133" y="388"/>
                  <a:pt x="1129" y="389"/>
                  <a:pt x="1126" y="389"/>
                </a:cubicBezTo>
                <a:cubicBezTo>
                  <a:pt x="1121" y="389"/>
                  <a:pt x="1116" y="384"/>
                  <a:pt x="1111" y="383"/>
                </a:cubicBezTo>
                <a:cubicBezTo>
                  <a:pt x="1110" y="383"/>
                  <a:pt x="1109" y="383"/>
                  <a:pt x="1109" y="383"/>
                </a:cubicBezTo>
                <a:cubicBezTo>
                  <a:pt x="1105" y="383"/>
                  <a:pt x="1103" y="385"/>
                  <a:pt x="1100" y="387"/>
                </a:cubicBezTo>
                <a:cubicBezTo>
                  <a:pt x="1097" y="390"/>
                  <a:pt x="1095" y="393"/>
                  <a:pt x="1092" y="395"/>
                </a:cubicBezTo>
                <a:cubicBezTo>
                  <a:pt x="1091" y="397"/>
                  <a:pt x="1090" y="397"/>
                  <a:pt x="1089" y="397"/>
                </a:cubicBezTo>
                <a:cubicBezTo>
                  <a:pt x="1088" y="398"/>
                  <a:pt x="1085" y="396"/>
                  <a:pt x="1082" y="396"/>
                </a:cubicBezTo>
                <a:cubicBezTo>
                  <a:pt x="1081" y="396"/>
                  <a:pt x="1078" y="395"/>
                  <a:pt x="1076" y="393"/>
                </a:cubicBezTo>
                <a:cubicBezTo>
                  <a:pt x="1073" y="391"/>
                  <a:pt x="1071" y="389"/>
                  <a:pt x="1071" y="389"/>
                </a:cubicBezTo>
                <a:cubicBezTo>
                  <a:pt x="1071" y="389"/>
                  <a:pt x="1071" y="389"/>
                  <a:pt x="1071" y="389"/>
                </a:cubicBezTo>
                <a:cubicBezTo>
                  <a:pt x="1071" y="389"/>
                  <a:pt x="1068" y="388"/>
                  <a:pt x="1066" y="387"/>
                </a:cubicBezTo>
                <a:cubicBezTo>
                  <a:pt x="1063" y="386"/>
                  <a:pt x="1061" y="385"/>
                  <a:pt x="1058" y="385"/>
                </a:cubicBezTo>
                <a:cubicBezTo>
                  <a:pt x="1058" y="385"/>
                  <a:pt x="1057" y="384"/>
                  <a:pt x="1056" y="384"/>
                </a:cubicBezTo>
                <a:cubicBezTo>
                  <a:pt x="1055" y="383"/>
                  <a:pt x="1053" y="381"/>
                  <a:pt x="1051" y="380"/>
                </a:cubicBezTo>
                <a:cubicBezTo>
                  <a:pt x="1051" y="379"/>
                  <a:pt x="1050" y="379"/>
                  <a:pt x="1049" y="378"/>
                </a:cubicBezTo>
                <a:cubicBezTo>
                  <a:pt x="1048" y="378"/>
                  <a:pt x="1048" y="377"/>
                  <a:pt x="1046" y="377"/>
                </a:cubicBezTo>
                <a:cubicBezTo>
                  <a:pt x="1046" y="377"/>
                  <a:pt x="1045" y="377"/>
                  <a:pt x="1045" y="376"/>
                </a:cubicBezTo>
                <a:cubicBezTo>
                  <a:pt x="1044" y="375"/>
                  <a:pt x="1044" y="375"/>
                  <a:pt x="1044" y="375"/>
                </a:cubicBezTo>
                <a:cubicBezTo>
                  <a:pt x="1044" y="375"/>
                  <a:pt x="1044" y="374"/>
                  <a:pt x="1044" y="374"/>
                </a:cubicBezTo>
                <a:cubicBezTo>
                  <a:pt x="1045" y="374"/>
                  <a:pt x="1046" y="374"/>
                  <a:pt x="1047" y="374"/>
                </a:cubicBezTo>
                <a:cubicBezTo>
                  <a:pt x="1048" y="374"/>
                  <a:pt x="1049" y="374"/>
                  <a:pt x="1050" y="373"/>
                </a:cubicBezTo>
                <a:cubicBezTo>
                  <a:pt x="1051" y="372"/>
                  <a:pt x="1051" y="370"/>
                  <a:pt x="1051" y="369"/>
                </a:cubicBezTo>
                <a:cubicBezTo>
                  <a:pt x="1051" y="367"/>
                  <a:pt x="1050" y="365"/>
                  <a:pt x="1049" y="361"/>
                </a:cubicBezTo>
                <a:cubicBezTo>
                  <a:pt x="1047" y="353"/>
                  <a:pt x="1041" y="350"/>
                  <a:pt x="1037" y="350"/>
                </a:cubicBezTo>
                <a:cubicBezTo>
                  <a:pt x="1034" y="350"/>
                  <a:pt x="1031" y="351"/>
                  <a:pt x="1030" y="352"/>
                </a:cubicBezTo>
                <a:cubicBezTo>
                  <a:pt x="1030" y="352"/>
                  <a:pt x="1030" y="352"/>
                  <a:pt x="1029" y="352"/>
                </a:cubicBezTo>
                <a:cubicBezTo>
                  <a:pt x="1027" y="353"/>
                  <a:pt x="1019" y="353"/>
                  <a:pt x="1012" y="353"/>
                </a:cubicBezTo>
                <a:cubicBezTo>
                  <a:pt x="1007" y="353"/>
                  <a:pt x="1003" y="353"/>
                  <a:pt x="1002" y="353"/>
                </a:cubicBezTo>
                <a:cubicBezTo>
                  <a:pt x="1000" y="353"/>
                  <a:pt x="1000" y="353"/>
                  <a:pt x="998" y="354"/>
                </a:cubicBezTo>
                <a:cubicBezTo>
                  <a:pt x="993" y="356"/>
                  <a:pt x="984" y="359"/>
                  <a:pt x="981" y="361"/>
                </a:cubicBezTo>
                <a:cubicBezTo>
                  <a:pt x="977" y="363"/>
                  <a:pt x="970" y="366"/>
                  <a:pt x="967" y="367"/>
                </a:cubicBezTo>
                <a:cubicBezTo>
                  <a:pt x="967" y="367"/>
                  <a:pt x="967" y="367"/>
                  <a:pt x="967" y="367"/>
                </a:cubicBezTo>
                <a:cubicBezTo>
                  <a:pt x="965" y="367"/>
                  <a:pt x="961" y="366"/>
                  <a:pt x="957" y="366"/>
                </a:cubicBezTo>
                <a:cubicBezTo>
                  <a:pt x="958" y="365"/>
                  <a:pt x="958" y="364"/>
                  <a:pt x="959" y="363"/>
                </a:cubicBezTo>
                <a:cubicBezTo>
                  <a:pt x="959" y="363"/>
                  <a:pt x="959" y="362"/>
                  <a:pt x="960" y="362"/>
                </a:cubicBezTo>
                <a:cubicBezTo>
                  <a:pt x="961" y="362"/>
                  <a:pt x="962" y="362"/>
                  <a:pt x="963" y="362"/>
                </a:cubicBezTo>
                <a:cubicBezTo>
                  <a:pt x="966" y="362"/>
                  <a:pt x="970" y="361"/>
                  <a:pt x="973" y="361"/>
                </a:cubicBezTo>
                <a:cubicBezTo>
                  <a:pt x="976" y="360"/>
                  <a:pt x="978" y="358"/>
                  <a:pt x="980" y="356"/>
                </a:cubicBezTo>
                <a:cubicBezTo>
                  <a:pt x="981" y="354"/>
                  <a:pt x="983" y="352"/>
                  <a:pt x="985" y="351"/>
                </a:cubicBezTo>
                <a:cubicBezTo>
                  <a:pt x="986" y="350"/>
                  <a:pt x="986" y="350"/>
                  <a:pt x="987" y="349"/>
                </a:cubicBezTo>
                <a:cubicBezTo>
                  <a:pt x="988" y="348"/>
                  <a:pt x="988" y="348"/>
                  <a:pt x="988" y="346"/>
                </a:cubicBezTo>
                <a:cubicBezTo>
                  <a:pt x="988" y="345"/>
                  <a:pt x="988" y="344"/>
                  <a:pt x="987" y="343"/>
                </a:cubicBezTo>
                <a:cubicBezTo>
                  <a:pt x="987" y="343"/>
                  <a:pt x="986" y="342"/>
                  <a:pt x="986" y="342"/>
                </a:cubicBezTo>
                <a:cubicBezTo>
                  <a:pt x="986" y="342"/>
                  <a:pt x="986" y="342"/>
                  <a:pt x="986" y="342"/>
                </a:cubicBezTo>
                <a:cubicBezTo>
                  <a:pt x="986" y="341"/>
                  <a:pt x="987" y="340"/>
                  <a:pt x="988" y="338"/>
                </a:cubicBezTo>
                <a:cubicBezTo>
                  <a:pt x="990" y="337"/>
                  <a:pt x="992" y="335"/>
                  <a:pt x="993" y="333"/>
                </a:cubicBezTo>
                <a:cubicBezTo>
                  <a:pt x="994" y="332"/>
                  <a:pt x="996" y="332"/>
                  <a:pt x="998" y="331"/>
                </a:cubicBezTo>
                <a:cubicBezTo>
                  <a:pt x="999" y="331"/>
                  <a:pt x="1000" y="331"/>
                  <a:pt x="1002" y="331"/>
                </a:cubicBezTo>
                <a:cubicBezTo>
                  <a:pt x="1003" y="330"/>
                  <a:pt x="1004" y="329"/>
                  <a:pt x="1005" y="327"/>
                </a:cubicBezTo>
                <a:cubicBezTo>
                  <a:pt x="1006" y="324"/>
                  <a:pt x="1006" y="321"/>
                  <a:pt x="1007" y="319"/>
                </a:cubicBezTo>
                <a:cubicBezTo>
                  <a:pt x="1007" y="318"/>
                  <a:pt x="1007" y="317"/>
                  <a:pt x="1008" y="317"/>
                </a:cubicBezTo>
                <a:cubicBezTo>
                  <a:pt x="1008" y="317"/>
                  <a:pt x="1008" y="317"/>
                  <a:pt x="1008" y="317"/>
                </a:cubicBezTo>
                <a:cubicBezTo>
                  <a:pt x="1011" y="317"/>
                  <a:pt x="1016" y="320"/>
                  <a:pt x="1020" y="320"/>
                </a:cubicBezTo>
                <a:cubicBezTo>
                  <a:pt x="1024" y="320"/>
                  <a:pt x="1026" y="318"/>
                  <a:pt x="1029" y="316"/>
                </a:cubicBezTo>
                <a:cubicBezTo>
                  <a:pt x="1031" y="315"/>
                  <a:pt x="1034" y="313"/>
                  <a:pt x="1034" y="312"/>
                </a:cubicBezTo>
                <a:cubicBezTo>
                  <a:pt x="1034" y="312"/>
                  <a:pt x="1034" y="312"/>
                  <a:pt x="1034" y="312"/>
                </a:cubicBezTo>
                <a:cubicBezTo>
                  <a:pt x="1034" y="312"/>
                  <a:pt x="1034" y="312"/>
                  <a:pt x="1034" y="312"/>
                </a:cubicBezTo>
                <a:cubicBezTo>
                  <a:pt x="1034" y="312"/>
                  <a:pt x="1035" y="312"/>
                  <a:pt x="1035" y="312"/>
                </a:cubicBezTo>
                <a:cubicBezTo>
                  <a:pt x="1036" y="312"/>
                  <a:pt x="1038" y="312"/>
                  <a:pt x="1039" y="313"/>
                </a:cubicBezTo>
                <a:cubicBezTo>
                  <a:pt x="1040" y="314"/>
                  <a:pt x="1040" y="314"/>
                  <a:pt x="1040" y="315"/>
                </a:cubicBezTo>
                <a:cubicBezTo>
                  <a:pt x="1041" y="319"/>
                  <a:pt x="1044" y="322"/>
                  <a:pt x="1046" y="324"/>
                </a:cubicBezTo>
                <a:cubicBezTo>
                  <a:pt x="1049" y="327"/>
                  <a:pt x="1051" y="329"/>
                  <a:pt x="1053" y="329"/>
                </a:cubicBezTo>
                <a:cubicBezTo>
                  <a:pt x="1054" y="330"/>
                  <a:pt x="1057" y="332"/>
                  <a:pt x="1061" y="333"/>
                </a:cubicBezTo>
                <a:cubicBezTo>
                  <a:pt x="1063" y="334"/>
                  <a:pt x="1064" y="335"/>
                  <a:pt x="1066" y="335"/>
                </a:cubicBezTo>
                <a:cubicBezTo>
                  <a:pt x="1067" y="336"/>
                  <a:pt x="1068" y="336"/>
                  <a:pt x="1068" y="336"/>
                </a:cubicBezTo>
                <a:cubicBezTo>
                  <a:pt x="1070" y="337"/>
                  <a:pt x="1072" y="343"/>
                  <a:pt x="1073" y="347"/>
                </a:cubicBezTo>
                <a:cubicBezTo>
                  <a:pt x="1074" y="349"/>
                  <a:pt x="1075" y="352"/>
                  <a:pt x="1078" y="352"/>
                </a:cubicBezTo>
                <a:cubicBezTo>
                  <a:pt x="1081" y="352"/>
                  <a:pt x="1083" y="349"/>
                  <a:pt x="1083" y="347"/>
                </a:cubicBezTo>
                <a:cubicBezTo>
                  <a:pt x="1083" y="346"/>
                  <a:pt x="1083" y="346"/>
                  <a:pt x="1083" y="346"/>
                </a:cubicBezTo>
                <a:cubicBezTo>
                  <a:pt x="1083" y="343"/>
                  <a:pt x="1082" y="340"/>
                  <a:pt x="1082" y="338"/>
                </a:cubicBezTo>
                <a:cubicBezTo>
                  <a:pt x="1082" y="338"/>
                  <a:pt x="1083" y="338"/>
                  <a:pt x="1083" y="338"/>
                </a:cubicBezTo>
                <a:cubicBezTo>
                  <a:pt x="1086" y="338"/>
                  <a:pt x="1089" y="337"/>
                  <a:pt x="1090" y="337"/>
                </a:cubicBezTo>
                <a:cubicBezTo>
                  <a:pt x="1090" y="337"/>
                  <a:pt x="1091" y="336"/>
                  <a:pt x="1091" y="335"/>
                </a:cubicBezTo>
                <a:cubicBezTo>
                  <a:pt x="1091" y="335"/>
                  <a:pt x="1091" y="335"/>
                  <a:pt x="1091" y="335"/>
                </a:cubicBezTo>
                <a:cubicBezTo>
                  <a:pt x="1093" y="339"/>
                  <a:pt x="1096" y="343"/>
                  <a:pt x="1097" y="345"/>
                </a:cubicBezTo>
                <a:cubicBezTo>
                  <a:pt x="1097" y="345"/>
                  <a:pt x="1099" y="349"/>
                  <a:pt x="1100" y="353"/>
                </a:cubicBezTo>
                <a:cubicBezTo>
                  <a:pt x="1102" y="357"/>
                  <a:pt x="1104" y="360"/>
                  <a:pt x="1104" y="362"/>
                </a:cubicBezTo>
                <a:cubicBezTo>
                  <a:pt x="1105" y="364"/>
                  <a:pt x="1107" y="365"/>
                  <a:pt x="1108" y="364"/>
                </a:cubicBezTo>
                <a:cubicBezTo>
                  <a:pt x="1112" y="364"/>
                  <a:pt x="1115" y="362"/>
                  <a:pt x="1117" y="360"/>
                </a:cubicBezTo>
                <a:cubicBezTo>
                  <a:pt x="1118" y="359"/>
                  <a:pt x="1119" y="358"/>
                  <a:pt x="1121" y="357"/>
                </a:cubicBezTo>
                <a:cubicBezTo>
                  <a:pt x="1123" y="356"/>
                  <a:pt x="1125" y="353"/>
                  <a:pt x="1125" y="350"/>
                </a:cubicBezTo>
                <a:cubicBezTo>
                  <a:pt x="1125" y="350"/>
                  <a:pt x="1125" y="350"/>
                  <a:pt x="1125" y="350"/>
                </a:cubicBezTo>
                <a:cubicBezTo>
                  <a:pt x="1125" y="346"/>
                  <a:pt x="1123" y="344"/>
                  <a:pt x="1121" y="342"/>
                </a:cubicBezTo>
                <a:cubicBezTo>
                  <a:pt x="1120" y="341"/>
                  <a:pt x="1119" y="340"/>
                  <a:pt x="1118" y="340"/>
                </a:cubicBezTo>
                <a:cubicBezTo>
                  <a:pt x="1118" y="340"/>
                  <a:pt x="1119" y="339"/>
                  <a:pt x="1119" y="339"/>
                </a:cubicBezTo>
                <a:cubicBezTo>
                  <a:pt x="1121" y="338"/>
                  <a:pt x="1122" y="338"/>
                  <a:pt x="1124" y="336"/>
                </a:cubicBezTo>
                <a:cubicBezTo>
                  <a:pt x="1125" y="335"/>
                  <a:pt x="1128" y="333"/>
                  <a:pt x="1128" y="333"/>
                </a:cubicBezTo>
                <a:cubicBezTo>
                  <a:pt x="1128" y="333"/>
                  <a:pt x="1128" y="333"/>
                  <a:pt x="1128" y="333"/>
                </a:cubicBezTo>
                <a:cubicBezTo>
                  <a:pt x="1129" y="334"/>
                  <a:pt x="1129" y="338"/>
                  <a:pt x="1129" y="342"/>
                </a:cubicBezTo>
                <a:cubicBezTo>
                  <a:pt x="1129" y="344"/>
                  <a:pt x="1129" y="346"/>
                  <a:pt x="1129" y="348"/>
                </a:cubicBezTo>
                <a:cubicBezTo>
                  <a:pt x="1130" y="350"/>
                  <a:pt x="1130" y="351"/>
                  <a:pt x="1130" y="352"/>
                </a:cubicBezTo>
                <a:cubicBezTo>
                  <a:pt x="1131" y="354"/>
                  <a:pt x="1132" y="354"/>
                  <a:pt x="1133" y="355"/>
                </a:cubicBezTo>
                <a:cubicBezTo>
                  <a:pt x="1135" y="356"/>
                  <a:pt x="1137" y="357"/>
                  <a:pt x="1139" y="359"/>
                </a:cubicBezTo>
                <a:cubicBezTo>
                  <a:pt x="1141" y="360"/>
                  <a:pt x="1143" y="361"/>
                  <a:pt x="1143" y="361"/>
                </a:cubicBezTo>
                <a:cubicBezTo>
                  <a:pt x="1145" y="364"/>
                  <a:pt x="1150" y="365"/>
                  <a:pt x="1153" y="365"/>
                </a:cubicBezTo>
                <a:cubicBezTo>
                  <a:pt x="1155" y="365"/>
                  <a:pt x="1156" y="365"/>
                  <a:pt x="1158" y="364"/>
                </a:cubicBezTo>
                <a:cubicBezTo>
                  <a:pt x="1158" y="364"/>
                  <a:pt x="1158" y="364"/>
                  <a:pt x="1158" y="364"/>
                </a:cubicBezTo>
                <a:cubicBezTo>
                  <a:pt x="1160" y="364"/>
                  <a:pt x="1165" y="366"/>
                  <a:pt x="1166" y="366"/>
                </a:cubicBezTo>
                <a:cubicBezTo>
                  <a:pt x="1167" y="366"/>
                  <a:pt x="1168" y="366"/>
                  <a:pt x="1168" y="366"/>
                </a:cubicBezTo>
                <a:cubicBezTo>
                  <a:pt x="1171" y="366"/>
                  <a:pt x="1176" y="365"/>
                  <a:pt x="1179" y="364"/>
                </a:cubicBezTo>
                <a:cubicBezTo>
                  <a:pt x="1181" y="363"/>
                  <a:pt x="1182" y="363"/>
                  <a:pt x="1183" y="362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3"/>
                  <a:pt x="1183" y="364"/>
                  <a:pt x="1183" y="364"/>
                </a:cubicBezTo>
                <a:cubicBezTo>
                  <a:pt x="1183" y="371"/>
                  <a:pt x="1181" y="383"/>
                  <a:pt x="1177" y="387"/>
                </a:cubicBezTo>
                <a:cubicBezTo>
                  <a:pt x="1174" y="390"/>
                  <a:pt x="1174" y="393"/>
                  <a:pt x="1173" y="394"/>
                </a:cubicBezTo>
                <a:moveTo>
                  <a:pt x="1221" y="510"/>
                </a:moveTo>
                <a:cubicBezTo>
                  <a:pt x="1220" y="509"/>
                  <a:pt x="1220" y="508"/>
                  <a:pt x="1218" y="507"/>
                </a:cubicBezTo>
                <a:cubicBezTo>
                  <a:pt x="1218" y="507"/>
                  <a:pt x="1218" y="507"/>
                  <a:pt x="1218" y="507"/>
                </a:cubicBezTo>
                <a:cubicBezTo>
                  <a:pt x="1218" y="507"/>
                  <a:pt x="1216" y="505"/>
                  <a:pt x="1214" y="502"/>
                </a:cubicBezTo>
                <a:cubicBezTo>
                  <a:pt x="1212" y="500"/>
                  <a:pt x="1210" y="497"/>
                  <a:pt x="1209" y="494"/>
                </a:cubicBezTo>
                <a:cubicBezTo>
                  <a:pt x="1207" y="487"/>
                  <a:pt x="1204" y="478"/>
                  <a:pt x="1200" y="473"/>
                </a:cubicBezTo>
                <a:cubicBezTo>
                  <a:pt x="1196" y="469"/>
                  <a:pt x="1194" y="457"/>
                  <a:pt x="1190" y="448"/>
                </a:cubicBezTo>
                <a:cubicBezTo>
                  <a:pt x="1186" y="440"/>
                  <a:pt x="1183" y="430"/>
                  <a:pt x="1179" y="423"/>
                </a:cubicBezTo>
                <a:cubicBezTo>
                  <a:pt x="1179" y="422"/>
                  <a:pt x="1179" y="421"/>
                  <a:pt x="1178" y="420"/>
                </a:cubicBezTo>
                <a:cubicBezTo>
                  <a:pt x="1180" y="419"/>
                  <a:pt x="1182" y="419"/>
                  <a:pt x="1183" y="419"/>
                </a:cubicBezTo>
                <a:cubicBezTo>
                  <a:pt x="1184" y="419"/>
                  <a:pt x="1184" y="419"/>
                  <a:pt x="1184" y="419"/>
                </a:cubicBezTo>
                <a:cubicBezTo>
                  <a:pt x="1185" y="424"/>
                  <a:pt x="1190" y="432"/>
                  <a:pt x="1191" y="437"/>
                </a:cubicBezTo>
                <a:cubicBezTo>
                  <a:pt x="1191" y="441"/>
                  <a:pt x="1194" y="443"/>
                  <a:pt x="1195" y="444"/>
                </a:cubicBezTo>
                <a:cubicBezTo>
                  <a:pt x="1197" y="445"/>
                  <a:pt x="1197" y="445"/>
                  <a:pt x="1197" y="447"/>
                </a:cubicBezTo>
                <a:cubicBezTo>
                  <a:pt x="1198" y="450"/>
                  <a:pt x="1199" y="455"/>
                  <a:pt x="1201" y="459"/>
                </a:cubicBezTo>
                <a:cubicBezTo>
                  <a:pt x="1201" y="462"/>
                  <a:pt x="1202" y="464"/>
                  <a:pt x="1203" y="465"/>
                </a:cubicBezTo>
                <a:cubicBezTo>
                  <a:pt x="1204" y="467"/>
                  <a:pt x="1204" y="468"/>
                  <a:pt x="1205" y="469"/>
                </a:cubicBezTo>
                <a:cubicBezTo>
                  <a:pt x="1206" y="470"/>
                  <a:pt x="1209" y="473"/>
                  <a:pt x="1211" y="476"/>
                </a:cubicBezTo>
                <a:cubicBezTo>
                  <a:pt x="1214" y="478"/>
                  <a:pt x="1216" y="482"/>
                  <a:pt x="1217" y="483"/>
                </a:cubicBezTo>
                <a:cubicBezTo>
                  <a:pt x="1218" y="486"/>
                  <a:pt x="1220" y="490"/>
                  <a:pt x="1221" y="499"/>
                </a:cubicBezTo>
                <a:cubicBezTo>
                  <a:pt x="1222" y="503"/>
                  <a:pt x="1223" y="508"/>
                  <a:pt x="1224" y="512"/>
                </a:cubicBezTo>
                <a:cubicBezTo>
                  <a:pt x="1224" y="513"/>
                  <a:pt x="1224" y="514"/>
                  <a:pt x="1224" y="514"/>
                </a:cubicBezTo>
                <a:cubicBezTo>
                  <a:pt x="1223" y="513"/>
                  <a:pt x="1222" y="511"/>
                  <a:pt x="1221" y="510"/>
                </a:cubicBezTo>
                <a:moveTo>
                  <a:pt x="1266" y="312"/>
                </a:moveTo>
                <a:cubicBezTo>
                  <a:pt x="1267" y="313"/>
                  <a:pt x="1268" y="313"/>
                  <a:pt x="1269" y="313"/>
                </a:cubicBezTo>
                <a:cubicBezTo>
                  <a:pt x="1270" y="313"/>
                  <a:pt x="1271" y="313"/>
                  <a:pt x="1271" y="313"/>
                </a:cubicBezTo>
                <a:cubicBezTo>
                  <a:pt x="1271" y="313"/>
                  <a:pt x="1271" y="313"/>
                  <a:pt x="1271" y="313"/>
                </a:cubicBezTo>
                <a:cubicBezTo>
                  <a:pt x="1273" y="315"/>
                  <a:pt x="1274" y="318"/>
                  <a:pt x="1276" y="322"/>
                </a:cubicBezTo>
                <a:cubicBezTo>
                  <a:pt x="1278" y="324"/>
                  <a:pt x="1280" y="325"/>
                  <a:pt x="1281" y="326"/>
                </a:cubicBezTo>
                <a:cubicBezTo>
                  <a:pt x="1282" y="326"/>
                  <a:pt x="1283" y="326"/>
                  <a:pt x="1284" y="327"/>
                </a:cubicBezTo>
                <a:cubicBezTo>
                  <a:pt x="1283" y="327"/>
                  <a:pt x="1283" y="328"/>
                  <a:pt x="1282" y="329"/>
                </a:cubicBezTo>
                <a:cubicBezTo>
                  <a:pt x="1281" y="330"/>
                  <a:pt x="1280" y="331"/>
                  <a:pt x="1280" y="333"/>
                </a:cubicBezTo>
                <a:cubicBezTo>
                  <a:pt x="1280" y="335"/>
                  <a:pt x="1281" y="336"/>
                  <a:pt x="1282" y="337"/>
                </a:cubicBezTo>
                <a:cubicBezTo>
                  <a:pt x="1283" y="338"/>
                  <a:pt x="1284" y="342"/>
                  <a:pt x="1285" y="346"/>
                </a:cubicBezTo>
                <a:cubicBezTo>
                  <a:pt x="1286" y="350"/>
                  <a:pt x="1287" y="354"/>
                  <a:pt x="1287" y="356"/>
                </a:cubicBezTo>
                <a:cubicBezTo>
                  <a:pt x="1286" y="356"/>
                  <a:pt x="1285" y="357"/>
                  <a:pt x="1283" y="357"/>
                </a:cubicBezTo>
                <a:cubicBezTo>
                  <a:pt x="1281" y="358"/>
                  <a:pt x="1279" y="358"/>
                  <a:pt x="1277" y="358"/>
                </a:cubicBezTo>
                <a:cubicBezTo>
                  <a:pt x="1277" y="358"/>
                  <a:pt x="1276" y="358"/>
                  <a:pt x="1276" y="358"/>
                </a:cubicBezTo>
                <a:cubicBezTo>
                  <a:pt x="1273" y="357"/>
                  <a:pt x="1263" y="353"/>
                  <a:pt x="1260" y="352"/>
                </a:cubicBezTo>
                <a:cubicBezTo>
                  <a:pt x="1259" y="352"/>
                  <a:pt x="1258" y="348"/>
                  <a:pt x="1258" y="345"/>
                </a:cubicBezTo>
                <a:cubicBezTo>
                  <a:pt x="1258" y="344"/>
                  <a:pt x="1258" y="343"/>
                  <a:pt x="1258" y="342"/>
                </a:cubicBezTo>
                <a:cubicBezTo>
                  <a:pt x="1259" y="342"/>
                  <a:pt x="1259" y="342"/>
                  <a:pt x="1259" y="342"/>
                </a:cubicBezTo>
                <a:cubicBezTo>
                  <a:pt x="1262" y="342"/>
                  <a:pt x="1264" y="342"/>
                  <a:pt x="1265" y="340"/>
                </a:cubicBezTo>
                <a:cubicBezTo>
                  <a:pt x="1266" y="339"/>
                  <a:pt x="1268" y="337"/>
                  <a:pt x="1270" y="335"/>
                </a:cubicBezTo>
                <a:cubicBezTo>
                  <a:pt x="1271" y="334"/>
                  <a:pt x="1272" y="333"/>
                  <a:pt x="1272" y="331"/>
                </a:cubicBezTo>
                <a:cubicBezTo>
                  <a:pt x="1272" y="329"/>
                  <a:pt x="1270" y="328"/>
                  <a:pt x="1269" y="327"/>
                </a:cubicBezTo>
                <a:cubicBezTo>
                  <a:pt x="1266" y="324"/>
                  <a:pt x="1260" y="323"/>
                  <a:pt x="1258" y="323"/>
                </a:cubicBezTo>
                <a:cubicBezTo>
                  <a:pt x="1258" y="323"/>
                  <a:pt x="1258" y="323"/>
                  <a:pt x="1258" y="323"/>
                </a:cubicBezTo>
                <a:cubicBezTo>
                  <a:pt x="1257" y="322"/>
                  <a:pt x="1255" y="319"/>
                  <a:pt x="1253" y="315"/>
                </a:cubicBezTo>
                <a:cubicBezTo>
                  <a:pt x="1251" y="312"/>
                  <a:pt x="1248" y="308"/>
                  <a:pt x="1247" y="306"/>
                </a:cubicBezTo>
                <a:cubicBezTo>
                  <a:pt x="1247" y="305"/>
                  <a:pt x="1247" y="304"/>
                  <a:pt x="1247" y="303"/>
                </a:cubicBezTo>
                <a:cubicBezTo>
                  <a:pt x="1247" y="301"/>
                  <a:pt x="1248" y="297"/>
                  <a:pt x="1252" y="294"/>
                </a:cubicBezTo>
                <a:cubicBezTo>
                  <a:pt x="1252" y="294"/>
                  <a:pt x="1252" y="294"/>
                  <a:pt x="1252" y="294"/>
                </a:cubicBezTo>
                <a:cubicBezTo>
                  <a:pt x="1252" y="294"/>
                  <a:pt x="1252" y="294"/>
                  <a:pt x="1253" y="294"/>
                </a:cubicBezTo>
                <a:cubicBezTo>
                  <a:pt x="1254" y="294"/>
                  <a:pt x="1258" y="296"/>
                  <a:pt x="1262" y="296"/>
                </a:cubicBezTo>
                <a:cubicBezTo>
                  <a:pt x="1263" y="296"/>
                  <a:pt x="1265" y="296"/>
                  <a:pt x="1266" y="294"/>
                </a:cubicBezTo>
                <a:cubicBezTo>
                  <a:pt x="1270" y="292"/>
                  <a:pt x="1273" y="289"/>
                  <a:pt x="1275" y="287"/>
                </a:cubicBezTo>
                <a:cubicBezTo>
                  <a:pt x="1276" y="287"/>
                  <a:pt x="1278" y="288"/>
                  <a:pt x="1280" y="289"/>
                </a:cubicBezTo>
                <a:cubicBezTo>
                  <a:pt x="1282" y="289"/>
                  <a:pt x="1284" y="291"/>
                  <a:pt x="1284" y="291"/>
                </a:cubicBezTo>
                <a:cubicBezTo>
                  <a:pt x="1285" y="293"/>
                  <a:pt x="1286" y="295"/>
                  <a:pt x="1287" y="297"/>
                </a:cubicBezTo>
                <a:cubicBezTo>
                  <a:pt x="1288" y="297"/>
                  <a:pt x="1289" y="298"/>
                  <a:pt x="1289" y="299"/>
                </a:cubicBezTo>
                <a:cubicBezTo>
                  <a:pt x="1289" y="299"/>
                  <a:pt x="1289" y="299"/>
                  <a:pt x="1289" y="299"/>
                </a:cubicBezTo>
                <a:cubicBezTo>
                  <a:pt x="1288" y="299"/>
                  <a:pt x="1286" y="300"/>
                  <a:pt x="1284" y="300"/>
                </a:cubicBezTo>
                <a:cubicBezTo>
                  <a:pt x="1282" y="300"/>
                  <a:pt x="1280" y="299"/>
                  <a:pt x="1280" y="299"/>
                </a:cubicBezTo>
                <a:cubicBezTo>
                  <a:pt x="1279" y="297"/>
                  <a:pt x="1277" y="297"/>
                  <a:pt x="1275" y="297"/>
                </a:cubicBezTo>
                <a:cubicBezTo>
                  <a:pt x="1270" y="297"/>
                  <a:pt x="1266" y="301"/>
                  <a:pt x="1266" y="307"/>
                </a:cubicBezTo>
                <a:cubicBezTo>
                  <a:pt x="1265" y="308"/>
                  <a:pt x="1265" y="308"/>
                  <a:pt x="1265" y="309"/>
                </a:cubicBezTo>
                <a:cubicBezTo>
                  <a:pt x="1265" y="310"/>
                  <a:pt x="1266" y="311"/>
                  <a:pt x="1266" y="312"/>
                </a:cubicBezTo>
                <a:moveTo>
                  <a:pt x="1423" y="146"/>
                </a:moveTo>
                <a:cubicBezTo>
                  <a:pt x="1422" y="147"/>
                  <a:pt x="1420" y="147"/>
                  <a:pt x="1419" y="147"/>
                </a:cubicBezTo>
                <a:cubicBezTo>
                  <a:pt x="1417" y="147"/>
                  <a:pt x="1416" y="146"/>
                  <a:pt x="1416" y="145"/>
                </a:cubicBezTo>
                <a:cubicBezTo>
                  <a:pt x="1415" y="143"/>
                  <a:pt x="1413" y="141"/>
                  <a:pt x="1411" y="141"/>
                </a:cubicBezTo>
                <a:cubicBezTo>
                  <a:pt x="1411" y="141"/>
                  <a:pt x="1412" y="140"/>
                  <a:pt x="1412" y="140"/>
                </a:cubicBezTo>
                <a:cubicBezTo>
                  <a:pt x="1414" y="140"/>
                  <a:pt x="1418" y="139"/>
                  <a:pt x="1420" y="139"/>
                </a:cubicBezTo>
                <a:cubicBezTo>
                  <a:pt x="1421" y="139"/>
                  <a:pt x="1421" y="139"/>
                  <a:pt x="1421" y="139"/>
                </a:cubicBezTo>
                <a:cubicBezTo>
                  <a:pt x="1421" y="139"/>
                  <a:pt x="1421" y="139"/>
                  <a:pt x="1421" y="139"/>
                </a:cubicBezTo>
                <a:cubicBezTo>
                  <a:pt x="1421" y="141"/>
                  <a:pt x="1422" y="143"/>
                  <a:pt x="1423" y="144"/>
                </a:cubicBezTo>
                <a:cubicBezTo>
                  <a:pt x="1423" y="145"/>
                  <a:pt x="1423" y="145"/>
                  <a:pt x="1424" y="146"/>
                </a:cubicBezTo>
                <a:cubicBezTo>
                  <a:pt x="1423" y="146"/>
                  <a:pt x="1423" y="146"/>
                  <a:pt x="1423" y="146"/>
                </a:cubicBezTo>
                <a:moveTo>
                  <a:pt x="1453" y="134"/>
                </a:moveTo>
                <a:cubicBezTo>
                  <a:pt x="1453" y="134"/>
                  <a:pt x="1453" y="134"/>
                  <a:pt x="1453" y="134"/>
                </a:cubicBezTo>
                <a:cubicBezTo>
                  <a:pt x="1453" y="134"/>
                  <a:pt x="1452" y="134"/>
                  <a:pt x="1452" y="134"/>
                </a:cubicBezTo>
                <a:cubicBezTo>
                  <a:pt x="1452" y="134"/>
                  <a:pt x="1451" y="134"/>
                  <a:pt x="1450" y="131"/>
                </a:cubicBezTo>
                <a:cubicBezTo>
                  <a:pt x="1450" y="129"/>
                  <a:pt x="1450" y="127"/>
                  <a:pt x="1449" y="125"/>
                </a:cubicBezTo>
                <a:cubicBezTo>
                  <a:pt x="1448" y="124"/>
                  <a:pt x="1447" y="123"/>
                  <a:pt x="1446" y="123"/>
                </a:cubicBezTo>
                <a:cubicBezTo>
                  <a:pt x="1447" y="124"/>
                  <a:pt x="1449" y="124"/>
                  <a:pt x="1450" y="125"/>
                </a:cubicBezTo>
                <a:cubicBezTo>
                  <a:pt x="1450" y="125"/>
                  <a:pt x="1451" y="126"/>
                  <a:pt x="1451" y="126"/>
                </a:cubicBezTo>
                <a:cubicBezTo>
                  <a:pt x="1451" y="126"/>
                  <a:pt x="1452" y="126"/>
                  <a:pt x="1452" y="126"/>
                </a:cubicBezTo>
                <a:cubicBezTo>
                  <a:pt x="1452" y="126"/>
                  <a:pt x="1452" y="126"/>
                  <a:pt x="1452" y="126"/>
                </a:cubicBezTo>
                <a:cubicBezTo>
                  <a:pt x="1452" y="127"/>
                  <a:pt x="1453" y="130"/>
                  <a:pt x="1453" y="132"/>
                </a:cubicBezTo>
                <a:cubicBezTo>
                  <a:pt x="1453" y="133"/>
                  <a:pt x="1453" y="133"/>
                  <a:pt x="1453" y="134"/>
                </a:cubicBezTo>
                <a:moveTo>
                  <a:pt x="1035" y="326"/>
                </a:moveTo>
                <a:cubicBezTo>
                  <a:pt x="1032" y="326"/>
                  <a:pt x="1030" y="328"/>
                  <a:pt x="1029" y="330"/>
                </a:cubicBezTo>
                <a:cubicBezTo>
                  <a:pt x="1028" y="332"/>
                  <a:pt x="1027" y="334"/>
                  <a:pt x="1027" y="336"/>
                </a:cubicBezTo>
                <a:cubicBezTo>
                  <a:pt x="1027" y="338"/>
                  <a:pt x="1028" y="341"/>
                  <a:pt x="1029" y="342"/>
                </a:cubicBezTo>
                <a:cubicBezTo>
                  <a:pt x="1031" y="344"/>
                  <a:pt x="1032" y="345"/>
                  <a:pt x="1034" y="345"/>
                </a:cubicBezTo>
                <a:cubicBezTo>
                  <a:pt x="1037" y="345"/>
                  <a:pt x="1040" y="343"/>
                  <a:pt x="1041" y="340"/>
                </a:cubicBezTo>
                <a:cubicBezTo>
                  <a:pt x="1039" y="339"/>
                  <a:pt x="1039" y="339"/>
                  <a:pt x="1039" y="339"/>
                </a:cubicBezTo>
                <a:cubicBezTo>
                  <a:pt x="1041" y="340"/>
                  <a:pt x="1041" y="340"/>
                  <a:pt x="1041" y="340"/>
                </a:cubicBezTo>
                <a:cubicBezTo>
                  <a:pt x="1042" y="339"/>
                  <a:pt x="1042" y="337"/>
                  <a:pt x="1042" y="336"/>
                </a:cubicBezTo>
                <a:cubicBezTo>
                  <a:pt x="1042" y="334"/>
                  <a:pt x="1041" y="331"/>
                  <a:pt x="1040" y="330"/>
                </a:cubicBezTo>
                <a:cubicBezTo>
                  <a:pt x="1039" y="328"/>
                  <a:pt x="1037" y="327"/>
                  <a:pt x="1035" y="326"/>
                </a:cubicBezTo>
                <a:moveTo>
                  <a:pt x="839" y="115"/>
                </a:moveTo>
                <a:cubicBezTo>
                  <a:pt x="839" y="115"/>
                  <a:pt x="840" y="115"/>
                  <a:pt x="840" y="115"/>
                </a:cubicBezTo>
                <a:cubicBezTo>
                  <a:pt x="843" y="115"/>
                  <a:pt x="846" y="116"/>
                  <a:pt x="848" y="116"/>
                </a:cubicBezTo>
                <a:cubicBezTo>
                  <a:pt x="850" y="116"/>
                  <a:pt x="851" y="116"/>
                  <a:pt x="853" y="115"/>
                </a:cubicBezTo>
                <a:cubicBezTo>
                  <a:pt x="854" y="114"/>
                  <a:pt x="855" y="112"/>
                  <a:pt x="855" y="110"/>
                </a:cubicBezTo>
                <a:cubicBezTo>
                  <a:pt x="855" y="110"/>
                  <a:pt x="855" y="110"/>
                  <a:pt x="855" y="110"/>
                </a:cubicBezTo>
                <a:cubicBezTo>
                  <a:pt x="852" y="110"/>
                  <a:pt x="852" y="110"/>
                  <a:pt x="852" y="110"/>
                </a:cubicBezTo>
                <a:cubicBezTo>
                  <a:pt x="855" y="110"/>
                  <a:pt x="855" y="110"/>
                  <a:pt x="855" y="110"/>
                </a:cubicBezTo>
                <a:cubicBezTo>
                  <a:pt x="855" y="108"/>
                  <a:pt x="855" y="107"/>
                  <a:pt x="855" y="106"/>
                </a:cubicBezTo>
                <a:cubicBezTo>
                  <a:pt x="855" y="101"/>
                  <a:pt x="855" y="97"/>
                  <a:pt x="856" y="95"/>
                </a:cubicBezTo>
                <a:cubicBezTo>
                  <a:pt x="857" y="94"/>
                  <a:pt x="858" y="93"/>
                  <a:pt x="859" y="92"/>
                </a:cubicBezTo>
                <a:cubicBezTo>
                  <a:pt x="859" y="91"/>
                  <a:pt x="861" y="90"/>
                  <a:pt x="861" y="88"/>
                </a:cubicBezTo>
                <a:cubicBezTo>
                  <a:pt x="861" y="86"/>
                  <a:pt x="860" y="85"/>
                  <a:pt x="859" y="85"/>
                </a:cubicBezTo>
                <a:cubicBezTo>
                  <a:pt x="858" y="84"/>
                  <a:pt x="857" y="84"/>
                  <a:pt x="856" y="84"/>
                </a:cubicBezTo>
                <a:cubicBezTo>
                  <a:pt x="855" y="84"/>
                  <a:pt x="855" y="84"/>
                  <a:pt x="855" y="84"/>
                </a:cubicBezTo>
                <a:cubicBezTo>
                  <a:pt x="855" y="84"/>
                  <a:pt x="855" y="84"/>
                  <a:pt x="854" y="84"/>
                </a:cubicBezTo>
                <a:cubicBezTo>
                  <a:pt x="854" y="84"/>
                  <a:pt x="854" y="83"/>
                  <a:pt x="853" y="82"/>
                </a:cubicBezTo>
                <a:cubicBezTo>
                  <a:pt x="853" y="81"/>
                  <a:pt x="853" y="80"/>
                  <a:pt x="853" y="80"/>
                </a:cubicBezTo>
                <a:cubicBezTo>
                  <a:pt x="853" y="77"/>
                  <a:pt x="855" y="74"/>
                  <a:pt x="857" y="72"/>
                </a:cubicBezTo>
                <a:cubicBezTo>
                  <a:pt x="858" y="71"/>
                  <a:pt x="862" y="67"/>
                  <a:pt x="866" y="63"/>
                </a:cubicBezTo>
                <a:cubicBezTo>
                  <a:pt x="870" y="58"/>
                  <a:pt x="875" y="54"/>
                  <a:pt x="877" y="54"/>
                </a:cubicBezTo>
                <a:cubicBezTo>
                  <a:pt x="883" y="51"/>
                  <a:pt x="887" y="46"/>
                  <a:pt x="887" y="41"/>
                </a:cubicBezTo>
                <a:cubicBezTo>
                  <a:pt x="887" y="39"/>
                  <a:pt x="886" y="37"/>
                  <a:pt x="884" y="36"/>
                </a:cubicBezTo>
                <a:cubicBezTo>
                  <a:pt x="881" y="35"/>
                  <a:pt x="877" y="33"/>
                  <a:pt x="872" y="33"/>
                </a:cubicBezTo>
                <a:cubicBezTo>
                  <a:pt x="868" y="33"/>
                  <a:pt x="864" y="34"/>
                  <a:pt x="861" y="37"/>
                </a:cubicBezTo>
                <a:cubicBezTo>
                  <a:pt x="858" y="40"/>
                  <a:pt x="856" y="43"/>
                  <a:pt x="854" y="44"/>
                </a:cubicBezTo>
                <a:cubicBezTo>
                  <a:pt x="852" y="46"/>
                  <a:pt x="851" y="47"/>
                  <a:pt x="849" y="47"/>
                </a:cubicBezTo>
                <a:cubicBezTo>
                  <a:pt x="848" y="47"/>
                  <a:pt x="848" y="47"/>
                  <a:pt x="847" y="46"/>
                </a:cubicBezTo>
                <a:cubicBezTo>
                  <a:pt x="845" y="46"/>
                  <a:pt x="843" y="44"/>
                  <a:pt x="841" y="40"/>
                </a:cubicBezTo>
                <a:cubicBezTo>
                  <a:pt x="840" y="37"/>
                  <a:pt x="839" y="33"/>
                  <a:pt x="836" y="30"/>
                </a:cubicBezTo>
                <a:cubicBezTo>
                  <a:pt x="834" y="27"/>
                  <a:pt x="833" y="22"/>
                  <a:pt x="833" y="18"/>
                </a:cubicBezTo>
                <a:cubicBezTo>
                  <a:pt x="833" y="16"/>
                  <a:pt x="832" y="14"/>
                  <a:pt x="832" y="12"/>
                </a:cubicBezTo>
                <a:cubicBezTo>
                  <a:pt x="831" y="10"/>
                  <a:pt x="829" y="8"/>
                  <a:pt x="827" y="8"/>
                </a:cubicBezTo>
                <a:cubicBezTo>
                  <a:pt x="826" y="8"/>
                  <a:pt x="826" y="8"/>
                  <a:pt x="826" y="8"/>
                </a:cubicBezTo>
                <a:cubicBezTo>
                  <a:pt x="822" y="9"/>
                  <a:pt x="821" y="9"/>
                  <a:pt x="820" y="9"/>
                </a:cubicBezTo>
                <a:cubicBezTo>
                  <a:pt x="819" y="9"/>
                  <a:pt x="816" y="8"/>
                  <a:pt x="812" y="8"/>
                </a:cubicBezTo>
                <a:cubicBezTo>
                  <a:pt x="811" y="8"/>
                  <a:pt x="809" y="8"/>
                  <a:pt x="808" y="9"/>
                </a:cubicBezTo>
                <a:cubicBezTo>
                  <a:pt x="806" y="9"/>
                  <a:pt x="804" y="10"/>
                  <a:pt x="802" y="11"/>
                </a:cubicBezTo>
                <a:cubicBezTo>
                  <a:pt x="802" y="11"/>
                  <a:pt x="802" y="11"/>
                  <a:pt x="802" y="10"/>
                </a:cubicBezTo>
                <a:cubicBezTo>
                  <a:pt x="802" y="8"/>
                  <a:pt x="801" y="7"/>
                  <a:pt x="800" y="6"/>
                </a:cubicBezTo>
                <a:cubicBezTo>
                  <a:pt x="799" y="6"/>
                  <a:pt x="798" y="5"/>
                  <a:pt x="796" y="5"/>
                </a:cubicBezTo>
                <a:cubicBezTo>
                  <a:pt x="789" y="4"/>
                  <a:pt x="778" y="1"/>
                  <a:pt x="769" y="0"/>
                </a:cubicBezTo>
                <a:cubicBezTo>
                  <a:pt x="768" y="0"/>
                  <a:pt x="768" y="0"/>
                  <a:pt x="767" y="0"/>
                </a:cubicBezTo>
                <a:cubicBezTo>
                  <a:pt x="760" y="0"/>
                  <a:pt x="756" y="2"/>
                  <a:pt x="750" y="2"/>
                </a:cubicBezTo>
                <a:cubicBezTo>
                  <a:pt x="742" y="3"/>
                  <a:pt x="731" y="2"/>
                  <a:pt x="723" y="8"/>
                </a:cubicBezTo>
                <a:cubicBezTo>
                  <a:pt x="720" y="10"/>
                  <a:pt x="717" y="11"/>
                  <a:pt x="714" y="12"/>
                </a:cubicBezTo>
                <a:cubicBezTo>
                  <a:pt x="713" y="12"/>
                  <a:pt x="712" y="12"/>
                  <a:pt x="711" y="12"/>
                </a:cubicBezTo>
                <a:cubicBezTo>
                  <a:pt x="710" y="13"/>
                  <a:pt x="710" y="13"/>
                  <a:pt x="709" y="13"/>
                </a:cubicBezTo>
                <a:cubicBezTo>
                  <a:pt x="709" y="13"/>
                  <a:pt x="709" y="13"/>
                  <a:pt x="708" y="14"/>
                </a:cubicBezTo>
                <a:cubicBezTo>
                  <a:pt x="706" y="16"/>
                  <a:pt x="704" y="20"/>
                  <a:pt x="703" y="23"/>
                </a:cubicBezTo>
                <a:cubicBezTo>
                  <a:pt x="702" y="24"/>
                  <a:pt x="702" y="25"/>
                  <a:pt x="701" y="26"/>
                </a:cubicBezTo>
                <a:cubicBezTo>
                  <a:pt x="701" y="26"/>
                  <a:pt x="701" y="26"/>
                  <a:pt x="701" y="26"/>
                </a:cubicBezTo>
                <a:cubicBezTo>
                  <a:pt x="700" y="25"/>
                  <a:pt x="700" y="24"/>
                  <a:pt x="699" y="22"/>
                </a:cubicBezTo>
                <a:cubicBezTo>
                  <a:pt x="698" y="21"/>
                  <a:pt x="698" y="20"/>
                  <a:pt x="697" y="19"/>
                </a:cubicBezTo>
                <a:cubicBezTo>
                  <a:pt x="697" y="19"/>
                  <a:pt x="695" y="18"/>
                  <a:pt x="694" y="18"/>
                </a:cubicBezTo>
                <a:cubicBezTo>
                  <a:pt x="692" y="18"/>
                  <a:pt x="691" y="18"/>
                  <a:pt x="690" y="19"/>
                </a:cubicBezTo>
                <a:cubicBezTo>
                  <a:pt x="687" y="21"/>
                  <a:pt x="687" y="25"/>
                  <a:pt x="687" y="28"/>
                </a:cubicBezTo>
                <a:cubicBezTo>
                  <a:pt x="687" y="28"/>
                  <a:pt x="687" y="28"/>
                  <a:pt x="687" y="28"/>
                </a:cubicBezTo>
                <a:cubicBezTo>
                  <a:pt x="687" y="31"/>
                  <a:pt x="687" y="34"/>
                  <a:pt x="686" y="35"/>
                </a:cubicBezTo>
                <a:cubicBezTo>
                  <a:pt x="685" y="37"/>
                  <a:pt x="682" y="38"/>
                  <a:pt x="678" y="38"/>
                </a:cubicBezTo>
                <a:cubicBezTo>
                  <a:pt x="676" y="38"/>
                  <a:pt x="674" y="38"/>
                  <a:pt x="673" y="37"/>
                </a:cubicBezTo>
                <a:cubicBezTo>
                  <a:pt x="671" y="36"/>
                  <a:pt x="667" y="34"/>
                  <a:pt x="660" y="34"/>
                </a:cubicBezTo>
                <a:cubicBezTo>
                  <a:pt x="658" y="34"/>
                  <a:pt x="656" y="34"/>
                  <a:pt x="654" y="34"/>
                </a:cubicBezTo>
                <a:cubicBezTo>
                  <a:pt x="649" y="35"/>
                  <a:pt x="643" y="36"/>
                  <a:pt x="639" y="37"/>
                </a:cubicBezTo>
                <a:cubicBezTo>
                  <a:pt x="636" y="38"/>
                  <a:pt x="634" y="39"/>
                  <a:pt x="633" y="40"/>
                </a:cubicBezTo>
                <a:cubicBezTo>
                  <a:pt x="631" y="42"/>
                  <a:pt x="630" y="43"/>
                  <a:pt x="630" y="45"/>
                </a:cubicBezTo>
                <a:cubicBezTo>
                  <a:pt x="630" y="46"/>
                  <a:pt x="630" y="47"/>
                  <a:pt x="631" y="48"/>
                </a:cubicBezTo>
                <a:cubicBezTo>
                  <a:pt x="631" y="48"/>
                  <a:pt x="631" y="48"/>
                  <a:pt x="631" y="48"/>
                </a:cubicBezTo>
                <a:cubicBezTo>
                  <a:pt x="631" y="49"/>
                  <a:pt x="631" y="49"/>
                  <a:pt x="630" y="49"/>
                </a:cubicBezTo>
                <a:cubicBezTo>
                  <a:pt x="630" y="50"/>
                  <a:pt x="629" y="50"/>
                  <a:pt x="628" y="50"/>
                </a:cubicBezTo>
                <a:cubicBezTo>
                  <a:pt x="628" y="50"/>
                  <a:pt x="627" y="50"/>
                  <a:pt x="627" y="50"/>
                </a:cubicBezTo>
                <a:cubicBezTo>
                  <a:pt x="626" y="49"/>
                  <a:pt x="625" y="49"/>
                  <a:pt x="624" y="49"/>
                </a:cubicBezTo>
                <a:cubicBezTo>
                  <a:pt x="621" y="49"/>
                  <a:pt x="619" y="50"/>
                  <a:pt x="617" y="51"/>
                </a:cubicBezTo>
                <a:cubicBezTo>
                  <a:pt x="614" y="53"/>
                  <a:pt x="612" y="55"/>
                  <a:pt x="612" y="58"/>
                </a:cubicBezTo>
                <a:cubicBezTo>
                  <a:pt x="612" y="59"/>
                  <a:pt x="612" y="59"/>
                  <a:pt x="612" y="59"/>
                </a:cubicBezTo>
                <a:cubicBezTo>
                  <a:pt x="612" y="60"/>
                  <a:pt x="612" y="60"/>
                  <a:pt x="612" y="60"/>
                </a:cubicBezTo>
                <a:cubicBezTo>
                  <a:pt x="612" y="62"/>
                  <a:pt x="612" y="63"/>
                  <a:pt x="611" y="64"/>
                </a:cubicBezTo>
                <a:cubicBezTo>
                  <a:pt x="611" y="65"/>
                  <a:pt x="611" y="65"/>
                  <a:pt x="610" y="65"/>
                </a:cubicBezTo>
                <a:cubicBezTo>
                  <a:pt x="609" y="65"/>
                  <a:pt x="609" y="65"/>
                  <a:pt x="609" y="65"/>
                </a:cubicBezTo>
                <a:cubicBezTo>
                  <a:pt x="608" y="65"/>
                  <a:pt x="607" y="65"/>
                  <a:pt x="607" y="65"/>
                </a:cubicBezTo>
                <a:cubicBezTo>
                  <a:pt x="601" y="65"/>
                  <a:pt x="598" y="69"/>
                  <a:pt x="597" y="74"/>
                </a:cubicBezTo>
                <a:cubicBezTo>
                  <a:pt x="597" y="74"/>
                  <a:pt x="595" y="76"/>
                  <a:pt x="592" y="77"/>
                </a:cubicBezTo>
                <a:cubicBezTo>
                  <a:pt x="591" y="77"/>
                  <a:pt x="590" y="77"/>
                  <a:pt x="589" y="78"/>
                </a:cubicBezTo>
                <a:cubicBezTo>
                  <a:pt x="588" y="78"/>
                  <a:pt x="588" y="78"/>
                  <a:pt x="588" y="78"/>
                </a:cubicBezTo>
                <a:cubicBezTo>
                  <a:pt x="588" y="78"/>
                  <a:pt x="587" y="78"/>
                  <a:pt x="587" y="78"/>
                </a:cubicBezTo>
                <a:cubicBezTo>
                  <a:pt x="587" y="78"/>
                  <a:pt x="587" y="78"/>
                  <a:pt x="587" y="78"/>
                </a:cubicBezTo>
                <a:cubicBezTo>
                  <a:pt x="587" y="78"/>
                  <a:pt x="587" y="78"/>
                  <a:pt x="587" y="78"/>
                </a:cubicBezTo>
                <a:cubicBezTo>
                  <a:pt x="586" y="78"/>
                  <a:pt x="586" y="78"/>
                  <a:pt x="586" y="78"/>
                </a:cubicBezTo>
                <a:cubicBezTo>
                  <a:pt x="585" y="78"/>
                  <a:pt x="582" y="78"/>
                  <a:pt x="580" y="78"/>
                </a:cubicBezTo>
                <a:cubicBezTo>
                  <a:pt x="579" y="79"/>
                  <a:pt x="578" y="79"/>
                  <a:pt x="577" y="79"/>
                </a:cubicBezTo>
                <a:cubicBezTo>
                  <a:pt x="576" y="80"/>
                  <a:pt x="574" y="81"/>
                  <a:pt x="574" y="83"/>
                </a:cubicBezTo>
                <a:cubicBezTo>
                  <a:pt x="574" y="85"/>
                  <a:pt x="575" y="86"/>
                  <a:pt x="576" y="87"/>
                </a:cubicBezTo>
                <a:cubicBezTo>
                  <a:pt x="578" y="89"/>
                  <a:pt x="581" y="89"/>
                  <a:pt x="583" y="89"/>
                </a:cubicBezTo>
                <a:cubicBezTo>
                  <a:pt x="583" y="89"/>
                  <a:pt x="584" y="89"/>
                  <a:pt x="584" y="89"/>
                </a:cubicBezTo>
                <a:cubicBezTo>
                  <a:pt x="585" y="89"/>
                  <a:pt x="586" y="89"/>
                  <a:pt x="587" y="89"/>
                </a:cubicBezTo>
                <a:cubicBezTo>
                  <a:pt x="588" y="89"/>
                  <a:pt x="590" y="91"/>
                  <a:pt x="591" y="94"/>
                </a:cubicBezTo>
                <a:cubicBezTo>
                  <a:pt x="593" y="96"/>
                  <a:pt x="594" y="98"/>
                  <a:pt x="597" y="100"/>
                </a:cubicBezTo>
                <a:cubicBezTo>
                  <a:pt x="598" y="100"/>
                  <a:pt x="599" y="101"/>
                  <a:pt x="600" y="101"/>
                </a:cubicBezTo>
                <a:cubicBezTo>
                  <a:pt x="602" y="101"/>
                  <a:pt x="605" y="99"/>
                  <a:pt x="607" y="97"/>
                </a:cubicBezTo>
                <a:cubicBezTo>
                  <a:pt x="607" y="96"/>
                  <a:pt x="608" y="95"/>
                  <a:pt x="608" y="94"/>
                </a:cubicBezTo>
                <a:cubicBezTo>
                  <a:pt x="609" y="95"/>
                  <a:pt x="609" y="96"/>
                  <a:pt x="611" y="96"/>
                </a:cubicBezTo>
                <a:cubicBezTo>
                  <a:pt x="612" y="97"/>
                  <a:pt x="613" y="97"/>
                  <a:pt x="615" y="97"/>
                </a:cubicBezTo>
                <a:cubicBezTo>
                  <a:pt x="619" y="97"/>
                  <a:pt x="624" y="96"/>
                  <a:pt x="626" y="96"/>
                </a:cubicBezTo>
                <a:cubicBezTo>
                  <a:pt x="626" y="96"/>
                  <a:pt x="626" y="96"/>
                  <a:pt x="626" y="96"/>
                </a:cubicBezTo>
                <a:cubicBezTo>
                  <a:pt x="627" y="96"/>
                  <a:pt x="631" y="97"/>
                  <a:pt x="635" y="98"/>
                </a:cubicBezTo>
                <a:cubicBezTo>
                  <a:pt x="639" y="98"/>
                  <a:pt x="643" y="100"/>
                  <a:pt x="645" y="100"/>
                </a:cubicBezTo>
                <a:cubicBezTo>
                  <a:pt x="647" y="102"/>
                  <a:pt x="650" y="103"/>
                  <a:pt x="653" y="104"/>
                </a:cubicBezTo>
                <a:cubicBezTo>
                  <a:pt x="656" y="105"/>
                  <a:pt x="659" y="107"/>
                  <a:pt x="659" y="108"/>
                </a:cubicBezTo>
                <a:cubicBezTo>
                  <a:pt x="660" y="110"/>
                  <a:pt x="661" y="115"/>
                  <a:pt x="662" y="120"/>
                </a:cubicBezTo>
                <a:cubicBezTo>
                  <a:pt x="662" y="123"/>
                  <a:pt x="662" y="125"/>
                  <a:pt x="662" y="128"/>
                </a:cubicBezTo>
                <a:cubicBezTo>
                  <a:pt x="663" y="130"/>
                  <a:pt x="663" y="131"/>
                  <a:pt x="664" y="133"/>
                </a:cubicBezTo>
                <a:cubicBezTo>
                  <a:pt x="664" y="133"/>
                  <a:pt x="666" y="134"/>
                  <a:pt x="666" y="134"/>
                </a:cubicBezTo>
                <a:cubicBezTo>
                  <a:pt x="667" y="134"/>
                  <a:pt x="667" y="134"/>
                  <a:pt x="667" y="134"/>
                </a:cubicBezTo>
                <a:cubicBezTo>
                  <a:pt x="667" y="135"/>
                  <a:pt x="667" y="137"/>
                  <a:pt x="667" y="138"/>
                </a:cubicBezTo>
                <a:cubicBezTo>
                  <a:pt x="667" y="140"/>
                  <a:pt x="667" y="142"/>
                  <a:pt x="668" y="143"/>
                </a:cubicBezTo>
                <a:cubicBezTo>
                  <a:pt x="669" y="145"/>
                  <a:pt x="670" y="146"/>
                  <a:pt x="672" y="146"/>
                </a:cubicBezTo>
                <a:cubicBezTo>
                  <a:pt x="673" y="146"/>
                  <a:pt x="674" y="146"/>
                  <a:pt x="675" y="147"/>
                </a:cubicBezTo>
                <a:cubicBezTo>
                  <a:pt x="675" y="147"/>
                  <a:pt x="674" y="148"/>
                  <a:pt x="674" y="149"/>
                </a:cubicBezTo>
                <a:cubicBezTo>
                  <a:pt x="673" y="150"/>
                  <a:pt x="672" y="152"/>
                  <a:pt x="671" y="154"/>
                </a:cubicBezTo>
                <a:cubicBezTo>
                  <a:pt x="671" y="154"/>
                  <a:pt x="671" y="154"/>
                  <a:pt x="671" y="155"/>
                </a:cubicBezTo>
                <a:cubicBezTo>
                  <a:pt x="672" y="158"/>
                  <a:pt x="676" y="167"/>
                  <a:pt x="677" y="169"/>
                </a:cubicBezTo>
                <a:cubicBezTo>
                  <a:pt x="679" y="171"/>
                  <a:pt x="680" y="172"/>
                  <a:pt x="683" y="173"/>
                </a:cubicBezTo>
                <a:cubicBezTo>
                  <a:pt x="683" y="173"/>
                  <a:pt x="683" y="173"/>
                  <a:pt x="683" y="173"/>
                </a:cubicBezTo>
                <a:cubicBezTo>
                  <a:pt x="683" y="174"/>
                  <a:pt x="683" y="174"/>
                  <a:pt x="683" y="175"/>
                </a:cubicBezTo>
                <a:cubicBezTo>
                  <a:pt x="683" y="175"/>
                  <a:pt x="683" y="176"/>
                  <a:pt x="683" y="177"/>
                </a:cubicBezTo>
                <a:cubicBezTo>
                  <a:pt x="684" y="178"/>
                  <a:pt x="685" y="180"/>
                  <a:pt x="686" y="182"/>
                </a:cubicBezTo>
                <a:cubicBezTo>
                  <a:pt x="687" y="185"/>
                  <a:pt x="689" y="187"/>
                  <a:pt x="691" y="188"/>
                </a:cubicBezTo>
                <a:cubicBezTo>
                  <a:pt x="693" y="189"/>
                  <a:pt x="696" y="191"/>
                  <a:pt x="698" y="193"/>
                </a:cubicBezTo>
                <a:cubicBezTo>
                  <a:pt x="701" y="195"/>
                  <a:pt x="704" y="198"/>
                  <a:pt x="704" y="198"/>
                </a:cubicBezTo>
                <a:cubicBezTo>
                  <a:pt x="704" y="200"/>
                  <a:pt x="706" y="201"/>
                  <a:pt x="707" y="201"/>
                </a:cubicBezTo>
                <a:cubicBezTo>
                  <a:pt x="710" y="201"/>
                  <a:pt x="711" y="200"/>
                  <a:pt x="713" y="199"/>
                </a:cubicBezTo>
                <a:cubicBezTo>
                  <a:pt x="714" y="199"/>
                  <a:pt x="714" y="199"/>
                  <a:pt x="714" y="198"/>
                </a:cubicBezTo>
                <a:cubicBezTo>
                  <a:pt x="715" y="199"/>
                  <a:pt x="715" y="200"/>
                  <a:pt x="715" y="201"/>
                </a:cubicBezTo>
                <a:cubicBezTo>
                  <a:pt x="716" y="203"/>
                  <a:pt x="717" y="205"/>
                  <a:pt x="720" y="206"/>
                </a:cubicBezTo>
                <a:cubicBezTo>
                  <a:pt x="721" y="206"/>
                  <a:pt x="722" y="206"/>
                  <a:pt x="722" y="206"/>
                </a:cubicBezTo>
                <a:cubicBezTo>
                  <a:pt x="722" y="206"/>
                  <a:pt x="722" y="206"/>
                  <a:pt x="722" y="206"/>
                </a:cubicBezTo>
                <a:cubicBezTo>
                  <a:pt x="726" y="206"/>
                  <a:pt x="729" y="204"/>
                  <a:pt x="731" y="201"/>
                </a:cubicBezTo>
                <a:cubicBezTo>
                  <a:pt x="736" y="196"/>
                  <a:pt x="735" y="191"/>
                  <a:pt x="735" y="188"/>
                </a:cubicBezTo>
                <a:cubicBezTo>
                  <a:pt x="735" y="187"/>
                  <a:pt x="735" y="186"/>
                  <a:pt x="735" y="185"/>
                </a:cubicBezTo>
                <a:cubicBezTo>
                  <a:pt x="735" y="185"/>
                  <a:pt x="736" y="185"/>
                  <a:pt x="736" y="185"/>
                </a:cubicBezTo>
                <a:cubicBezTo>
                  <a:pt x="737" y="185"/>
                  <a:pt x="737" y="186"/>
                  <a:pt x="738" y="186"/>
                </a:cubicBezTo>
                <a:cubicBezTo>
                  <a:pt x="740" y="186"/>
                  <a:pt x="742" y="185"/>
                  <a:pt x="743" y="184"/>
                </a:cubicBezTo>
                <a:cubicBezTo>
                  <a:pt x="744" y="182"/>
                  <a:pt x="744" y="181"/>
                  <a:pt x="744" y="179"/>
                </a:cubicBezTo>
                <a:cubicBezTo>
                  <a:pt x="744" y="179"/>
                  <a:pt x="744" y="178"/>
                  <a:pt x="744" y="178"/>
                </a:cubicBezTo>
                <a:cubicBezTo>
                  <a:pt x="744" y="175"/>
                  <a:pt x="743" y="173"/>
                  <a:pt x="743" y="172"/>
                </a:cubicBezTo>
                <a:cubicBezTo>
                  <a:pt x="743" y="172"/>
                  <a:pt x="743" y="172"/>
                  <a:pt x="743" y="172"/>
                </a:cubicBezTo>
                <a:cubicBezTo>
                  <a:pt x="743" y="172"/>
                  <a:pt x="744" y="171"/>
                  <a:pt x="745" y="171"/>
                </a:cubicBezTo>
                <a:cubicBezTo>
                  <a:pt x="749" y="170"/>
                  <a:pt x="751" y="169"/>
                  <a:pt x="753" y="167"/>
                </a:cubicBezTo>
                <a:cubicBezTo>
                  <a:pt x="755" y="166"/>
                  <a:pt x="757" y="165"/>
                  <a:pt x="758" y="165"/>
                </a:cubicBezTo>
                <a:cubicBezTo>
                  <a:pt x="760" y="165"/>
                  <a:pt x="765" y="166"/>
                  <a:pt x="769" y="166"/>
                </a:cubicBezTo>
                <a:cubicBezTo>
                  <a:pt x="770" y="166"/>
                  <a:pt x="771" y="166"/>
                  <a:pt x="772" y="166"/>
                </a:cubicBezTo>
                <a:cubicBezTo>
                  <a:pt x="773" y="166"/>
                  <a:pt x="774" y="165"/>
                  <a:pt x="775" y="164"/>
                </a:cubicBezTo>
                <a:cubicBezTo>
                  <a:pt x="776" y="163"/>
                  <a:pt x="777" y="160"/>
                  <a:pt x="779" y="158"/>
                </a:cubicBezTo>
                <a:cubicBezTo>
                  <a:pt x="780" y="157"/>
                  <a:pt x="781" y="156"/>
                  <a:pt x="781" y="155"/>
                </a:cubicBezTo>
                <a:cubicBezTo>
                  <a:pt x="782" y="155"/>
                  <a:pt x="782" y="154"/>
                  <a:pt x="782" y="154"/>
                </a:cubicBezTo>
                <a:cubicBezTo>
                  <a:pt x="782" y="154"/>
                  <a:pt x="782" y="154"/>
                  <a:pt x="783" y="154"/>
                </a:cubicBezTo>
                <a:cubicBezTo>
                  <a:pt x="783" y="154"/>
                  <a:pt x="783" y="154"/>
                  <a:pt x="783" y="154"/>
                </a:cubicBezTo>
                <a:cubicBezTo>
                  <a:pt x="786" y="154"/>
                  <a:pt x="794" y="153"/>
                  <a:pt x="802" y="151"/>
                </a:cubicBezTo>
                <a:cubicBezTo>
                  <a:pt x="806" y="151"/>
                  <a:pt x="810" y="149"/>
                  <a:pt x="813" y="147"/>
                </a:cubicBezTo>
                <a:cubicBezTo>
                  <a:pt x="816" y="146"/>
                  <a:pt x="819" y="145"/>
                  <a:pt x="819" y="145"/>
                </a:cubicBezTo>
                <a:cubicBezTo>
                  <a:pt x="819" y="145"/>
                  <a:pt x="819" y="145"/>
                  <a:pt x="819" y="145"/>
                </a:cubicBezTo>
                <a:cubicBezTo>
                  <a:pt x="820" y="145"/>
                  <a:pt x="821" y="145"/>
                  <a:pt x="823" y="145"/>
                </a:cubicBezTo>
                <a:cubicBezTo>
                  <a:pt x="824" y="145"/>
                  <a:pt x="825" y="145"/>
                  <a:pt x="826" y="144"/>
                </a:cubicBezTo>
                <a:cubicBezTo>
                  <a:pt x="827" y="144"/>
                  <a:pt x="827" y="144"/>
                  <a:pt x="828" y="144"/>
                </a:cubicBezTo>
                <a:cubicBezTo>
                  <a:pt x="829" y="143"/>
                  <a:pt x="830" y="142"/>
                  <a:pt x="830" y="141"/>
                </a:cubicBezTo>
                <a:cubicBezTo>
                  <a:pt x="829" y="140"/>
                  <a:pt x="829" y="140"/>
                  <a:pt x="829" y="139"/>
                </a:cubicBezTo>
                <a:cubicBezTo>
                  <a:pt x="829" y="139"/>
                  <a:pt x="830" y="139"/>
                  <a:pt x="830" y="139"/>
                </a:cubicBezTo>
                <a:cubicBezTo>
                  <a:pt x="831" y="139"/>
                  <a:pt x="832" y="139"/>
                  <a:pt x="833" y="139"/>
                </a:cubicBezTo>
                <a:cubicBezTo>
                  <a:pt x="838" y="138"/>
                  <a:pt x="840" y="134"/>
                  <a:pt x="840" y="131"/>
                </a:cubicBezTo>
                <a:cubicBezTo>
                  <a:pt x="839" y="129"/>
                  <a:pt x="839" y="127"/>
                  <a:pt x="838" y="126"/>
                </a:cubicBezTo>
                <a:cubicBezTo>
                  <a:pt x="838" y="126"/>
                  <a:pt x="836" y="122"/>
                  <a:pt x="835" y="119"/>
                </a:cubicBezTo>
                <a:cubicBezTo>
                  <a:pt x="835" y="118"/>
                  <a:pt x="835" y="118"/>
                  <a:pt x="835" y="117"/>
                </a:cubicBezTo>
                <a:cubicBezTo>
                  <a:pt x="835" y="117"/>
                  <a:pt x="835" y="117"/>
                  <a:pt x="835" y="116"/>
                </a:cubicBezTo>
                <a:cubicBezTo>
                  <a:pt x="836" y="116"/>
                  <a:pt x="837" y="116"/>
                  <a:pt x="839" y="115"/>
                </a:cubicBezTo>
                <a:moveTo>
                  <a:pt x="678" y="126"/>
                </a:moveTo>
                <a:cubicBezTo>
                  <a:pt x="678" y="126"/>
                  <a:pt x="677" y="126"/>
                  <a:pt x="676" y="126"/>
                </a:cubicBezTo>
                <a:cubicBezTo>
                  <a:pt x="676" y="126"/>
                  <a:pt x="675" y="126"/>
                  <a:pt x="675" y="126"/>
                </a:cubicBezTo>
                <a:cubicBezTo>
                  <a:pt x="675" y="125"/>
                  <a:pt x="675" y="125"/>
                  <a:pt x="675" y="125"/>
                </a:cubicBezTo>
                <a:cubicBezTo>
                  <a:pt x="675" y="125"/>
                  <a:pt x="676" y="125"/>
                  <a:pt x="676" y="125"/>
                </a:cubicBezTo>
                <a:cubicBezTo>
                  <a:pt x="677" y="125"/>
                  <a:pt x="679" y="125"/>
                  <a:pt x="680" y="126"/>
                </a:cubicBezTo>
                <a:lnTo>
                  <a:pt x="678" y="126"/>
                </a:lnTo>
                <a:close/>
                <a:moveTo>
                  <a:pt x="687" y="137"/>
                </a:moveTo>
                <a:cubicBezTo>
                  <a:pt x="686" y="137"/>
                  <a:pt x="686" y="138"/>
                  <a:pt x="686" y="139"/>
                </a:cubicBezTo>
                <a:cubicBezTo>
                  <a:pt x="686" y="139"/>
                  <a:pt x="685" y="139"/>
                  <a:pt x="685" y="139"/>
                </a:cubicBezTo>
                <a:cubicBezTo>
                  <a:pt x="685" y="137"/>
                  <a:pt x="686" y="136"/>
                  <a:pt x="686" y="135"/>
                </a:cubicBezTo>
                <a:cubicBezTo>
                  <a:pt x="686" y="136"/>
                  <a:pt x="687" y="136"/>
                  <a:pt x="687" y="137"/>
                </a:cubicBezTo>
                <a:close/>
                <a:moveTo>
                  <a:pt x="818" y="130"/>
                </a:moveTo>
                <a:cubicBezTo>
                  <a:pt x="818" y="129"/>
                  <a:pt x="818" y="128"/>
                  <a:pt x="819" y="127"/>
                </a:cubicBezTo>
                <a:cubicBezTo>
                  <a:pt x="819" y="127"/>
                  <a:pt x="819" y="127"/>
                  <a:pt x="819" y="127"/>
                </a:cubicBezTo>
                <a:cubicBezTo>
                  <a:pt x="820" y="127"/>
                  <a:pt x="820" y="127"/>
                  <a:pt x="821" y="127"/>
                </a:cubicBezTo>
                <a:cubicBezTo>
                  <a:pt x="822" y="128"/>
                  <a:pt x="822" y="129"/>
                  <a:pt x="822" y="129"/>
                </a:cubicBezTo>
                <a:cubicBezTo>
                  <a:pt x="822" y="129"/>
                  <a:pt x="822" y="129"/>
                  <a:pt x="822" y="129"/>
                </a:cubicBezTo>
                <a:cubicBezTo>
                  <a:pt x="822" y="129"/>
                  <a:pt x="822" y="130"/>
                  <a:pt x="822" y="130"/>
                </a:cubicBezTo>
                <a:cubicBezTo>
                  <a:pt x="822" y="131"/>
                  <a:pt x="822" y="131"/>
                  <a:pt x="822" y="132"/>
                </a:cubicBezTo>
                <a:cubicBezTo>
                  <a:pt x="821" y="131"/>
                  <a:pt x="820" y="130"/>
                  <a:pt x="818" y="130"/>
                </a:cubicBezTo>
                <a:moveTo>
                  <a:pt x="886" y="178"/>
                </a:moveTo>
                <a:cubicBezTo>
                  <a:pt x="887" y="178"/>
                  <a:pt x="889" y="177"/>
                  <a:pt x="890" y="177"/>
                </a:cubicBezTo>
                <a:cubicBezTo>
                  <a:pt x="892" y="177"/>
                  <a:pt x="894" y="177"/>
                  <a:pt x="894" y="177"/>
                </a:cubicBezTo>
                <a:cubicBezTo>
                  <a:pt x="895" y="176"/>
                  <a:pt x="895" y="176"/>
                  <a:pt x="896" y="176"/>
                </a:cubicBezTo>
                <a:cubicBezTo>
                  <a:pt x="896" y="176"/>
                  <a:pt x="897" y="175"/>
                  <a:pt x="899" y="173"/>
                </a:cubicBezTo>
                <a:cubicBezTo>
                  <a:pt x="900" y="171"/>
                  <a:pt x="901" y="169"/>
                  <a:pt x="902" y="166"/>
                </a:cubicBezTo>
                <a:cubicBezTo>
                  <a:pt x="902" y="165"/>
                  <a:pt x="901" y="164"/>
                  <a:pt x="900" y="163"/>
                </a:cubicBezTo>
                <a:cubicBezTo>
                  <a:pt x="897" y="160"/>
                  <a:pt x="891" y="158"/>
                  <a:pt x="887" y="157"/>
                </a:cubicBezTo>
                <a:cubicBezTo>
                  <a:pt x="887" y="157"/>
                  <a:pt x="887" y="157"/>
                  <a:pt x="887" y="157"/>
                </a:cubicBezTo>
                <a:cubicBezTo>
                  <a:pt x="882" y="158"/>
                  <a:pt x="880" y="160"/>
                  <a:pt x="875" y="160"/>
                </a:cubicBezTo>
                <a:cubicBezTo>
                  <a:pt x="870" y="160"/>
                  <a:pt x="867" y="162"/>
                  <a:pt x="865" y="161"/>
                </a:cubicBezTo>
                <a:cubicBezTo>
                  <a:pt x="864" y="161"/>
                  <a:pt x="864" y="161"/>
                  <a:pt x="864" y="161"/>
                </a:cubicBezTo>
                <a:cubicBezTo>
                  <a:pt x="861" y="158"/>
                  <a:pt x="855" y="157"/>
                  <a:pt x="851" y="157"/>
                </a:cubicBezTo>
                <a:cubicBezTo>
                  <a:pt x="850" y="157"/>
                  <a:pt x="849" y="157"/>
                  <a:pt x="848" y="157"/>
                </a:cubicBezTo>
                <a:cubicBezTo>
                  <a:pt x="848" y="157"/>
                  <a:pt x="847" y="157"/>
                  <a:pt x="846" y="159"/>
                </a:cubicBezTo>
                <a:cubicBezTo>
                  <a:pt x="846" y="159"/>
                  <a:pt x="845" y="160"/>
                  <a:pt x="845" y="160"/>
                </a:cubicBezTo>
                <a:cubicBezTo>
                  <a:pt x="844" y="161"/>
                  <a:pt x="843" y="163"/>
                  <a:pt x="843" y="164"/>
                </a:cubicBezTo>
                <a:cubicBezTo>
                  <a:pt x="843" y="166"/>
                  <a:pt x="844" y="167"/>
                  <a:pt x="845" y="169"/>
                </a:cubicBezTo>
                <a:cubicBezTo>
                  <a:pt x="846" y="172"/>
                  <a:pt x="847" y="174"/>
                  <a:pt x="848" y="175"/>
                </a:cubicBezTo>
                <a:cubicBezTo>
                  <a:pt x="849" y="177"/>
                  <a:pt x="851" y="178"/>
                  <a:pt x="853" y="178"/>
                </a:cubicBezTo>
                <a:cubicBezTo>
                  <a:pt x="853" y="178"/>
                  <a:pt x="854" y="178"/>
                  <a:pt x="854" y="178"/>
                </a:cubicBezTo>
                <a:cubicBezTo>
                  <a:pt x="854" y="178"/>
                  <a:pt x="856" y="178"/>
                  <a:pt x="857" y="178"/>
                </a:cubicBezTo>
                <a:cubicBezTo>
                  <a:pt x="858" y="178"/>
                  <a:pt x="860" y="178"/>
                  <a:pt x="861" y="179"/>
                </a:cubicBezTo>
                <a:cubicBezTo>
                  <a:pt x="861" y="179"/>
                  <a:pt x="862" y="179"/>
                  <a:pt x="862" y="179"/>
                </a:cubicBezTo>
                <a:cubicBezTo>
                  <a:pt x="862" y="179"/>
                  <a:pt x="862" y="179"/>
                  <a:pt x="862" y="179"/>
                </a:cubicBezTo>
                <a:cubicBezTo>
                  <a:pt x="863" y="182"/>
                  <a:pt x="865" y="185"/>
                  <a:pt x="870" y="185"/>
                </a:cubicBezTo>
                <a:cubicBezTo>
                  <a:pt x="870" y="185"/>
                  <a:pt x="870" y="185"/>
                  <a:pt x="870" y="185"/>
                </a:cubicBezTo>
                <a:cubicBezTo>
                  <a:pt x="871" y="185"/>
                  <a:pt x="872" y="185"/>
                  <a:pt x="874" y="184"/>
                </a:cubicBezTo>
                <a:cubicBezTo>
                  <a:pt x="877" y="183"/>
                  <a:pt x="879" y="183"/>
                  <a:pt x="881" y="182"/>
                </a:cubicBezTo>
                <a:cubicBezTo>
                  <a:pt x="883" y="181"/>
                  <a:pt x="885" y="180"/>
                  <a:pt x="886" y="178"/>
                </a:cubicBezTo>
                <a:moveTo>
                  <a:pt x="1269" y="693"/>
                </a:moveTo>
                <a:cubicBezTo>
                  <a:pt x="1268" y="690"/>
                  <a:pt x="1267" y="687"/>
                  <a:pt x="1264" y="686"/>
                </a:cubicBezTo>
                <a:cubicBezTo>
                  <a:pt x="1263" y="688"/>
                  <a:pt x="1263" y="688"/>
                  <a:pt x="1263" y="688"/>
                </a:cubicBezTo>
                <a:cubicBezTo>
                  <a:pt x="1264" y="686"/>
                  <a:pt x="1264" y="686"/>
                  <a:pt x="1264" y="686"/>
                </a:cubicBezTo>
                <a:cubicBezTo>
                  <a:pt x="1263" y="686"/>
                  <a:pt x="1262" y="685"/>
                  <a:pt x="1261" y="685"/>
                </a:cubicBezTo>
                <a:cubicBezTo>
                  <a:pt x="1259" y="685"/>
                  <a:pt x="1258" y="686"/>
                  <a:pt x="1257" y="688"/>
                </a:cubicBezTo>
                <a:cubicBezTo>
                  <a:pt x="1253" y="691"/>
                  <a:pt x="1252" y="697"/>
                  <a:pt x="1249" y="700"/>
                </a:cubicBezTo>
                <a:cubicBezTo>
                  <a:pt x="1247" y="703"/>
                  <a:pt x="1245" y="706"/>
                  <a:pt x="1243" y="708"/>
                </a:cubicBezTo>
                <a:cubicBezTo>
                  <a:pt x="1242" y="709"/>
                  <a:pt x="1241" y="709"/>
                  <a:pt x="1240" y="710"/>
                </a:cubicBezTo>
                <a:cubicBezTo>
                  <a:pt x="1240" y="710"/>
                  <a:pt x="1240" y="710"/>
                  <a:pt x="1240" y="710"/>
                </a:cubicBezTo>
                <a:cubicBezTo>
                  <a:pt x="1239" y="710"/>
                  <a:pt x="1239" y="710"/>
                  <a:pt x="1239" y="710"/>
                </a:cubicBezTo>
                <a:cubicBezTo>
                  <a:pt x="1237" y="710"/>
                  <a:pt x="1235" y="711"/>
                  <a:pt x="1232" y="713"/>
                </a:cubicBezTo>
                <a:cubicBezTo>
                  <a:pt x="1230" y="715"/>
                  <a:pt x="1227" y="718"/>
                  <a:pt x="1227" y="722"/>
                </a:cubicBezTo>
                <a:cubicBezTo>
                  <a:pt x="1227" y="723"/>
                  <a:pt x="1228" y="725"/>
                  <a:pt x="1228" y="726"/>
                </a:cubicBezTo>
                <a:cubicBezTo>
                  <a:pt x="1230" y="730"/>
                  <a:pt x="1230" y="734"/>
                  <a:pt x="1230" y="737"/>
                </a:cubicBezTo>
                <a:cubicBezTo>
                  <a:pt x="1230" y="740"/>
                  <a:pt x="1229" y="743"/>
                  <a:pt x="1228" y="745"/>
                </a:cubicBezTo>
                <a:cubicBezTo>
                  <a:pt x="1227" y="746"/>
                  <a:pt x="1226" y="748"/>
                  <a:pt x="1226" y="750"/>
                </a:cubicBezTo>
                <a:cubicBezTo>
                  <a:pt x="1227" y="755"/>
                  <a:pt x="1230" y="763"/>
                  <a:pt x="1229" y="767"/>
                </a:cubicBezTo>
                <a:cubicBezTo>
                  <a:pt x="1229" y="767"/>
                  <a:pt x="1229" y="767"/>
                  <a:pt x="1229" y="768"/>
                </a:cubicBezTo>
                <a:cubicBezTo>
                  <a:pt x="1229" y="769"/>
                  <a:pt x="1229" y="770"/>
                  <a:pt x="1229" y="771"/>
                </a:cubicBezTo>
                <a:cubicBezTo>
                  <a:pt x="1229" y="773"/>
                  <a:pt x="1230" y="776"/>
                  <a:pt x="1232" y="778"/>
                </a:cubicBezTo>
                <a:cubicBezTo>
                  <a:pt x="1234" y="780"/>
                  <a:pt x="1237" y="781"/>
                  <a:pt x="1240" y="781"/>
                </a:cubicBezTo>
                <a:cubicBezTo>
                  <a:pt x="1240" y="781"/>
                  <a:pt x="1240" y="781"/>
                  <a:pt x="1240" y="781"/>
                </a:cubicBezTo>
                <a:cubicBezTo>
                  <a:pt x="1244" y="781"/>
                  <a:pt x="1247" y="780"/>
                  <a:pt x="1249" y="778"/>
                </a:cubicBezTo>
                <a:cubicBezTo>
                  <a:pt x="1251" y="776"/>
                  <a:pt x="1253" y="773"/>
                  <a:pt x="1254" y="769"/>
                </a:cubicBezTo>
                <a:cubicBezTo>
                  <a:pt x="1257" y="761"/>
                  <a:pt x="1258" y="754"/>
                  <a:pt x="1260" y="748"/>
                </a:cubicBezTo>
                <a:cubicBezTo>
                  <a:pt x="1262" y="745"/>
                  <a:pt x="1263" y="740"/>
                  <a:pt x="1264" y="735"/>
                </a:cubicBezTo>
                <a:cubicBezTo>
                  <a:pt x="1265" y="731"/>
                  <a:pt x="1266" y="726"/>
                  <a:pt x="1267" y="725"/>
                </a:cubicBezTo>
                <a:cubicBezTo>
                  <a:pt x="1268" y="722"/>
                  <a:pt x="1271" y="712"/>
                  <a:pt x="1271" y="705"/>
                </a:cubicBezTo>
                <a:cubicBezTo>
                  <a:pt x="1271" y="705"/>
                  <a:pt x="1271" y="704"/>
                  <a:pt x="1271" y="703"/>
                </a:cubicBezTo>
                <a:cubicBezTo>
                  <a:pt x="1271" y="700"/>
                  <a:pt x="1270" y="696"/>
                  <a:pt x="1269" y="693"/>
                </a:cubicBezTo>
                <a:moveTo>
                  <a:pt x="1657" y="677"/>
                </a:moveTo>
                <a:cubicBezTo>
                  <a:pt x="1658" y="677"/>
                  <a:pt x="1658" y="677"/>
                  <a:pt x="1658" y="677"/>
                </a:cubicBezTo>
                <a:cubicBezTo>
                  <a:pt x="1660" y="677"/>
                  <a:pt x="1663" y="675"/>
                  <a:pt x="1663" y="671"/>
                </a:cubicBezTo>
                <a:cubicBezTo>
                  <a:pt x="1663" y="671"/>
                  <a:pt x="1663" y="671"/>
                  <a:pt x="1663" y="671"/>
                </a:cubicBezTo>
                <a:cubicBezTo>
                  <a:pt x="1663" y="669"/>
                  <a:pt x="1663" y="667"/>
                  <a:pt x="1661" y="666"/>
                </a:cubicBezTo>
                <a:cubicBezTo>
                  <a:pt x="1660" y="664"/>
                  <a:pt x="1658" y="664"/>
                  <a:pt x="1657" y="664"/>
                </a:cubicBezTo>
                <a:cubicBezTo>
                  <a:pt x="1654" y="664"/>
                  <a:pt x="1651" y="666"/>
                  <a:pt x="1651" y="669"/>
                </a:cubicBezTo>
                <a:cubicBezTo>
                  <a:pt x="1651" y="669"/>
                  <a:pt x="1651" y="670"/>
                  <a:pt x="1651" y="670"/>
                </a:cubicBezTo>
                <a:cubicBezTo>
                  <a:pt x="1651" y="675"/>
                  <a:pt x="1654" y="677"/>
                  <a:pt x="1657" y="677"/>
                </a:cubicBezTo>
                <a:moveTo>
                  <a:pt x="566" y="470"/>
                </a:moveTo>
                <a:cubicBezTo>
                  <a:pt x="566" y="467"/>
                  <a:pt x="564" y="465"/>
                  <a:pt x="562" y="463"/>
                </a:cubicBezTo>
                <a:cubicBezTo>
                  <a:pt x="560" y="461"/>
                  <a:pt x="558" y="459"/>
                  <a:pt x="555" y="459"/>
                </a:cubicBezTo>
                <a:cubicBezTo>
                  <a:pt x="555" y="459"/>
                  <a:pt x="555" y="459"/>
                  <a:pt x="554" y="459"/>
                </a:cubicBezTo>
                <a:cubicBezTo>
                  <a:pt x="554" y="459"/>
                  <a:pt x="554" y="459"/>
                  <a:pt x="554" y="459"/>
                </a:cubicBezTo>
                <a:cubicBezTo>
                  <a:pt x="553" y="459"/>
                  <a:pt x="551" y="459"/>
                  <a:pt x="549" y="457"/>
                </a:cubicBezTo>
                <a:cubicBezTo>
                  <a:pt x="546" y="456"/>
                  <a:pt x="544" y="454"/>
                  <a:pt x="542" y="452"/>
                </a:cubicBezTo>
                <a:cubicBezTo>
                  <a:pt x="537" y="447"/>
                  <a:pt x="530" y="447"/>
                  <a:pt x="527" y="447"/>
                </a:cubicBezTo>
                <a:cubicBezTo>
                  <a:pt x="525" y="447"/>
                  <a:pt x="521" y="448"/>
                  <a:pt x="518" y="449"/>
                </a:cubicBezTo>
                <a:cubicBezTo>
                  <a:pt x="515" y="450"/>
                  <a:pt x="512" y="451"/>
                  <a:pt x="512" y="451"/>
                </a:cubicBezTo>
                <a:cubicBezTo>
                  <a:pt x="511" y="452"/>
                  <a:pt x="510" y="453"/>
                  <a:pt x="510" y="454"/>
                </a:cubicBezTo>
                <a:cubicBezTo>
                  <a:pt x="510" y="454"/>
                  <a:pt x="510" y="454"/>
                  <a:pt x="510" y="455"/>
                </a:cubicBezTo>
                <a:cubicBezTo>
                  <a:pt x="510" y="456"/>
                  <a:pt x="511" y="458"/>
                  <a:pt x="512" y="459"/>
                </a:cubicBezTo>
                <a:cubicBezTo>
                  <a:pt x="514" y="460"/>
                  <a:pt x="515" y="461"/>
                  <a:pt x="517" y="461"/>
                </a:cubicBezTo>
                <a:cubicBezTo>
                  <a:pt x="519" y="461"/>
                  <a:pt x="521" y="460"/>
                  <a:pt x="523" y="460"/>
                </a:cubicBezTo>
                <a:cubicBezTo>
                  <a:pt x="525" y="460"/>
                  <a:pt x="529" y="460"/>
                  <a:pt x="532" y="460"/>
                </a:cubicBezTo>
                <a:cubicBezTo>
                  <a:pt x="533" y="460"/>
                  <a:pt x="535" y="460"/>
                  <a:pt x="536" y="460"/>
                </a:cubicBezTo>
                <a:cubicBezTo>
                  <a:pt x="537" y="461"/>
                  <a:pt x="538" y="461"/>
                  <a:pt x="538" y="461"/>
                </a:cubicBezTo>
                <a:cubicBezTo>
                  <a:pt x="538" y="461"/>
                  <a:pt x="538" y="461"/>
                  <a:pt x="538" y="461"/>
                </a:cubicBezTo>
                <a:cubicBezTo>
                  <a:pt x="540" y="463"/>
                  <a:pt x="542" y="465"/>
                  <a:pt x="545" y="467"/>
                </a:cubicBezTo>
                <a:cubicBezTo>
                  <a:pt x="548" y="468"/>
                  <a:pt x="550" y="470"/>
                  <a:pt x="551" y="471"/>
                </a:cubicBezTo>
                <a:cubicBezTo>
                  <a:pt x="554" y="473"/>
                  <a:pt x="557" y="474"/>
                  <a:pt x="560" y="474"/>
                </a:cubicBezTo>
                <a:cubicBezTo>
                  <a:pt x="561" y="474"/>
                  <a:pt x="562" y="474"/>
                  <a:pt x="563" y="473"/>
                </a:cubicBezTo>
                <a:cubicBezTo>
                  <a:pt x="564" y="473"/>
                  <a:pt x="565" y="472"/>
                  <a:pt x="566" y="470"/>
                </a:cubicBezTo>
                <a:cubicBezTo>
                  <a:pt x="563" y="470"/>
                  <a:pt x="563" y="470"/>
                  <a:pt x="563" y="470"/>
                </a:cubicBezTo>
                <a:cubicBezTo>
                  <a:pt x="566" y="470"/>
                  <a:pt x="566" y="470"/>
                  <a:pt x="566" y="470"/>
                </a:cubicBezTo>
                <a:cubicBezTo>
                  <a:pt x="566" y="470"/>
                  <a:pt x="566" y="470"/>
                  <a:pt x="566" y="470"/>
                </a:cubicBezTo>
                <a:moveTo>
                  <a:pt x="549" y="483"/>
                </a:moveTo>
                <a:cubicBezTo>
                  <a:pt x="549" y="483"/>
                  <a:pt x="549" y="483"/>
                  <a:pt x="549" y="483"/>
                </a:cubicBezTo>
                <a:cubicBezTo>
                  <a:pt x="545" y="484"/>
                  <a:pt x="544" y="487"/>
                  <a:pt x="544" y="490"/>
                </a:cubicBezTo>
                <a:cubicBezTo>
                  <a:pt x="544" y="491"/>
                  <a:pt x="545" y="493"/>
                  <a:pt x="546" y="494"/>
                </a:cubicBezTo>
                <a:cubicBezTo>
                  <a:pt x="546" y="496"/>
                  <a:pt x="548" y="497"/>
                  <a:pt x="550" y="497"/>
                </a:cubicBezTo>
                <a:cubicBezTo>
                  <a:pt x="550" y="497"/>
                  <a:pt x="550" y="497"/>
                  <a:pt x="550" y="497"/>
                </a:cubicBezTo>
                <a:cubicBezTo>
                  <a:pt x="551" y="497"/>
                  <a:pt x="552" y="497"/>
                  <a:pt x="552" y="497"/>
                </a:cubicBezTo>
                <a:cubicBezTo>
                  <a:pt x="555" y="496"/>
                  <a:pt x="557" y="493"/>
                  <a:pt x="557" y="490"/>
                </a:cubicBezTo>
                <a:cubicBezTo>
                  <a:pt x="557" y="487"/>
                  <a:pt x="555" y="483"/>
                  <a:pt x="550" y="483"/>
                </a:cubicBezTo>
                <a:cubicBezTo>
                  <a:pt x="550" y="483"/>
                  <a:pt x="550" y="483"/>
                  <a:pt x="549" y="483"/>
                </a:cubicBezTo>
                <a:moveTo>
                  <a:pt x="555" y="441"/>
                </a:moveTo>
                <a:cubicBezTo>
                  <a:pt x="554" y="438"/>
                  <a:pt x="551" y="435"/>
                  <a:pt x="548" y="435"/>
                </a:cubicBezTo>
                <a:cubicBezTo>
                  <a:pt x="548" y="435"/>
                  <a:pt x="547" y="435"/>
                  <a:pt x="547" y="435"/>
                </a:cubicBezTo>
                <a:cubicBezTo>
                  <a:pt x="544" y="436"/>
                  <a:pt x="542" y="438"/>
                  <a:pt x="542" y="441"/>
                </a:cubicBezTo>
                <a:cubicBezTo>
                  <a:pt x="542" y="442"/>
                  <a:pt x="543" y="443"/>
                  <a:pt x="544" y="445"/>
                </a:cubicBezTo>
                <a:cubicBezTo>
                  <a:pt x="545" y="446"/>
                  <a:pt x="546" y="446"/>
                  <a:pt x="548" y="446"/>
                </a:cubicBezTo>
                <a:cubicBezTo>
                  <a:pt x="548" y="446"/>
                  <a:pt x="548" y="446"/>
                  <a:pt x="548" y="446"/>
                </a:cubicBezTo>
                <a:cubicBezTo>
                  <a:pt x="549" y="446"/>
                  <a:pt x="549" y="446"/>
                  <a:pt x="550" y="446"/>
                </a:cubicBezTo>
                <a:cubicBezTo>
                  <a:pt x="549" y="444"/>
                  <a:pt x="549" y="444"/>
                  <a:pt x="549" y="444"/>
                </a:cubicBezTo>
                <a:cubicBezTo>
                  <a:pt x="550" y="446"/>
                  <a:pt x="550" y="446"/>
                  <a:pt x="550" y="446"/>
                </a:cubicBezTo>
                <a:cubicBezTo>
                  <a:pt x="552" y="446"/>
                  <a:pt x="555" y="444"/>
                  <a:pt x="555" y="441"/>
                </a:cubicBezTo>
                <a:moveTo>
                  <a:pt x="1629" y="666"/>
                </a:moveTo>
                <a:cubicBezTo>
                  <a:pt x="1630" y="665"/>
                  <a:pt x="1631" y="664"/>
                  <a:pt x="1631" y="663"/>
                </a:cubicBezTo>
                <a:cubicBezTo>
                  <a:pt x="1628" y="663"/>
                  <a:pt x="1628" y="663"/>
                  <a:pt x="1628" y="663"/>
                </a:cubicBezTo>
                <a:cubicBezTo>
                  <a:pt x="1631" y="663"/>
                  <a:pt x="1631" y="663"/>
                  <a:pt x="1631" y="663"/>
                </a:cubicBezTo>
                <a:cubicBezTo>
                  <a:pt x="1631" y="663"/>
                  <a:pt x="1631" y="662"/>
                  <a:pt x="1631" y="662"/>
                </a:cubicBezTo>
                <a:cubicBezTo>
                  <a:pt x="1631" y="659"/>
                  <a:pt x="1629" y="657"/>
                  <a:pt x="1627" y="655"/>
                </a:cubicBezTo>
                <a:cubicBezTo>
                  <a:pt x="1625" y="653"/>
                  <a:pt x="1623" y="652"/>
                  <a:pt x="1621" y="652"/>
                </a:cubicBezTo>
                <a:cubicBezTo>
                  <a:pt x="1620" y="652"/>
                  <a:pt x="1616" y="651"/>
                  <a:pt x="1613" y="650"/>
                </a:cubicBezTo>
                <a:cubicBezTo>
                  <a:pt x="1610" y="649"/>
                  <a:pt x="1607" y="648"/>
                  <a:pt x="1607" y="648"/>
                </a:cubicBezTo>
                <a:cubicBezTo>
                  <a:pt x="1607" y="648"/>
                  <a:pt x="1606" y="648"/>
                  <a:pt x="1605" y="648"/>
                </a:cubicBezTo>
                <a:cubicBezTo>
                  <a:pt x="1604" y="649"/>
                  <a:pt x="1602" y="650"/>
                  <a:pt x="1601" y="651"/>
                </a:cubicBezTo>
                <a:cubicBezTo>
                  <a:pt x="1601" y="650"/>
                  <a:pt x="1600" y="650"/>
                  <a:pt x="1600" y="650"/>
                </a:cubicBezTo>
                <a:cubicBezTo>
                  <a:pt x="1597" y="648"/>
                  <a:pt x="1593" y="648"/>
                  <a:pt x="1591" y="648"/>
                </a:cubicBezTo>
                <a:cubicBezTo>
                  <a:pt x="1590" y="648"/>
                  <a:pt x="1589" y="648"/>
                  <a:pt x="1589" y="648"/>
                </a:cubicBezTo>
                <a:cubicBezTo>
                  <a:pt x="1588" y="647"/>
                  <a:pt x="1588" y="647"/>
                  <a:pt x="1588" y="647"/>
                </a:cubicBezTo>
                <a:cubicBezTo>
                  <a:pt x="1587" y="644"/>
                  <a:pt x="1585" y="642"/>
                  <a:pt x="1582" y="642"/>
                </a:cubicBezTo>
                <a:cubicBezTo>
                  <a:pt x="1581" y="642"/>
                  <a:pt x="1581" y="642"/>
                  <a:pt x="1580" y="642"/>
                </a:cubicBezTo>
                <a:cubicBezTo>
                  <a:pt x="1581" y="636"/>
                  <a:pt x="1582" y="630"/>
                  <a:pt x="1583" y="628"/>
                </a:cubicBezTo>
                <a:cubicBezTo>
                  <a:pt x="1585" y="626"/>
                  <a:pt x="1585" y="624"/>
                  <a:pt x="1585" y="622"/>
                </a:cubicBezTo>
                <a:cubicBezTo>
                  <a:pt x="1585" y="621"/>
                  <a:pt x="1585" y="619"/>
                  <a:pt x="1584" y="618"/>
                </a:cubicBezTo>
                <a:cubicBezTo>
                  <a:pt x="1583" y="616"/>
                  <a:pt x="1581" y="616"/>
                  <a:pt x="1579" y="616"/>
                </a:cubicBezTo>
                <a:cubicBezTo>
                  <a:pt x="1579" y="616"/>
                  <a:pt x="1579" y="616"/>
                  <a:pt x="1578" y="616"/>
                </a:cubicBezTo>
                <a:cubicBezTo>
                  <a:pt x="1579" y="616"/>
                  <a:pt x="1579" y="616"/>
                  <a:pt x="1579" y="616"/>
                </a:cubicBezTo>
                <a:cubicBezTo>
                  <a:pt x="1579" y="616"/>
                  <a:pt x="1578" y="616"/>
                  <a:pt x="1577" y="615"/>
                </a:cubicBezTo>
                <a:cubicBezTo>
                  <a:pt x="1575" y="613"/>
                  <a:pt x="1572" y="608"/>
                  <a:pt x="1567" y="604"/>
                </a:cubicBezTo>
                <a:cubicBezTo>
                  <a:pt x="1561" y="598"/>
                  <a:pt x="1556" y="595"/>
                  <a:pt x="1551" y="588"/>
                </a:cubicBezTo>
                <a:cubicBezTo>
                  <a:pt x="1545" y="580"/>
                  <a:pt x="1537" y="576"/>
                  <a:pt x="1534" y="572"/>
                </a:cubicBezTo>
                <a:cubicBezTo>
                  <a:pt x="1530" y="568"/>
                  <a:pt x="1525" y="566"/>
                  <a:pt x="1521" y="566"/>
                </a:cubicBezTo>
                <a:cubicBezTo>
                  <a:pt x="1521" y="566"/>
                  <a:pt x="1520" y="566"/>
                  <a:pt x="1520" y="566"/>
                </a:cubicBezTo>
                <a:cubicBezTo>
                  <a:pt x="1518" y="566"/>
                  <a:pt x="1516" y="568"/>
                  <a:pt x="1516" y="570"/>
                </a:cubicBezTo>
                <a:cubicBezTo>
                  <a:pt x="1517" y="572"/>
                  <a:pt x="1517" y="573"/>
                  <a:pt x="1519" y="575"/>
                </a:cubicBezTo>
                <a:cubicBezTo>
                  <a:pt x="1520" y="577"/>
                  <a:pt x="1522" y="580"/>
                  <a:pt x="1524" y="582"/>
                </a:cubicBezTo>
                <a:cubicBezTo>
                  <a:pt x="1526" y="584"/>
                  <a:pt x="1528" y="585"/>
                  <a:pt x="1528" y="585"/>
                </a:cubicBezTo>
                <a:cubicBezTo>
                  <a:pt x="1529" y="587"/>
                  <a:pt x="1533" y="590"/>
                  <a:pt x="1536" y="594"/>
                </a:cubicBezTo>
                <a:cubicBezTo>
                  <a:pt x="1539" y="598"/>
                  <a:pt x="1542" y="603"/>
                  <a:pt x="1542" y="605"/>
                </a:cubicBezTo>
                <a:cubicBezTo>
                  <a:pt x="1542" y="609"/>
                  <a:pt x="1544" y="614"/>
                  <a:pt x="1547" y="619"/>
                </a:cubicBezTo>
                <a:cubicBezTo>
                  <a:pt x="1550" y="624"/>
                  <a:pt x="1552" y="628"/>
                  <a:pt x="1554" y="630"/>
                </a:cubicBezTo>
                <a:cubicBezTo>
                  <a:pt x="1555" y="632"/>
                  <a:pt x="1559" y="634"/>
                  <a:pt x="1562" y="637"/>
                </a:cubicBezTo>
                <a:cubicBezTo>
                  <a:pt x="1566" y="640"/>
                  <a:pt x="1569" y="643"/>
                  <a:pt x="1569" y="645"/>
                </a:cubicBezTo>
                <a:cubicBezTo>
                  <a:pt x="1571" y="647"/>
                  <a:pt x="1572" y="650"/>
                  <a:pt x="1575" y="650"/>
                </a:cubicBezTo>
                <a:cubicBezTo>
                  <a:pt x="1575" y="655"/>
                  <a:pt x="1579" y="657"/>
                  <a:pt x="1580" y="658"/>
                </a:cubicBezTo>
                <a:cubicBezTo>
                  <a:pt x="1582" y="660"/>
                  <a:pt x="1586" y="661"/>
                  <a:pt x="1590" y="661"/>
                </a:cubicBezTo>
                <a:cubicBezTo>
                  <a:pt x="1591" y="661"/>
                  <a:pt x="1592" y="661"/>
                  <a:pt x="1593" y="661"/>
                </a:cubicBezTo>
                <a:cubicBezTo>
                  <a:pt x="1595" y="660"/>
                  <a:pt x="1596" y="660"/>
                  <a:pt x="1598" y="660"/>
                </a:cubicBezTo>
                <a:cubicBezTo>
                  <a:pt x="1599" y="659"/>
                  <a:pt x="1599" y="659"/>
                  <a:pt x="1600" y="659"/>
                </a:cubicBezTo>
                <a:cubicBezTo>
                  <a:pt x="1600" y="659"/>
                  <a:pt x="1600" y="659"/>
                  <a:pt x="1600" y="659"/>
                </a:cubicBezTo>
                <a:cubicBezTo>
                  <a:pt x="1603" y="663"/>
                  <a:pt x="1607" y="665"/>
                  <a:pt x="1612" y="665"/>
                </a:cubicBezTo>
                <a:cubicBezTo>
                  <a:pt x="1612" y="665"/>
                  <a:pt x="1613" y="665"/>
                  <a:pt x="1614" y="665"/>
                </a:cubicBezTo>
                <a:cubicBezTo>
                  <a:pt x="1614" y="665"/>
                  <a:pt x="1615" y="665"/>
                  <a:pt x="1615" y="665"/>
                </a:cubicBezTo>
                <a:cubicBezTo>
                  <a:pt x="1618" y="665"/>
                  <a:pt x="1623" y="666"/>
                  <a:pt x="1626" y="666"/>
                </a:cubicBezTo>
                <a:cubicBezTo>
                  <a:pt x="1627" y="666"/>
                  <a:pt x="1628" y="666"/>
                  <a:pt x="1629" y="666"/>
                </a:cubicBezTo>
                <a:moveTo>
                  <a:pt x="1704" y="590"/>
                </a:moveTo>
                <a:cubicBezTo>
                  <a:pt x="1700" y="594"/>
                  <a:pt x="1698" y="601"/>
                  <a:pt x="1698" y="606"/>
                </a:cubicBezTo>
                <a:cubicBezTo>
                  <a:pt x="1698" y="608"/>
                  <a:pt x="1698" y="609"/>
                  <a:pt x="1698" y="610"/>
                </a:cubicBezTo>
                <a:cubicBezTo>
                  <a:pt x="1699" y="611"/>
                  <a:pt x="1700" y="613"/>
                  <a:pt x="1702" y="613"/>
                </a:cubicBezTo>
                <a:cubicBezTo>
                  <a:pt x="1702" y="613"/>
                  <a:pt x="1702" y="613"/>
                  <a:pt x="1703" y="613"/>
                </a:cubicBezTo>
                <a:cubicBezTo>
                  <a:pt x="1707" y="613"/>
                  <a:pt x="1709" y="609"/>
                  <a:pt x="1710" y="606"/>
                </a:cubicBezTo>
                <a:cubicBezTo>
                  <a:pt x="1712" y="602"/>
                  <a:pt x="1713" y="598"/>
                  <a:pt x="1713" y="594"/>
                </a:cubicBezTo>
                <a:cubicBezTo>
                  <a:pt x="1713" y="593"/>
                  <a:pt x="1712" y="592"/>
                  <a:pt x="1712" y="591"/>
                </a:cubicBezTo>
                <a:cubicBezTo>
                  <a:pt x="1712" y="590"/>
                  <a:pt x="1711" y="589"/>
                  <a:pt x="1710" y="588"/>
                </a:cubicBezTo>
                <a:cubicBezTo>
                  <a:pt x="1709" y="588"/>
                  <a:pt x="1709" y="587"/>
                  <a:pt x="1708" y="587"/>
                </a:cubicBezTo>
                <a:cubicBezTo>
                  <a:pt x="1706" y="588"/>
                  <a:pt x="1705" y="589"/>
                  <a:pt x="1704" y="590"/>
                </a:cubicBezTo>
                <a:moveTo>
                  <a:pt x="1765" y="343"/>
                </a:moveTo>
                <a:cubicBezTo>
                  <a:pt x="1763" y="347"/>
                  <a:pt x="1762" y="350"/>
                  <a:pt x="1761" y="352"/>
                </a:cubicBezTo>
                <a:cubicBezTo>
                  <a:pt x="1760" y="353"/>
                  <a:pt x="1760" y="354"/>
                  <a:pt x="1759" y="355"/>
                </a:cubicBezTo>
                <a:cubicBezTo>
                  <a:pt x="1759" y="355"/>
                  <a:pt x="1759" y="355"/>
                  <a:pt x="1759" y="355"/>
                </a:cubicBezTo>
                <a:cubicBezTo>
                  <a:pt x="1758" y="355"/>
                  <a:pt x="1757" y="355"/>
                  <a:pt x="1756" y="356"/>
                </a:cubicBezTo>
                <a:cubicBezTo>
                  <a:pt x="1752" y="358"/>
                  <a:pt x="1746" y="360"/>
                  <a:pt x="1743" y="364"/>
                </a:cubicBezTo>
                <a:cubicBezTo>
                  <a:pt x="1743" y="364"/>
                  <a:pt x="1742" y="364"/>
                  <a:pt x="1742" y="364"/>
                </a:cubicBezTo>
                <a:cubicBezTo>
                  <a:pt x="1738" y="364"/>
                  <a:pt x="1733" y="362"/>
                  <a:pt x="1729" y="362"/>
                </a:cubicBezTo>
                <a:cubicBezTo>
                  <a:pt x="1727" y="362"/>
                  <a:pt x="1726" y="362"/>
                  <a:pt x="1724" y="364"/>
                </a:cubicBezTo>
                <a:cubicBezTo>
                  <a:pt x="1723" y="366"/>
                  <a:pt x="1719" y="370"/>
                  <a:pt x="1717" y="372"/>
                </a:cubicBezTo>
                <a:cubicBezTo>
                  <a:pt x="1717" y="372"/>
                  <a:pt x="1715" y="373"/>
                  <a:pt x="1713" y="373"/>
                </a:cubicBezTo>
                <a:cubicBezTo>
                  <a:pt x="1711" y="374"/>
                  <a:pt x="1708" y="376"/>
                  <a:pt x="1708" y="380"/>
                </a:cubicBezTo>
                <a:cubicBezTo>
                  <a:pt x="1708" y="380"/>
                  <a:pt x="1708" y="381"/>
                  <a:pt x="1708" y="382"/>
                </a:cubicBezTo>
                <a:cubicBezTo>
                  <a:pt x="1709" y="386"/>
                  <a:pt x="1710" y="389"/>
                  <a:pt x="1712" y="392"/>
                </a:cubicBezTo>
                <a:cubicBezTo>
                  <a:pt x="1713" y="394"/>
                  <a:pt x="1715" y="397"/>
                  <a:pt x="1718" y="397"/>
                </a:cubicBezTo>
                <a:cubicBezTo>
                  <a:pt x="1720" y="397"/>
                  <a:pt x="1723" y="396"/>
                  <a:pt x="1725" y="394"/>
                </a:cubicBezTo>
                <a:cubicBezTo>
                  <a:pt x="1726" y="392"/>
                  <a:pt x="1728" y="390"/>
                  <a:pt x="1728" y="386"/>
                </a:cubicBezTo>
                <a:cubicBezTo>
                  <a:pt x="1728" y="386"/>
                  <a:pt x="1728" y="386"/>
                  <a:pt x="1728" y="386"/>
                </a:cubicBezTo>
                <a:cubicBezTo>
                  <a:pt x="1728" y="386"/>
                  <a:pt x="1729" y="386"/>
                  <a:pt x="1730" y="387"/>
                </a:cubicBezTo>
                <a:cubicBezTo>
                  <a:pt x="1731" y="387"/>
                  <a:pt x="1733" y="388"/>
                  <a:pt x="1735" y="388"/>
                </a:cubicBezTo>
                <a:cubicBezTo>
                  <a:pt x="1735" y="388"/>
                  <a:pt x="1735" y="388"/>
                  <a:pt x="1735" y="388"/>
                </a:cubicBezTo>
                <a:cubicBezTo>
                  <a:pt x="1739" y="387"/>
                  <a:pt x="1741" y="385"/>
                  <a:pt x="1742" y="382"/>
                </a:cubicBezTo>
                <a:cubicBezTo>
                  <a:pt x="1743" y="382"/>
                  <a:pt x="1744" y="382"/>
                  <a:pt x="1745" y="383"/>
                </a:cubicBezTo>
                <a:cubicBezTo>
                  <a:pt x="1746" y="383"/>
                  <a:pt x="1747" y="383"/>
                  <a:pt x="1748" y="383"/>
                </a:cubicBezTo>
                <a:cubicBezTo>
                  <a:pt x="1751" y="383"/>
                  <a:pt x="1753" y="382"/>
                  <a:pt x="1754" y="380"/>
                </a:cubicBezTo>
                <a:cubicBezTo>
                  <a:pt x="1755" y="379"/>
                  <a:pt x="1755" y="378"/>
                  <a:pt x="1756" y="377"/>
                </a:cubicBezTo>
                <a:cubicBezTo>
                  <a:pt x="1756" y="376"/>
                  <a:pt x="1759" y="375"/>
                  <a:pt x="1761" y="374"/>
                </a:cubicBezTo>
                <a:cubicBezTo>
                  <a:pt x="1763" y="373"/>
                  <a:pt x="1765" y="373"/>
                  <a:pt x="1767" y="371"/>
                </a:cubicBezTo>
                <a:cubicBezTo>
                  <a:pt x="1768" y="371"/>
                  <a:pt x="1770" y="370"/>
                  <a:pt x="1772" y="368"/>
                </a:cubicBezTo>
                <a:cubicBezTo>
                  <a:pt x="1773" y="368"/>
                  <a:pt x="1775" y="367"/>
                  <a:pt x="1776" y="366"/>
                </a:cubicBezTo>
                <a:cubicBezTo>
                  <a:pt x="1776" y="366"/>
                  <a:pt x="1778" y="365"/>
                  <a:pt x="1778" y="363"/>
                </a:cubicBezTo>
                <a:cubicBezTo>
                  <a:pt x="1778" y="361"/>
                  <a:pt x="1778" y="358"/>
                  <a:pt x="1779" y="354"/>
                </a:cubicBezTo>
                <a:cubicBezTo>
                  <a:pt x="1779" y="352"/>
                  <a:pt x="1779" y="351"/>
                  <a:pt x="1779" y="349"/>
                </a:cubicBezTo>
                <a:cubicBezTo>
                  <a:pt x="1779" y="349"/>
                  <a:pt x="1779" y="348"/>
                  <a:pt x="1779" y="348"/>
                </a:cubicBezTo>
                <a:cubicBezTo>
                  <a:pt x="1780" y="348"/>
                  <a:pt x="1781" y="348"/>
                  <a:pt x="1782" y="347"/>
                </a:cubicBezTo>
                <a:cubicBezTo>
                  <a:pt x="1783" y="346"/>
                  <a:pt x="1784" y="344"/>
                  <a:pt x="1784" y="343"/>
                </a:cubicBezTo>
                <a:cubicBezTo>
                  <a:pt x="1784" y="341"/>
                  <a:pt x="1783" y="339"/>
                  <a:pt x="1782" y="336"/>
                </a:cubicBezTo>
                <a:cubicBezTo>
                  <a:pt x="1781" y="333"/>
                  <a:pt x="1780" y="330"/>
                  <a:pt x="1779" y="327"/>
                </a:cubicBezTo>
                <a:cubicBezTo>
                  <a:pt x="1779" y="326"/>
                  <a:pt x="1778" y="326"/>
                  <a:pt x="1778" y="325"/>
                </a:cubicBezTo>
                <a:cubicBezTo>
                  <a:pt x="1780" y="325"/>
                  <a:pt x="1782" y="324"/>
                  <a:pt x="1784" y="324"/>
                </a:cubicBezTo>
                <a:cubicBezTo>
                  <a:pt x="1790" y="324"/>
                  <a:pt x="1795" y="322"/>
                  <a:pt x="1797" y="321"/>
                </a:cubicBezTo>
                <a:cubicBezTo>
                  <a:pt x="1797" y="321"/>
                  <a:pt x="1797" y="321"/>
                  <a:pt x="1797" y="321"/>
                </a:cubicBezTo>
                <a:cubicBezTo>
                  <a:pt x="1798" y="321"/>
                  <a:pt x="1801" y="321"/>
                  <a:pt x="1803" y="320"/>
                </a:cubicBezTo>
                <a:cubicBezTo>
                  <a:pt x="1805" y="320"/>
                  <a:pt x="1808" y="318"/>
                  <a:pt x="1808" y="315"/>
                </a:cubicBezTo>
                <a:cubicBezTo>
                  <a:pt x="1808" y="314"/>
                  <a:pt x="1808" y="313"/>
                  <a:pt x="1807" y="313"/>
                </a:cubicBezTo>
                <a:cubicBezTo>
                  <a:pt x="1807" y="309"/>
                  <a:pt x="1804" y="308"/>
                  <a:pt x="1801" y="307"/>
                </a:cubicBezTo>
                <a:cubicBezTo>
                  <a:pt x="1798" y="305"/>
                  <a:pt x="1795" y="305"/>
                  <a:pt x="1793" y="305"/>
                </a:cubicBezTo>
                <a:cubicBezTo>
                  <a:pt x="1792" y="305"/>
                  <a:pt x="1792" y="305"/>
                  <a:pt x="1791" y="305"/>
                </a:cubicBezTo>
                <a:cubicBezTo>
                  <a:pt x="1791" y="305"/>
                  <a:pt x="1790" y="304"/>
                  <a:pt x="1789" y="303"/>
                </a:cubicBezTo>
                <a:cubicBezTo>
                  <a:pt x="1787" y="302"/>
                  <a:pt x="1786" y="300"/>
                  <a:pt x="1783" y="300"/>
                </a:cubicBezTo>
                <a:cubicBezTo>
                  <a:pt x="1783" y="300"/>
                  <a:pt x="1782" y="300"/>
                  <a:pt x="1781" y="300"/>
                </a:cubicBezTo>
                <a:cubicBezTo>
                  <a:pt x="1779" y="301"/>
                  <a:pt x="1777" y="304"/>
                  <a:pt x="1776" y="306"/>
                </a:cubicBezTo>
                <a:cubicBezTo>
                  <a:pt x="1775" y="307"/>
                  <a:pt x="1775" y="309"/>
                  <a:pt x="1775" y="310"/>
                </a:cubicBezTo>
                <a:cubicBezTo>
                  <a:pt x="1774" y="311"/>
                  <a:pt x="1772" y="312"/>
                  <a:pt x="1770" y="313"/>
                </a:cubicBezTo>
                <a:cubicBezTo>
                  <a:pt x="1768" y="314"/>
                  <a:pt x="1765" y="315"/>
                  <a:pt x="1765" y="319"/>
                </a:cubicBezTo>
                <a:cubicBezTo>
                  <a:pt x="1765" y="320"/>
                  <a:pt x="1766" y="322"/>
                  <a:pt x="1767" y="323"/>
                </a:cubicBezTo>
                <a:cubicBezTo>
                  <a:pt x="1767" y="323"/>
                  <a:pt x="1768" y="324"/>
                  <a:pt x="1768" y="324"/>
                </a:cubicBezTo>
                <a:cubicBezTo>
                  <a:pt x="1767" y="327"/>
                  <a:pt x="1767" y="330"/>
                  <a:pt x="1766" y="333"/>
                </a:cubicBezTo>
                <a:cubicBezTo>
                  <a:pt x="1766" y="337"/>
                  <a:pt x="1766" y="341"/>
                  <a:pt x="1765" y="343"/>
                </a:cubicBezTo>
                <a:moveTo>
                  <a:pt x="1621" y="576"/>
                </a:moveTo>
                <a:cubicBezTo>
                  <a:pt x="1620" y="577"/>
                  <a:pt x="1620" y="578"/>
                  <a:pt x="1619" y="579"/>
                </a:cubicBezTo>
                <a:cubicBezTo>
                  <a:pt x="1619" y="580"/>
                  <a:pt x="1619" y="580"/>
                  <a:pt x="1619" y="581"/>
                </a:cubicBezTo>
                <a:cubicBezTo>
                  <a:pt x="1619" y="581"/>
                  <a:pt x="1619" y="581"/>
                  <a:pt x="1619" y="581"/>
                </a:cubicBezTo>
                <a:cubicBezTo>
                  <a:pt x="1617" y="582"/>
                  <a:pt x="1616" y="583"/>
                  <a:pt x="1612" y="584"/>
                </a:cubicBezTo>
                <a:cubicBezTo>
                  <a:pt x="1607" y="585"/>
                  <a:pt x="1606" y="589"/>
                  <a:pt x="1605" y="592"/>
                </a:cubicBezTo>
                <a:cubicBezTo>
                  <a:pt x="1605" y="592"/>
                  <a:pt x="1604" y="592"/>
                  <a:pt x="1604" y="591"/>
                </a:cubicBezTo>
                <a:cubicBezTo>
                  <a:pt x="1602" y="590"/>
                  <a:pt x="1601" y="589"/>
                  <a:pt x="1598" y="589"/>
                </a:cubicBezTo>
                <a:cubicBezTo>
                  <a:pt x="1597" y="589"/>
                  <a:pt x="1596" y="589"/>
                  <a:pt x="1596" y="590"/>
                </a:cubicBezTo>
                <a:cubicBezTo>
                  <a:pt x="1594" y="592"/>
                  <a:pt x="1594" y="594"/>
                  <a:pt x="1594" y="596"/>
                </a:cubicBezTo>
                <a:cubicBezTo>
                  <a:pt x="1594" y="601"/>
                  <a:pt x="1596" y="608"/>
                  <a:pt x="1598" y="615"/>
                </a:cubicBezTo>
                <a:cubicBezTo>
                  <a:pt x="1600" y="620"/>
                  <a:pt x="1603" y="624"/>
                  <a:pt x="1606" y="627"/>
                </a:cubicBezTo>
                <a:cubicBezTo>
                  <a:pt x="1609" y="630"/>
                  <a:pt x="1612" y="631"/>
                  <a:pt x="1615" y="631"/>
                </a:cubicBezTo>
                <a:cubicBezTo>
                  <a:pt x="1617" y="631"/>
                  <a:pt x="1622" y="631"/>
                  <a:pt x="1624" y="632"/>
                </a:cubicBezTo>
                <a:cubicBezTo>
                  <a:pt x="1626" y="633"/>
                  <a:pt x="1629" y="634"/>
                  <a:pt x="1632" y="634"/>
                </a:cubicBezTo>
                <a:cubicBezTo>
                  <a:pt x="1634" y="634"/>
                  <a:pt x="1636" y="633"/>
                  <a:pt x="1638" y="633"/>
                </a:cubicBezTo>
                <a:cubicBezTo>
                  <a:pt x="1639" y="632"/>
                  <a:pt x="1641" y="630"/>
                  <a:pt x="1641" y="628"/>
                </a:cubicBezTo>
                <a:cubicBezTo>
                  <a:pt x="1641" y="627"/>
                  <a:pt x="1641" y="627"/>
                  <a:pt x="1641" y="627"/>
                </a:cubicBezTo>
                <a:cubicBezTo>
                  <a:pt x="1641" y="625"/>
                  <a:pt x="1641" y="623"/>
                  <a:pt x="1641" y="621"/>
                </a:cubicBezTo>
                <a:cubicBezTo>
                  <a:pt x="1641" y="617"/>
                  <a:pt x="1642" y="613"/>
                  <a:pt x="1644" y="611"/>
                </a:cubicBezTo>
                <a:cubicBezTo>
                  <a:pt x="1646" y="609"/>
                  <a:pt x="1648" y="607"/>
                  <a:pt x="1650" y="605"/>
                </a:cubicBezTo>
                <a:cubicBezTo>
                  <a:pt x="1651" y="603"/>
                  <a:pt x="1653" y="600"/>
                  <a:pt x="1652" y="597"/>
                </a:cubicBezTo>
                <a:cubicBezTo>
                  <a:pt x="1652" y="596"/>
                  <a:pt x="1652" y="594"/>
                  <a:pt x="1652" y="593"/>
                </a:cubicBezTo>
                <a:cubicBezTo>
                  <a:pt x="1650" y="587"/>
                  <a:pt x="1647" y="582"/>
                  <a:pt x="1647" y="581"/>
                </a:cubicBezTo>
                <a:cubicBezTo>
                  <a:pt x="1647" y="580"/>
                  <a:pt x="1647" y="580"/>
                  <a:pt x="1647" y="580"/>
                </a:cubicBezTo>
                <a:cubicBezTo>
                  <a:pt x="1649" y="578"/>
                  <a:pt x="1650" y="577"/>
                  <a:pt x="1652" y="576"/>
                </a:cubicBezTo>
                <a:cubicBezTo>
                  <a:pt x="1653" y="575"/>
                  <a:pt x="1655" y="573"/>
                  <a:pt x="1655" y="571"/>
                </a:cubicBezTo>
                <a:cubicBezTo>
                  <a:pt x="1655" y="570"/>
                  <a:pt x="1655" y="570"/>
                  <a:pt x="1655" y="569"/>
                </a:cubicBezTo>
                <a:cubicBezTo>
                  <a:pt x="1654" y="568"/>
                  <a:pt x="1653" y="568"/>
                  <a:pt x="1652" y="568"/>
                </a:cubicBezTo>
                <a:cubicBezTo>
                  <a:pt x="1651" y="568"/>
                  <a:pt x="1650" y="568"/>
                  <a:pt x="1650" y="568"/>
                </a:cubicBezTo>
                <a:cubicBezTo>
                  <a:pt x="1649" y="569"/>
                  <a:pt x="1649" y="569"/>
                  <a:pt x="1649" y="569"/>
                </a:cubicBezTo>
                <a:cubicBezTo>
                  <a:pt x="1648" y="569"/>
                  <a:pt x="1648" y="569"/>
                  <a:pt x="1648" y="569"/>
                </a:cubicBezTo>
                <a:cubicBezTo>
                  <a:pt x="1648" y="569"/>
                  <a:pt x="1648" y="569"/>
                  <a:pt x="1648" y="568"/>
                </a:cubicBezTo>
                <a:cubicBezTo>
                  <a:pt x="1647" y="567"/>
                  <a:pt x="1646" y="564"/>
                  <a:pt x="1646" y="560"/>
                </a:cubicBezTo>
                <a:cubicBezTo>
                  <a:pt x="1646" y="559"/>
                  <a:pt x="1646" y="558"/>
                  <a:pt x="1645" y="557"/>
                </a:cubicBezTo>
                <a:cubicBezTo>
                  <a:pt x="1644" y="556"/>
                  <a:pt x="1643" y="556"/>
                  <a:pt x="1642" y="556"/>
                </a:cubicBezTo>
                <a:cubicBezTo>
                  <a:pt x="1640" y="556"/>
                  <a:pt x="1638" y="557"/>
                  <a:pt x="1637" y="559"/>
                </a:cubicBezTo>
                <a:cubicBezTo>
                  <a:pt x="1635" y="560"/>
                  <a:pt x="1633" y="562"/>
                  <a:pt x="1633" y="565"/>
                </a:cubicBezTo>
                <a:cubicBezTo>
                  <a:pt x="1633" y="565"/>
                  <a:pt x="1633" y="565"/>
                  <a:pt x="1633" y="566"/>
                </a:cubicBezTo>
                <a:cubicBezTo>
                  <a:pt x="1633" y="567"/>
                  <a:pt x="1634" y="568"/>
                  <a:pt x="1634" y="569"/>
                </a:cubicBezTo>
                <a:cubicBezTo>
                  <a:pt x="1634" y="569"/>
                  <a:pt x="1634" y="570"/>
                  <a:pt x="1634" y="570"/>
                </a:cubicBezTo>
                <a:cubicBezTo>
                  <a:pt x="1634" y="570"/>
                  <a:pt x="1633" y="570"/>
                  <a:pt x="1632" y="570"/>
                </a:cubicBezTo>
                <a:cubicBezTo>
                  <a:pt x="1626" y="570"/>
                  <a:pt x="1623" y="573"/>
                  <a:pt x="1621" y="576"/>
                </a:cubicBezTo>
                <a:moveTo>
                  <a:pt x="1658" y="442"/>
                </a:moveTo>
                <a:cubicBezTo>
                  <a:pt x="1657" y="445"/>
                  <a:pt x="1656" y="449"/>
                  <a:pt x="1656" y="452"/>
                </a:cubicBezTo>
                <a:cubicBezTo>
                  <a:pt x="1656" y="453"/>
                  <a:pt x="1656" y="455"/>
                  <a:pt x="1656" y="456"/>
                </a:cubicBezTo>
                <a:cubicBezTo>
                  <a:pt x="1657" y="457"/>
                  <a:pt x="1659" y="459"/>
                  <a:pt x="1660" y="459"/>
                </a:cubicBezTo>
                <a:cubicBezTo>
                  <a:pt x="1661" y="459"/>
                  <a:pt x="1661" y="459"/>
                  <a:pt x="1661" y="459"/>
                </a:cubicBezTo>
                <a:cubicBezTo>
                  <a:pt x="1661" y="459"/>
                  <a:pt x="1661" y="459"/>
                  <a:pt x="1661" y="459"/>
                </a:cubicBezTo>
                <a:cubicBezTo>
                  <a:pt x="1665" y="458"/>
                  <a:pt x="1667" y="455"/>
                  <a:pt x="1669" y="451"/>
                </a:cubicBezTo>
                <a:cubicBezTo>
                  <a:pt x="1670" y="448"/>
                  <a:pt x="1672" y="444"/>
                  <a:pt x="1672" y="441"/>
                </a:cubicBezTo>
                <a:cubicBezTo>
                  <a:pt x="1672" y="439"/>
                  <a:pt x="1671" y="438"/>
                  <a:pt x="1671" y="437"/>
                </a:cubicBezTo>
                <a:cubicBezTo>
                  <a:pt x="1670" y="436"/>
                  <a:pt x="1669" y="435"/>
                  <a:pt x="1667" y="435"/>
                </a:cubicBezTo>
                <a:cubicBezTo>
                  <a:pt x="1667" y="435"/>
                  <a:pt x="1666" y="435"/>
                  <a:pt x="1666" y="435"/>
                </a:cubicBezTo>
                <a:cubicBezTo>
                  <a:pt x="1662" y="436"/>
                  <a:pt x="1660" y="439"/>
                  <a:pt x="1658" y="442"/>
                </a:cubicBezTo>
                <a:moveTo>
                  <a:pt x="1652" y="499"/>
                </a:moveTo>
                <a:cubicBezTo>
                  <a:pt x="1652" y="500"/>
                  <a:pt x="1653" y="502"/>
                  <a:pt x="1653" y="503"/>
                </a:cubicBezTo>
                <a:cubicBezTo>
                  <a:pt x="1655" y="507"/>
                  <a:pt x="1658" y="510"/>
                  <a:pt x="1660" y="512"/>
                </a:cubicBezTo>
                <a:cubicBezTo>
                  <a:pt x="1661" y="513"/>
                  <a:pt x="1662" y="514"/>
                  <a:pt x="1663" y="515"/>
                </a:cubicBezTo>
                <a:cubicBezTo>
                  <a:pt x="1663" y="516"/>
                  <a:pt x="1664" y="516"/>
                  <a:pt x="1664" y="516"/>
                </a:cubicBezTo>
                <a:cubicBezTo>
                  <a:pt x="1661" y="519"/>
                  <a:pt x="1654" y="524"/>
                  <a:pt x="1653" y="530"/>
                </a:cubicBezTo>
                <a:cubicBezTo>
                  <a:pt x="1653" y="531"/>
                  <a:pt x="1653" y="531"/>
                  <a:pt x="1653" y="531"/>
                </a:cubicBezTo>
                <a:cubicBezTo>
                  <a:pt x="1653" y="532"/>
                  <a:pt x="1653" y="533"/>
                  <a:pt x="1654" y="533"/>
                </a:cubicBezTo>
                <a:cubicBezTo>
                  <a:pt x="1654" y="534"/>
                  <a:pt x="1655" y="535"/>
                  <a:pt x="1656" y="535"/>
                </a:cubicBezTo>
                <a:cubicBezTo>
                  <a:pt x="1656" y="535"/>
                  <a:pt x="1656" y="535"/>
                  <a:pt x="1656" y="535"/>
                </a:cubicBezTo>
                <a:cubicBezTo>
                  <a:pt x="1658" y="534"/>
                  <a:pt x="1659" y="533"/>
                  <a:pt x="1660" y="532"/>
                </a:cubicBezTo>
                <a:cubicBezTo>
                  <a:pt x="1664" y="529"/>
                  <a:pt x="1670" y="523"/>
                  <a:pt x="1672" y="519"/>
                </a:cubicBezTo>
                <a:cubicBezTo>
                  <a:pt x="1674" y="517"/>
                  <a:pt x="1675" y="517"/>
                  <a:pt x="1677" y="517"/>
                </a:cubicBezTo>
                <a:cubicBezTo>
                  <a:pt x="1678" y="517"/>
                  <a:pt x="1679" y="517"/>
                  <a:pt x="1680" y="516"/>
                </a:cubicBezTo>
                <a:cubicBezTo>
                  <a:pt x="1682" y="516"/>
                  <a:pt x="1683" y="515"/>
                  <a:pt x="1684" y="514"/>
                </a:cubicBezTo>
                <a:cubicBezTo>
                  <a:pt x="1685" y="511"/>
                  <a:pt x="1685" y="511"/>
                  <a:pt x="1685" y="511"/>
                </a:cubicBezTo>
                <a:cubicBezTo>
                  <a:pt x="1686" y="510"/>
                  <a:pt x="1686" y="509"/>
                  <a:pt x="1685" y="509"/>
                </a:cubicBezTo>
                <a:cubicBezTo>
                  <a:pt x="1685" y="508"/>
                  <a:pt x="1684" y="507"/>
                  <a:pt x="1684" y="507"/>
                </a:cubicBezTo>
                <a:cubicBezTo>
                  <a:pt x="1684" y="507"/>
                  <a:pt x="1679" y="506"/>
                  <a:pt x="1675" y="505"/>
                </a:cubicBezTo>
                <a:cubicBezTo>
                  <a:pt x="1674" y="504"/>
                  <a:pt x="1673" y="504"/>
                  <a:pt x="1672" y="504"/>
                </a:cubicBezTo>
                <a:cubicBezTo>
                  <a:pt x="1671" y="504"/>
                  <a:pt x="1669" y="504"/>
                  <a:pt x="1669" y="505"/>
                </a:cubicBezTo>
                <a:cubicBezTo>
                  <a:pt x="1669" y="504"/>
                  <a:pt x="1669" y="504"/>
                  <a:pt x="1669" y="503"/>
                </a:cubicBezTo>
                <a:cubicBezTo>
                  <a:pt x="1670" y="499"/>
                  <a:pt x="1671" y="498"/>
                  <a:pt x="1673" y="497"/>
                </a:cubicBezTo>
                <a:cubicBezTo>
                  <a:pt x="1675" y="495"/>
                  <a:pt x="1677" y="493"/>
                  <a:pt x="1677" y="490"/>
                </a:cubicBezTo>
                <a:cubicBezTo>
                  <a:pt x="1677" y="489"/>
                  <a:pt x="1677" y="488"/>
                  <a:pt x="1677" y="488"/>
                </a:cubicBezTo>
                <a:cubicBezTo>
                  <a:pt x="1676" y="484"/>
                  <a:pt x="1674" y="481"/>
                  <a:pt x="1672" y="479"/>
                </a:cubicBezTo>
                <a:cubicBezTo>
                  <a:pt x="1670" y="478"/>
                  <a:pt x="1669" y="477"/>
                  <a:pt x="1667" y="477"/>
                </a:cubicBezTo>
                <a:cubicBezTo>
                  <a:pt x="1665" y="477"/>
                  <a:pt x="1663" y="479"/>
                  <a:pt x="1663" y="480"/>
                </a:cubicBezTo>
                <a:cubicBezTo>
                  <a:pt x="1662" y="483"/>
                  <a:pt x="1663" y="486"/>
                  <a:pt x="1661" y="488"/>
                </a:cubicBezTo>
                <a:cubicBezTo>
                  <a:pt x="1659" y="489"/>
                  <a:pt x="1657" y="491"/>
                  <a:pt x="1656" y="492"/>
                </a:cubicBezTo>
                <a:cubicBezTo>
                  <a:pt x="1654" y="494"/>
                  <a:pt x="1652" y="496"/>
                  <a:pt x="1652" y="499"/>
                </a:cubicBezTo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175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73161A-8440-4EBE-8331-5443C2BE2FE1}"/>
              </a:ext>
            </a:extLst>
          </p:cNvPr>
          <p:cNvSpPr/>
          <p:nvPr/>
        </p:nvSpPr>
        <p:spPr>
          <a:xfrm>
            <a:off x="184868" y="-1"/>
            <a:ext cx="5604540" cy="6858001"/>
          </a:xfrm>
          <a:custGeom>
            <a:avLst/>
            <a:gdLst>
              <a:gd name="connsiteX0" fmla="*/ 3359408 w 5604540"/>
              <a:gd name="connsiteY0" fmla="*/ 0 h 6858001"/>
              <a:gd name="connsiteX1" fmla="*/ 5604540 w 5604540"/>
              <a:gd name="connsiteY1" fmla="*/ 0 h 6858001"/>
              <a:gd name="connsiteX2" fmla="*/ 2245132 w 5604540"/>
              <a:gd name="connsiteY2" fmla="*/ 6858001 h 6858001"/>
              <a:gd name="connsiteX3" fmla="*/ 0 w 5604540"/>
              <a:gd name="connsiteY3" fmla="*/ 6858001 h 6858001"/>
              <a:gd name="connsiteX4" fmla="*/ 3359408 w 5604540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4540" h="6858001">
                <a:moveTo>
                  <a:pt x="3359408" y="0"/>
                </a:moveTo>
                <a:lnTo>
                  <a:pt x="5604540" y="0"/>
                </a:lnTo>
                <a:lnTo>
                  <a:pt x="2245132" y="6858001"/>
                </a:lnTo>
                <a:lnTo>
                  <a:pt x="0" y="6858001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B1A934-8849-4CF6-8E2B-A757E54B5586}"/>
              </a:ext>
            </a:extLst>
          </p:cNvPr>
          <p:cNvSpPr/>
          <p:nvPr/>
        </p:nvSpPr>
        <p:spPr>
          <a:xfrm>
            <a:off x="2539458" y="0"/>
            <a:ext cx="4024766" cy="6858000"/>
          </a:xfrm>
          <a:custGeom>
            <a:avLst/>
            <a:gdLst>
              <a:gd name="connsiteX0" fmla="*/ 3359408 w 4024766"/>
              <a:gd name="connsiteY0" fmla="*/ 0 h 6858000"/>
              <a:gd name="connsiteX1" fmla="*/ 4024766 w 4024766"/>
              <a:gd name="connsiteY1" fmla="*/ 0 h 6858000"/>
              <a:gd name="connsiteX2" fmla="*/ 665359 w 4024766"/>
              <a:gd name="connsiteY2" fmla="*/ 6858000 h 6858000"/>
              <a:gd name="connsiteX3" fmla="*/ 0 w 4024766"/>
              <a:gd name="connsiteY3" fmla="*/ 6858000 h 6858000"/>
              <a:gd name="connsiteX4" fmla="*/ 3359408 w 40247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766" h="6858000">
                <a:moveTo>
                  <a:pt x="3359408" y="0"/>
                </a:moveTo>
                <a:lnTo>
                  <a:pt x="4024766" y="0"/>
                </a:lnTo>
                <a:lnTo>
                  <a:pt x="665359" y="6858000"/>
                </a:lnTo>
                <a:lnTo>
                  <a:pt x="0" y="6858000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E84C60-BA75-4399-8FC3-E88B55FFD46A}"/>
              </a:ext>
            </a:extLst>
          </p:cNvPr>
          <p:cNvSpPr/>
          <p:nvPr/>
        </p:nvSpPr>
        <p:spPr>
          <a:xfrm>
            <a:off x="3928640" y="-1"/>
            <a:ext cx="7883826" cy="6858001"/>
          </a:xfrm>
          <a:custGeom>
            <a:avLst/>
            <a:gdLst>
              <a:gd name="connsiteX0" fmla="*/ 3359408 w 7883826"/>
              <a:gd name="connsiteY0" fmla="*/ 0 h 6858001"/>
              <a:gd name="connsiteX1" fmla="*/ 7883826 w 7883826"/>
              <a:gd name="connsiteY1" fmla="*/ 0 h 6858001"/>
              <a:gd name="connsiteX2" fmla="*/ 4524418 w 7883826"/>
              <a:gd name="connsiteY2" fmla="*/ 6858001 h 6858001"/>
              <a:gd name="connsiteX3" fmla="*/ 0 w 7883826"/>
              <a:gd name="connsiteY3" fmla="*/ 6858001 h 6858001"/>
              <a:gd name="connsiteX4" fmla="*/ 3359408 w 788382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3826" h="6858001">
                <a:moveTo>
                  <a:pt x="3359408" y="0"/>
                </a:moveTo>
                <a:lnTo>
                  <a:pt x="7883826" y="0"/>
                </a:lnTo>
                <a:lnTo>
                  <a:pt x="4524418" y="6858001"/>
                </a:lnTo>
                <a:lnTo>
                  <a:pt x="0" y="6858001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56068-19D9-4C4A-899D-7E83F7787C3B}"/>
              </a:ext>
            </a:extLst>
          </p:cNvPr>
          <p:cNvGrpSpPr/>
          <p:nvPr/>
        </p:nvGrpSpPr>
        <p:grpSpPr>
          <a:xfrm>
            <a:off x="1866275" y="995663"/>
            <a:ext cx="2418542" cy="406902"/>
            <a:chOff x="1198563" y="1077913"/>
            <a:chExt cx="7218362" cy="121443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E0D903C1-970F-43E5-A3E0-4C1BF4AA2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077913"/>
              <a:ext cx="763587" cy="1214438"/>
            </a:xfrm>
            <a:custGeom>
              <a:avLst/>
              <a:gdLst>
                <a:gd name="T0" fmla="*/ 0 w 481"/>
                <a:gd name="T1" fmla="*/ 765 h 765"/>
                <a:gd name="T2" fmla="*/ 481 w 481"/>
                <a:gd name="T3" fmla="*/ 382 h 765"/>
                <a:gd name="T4" fmla="*/ 87 w 481"/>
                <a:gd name="T5" fmla="*/ 0 h 765"/>
                <a:gd name="T6" fmla="*/ 0 w 481"/>
                <a:gd name="T7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65">
                  <a:moveTo>
                    <a:pt x="0" y="765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1D1ECDFE-6361-4DEE-B045-54B3E108F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82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1929B6A-BF7C-464C-803C-AA913BFB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077913"/>
              <a:ext cx="739775" cy="1189038"/>
            </a:xfrm>
            <a:custGeom>
              <a:avLst/>
              <a:gdLst>
                <a:gd name="T0" fmla="*/ 0 w 466"/>
                <a:gd name="T1" fmla="*/ 749 h 749"/>
                <a:gd name="T2" fmla="*/ 466 w 466"/>
                <a:gd name="T3" fmla="*/ 382 h 749"/>
                <a:gd name="T4" fmla="*/ 87 w 466"/>
                <a:gd name="T5" fmla="*/ 0 h 749"/>
                <a:gd name="T6" fmla="*/ 0 w 466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49">
                  <a:moveTo>
                    <a:pt x="0" y="749"/>
                  </a:moveTo>
                  <a:lnTo>
                    <a:pt x="466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BDCF5C9E-E530-40FF-8C6C-A2619371A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4E6A2749-876C-4109-A9A4-3446F7C4E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2AB5493-AF73-431C-8B12-3184C3CC48E1}"/>
              </a:ext>
            </a:extLst>
          </p:cNvPr>
          <p:cNvSpPr/>
          <p:nvPr/>
        </p:nvSpPr>
        <p:spPr>
          <a:xfrm>
            <a:off x="9448800" y="1104900"/>
            <a:ext cx="1219200" cy="121920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05B203-0599-4035-9EF0-8C04909DF3C0}"/>
              </a:ext>
            </a:extLst>
          </p:cNvPr>
          <p:cNvGrpSpPr/>
          <p:nvPr/>
        </p:nvGrpSpPr>
        <p:grpSpPr>
          <a:xfrm>
            <a:off x="8341153" y="4711700"/>
            <a:ext cx="2136526" cy="1302110"/>
            <a:chOff x="6211894" y="4590462"/>
            <a:chExt cx="2536429" cy="1545829"/>
          </a:xfrm>
        </p:grpSpPr>
        <p:sp>
          <p:nvSpPr>
            <p:cNvPr id="70" name="Arrow: Chevron 69">
              <a:extLst>
                <a:ext uri="{FF2B5EF4-FFF2-40B4-BE49-F238E27FC236}">
                  <a16:creationId xmlns:a16="http://schemas.microsoft.com/office/drawing/2014/main" id="{E4FD9237-D3C8-4A85-A442-072721A50EF9}"/>
                </a:ext>
              </a:extLst>
            </p:cNvPr>
            <p:cNvSpPr/>
            <p:nvPr/>
          </p:nvSpPr>
          <p:spPr>
            <a:xfrm>
              <a:off x="6211894" y="4590462"/>
              <a:ext cx="1545829" cy="1545829"/>
            </a:xfrm>
            <a:prstGeom prst="chevron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BA24A2B7-160D-4539-B2FC-99953A1C66A6}"/>
                </a:ext>
              </a:extLst>
            </p:cNvPr>
            <p:cNvSpPr/>
            <p:nvPr/>
          </p:nvSpPr>
          <p:spPr>
            <a:xfrm>
              <a:off x="7202494" y="4590462"/>
              <a:ext cx="1545829" cy="1545829"/>
            </a:xfrm>
            <a:prstGeom prst="chevron">
              <a:avLst/>
            </a:prstGeom>
            <a:solidFill>
              <a:schemeClr val="accent2">
                <a:lumMod val="5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0C2442F-2A0A-4F50-A812-E4C0E782EB3B}"/>
              </a:ext>
            </a:extLst>
          </p:cNvPr>
          <p:cNvSpPr/>
          <p:nvPr/>
        </p:nvSpPr>
        <p:spPr>
          <a:xfrm>
            <a:off x="621769" y="3634409"/>
            <a:ext cx="736600" cy="73660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FC8D9D8-7199-45B1-801E-5A558A7B4B06}"/>
              </a:ext>
            </a:extLst>
          </p:cNvPr>
          <p:cNvSpPr/>
          <p:nvPr/>
        </p:nvSpPr>
        <p:spPr>
          <a:xfrm>
            <a:off x="11312097" y="5119625"/>
            <a:ext cx="319709" cy="31970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A6BB9B2-2502-46BB-BD5F-138F351A602E}"/>
              </a:ext>
            </a:extLst>
          </p:cNvPr>
          <p:cNvSpPr/>
          <p:nvPr/>
        </p:nvSpPr>
        <p:spPr>
          <a:xfrm>
            <a:off x="8102058" y="0"/>
            <a:ext cx="4024766" cy="6858000"/>
          </a:xfrm>
          <a:custGeom>
            <a:avLst/>
            <a:gdLst>
              <a:gd name="connsiteX0" fmla="*/ 3359408 w 4024766"/>
              <a:gd name="connsiteY0" fmla="*/ 0 h 6858000"/>
              <a:gd name="connsiteX1" fmla="*/ 4024766 w 4024766"/>
              <a:gd name="connsiteY1" fmla="*/ 0 h 6858000"/>
              <a:gd name="connsiteX2" fmla="*/ 665359 w 4024766"/>
              <a:gd name="connsiteY2" fmla="*/ 6858000 h 6858000"/>
              <a:gd name="connsiteX3" fmla="*/ 0 w 4024766"/>
              <a:gd name="connsiteY3" fmla="*/ 6858000 h 6858000"/>
              <a:gd name="connsiteX4" fmla="*/ 3359408 w 40247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766" h="6858000">
                <a:moveTo>
                  <a:pt x="3359408" y="0"/>
                </a:moveTo>
                <a:lnTo>
                  <a:pt x="4024766" y="0"/>
                </a:lnTo>
                <a:lnTo>
                  <a:pt x="665359" y="6858000"/>
                </a:lnTo>
                <a:lnTo>
                  <a:pt x="0" y="6858000"/>
                </a:lnTo>
                <a:lnTo>
                  <a:pt x="335940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A3090D0E-9199-4BBA-A303-08822E5D131A}"/>
              </a:ext>
            </a:extLst>
          </p:cNvPr>
          <p:cNvSpPr/>
          <p:nvPr/>
        </p:nvSpPr>
        <p:spPr>
          <a:xfrm>
            <a:off x="1399589" y="1783298"/>
            <a:ext cx="9509711" cy="3907201"/>
          </a:xfrm>
          <a:prstGeom prst="parallelogram">
            <a:avLst>
              <a:gd name="adj" fmla="val 34101"/>
            </a:avLst>
          </a:prstGeom>
          <a:solidFill>
            <a:schemeClr val="accent1">
              <a:lumMod val="75000"/>
            </a:schemeClr>
          </a:solidFill>
          <a:ln w="63500">
            <a:gradFill>
              <a:gsLst>
                <a:gs pos="0">
                  <a:schemeClr val="accent1"/>
                </a:gs>
                <a:gs pos="23000">
                  <a:schemeClr val="accent1">
                    <a:lumMod val="20000"/>
                    <a:lumOff val="80000"/>
                  </a:schemeClr>
                </a:gs>
                <a:gs pos="47000">
                  <a:schemeClr val="accent1">
                    <a:lumMod val="75000"/>
                  </a:schemeClr>
                </a:gs>
                <a:gs pos="100000">
                  <a:schemeClr val="accent1"/>
                </a:gs>
                <a:gs pos="73000">
                  <a:schemeClr val="bg1"/>
                </a:gs>
              </a:gsLst>
              <a:lin ang="7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3" name="Parallelogram 52">
            <a:extLst>
              <a:ext uri="{FF2B5EF4-FFF2-40B4-BE49-F238E27FC236}">
                <a16:creationId xmlns:a16="http://schemas.microsoft.com/office/drawing/2014/main" id="{7A9DC668-9F1A-49DE-9E0B-FAC18DF0E22A}"/>
              </a:ext>
            </a:extLst>
          </p:cNvPr>
          <p:cNvSpPr/>
          <p:nvPr/>
        </p:nvSpPr>
        <p:spPr>
          <a:xfrm>
            <a:off x="1111093" y="861159"/>
            <a:ext cx="4618332" cy="934839"/>
          </a:xfrm>
          <a:prstGeom prst="parallelogram">
            <a:avLst>
              <a:gd name="adj" fmla="val 34705"/>
            </a:avLst>
          </a:prstGeom>
          <a:solidFill>
            <a:schemeClr val="accent1">
              <a:lumMod val="50000"/>
            </a:schemeClr>
          </a:solidFill>
          <a:ln w="50800">
            <a:gradFill>
              <a:gsLst>
                <a:gs pos="10000">
                  <a:schemeClr val="bg1"/>
                </a:gs>
                <a:gs pos="63000">
                  <a:schemeClr val="bg1"/>
                </a:gs>
                <a:gs pos="31000">
                  <a:schemeClr val="accent1">
                    <a:lumMod val="75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7200000" scaled="0"/>
            </a:gra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A619339-DE57-4A25-AF95-007FDDBC3C63}"/>
              </a:ext>
            </a:extLst>
          </p:cNvPr>
          <p:cNvSpPr txBox="1"/>
          <p:nvPr/>
        </p:nvSpPr>
        <p:spPr>
          <a:xfrm>
            <a:off x="1478788" y="821740"/>
            <a:ext cx="3839513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5400" i="1" dirty="0">
                <a:solidFill>
                  <a:schemeClr val="bg1"/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BREAKING</a:t>
            </a:r>
          </a:p>
        </p:txBody>
      </p:sp>
      <p:sp>
        <p:nvSpPr>
          <p:cNvPr id="60" name="Parallelogram 59">
            <a:extLst>
              <a:ext uri="{FF2B5EF4-FFF2-40B4-BE49-F238E27FC236}">
                <a16:creationId xmlns:a16="http://schemas.microsoft.com/office/drawing/2014/main" id="{39BB7FF7-743A-4ECE-A977-783BADA66170}"/>
              </a:ext>
            </a:extLst>
          </p:cNvPr>
          <p:cNvSpPr/>
          <p:nvPr/>
        </p:nvSpPr>
        <p:spPr>
          <a:xfrm>
            <a:off x="826882" y="1816134"/>
            <a:ext cx="2665499" cy="748600"/>
          </a:xfrm>
          <a:prstGeom prst="parallelogram">
            <a:avLst>
              <a:gd name="adj" fmla="val 3470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20CD32-65FC-42C2-B4DB-58E5E71780AC}"/>
              </a:ext>
            </a:extLst>
          </p:cNvPr>
          <p:cNvSpPr txBox="1"/>
          <p:nvPr/>
        </p:nvSpPr>
        <p:spPr>
          <a:xfrm>
            <a:off x="1003400" y="1704340"/>
            <a:ext cx="2262158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IN" sz="5400" i="1" dirty="0">
                <a:solidFill>
                  <a:schemeClr val="tx1">
                    <a:lumMod val="95000"/>
                    <a:lumOff val="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NEWS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FFB3B64-0AB8-4FE3-8498-D91D81054A72}"/>
              </a:ext>
            </a:extLst>
          </p:cNvPr>
          <p:cNvGrpSpPr/>
          <p:nvPr/>
        </p:nvGrpSpPr>
        <p:grpSpPr>
          <a:xfrm>
            <a:off x="9325296" y="1062825"/>
            <a:ext cx="1834417" cy="769441"/>
            <a:chOff x="8908025" y="556266"/>
            <a:chExt cx="1834417" cy="769441"/>
          </a:xfrm>
        </p:grpSpPr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1CDA224-3BCA-44C9-A983-96B0084552C8}"/>
                </a:ext>
              </a:extLst>
            </p:cNvPr>
            <p:cNvSpPr/>
            <p:nvPr/>
          </p:nvSpPr>
          <p:spPr>
            <a:xfrm>
              <a:off x="8908025" y="632358"/>
              <a:ext cx="1834417" cy="615633"/>
            </a:xfrm>
            <a:prstGeom prst="parallelogram">
              <a:avLst>
                <a:gd name="adj" fmla="val 34705"/>
              </a:avLst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140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47CDBC61-3668-45AF-AFCE-2FCD6C0A3A59}"/>
                </a:ext>
              </a:extLst>
            </p:cNvPr>
            <p:cNvSpPr txBox="1"/>
            <p:nvPr/>
          </p:nvSpPr>
          <p:spPr>
            <a:xfrm>
              <a:off x="9116341" y="556266"/>
              <a:ext cx="1393330" cy="76944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44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LIVE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E439A709-C111-4EDB-B37F-69A658826AE3}"/>
              </a:ext>
            </a:extLst>
          </p:cNvPr>
          <p:cNvSpPr txBox="1"/>
          <p:nvPr/>
        </p:nvSpPr>
        <p:spPr>
          <a:xfrm>
            <a:off x="3279357" y="2096938"/>
            <a:ext cx="5865642" cy="3225800"/>
          </a:xfrm>
          <a:prstGeom prst="rect">
            <a:avLst/>
          </a:prstGeom>
          <a:noFill/>
        </p:spPr>
        <p:txBody>
          <a:bodyPr wrap="square" rtlCol="0" anchor="ctr">
            <a:noAutofit/>
          </a:bodyPr>
          <a:lstStyle/>
          <a:p>
            <a:pPr algn="ctr"/>
            <a:r>
              <a:rPr lang="en-IN" sz="4800" b="1">
                <a:solidFill>
                  <a:schemeClr val="bg1"/>
                </a:solidFill>
                <a:ea typeface="Segoe UI Black" panose="020B0A02040204020203" pitchFamily="34" charset="0"/>
              </a:rPr>
              <a:t>Edit Text Here </a:t>
            </a:r>
            <a:r>
              <a:rPr lang="en-IN" sz="4800" b="1" dirty="0">
                <a:solidFill>
                  <a:schemeClr val="bg1"/>
                </a:solidFill>
                <a:ea typeface="Segoe UI Black" panose="020B0A02040204020203" pitchFamily="34" charset="0"/>
              </a:rPr>
              <a:t>News Here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6373AE2-2E99-4CDF-BE49-BBBF5793DEF8}"/>
              </a:ext>
            </a:extLst>
          </p:cNvPr>
          <p:cNvGrpSpPr/>
          <p:nvPr/>
        </p:nvGrpSpPr>
        <p:grpSpPr>
          <a:xfrm>
            <a:off x="7455096" y="5536997"/>
            <a:ext cx="1831558" cy="308146"/>
            <a:chOff x="1198563" y="1077913"/>
            <a:chExt cx="7218362" cy="1214438"/>
          </a:xfrm>
          <a:solidFill>
            <a:schemeClr val="bg1"/>
          </a:solidFill>
        </p:grpSpPr>
        <p:sp>
          <p:nvSpPr>
            <p:cNvPr id="83" name="Freeform 9">
              <a:extLst>
                <a:ext uri="{FF2B5EF4-FFF2-40B4-BE49-F238E27FC236}">
                  <a16:creationId xmlns:a16="http://schemas.microsoft.com/office/drawing/2014/main" id="{9FCD82B5-5613-4BFE-A068-E513AC276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077913"/>
              <a:ext cx="763587" cy="1214438"/>
            </a:xfrm>
            <a:custGeom>
              <a:avLst/>
              <a:gdLst>
                <a:gd name="T0" fmla="*/ 0 w 481"/>
                <a:gd name="T1" fmla="*/ 765 h 765"/>
                <a:gd name="T2" fmla="*/ 481 w 481"/>
                <a:gd name="T3" fmla="*/ 382 h 765"/>
                <a:gd name="T4" fmla="*/ 87 w 481"/>
                <a:gd name="T5" fmla="*/ 0 h 765"/>
                <a:gd name="T6" fmla="*/ 0 w 481"/>
                <a:gd name="T7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65">
                  <a:moveTo>
                    <a:pt x="0" y="765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4" name="Freeform 10">
              <a:extLst>
                <a:ext uri="{FF2B5EF4-FFF2-40B4-BE49-F238E27FC236}">
                  <a16:creationId xmlns:a16="http://schemas.microsoft.com/office/drawing/2014/main" id="{7F36CCB9-4D46-433A-8E84-C112589A95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82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5" name="Freeform 11">
              <a:extLst>
                <a:ext uri="{FF2B5EF4-FFF2-40B4-BE49-F238E27FC236}">
                  <a16:creationId xmlns:a16="http://schemas.microsoft.com/office/drawing/2014/main" id="{2C98FD13-DC78-46A4-AC05-83CD552737A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077913"/>
              <a:ext cx="739775" cy="1189038"/>
            </a:xfrm>
            <a:custGeom>
              <a:avLst/>
              <a:gdLst>
                <a:gd name="T0" fmla="*/ 0 w 466"/>
                <a:gd name="T1" fmla="*/ 749 h 749"/>
                <a:gd name="T2" fmla="*/ 466 w 466"/>
                <a:gd name="T3" fmla="*/ 382 h 749"/>
                <a:gd name="T4" fmla="*/ 87 w 466"/>
                <a:gd name="T5" fmla="*/ 0 h 749"/>
                <a:gd name="T6" fmla="*/ 0 w 466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49">
                  <a:moveTo>
                    <a:pt x="0" y="749"/>
                  </a:moveTo>
                  <a:lnTo>
                    <a:pt x="466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6" name="Freeform 12">
              <a:extLst>
                <a:ext uri="{FF2B5EF4-FFF2-40B4-BE49-F238E27FC236}">
                  <a16:creationId xmlns:a16="http://schemas.microsoft.com/office/drawing/2014/main" id="{AB4A6A63-D12E-4687-B05E-B84FF3184AA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87" name="Freeform 13">
              <a:extLst>
                <a:ext uri="{FF2B5EF4-FFF2-40B4-BE49-F238E27FC236}">
                  <a16:creationId xmlns:a16="http://schemas.microsoft.com/office/drawing/2014/main" id="{16232853-71A8-4F50-9AE6-E0FAEC6BC7E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290687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>
            <a:extLst>
              <a:ext uri="{FF2B5EF4-FFF2-40B4-BE49-F238E27FC236}">
                <a16:creationId xmlns:a16="http://schemas.microsoft.com/office/drawing/2014/main" id="{8D5416F3-6FBA-4925-9C11-E2E04EFFF8B3}"/>
              </a:ext>
            </a:extLst>
          </p:cNvPr>
          <p:cNvGrpSpPr/>
          <p:nvPr/>
        </p:nvGrpSpPr>
        <p:grpSpPr>
          <a:xfrm>
            <a:off x="327389" y="448867"/>
            <a:ext cx="4581497" cy="2792198"/>
            <a:chOff x="6211894" y="4590462"/>
            <a:chExt cx="2536429" cy="1545829"/>
          </a:xfrm>
          <a:solidFill>
            <a:schemeClr val="accent2">
              <a:lumMod val="75000"/>
            </a:schemeClr>
          </a:solidFill>
        </p:grpSpPr>
        <p:sp>
          <p:nvSpPr>
            <p:cNvPr id="74" name="Arrow: Chevron 73">
              <a:extLst>
                <a:ext uri="{FF2B5EF4-FFF2-40B4-BE49-F238E27FC236}">
                  <a16:creationId xmlns:a16="http://schemas.microsoft.com/office/drawing/2014/main" id="{856971B8-C2A3-4A22-9999-912C44E16EEE}"/>
                </a:ext>
              </a:extLst>
            </p:cNvPr>
            <p:cNvSpPr/>
            <p:nvPr/>
          </p:nvSpPr>
          <p:spPr>
            <a:xfrm>
              <a:off x="6211894" y="4590462"/>
              <a:ext cx="1545829" cy="1545829"/>
            </a:xfrm>
            <a:prstGeom prst="chevron">
              <a:avLst/>
            </a:prstGeom>
            <a:solidFill>
              <a:schemeClr val="accent2">
                <a:lumMod val="60000"/>
                <a:lumOff val="40000"/>
                <a:alpha val="1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5" name="Arrow: Chevron 74">
              <a:extLst>
                <a:ext uri="{FF2B5EF4-FFF2-40B4-BE49-F238E27FC236}">
                  <a16:creationId xmlns:a16="http://schemas.microsoft.com/office/drawing/2014/main" id="{F4F0AD0B-3CB5-4C81-B09C-F6A4A42B21E8}"/>
                </a:ext>
              </a:extLst>
            </p:cNvPr>
            <p:cNvSpPr/>
            <p:nvPr/>
          </p:nvSpPr>
          <p:spPr>
            <a:xfrm>
              <a:off x="7202494" y="4590462"/>
              <a:ext cx="1545829" cy="1545829"/>
            </a:xfrm>
            <a:prstGeom prst="chevron">
              <a:avLst/>
            </a:prstGeom>
            <a:solidFill>
              <a:schemeClr val="accent2">
                <a:lumMod val="50000"/>
                <a:alpha val="6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5" name="Freeform 5">
            <a:extLst>
              <a:ext uri="{FF2B5EF4-FFF2-40B4-BE49-F238E27FC236}">
                <a16:creationId xmlns:a16="http://schemas.microsoft.com/office/drawing/2014/main" id="{A08A08FF-730C-4E31-B8EA-FAD2213EF387}"/>
              </a:ext>
            </a:extLst>
          </p:cNvPr>
          <p:cNvSpPr>
            <a:spLocks noEditPoints="1"/>
          </p:cNvSpPr>
          <p:nvPr/>
        </p:nvSpPr>
        <p:spPr bwMode="auto">
          <a:xfrm>
            <a:off x="758824" y="804499"/>
            <a:ext cx="10671176" cy="5249002"/>
          </a:xfrm>
          <a:custGeom>
            <a:avLst/>
            <a:gdLst>
              <a:gd name="T0" fmla="*/ 541 w 1999"/>
              <a:gd name="T1" fmla="*/ 191 h 982"/>
              <a:gd name="T2" fmla="*/ 37 w 1999"/>
              <a:gd name="T3" fmla="*/ 256 h 982"/>
              <a:gd name="T4" fmla="*/ 597 w 1999"/>
              <a:gd name="T5" fmla="*/ 524 h 982"/>
              <a:gd name="T6" fmla="*/ 440 w 1999"/>
              <a:gd name="T7" fmla="*/ 448 h 982"/>
              <a:gd name="T8" fmla="*/ 589 w 1999"/>
              <a:gd name="T9" fmla="*/ 332 h 982"/>
              <a:gd name="T10" fmla="*/ 647 w 1999"/>
              <a:gd name="T11" fmla="*/ 271 h 982"/>
              <a:gd name="T12" fmla="*/ 598 w 1999"/>
              <a:gd name="T13" fmla="*/ 203 h 982"/>
              <a:gd name="T14" fmla="*/ 458 w 1999"/>
              <a:gd name="T15" fmla="*/ 209 h 982"/>
              <a:gd name="T16" fmla="*/ 548 w 1999"/>
              <a:gd name="T17" fmla="*/ 142 h 982"/>
              <a:gd name="T18" fmla="*/ 626 w 1999"/>
              <a:gd name="T19" fmla="*/ 190 h 982"/>
              <a:gd name="T20" fmla="*/ 530 w 1999"/>
              <a:gd name="T21" fmla="*/ 96 h 982"/>
              <a:gd name="T22" fmla="*/ 448 w 1999"/>
              <a:gd name="T23" fmla="*/ 112 h 982"/>
              <a:gd name="T24" fmla="*/ 424 w 1999"/>
              <a:gd name="T25" fmla="*/ 106 h 982"/>
              <a:gd name="T26" fmla="*/ 327 w 1999"/>
              <a:gd name="T27" fmla="*/ 80 h 982"/>
              <a:gd name="T28" fmla="*/ 287 w 1999"/>
              <a:gd name="T29" fmla="*/ 132 h 982"/>
              <a:gd name="T30" fmla="*/ 53 w 1999"/>
              <a:gd name="T31" fmla="*/ 139 h 982"/>
              <a:gd name="T32" fmla="*/ 93 w 1999"/>
              <a:gd name="T33" fmla="*/ 218 h 982"/>
              <a:gd name="T34" fmla="*/ 232 w 1999"/>
              <a:gd name="T35" fmla="*/ 231 h 982"/>
              <a:gd name="T36" fmla="*/ 371 w 1999"/>
              <a:gd name="T37" fmla="*/ 455 h 982"/>
              <a:gd name="T38" fmla="*/ 545 w 1999"/>
              <a:gd name="T39" fmla="*/ 560 h 982"/>
              <a:gd name="T40" fmla="*/ 568 w 1999"/>
              <a:gd name="T41" fmla="*/ 880 h 982"/>
              <a:gd name="T42" fmla="*/ 624 w 1999"/>
              <a:gd name="T43" fmla="*/ 886 h 982"/>
              <a:gd name="T44" fmla="*/ 547 w 1999"/>
              <a:gd name="T45" fmla="*/ 307 h 982"/>
              <a:gd name="T46" fmla="*/ 498 w 1999"/>
              <a:gd name="T47" fmla="*/ 302 h 982"/>
              <a:gd name="T48" fmla="*/ 79 w 1999"/>
              <a:gd name="T49" fmla="*/ 174 h 982"/>
              <a:gd name="T50" fmla="*/ 423 w 1999"/>
              <a:gd name="T51" fmla="*/ 122 h 982"/>
              <a:gd name="T52" fmla="*/ 1799 w 1999"/>
              <a:gd name="T53" fmla="*/ 894 h 982"/>
              <a:gd name="T54" fmla="*/ 1812 w 1999"/>
              <a:gd name="T55" fmla="*/ 647 h 982"/>
              <a:gd name="T56" fmla="*/ 1737 w 1999"/>
              <a:gd name="T57" fmla="*/ 685 h 982"/>
              <a:gd name="T58" fmla="*/ 1688 w 1999"/>
              <a:gd name="T59" fmla="*/ 824 h 982"/>
              <a:gd name="T60" fmla="*/ 1689 w 1999"/>
              <a:gd name="T61" fmla="*/ 656 h 982"/>
              <a:gd name="T62" fmla="*/ 1957 w 1999"/>
              <a:gd name="T63" fmla="*/ 875 h 982"/>
              <a:gd name="T64" fmla="*/ 1680 w 1999"/>
              <a:gd name="T65" fmla="*/ 612 h 982"/>
              <a:gd name="T66" fmla="*/ 1852 w 1999"/>
              <a:gd name="T67" fmla="*/ 124 h 982"/>
              <a:gd name="T68" fmla="*/ 1629 w 1999"/>
              <a:gd name="T69" fmla="*/ 107 h 982"/>
              <a:gd name="T70" fmla="*/ 1402 w 1999"/>
              <a:gd name="T71" fmla="*/ 115 h 982"/>
              <a:gd name="T72" fmla="*/ 1247 w 1999"/>
              <a:gd name="T73" fmla="*/ 141 h 982"/>
              <a:gd name="T74" fmla="*/ 948 w 1999"/>
              <a:gd name="T75" fmla="*/ 213 h 982"/>
              <a:gd name="T76" fmla="*/ 931 w 1999"/>
              <a:gd name="T77" fmla="*/ 331 h 982"/>
              <a:gd name="T78" fmla="*/ 1037 w 1999"/>
              <a:gd name="T79" fmla="*/ 577 h 982"/>
              <a:gd name="T80" fmla="*/ 1215 w 1999"/>
              <a:gd name="T81" fmla="*/ 684 h 982"/>
              <a:gd name="T82" fmla="*/ 1271 w 1999"/>
              <a:gd name="T83" fmla="*/ 428 h 982"/>
              <a:gd name="T84" fmla="*/ 1437 w 1999"/>
              <a:gd name="T85" fmla="*/ 539 h 982"/>
              <a:gd name="T86" fmla="*/ 1565 w 1999"/>
              <a:gd name="T87" fmla="*/ 538 h 982"/>
              <a:gd name="T88" fmla="*/ 1668 w 1999"/>
              <a:gd name="T89" fmla="*/ 346 h 982"/>
              <a:gd name="T90" fmla="*/ 1792 w 1999"/>
              <a:gd name="T91" fmla="*/ 245 h 982"/>
              <a:gd name="T92" fmla="*/ 1902 w 1999"/>
              <a:gd name="T93" fmla="*/ 214 h 982"/>
              <a:gd name="T94" fmla="*/ 1145 w 1999"/>
              <a:gd name="T95" fmla="*/ 329 h 982"/>
              <a:gd name="T96" fmla="*/ 1112 w 1999"/>
              <a:gd name="T97" fmla="*/ 213 h 982"/>
              <a:gd name="T98" fmla="*/ 1174 w 1999"/>
              <a:gd name="T99" fmla="*/ 605 h 982"/>
              <a:gd name="T100" fmla="*/ 986 w 1999"/>
              <a:gd name="T101" fmla="*/ 342 h 982"/>
              <a:gd name="T102" fmla="*/ 1168 w 1999"/>
              <a:gd name="T103" fmla="*/ 366 h 982"/>
              <a:gd name="T104" fmla="*/ 1247 w 1999"/>
              <a:gd name="T105" fmla="*/ 306 h 982"/>
              <a:gd name="T106" fmla="*/ 853 w 1999"/>
              <a:gd name="T107" fmla="*/ 115 h 982"/>
              <a:gd name="T108" fmla="*/ 678 w 1999"/>
              <a:gd name="T109" fmla="*/ 38 h 982"/>
              <a:gd name="T110" fmla="*/ 672 w 1999"/>
              <a:gd name="T111" fmla="*/ 146 h 982"/>
              <a:gd name="T112" fmla="*/ 835 w 1999"/>
              <a:gd name="T113" fmla="*/ 117 h 982"/>
              <a:gd name="T114" fmla="*/ 1263 w 1999"/>
              <a:gd name="T115" fmla="*/ 688 h 982"/>
              <a:gd name="T116" fmla="*/ 538 w 1999"/>
              <a:gd name="T117" fmla="*/ 461 h 982"/>
              <a:gd name="T118" fmla="*/ 1534 w 1999"/>
              <a:gd name="T119" fmla="*/ 572 h 982"/>
              <a:gd name="T120" fmla="*/ 1735 w 1999"/>
              <a:gd name="T121" fmla="*/ 388 h 982"/>
              <a:gd name="T122" fmla="*/ 1641 w 1999"/>
              <a:gd name="T123" fmla="*/ 627 h 982"/>
              <a:gd name="T124" fmla="*/ 1675 w 1999"/>
              <a:gd name="T125" fmla="*/ 505 h 98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1999" h="982">
                <a:moveTo>
                  <a:pt x="1274" y="128"/>
                </a:moveTo>
                <a:cubicBezTo>
                  <a:pt x="1274" y="128"/>
                  <a:pt x="1274" y="128"/>
                  <a:pt x="1274" y="128"/>
                </a:cubicBezTo>
                <a:cubicBezTo>
                  <a:pt x="1277" y="129"/>
                  <a:pt x="1283" y="130"/>
                  <a:pt x="1288" y="133"/>
                </a:cubicBezTo>
                <a:cubicBezTo>
                  <a:pt x="1291" y="135"/>
                  <a:pt x="1295" y="136"/>
                  <a:pt x="1299" y="136"/>
                </a:cubicBezTo>
                <a:cubicBezTo>
                  <a:pt x="1299" y="136"/>
                  <a:pt x="1299" y="136"/>
                  <a:pt x="1299" y="136"/>
                </a:cubicBezTo>
                <a:cubicBezTo>
                  <a:pt x="1302" y="136"/>
                  <a:pt x="1305" y="135"/>
                  <a:pt x="1307" y="133"/>
                </a:cubicBezTo>
                <a:cubicBezTo>
                  <a:pt x="1308" y="131"/>
                  <a:pt x="1309" y="129"/>
                  <a:pt x="1309" y="127"/>
                </a:cubicBezTo>
                <a:cubicBezTo>
                  <a:pt x="1309" y="125"/>
                  <a:pt x="1308" y="124"/>
                  <a:pt x="1308" y="122"/>
                </a:cubicBezTo>
                <a:cubicBezTo>
                  <a:pt x="1307" y="121"/>
                  <a:pt x="1306" y="119"/>
                  <a:pt x="1304" y="119"/>
                </a:cubicBezTo>
                <a:cubicBezTo>
                  <a:pt x="1304" y="119"/>
                  <a:pt x="1304" y="119"/>
                  <a:pt x="1304" y="119"/>
                </a:cubicBezTo>
                <a:cubicBezTo>
                  <a:pt x="1304" y="119"/>
                  <a:pt x="1304" y="119"/>
                  <a:pt x="1304" y="118"/>
                </a:cubicBezTo>
                <a:cubicBezTo>
                  <a:pt x="1304" y="118"/>
                  <a:pt x="1304" y="116"/>
                  <a:pt x="1307" y="114"/>
                </a:cubicBezTo>
                <a:cubicBezTo>
                  <a:pt x="1313" y="110"/>
                  <a:pt x="1320" y="105"/>
                  <a:pt x="1326" y="104"/>
                </a:cubicBezTo>
                <a:cubicBezTo>
                  <a:pt x="1330" y="104"/>
                  <a:pt x="1336" y="103"/>
                  <a:pt x="1342" y="103"/>
                </a:cubicBezTo>
                <a:cubicBezTo>
                  <a:pt x="1347" y="103"/>
                  <a:pt x="1352" y="104"/>
                  <a:pt x="1354" y="104"/>
                </a:cubicBezTo>
                <a:cubicBezTo>
                  <a:pt x="1355" y="105"/>
                  <a:pt x="1355" y="105"/>
                  <a:pt x="1356" y="105"/>
                </a:cubicBezTo>
                <a:cubicBezTo>
                  <a:pt x="1360" y="105"/>
                  <a:pt x="1364" y="102"/>
                  <a:pt x="1367" y="100"/>
                </a:cubicBezTo>
                <a:cubicBezTo>
                  <a:pt x="1370" y="97"/>
                  <a:pt x="1372" y="94"/>
                  <a:pt x="1373" y="92"/>
                </a:cubicBezTo>
                <a:cubicBezTo>
                  <a:pt x="1374" y="91"/>
                  <a:pt x="1374" y="90"/>
                  <a:pt x="1374" y="89"/>
                </a:cubicBezTo>
                <a:cubicBezTo>
                  <a:pt x="1374" y="87"/>
                  <a:pt x="1373" y="86"/>
                  <a:pt x="1371" y="85"/>
                </a:cubicBezTo>
                <a:cubicBezTo>
                  <a:pt x="1370" y="84"/>
                  <a:pt x="1368" y="83"/>
                  <a:pt x="1366" y="83"/>
                </a:cubicBezTo>
                <a:cubicBezTo>
                  <a:pt x="1363" y="83"/>
                  <a:pt x="1360" y="84"/>
                  <a:pt x="1359" y="87"/>
                </a:cubicBezTo>
                <a:cubicBezTo>
                  <a:pt x="1359" y="88"/>
                  <a:pt x="1354" y="89"/>
                  <a:pt x="1350" y="89"/>
                </a:cubicBezTo>
                <a:cubicBezTo>
                  <a:pt x="1346" y="89"/>
                  <a:pt x="1343" y="89"/>
                  <a:pt x="1342" y="88"/>
                </a:cubicBezTo>
                <a:cubicBezTo>
                  <a:pt x="1341" y="88"/>
                  <a:pt x="1341" y="88"/>
                  <a:pt x="1340" y="88"/>
                </a:cubicBezTo>
                <a:cubicBezTo>
                  <a:pt x="1337" y="88"/>
                  <a:pt x="1331" y="89"/>
                  <a:pt x="1325" y="90"/>
                </a:cubicBezTo>
                <a:cubicBezTo>
                  <a:pt x="1319" y="91"/>
                  <a:pt x="1312" y="93"/>
                  <a:pt x="1311" y="93"/>
                </a:cubicBezTo>
                <a:cubicBezTo>
                  <a:pt x="1307" y="93"/>
                  <a:pt x="1305" y="95"/>
                  <a:pt x="1303" y="97"/>
                </a:cubicBezTo>
                <a:cubicBezTo>
                  <a:pt x="1301" y="99"/>
                  <a:pt x="1299" y="102"/>
                  <a:pt x="1296" y="103"/>
                </a:cubicBezTo>
                <a:cubicBezTo>
                  <a:pt x="1290" y="107"/>
                  <a:pt x="1281" y="112"/>
                  <a:pt x="1277" y="113"/>
                </a:cubicBezTo>
                <a:cubicBezTo>
                  <a:pt x="1274" y="115"/>
                  <a:pt x="1271" y="119"/>
                  <a:pt x="1271" y="123"/>
                </a:cubicBezTo>
                <a:cubicBezTo>
                  <a:pt x="1271" y="125"/>
                  <a:pt x="1272" y="127"/>
                  <a:pt x="1274" y="128"/>
                </a:cubicBezTo>
                <a:moveTo>
                  <a:pt x="401" y="83"/>
                </a:moveTo>
                <a:cubicBezTo>
                  <a:pt x="404" y="83"/>
                  <a:pt x="409" y="81"/>
                  <a:pt x="411" y="81"/>
                </a:cubicBezTo>
                <a:cubicBezTo>
                  <a:pt x="411" y="81"/>
                  <a:pt x="411" y="81"/>
                  <a:pt x="411" y="81"/>
                </a:cubicBezTo>
                <a:cubicBezTo>
                  <a:pt x="411" y="82"/>
                  <a:pt x="411" y="83"/>
                  <a:pt x="412" y="83"/>
                </a:cubicBezTo>
                <a:cubicBezTo>
                  <a:pt x="413" y="85"/>
                  <a:pt x="415" y="86"/>
                  <a:pt x="417" y="86"/>
                </a:cubicBezTo>
                <a:cubicBezTo>
                  <a:pt x="421" y="87"/>
                  <a:pt x="423" y="88"/>
                  <a:pt x="426" y="88"/>
                </a:cubicBezTo>
                <a:cubicBezTo>
                  <a:pt x="426" y="88"/>
                  <a:pt x="426" y="88"/>
                  <a:pt x="426" y="88"/>
                </a:cubicBezTo>
                <a:cubicBezTo>
                  <a:pt x="428" y="88"/>
                  <a:pt x="429" y="87"/>
                  <a:pt x="430" y="86"/>
                </a:cubicBezTo>
                <a:cubicBezTo>
                  <a:pt x="430" y="85"/>
                  <a:pt x="430" y="84"/>
                  <a:pt x="430" y="83"/>
                </a:cubicBezTo>
                <a:cubicBezTo>
                  <a:pt x="430" y="81"/>
                  <a:pt x="429" y="78"/>
                  <a:pt x="428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2" y="71"/>
                  <a:pt x="419" y="70"/>
                </a:cubicBezTo>
                <a:cubicBezTo>
                  <a:pt x="415" y="68"/>
                  <a:pt x="411" y="68"/>
                  <a:pt x="407" y="68"/>
                </a:cubicBezTo>
                <a:cubicBezTo>
                  <a:pt x="406" y="68"/>
                  <a:pt x="404" y="68"/>
                  <a:pt x="403" y="68"/>
                </a:cubicBezTo>
                <a:cubicBezTo>
                  <a:pt x="401" y="68"/>
                  <a:pt x="399" y="68"/>
                  <a:pt x="397" y="69"/>
                </a:cubicBezTo>
                <a:cubicBezTo>
                  <a:pt x="395" y="69"/>
                  <a:pt x="392" y="71"/>
                  <a:pt x="392" y="75"/>
                </a:cubicBezTo>
                <a:cubicBezTo>
                  <a:pt x="392" y="75"/>
                  <a:pt x="392" y="75"/>
                  <a:pt x="392" y="76"/>
                </a:cubicBezTo>
                <a:cubicBezTo>
                  <a:pt x="392" y="80"/>
                  <a:pt x="396" y="83"/>
                  <a:pt x="401" y="83"/>
                </a:cubicBezTo>
                <a:moveTo>
                  <a:pt x="536" y="186"/>
                </a:moveTo>
                <a:cubicBezTo>
                  <a:pt x="535" y="186"/>
                  <a:pt x="534" y="186"/>
                  <a:pt x="533" y="186"/>
                </a:cubicBezTo>
                <a:cubicBezTo>
                  <a:pt x="531" y="187"/>
                  <a:pt x="530" y="188"/>
                  <a:pt x="530" y="191"/>
                </a:cubicBezTo>
                <a:cubicBezTo>
                  <a:pt x="530" y="194"/>
                  <a:pt x="533" y="196"/>
                  <a:pt x="536" y="196"/>
                </a:cubicBezTo>
                <a:cubicBezTo>
                  <a:pt x="536" y="196"/>
                  <a:pt x="537" y="196"/>
                  <a:pt x="538" y="195"/>
                </a:cubicBezTo>
                <a:cubicBezTo>
                  <a:pt x="540" y="194"/>
                  <a:pt x="541" y="193"/>
                  <a:pt x="541" y="191"/>
                </a:cubicBezTo>
                <a:cubicBezTo>
                  <a:pt x="541" y="189"/>
                  <a:pt x="541" y="188"/>
                  <a:pt x="540" y="187"/>
                </a:cubicBezTo>
                <a:cubicBezTo>
                  <a:pt x="539" y="186"/>
                  <a:pt x="537" y="186"/>
                  <a:pt x="536" y="186"/>
                </a:cubicBezTo>
                <a:moveTo>
                  <a:pt x="612" y="476"/>
                </a:moveTo>
                <a:cubicBezTo>
                  <a:pt x="612" y="476"/>
                  <a:pt x="612" y="476"/>
                  <a:pt x="612" y="476"/>
                </a:cubicBezTo>
                <a:cubicBezTo>
                  <a:pt x="608" y="477"/>
                  <a:pt x="607" y="481"/>
                  <a:pt x="607" y="483"/>
                </a:cubicBezTo>
                <a:cubicBezTo>
                  <a:pt x="607" y="485"/>
                  <a:pt x="608" y="487"/>
                  <a:pt x="608" y="488"/>
                </a:cubicBezTo>
                <a:cubicBezTo>
                  <a:pt x="609" y="489"/>
                  <a:pt x="611" y="491"/>
                  <a:pt x="613" y="491"/>
                </a:cubicBezTo>
                <a:cubicBezTo>
                  <a:pt x="613" y="491"/>
                  <a:pt x="613" y="491"/>
                  <a:pt x="613" y="491"/>
                </a:cubicBezTo>
                <a:cubicBezTo>
                  <a:pt x="614" y="491"/>
                  <a:pt x="615" y="491"/>
                  <a:pt x="615" y="490"/>
                </a:cubicBezTo>
                <a:cubicBezTo>
                  <a:pt x="618" y="489"/>
                  <a:pt x="620" y="486"/>
                  <a:pt x="620" y="484"/>
                </a:cubicBezTo>
                <a:cubicBezTo>
                  <a:pt x="620" y="480"/>
                  <a:pt x="618" y="477"/>
                  <a:pt x="613" y="476"/>
                </a:cubicBezTo>
                <a:cubicBezTo>
                  <a:pt x="613" y="476"/>
                  <a:pt x="612" y="476"/>
                  <a:pt x="612" y="476"/>
                </a:cubicBezTo>
                <a:close/>
                <a:moveTo>
                  <a:pt x="22" y="253"/>
                </a:moveTo>
                <a:cubicBezTo>
                  <a:pt x="21" y="253"/>
                  <a:pt x="16" y="250"/>
                  <a:pt x="16" y="250"/>
                </a:cubicBezTo>
                <a:cubicBezTo>
                  <a:pt x="15" y="250"/>
                  <a:pt x="15" y="250"/>
                  <a:pt x="15" y="250"/>
                </a:cubicBezTo>
                <a:cubicBezTo>
                  <a:pt x="13" y="250"/>
                  <a:pt x="12" y="250"/>
                  <a:pt x="11" y="250"/>
                </a:cubicBezTo>
                <a:cubicBezTo>
                  <a:pt x="8" y="250"/>
                  <a:pt x="6" y="250"/>
                  <a:pt x="4" y="250"/>
                </a:cubicBezTo>
                <a:cubicBezTo>
                  <a:pt x="3" y="251"/>
                  <a:pt x="1" y="252"/>
                  <a:pt x="0" y="254"/>
                </a:cubicBezTo>
                <a:cubicBezTo>
                  <a:pt x="0" y="254"/>
                  <a:pt x="0" y="255"/>
                  <a:pt x="0" y="255"/>
                </a:cubicBezTo>
                <a:cubicBezTo>
                  <a:pt x="0" y="257"/>
                  <a:pt x="1" y="258"/>
                  <a:pt x="2" y="259"/>
                </a:cubicBezTo>
                <a:cubicBezTo>
                  <a:pt x="4" y="261"/>
                  <a:pt x="8" y="261"/>
                  <a:pt x="11" y="261"/>
                </a:cubicBezTo>
                <a:cubicBezTo>
                  <a:pt x="13" y="261"/>
                  <a:pt x="16" y="261"/>
                  <a:pt x="18" y="260"/>
                </a:cubicBezTo>
                <a:cubicBezTo>
                  <a:pt x="20" y="259"/>
                  <a:pt x="21" y="259"/>
                  <a:pt x="21" y="259"/>
                </a:cubicBezTo>
                <a:cubicBezTo>
                  <a:pt x="22" y="258"/>
                  <a:pt x="22" y="258"/>
                  <a:pt x="23" y="258"/>
                </a:cubicBezTo>
                <a:cubicBezTo>
                  <a:pt x="23" y="258"/>
                  <a:pt x="24" y="257"/>
                  <a:pt x="24" y="256"/>
                </a:cubicBezTo>
                <a:cubicBezTo>
                  <a:pt x="24" y="254"/>
                  <a:pt x="23" y="253"/>
                  <a:pt x="22" y="253"/>
                </a:cubicBezTo>
                <a:moveTo>
                  <a:pt x="587" y="469"/>
                </a:moveTo>
                <a:cubicBezTo>
                  <a:pt x="584" y="469"/>
                  <a:pt x="581" y="469"/>
                  <a:pt x="580" y="470"/>
                </a:cubicBezTo>
                <a:cubicBezTo>
                  <a:pt x="577" y="470"/>
                  <a:pt x="574" y="473"/>
                  <a:pt x="572" y="475"/>
                </a:cubicBezTo>
                <a:cubicBezTo>
                  <a:pt x="569" y="477"/>
                  <a:pt x="567" y="479"/>
                  <a:pt x="567" y="479"/>
                </a:cubicBezTo>
                <a:cubicBezTo>
                  <a:pt x="567" y="480"/>
                  <a:pt x="567" y="481"/>
                  <a:pt x="567" y="482"/>
                </a:cubicBezTo>
                <a:cubicBezTo>
                  <a:pt x="567" y="483"/>
                  <a:pt x="568" y="483"/>
                  <a:pt x="569" y="484"/>
                </a:cubicBezTo>
                <a:cubicBezTo>
                  <a:pt x="569" y="484"/>
                  <a:pt x="574" y="485"/>
                  <a:pt x="578" y="485"/>
                </a:cubicBezTo>
                <a:cubicBezTo>
                  <a:pt x="580" y="485"/>
                  <a:pt x="581" y="486"/>
                  <a:pt x="585" y="489"/>
                </a:cubicBezTo>
                <a:cubicBezTo>
                  <a:pt x="586" y="489"/>
                  <a:pt x="587" y="489"/>
                  <a:pt x="588" y="489"/>
                </a:cubicBezTo>
                <a:cubicBezTo>
                  <a:pt x="590" y="489"/>
                  <a:pt x="592" y="488"/>
                  <a:pt x="593" y="488"/>
                </a:cubicBezTo>
                <a:cubicBezTo>
                  <a:pt x="594" y="487"/>
                  <a:pt x="595" y="487"/>
                  <a:pt x="595" y="487"/>
                </a:cubicBezTo>
                <a:cubicBezTo>
                  <a:pt x="595" y="487"/>
                  <a:pt x="595" y="487"/>
                  <a:pt x="595" y="487"/>
                </a:cubicBezTo>
                <a:cubicBezTo>
                  <a:pt x="596" y="487"/>
                  <a:pt x="596" y="487"/>
                  <a:pt x="596" y="488"/>
                </a:cubicBezTo>
                <a:cubicBezTo>
                  <a:pt x="597" y="488"/>
                  <a:pt x="597" y="489"/>
                  <a:pt x="599" y="489"/>
                </a:cubicBezTo>
                <a:cubicBezTo>
                  <a:pt x="601" y="489"/>
                  <a:pt x="602" y="488"/>
                  <a:pt x="603" y="487"/>
                </a:cubicBezTo>
                <a:cubicBezTo>
                  <a:pt x="603" y="486"/>
                  <a:pt x="603" y="485"/>
                  <a:pt x="603" y="484"/>
                </a:cubicBezTo>
                <a:cubicBezTo>
                  <a:pt x="603" y="483"/>
                  <a:pt x="603" y="483"/>
                  <a:pt x="603" y="483"/>
                </a:cubicBezTo>
                <a:cubicBezTo>
                  <a:pt x="603" y="474"/>
                  <a:pt x="596" y="470"/>
                  <a:pt x="592" y="469"/>
                </a:cubicBezTo>
                <a:cubicBezTo>
                  <a:pt x="590" y="469"/>
                  <a:pt x="589" y="469"/>
                  <a:pt x="587" y="469"/>
                </a:cubicBezTo>
                <a:moveTo>
                  <a:pt x="52" y="238"/>
                </a:moveTo>
                <a:cubicBezTo>
                  <a:pt x="52" y="238"/>
                  <a:pt x="52" y="238"/>
                  <a:pt x="52" y="238"/>
                </a:cubicBezTo>
                <a:cubicBezTo>
                  <a:pt x="51" y="237"/>
                  <a:pt x="51" y="237"/>
                  <a:pt x="50" y="237"/>
                </a:cubicBezTo>
                <a:cubicBezTo>
                  <a:pt x="48" y="237"/>
                  <a:pt x="47" y="239"/>
                  <a:pt x="46" y="240"/>
                </a:cubicBezTo>
                <a:cubicBezTo>
                  <a:pt x="45" y="242"/>
                  <a:pt x="45" y="243"/>
                  <a:pt x="45" y="244"/>
                </a:cubicBezTo>
                <a:cubicBezTo>
                  <a:pt x="44" y="246"/>
                  <a:pt x="44" y="246"/>
                  <a:pt x="43" y="246"/>
                </a:cubicBezTo>
                <a:cubicBezTo>
                  <a:pt x="41" y="247"/>
                  <a:pt x="39" y="247"/>
                  <a:pt x="38" y="248"/>
                </a:cubicBezTo>
                <a:cubicBezTo>
                  <a:pt x="37" y="249"/>
                  <a:pt x="36" y="249"/>
                  <a:pt x="35" y="250"/>
                </a:cubicBezTo>
                <a:cubicBezTo>
                  <a:pt x="35" y="250"/>
                  <a:pt x="34" y="251"/>
                  <a:pt x="34" y="253"/>
                </a:cubicBezTo>
                <a:cubicBezTo>
                  <a:pt x="34" y="254"/>
                  <a:pt x="34" y="255"/>
                  <a:pt x="35" y="255"/>
                </a:cubicBezTo>
                <a:cubicBezTo>
                  <a:pt x="35" y="256"/>
                  <a:pt x="36" y="256"/>
                  <a:pt x="37" y="256"/>
                </a:cubicBezTo>
                <a:cubicBezTo>
                  <a:pt x="38" y="256"/>
                  <a:pt x="39" y="257"/>
                  <a:pt x="41" y="257"/>
                </a:cubicBezTo>
                <a:cubicBezTo>
                  <a:pt x="43" y="257"/>
                  <a:pt x="45" y="256"/>
                  <a:pt x="47" y="256"/>
                </a:cubicBezTo>
                <a:cubicBezTo>
                  <a:pt x="50" y="255"/>
                  <a:pt x="51" y="255"/>
                  <a:pt x="53" y="253"/>
                </a:cubicBezTo>
                <a:cubicBezTo>
                  <a:pt x="54" y="251"/>
                  <a:pt x="54" y="250"/>
                  <a:pt x="54" y="248"/>
                </a:cubicBezTo>
                <a:cubicBezTo>
                  <a:pt x="54" y="247"/>
                  <a:pt x="54" y="245"/>
                  <a:pt x="54" y="243"/>
                </a:cubicBezTo>
                <a:cubicBezTo>
                  <a:pt x="54" y="242"/>
                  <a:pt x="54" y="241"/>
                  <a:pt x="54" y="241"/>
                </a:cubicBezTo>
                <a:cubicBezTo>
                  <a:pt x="54" y="240"/>
                  <a:pt x="54" y="239"/>
                  <a:pt x="52" y="238"/>
                </a:cubicBezTo>
                <a:moveTo>
                  <a:pt x="783" y="636"/>
                </a:moveTo>
                <a:cubicBezTo>
                  <a:pt x="783" y="636"/>
                  <a:pt x="783" y="636"/>
                  <a:pt x="783" y="636"/>
                </a:cubicBezTo>
                <a:cubicBezTo>
                  <a:pt x="779" y="634"/>
                  <a:pt x="772" y="633"/>
                  <a:pt x="771" y="630"/>
                </a:cubicBezTo>
                <a:cubicBezTo>
                  <a:pt x="769" y="627"/>
                  <a:pt x="767" y="625"/>
                  <a:pt x="764" y="623"/>
                </a:cubicBezTo>
                <a:cubicBezTo>
                  <a:pt x="761" y="622"/>
                  <a:pt x="759" y="621"/>
                  <a:pt x="756" y="621"/>
                </a:cubicBezTo>
                <a:cubicBezTo>
                  <a:pt x="755" y="621"/>
                  <a:pt x="755" y="621"/>
                  <a:pt x="754" y="621"/>
                </a:cubicBezTo>
                <a:cubicBezTo>
                  <a:pt x="753" y="621"/>
                  <a:pt x="751" y="622"/>
                  <a:pt x="749" y="622"/>
                </a:cubicBezTo>
                <a:cubicBezTo>
                  <a:pt x="748" y="622"/>
                  <a:pt x="746" y="622"/>
                  <a:pt x="745" y="621"/>
                </a:cubicBezTo>
                <a:cubicBezTo>
                  <a:pt x="741" y="618"/>
                  <a:pt x="735" y="614"/>
                  <a:pt x="733" y="612"/>
                </a:cubicBezTo>
                <a:cubicBezTo>
                  <a:pt x="729" y="609"/>
                  <a:pt x="723" y="608"/>
                  <a:pt x="720" y="608"/>
                </a:cubicBezTo>
                <a:cubicBezTo>
                  <a:pt x="719" y="608"/>
                  <a:pt x="719" y="607"/>
                  <a:pt x="717" y="607"/>
                </a:cubicBezTo>
                <a:cubicBezTo>
                  <a:pt x="716" y="607"/>
                  <a:pt x="715" y="608"/>
                  <a:pt x="715" y="608"/>
                </a:cubicBezTo>
                <a:cubicBezTo>
                  <a:pt x="714" y="607"/>
                  <a:pt x="714" y="605"/>
                  <a:pt x="713" y="604"/>
                </a:cubicBezTo>
                <a:cubicBezTo>
                  <a:pt x="711" y="603"/>
                  <a:pt x="709" y="602"/>
                  <a:pt x="708" y="602"/>
                </a:cubicBezTo>
                <a:cubicBezTo>
                  <a:pt x="707" y="602"/>
                  <a:pt x="707" y="602"/>
                  <a:pt x="707" y="602"/>
                </a:cubicBezTo>
                <a:cubicBezTo>
                  <a:pt x="708" y="601"/>
                  <a:pt x="709" y="600"/>
                  <a:pt x="709" y="598"/>
                </a:cubicBezTo>
                <a:cubicBezTo>
                  <a:pt x="709" y="597"/>
                  <a:pt x="709" y="594"/>
                  <a:pt x="708" y="592"/>
                </a:cubicBezTo>
                <a:cubicBezTo>
                  <a:pt x="707" y="590"/>
                  <a:pt x="706" y="587"/>
                  <a:pt x="702" y="587"/>
                </a:cubicBezTo>
                <a:cubicBezTo>
                  <a:pt x="702" y="587"/>
                  <a:pt x="702" y="587"/>
                  <a:pt x="702" y="587"/>
                </a:cubicBezTo>
                <a:cubicBezTo>
                  <a:pt x="702" y="587"/>
                  <a:pt x="702" y="587"/>
                  <a:pt x="702" y="587"/>
                </a:cubicBezTo>
                <a:cubicBezTo>
                  <a:pt x="701" y="586"/>
                  <a:pt x="700" y="581"/>
                  <a:pt x="695" y="575"/>
                </a:cubicBezTo>
                <a:cubicBezTo>
                  <a:pt x="690" y="568"/>
                  <a:pt x="683" y="563"/>
                  <a:pt x="677" y="563"/>
                </a:cubicBezTo>
                <a:cubicBezTo>
                  <a:pt x="676" y="563"/>
                  <a:pt x="675" y="563"/>
                  <a:pt x="674" y="563"/>
                </a:cubicBezTo>
                <a:cubicBezTo>
                  <a:pt x="672" y="564"/>
                  <a:pt x="670" y="564"/>
                  <a:pt x="668" y="564"/>
                </a:cubicBezTo>
                <a:cubicBezTo>
                  <a:pt x="666" y="564"/>
                  <a:pt x="666" y="564"/>
                  <a:pt x="664" y="561"/>
                </a:cubicBezTo>
                <a:cubicBezTo>
                  <a:pt x="661" y="554"/>
                  <a:pt x="657" y="553"/>
                  <a:pt x="656" y="550"/>
                </a:cubicBezTo>
                <a:cubicBezTo>
                  <a:pt x="655" y="548"/>
                  <a:pt x="652" y="547"/>
                  <a:pt x="651" y="547"/>
                </a:cubicBezTo>
                <a:cubicBezTo>
                  <a:pt x="649" y="547"/>
                  <a:pt x="648" y="548"/>
                  <a:pt x="647" y="548"/>
                </a:cubicBezTo>
                <a:cubicBezTo>
                  <a:pt x="646" y="546"/>
                  <a:pt x="646" y="546"/>
                  <a:pt x="646" y="546"/>
                </a:cubicBezTo>
                <a:cubicBezTo>
                  <a:pt x="646" y="546"/>
                  <a:pt x="645" y="545"/>
                  <a:pt x="644" y="545"/>
                </a:cubicBezTo>
                <a:cubicBezTo>
                  <a:pt x="647" y="541"/>
                  <a:pt x="648" y="535"/>
                  <a:pt x="648" y="532"/>
                </a:cubicBezTo>
                <a:cubicBezTo>
                  <a:pt x="648" y="531"/>
                  <a:pt x="648" y="531"/>
                  <a:pt x="648" y="530"/>
                </a:cubicBezTo>
                <a:cubicBezTo>
                  <a:pt x="648" y="530"/>
                  <a:pt x="647" y="529"/>
                  <a:pt x="647" y="529"/>
                </a:cubicBezTo>
                <a:cubicBezTo>
                  <a:pt x="647" y="528"/>
                  <a:pt x="646" y="528"/>
                  <a:pt x="645" y="528"/>
                </a:cubicBezTo>
                <a:cubicBezTo>
                  <a:pt x="645" y="528"/>
                  <a:pt x="644" y="528"/>
                  <a:pt x="644" y="528"/>
                </a:cubicBezTo>
                <a:cubicBezTo>
                  <a:pt x="642" y="529"/>
                  <a:pt x="642" y="530"/>
                  <a:pt x="642" y="531"/>
                </a:cubicBezTo>
                <a:cubicBezTo>
                  <a:pt x="641" y="532"/>
                  <a:pt x="640" y="533"/>
                  <a:pt x="639" y="535"/>
                </a:cubicBezTo>
                <a:cubicBezTo>
                  <a:pt x="639" y="535"/>
                  <a:pt x="639" y="535"/>
                  <a:pt x="639" y="535"/>
                </a:cubicBezTo>
                <a:cubicBezTo>
                  <a:pt x="638" y="534"/>
                  <a:pt x="637" y="533"/>
                  <a:pt x="635" y="531"/>
                </a:cubicBezTo>
                <a:cubicBezTo>
                  <a:pt x="633" y="530"/>
                  <a:pt x="630" y="529"/>
                  <a:pt x="628" y="529"/>
                </a:cubicBezTo>
                <a:cubicBezTo>
                  <a:pt x="626" y="529"/>
                  <a:pt x="624" y="530"/>
                  <a:pt x="622" y="531"/>
                </a:cubicBezTo>
                <a:cubicBezTo>
                  <a:pt x="620" y="531"/>
                  <a:pt x="619" y="533"/>
                  <a:pt x="619" y="535"/>
                </a:cubicBezTo>
                <a:cubicBezTo>
                  <a:pt x="619" y="535"/>
                  <a:pt x="619" y="535"/>
                  <a:pt x="619" y="535"/>
                </a:cubicBezTo>
                <a:cubicBezTo>
                  <a:pt x="618" y="535"/>
                  <a:pt x="618" y="535"/>
                  <a:pt x="618" y="534"/>
                </a:cubicBezTo>
                <a:cubicBezTo>
                  <a:pt x="617" y="531"/>
                  <a:pt x="613" y="530"/>
                  <a:pt x="610" y="530"/>
                </a:cubicBezTo>
                <a:cubicBezTo>
                  <a:pt x="608" y="530"/>
                  <a:pt x="605" y="531"/>
                  <a:pt x="603" y="532"/>
                </a:cubicBezTo>
                <a:cubicBezTo>
                  <a:pt x="603" y="532"/>
                  <a:pt x="602" y="530"/>
                  <a:pt x="602" y="529"/>
                </a:cubicBezTo>
                <a:cubicBezTo>
                  <a:pt x="601" y="528"/>
                  <a:pt x="601" y="527"/>
                  <a:pt x="600" y="526"/>
                </a:cubicBezTo>
                <a:cubicBezTo>
                  <a:pt x="600" y="525"/>
                  <a:pt x="599" y="524"/>
                  <a:pt x="597" y="524"/>
                </a:cubicBezTo>
                <a:cubicBezTo>
                  <a:pt x="593" y="524"/>
                  <a:pt x="588" y="527"/>
                  <a:pt x="585" y="533"/>
                </a:cubicBezTo>
                <a:cubicBezTo>
                  <a:pt x="585" y="534"/>
                  <a:pt x="585" y="534"/>
                  <a:pt x="584" y="535"/>
                </a:cubicBezTo>
                <a:cubicBezTo>
                  <a:pt x="584" y="534"/>
                  <a:pt x="584" y="533"/>
                  <a:pt x="584" y="533"/>
                </a:cubicBezTo>
                <a:cubicBezTo>
                  <a:pt x="585" y="532"/>
                  <a:pt x="585" y="531"/>
                  <a:pt x="586" y="529"/>
                </a:cubicBezTo>
                <a:cubicBezTo>
                  <a:pt x="587" y="528"/>
                  <a:pt x="588" y="526"/>
                  <a:pt x="588" y="524"/>
                </a:cubicBezTo>
                <a:cubicBezTo>
                  <a:pt x="588" y="522"/>
                  <a:pt x="586" y="520"/>
                  <a:pt x="585" y="520"/>
                </a:cubicBezTo>
                <a:cubicBezTo>
                  <a:pt x="584" y="520"/>
                  <a:pt x="584" y="520"/>
                  <a:pt x="583" y="520"/>
                </a:cubicBezTo>
                <a:cubicBezTo>
                  <a:pt x="580" y="520"/>
                  <a:pt x="578" y="522"/>
                  <a:pt x="575" y="523"/>
                </a:cubicBezTo>
                <a:cubicBezTo>
                  <a:pt x="574" y="524"/>
                  <a:pt x="573" y="525"/>
                  <a:pt x="573" y="525"/>
                </a:cubicBezTo>
                <a:cubicBezTo>
                  <a:pt x="572" y="526"/>
                  <a:pt x="572" y="526"/>
                  <a:pt x="572" y="526"/>
                </a:cubicBezTo>
                <a:cubicBezTo>
                  <a:pt x="572" y="526"/>
                  <a:pt x="571" y="526"/>
                  <a:pt x="571" y="526"/>
                </a:cubicBezTo>
                <a:cubicBezTo>
                  <a:pt x="568" y="527"/>
                  <a:pt x="563" y="531"/>
                  <a:pt x="560" y="536"/>
                </a:cubicBezTo>
                <a:cubicBezTo>
                  <a:pt x="557" y="541"/>
                  <a:pt x="556" y="543"/>
                  <a:pt x="554" y="545"/>
                </a:cubicBezTo>
                <a:cubicBezTo>
                  <a:pt x="553" y="545"/>
                  <a:pt x="553" y="545"/>
                  <a:pt x="552" y="545"/>
                </a:cubicBezTo>
                <a:cubicBezTo>
                  <a:pt x="552" y="545"/>
                  <a:pt x="552" y="545"/>
                  <a:pt x="551" y="545"/>
                </a:cubicBezTo>
                <a:cubicBezTo>
                  <a:pt x="551" y="545"/>
                  <a:pt x="551" y="545"/>
                  <a:pt x="551" y="545"/>
                </a:cubicBezTo>
                <a:cubicBezTo>
                  <a:pt x="551" y="543"/>
                  <a:pt x="550" y="542"/>
                  <a:pt x="550" y="541"/>
                </a:cubicBezTo>
                <a:cubicBezTo>
                  <a:pt x="547" y="539"/>
                  <a:pt x="544" y="537"/>
                  <a:pt x="540" y="536"/>
                </a:cubicBezTo>
                <a:cubicBezTo>
                  <a:pt x="539" y="536"/>
                  <a:pt x="538" y="537"/>
                  <a:pt x="537" y="538"/>
                </a:cubicBezTo>
                <a:cubicBezTo>
                  <a:pt x="537" y="539"/>
                  <a:pt x="532" y="541"/>
                  <a:pt x="528" y="543"/>
                </a:cubicBezTo>
                <a:cubicBezTo>
                  <a:pt x="528" y="544"/>
                  <a:pt x="527" y="544"/>
                  <a:pt x="527" y="544"/>
                </a:cubicBezTo>
                <a:cubicBezTo>
                  <a:pt x="526" y="544"/>
                  <a:pt x="523" y="541"/>
                  <a:pt x="522" y="540"/>
                </a:cubicBezTo>
                <a:cubicBezTo>
                  <a:pt x="521" y="536"/>
                  <a:pt x="520" y="537"/>
                  <a:pt x="519" y="530"/>
                </a:cubicBezTo>
                <a:cubicBezTo>
                  <a:pt x="519" y="529"/>
                  <a:pt x="519" y="528"/>
                  <a:pt x="519" y="527"/>
                </a:cubicBezTo>
                <a:cubicBezTo>
                  <a:pt x="519" y="521"/>
                  <a:pt x="520" y="515"/>
                  <a:pt x="522" y="511"/>
                </a:cubicBezTo>
                <a:cubicBezTo>
                  <a:pt x="522" y="510"/>
                  <a:pt x="522" y="510"/>
                  <a:pt x="522" y="509"/>
                </a:cubicBezTo>
                <a:cubicBezTo>
                  <a:pt x="522" y="506"/>
                  <a:pt x="520" y="503"/>
                  <a:pt x="517" y="500"/>
                </a:cubicBezTo>
                <a:cubicBezTo>
                  <a:pt x="515" y="497"/>
                  <a:pt x="512" y="495"/>
                  <a:pt x="509" y="495"/>
                </a:cubicBezTo>
                <a:cubicBezTo>
                  <a:pt x="509" y="495"/>
                  <a:pt x="509" y="495"/>
                  <a:pt x="508" y="495"/>
                </a:cubicBezTo>
                <a:cubicBezTo>
                  <a:pt x="506" y="495"/>
                  <a:pt x="504" y="496"/>
                  <a:pt x="503" y="497"/>
                </a:cubicBezTo>
                <a:cubicBezTo>
                  <a:pt x="501" y="498"/>
                  <a:pt x="500" y="499"/>
                  <a:pt x="499" y="499"/>
                </a:cubicBezTo>
                <a:cubicBezTo>
                  <a:pt x="499" y="499"/>
                  <a:pt x="499" y="499"/>
                  <a:pt x="499" y="499"/>
                </a:cubicBezTo>
                <a:cubicBezTo>
                  <a:pt x="498" y="498"/>
                  <a:pt x="498" y="498"/>
                  <a:pt x="497" y="498"/>
                </a:cubicBezTo>
                <a:cubicBezTo>
                  <a:pt x="496" y="497"/>
                  <a:pt x="495" y="497"/>
                  <a:pt x="493" y="497"/>
                </a:cubicBezTo>
                <a:cubicBezTo>
                  <a:pt x="493" y="496"/>
                  <a:pt x="494" y="495"/>
                  <a:pt x="494" y="494"/>
                </a:cubicBezTo>
                <a:cubicBezTo>
                  <a:pt x="494" y="493"/>
                  <a:pt x="494" y="491"/>
                  <a:pt x="494" y="490"/>
                </a:cubicBezTo>
                <a:cubicBezTo>
                  <a:pt x="494" y="489"/>
                  <a:pt x="494" y="487"/>
                  <a:pt x="494" y="485"/>
                </a:cubicBezTo>
                <a:cubicBezTo>
                  <a:pt x="494" y="482"/>
                  <a:pt x="495" y="480"/>
                  <a:pt x="497" y="479"/>
                </a:cubicBezTo>
                <a:cubicBezTo>
                  <a:pt x="500" y="476"/>
                  <a:pt x="501" y="472"/>
                  <a:pt x="501" y="468"/>
                </a:cubicBezTo>
                <a:cubicBezTo>
                  <a:pt x="501" y="466"/>
                  <a:pt x="500" y="464"/>
                  <a:pt x="500" y="462"/>
                </a:cubicBezTo>
                <a:cubicBezTo>
                  <a:pt x="499" y="460"/>
                  <a:pt x="498" y="459"/>
                  <a:pt x="495" y="458"/>
                </a:cubicBezTo>
                <a:cubicBezTo>
                  <a:pt x="495" y="458"/>
                  <a:pt x="494" y="458"/>
                  <a:pt x="494" y="458"/>
                </a:cubicBezTo>
                <a:cubicBezTo>
                  <a:pt x="490" y="458"/>
                  <a:pt x="486" y="459"/>
                  <a:pt x="483" y="459"/>
                </a:cubicBezTo>
                <a:cubicBezTo>
                  <a:pt x="482" y="459"/>
                  <a:pt x="482" y="459"/>
                  <a:pt x="481" y="459"/>
                </a:cubicBezTo>
                <a:cubicBezTo>
                  <a:pt x="481" y="459"/>
                  <a:pt x="481" y="459"/>
                  <a:pt x="480" y="459"/>
                </a:cubicBezTo>
                <a:cubicBezTo>
                  <a:pt x="475" y="459"/>
                  <a:pt x="472" y="464"/>
                  <a:pt x="472" y="469"/>
                </a:cubicBezTo>
                <a:cubicBezTo>
                  <a:pt x="472" y="470"/>
                  <a:pt x="472" y="471"/>
                  <a:pt x="472" y="472"/>
                </a:cubicBezTo>
                <a:cubicBezTo>
                  <a:pt x="473" y="472"/>
                  <a:pt x="473" y="473"/>
                  <a:pt x="473" y="473"/>
                </a:cubicBezTo>
                <a:cubicBezTo>
                  <a:pt x="473" y="474"/>
                  <a:pt x="472" y="475"/>
                  <a:pt x="472" y="476"/>
                </a:cubicBezTo>
                <a:cubicBezTo>
                  <a:pt x="472" y="476"/>
                  <a:pt x="472" y="476"/>
                  <a:pt x="471" y="476"/>
                </a:cubicBezTo>
                <a:cubicBezTo>
                  <a:pt x="471" y="476"/>
                  <a:pt x="469" y="475"/>
                  <a:pt x="468" y="475"/>
                </a:cubicBezTo>
                <a:cubicBezTo>
                  <a:pt x="466" y="475"/>
                  <a:pt x="463" y="476"/>
                  <a:pt x="461" y="478"/>
                </a:cubicBezTo>
                <a:cubicBezTo>
                  <a:pt x="459" y="480"/>
                  <a:pt x="458" y="480"/>
                  <a:pt x="457" y="480"/>
                </a:cubicBezTo>
                <a:cubicBezTo>
                  <a:pt x="457" y="480"/>
                  <a:pt x="455" y="479"/>
                  <a:pt x="452" y="476"/>
                </a:cubicBezTo>
                <a:cubicBezTo>
                  <a:pt x="447" y="471"/>
                  <a:pt x="442" y="466"/>
                  <a:pt x="441" y="459"/>
                </a:cubicBezTo>
                <a:cubicBezTo>
                  <a:pt x="440" y="455"/>
                  <a:pt x="440" y="451"/>
                  <a:pt x="440" y="448"/>
                </a:cubicBezTo>
                <a:cubicBezTo>
                  <a:pt x="440" y="445"/>
                  <a:pt x="440" y="442"/>
                  <a:pt x="441" y="440"/>
                </a:cubicBezTo>
                <a:cubicBezTo>
                  <a:pt x="442" y="438"/>
                  <a:pt x="443" y="435"/>
                  <a:pt x="443" y="432"/>
                </a:cubicBezTo>
                <a:cubicBezTo>
                  <a:pt x="443" y="430"/>
                  <a:pt x="442" y="428"/>
                  <a:pt x="442" y="427"/>
                </a:cubicBezTo>
                <a:cubicBezTo>
                  <a:pt x="442" y="426"/>
                  <a:pt x="441" y="425"/>
                  <a:pt x="440" y="424"/>
                </a:cubicBezTo>
                <a:cubicBezTo>
                  <a:pt x="440" y="424"/>
                  <a:pt x="440" y="424"/>
                  <a:pt x="440" y="424"/>
                </a:cubicBezTo>
                <a:cubicBezTo>
                  <a:pt x="441" y="422"/>
                  <a:pt x="444" y="420"/>
                  <a:pt x="445" y="420"/>
                </a:cubicBezTo>
                <a:cubicBezTo>
                  <a:pt x="450" y="418"/>
                  <a:pt x="454" y="413"/>
                  <a:pt x="456" y="410"/>
                </a:cubicBezTo>
                <a:cubicBezTo>
                  <a:pt x="457" y="410"/>
                  <a:pt x="458" y="409"/>
                  <a:pt x="460" y="409"/>
                </a:cubicBezTo>
                <a:cubicBezTo>
                  <a:pt x="461" y="409"/>
                  <a:pt x="463" y="410"/>
                  <a:pt x="465" y="410"/>
                </a:cubicBezTo>
                <a:cubicBezTo>
                  <a:pt x="470" y="410"/>
                  <a:pt x="470" y="409"/>
                  <a:pt x="475" y="413"/>
                </a:cubicBezTo>
                <a:cubicBezTo>
                  <a:pt x="476" y="414"/>
                  <a:pt x="478" y="414"/>
                  <a:pt x="479" y="414"/>
                </a:cubicBezTo>
                <a:cubicBezTo>
                  <a:pt x="482" y="414"/>
                  <a:pt x="484" y="412"/>
                  <a:pt x="484" y="411"/>
                </a:cubicBezTo>
                <a:cubicBezTo>
                  <a:pt x="485" y="409"/>
                  <a:pt x="485" y="408"/>
                  <a:pt x="485" y="407"/>
                </a:cubicBezTo>
                <a:cubicBezTo>
                  <a:pt x="485" y="407"/>
                  <a:pt x="485" y="405"/>
                  <a:pt x="489" y="405"/>
                </a:cubicBezTo>
                <a:cubicBezTo>
                  <a:pt x="489" y="405"/>
                  <a:pt x="490" y="405"/>
                  <a:pt x="490" y="405"/>
                </a:cubicBezTo>
                <a:cubicBezTo>
                  <a:pt x="491" y="405"/>
                  <a:pt x="491" y="405"/>
                  <a:pt x="492" y="405"/>
                </a:cubicBezTo>
                <a:cubicBezTo>
                  <a:pt x="496" y="405"/>
                  <a:pt x="501" y="404"/>
                  <a:pt x="503" y="404"/>
                </a:cubicBezTo>
                <a:cubicBezTo>
                  <a:pt x="503" y="404"/>
                  <a:pt x="504" y="404"/>
                  <a:pt x="504" y="404"/>
                </a:cubicBezTo>
                <a:cubicBezTo>
                  <a:pt x="504" y="405"/>
                  <a:pt x="505" y="406"/>
                  <a:pt x="506" y="407"/>
                </a:cubicBezTo>
                <a:cubicBezTo>
                  <a:pt x="507" y="409"/>
                  <a:pt x="508" y="411"/>
                  <a:pt x="511" y="411"/>
                </a:cubicBezTo>
                <a:cubicBezTo>
                  <a:pt x="512" y="411"/>
                  <a:pt x="513" y="411"/>
                  <a:pt x="514" y="410"/>
                </a:cubicBezTo>
                <a:cubicBezTo>
                  <a:pt x="514" y="410"/>
                  <a:pt x="515" y="410"/>
                  <a:pt x="515" y="409"/>
                </a:cubicBezTo>
                <a:cubicBezTo>
                  <a:pt x="515" y="413"/>
                  <a:pt x="516" y="417"/>
                  <a:pt x="517" y="421"/>
                </a:cubicBezTo>
                <a:cubicBezTo>
                  <a:pt x="519" y="425"/>
                  <a:pt x="520" y="428"/>
                  <a:pt x="524" y="430"/>
                </a:cubicBezTo>
                <a:cubicBezTo>
                  <a:pt x="525" y="430"/>
                  <a:pt x="525" y="431"/>
                  <a:pt x="526" y="433"/>
                </a:cubicBezTo>
                <a:cubicBezTo>
                  <a:pt x="526" y="434"/>
                  <a:pt x="526" y="435"/>
                  <a:pt x="527" y="437"/>
                </a:cubicBezTo>
                <a:cubicBezTo>
                  <a:pt x="527" y="438"/>
                  <a:pt x="529" y="439"/>
                  <a:pt x="531" y="439"/>
                </a:cubicBezTo>
                <a:cubicBezTo>
                  <a:pt x="531" y="439"/>
                  <a:pt x="531" y="439"/>
                  <a:pt x="531" y="439"/>
                </a:cubicBezTo>
                <a:cubicBezTo>
                  <a:pt x="533" y="439"/>
                  <a:pt x="534" y="438"/>
                  <a:pt x="535" y="437"/>
                </a:cubicBezTo>
                <a:cubicBezTo>
                  <a:pt x="538" y="434"/>
                  <a:pt x="539" y="429"/>
                  <a:pt x="539" y="425"/>
                </a:cubicBezTo>
                <a:cubicBezTo>
                  <a:pt x="539" y="424"/>
                  <a:pt x="539" y="422"/>
                  <a:pt x="538" y="421"/>
                </a:cubicBezTo>
                <a:cubicBezTo>
                  <a:pt x="538" y="419"/>
                  <a:pt x="536" y="415"/>
                  <a:pt x="535" y="411"/>
                </a:cubicBezTo>
                <a:cubicBezTo>
                  <a:pt x="534" y="407"/>
                  <a:pt x="533" y="404"/>
                  <a:pt x="531" y="401"/>
                </a:cubicBezTo>
                <a:cubicBezTo>
                  <a:pt x="531" y="401"/>
                  <a:pt x="530" y="399"/>
                  <a:pt x="530" y="398"/>
                </a:cubicBezTo>
                <a:cubicBezTo>
                  <a:pt x="530" y="396"/>
                  <a:pt x="531" y="394"/>
                  <a:pt x="533" y="393"/>
                </a:cubicBezTo>
                <a:cubicBezTo>
                  <a:pt x="536" y="391"/>
                  <a:pt x="540" y="388"/>
                  <a:pt x="544" y="384"/>
                </a:cubicBezTo>
                <a:cubicBezTo>
                  <a:pt x="547" y="381"/>
                  <a:pt x="551" y="377"/>
                  <a:pt x="553" y="375"/>
                </a:cubicBezTo>
                <a:cubicBezTo>
                  <a:pt x="554" y="374"/>
                  <a:pt x="556" y="373"/>
                  <a:pt x="559" y="371"/>
                </a:cubicBezTo>
                <a:cubicBezTo>
                  <a:pt x="561" y="370"/>
                  <a:pt x="563" y="368"/>
                  <a:pt x="564" y="364"/>
                </a:cubicBezTo>
                <a:cubicBezTo>
                  <a:pt x="564" y="363"/>
                  <a:pt x="563" y="362"/>
                  <a:pt x="563" y="361"/>
                </a:cubicBezTo>
                <a:cubicBezTo>
                  <a:pt x="561" y="358"/>
                  <a:pt x="560" y="356"/>
                  <a:pt x="559" y="354"/>
                </a:cubicBezTo>
                <a:cubicBezTo>
                  <a:pt x="560" y="354"/>
                  <a:pt x="561" y="355"/>
                  <a:pt x="562" y="355"/>
                </a:cubicBezTo>
                <a:cubicBezTo>
                  <a:pt x="564" y="355"/>
                  <a:pt x="566" y="353"/>
                  <a:pt x="567" y="352"/>
                </a:cubicBezTo>
                <a:cubicBezTo>
                  <a:pt x="568" y="351"/>
                  <a:pt x="569" y="349"/>
                  <a:pt x="570" y="347"/>
                </a:cubicBezTo>
                <a:cubicBezTo>
                  <a:pt x="570" y="346"/>
                  <a:pt x="569" y="345"/>
                  <a:pt x="569" y="344"/>
                </a:cubicBezTo>
                <a:cubicBezTo>
                  <a:pt x="569" y="344"/>
                  <a:pt x="569" y="343"/>
                  <a:pt x="569" y="342"/>
                </a:cubicBezTo>
                <a:cubicBezTo>
                  <a:pt x="569" y="342"/>
                  <a:pt x="569" y="342"/>
                  <a:pt x="569" y="342"/>
                </a:cubicBezTo>
                <a:cubicBezTo>
                  <a:pt x="569" y="342"/>
                  <a:pt x="569" y="342"/>
                  <a:pt x="569" y="342"/>
                </a:cubicBezTo>
                <a:cubicBezTo>
                  <a:pt x="569" y="342"/>
                  <a:pt x="570" y="342"/>
                  <a:pt x="570" y="342"/>
                </a:cubicBezTo>
                <a:cubicBezTo>
                  <a:pt x="571" y="342"/>
                  <a:pt x="573" y="341"/>
                  <a:pt x="574" y="340"/>
                </a:cubicBezTo>
                <a:cubicBezTo>
                  <a:pt x="575" y="339"/>
                  <a:pt x="575" y="338"/>
                  <a:pt x="575" y="336"/>
                </a:cubicBezTo>
                <a:cubicBezTo>
                  <a:pt x="575" y="335"/>
                  <a:pt x="575" y="334"/>
                  <a:pt x="574" y="333"/>
                </a:cubicBezTo>
                <a:cubicBezTo>
                  <a:pt x="575" y="333"/>
                  <a:pt x="576" y="332"/>
                  <a:pt x="577" y="332"/>
                </a:cubicBezTo>
                <a:cubicBezTo>
                  <a:pt x="577" y="332"/>
                  <a:pt x="578" y="332"/>
                  <a:pt x="578" y="332"/>
                </a:cubicBezTo>
                <a:cubicBezTo>
                  <a:pt x="579" y="333"/>
                  <a:pt x="580" y="333"/>
                  <a:pt x="581" y="333"/>
                </a:cubicBezTo>
                <a:cubicBezTo>
                  <a:pt x="584" y="333"/>
                  <a:pt x="586" y="333"/>
                  <a:pt x="589" y="332"/>
                </a:cubicBezTo>
                <a:cubicBezTo>
                  <a:pt x="591" y="331"/>
                  <a:pt x="593" y="331"/>
                  <a:pt x="594" y="329"/>
                </a:cubicBezTo>
                <a:cubicBezTo>
                  <a:pt x="595" y="328"/>
                  <a:pt x="595" y="327"/>
                  <a:pt x="595" y="326"/>
                </a:cubicBezTo>
                <a:cubicBezTo>
                  <a:pt x="595" y="324"/>
                  <a:pt x="594" y="323"/>
                  <a:pt x="593" y="322"/>
                </a:cubicBezTo>
                <a:cubicBezTo>
                  <a:pt x="592" y="320"/>
                  <a:pt x="592" y="319"/>
                  <a:pt x="592" y="318"/>
                </a:cubicBezTo>
                <a:cubicBezTo>
                  <a:pt x="592" y="317"/>
                  <a:pt x="593" y="315"/>
                  <a:pt x="594" y="314"/>
                </a:cubicBezTo>
                <a:cubicBezTo>
                  <a:pt x="596" y="313"/>
                  <a:pt x="598" y="312"/>
                  <a:pt x="599" y="311"/>
                </a:cubicBezTo>
                <a:cubicBezTo>
                  <a:pt x="600" y="311"/>
                  <a:pt x="602" y="311"/>
                  <a:pt x="604" y="311"/>
                </a:cubicBezTo>
                <a:cubicBezTo>
                  <a:pt x="604" y="311"/>
                  <a:pt x="605" y="311"/>
                  <a:pt x="606" y="311"/>
                </a:cubicBezTo>
                <a:cubicBezTo>
                  <a:pt x="607" y="310"/>
                  <a:pt x="608" y="309"/>
                  <a:pt x="609" y="308"/>
                </a:cubicBezTo>
                <a:cubicBezTo>
                  <a:pt x="609" y="308"/>
                  <a:pt x="609" y="307"/>
                  <a:pt x="610" y="307"/>
                </a:cubicBezTo>
                <a:cubicBezTo>
                  <a:pt x="610" y="308"/>
                  <a:pt x="610" y="310"/>
                  <a:pt x="610" y="312"/>
                </a:cubicBezTo>
                <a:cubicBezTo>
                  <a:pt x="610" y="314"/>
                  <a:pt x="611" y="315"/>
                  <a:pt x="612" y="316"/>
                </a:cubicBezTo>
                <a:cubicBezTo>
                  <a:pt x="612" y="317"/>
                  <a:pt x="614" y="318"/>
                  <a:pt x="616" y="318"/>
                </a:cubicBezTo>
                <a:cubicBezTo>
                  <a:pt x="619" y="318"/>
                  <a:pt x="621" y="317"/>
                  <a:pt x="623" y="315"/>
                </a:cubicBezTo>
                <a:cubicBezTo>
                  <a:pt x="624" y="314"/>
                  <a:pt x="625" y="314"/>
                  <a:pt x="626" y="313"/>
                </a:cubicBezTo>
                <a:cubicBezTo>
                  <a:pt x="626" y="313"/>
                  <a:pt x="626" y="313"/>
                  <a:pt x="627" y="313"/>
                </a:cubicBezTo>
                <a:cubicBezTo>
                  <a:pt x="627" y="313"/>
                  <a:pt x="627" y="312"/>
                  <a:pt x="627" y="312"/>
                </a:cubicBezTo>
                <a:cubicBezTo>
                  <a:pt x="627" y="312"/>
                  <a:pt x="627" y="312"/>
                  <a:pt x="627" y="312"/>
                </a:cubicBezTo>
                <a:cubicBezTo>
                  <a:pt x="628" y="312"/>
                  <a:pt x="637" y="310"/>
                  <a:pt x="639" y="309"/>
                </a:cubicBezTo>
                <a:cubicBezTo>
                  <a:pt x="639" y="309"/>
                  <a:pt x="643" y="308"/>
                  <a:pt x="646" y="308"/>
                </a:cubicBezTo>
                <a:cubicBezTo>
                  <a:pt x="647" y="307"/>
                  <a:pt x="649" y="307"/>
                  <a:pt x="650" y="306"/>
                </a:cubicBezTo>
                <a:cubicBezTo>
                  <a:pt x="651" y="305"/>
                  <a:pt x="653" y="304"/>
                  <a:pt x="653" y="302"/>
                </a:cubicBezTo>
                <a:cubicBezTo>
                  <a:pt x="653" y="301"/>
                  <a:pt x="653" y="301"/>
                  <a:pt x="652" y="300"/>
                </a:cubicBezTo>
                <a:cubicBezTo>
                  <a:pt x="651" y="296"/>
                  <a:pt x="650" y="292"/>
                  <a:pt x="648" y="290"/>
                </a:cubicBezTo>
                <a:cubicBezTo>
                  <a:pt x="647" y="289"/>
                  <a:pt x="646" y="288"/>
                  <a:pt x="645" y="288"/>
                </a:cubicBezTo>
                <a:cubicBezTo>
                  <a:pt x="643" y="288"/>
                  <a:pt x="642" y="289"/>
                  <a:pt x="641" y="290"/>
                </a:cubicBezTo>
                <a:cubicBezTo>
                  <a:pt x="640" y="291"/>
                  <a:pt x="640" y="292"/>
                  <a:pt x="639" y="293"/>
                </a:cubicBezTo>
                <a:cubicBezTo>
                  <a:pt x="638" y="294"/>
                  <a:pt x="638" y="294"/>
                  <a:pt x="637" y="294"/>
                </a:cubicBezTo>
                <a:cubicBezTo>
                  <a:pt x="637" y="294"/>
                  <a:pt x="637" y="294"/>
                  <a:pt x="637" y="294"/>
                </a:cubicBezTo>
                <a:cubicBezTo>
                  <a:pt x="637" y="294"/>
                  <a:pt x="637" y="292"/>
                  <a:pt x="637" y="291"/>
                </a:cubicBezTo>
                <a:cubicBezTo>
                  <a:pt x="637" y="290"/>
                  <a:pt x="637" y="289"/>
                  <a:pt x="636" y="288"/>
                </a:cubicBezTo>
                <a:cubicBezTo>
                  <a:pt x="636" y="287"/>
                  <a:pt x="635" y="285"/>
                  <a:pt x="633" y="285"/>
                </a:cubicBezTo>
                <a:cubicBezTo>
                  <a:pt x="632" y="285"/>
                  <a:pt x="631" y="286"/>
                  <a:pt x="631" y="286"/>
                </a:cubicBezTo>
                <a:cubicBezTo>
                  <a:pt x="629" y="287"/>
                  <a:pt x="628" y="289"/>
                  <a:pt x="627" y="289"/>
                </a:cubicBezTo>
                <a:cubicBezTo>
                  <a:pt x="627" y="289"/>
                  <a:pt x="627" y="289"/>
                  <a:pt x="627" y="289"/>
                </a:cubicBezTo>
                <a:cubicBezTo>
                  <a:pt x="627" y="289"/>
                  <a:pt x="626" y="288"/>
                  <a:pt x="626" y="288"/>
                </a:cubicBezTo>
                <a:cubicBezTo>
                  <a:pt x="626" y="287"/>
                  <a:pt x="626" y="287"/>
                  <a:pt x="626" y="287"/>
                </a:cubicBezTo>
                <a:cubicBezTo>
                  <a:pt x="627" y="286"/>
                  <a:pt x="628" y="285"/>
                  <a:pt x="628" y="282"/>
                </a:cubicBezTo>
                <a:cubicBezTo>
                  <a:pt x="628" y="281"/>
                  <a:pt x="627" y="279"/>
                  <a:pt x="626" y="277"/>
                </a:cubicBezTo>
                <a:cubicBezTo>
                  <a:pt x="624" y="274"/>
                  <a:pt x="621" y="273"/>
                  <a:pt x="618" y="273"/>
                </a:cubicBezTo>
                <a:cubicBezTo>
                  <a:pt x="615" y="273"/>
                  <a:pt x="612" y="274"/>
                  <a:pt x="610" y="275"/>
                </a:cubicBezTo>
                <a:cubicBezTo>
                  <a:pt x="607" y="277"/>
                  <a:pt x="606" y="277"/>
                  <a:pt x="605" y="278"/>
                </a:cubicBezTo>
                <a:cubicBezTo>
                  <a:pt x="605" y="278"/>
                  <a:pt x="605" y="278"/>
                  <a:pt x="605" y="278"/>
                </a:cubicBezTo>
                <a:cubicBezTo>
                  <a:pt x="608" y="275"/>
                  <a:pt x="612" y="273"/>
                  <a:pt x="616" y="269"/>
                </a:cubicBezTo>
                <a:cubicBezTo>
                  <a:pt x="616" y="269"/>
                  <a:pt x="616" y="269"/>
                  <a:pt x="617" y="269"/>
                </a:cubicBezTo>
                <a:cubicBezTo>
                  <a:pt x="618" y="269"/>
                  <a:pt x="619" y="269"/>
                  <a:pt x="621" y="270"/>
                </a:cubicBezTo>
                <a:cubicBezTo>
                  <a:pt x="622" y="271"/>
                  <a:pt x="623" y="271"/>
                  <a:pt x="623" y="271"/>
                </a:cubicBezTo>
                <a:cubicBezTo>
                  <a:pt x="624" y="272"/>
                  <a:pt x="625" y="272"/>
                  <a:pt x="626" y="271"/>
                </a:cubicBezTo>
                <a:cubicBezTo>
                  <a:pt x="626" y="272"/>
                  <a:pt x="626" y="272"/>
                  <a:pt x="626" y="272"/>
                </a:cubicBezTo>
                <a:cubicBezTo>
                  <a:pt x="626" y="274"/>
                  <a:pt x="626" y="275"/>
                  <a:pt x="626" y="277"/>
                </a:cubicBezTo>
                <a:cubicBezTo>
                  <a:pt x="626" y="278"/>
                  <a:pt x="628" y="280"/>
                  <a:pt x="630" y="280"/>
                </a:cubicBezTo>
                <a:cubicBezTo>
                  <a:pt x="632" y="280"/>
                  <a:pt x="634" y="279"/>
                  <a:pt x="636" y="278"/>
                </a:cubicBezTo>
                <a:cubicBezTo>
                  <a:pt x="637" y="277"/>
                  <a:pt x="638" y="277"/>
                  <a:pt x="639" y="276"/>
                </a:cubicBezTo>
                <a:cubicBezTo>
                  <a:pt x="640" y="275"/>
                  <a:pt x="641" y="275"/>
                  <a:pt x="641" y="273"/>
                </a:cubicBezTo>
                <a:cubicBezTo>
                  <a:pt x="641" y="273"/>
                  <a:pt x="641" y="273"/>
                  <a:pt x="641" y="273"/>
                </a:cubicBezTo>
                <a:cubicBezTo>
                  <a:pt x="643" y="273"/>
                  <a:pt x="646" y="273"/>
                  <a:pt x="647" y="271"/>
                </a:cubicBezTo>
                <a:cubicBezTo>
                  <a:pt x="650" y="269"/>
                  <a:pt x="653" y="269"/>
                  <a:pt x="656" y="267"/>
                </a:cubicBezTo>
                <a:cubicBezTo>
                  <a:pt x="658" y="266"/>
                  <a:pt x="659" y="264"/>
                  <a:pt x="660" y="263"/>
                </a:cubicBezTo>
                <a:cubicBezTo>
                  <a:pt x="661" y="262"/>
                  <a:pt x="661" y="261"/>
                  <a:pt x="662" y="261"/>
                </a:cubicBezTo>
                <a:cubicBezTo>
                  <a:pt x="662" y="261"/>
                  <a:pt x="662" y="261"/>
                  <a:pt x="662" y="262"/>
                </a:cubicBezTo>
                <a:cubicBezTo>
                  <a:pt x="662" y="263"/>
                  <a:pt x="662" y="264"/>
                  <a:pt x="660" y="265"/>
                </a:cubicBezTo>
                <a:cubicBezTo>
                  <a:pt x="657" y="268"/>
                  <a:pt x="656" y="271"/>
                  <a:pt x="654" y="274"/>
                </a:cubicBezTo>
                <a:cubicBezTo>
                  <a:pt x="654" y="277"/>
                  <a:pt x="652" y="280"/>
                  <a:pt x="652" y="280"/>
                </a:cubicBezTo>
                <a:cubicBezTo>
                  <a:pt x="651" y="281"/>
                  <a:pt x="650" y="282"/>
                  <a:pt x="650" y="284"/>
                </a:cubicBezTo>
                <a:cubicBezTo>
                  <a:pt x="650" y="285"/>
                  <a:pt x="651" y="287"/>
                  <a:pt x="652" y="288"/>
                </a:cubicBezTo>
                <a:cubicBezTo>
                  <a:pt x="653" y="288"/>
                  <a:pt x="654" y="289"/>
                  <a:pt x="656" y="289"/>
                </a:cubicBezTo>
                <a:cubicBezTo>
                  <a:pt x="656" y="289"/>
                  <a:pt x="657" y="289"/>
                  <a:pt x="657" y="289"/>
                </a:cubicBezTo>
                <a:cubicBezTo>
                  <a:pt x="658" y="289"/>
                  <a:pt x="659" y="289"/>
                  <a:pt x="659" y="289"/>
                </a:cubicBezTo>
                <a:cubicBezTo>
                  <a:pt x="661" y="289"/>
                  <a:pt x="662" y="289"/>
                  <a:pt x="664" y="289"/>
                </a:cubicBezTo>
                <a:cubicBezTo>
                  <a:pt x="665" y="289"/>
                  <a:pt x="666" y="289"/>
                  <a:pt x="668" y="288"/>
                </a:cubicBezTo>
                <a:cubicBezTo>
                  <a:pt x="668" y="288"/>
                  <a:pt x="669" y="288"/>
                  <a:pt x="669" y="288"/>
                </a:cubicBezTo>
                <a:cubicBezTo>
                  <a:pt x="670" y="288"/>
                  <a:pt x="671" y="289"/>
                  <a:pt x="671" y="290"/>
                </a:cubicBezTo>
                <a:cubicBezTo>
                  <a:pt x="672" y="291"/>
                  <a:pt x="673" y="291"/>
                  <a:pt x="674" y="291"/>
                </a:cubicBezTo>
                <a:cubicBezTo>
                  <a:pt x="676" y="291"/>
                  <a:pt x="677" y="290"/>
                  <a:pt x="678" y="290"/>
                </a:cubicBezTo>
                <a:cubicBezTo>
                  <a:pt x="678" y="289"/>
                  <a:pt x="678" y="289"/>
                  <a:pt x="679" y="289"/>
                </a:cubicBezTo>
                <a:cubicBezTo>
                  <a:pt x="679" y="289"/>
                  <a:pt x="679" y="289"/>
                  <a:pt x="679" y="289"/>
                </a:cubicBezTo>
                <a:cubicBezTo>
                  <a:pt x="679" y="289"/>
                  <a:pt x="680" y="289"/>
                  <a:pt x="681" y="289"/>
                </a:cubicBezTo>
                <a:cubicBezTo>
                  <a:pt x="682" y="289"/>
                  <a:pt x="683" y="289"/>
                  <a:pt x="683" y="289"/>
                </a:cubicBezTo>
                <a:cubicBezTo>
                  <a:pt x="684" y="290"/>
                  <a:pt x="685" y="291"/>
                  <a:pt x="687" y="291"/>
                </a:cubicBezTo>
                <a:cubicBezTo>
                  <a:pt x="688" y="291"/>
                  <a:pt x="689" y="290"/>
                  <a:pt x="690" y="289"/>
                </a:cubicBezTo>
                <a:cubicBezTo>
                  <a:pt x="690" y="288"/>
                  <a:pt x="690" y="287"/>
                  <a:pt x="690" y="286"/>
                </a:cubicBezTo>
                <a:cubicBezTo>
                  <a:pt x="690" y="285"/>
                  <a:pt x="690" y="283"/>
                  <a:pt x="689" y="282"/>
                </a:cubicBezTo>
                <a:cubicBezTo>
                  <a:pt x="688" y="279"/>
                  <a:pt x="686" y="276"/>
                  <a:pt x="685" y="273"/>
                </a:cubicBezTo>
                <a:cubicBezTo>
                  <a:pt x="684" y="270"/>
                  <a:pt x="681" y="268"/>
                  <a:pt x="678" y="268"/>
                </a:cubicBezTo>
                <a:cubicBezTo>
                  <a:pt x="677" y="268"/>
                  <a:pt x="676" y="268"/>
                  <a:pt x="675" y="268"/>
                </a:cubicBezTo>
                <a:cubicBezTo>
                  <a:pt x="674" y="269"/>
                  <a:pt x="674" y="269"/>
                  <a:pt x="673" y="269"/>
                </a:cubicBezTo>
                <a:cubicBezTo>
                  <a:pt x="673" y="269"/>
                  <a:pt x="673" y="268"/>
                  <a:pt x="672" y="268"/>
                </a:cubicBezTo>
                <a:cubicBezTo>
                  <a:pt x="672" y="268"/>
                  <a:pt x="671" y="267"/>
                  <a:pt x="670" y="266"/>
                </a:cubicBezTo>
                <a:cubicBezTo>
                  <a:pt x="669" y="266"/>
                  <a:pt x="669" y="266"/>
                  <a:pt x="669" y="265"/>
                </a:cubicBezTo>
                <a:cubicBezTo>
                  <a:pt x="670" y="263"/>
                  <a:pt x="671" y="262"/>
                  <a:pt x="672" y="259"/>
                </a:cubicBezTo>
                <a:cubicBezTo>
                  <a:pt x="673" y="258"/>
                  <a:pt x="674" y="256"/>
                  <a:pt x="675" y="255"/>
                </a:cubicBezTo>
                <a:cubicBezTo>
                  <a:pt x="676" y="253"/>
                  <a:pt x="677" y="251"/>
                  <a:pt x="677" y="249"/>
                </a:cubicBezTo>
                <a:cubicBezTo>
                  <a:pt x="677" y="247"/>
                  <a:pt x="675" y="244"/>
                  <a:pt x="672" y="244"/>
                </a:cubicBezTo>
                <a:cubicBezTo>
                  <a:pt x="669" y="243"/>
                  <a:pt x="667" y="242"/>
                  <a:pt x="666" y="242"/>
                </a:cubicBezTo>
                <a:cubicBezTo>
                  <a:pt x="666" y="241"/>
                  <a:pt x="665" y="241"/>
                  <a:pt x="665" y="239"/>
                </a:cubicBezTo>
                <a:cubicBezTo>
                  <a:pt x="664" y="237"/>
                  <a:pt x="662" y="234"/>
                  <a:pt x="660" y="232"/>
                </a:cubicBezTo>
                <a:cubicBezTo>
                  <a:pt x="658" y="231"/>
                  <a:pt x="657" y="230"/>
                  <a:pt x="656" y="229"/>
                </a:cubicBezTo>
                <a:cubicBezTo>
                  <a:pt x="655" y="229"/>
                  <a:pt x="654" y="228"/>
                  <a:pt x="652" y="228"/>
                </a:cubicBezTo>
                <a:cubicBezTo>
                  <a:pt x="652" y="228"/>
                  <a:pt x="650" y="228"/>
                  <a:pt x="648" y="227"/>
                </a:cubicBezTo>
                <a:cubicBezTo>
                  <a:pt x="647" y="227"/>
                  <a:pt x="646" y="227"/>
                  <a:pt x="646" y="227"/>
                </a:cubicBezTo>
                <a:cubicBezTo>
                  <a:pt x="646" y="227"/>
                  <a:pt x="646" y="227"/>
                  <a:pt x="646" y="227"/>
                </a:cubicBezTo>
                <a:cubicBezTo>
                  <a:pt x="645" y="223"/>
                  <a:pt x="640" y="217"/>
                  <a:pt x="638" y="214"/>
                </a:cubicBezTo>
                <a:cubicBezTo>
                  <a:pt x="637" y="213"/>
                  <a:pt x="634" y="209"/>
                  <a:pt x="631" y="205"/>
                </a:cubicBezTo>
                <a:cubicBezTo>
                  <a:pt x="630" y="203"/>
                  <a:pt x="628" y="201"/>
                  <a:pt x="627" y="200"/>
                </a:cubicBezTo>
                <a:cubicBezTo>
                  <a:pt x="626" y="199"/>
                  <a:pt x="625" y="198"/>
                  <a:pt x="625" y="197"/>
                </a:cubicBezTo>
                <a:cubicBezTo>
                  <a:pt x="624" y="196"/>
                  <a:pt x="623" y="196"/>
                  <a:pt x="622" y="196"/>
                </a:cubicBezTo>
                <a:cubicBezTo>
                  <a:pt x="618" y="196"/>
                  <a:pt x="617" y="199"/>
                  <a:pt x="613" y="204"/>
                </a:cubicBezTo>
                <a:cubicBezTo>
                  <a:pt x="610" y="209"/>
                  <a:pt x="608" y="210"/>
                  <a:pt x="607" y="210"/>
                </a:cubicBezTo>
                <a:cubicBezTo>
                  <a:pt x="606" y="210"/>
                  <a:pt x="606" y="210"/>
                  <a:pt x="605" y="209"/>
                </a:cubicBezTo>
                <a:cubicBezTo>
                  <a:pt x="603" y="208"/>
                  <a:pt x="602" y="208"/>
                  <a:pt x="602" y="208"/>
                </a:cubicBezTo>
                <a:cubicBezTo>
                  <a:pt x="601" y="207"/>
                  <a:pt x="600" y="207"/>
                  <a:pt x="599" y="204"/>
                </a:cubicBezTo>
                <a:cubicBezTo>
                  <a:pt x="598" y="204"/>
                  <a:pt x="598" y="203"/>
                  <a:pt x="598" y="203"/>
                </a:cubicBezTo>
                <a:cubicBezTo>
                  <a:pt x="598" y="203"/>
                  <a:pt x="599" y="203"/>
                  <a:pt x="599" y="202"/>
                </a:cubicBezTo>
                <a:cubicBezTo>
                  <a:pt x="600" y="202"/>
                  <a:pt x="601" y="201"/>
                  <a:pt x="601" y="199"/>
                </a:cubicBezTo>
                <a:cubicBezTo>
                  <a:pt x="601" y="198"/>
                  <a:pt x="601" y="197"/>
                  <a:pt x="601" y="197"/>
                </a:cubicBezTo>
                <a:cubicBezTo>
                  <a:pt x="599" y="194"/>
                  <a:pt x="597" y="193"/>
                  <a:pt x="594" y="192"/>
                </a:cubicBezTo>
                <a:cubicBezTo>
                  <a:pt x="591" y="191"/>
                  <a:pt x="588" y="191"/>
                  <a:pt x="585" y="191"/>
                </a:cubicBezTo>
                <a:cubicBezTo>
                  <a:pt x="584" y="191"/>
                  <a:pt x="582" y="189"/>
                  <a:pt x="580" y="187"/>
                </a:cubicBezTo>
                <a:cubicBezTo>
                  <a:pt x="577" y="186"/>
                  <a:pt x="574" y="184"/>
                  <a:pt x="570" y="183"/>
                </a:cubicBezTo>
                <a:cubicBezTo>
                  <a:pt x="569" y="183"/>
                  <a:pt x="568" y="183"/>
                  <a:pt x="567" y="183"/>
                </a:cubicBezTo>
                <a:cubicBezTo>
                  <a:pt x="560" y="183"/>
                  <a:pt x="553" y="184"/>
                  <a:pt x="552" y="184"/>
                </a:cubicBezTo>
                <a:cubicBezTo>
                  <a:pt x="550" y="184"/>
                  <a:pt x="549" y="185"/>
                  <a:pt x="548" y="186"/>
                </a:cubicBezTo>
                <a:cubicBezTo>
                  <a:pt x="546" y="189"/>
                  <a:pt x="547" y="192"/>
                  <a:pt x="546" y="197"/>
                </a:cubicBezTo>
                <a:cubicBezTo>
                  <a:pt x="546" y="198"/>
                  <a:pt x="546" y="198"/>
                  <a:pt x="546" y="199"/>
                </a:cubicBezTo>
                <a:cubicBezTo>
                  <a:pt x="546" y="201"/>
                  <a:pt x="546" y="202"/>
                  <a:pt x="546" y="203"/>
                </a:cubicBezTo>
                <a:cubicBezTo>
                  <a:pt x="546" y="204"/>
                  <a:pt x="546" y="204"/>
                  <a:pt x="546" y="204"/>
                </a:cubicBezTo>
                <a:cubicBezTo>
                  <a:pt x="545" y="204"/>
                  <a:pt x="544" y="205"/>
                  <a:pt x="543" y="205"/>
                </a:cubicBezTo>
                <a:cubicBezTo>
                  <a:pt x="543" y="205"/>
                  <a:pt x="542" y="205"/>
                  <a:pt x="542" y="206"/>
                </a:cubicBezTo>
                <a:cubicBezTo>
                  <a:pt x="541" y="206"/>
                  <a:pt x="540" y="207"/>
                  <a:pt x="540" y="208"/>
                </a:cubicBezTo>
                <a:cubicBezTo>
                  <a:pt x="541" y="210"/>
                  <a:pt x="541" y="211"/>
                  <a:pt x="542" y="211"/>
                </a:cubicBezTo>
                <a:cubicBezTo>
                  <a:pt x="543" y="212"/>
                  <a:pt x="543" y="212"/>
                  <a:pt x="544" y="213"/>
                </a:cubicBezTo>
                <a:cubicBezTo>
                  <a:pt x="546" y="213"/>
                  <a:pt x="548" y="216"/>
                  <a:pt x="550" y="218"/>
                </a:cubicBezTo>
                <a:cubicBezTo>
                  <a:pt x="551" y="220"/>
                  <a:pt x="552" y="222"/>
                  <a:pt x="553" y="222"/>
                </a:cubicBezTo>
                <a:cubicBezTo>
                  <a:pt x="553" y="223"/>
                  <a:pt x="553" y="223"/>
                  <a:pt x="553" y="224"/>
                </a:cubicBezTo>
                <a:cubicBezTo>
                  <a:pt x="552" y="225"/>
                  <a:pt x="552" y="227"/>
                  <a:pt x="550" y="228"/>
                </a:cubicBezTo>
                <a:cubicBezTo>
                  <a:pt x="548" y="230"/>
                  <a:pt x="546" y="231"/>
                  <a:pt x="546" y="231"/>
                </a:cubicBezTo>
                <a:cubicBezTo>
                  <a:pt x="546" y="231"/>
                  <a:pt x="546" y="231"/>
                  <a:pt x="546" y="231"/>
                </a:cubicBezTo>
                <a:cubicBezTo>
                  <a:pt x="544" y="228"/>
                  <a:pt x="542" y="227"/>
                  <a:pt x="540" y="227"/>
                </a:cubicBezTo>
                <a:cubicBezTo>
                  <a:pt x="539" y="227"/>
                  <a:pt x="538" y="227"/>
                  <a:pt x="537" y="228"/>
                </a:cubicBezTo>
                <a:cubicBezTo>
                  <a:pt x="536" y="229"/>
                  <a:pt x="535" y="230"/>
                  <a:pt x="535" y="231"/>
                </a:cubicBezTo>
                <a:cubicBezTo>
                  <a:pt x="535" y="232"/>
                  <a:pt x="535" y="233"/>
                  <a:pt x="535" y="234"/>
                </a:cubicBezTo>
                <a:cubicBezTo>
                  <a:pt x="536" y="236"/>
                  <a:pt x="538" y="237"/>
                  <a:pt x="538" y="238"/>
                </a:cubicBezTo>
                <a:cubicBezTo>
                  <a:pt x="539" y="239"/>
                  <a:pt x="539" y="240"/>
                  <a:pt x="540" y="241"/>
                </a:cubicBezTo>
                <a:cubicBezTo>
                  <a:pt x="540" y="243"/>
                  <a:pt x="540" y="245"/>
                  <a:pt x="541" y="247"/>
                </a:cubicBezTo>
                <a:cubicBezTo>
                  <a:pt x="541" y="249"/>
                  <a:pt x="542" y="252"/>
                  <a:pt x="542" y="253"/>
                </a:cubicBezTo>
                <a:cubicBezTo>
                  <a:pt x="542" y="254"/>
                  <a:pt x="542" y="254"/>
                  <a:pt x="542" y="254"/>
                </a:cubicBezTo>
                <a:cubicBezTo>
                  <a:pt x="541" y="255"/>
                  <a:pt x="541" y="255"/>
                  <a:pt x="540" y="255"/>
                </a:cubicBezTo>
                <a:cubicBezTo>
                  <a:pt x="539" y="255"/>
                  <a:pt x="538" y="255"/>
                  <a:pt x="536" y="254"/>
                </a:cubicBezTo>
                <a:cubicBezTo>
                  <a:pt x="535" y="254"/>
                  <a:pt x="535" y="255"/>
                  <a:pt x="535" y="255"/>
                </a:cubicBezTo>
                <a:cubicBezTo>
                  <a:pt x="534" y="254"/>
                  <a:pt x="534" y="254"/>
                  <a:pt x="534" y="253"/>
                </a:cubicBezTo>
                <a:cubicBezTo>
                  <a:pt x="535" y="252"/>
                  <a:pt x="535" y="250"/>
                  <a:pt x="535" y="249"/>
                </a:cubicBezTo>
                <a:cubicBezTo>
                  <a:pt x="535" y="245"/>
                  <a:pt x="534" y="241"/>
                  <a:pt x="534" y="241"/>
                </a:cubicBezTo>
                <a:cubicBezTo>
                  <a:pt x="534" y="240"/>
                  <a:pt x="533" y="239"/>
                  <a:pt x="532" y="239"/>
                </a:cubicBezTo>
                <a:cubicBezTo>
                  <a:pt x="531" y="239"/>
                  <a:pt x="530" y="240"/>
                  <a:pt x="529" y="240"/>
                </a:cubicBezTo>
                <a:cubicBezTo>
                  <a:pt x="529" y="240"/>
                  <a:pt x="529" y="241"/>
                  <a:pt x="528" y="242"/>
                </a:cubicBezTo>
                <a:cubicBezTo>
                  <a:pt x="528" y="241"/>
                  <a:pt x="528" y="240"/>
                  <a:pt x="527" y="240"/>
                </a:cubicBezTo>
                <a:cubicBezTo>
                  <a:pt x="527" y="238"/>
                  <a:pt x="526" y="238"/>
                  <a:pt x="526" y="237"/>
                </a:cubicBezTo>
                <a:cubicBezTo>
                  <a:pt x="526" y="235"/>
                  <a:pt x="526" y="233"/>
                  <a:pt x="524" y="231"/>
                </a:cubicBezTo>
                <a:cubicBezTo>
                  <a:pt x="523" y="230"/>
                  <a:pt x="521" y="229"/>
                  <a:pt x="519" y="229"/>
                </a:cubicBezTo>
                <a:cubicBezTo>
                  <a:pt x="518" y="229"/>
                  <a:pt x="517" y="229"/>
                  <a:pt x="516" y="230"/>
                </a:cubicBezTo>
                <a:cubicBezTo>
                  <a:pt x="516" y="230"/>
                  <a:pt x="515" y="230"/>
                  <a:pt x="515" y="230"/>
                </a:cubicBezTo>
                <a:cubicBezTo>
                  <a:pt x="512" y="230"/>
                  <a:pt x="507" y="228"/>
                  <a:pt x="500" y="226"/>
                </a:cubicBezTo>
                <a:cubicBezTo>
                  <a:pt x="492" y="224"/>
                  <a:pt x="489" y="223"/>
                  <a:pt x="482" y="220"/>
                </a:cubicBezTo>
                <a:cubicBezTo>
                  <a:pt x="480" y="218"/>
                  <a:pt x="477" y="217"/>
                  <a:pt x="475" y="217"/>
                </a:cubicBezTo>
                <a:cubicBezTo>
                  <a:pt x="472" y="217"/>
                  <a:pt x="470" y="218"/>
                  <a:pt x="469" y="219"/>
                </a:cubicBezTo>
                <a:cubicBezTo>
                  <a:pt x="469" y="218"/>
                  <a:pt x="468" y="216"/>
                  <a:pt x="468" y="215"/>
                </a:cubicBezTo>
                <a:cubicBezTo>
                  <a:pt x="467" y="213"/>
                  <a:pt x="466" y="210"/>
                  <a:pt x="463" y="210"/>
                </a:cubicBezTo>
                <a:cubicBezTo>
                  <a:pt x="461" y="209"/>
                  <a:pt x="459" y="209"/>
                  <a:pt x="458" y="209"/>
                </a:cubicBezTo>
                <a:cubicBezTo>
                  <a:pt x="458" y="209"/>
                  <a:pt x="458" y="209"/>
                  <a:pt x="458" y="209"/>
                </a:cubicBezTo>
                <a:cubicBezTo>
                  <a:pt x="458" y="208"/>
                  <a:pt x="458" y="207"/>
                  <a:pt x="457" y="205"/>
                </a:cubicBezTo>
                <a:cubicBezTo>
                  <a:pt x="457" y="205"/>
                  <a:pt x="457" y="204"/>
                  <a:pt x="457" y="203"/>
                </a:cubicBezTo>
                <a:cubicBezTo>
                  <a:pt x="457" y="201"/>
                  <a:pt x="458" y="200"/>
                  <a:pt x="459" y="198"/>
                </a:cubicBezTo>
                <a:cubicBezTo>
                  <a:pt x="461" y="196"/>
                  <a:pt x="464" y="194"/>
                  <a:pt x="468" y="191"/>
                </a:cubicBezTo>
                <a:cubicBezTo>
                  <a:pt x="474" y="187"/>
                  <a:pt x="476" y="183"/>
                  <a:pt x="478" y="182"/>
                </a:cubicBezTo>
                <a:cubicBezTo>
                  <a:pt x="480" y="180"/>
                  <a:pt x="481" y="179"/>
                  <a:pt x="484" y="179"/>
                </a:cubicBezTo>
                <a:cubicBezTo>
                  <a:pt x="486" y="178"/>
                  <a:pt x="488" y="178"/>
                  <a:pt x="489" y="178"/>
                </a:cubicBezTo>
                <a:cubicBezTo>
                  <a:pt x="491" y="178"/>
                  <a:pt x="492" y="178"/>
                  <a:pt x="494" y="178"/>
                </a:cubicBezTo>
                <a:cubicBezTo>
                  <a:pt x="495" y="178"/>
                  <a:pt x="495" y="178"/>
                  <a:pt x="497" y="178"/>
                </a:cubicBezTo>
                <a:cubicBezTo>
                  <a:pt x="498" y="177"/>
                  <a:pt x="498" y="175"/>
                  <a:pt x="498" y="174"/>
                </a:cubicBezTo>
                <a:cubicBezTo>
                  <a:pt x="498" y="174"/>
                  <a:pt x="498" y="173"/>
                  <a:pt x="499" y="172"/>
                </a:cubicBezTo>
                <a:cubicBezTo>
                  <a:pt x="499" y="172"/>
                  <a:pt x="499" y="173"/>
                  <a:pt x="499" y="173"/>
                </a:cubicBezTo>
                <a:cubicBezTo>
                  <a:pt x="500" y="173"/>
                  <a:pt x="501" y="174"/>
                  <a:pt x="501" y="174"/>
                </a:cubicBezTo>
                <a:cubicBezTo>
                  <a:pt x="501" y="174"/>
                  <a:pt x="501" y="174"/>
                  <a:pt x="501" y="174"/>
                </a:cubicBezTo>
                <a:cubicBezTo>
                  <a:pt x="500" y="176"/>
                  <a:pt x="498" y="177"/>
                  <a:pt x="498" y="179"/>
                </a:cubicBezTo>
                <a:cubicBezTo>
                  <a:pt x="498" y="181"/>
                  <a:pt x="500" y="183"/>
                  <a:pt x="501" y="183"/>
                </a:cubicBezTo>
                <a:cubicBezTo>
                  <a:pt x="502" y="183"/>
                  <a:pt x="503" y="183"/>
                  <a:pt x="504" y="183"/>
                </a:cubicBezTo>
                <a:cubicBezTo>
                  <a:pt x="507" y="183"/>
                  <a:pt x="509" y="182"/>
                  <a:pt x="512" y="181"/>
                </a:cubicBezTo>
                <a:cubicBezTo>
                  <a:pt x="513" y="180"/>
                  <a:pt x="515" y="179"/>
                  <a:pt x="515" y="179"/>
                </a:cubicBezTo>
                <a:cubicBezTo>
                  <a:pt x="515" y="179"/>
                  <a:pt x="516" y="178"/>
                  <a:pt x="517" y="178"/>
                </a:cubicBezTo>
                <a:cubicBezTo>
                  <a:pt x="518" y="178"/>
                  <a:pt x="520" y="177"/>
                  <a:pt x="521" y="177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21" y="177"/>
                  <a:pt x="521" y="177"/>
                  <a:pt x="521" y="177"/>
                </a:cubicBezTo>
                <a:cubicBezTo>
                  <a:pt x="522" y="179"/>
                  <a:pt x="523" y="180"/>
                  <a:pt x="523" y="182"/>
                </a:cubicBezTo>
                <a:cubicBezTo>
                  <a:pt x="523" y="182"/>
                  <a:pt x="523" y="182"/>
                  <a:pt x="523" y="182"/>
                </a:cubicBezTo>
                <a:cubicBezTo>
                  <a:pt x="522" y="181"/>
                  <a:pt x="521" y="181"/>
                  <a:pt x="519" y="181"/>
                </a:cubicBezTo>
                <a:cubicBezTo>
                  <a:pt x="517" y="181"/>
                  <a:pt x="515" y="182"/>
                  <a:pt x="514" y="184"/>
                </a:cubicBezTo>
                <a:cubicBezTo>
                  <a:pt x="513" y="184"/>
                  <a:pt x="513" y="185"/>
                  <a:pt x="513" y="185"/>
                </a:cubicBezTo>
                <a:cubicBezTo>
                  <a:pt x="513" y="188"/>
                  <a:pt x="515" y="189"/>
                  <a:pt x="516" y="189"/>
                </a:cubicBezTo>
                <a:cubicBezTo>
                  <a:pt x="518" y="190"/>
                  <a:pt x="519" y="190"/>
                  <a:pt x="521" y="190"/>
                </a:cubicBezTo>
                <a:cubicBezTo>
                  <a:pt x="522" y="190"/>
                  <a:pt x="524" y="190"/>
                  <a:pt x="525" y="188"/>
                </a:cubicBezTo>
                <a:cubicBezTo>
                  <a:pt x="525" y="188"/>
                  <a:pt x="526" y="187"/>
                  <a:pt x="526" y="186"/>
                </a:cubicBezTo>
                <a:cubicBezTo>
                  <a:pt x="525" y="185"/>
                  <a:pt x="525" y="185"/>
                  <a:pt x="525" y="184"/>
                </a:cubicBezTo>
                <a:cubicBezTo>
                  <a:pt x="526" y="185"/>
                  <a:pt x="527" y="186"/>
                  <a:pt x="529" y="185"/>
                </a:cubicBezTo>
                <a:cubicBezTo>
                  <a:pt x="531" y="185"/>
                  <a:pt x="533" y="185"/>
                  <a:pt x="534" y="184"/>
                </a:cubicBezTo>
                <a:cubicBezTo>
                  <a:pt x="536" y="182"/>
                  <a:pt x="538" y="181"/>
                  <a:pt x="538" y="178"/>
                </a:cubicBezTo>
                <a:cubicBezTo>
                  <a:pt x="538" y="176"/>
                  <a:pt x="536" y="174"/>
                  <a:pt x="534" y="172"/>
                </a:cubicBezTo>
                <a:cubicBezTo>
                  <a:pt x="531" y="170"/>
                  <a:pt x="528" y="169"/>
                  <a:pt x="526" y="168"/>
                </a:cubicBezTo>
                <a:cubicBezTo>
                  <a:pt x="524" y="167"/>
                  <a:pt x="523" y="167"/>
                  <a:pt x="521" y="165"/>
                </a:cubicBezTo>
                <a:cubicBezTo>
                  <a:pt x="520" y="164"/>
                  <a:pt x="520" y="163"/>
                  <a:pt x="519" y="163"/>
                </a:cubicBezTo>
                <a:cubicBezTo>
                  <a:pt x="521" y="162"/>
                  <a:pt x="524" y="161"/>
                  <a:pt x="525" y="160"/>
                </a:cubicBezTo>
                <a:cubicBezTo>
                  <a:pt x="525" y="160"/>
                  <a:pt x="528" y="160"/>
                  <a:pt x="530" y="159"/>
                </a:cubicBezTo>
                <a:cubicBezTo>
                  <a:pt x="532" y="158"/>
                  <a:pt x="535" y="156"/>
                  <a:pt x="535" y="152"/>
                </a:cubicBezTo>
                <a:cubicBezTo>
                  <a:pt x="535" y="152"/>
                  <a:pt x="535" y="151"/>
                  <a:pt x="534" y="150"/>
                </a:cubicBezTo>
                <a:cubicBezTo>
                  <a:pt x="534" y="147"/>
                  <a:pt x="531" y="145"/>
                  <a:pt x="529" y="144"/>
                </a:cubicBezTo>
                <a:cubicBezTo>
                  <a:pt x="529" y="144"/>
                  <a:pt x="528" y="143"/>
                  <a:pt x="527" y="143"/>
                </a:cubicBezTo>
                <a:cubicBezTo>
                  <a:pt x="528" y="143"/>
                  <a:pt x="530" y="142"/>
                  <a:pt x="531" y="141"/>
                </a:cubicBezTo>
                <a:cubicBezTo>
                  <a:pt x="531" y="141"/>
                  <a:pt x="532" y="141"/>
                  <a:pt x="533" y="141"/>
                </a:cubicBezTo>
                <a:cubicBezTo>
                  <a:pt x="534" y="141"/>
                  <a:pt x="536" y="141"/>
                  <a:pt x="537" y="141"/>
                </a:cubicBezTo>
                <a:cubicBezTo>
                  <a:pt x="538" y="141"/>
                  <a:pt x="538" y="142"/>
                  <a:pt x="538" y="142"/>
                </a:cubicBezTo>
                <a:cubicBezTo>
                  <a:pt x="538" y="142"/>
                  <a:pt x="539" y="142"/>
                  <a:pt x="540" y="142"/>
                </a:cubicBezTo>
                <a:cubicBezTo>
                  <a:pt x="541" y="142"/>
                  <a:pt x="542" y="142"/>
                  <a:pt x="543" y="141"/>
                </a:cubicBezTo>
                <a:cubicBezTo>
                  <a:pt x="543" y="141"/>
                  <a:pt x="544" y="141"/>
                  <a:pt x="544" y="140"/>
                </a:cubicBezTo>
                <a:cubicBezTo>
                  <a:pt x="545" y="140"/>
                  <a:pt x="545" y="141"/>
                  <a:pt x="545" y="141"/>
                </a:cubicBezTo>
                <a:cubicBezTo>
                  <a:pt x="546" y="142"/>
                  <a:pt x="547" y="142"/>
                  <a:pt x="548" y="142"/>
                </a:cubicBezTo>
                <a:cubicBezTo>
                  <a:pt x="549" y="142"/>
                  <a:pt x="549" y="142"/>
                  <a:pt x="550" y="142"/>
                </a:cubicBezTo>
                <a:cubicBezTo>
                  <a:pt x="551" y="142"/>
                  <a:pt x="552" y="142"/>
                  <a:pt x="552" y="142"/>
                </a:cubicBezTo>
                <a:cubicBezTo>
                  <a:pt x="553" y="142"/>
                  <a:pt x="553" y="142"/>
                  <a:pt x="555" y="143"/>
                </a:cubicBezTo>
                <a:cubicBezTo>
                  <a:pt x="555" y="143"/>
                  <a:pt x="555" y="143"/>
                  <a:pt x="555" y="144"/>
                </a:cubicBezTo>
                <a:cubicBezTo>
                  <a:pt x="555" y="144"/>
                  <a:pt x="555" y="146"/>
                  <a:pt x="554" y="147"/>
                </a:cubicBezTo>
                <a:cubicBezTo>
                  <a:pt x="554" y="147"/>
                  <a:pt x="554" y="148"/>
                  <a:pt x="553" y="148"/>
                </a:cubicBezTo>
                <a:cubicBezTo>
                  <a:pt x="553" y="149"/>
                  <a:pt x="553" y="149"/>
                  <a:pt x="553" y="149"/>
                </a:cubicBezTo>
                <a:cubicBezTo>
                  <a:pt x="552" y="149"/>
                  <a:pt x="551" y="150"/>
                  <a:pt x="550" y="150"/>
                </a:cubicBezTo>
                <a:cubicBezTo>
                  <a:pt x="549" y="151"/>
                  <a:pt x="548" y="151"/>
                  <a:pt x="548" y="154"/>
                </a:cubicBezTo>
                <a:cubicBezTo>
                  <a:pt x="548" y="155"/>
                  <a:pt x="549" y="156"/>
                  <a:pt x="550" y="157"/>
                </a:cubicBezTo>
                <a:cubicBezTo>
                  <a:pt x="551" y="157"/>
                  <a:pt x="552" y="157"/>
                  <a:pt x="553" y="158"/>
                </a:cubicBezTo>
                <a:cubicBezTo>
                  <a:pt x="558" y="158"/>
                  <a:pt x="562" y="158"/>
                  <a:pt x="562" y="158"/>
                </a:cubicBezTo>
                <a:cubicBezTo>
                  <a:pt x="563" y="158"/>
                  <a:pt x="563" y="158"/>
                  <a:pt x="564" y="157"/>
                </a:cubicBezTo>
                <a:cubicBezTo>
                  <a:pt x="564" y="157"/>
                  <a:pt x="567" y="153"/>
                  <a:pt x="569" y="149"/>
                </a:cubicBezTo>
                <a:cubicBezTo>
                  <a:pt x="569" y="149"/>
                  <a:pt x="569" y="149"/>
                  <a:pt x="569" y="149"/>
                </a:cubicBezTo>
                <a:cubicBezTo>
                  <a:pt x="570" y="149"/>
                  <a:pt x="570" y="150"/>
                  <a:pt x="571" y="150"/>
                </a:cubicBezTo>
                <a:cubicBezTo>
                  <a:pt x="572" y="151"/>
                  <a:pt x="573" y="151"/>
                  <a:pt x="573" y="151"/>
                </a:cubicBezTo>
                <a:cubicBezTo>
                  <a:pt x="567" y="154"/>
                  <a:pt x="564" y="157"/>
                  <a:pt x="563" y="160"/>
                </a:cubicBezTo>
                <a:cubicBezTo>
                  <a:pt x="563" y="161"/>
                  <a:pt x="562" y="162"/>
                  <a:pt x="562" y="162"/>
                </a:cubicBezTo>
                <a:cubicBezTo>
                  <a:pt x="562" y="162"/>
                  <a:pt x="562" y="162"/>
                  <a:pt x="561" y="162"/>
                </a:cubicBezTo>
                <a:cubicBezTo>
                  <a:pt x="561" y="162"/>
                  <a:pt x="560" y="162"/>
                  <a:pt x="558" y="162"/>
                </a:cubicBezTo>
                <a:cubicBezTo>
                  <a:pt x="555" y="161"/>
                  <a:pt x="553" y="161"/>
                  <a:pt x="551" y="161"/>
                </a:cubicBezTo>
                <a:cubicBezTo>
                  <a:pt x="548" y="161"/>
                  <a:pt x="545" y="162"/>
                  <a:pt x="544" y="165"/>
                </a:cubicBezTo>
                <a:cubicBezTo>
                  <a:pt x="543" y="166"/>
                  <a:pt x="543" y="168"/>
                  <a:pt x="543" y="170"/>
                </a:cubicBezTo>
                <a:cubicBezTo>
                  <a:pt x="543" y="172"/>
                  <a:pt x="543" y="174"/>
                  <a:pt x="544" y="175"/>
                </a:cubicBezTo>
                <a:cubicBezTo>
                  <a:pt x="544" y="176"/>
                  <a:pt x="544" y="177"/>
                  <a:pt x="545" y="178"/>
                </a:cubicBezTo>
                <a:cubicBezTo>
                  <a:pt x="545" y="178"/>
                  <a:pt x="546" y="179"/>
                  <a:pt x="548" y="179"/>
                </a:cubicBezTo>
                <a:cubicBezTo>
                  <a:pt x="548" y="179"/>
                  <a:pt x="549" y="179"/>
                  <a:pt x="549" y="179"/>
                </a:cubicBezTo>
                <a:cubicBezTo>
                  <a:pt x="551" y="178"/>
                  <a:pt x="553" y="178"/>
                  <a:pt x="557" y="177"/>
                </a:cubicBezTo>
                <a:cubicBezTo>
                  <a:pt x="557" y="177"/>
                  <a:pt x="558" y="177"/>
                  <a:pt x="559" y="177"/>
                </a:cubicBezTo>
                <a:cubicBezTo>
                  <a:pt x="562" y="177"/>
                  <a:pt x="568" y="178"/>
                  <a:pt x="572" y="178"/>
                </a:cubicBezTo>
                <a:cubicBezTo>
                  <a:pt x="572" y="178"/>
                  <a:pt x="573" y="178"/>
                  <a:pt x="573" y="177"/>
                </a:cubicBezTo>
                <a:cubicBezTo>
                  <a:pt x="574" y="177"/>
                  <a:pt x="574" y="178"/>
                  <a:pt x="574" y="178"/>
                </a:cubicBezTo>
                <a:cubicBezTo>
                  <a:pt x="575" y="178"/>
                  <a:pt x="576" y="179"/>
                  <a:pt x="577" y="180"/>
                </a:cubicBezTo>
                <a:cubicBezTo>
                  <a:pt x="579" y="181"/>
                  <a:pt x="579" y="182"/>
                  <a:pt x="582" y="182"/>
                </a:cubicBezTo>
                <a:cubicBezTo>
                  <a:pt x="582" y="182"/>
                  <a:pt x="582" y="182"/>
                  <a:pt x="583" y="182"/>
                </a:cubicBezTo>
                <a:cubicBezTo>
                  <a:pt x="584" y="183"/>
                  <a:pt x="586" y="184"/>
                  <a:pt x="588" y="186"/>
                </a:cubicBezTo>
                <a:cubicBezTo>
                  <a:pt x="588" y="187"/>
                  <a:pt x="589" y="187"/>
                  <a:pt x="590" y="187"/>
                </a:cubicBezTo>
                <a:cubicBezTo>
                  <a:pt x="591" y="187"/>
                  <a:pt x="592" y="186"/>
                  <a:pt x="593" y="186"/>
                </a:cubicBezTo>
                <a:cubicBezTo>
                  <a:pt x="593" y="185"/>
                  <a:pt x="594" y="185"/>
                  <a:pt x="594" y="185"/>
                </a:cubicBezTo>
                <a:cubicBezTo>
                  <a:pt x="594" y="185"/>
                  <a:pt x="594" y="185"/>
                  <a:pt x="595" y="185"/>
                </a:cubicBezTo>
                <a:cubicBezTo>
                  <a:pt x="597" y="188"/>
                  <a:pt x="597" y="188"/>
                  <a:pt x="598" y="189"/>
                </a:cubicBezTo>
                <a:cubicBezTo>
                  <a:pt x="598" y="189"/>
                  <a:pt x="598" y="190"/>
                  <a:pt x="599" y="190"/>
                </a:cubicBezTo>
                <a:cubicBezTo>
                  <a:pt x="600" y="191"/>
                  <a:pt x="601" y="191"/>
                  <a:pt x="601" y="191"/>
                </a:cubicBezTo>
                <a:cubicBezTo>
                  <a:pt x="602" y="191"/>
                  <a:pt x="602" y="191"/>
                  <a:pt x="602" y="191"/>
                </a:cubicBezTo>
                <a:cubicBezTo>
                  <a:pt x="604" y="191"/>
                  <a:pt x="610" y="191"/>
                  <a:pt x="610" y="191"/>
                </a:cubicBezTo>
                <a:cubicBezTo>
                  <a:pt x="611" y="191"/>
                  <a:pt x="612" y="191"/>
                  <a:pt x="612" y="191"/>
                </a:cubicBezTo>
                <a:cubicBezTo>
                  <a:pt x="613" y="190"/>
                  <a:pt x="613" y="190"/>
                  <a:pt x="613" y="189"/>
                </a:cubicBezTo>
                <a:cubicBezTo>
                  <a:pt x="613" y="189"/>
                  <a:pt x="613" y="189"/>
                  <a:pt x="613" y="188"/>
                </a:cubicBezTo>
                <a:cubicBezTo>
                  <a:pt x="613" y="188"/>
                  <a:pt x="613" y="187"/>
                  <a:pt x="614" y="187"/>
                </a:cubicBezTo>
                <a:cubicBezTo>
                  <a:pt x="614" y="187"/>
                  <a:pt x="614" y="186"/>
                  <a:pt x="615" y="186"/>
                </a:cubicBezTo>
                <a:cubicBezTo>
                  <a:pt x="615" y="186"/>
                  <a:pt x="615" y="186"/>
                  <a:pt x="615" y="187"/>
                </a:cubicBezTo>
                <a:cubicBezTo>
                  <a:pt x="616" y="187"/>
                  <a:pt x="618" y="188"/>
                  <a:pt x="619" y="189"/>
                </a:cubicBezTo>
                <a:cubicBezTo>
                  <a:pt x="620" y="189"/>
                  <a:pt x="621" y="190"/>
                  <a:pt x="621" y="190"/>
                </a:cubicBezTo>
                <a:cubicBezTo>
                  <a:pt x="622" y="190"/>
                  <a:pt x="622" y="191"/>
                  <a:pt x="624" y="191"/>
                </a:cubicBezTo>
                <a:cubicBezTo>
                  <a:pt x="625" y="191"/>
                  <a:pt x="626" y="190"/>
                  <a:pt x="626" y="190"/>
                </a:cubicBezTo>
                <a:cubicBezTo>
                  <a:pt x="627" y="189"/>
                  <a:pt x="627" y="188"/>
                  <a:pt x="627" y="188"/>
                </a:cubicBezTo>
                <a:cubicBezTo>
                  <a:pt x="627" y="187"/>
                  <a:pt x="627" y="187"/>
                  <a:pt x="627" y="187"/>
                </a:cubicBezTo>
                <a:cubicBezTo>
                  <a:pt x="627" y="185"/>
                  <a:pt x="627" y="183"/>
                  <a:pt x="626" y="180"/>
                </a:cubicBezTo>
                <a:cubicBezTo>
                  <a:pt x="626" y="178"/>
                  <a:pt x="625" y="176"/>
                  <a:pt x="623" y="174"/>
                </a:cubicBezTo>
                <a:cubicBezTo>
                  <a:pt x="621" y="172"/>
                  <a:pt x="618" y="170"/>
                  <a:pt x="616" y="169"/>
                </a:cubicBezTo>
                <a:cubicBezTo>
                  <a:pt x="615" y="168"/>
                  <a:pt x="614" y="168"/>
                  <a:pt x="613" y="167"/>
                </a:cubicBezTo>
                <a:cubicBezTo>
                  <a:pt x="613" y="167"/>
                  <a:pt x="612" y="167"/>
                  <a:pt x="612" y="167"/>
                </a:cubicBezTo>
                <a:cubicBezTo>
                  <a:pt x="612" y="167"/>
                  <a:pt x="612" y="167"/>
                  <a:pt x="612" y="167"/>
                </a:cubicBezTo>
                <a:cubicBezTo>
                  <a:pt x="612" y="166"/>
                  <a:pt x="612" y="166"/>
                  <a:pt x="612" y="165"/>
                </a:cubicBezTo>
                <a:cubicBezTo>
                  <a:pt x="613" y="165"/>
                  <a:pt x="618" y="167"/>
                  <a:pt x="620" y="168"/>
                </a:cubicBezTo>
                <a:cubicBezTo>
                  <a:pt x="623" y="170"/>
                  <a:pt x="625" y="173"/>
                  <a:pt x="629" y="173"/>
                </a:cubicBezTo>
                <a:cubicBezTo>
                  <a:pt x="631" y="173"/>
                  <a:pt x="632" y="173"/>
                  <a:pt x="633" y="172"/>
                </a:cubicBezTo>
                <a:cubicBezTo>
                  <a:pt x="636" y="170"/>
                  <a:pt x="639" y="169"/>
                  <a:pt x="641" y="166"/>
                </a:cubicBezTo>
                <a:cubicBezTo>
                  <a:pt x="643" y="164"/>
                  <a:pt x="646" y="159"/>
                  <a:pt x="646" y="159"/>
                </a:cubicBezTo>
                <a:cubicBezTo>
                  <a:pt x="646" y="158"/>
                  <a:pt x="647" y="158"/>
                  <a:pt x="646" y="157"/>
                </a:cubicBezTo>
                <a:cubicBezTo>
                  <a:pt x="646" y="156"/>
                  <a:pt x="645" y="155"/>
                  <a:pt x="644" y="155"/>
                </a:cubicBezTo>
                <a:cubicBezTo>
                  <a:pt x="644" y="155"/>
                  <a:pt x="641" y="155"/>
                  <a:pt x="637" y="154"/>
                </a:cubicBezTo>
                <a:cubicBezTo>
                  <a:pt x="635" y="153"/>
                  <a:pt x="633" y="153"/>
                  <a:pt x="632" y="152"/>
                </a:cubicBezTo>
                <a:cubicBezTo>
                  <a:pt x="631" y="152"/>
                  <a:pt x="631" y="152"/>
                  <a:pt x="630" y="152"/>
                </a:cubicBezTo>
                <a:cubicBezTo>
                  <a:pt x="630" y="151"/>
                  <a:pt x="630" y="151"/>
                  <a:pt x="630" y="151"/>
                </a:cubicBezTo>
                <a:cubicBezTo>
                  <a:pt x="628" y="149"/>
                  <a:pt x="626" y="148"/>
                  <a:pt x="624" y="146"/>
                </a:cubicBezTo>
                <a:cubicBezTo>
                  <a:pt x="621" y="145"/>
                  <a:pt x="620" y="144"/>
                  <a:pt x="617" y="143"/>
                </a:cubicBezTo>
                <a:cubicBezTo>
                  <a:pt x="616" y="143"/>
                  <a:pt x="615" y="144"/>
                  <a:pt x="614" y="144"/>
                </a:cubicBezTo>
                <a:cubicBezTo>
                  <a:pt x="613" y="145"/>
                  <a:pt x="612" y="145"/>
                  <a:pt x="612" y="145"/>
                </a:cubicBezTo>
                <a:cubicBezTo>
                  <a:pt x="611" y="145"/>
                  <a:pt x="611" y="145"/>
                  <a:pt x="611" y="143"/>
                </a:cubicBezTo>
                <a:cubicBezTo>
                  <a:pt x="610" y="141"/>
                  <a:pt x="609" y="138"/>
                  <a:pt x="609" y="135"/>
                </a:cubicBezTo>
                <a:cubicBezTo>
                  <a:pt x="608" y="134"/>
                  <a:pt x="608" y="133"/>
                  <a:pt x="608" y="132"/>
                </a:cubicBezTo>
                <a:cubicBezTo>
                  <a:pt x="607" y="131"/>
                  <a:pt x="607" y="129"/>
                  <a:pt x="605" y="129"/>
                </a:cubicBezTo>
                <a:cubicBezTo>
                  <a:pt x="604" y="128"/>
                  <a:pt x="599" y="127"/>
                  <a:pt x="593" y="126"/>
                </a:cubicBezTo>
                <a:cubicBezTo>
                  <a:pt x="590" y="126"/>
                  <a:pt x="587" y="125"/>
                  <a:pt x="585" y="124"/>
                </a:cubicBezTo>
                <a:cubicBezTo>
                  <a:pt x="583" y="124"/>
                  <a:pt x="581" y="123"/>
                  <a:pt x="581" y="123"/>
                </a:cubicBezTo>
                <a:cubicBezTo>
                  <a:pt x="579" y="122"/>
                  <a:pt x="576" y="121"/>
                  <a:pt x="572" y="119"/>
                </a:cubicBezTo>
                <a:cubicBezTo>
                  <a:pt x="568" y="118"/>
                  <a:pt x="564" y="116"/>
                  <a:pt x="562" y="115"/>
                </a:cubicBezTo>
                <a:cubicBezTo>
                  <a:pt x="558" y="112"/>
                  <a:pt x="552" y="108"/>
                  <a:pt x="547" y="107"/>
                </a:cubicBezTo>
                <a:cubicBezTo>
                  <a:pt x="543" y="107"/>
                  <a:pt x="530" y="109"/>
                  <a:pt x="526" y="109"/>
                </a:cubicBezTo>
                <a:cubicBezTo>
                  <a:pt x="525" y="109"/>
                  <a:pt x="525" y="109"/>
                  <a:pt x="525" y="109"/>
                </a:cubicBezTo>
                <a:cubicBezTo>
                  <a:pt x="524" y="109"/>
                  <a:pt x="524" y="109"/>
                  <a:pt x="523" y="109"/>
                </a:cubicBezTo>
                <a:cubicBezTo>
                  <a:pt x="519" y="109"/>
                  <a:pt x="512" y="110"/>
                  <a:pt x="509" y="111"/>
                </a:cubicBezTo>
                <a:cubicBezTo>
                  <a:pt x="509" y="111"/>
                  <a:pt x="508" y="111"/>
                  <a:pt x="507" y="112"/>
                </a:cubicBezTo>
                <a:cubicBezTo>
                  <a:pt x="506" y="113"/>
                  <a:pt x="506" y="114"/>
                  <a:pt x="506" y="114"/>
                </a:cubicBezTo>
                <a:cubicBezTo>
                  <a:pt x="506" y="117"/>
                  <a:pt x="508" y="119"/>
                  <a:pt x="507" y="120"/>
                </a:cubicBezTo>
                <a:cubicBezTo>
                  <a:pt x="507" y="120"/>
                  <a:pt x="508" y="120"/>
                  <a:pt x="506" y="121"/>
                </a:cubicBezTo>
                <a:cubicBezTo>
                  <a:pt x="505" y="121"/>
                  <a:pt x="505" y="121"/>
                  <a:pt x="504" y="121"/>
                </a:cubicBezTo>
                <a:cubicBezTo>
                  <a:pt x="504" y="120"/>
                  <a:pt x="504" y="119"/>
                  <a:pt x="505" y="118"/>
                </a:cubicBezTo>
                <a:cubicBezTo>
                  <a:pt x="505" y="117"/>
                  <a:pt x="505" y="116"/>
                  <a:pt x="505" y="115"/>
                </a:cubicBezTo>
                <a:cubicBezTo>
                  <a:pt x="505" y="112"/>
                  <a:pt x="504" y="110"/>
                  <a:pt x="502" y="108"/>
                </a:cubicBezTo>
                <a:cubicBezTo>
                  <a:pt x="502" y="108"/>
                  <a:pt x="501" y="107"/>
                  <a:pt x="500" y="107"/>
                </a:cubicBezTo>
                <a:cubicBezTo>
                  <a:pt x="501" y="107"/>
                  <a:pt x="501" y="107"/>
                  <a:pt x="501" y="107"/>
                </a:cubicBezTo>
                <a:cubicBezTo>
                  <a:pt x="502" y="107"/>
                  <a:pt x="503" y="107"/>
                  <a:pt x="504" y="107"/>
                </a:cubicBezTo>
                <a:cubicBezTo>
                  <a:pt x="510" y="108"/>
                  <a:pt x="519" y="109"/>
                  <a:pt x="525" y="109"/>
                </a:cubicBezTo>
                <a:cubicBezTo>
                  <a:pt x="527" y="109"/>
                  <a:pt x="527" y="108"/>
                  <a:pt x="528" y="108"/>
                </a:cubicBezTo>
                <a:cubicBezTo>
                  <a:pt x="532" y="108"/>
                  <a:pt x="534" y="108"/>
                  <a:pt x="536" y="106"/>
                </a:cubicBezTo>
                <a:cubicBezTo>
                  <a:pt x="537" y="105"/>
                  <a:pt x="538" y="103"/>
                  <a:pt x="538" y="103"/>
                </a:cubicBezTo>
                <a:cubicBezTo>
                  <a:pt x="538" y="102"/>
                  <a:pt x="538" y="102"/>
                  <a:pt x="538" y="102"/>
                </a:cubicBezTo>
                <a:cubicBezTo>
                  <a:pt x="538" y="100"/>
                  <a:pt x="537" y="99"/>
                  <a:pt x="537" y="99"/>
                </a:cubicBezTo>
                <a:cubicBezTo>
                  <a:pt x="535" y="98"/>
                  <a:pt x="533" y="97"/>
                  <a:pt x="530" y="96"/>
                </a:cubicBezTo>
                <a:cubicBezTo>
                  <a:pt x="527" y="96"/>
                  <a:pt x="524" y="95"/>
                  <a:pt x="522" y="95"/>
                </a:cubicBezTo>
                <a:cubicBezTo>
                  <a:pt x="522" y="95"/>
                  <a:pt x="522" y="95"/>
                  <a:pt x="521" y="95"/>
                </a:cubicBezTo>
                <a:cubicBezTo>
                  <a:pt x="521" y="95"/>
                  <a:pt x="516" y="95"/>
                  <a:pt x="511" y="95"/>
                </a:cubicBezTo>
                <a:cubicBezTo>
                  <a:pt x="506" y="95"/>
                  <a:pt x="500" y="95"/>
                  <a:pt x="498" y="95"/>
                </a:cubicBezTo>
                <a:cubicBezTo>
                  <a:pt x="496" y="95"/>
                  <a:pt x="493" y="95"/>
                  <a:pt x="490" y="95"/>
                </a:cubicBezTo>
                <a:cubicBezTo>
                  <a:pt x="488" y="95"/>
                  <a:pt x="485" y="95"/>
                  <a:pt x="483" y="95"/>
                </a:cubicBezTo>
                <a:cubicBezTo>
                  <a:pt x="483" y="95"/>
                  <a:pt x="483" y="95"/>
                  <a:pt x="483" y="95"/>
                </a:cubicBezTo>
                <a:cubicBezTo>
                  <a:pt x="481" y="95"/>
                  <a:pt x="478" y="93"/>
                  <a:pt x="475" y="91"/>
                </a:cubicBezTo>
                <a:cubicBezTo>
                  <a:pt x="474" y="90"/>
                  <a:pt x="472" y="88"/>
                  <a:pt x="469" y="86"/>
                </a:cubicBezTo>
                <a:cubicBezTo>
                  <a:pt x="467" y="84"/>
                  <a:pt x="464" y="82"/>
                  <a:pt x="461" y="81"/>
                </a:cubicBezTo>
                <a:cubicBezTo>
                  <a:pt x="458" y="81"/>
                  <a:pt x="459" y="81"/>
                  <a:pt x="451" y="78"/>
                </a:cubicBezTo>
                <a:cubicBezTo>
                  <a:pt x="448" y="78"/>
                  <a:pt x="446" y="77"/>
                  <a:pt x="444" y="77"/>
                </a:cubicBezTo>
                <a:cubicBezTo>
                  <a:pt x="443" y="76"/>
                  <a:pt x="442" y="76"/>
                  <a:pt x="441" y="76"/>
                </a:cubicBezTo>
                <a:cubicBezTo>
                  <a:pt x="441" y="76"/>
                  <a:pt x="441" y="76"/>
                  <a:pt x="441" y="76"/>
                </a:cubicBezTo>
                <a:cubicBezTo>
                  <a:pt x="441" y="76"/>
                  <a:pt x="441" y="76"/>
                  <a:pt x="441" y="75"/>
                </a:cubicBezTo>
                <a:cubicBezTo>
                  <a:pt x="441" y="75"/>
                  <a:pt x="440" y="74"/>
                  <a:pt x="439" y="74"/>
                </a:cubicBezTo>
                <a:cubicBezTo>
                  <a:pt x="438" y="74"/>
                  <a:pt x="437" y="75"/>
                  <a:pt x="437" y="75"/>
                </a:cubicBezTo>
                <a:cubicBezTo>
                  <a:pt x="436" y="76"/>
                  <a:pt x="437" y="76"/>
                  <a:pt x="436" y="76"/>
                </a:cubicBezTo>
                <a:cubicBezTo>
                  <a:pt x="436" y="77"/>
                  <a:pt x="436" y="78"/>
                  <a:pt x="436" y="80"/>
                </a:cubicBezTo>
                <a:cubicBezTo>
                  <a:pt x="436" y="82"/>
                  <a:pt x="436" y="85"/>
                  <a:pt x="439" y="86"/>
                </a:cubicBezTo>
                <a:cubicBezTo>
                  <a:pt x="443" y="88"/>
                  <a:pt x="449" y="92"/>
                  <a:pt x="453" y="94"/>
                </a:cubicBezTo>
                <a:cubicBezTo>
                  <a:pt x="455" y="95"/>
                  <a:pt x="458" y="95"/>
                  <a:pt x="461" y="96"/>
                </a:cubicBezTo>
                <a:cubicBezTo>
                  <a:pt x="464" y="97"/>
                  <a:pt x="466" y="98"/>
                  <a:pt x="466" y="99"/>
                </a:cubicBezTo>
                <a:cubicBezTo>
                  <a:pt x="470" y="104"/>
                  <a:pt x="479" y="107"/>
                  <a:pt x="479" y="107"/>
                </a:cubicBezTo>
                <a:cubicBezTo>
                  <a:pt x="479" y="107"/>
                  <a:pt x="479" y="107"/>
                  <a:pt x="479" y="107"/>
                </a:cubicBezTo>
                <a:cubicBezTo>
                  <a:pt x="489" y="108"/>
                  <a:pt x="489" y="108"/>
                  <a:pt x="489" y="108"/>
                </a:cubicBezTo>
                <a:cubicBezTo>
                  <a:pt x="487" y="109"/>
                  <a:pt x="484" y="111"/>
                  <a:pt x="481" y="112"/>
                </a:cubicBezTo>
                <a:cubicBezTo>
                  <a:pt x="479" y="113"/>
                  <a:pt x="478" y="113"/>
                  <a:pt x="477" y="114"/>
                </a:cubicBezTo>
                <a:cubicBezTo>
                  <a:pt x="476" y="115"/>
                  <a:pt x="474" y="116"/>
                  <a:pt x="474" y="118"/>
                </a:cubicBezTo>
                <a:cubicBezTo>
                  <a:pt x="474" y="119"/>
                  <a:pt x="475" y="120"/>
                  <a:pt x="475" y="121"/>
                </a:cubicBezTo>
                <a:cubicBezTo>
                  <a:pt x="476" y="122"/>
                  <a:pt x="476" y="123"/>
                  <a:pt x="476" y="125"/>
                </a:cubicBezTo>
                <a:cubicBezTo>
                  <a:pt x="476" y="127"/>
                  <a:pt x="477" y="130"/>
                  <a:pt x="480" y="132"/>
                </a:cubicBezTo>
                <a:cubicBezTo>
                  <a:pt x="482" y="135"/>
                  <a:pt x="485" y="136"/>
                  <a:pt x="487" y="137"/>
                </a:cubicBezTo>
                <a:cubicBezTo>
                  <a:pt x="487" y="137"/>
                  <a:pt x="487" y="137"/>
                  <a:pt x="486" y="137"/>
                </a:cubicBezTo>
                <a:cubicBezTo>
                  <a:pt x="484" y="137"/>
                  <a:pt x="483" y="138"/>
                  <a:pt x="481" y="139"/>
                </a:cubicBezTo>
                <a:cubicBezTo>
                  <a:pt x="480" y="140"/>
                  <a:pt x="480" y="140"/>
                  <a:pt x="479" y="141"/>
                </a:cubicBezTo>
                <a:cubicBezTo>
                  <a:pt x="479" y="141"/>
                  <a:pt x="479" y="140"/>
                  <a:pt x="479" y="140"/>
                </a:cubicBezTo>
                <a:cubicBezTo>
                  <a:pt x="477" y="135"/>
                  <a:pt x="472" y="131"/>
                  <a:pt x="471" y="130"/>
                </a:cubicBezTo>
                <a:cubicBezTo>
                  <a:pt x="470" y="129"/>
                  <a:pt x="467" y="125"/>
                  <a:pt x="464" y="122"/>
                </a:cubicBezTo>
                <a:cubicBezTo>
                  <a:pt x="463" y="121"/>
                  <a:pt x="462" y="120"/>
                  <a:pt x="461" y="120"/>
                </a:cubicBezTo>
                <a:cubicBezTo>
                  <a:pt x="464" y="120"/>
                  <a:pt x="467" y="119"/>
                  <a:pt x="469" y="119"/>
                </a:cubicBezTo>
                <a:cubicBezTo>
                  <a:pt x="472" y="118"/>
                  <a:pt x="473" y="115"/>
                  <a:pt x="473" y="113"/>
                </a:cubicBezTo>
                <a:cubicBezTo>
                  <a:pt x="473" y="111"/>
                  <a:pt x="472" y="108"/>
                  <a:pt x="469" y="108"/>
                </a:cubicBezTo>
                <a:cubicBezTo>
                  <a:pt x="468" y="108"/>
                  <a:pt x="467" y="107"/>
                  <a:pt x="466" y="106"/>
                </a:cubicBezTo>
                <a:cubicBezTo>
                  <a:pt x="465" y="106"/>
                  <a:pt x="463" y="105"/>
                  <a:pt x="461" y="105"/>
                </a:cubicBezTo>
                <a:cubicBezTo>
                  <a:pt x="461" y="105"/>
                  <a:pt x="461" y="105"/>
                  <a:pt x="460" y="105"/>
                </a:cubicBezTo>
                <a:cubicBezTo>
                  <a:pt x="461" y="104"/>
                  <a:pt x="461" y="103"/>
                  <a:pt x="461" y="102"/>
                </a:cubicBezTo>
                <a:cubicBezTo>
                  <a:pt x="461" y="102"/>
                  <a:pt x="461" y="101"/>
                  <a:pt x="461" y="101"/>
                </a:cubicBezTo>
                <a:cubicBezTo>
                  <a:pt x="459" y="97"/>
                  <a:pt x="455" y="95"/>
                  <a:pt x="452" y="95"/>
                </a:cubicBezTo>
                <a:cubicBezTo>
                  <a:pt x="449" y="95"/>
                  <a:pt x="446" y="96"/>
                  <a:pt x="445" y="99"/>
                </a:cubicBezTo>
                <a:cubicBezTo>
                  <a:pt x="445" y="100"/>
                  <a:pt x="445" y="100"/>
                  <a:pt x="445" y="101"/>
                </a:cubicBezTo>
                <a:cubicBezTo>
                  <a:pt x="445" y="104"/>
                  <a:pt x="447" y="105"/>
                  <a:pt x="449" y="106"/>
                </a:cubicBezTo>
                <a:cubicBezTo>
                  <a:pt x="451" y="106"/>
                  <a:pt x="453" y="107"/>
                  <a:pt x="455" y="107"/>
                </a:cubicBezTo>
                <a:cubicBezTo>
                  <a:pt x="455" y="107"/>
                  <a:pt x="455" y="107"/>
                  <a:pt x="455" y="107"/>
                </a:cubicBezTo>
                <a:cubicBezTo>
                  <a:pt x="454" y="107"/>
                  <a:pt x="453" y="108"/>
                  <a:pt x="452" y="109"/>
                </a:cubicBezTo>
                <a:cubicBezTo>
                  <a:pt x="450" y="110"/>
                  <a:pt x="449" y="111"/>
                  <a:pt x="448" y="112"/>
                </a:cubicBezTo>
                <a:cubicBezTo>
                  <a:pt x="447" y="113"/>
                  <a:pt x="446" y="114"/>
                  <a:pt x="446" y="116"/>
                </a:cubicBezTo>
                <a:cubicBezTo>
                  <a:pt x="446" y="116"/>
                  <a:pt x="446" y="117"/>
                  <a:pt x="446" y="117"/>
                </a:cubicBezTo>
                <a:cubicBezTo>
                  <a:pt x="447" y="119"/>
                  <a:pt x="449" y="121"/>
                  <a:pt x="452" y="121"/>
                </a:cubicBezTo>
                <a:cubicBezTo>
                  <a:pt x="452" y="122"/>
                  <a:pt x="451" y="123"/>
                  <a:pt x="451" y="124"/>
                </a:cubicBezTo>
                <a:cubicBezTo>
                  <a:pt x="451" y="124"/>
                  <a:pt x="451" y="125"/>
                  <a:pt x="451" y="125"/>
                </a:cubicBezTo>
                <a:cubicBezTo>
                  <a:pt x="451" y="129"/>
                  <a:pt x="452" y="132"/>
                  <a:pt x="454" y="136"/>
                </a:cubicBezTo>
                <a:cubicBezTo>
                  <a:pt x="455" y="139"/>
                  <a:pt x="456" y="143"/>
                  <a:pt x="456" y="146"/>
                </a:cubicBezTo>
                <a:cubicBezTo>
                  <a:pt x="456" y="147"/>
                  <a:pt x="456" y="148"/>
                  <a:pt x="456" y="148"/>
                </a:cubicBezTo>
                <a:cubicBezTo>
                  <a:pt x="453" y="149"/>
                  <a:pt x="452" y="149"/>
                  <a:pt x="449" y="150"/>
                </a:cubicBezTo>
                <a:cubicBezTo>
                  <a:pt x="449" y="150"/>
                  <a:pt x="448" y="150"/>
                  <a:pt x="448" y="150"/>
                </a:cubicBezTo>
                <a:cubicBezTo>
                  <a:pt x="448" y="150"/>
                  <a:pt x="448" y="150"/>
                  <a:pt x="448" y="150"/>
                </a:cubicBezTo>
                <a:cubicBezTo>
                  <a:pt x="448" y="150"/>
                  <a:pt x="448" y="150"/>
                  <a:pt x="448" y="149"/>
                </a:cubicBezTo>
                <a:cubicBezTo>
                  <a:pt x="448" y="149"/>
                  <a:pt x="447" y="148"/>
                  <a:pt x="447" y="146"/>
                </a:cubicBezTo>
                <a:cubicBezTo>
                  <a:pt x="447" y="143"/>
                  <a:pt x="447" y="139"/>
                  <a:pt x="447" y="138"/>
                </a:cubicBezTo>
                <a:cubicBezTo>
                  <a:pt x="447" y="138"/>
                  <a:pt x="447" y="137"/>
                  <a:pt x="447" y="137"/>
                </a:cubicBezTo>
                <a:cubicBezTo>
                  <a:pt x="447" y="137"/>
                  <a:pt x="447" y="137"/>
                  <a:pt x="447" y="137"/>
                </a:cubicBezTo>
                <a:cubicBezTo>
                  <a:pt x="447" y="137"/>
                  <a:pt x="447" y="137"/>
                  <a:pt x="447" y="136"/>
                </a:cubicBezTo>
                <a:cubicBezTo>
                  <a:pt x="447" y="135"/>
                  <a:pt x="446" y="134"/>
                  <a:pt x="446" y="133"/>
                </a:cubicBezTo>
                <a:cubicBezTo>
                  <a:pt x="445" y="133"/>
                  <a:pt x="445" y="133"/>
                  <a:pt x="444" y="133"/>
                </a:cubicBezTo>
                <a:cubicBezTo>
                  <a:pt x="442" y="133"/>
                  <a:pt x="441" y="134"/>
                  <a:pt x="438" y="134"/>
                </a:cubicBezTo>
                <a:cubicBezTo>
                  <a:pt x="438" y="134"/>
                  <a:pt x="437" y="134"/>
                  <a:pt x="436" y="134"/>
                </a:cubicBezTo>
                <a:cubicBezTo>
                  <a:pt x="436" y="134"/>
                  <a:pt x="435" y="133"/>
                  <a:pt x="434" y="133"/>
                </a:cubicBezTo>
                <a:cubicBezTo>
                  <a:pt x="432" y="133"/>
                  <a:pt x="431" y="134"/>
                  <a:pt x="430" y="134"/>
                </a:cubicBezTo>
                <a:cubicBezTo>
                  <a:pt x="429" y="135"/>
                  <a:pt x="427" y="136"/>
                  <a:pt x="427" y="138"/>
                </a:cubicBezTo>
                <a:cubicBezTo>
                  <a:pt x="427" y="141"/>
                  <a:pt x="429" y="142"/>
                  <a:pt x="431" y="143"/>
                </a:cubicBezTo>
                <a:cubicBezTo>
                  <a:pt x="433" y="143"/>
                  <a:pt x="434" y="145"/>
                  <a:pt x="434" y="146"/>
                </a:cubicBezTo>
                <a:cubicBezTo>
                  <a:pt x="434" y="147"/>
                  <a:pt x="433" y="148"/>
                  <a:pt x="433" y="148"/>
                </a:cubicBezTo>
                <a:cubicBezTo>
                  <a:pt x="432" y="148"/>
                  <a:pt x="429" y="149"/>
                  <a:pt x="426" y="149"/>
                </a:cubicBezTo>
                <a:cubicBezTo>
                  <a:pt x="420" y="149"/>
                  <a:pt x="412" y="148"/>
                  <a:pt x="408" y="148"/>
                </a:cubicBezTo>
                <a:cubicBezTo>
                  <a:pt x="405" y="148"/>
                  <a:pt x="402" y="148"/>
                  <a:pt x="399" y="148"/>
                </a:cubicBezTo>
                <a:cubicBezTo>
                  <a:pt x="398" y="148"/>
                  <a:pt x="397" y="148"/>
                  <a:pt x="396" y="148"/>
                </a:cubicBezTo>
                <a:cubicBezTo>
                  <a:pt x="396" y="148"/>
                  <a:pt x="396" y="148"/>
                  <a:pt x="396" y="148"/>
                </a:cubicBezTo>
                <a:cubicBezTo>
                  <a:pt x="396" y="148"/>
                  <a:pt x="396" y="148"/>
                  <a:pt x="396" y="148"/>
                </a:cubicBezTo>
                <a:cubicBezTo>
                  <a:pt x="396" y="148"/>
                  <a:pt x="396" y="148"/>
                  <a:pt x="396" y="147"/>
                </a:cubicBezTo>
                <a:cubicBezTo>
                  <a:pt x="397" y="147"/>
                  <a:pt x="400" y="145"/>
                  <a:pt x="401" y="146"/>
                </a:cubicBezTo>
                <a:cubicBezTo>
                  <a:pt x="403" y="146"/>
                  <a:pt x="403" y="146"/>
                  <a:pt x="403" y="146"/>
                </a:cubicBezTo>
                <a:cubicBezTo>
                  <a:pt x="407" y="145"/>
                  <a:pt x="416" y="145"/>
                  <a:pt x="420" y="139"/>
                </a:cubicBezTo>
                <a:cubicBezTo>
                  <a:pt x="421" y="137"/>
                  <a:pt x="422" y="136"/>
                  <a:pt x="422" y="134"/>
                </a:cubicBezTo>
                <a:cubicBezTo>
                  <a:pt x="422" y="131"/>
                  <a:pt x="419" y="129"/>
                  <a:pt x="416" y="128"/>
                </a:cubicBezTo>
                <a:cubicBezTo>
                  <a:pt x="414" y="128"/>
                  <a:pt x="411" y="127"/>
                  <a:pt x="410" y="127"/>
                </a:cubicBezTo>
                <a:cubicBezTo>
                  <a:pt x="407" y="127"/>
                  <a:pt x="405" y="126"/>
                  <a:pt x="401" y="121"/>
                </a:cubicBezTo>
                <a:cubicBezTo>
                  <a:pt x="400" y="121"/>
                  <a:pt x="400" y="120"/>
                  <a:pt x="400" y="120"/>
                </a:cubicBezTo>
                <a:cubicBezTo>
                  <a:pt x="400" y="119"/>
                  <a:pt x="400" y="118"/>
                  <a:pt x="401" y="117"/>
                </a:cubicBezTo>
                <a:cubicBezTo>
                  <a:pt x="402" y="116"/>
                  <a:pt x="403" y="115"/>
                  <a:pt x="403" y="113"/>
                </a:cubicBezTo>
                <a:cubicBezTo>
                  <a:pt x="403" y="112"/>
                  <a:pt x="403" y="112"/>
                  <a:pt x="403" y="111"/>
                </a:cubicBezTo>
                <a:cubicBezTo>
                  <a:pt x="403" y="111"/>
                  <a:pt x="402" y="110"/>
                  <a:pt x="402" y="110"/>
                </a:cubicBezTo>
                <a:cubicBezTo>
                  <a:pt x="402" y="110"/>
                  <a:pt x="402" y="110"/>
                  <a:pt x="402" y="110"/>
                </a:cubicBezTo>
                <a:cubicBezTo>
                  <a:pt x="402" y="110"/>
                  <a:pt x="403" y="110"/>
                  <a:pt x="403" y="110"/>
                </a:cubicBezTo>
                <a:cubicBezTo>
                  <a:pt x="406" y="108"/>
                  <a:pt x="407" y="106"/>
                  <a:pt x="408" y="104"/>
                </a:cubicBezTo>
                <a:cubicBezTo>
                  <a:pt x="408" y="103"/>
                  <a:pt x="409" y="102"/>
                  <a:pt x="409" y="102"/>
                </a:cubicBezTo>
                <a:cubicBezTo>
                  <a:pt x="409" y="102"/>
                  <a:pt x="409" y="102"/>
                  <a:pt x="409" y="102"/>
                </a:cubicBezTo>
                <a:cubicBezTo>
                  <a:pt x="411" y="101"/>
                  <a:pt x="414" y="101"/>
                  <a:pt x="416" y="101"/>
                </a:cubicBezTo>
                <a:cubicBezTo>
                  <a:pt x="417" y="101"/>
                  <a:pt x="418" y="101"/>
                  <a:pt x="419" y="101"/>
                </a:cubicBezTo>
                <a:cubicBezTo>
                  <a:pt x="419" y="101"/>
                  <a:pt x="419" y="101"/>
                  <a:pt x="419" y="101"/>
                </a:cubicBezTo>
                <a:cubicBezTo>
                  <a:pt x="420" y="103"/>
                  <a:pt x="420" y="104"/>
                  <a:pt x="421" y="104"/>
                </a:cubicBezTo>
                <a:cubicBezTo>
                  <a:pt x="421" y="105"/>
                  <a:pt x="423" y="106"/>
                  <a:pt x="424" y="106"/>
                </a:cubicBezTo>
                <a:cubicBezTo>
                  <a:pt x="425" y="106"/>
                  <a:pt x="425" y="106"/>
                  <a:pt x="426" y="106"/>
                </a:cubicBezTo>
                <a:cubicBezTo>
                  <a:pt x="427" y="106"/>
                  <a:pt x="427" y="106"/>
                  <a:pt x="427" y="106"/>
                </a:cubicBezTo>
                <a:cubicBezTo>
                  <a:pt x="428" y="106"/>
                  <a:pt x="428" y="106"/>
                  <a:pt x="428" y="106"/>
                </a:cubicBezTo>
                <a:cubicBezTo>
                  <a:pt x="431" y="106"/>
                  <a:pt x="434" y="104"/>
                  <a:pt x="435" y="102"/>
                </a:cubicBezTo>
                <a:cubicBezTo>
                  <a:pt x="437" y="100"/>
                  <a:pt x="438" y="98"/>
                  <a:pt x="438" y="96"/>
                </a:cubicBezTo>
                <a:cubicBezTo>
                  <a:pt x="438" y="96"/>
                  <a:pt x="438" y="96"/>
                  <a:pt x="438" y="96"/>
                </a:cubicBezTo>
                <a:cubicBezTo>
                  <a:pt x="438" y="92"/>
                  <a:pt x="435" y="89"/>
                  <a:pt x="429" y="89"/>
                </a:cubicBezTo>
                <a:cubicBezTo>
                  <a:pt x="429" y="89"/>
                  <a:pt x="428" y="89"/>
                  <a:pt x="427" y="89"/>
                </a:cubicBezTo>
                <a:cubicBezTo>
                  <a:pt x="426" y="89"/>
                  <a:pt x="425" y="89"/>
                  <a:pt x="423" y="89"/>
                </a:cubicBezTo>
                <a:cubicBezTo>
                  <a:pt x="420" y="89"/>
                  <a:pt x="415" y="89"/>
                  <a:pt x="411" y="89"/>
                </a:cubicBezTo>
                <a:cubicBezTo>
                  <a:pt x="409" y="89"/>
                  <a:pt x="406" y="89"/>
                  <a:pt x="404" y="89"/>
                </a:cubicBezTo>
                <a:cubicBezTo>
                  <a:pt x="402" y="89"/>
                  <a:pt x="401" y="89"/>
                  <a:pt x="399" y="91"/>
                </a:cubicBezTo>
                <a:cubicBezTo>
                  <a:pt x="399" y="91"/>
                  <a:pt x="399" y="91"/>
                  <a:pt x="399" y="91"/>
                </a:cubicBezTo>
                <a:cubicBezTo>
                  <a:pt x="397" y="93"/>
                  <a:pt x="397" y="95"/>
                  <a:pt x="397" y="97"/>
                </a:cubicBezTo>
                <a:cubicBezTo>
                  <a:pt x="397" y="99"/>
                  <a:pt x="397" y="101"/>
                  <a:pt x="397" y="102"/>
                </a:cubicBezTo>
                <a:cubicBezTo>
                  <a:pt x="397" y="103"/>
                  <a:pt x="397" y="104"/>
                  <a:pt x="397" y="105"/>
                </a:cubicBezTo>
                <a:cubicBezTo>
                  <a:pt x="397" y="106"/>
                  <a:pt x="397" y="107"/>
                  <a:pt x="398" y="108"/>
                </a:cubicBezTo>
                <a:cubicBezTo>
                  <a:pt x="398" y="108"/>
                  <a:pt x="398" y="108"/>
                  <a:pt x="399" y="109"/>
                </a:cubicBezTo>
                <a:cubicBezTo>
                  <a:pt x="398" y="109"/>
                  <a:pt x="398" y="109"/>
                  <a:pt x="398" y="109"/>
                </a:cubicBezTo>
                <a:cubicBezTo>
                  <a:pt x="395" y="109"/>
                  <a:pt x="393" y="109"/>
                  <a:pt x="391" y="109"/>
                </a:cubicBezTo>
                <a:cubicBezTo>
                  <a:pt x="391" y="109"/>
                  <a:pt x="391" y="109"/>
                  <a:pt x="391" y="109"/>
                </a:cubicBezTo>
                <a:cubicBezTo>
                  <a:pt x="391" y="109"/>
                  <a:pt x="391" y="109"/>
                  <a:pt x="392" y="108"/>
                </a:cubicBezTo>
                <a:cubicBezTo>
                  <a:pt x="393" y="107"/>
                  <a:pt x="394" y="106"/>
                  <a:pt x="395" y="104"/>
                </a:cubicBezTo>
                <a:cubicBezTo>
                  <a:pt x="395" y="102"/>
                  <a:pt x="396" y="95"/>
                  <a:pt x="396" y="95"/>
                </a:cubicBezTo>
                <a:cubicBezTo>
                  <a:pt x="397" y="94"/>
                  <a:pt x="396" y="94"/>
                  <a:pt x="396" y="93"/>
                </a:cubicBezTo>
                <a:cubicBezTo>
                  <a:pt x="396" y="93"/>
                  <a:pt x="395" y="89"/>
                  <a:pt x="391" y="89"/>
                </a:cubicBezTo>
                <a:cubicBezTo>
                  <a:pt x="390" y="89"/>
                  <a:pt x="389" y="89"/>
                  <a:pt x="388" y="90"/>
                </a:cubicBezTo>
                <a:cubicBezTo>
                  <a:pt x="385" y="91"/>
                  <a:pt x="384" y="92"/>
                  <a:pt x="384" y="92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383" y="92"/>
                  <a:pt x="383" y="92"/>
                  <a:pt x="383" y="92"/>
                </a:cubicBezTo>
                <a:cubicBezTo>
                  <a:pt x="382" y="92"/>
                  <a:pt x="382" y="90"/>
                  <a:pt x="381" y="89"/>
                </a:cubicBezTo>
                <a:cubicBezTo>
                  <a:pt x="380" y="88"/>
                  <a:pt x="378" y="86"/>
                  <a:pt x="375" y="86"/>
                </a:cubicBezTo>
                <a:cubicBezTo>
                  <a:pt x="375" y="86"/>
                  <a:pt x="374" y="86"/>
                  <a:pt x="373" y="86"/>
                </a:cubicBezTo>
                <a:cubicBezTo>
                  <a:pt x="367" y="87"/>
                  <a:pt x="365" y="92"/>
                  <a:pt x="365" y="93"/>
                </a:cubicBezTo>
                <a:cubicBezTo>
                  <a:pt x="364" y="93"/>
                  <a:pt x="362" y="94"/>
                  <a:pt x="361" y="94"/>
                </a:cubicBezTo>
                <a:cubicBezTo>
                  <a:pt x="361" y="94"/>
                  <a:pt x="361" y="94"/>
                  <a:pt x="361" y="94"/>
                </a:cubicBezTo>
                <a:cubicBezTo>
                  <a:pt x="360" y="93"/>
                  <a:pt x="353" y="89"/>
                  <a:pt x="353" y="89"/>
                </a:cubicBezTo>
                <a:cubicBezTo>
                  <a:pt x="353" y="88"/>
                  <a:pt x="352" y="88"/>
                  <a:pt x="352" y="88"/>
                </a:cubicBezTo>
                <a:cubicBezTo>
                  <a:pt x="355" y="88"/>
                  <a:pt x="358" y="87"/>
                  <a:pt x="360" y="87"/>
                </a:cubicBezTo>
                <a:cubicBezTo>
                  <a:pt x="360" y="87"/>
                  <a:pt x="360" y="87"/>
                  <a:pt x="360" y="87"/>
                </a:cubicBezTo>
                <a:cubicBezTo>
                  <a:pt x="362" y="88"/>
                  <a:pt x="363" y="88"/>
                  <a:pt x="364" y="88"/>
                </a:cubicBezTo>
                <a:cubicBezTo>
                  <a:pt x="366" y="88"/>
                  <a:pt x="367" y="88"/>
                  <a:pt x="368" y="87"/>
                </a:cubicBezTo>
                <a:cubicBezTo>
                  <a:pt x="369" y="87"/>
                  <a:pt x="371" y="86"/>
                  <a:pt x="371" y="84"/>
                </a:cubicBezTo>
                <a:cubicBezTo>
                  <a:pt x="371" y="83"/>
                  <a:pt x="371" y="83"/>
                  <a:pt x="371" y="83"/>
                </a:cubicBezTo>
                <a:cubicBezTo>
                  <a:pt x="371" y="83"/>
                  <a:pt x="371" y="83"/>
                  <a:pt x="371" y="83"/>
                </a:cubicBezTo>
                <a:cubicBezTo>
                  <a:pt x="371" y="82"/>
                  <a:pt x="371" y="80"/>
                  <a:pt x="371" y="78"/>
                </a:cubicBezTo>
                <a:cubicBezTo>
                  <a:pt x="371" y="77"/>
                  <a:pt x="371" y="75"/>
                  <a:pt x="370" y="74"/>
                </a:cubicBezTo>
                <a:cubicBezTo>
                  <a:pt x="370" y="73"/>
                  <a:pt x="368" y="71"/>
                  <a:pt x="367" y="71"/>
                </a:cubicBezTo>
                <a:cubicBezTo>
                  <a:pt x="366" y="71"/>
                  <a:pt x="366" y="71"/>
                  <a:pt x="366" y="71"/>
                </a:cubicBezTo>
                <a:cubicBezTo>
                  <a:pt x="360" y="71"/>
                  <a:pt x="356" y="76"/>
                  <a:pt x="351" y="78"/>
                </a:cubicBezTo>
                <a:cubicBezTo>
                  <a:pt x="348" y="79"/>
                  <a:pt x="346" y="81"/>
                  <a:pt x="346" y="83"/>
                </a:cubicBezTo>
                <a:cubicBezTo>
                  <a:pt x="346" y="85"/>
                  <a:pt x="348" y="87"/>
                  <a:pt x="350" y="88"/>
                </a:cubicBezTo>
                <a:cubicBezTo>
                  <a:pt x="348" y="88"/>
                  <a:pt x="346" y="88"/>
                  <a:pt x="344" y="88"/>
                </a:cubicBezTo>
                <a:cubicBezTo>
                  <a:pt x="342" y="87"/>
                  <a:pt x="340" y="87"/>
                  <a:pt x="339" y="87"/>
                </a:cubicBezTo>
                <a:cubicBezTo>
                  <a:pt x="338" y="87"/>
                  <a:pt x="338" y="86"/>
                  <a:pt x="338" y="86"/>
                </a:cubicBezTo>
                <a:cubicBezTo>
                  <a:pt x="337" y="83"/>
                  <a:pt x="333" y="80"/>
                  <a:pt x="327" y="80"/>
                </a:cubicBezTo>
                <a:cubicBezTo>
                  <a:pt x="327" y="80"/>
                  <a:pt x="326" y="80"/>
                  <a:pt x="325" y="80"/>
                </a:cubicBezTo>
                <a:cubicBezTo>
                  <a:pt x="321" y="80"/>
                  <a:pt x="316" y="82"/>
                  <a:pt x="312" y="83"/>
                </a:cubicBezTo>
                <a:cubicBezTo>
                  <a:pt x="310" y="84"/>
                  <a:pt x="308" y="84"/>
                  <a:pt x="307" y="85"/>
                </a:cubicBezTo>
                <a:cubicBezTo>
                  <a:pt x="306" y="85"/>
                  <a:pt x="305" y="85"/>
                  <a:pt x="305" y="85"/>
                </a:cubicBezTo>
                <a:cubicBezTo>
                  <a:pt x="305" y="86"/>
                  <a:pt x="305" y="86"/>
                  <a:pt x="304" y="86"/>
                </a:cubicBezTo>
                <a:cubicBezTo>
                  <a:pt x="304" y="86"/>
                  <a:pt x="303" y="86"/>
                  <a:pt x="302" y="86"/>
                </a:cubicBezTo>
                <a:cubicBezTo>
                  <a:pt x="302" y="87"/>
                  <a:pt x="301" y="88"/>
                  <a:pt x="301" y="89"/>
                </a:cubicBezTo>
                <a:cubicBezTo>
                  <a:pt x="301" y="89"/>
                  <a:pt x="302" y="90"/>
                  <a:pt x="302" y="90"/>
                </a:cubicBezTo>
                <a:cubicBezTo>
                  <a:pt x="301" y="90"/>
                  <a:pt x="300" y="90"/>
                  <a:pt x="299" y="91"/>
                </a:cubicBezTo>
                <a:cubicBezTo>
                  <a:pt x="297" y="91"/>
                  <a:pt x="296" y="93"/>
                  <a:pt x="295" y="95"/>
                </a:cubicBezTo>
                <a:cubicBezTo>
                  <a:pt x="295" y="95"/>
                  <a:pt x="295" y="96"/>
                  <a:pt x="295" y="96"/>
                </a:cubicBezTo>
                <a:cubicBezTo>
                  <a:pt x="295" y="97"/>
                  <a:pt x="296" y="99"/>
                  <a:pt x="296" y="99"/>
                </a:cubicBezTo>
                <a:cubicBezTo>
                  <a:pt x="299" y="101"/>
                  <a:pt x="301" y="100"/>
                  <a:pt x="304" y="100"/>
                </a:cubicBezTo>
                <a:cubicBezTo>
                  <a:pt x="304" y="100"/>
                  <a:pt x="304" y="100"/>
                  <a:pt x="304" y="100"/>
                </a:cubicBezTo>
                <a:cubicBezTo>
                  <a:pt x="307" y="100"/>
                  <a:pt x="309" y="100"/>
                  <a:pt x="312" y="100"/>
                </a:cubicBezTo>
                <a:cubicBezTo>
                  <a:pt x="314" y="100"/>
                  <a:pt x="316" y="100"/>
                  <a:pt x="318" y="99"/>
                </a:cubicBezTo>
                <a:cubicBezTo>
                  <a:pt x="319" y="99"/>
                  <a:pt x="323" y="97"/>
                  <a:pt x="326" y="97"/>
                </a:cubicBezTo>
                <a:cubicBezTo>
                  <a:pt x="326" y="97"/>
                  <a:pt x="326" y="97"/>
                  <a:pt x="326" y="97"/>
                </a:cubicBezTo>
                <a:cubicBezTo>
                  <a:pt x="326" y="98"/>
                  <a:pt x="326" y="100"/>
                  <a:pt x="327" y="101"/>
                </a:cubicBezTo>
                <a:cubicBezTo>
                  <a:pt x="326" y="101"/>
                  <a:pt x="326" y="101"/>
                  <a:pt x="326" y="101"/>
                </a:cubicBezTo>
                <a:cubicBezTo>
                  <a:pt x="326" y="101"/>
                  <a:pt x="325" y="101"/>
                  <a:pt x="325" y="101"/>
                </a:cubicBezTo>
                <a:cubicBezTo>
                  <a:pt x="322" y="100"/>
                  <a:pt x="320" y="102"/>
                  <a:pt x="318" y="102"/>
                </a:cubicBezTo>
                <a:cubicBezTo>
                  <a:pt x="317" y="103"/>
                  <a:pt x="317" y="104"/>
                  <a:pt x="315" y="104"/>
                </a:cubicBezTo>
                <a:cubicBezTo>
                  <a:pt x="315" y="104"/>
                  <a:pt x="314" y="104"/>
                  <a:pt x="313" y="103"/>
                </a:cubicBezTo>
                <a:cubicBezTo>
                  <a:pt x="312" y="103"/>
                  <a:pt x="310" y="103"/>
                  <a:pt x="309" y="103"/>
                </a:cubicBezTo>
                <a:cubicBezTo>
                  <a:pt x="305" y="103"/>
                  <a:pt x="303" y="104"/>
                  <a:pt x="300" y="104"/>
                </a:cubicBezTo>
                <a:cubicBezTo>
                  <a:pt x="300" y="104"/>
                  <a:pt x="299" y="104"/>
                  <a:pt x="298" y="103"/>
                </a:cubicBezTo>
                <a:cubicBezTo>
                  <a:pt x="296" y="103"/>
                  <a:pt x="294" y="103"/>
                  <a:pt x="292" y="103"/>
                </a:cubicBezTo>
                <a:cubicBezTo>
                  <a:pt x="290" y="103"/>
                  <a:pt x="289" y="103"/>
                  <a:pt x="287" y="104"/>
                </a:cubicBezTo>
                <a:cubicBezTo>
                  <a:pt x="286" y="105"/>
                  <a:pt x="285" y="107"/>
                  <a:pt x="284" y="108"/>
                </a:cubicBezTo>
                <a:cubicBezTo>
                  <a:pt x="284" y="110"/>
                  <a:pt x="283" y="113"/>
                  <a:pt x="282" y="115"/>
                </a:cubicBezTo>
                <a:cubicBezTo>
                  <a:pt x="282" y="116"/>
                  <a:pt x="282" y="116"/>
                  <a:pt x="281" y="117"/>
                </a:cubicBezTo>
                <a:cubicBezTo>
                  <a:pt x="281" y="117"/>
                  <a:pt x="281" y="117"/>
                  <a:pt x="281" y="117"/>
                </a:cubicBezTo>
                <a:cubicBezTo>
                  <a:pt x="280" y="117"/>
                  <a:pt x="279" y="118"/>
                  <a:pt x="278" y="118"/>
                </a:cubicBezTo>
                <a:cubicBezTo>
                  <a:pt x="277" y="119"/>
                  <a:pt x="276" y="120"/>
                  <a:pt x="276" y="122"/>
                </a:cubicBezTo>
                <a:cubicBezTo>
                  <a:pt x="276" y="124"/>
                  <a:pt x="277" y="125"/>
                  <a:pt x="278" y="126"/>
                </a:cubicBezTo>
                <a:cubicBezTo>
                  <a:pt x="280" y="126"/>
                  <a:pt x="281" y="127"/>
                  <a:pt x="284" y="127"/>
                </a:cubicBezTo>
                <a:cubicBezTo>
                  <a:pt x="288" y="127"/>
                  <a:pt x="287" y="128"/>
                  <a:pt x="288" y="128"/>
                </a:cubicBezTo>
                <a:cubicBezTo>
                  <a:pt x="288" y="129"/>
                  <a:pt x="289" y="130"/>
                  <a:pt x="290" y="131"/>
                </a:cubicBezTo>
                <a:cubicBezTo>
                  <a:pt x="291" y="132"/>
                  <a:pt x="293" y="132"/>
                  <a:pt x="295" y="132"/>
                </a:cubicBezTo>
                <a:cubicBezTo>
                  <a:pt x="295" y="132"/>
                  <a:pt x="296" y="132"/>
                  <a:pt x="296" y="132"/>
                </a:cubicBezTo>
                <a:cubicBezTo>
                  <a:pt x="300" y="132"/>
                  <a:pt x="304" y="131"/>
                  <a:pt x="307" y="131"/>
                </a:cubicBezTo>
                <a:cubicBezTo>
                  <a:pt x="311" y="130"/>
                  <a:pt x="314" y="129"/>
                  <a:pt x="315" y="125"/>
                </a:cubicBezTo>
                <a:cubicBezTo>
                  <a:pt x="316" y="125"/>
                  <a:pt x="316" y="124"/>
                  <a:pt x="316" y="124"/>
                </a:cubicBezTo>
                <a:cubicBezTo>
                  <a:pt x="318" y="127"/>
                  <a:pt x="323" y="135"/>
                  <a:pt x="323" y="135"/>
                </a:cubicBezTo>
                <a:cubicBezTo>
                  <a:pt x="324" y="135"/>
                  <a:pt x="324" y="135"/>
                  <a:pt x="324" y="135"/>
                </a:cubicBezTo>
                <a:cubicBezTo>
                  <a:pt x="324" y="135"/>
                  <a:pt x="327" y="138"/>
                  <a:pt x="330" y="140"/>
                </a:cubicBezTo>
                <a:cubicBezTo>
                  <a:pt x="329" y="141"/>
                  <a:pt x="329" y="141"/>
                  <a:pt x="329" y="141"/>
                </a:cubicBezTo>
                <a:cubicBezTo>
                  <a:pt x="329" y="141"/>
                  <a:pt x="328" y="141"/>
                  <a:pt x="328" y="140"/>
                </a:cubicBezTo>
                <a:cubicBezTo>
                  <a:pt x="325" y="139"/>
                  <a:pt x="322" y="138"/>
                  <a:pt x="320" y="137"/>
                </a:cubicBezTo>
                <a:cubicBezTo>
                  <a:pt x="317" y="137"/>
                  <a:pt x="315" y="136"/>
                  <a:pt x="314" y="136"/>
                </a:cubicBezTo>
                <a:cubicBezTo>
                  <a:pt x="312" y="134"/>
                  <a:pt x="310" y="133"/>
                  <a:pt x="307" y="133"/>
                </a:cubicBezTo>
                <a:cubicBezTo>
                  <a:pt x="304" y="132"/>
                  <a:pt x="301" y="132"/>
                  <a:pt x="299" y="132"/>
                </a:cubicBezTo>
                <a:cubicBezTo>
                  <a:pt x="296" y="132"/>
                  <a:pt x="294" y="132"/>
                  <a:pt x="293" y="133"/>
                </a:cubicBezTo>
                <a:cubicBezTo>
                  <a:pt x="293" y="133"/>
                  <a:pt x="293" y="133"/>
                  <a:pt x="292" y="133"/>
                </a:cubicBezTo>
                <a:cubicBezTo>
                  <a:pt x="291" y="133"/>
                  <a:pt x="289" y="132"/>
                  <a:pt x="287" y="132"/>
                </a:cubicBezTo>
                <a:cubicBezTo>
                  <a:pt x="286" y="131"/>
                  <a:pt x="284" y="131"/>
                  <a:pt x="283" y="131"/>
                </a:cubicBezTo>
                <a:cubicBezTo>
                  <a:pt x="281" y="131"/>
                  <a:pt x="280" y="131"/>
                  <a:pt x="279" y="132"/>
                </a:cubicBezTo>
                <a:cubicBezTo>
                  <a:pt x="278" y="133"/>
                  <a:pt x="276" y="134"/>
                  <a:pt x="275" y="135"/>
                </a:cubicBezTo>
                <a:cubicBezTo>
                  <a:pt x="274" y="134"/>
                  <a:pt x="274" y="132"/>
                  <a:pt x="273" y="131"/>
                </a:cubicBezTo>
                <a:cubicBezTo>
                  <a:pt x="272" y="130"/>
                  <a:pt x="271" y="129"/>
                  <a:pt x="270" y="129"/>
                </a:cubicBezTo>
                <a:cubicBezTo>
                  <a:pt x="267" y="129"/>
                  <a:pt x="267" y="131"/>
                  <a:pt x="266" y="131"/>
                </a:cubicBezTo>
                <a:cubicBezTo>
                  <a:pt x="265" y="132"/>
                  <a:pt x="265" y="132"/>
                  <a:pt x="265" y="132"/>
                </a:cubicBezTo>
                <a:cubicBezTo>
                  <a:pt x="264" y="132"/>
                  <a:pt x="264" y="132"/>
                  <a:pt x="264" y="133"/>
                </a:cubicBezTo>
                <a:cubicBezTo>
                  <a:pt x="263" y="132"/>
                  <a:pt x="259" y="130"/>
                  <a:pt x="255" y="130"/>
                </a:cubicBezTo>
                <a:cubicBezTo>
                  <a:pt x="253" y="130"/>
                  <a:pt x="252" y="130"/>
                  <a:pt x="251" y="130"/>
                </a:cubicBezTo>
                <a:cubicBezTo>
                  <a:pt x="248" y="132"/>
                  <a:pt x="246" y="133"/>
                  <a:pt x="246" y="134"/>
                </a:cubicBezTo>
                <a:cubicBezTo>
                  <a:pt x="245" y="134"/>
                  <a:pt x="245" y="134"/>
                  <a:pt x="242" y="134"/>
                </a:cubicBezTo>
                <a:cubicBezTo>
                  <a:pt x="241" y="134"/>
                  <a:pt x="241" y="134"/>
                  <a:pt x="240" y="134"/>
                </a:cubicBezTo>
                <a:cubicBezTo>
                  <a:pt x="233" y="134"/>
                  <a:pt x="231" y="133"/>
                  <a:pt x="228" y="132"/>
                </a:cubicBezTo>
                <a:cubicBezTo>
                  <a:pt x="228" y="132"/>
                  <a:pt x="227" y="132"/>
                  <a:pt x="226" y="133"/>
                </a:cubicBezTo>
                <a:cubicBezTo>
                  <a:pt x="224" y="133"/>
                  <a:pt x="224" y="133"/>
                  <a:pt x="224" y="133"/>
                </a:cubicBezTo>
                <a:cubicBezTo>
                  <a:pt x="222" y="133"/>
                  <a:pt x="221" y="135"/>
                  <a:pt x="222" y="136"/>
                </a:cubicBezTo>
                <a:cubicBezTo>
                  <a:pt x="221" y="136"/>
                  <a:pt x="222" y="137"/>
                  <a:pt x="220" y="138"/>
                </a:cubicBezTo>
                <a:cubicBezTo>
                  <a:pt x="219" y="139"/>
                  <a:pt x="218" y="140"/>
                  <a:pt x="217" y="140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6" y="141"/>
                  <a:pt x="216" y="141"/>
                  <a:pt x="216" y="141"/>
                </a:cubicBezTo>
                <a:cubicBezTo>
                  <a:pt x="215" y="141"/>
                  <a:pt x="215" y="141"/>
                  <a:pt x="215" y="140"/>
                </a:cubicBezTo>
                <a:cubicBezTo>
                  <a:pt x="213" y="137"/>
                  <a:pt x="210" y="136"/>
                  <a:pt x="209" y="136"/>
                </a:cubicBezTo>
                <a:cubicBezTo>
                  <a:pt x="209" y="136"/>
                  <a:pt x="208" y="135"/>
                  <a:pt x="207" y="134"/>
                </a:cubicBezTo>
                <a:cubicBezTo>
                  <a:pt x="205" y="134"/>
                  <a:pt x="203" y="133"/>
                  <a:pt x="201" y="133"/>
                </a:cubicBezTo>
                <a:cubicBezTo>
                  <a:pt x="200" y="133"/>
                  <a:pt x="198" y="133"/>
                  <a:pt x="197" y="134"/>
                </a:cubicBezTo>
                <a:cubicBezTo>
                  <a:pt x="196" y="134"/>
                  <a:pt x="195" y="134"/>
                  <a:pt x="194" y="134"/>
                </a:cubicBezTo>
                <a:cubicBezTo>
                  <a:pt x="191" y="134"/>
                  <a:pt x="188" y="133"/>
                  <a:pt x="186" y="133"/>
                </a:cubicBezTo>
                <a:cubicBezTo>
                  <a:pt x="183" y="132"/>
                  <a:pt x="182" y="131"/>
                  <a:pt x="180" y="131"/>
                </a:cubicBezTo>
                <a:cubicBezTo>
                  <a:pt x="178" y="131"/>
                  <a:pt x="161" y="130"/>
                  <a:pt x="158" y="129"/>
                </a:cubicBezTo>
                <a:cubicBezTo>
                  <a:pt x="155" y="128"/>
                  <a:pt x="150" y="128"/>
                  <a:pt x="146" y="128"/>
                </a:cubicBezTo>
                <a:cubicBezTo>
                  <a:pt x="143" y="128"/>
                  <a:pt x="141" y="128"/>
                  <a:pt x="139" y="129"/>
                </a:cubicBezTo>
                <a:cubicBezTo>
                  <a:pt x="136" y="129"/>
                  <a:pt x="129" y="129"/>
                  <a:pt x="127" y="129"/>
                </a:cubicBezTo>
                <a:cubicBezTo>
                  <a:pt x="126" y="129"/>
                  <a:pt x="125" y="128"/>
                  <a:pt x="124" y="127"/>
                </a:cubicBezTo>
                <a:cubicBezTo>
                  <a:pt x="123" y="126"/>
                  <a:pt x="122" y="125"/>
                  <a:pt x="121" y="125"/>
                </a:cubicBezTo>
                <a:cubicBezTo>
                  <a:pt x="120" y="124"/>
                  <a:pt x="119" y="124"/>
                  <a:pt x="117" y="123"/>
                </a:cubicBezTo>
                <a:cubicBezTo>
                  <a:pt x="116" y="123"/>
                  <a:pt x="115" y="124"/>
                  <a:pt x="114" y="124"/>
                </a:cubicBezTo>
                <a:cubicBezTo>
                  <a:pt x="113" y="124"/>
                  <a:pt x="112" y="125"/>
                  <a:pt x="111" y="125"/>
                </a:cubicBezTo>
                <a:cubicBezTo>
                  <a:pt x="111" y="125"/>
                  <a:pt x="110" y="125"/>
                  <a:pt x="110" y="124"/>
                </a:cubicBezTo>
                <a:cubicBezTo>
                  <a:pt x="107" y="121"/>
                  <a:pt x="103" y="119"/>
                  <a:pt x="103" y="119"/>
                </a:cubicBezTo>
                <a:cubicBezTo>
                  <a:pt x="102" y="119"/>
                  <a:pt x="101" y="119"/>
                  <a:pt x="101" y="119"/>
                </a:cubicBezTo>
                <a:cubicBezTo>
                  <a:pt x="100" y="119"/>
                  <a:pt x="99" y="120"/>
                  <a:pt x="99" y="121"/>
                </a:cubicBezTo>
                <a:cubicBezTo>
                  <a:pt x="99" y="121"/>
                  <a:pt x="99" y="122"/>
                  <a:pt x="98" y="123"/>
                </a:cubicBezTo>
                <a:cubicBezTo>
                  <a:pt x="97" y="125"/>
                  <a:pt x="96" y="126"/>
                  <a:pt x="96" y="126"/>
                </a:cubicBezTo>
                <a:cubicBezTo>
                  <a:pt x="93" y="127"/>
                  <a:pt x="88" y="129"/>
                  <a:pt x="86" y="129"/>
                </a:cubicBezTo>
                <a:cubicBezTo>
                  <a:pt x="86" y="129"/>
                  <a:pt x="86" y="129"/>
                  <a:pt x="86" y="129"/>
                </a:cubicBezTo>
                <a:cubicBezTo>
                  <a:pt x="85" y="128"/>
                  <a:pt x="84" y="128"/>
                  <a:pt x="84" y="128"/>
                </a:cubicBezTo>
                <a:cubicBezTo>
                  <a:pt x="81" y="128"/>
                  <a:pt x="78" y="130"/>
                  <a:pt x="75" y="131"/>
                </a:cubicBezTo>
                <a:cubicBezTo>
                  <a:pt x="72" y="132"/>
                  <a:pt x="70" y="133"/>
                  <a:pt x="70" y="133"/>
                </a:cubicBezTo>
                <a:cubicBezTo>
                  <a:pt x="69" y="134"/>
                  <a:pt x="69" y="134"/>
                  <a:pt x="69" y="134"/>
                </a:cubicBezTo>
                <a:cubicBezTo>
                  <a:pt x="69" y="134"/>
                  <a:pt x="67" y="135"/>
                  <a:pt x="65" y="137"/>
                </a:cubicBezTo>
                <a:cubicBezTo>
                  <a:pt x="64" y="138"/>
                  <a:pt x="63" y="139"/>
                  <a:pt x="62" y="139"/>
                </a:cubicBezTo>
                <a:cubicBezTo>
                  <a:pt x="62" y="140"/>
                  <a:pt x="62" y="140"/>
                  <a:pt x="61" y="140"/>
                </a:cubicBezTo>
                <a:cubicBezTo>
                  <a:pt x="61" y="140"/>
                  <a:pt x="61" y="140"/>
                  <a:pt x="61" y="140"/>
                </a:cubicBezTo>
                <a:cubicBezTo>
                  <a:pt x="60" y="140"/>
                  <a:pt x="58" y="139"/>
                  <a:pt x="55" y="139"/>
                </a:cubicBezTo>
                <a:cubicBezTo>
                  <a:pt x="54" y="139"/>
                  <a:pt x="54" y="139"/>
                  <a:pt x="53" y="139"/>
                </a:cubicBezTo>
                <a:cubicBezTo>
                  <a:pt x="52" y="140"/>
                  <a:pt x="50" y="141"/>
                  <a:pt x="50" y="143"/>
                </a:cubicBezTo>
                <a:cubicBezTo>
                  <a:pt x="50" y="143"/>
                  <a:pt x="50" y="144"/>
                  <a:pt x="50" y="144"/>
                </a:cubicBezTo>
                <a:cubicBezTo>
                  <a:pt x="51" y="144"/>
                  <a:pt x="51" y="146"/>
                  <a:pt x="52" y="149"/>
                </a:cubicBezTo>
                <a:cubicBezTo>
                  <a:pt x="53" y="151"/>
                  <a:pt x="56" y="152"/>
                  <a:pt x="60" y="152"/>
                </a:cubicBezTo>
                <a:cubicBezTo>
                  <a:pt x="64" y="152"/>
                  <a:pt x="65" y="153"/>
                  <a:pt x="66" y="154"/>
                </a:cubicBezTo>
                <a:cubicBezTo>
                  <a:pt x="67" y="154"/>
                  <a:pt x="68" y="156"/>
                  <a:pt x="71" y="156"/>
                </a:cubicBezTo>
                <a:cubicBezTo>
                  <a:pt x="72" y="157"/>
                  <a:pt x="73" y="157"/>
                  <a:pt x="74" y="157"/>
                </a:cubicBezTo>
                <a:cubicBezTo>
                  <a:pt x="74" y="157"/>
                  <a:pt x="75" y="157"/>
                  <a:pt x="77" y="159"/>
                </a:cubicBezTo>
                <a:cubicBezTo>
                  <a:pt x="77" y="160"/>
                  <a:pt x="78" y="161"/>
                  <a:pt x="78" y="161"/>
                </a:cubicBezTo>
                <a:cubicBezTo>
                  <a:pt x="78" y="161"/>
                  <a:pt x="78" y="161"/>
                  <a:pt x="78" y="161"/>
                </a:cubicBezTo>
                <a:cubicBezTo>
                  <a:pt x="74" y="161"/>
                  <a:pt x="69" y="159"/>
                  <a:pt x="67" y="157"/>
                </a:cubicBezTo>
                <a:cubicBezTo>
                  <a:pt x="64" y="154"/>
                  <a:pt x="64" y="154"/>
                  <a:pt x="64" y="154"/>
                </a:cubicBezTo>
                <a:cubicBezTo>
                  <a:pt x="64" y="154"/>
                  <a:pt x="62" y="153"/>
                  <a:pt x="61" y="154"/>
                </a:cubicBezTo>
                <a:cubicBezTo>
                  <a:pt x="57" y="157"/>
                  <a:pt x="57" y="157"/>
                  <a:pt x="57" y="157"/>
                </a:cubicBezTo>
                <a:cubicBezTo>
                  <a:pt x="49" y="157"/>
                  <a:pt x="41" y="161"/>
                  <a:pt x="41" y="161"/>
                </a:cubicBezTo>
                <a:cubicBezTo>
                  <a:pt x="40" y="162"/>
                  <a:pt x="39" y="163"/>
                  <a:pt x="40" y="165"/>
                </a:cubicBezTo>
                <a:cubicBezTo>
                  <a:pt x="40" y="165"/>
                  <a:pt x="42" y="170"/>
                  <a:pt x="47" y="174"/>
                </a:cubicBezTo>
                <a:cubicBezTo>
                  <a:pt x="53" y="178"/>
                  <a:pt x="62" y="178"/>
                  <a:pt x="63" y="178"/>
                </a:cubicBezTo>
                <a:cubicBezTo>
                  <a:pt x="63" y="178"/>
                  <a:pt x="63" y="178"/>
                  <a:pt x="63" y="178"/>
                </a:cubicBezTo>
                <a:cubicBezTo>
                  <a:pt x="61" y="179"/>
                  <a:pt x="59" y="180"/>
                  <a:pt x="58" y="182"/>
                </a:cubicBezTo>
                <a:cubicBezTo>
                  <a:pt x="56" y="183"/>
                  <a:pt x="54" y="184"/>
                  <a:pt x="53" y="185"/>
                </a:cubicBezTo>
                <a:cubicBezTo>
                  <a:pt x="52" y="186"/>
                  <a:pt x="50" y="188"/>
                  <a:pt x="50" y="190"/>
                </a:cubicBezTo>
                <a:cubicBezTo>
                  <a:pt x="50" y="192"/>
                  <a:pt x="50" y="193"/>
                  <a:pt x="51" y="194"/>
                </a:cubicBezTo>
                <a:cubicBezTo>
                  <a:pt x="52" y="196"/>
                  <a:pt x="53" y="197"/>
                  <a:pt x="54" y="199"/>
                </a:cubicBezTo>
                <a:cubicBezTo>
                  <a:pt x="54" y="199"/>
                  <a:pt x="53" y="199"/>
                  <a:pt x="53" y="199"/>
                </a:cubicBezTo>
                <a:cubicBezTo>
                  <a:pt x="52" y="199"/>
                  <a:pt x="52" y="199"/>
                  <a:pt x="52" y="199"/>
                </a:cubicBezTo>
                <a:cubicBezTo>
                  <a:pt x="51" y="199"/>
                  <a:pt x="50" y="199"/>
                  <a:pt x="49" y="199"/>
                </a:cubicBezTo>
                <a:cubicBezTo>
                  <a:pt x="48" y="199"/>
                  <a:pt x="47" y="200"/>
                  <a:pt x="45" y="201"/>
                </a:cubicBezTo>
                <a:cubicBezTo>
                  <a:pt x="44" y="201"/>
                  <a:pt x="43" y="202"/>
                  <a:pt x="43" y="203"/>
                </a:cubicBezTo>
                <a:cubicBezTo>
                  <a:pt x="43" y="205"/>
                  <a:pt x="44" y="206"/>
                  <a:pt x="44" y="206"/>
                </a:cubicBezTo>
                <a:cubicBezTo>
                  <a:pt x="45" y="207"/>
                  <a:pt x="46" y="208"/>
                  <a:pt x="47" y="209"/>
                </a:cubicBezTo>
                <a:cubicBezTo>
                  <a:pt x="49" y="209"/>
                  <a:pt x="50" y="210"/>
                  <a:pt x="51" y="210"/>
                </a:cubicBezTo>
                <a:cubicBezTo>
                  <a:pt x="54" y="210"/>
                  <a:pt x="54" y="208"/>
                  <a:pt x="55" y="207"/>
                </a:cubicBezTo>
                <a:cubicBezTo>
                  <a:pt x="56" y="206"/>
                  <a:pt x="57" y="205"/>
                  <a:pt x="57" y="203"/>
                </a:cubicBezTo>
                <a:cubicBezTo>
                  <a:pt x="57" y="202"/>
                  <a:pt x="57" y="202"/>
                  <a:pt x="57" y="202"/>
                </a:cubicBezTo>
                <a:cubicBezTo>
                  <a:pt x="58" y="203"/>
                  <a:pt x="59" y="204"/>
                  <a:pt x="59" y="205"/>
                </a:cubicBezTo>
                <a:cubicBezTo>
                  <a:pt x="60" y="205"/>
                  <a:pt x="60" y="205"/>
                  <a:pt x="60" y="206"/>
                </a:cubicBezTo>
                <a:cubicBezTo>
                  <a:pt x="60" y="206"/>
                  <a:pt x="60" y="206"/>
                  <a:pt x="60" y="206"/>
                </a:cubicBezTo>
                <a:cubicBezTo>
                  <a:pt x="60" y="208"/>
                  <a:pt x="63" y="209"/>
                  <a:pt x="64" y="209"/>
                </a:cubicBezTo>
                <a:cubicBezTo>
                  <a:pt x="66" y="209"/>
                  <a:pt x="68" y="208"/>
                  <a:pt x="70" y="207"/>
                </a:cubicBezTo>
                <a:cubicBezTo>
                  <a:pt x="72" y="206"/>
                  <a:pt x="73" y="205"/>
                  <a:pt x="74" y="203"/>
                </a:cubicBezTo>
                <a:cubicBezTo>
                  <a:pt x="74" y="203"/>
                  <a:pt x="74" y="204"/>
                  <a:pt x="74" y="204"/>
                </a:cubicBezTo>
                <a:cubicBezTo>
                  <a:pt x="74" y="205"/>
                  <a:pt x="74" y="206"/>
                  <a:pt x="74" y="206"/>
                </a:cubicBezTo>
                <a:cubicBezTo>
                  <a:pt x="74" y="210"/>
                  <a:pt x="76" y="212"/>
                  <a:pt x="77" y="213"/>
                </a:cubicBezTo>
                <a:cubicBezTo>
                  <a:pt x="79" y="214"/>
                  <a:pt x="81" y="214"/>
                  <a:pt x="81" y="214"/>
                </a:cubicBezTo>
                <a:cubicBezTo>
                  <a:pt x="82" y="215"/>
                  <a:pt x="83" y="214"/>
                  <a:pt x="83" y="213"/>
                </a:cubicBezTo>
                <a:cubicBezTo>
                  <a:pt x="83" y="213"/>
                  <a:pt x="84" y="212"/>
                  <a:pt x="85" y="211"/>
                </a:cubicBezTo>
                <a:cubicBezTo>
                  <a:pt x="85" y="211"/>
                  <a:pt x="85" y="211"/>
                  <a:pt x="85" y="210"/>
                </a:cubicBezTo>
                <a:cubicBezTo>
                  <a:pt x="86" y="211"/>
                  <a:pt x="87" y="212"/>
                  <a:pt x="87" y="213"/>
                </a:cubicBezTo>
                <a:cubicBezTo>
                  <a:pt x="89" y="214"/>
                  <a:pt x="90" y="215"/>
                  <a:pt x="90" y="215"/>
                </a:cubicBezTo>
                <a:cubicBezTo>
                  <a:pt x="91" y="216"/>
                  <a:pt x="92" y="217"/>
                  <a:pt x="93" y="216"/>
                </a:cubicBezTo>
                <a:cubicBezTo>
                  <a:pt x="93" y="216"/>
                  <a:pt x="94" y="215"/>
                  <a:pt x="95" y="214"/>
                </a:cubicBezTo>
                <a:cubicBezTo>
                  <a:pt x="96" y="214"/>
                  <a:pt x="97" y="213"/>
                  <a:pt x="98" y="213"/>
                </a:cubicBezTo>
                <a:cubicBezTo>
                  <a:pt x="98" y="214"/>
                  <a:pt x="98" y="214"/>
                  <a:pt x="98" y="214"/>
                </a:cubicBezTo>
                <a:cubicBezTo>
                  <a:pt x="98" y="214"/>
                  <a:pt x="97" y="215"/>
                  <a:pt x="96" y="215"/>
                </a:cubicBezTo>
                <a:cubicBezTo>
                  <a:pt x="95" y="216"/>
                  <a:pt x="94" y="217"/>
                  <a:pt x="93" y="218"/>
                </a:cubicBezTo>
                <a:cubicBezTo>
                  <a:pt x="92" y="219"/>
                  <a:pt x="88" y="220"/>
                  <a:pt x="85" y="222"/>
                </a:cubicBezTo>
                <a:cubicBezTo>
                  <a:pt x="82" y="223"/>
                  <a:pt x="79" y="225"/>
                  <a:pt x="77" y="226"/>
                </a:cubicBezTo>
                <a:cubicBezTo>
                  <a:pt x="76" y="227"/>
                  <a:pt x="73" y="228"/>
                  <a:pt x="70" y="230"/>
                </a:cubicBezTo>
                <a:cubicBezTo>
                  <a:pt x="69" y="231"/>
                  <a:pt x="68" y="231"/>
                  <a:pt x="66" y="232"/>
                </a:cubicBezTo>
                <a:cubicBezTo>
                  <a:pt x="66" y="232"/>
                  <a:pt x="65" y="232"/>
                  <a:pt x="65" y="232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5" y="232"/>
                  <a:pt x="65" y="232"/>
                  <a:pt x="65" y="232"/>
                </a:cubicBezTo>
                <a:cubicBezTo>
                  <a:pt x="63" y="232"/>
                  <a:pt x="61" y="234"/>
                  <a:pt x="61" y="235"/>
                </a:cubicBezTo>
                <a:cubicBezTo>
                  <a:pt x="60" y="236"/>
                  <a:pt x="60" y="237"/>
                  <a:pt x="60" y="238"/>
                </a:cubicBezTo>
                <a:cubicBezTo>
                  <a:pt x="60" y="239"/>
                  <a:pt x="60" y="241"/>
                  <a:pt x="61" y="242"/>
                </a:cubicBezTo>
                <a:cubicBezTo>
                  <a:pt x="62" y="243"/>
                  <a:pt x="63" y="244"/>
                  <a:pt x="65" y="244"/>
                </a:cubicBezTo>
                <a:cubicBezTo>
                  <a:pt x="65" y="244"/>
                  <a:pt x="66" y="244"/>
                  <a:pt x="66" y="244"/>
                </a:cubicBezTo>
                <a:cubicBezTo>
                  <a:pt x="71" y="243"/>
                  <a:pt x="82" y="238"/>
                  <a:pt x="86" y="236"/>
                </a:cubicBezTo>
                <a:cubicBezTo>
                  <a:pt x="86" y="236"/>
                  <a:pt x="86" y="236"/>
                  <a:pt x="87" y="236"/>
                </a:cubicBezTo>
                <a:cubicBezTo>
                  <a:pt x="87" y="236"/>
                  <a:pt x="87" y="236"/>
                  <a:pt x="87" y="236"/>
                </a:cubicBezTo>
                <a:cubicBezTo>
                  <a:pt x="87" y="236"/>
                  <a:pt x="88" y="236"/>
                  <a:pt x="89" y="236"/>
                </a:cubicBezTo>
                <a:cubicBezTo>
                  <a:pt x="91" y="236"/>
                  <a:pt x="93" y="235"/>
                  <a:pt x="97" y="233"/>
                </a:cubicBezTo>
                <a:cubicBezTo>
                  <a:pt x="101" y="231"/>
                  <a:pt x="104" y="228"/>
                  <a:pt x="107" y="227"/>
                </a:cubicBezTo>
                <a:cubicBezTo>
                  <a:pt x="108" y="226"/>
                  <a:pt x="109" y="225"/>
                  <a:pt x="110" y="225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1" y="224"/>
                  <a:pt x="111" y="224"/>
                  <a:pt x="111" y="224"/>
                </a:cubicBezTo>
                <a:cubicBezTo>
                  <a:pt x="112" y="225"/>
                  <a:pt x="114" y="229"/>
                  <a:pt x="118" y="230"/>
                </a:cubicBezTo>
                <a:cubicBezTo>
                  <a:pt x="118" y="230"/>
                  <a:pt x="119" y="230"/>
                  <a:pt x="120" y="230"/>
                </a:cubicBezTo>
                <a:cubicBezTo>
                  <a:pt x="125" y="230"/>
                  <a:pt x="128" y="225"/>
                  <a:pt x="129" y="224"/>
                </a:cubicBezTo>
                <a:cubicBezTo>
                  <a:pt x="132" y="222"/>
                  <a:pt x="133" y="219"/>
                  <a:pt x="133" y="216"/>
                </a:cubicBezTo>
                <a:cubicBezTo>
                  <a:pt x="133" y="215"/>
                  <a:pt x="133" y="214"/>
                  <a:pt x="133" y="213"/>
                </a:cubicBezTo>
                <a:cubicBezTo>
                  <a:pt x="132" y="213"/>
                  <a:pt x="131" y="212"/>
                  <a:pt x="130" y="212"/>
                </a:cubicBezTo>
                <a:cubicBezTo>
                  <a:pt x="130" y="212"/>
                  <a:pt x="129" y="212"/>
                  <a:pt x="129" y="212"/>
                </a:cubicBezTo>
                <a:cubicBezTo>
                  <a:pt x="129" y="212"/>
                  <a:pt x="128" y="212"/>
                  <a:pt x="128" y="212"/>
                </a:cubicBezTo>
                <a:cubicBezTo>
                  <a:pt x="129" y="211"/>
                  <a:pt x="130" y="209"/>
                  <a:pt x="130" y="207"/>
                </a:cubicBezTo>
                <a:cubicBezTo>
                  <a:pt x="130" y="205"/>
                  <a:pt x="131" y="202"/>
                  <a:pt x="133" y="201"/>
                </a:cubicBezTo>
                <a:cubicBezTo>
                  <a:pt x="132" y="201"/>
                  <a:pt x="132" y="202"/>
                  <a:pt x="132" y="203"/>
                </a:cubicBezTo>
                <a:cubicBezTo>
                  <a:pt x="131" y="204"/>
                  <a:pt x="131" y="205"/>
                  <a:pt x="131" y="206"/>
                </a:cubicBezTo>
                <a:cubicBezTo>
                  <a:pt x="131" y="207"/>
                  <a:pt x="131" y="209"/>
                  <a:pt x="132" y="210"/>
                </a:cubicBezTo>
                <a:cubicBezTo>
                  <a:pt x="133" y="211"/>
                  <a:pt x="134" y="211"/>
                  <a:pt x="135" y="211"/>
                </a:cubicBezTo>
                <a:cubicBezTo>
                  <a:pt x="139" y="211"/>
                  <a:pt x="141" y="209"/>
                  <a:pt x="143" y="207"/>
                </a:cubicBezTo>
                <a:cubicBezTo>
                  <a:pt x="144" y="206"/>
                  <a:pt x="145" y="206"/>
                  <a:pt x="146" y="206"/>
                </a:cubicBezTo>
                <a:cubicBezTo>
                  <a:pt x="148" y="205"/>
                  <a:pt x="150" y="205"/>
                  <a:pt x="153" y="203"/>
                </a:cubicBezTo>
                <a:cubicBezTo>
                  <a:pt x="156" y="200"/>
                  <a:pt x="157" y="199"/>
                  <a:pt x="158" y="198"/>
                </a:cubicBezTo>
                <a:cubicBezTo>
                  <a:pt x="159" y="197"/>
                  <a:pt x="159" y="197"/>
                  <a:pt x="160" y="197"/>
                </a:cubicBezTo>
                <a:cubicBezTo>
                  <a:pt x="160" y="197"/>
                  <a:pt x="160" y="197"/>
                  <a:pt x="160" y="197"/>
                </a:cubicBezTo>
                <a:cubicBezTo>
                  <a:pt x="161" y="197"/>
                  <a:pt x="162" y="198"/>
                  <a:pt x="164" y="199"/>
                </a:cubicBezTo>
                <a:cubicBezTo>
                  <a:pt x="165" y="200"/>
                  <a:pt x="167" y="201"/>
                  <a:pt x="169" y="201"/>
                </a:cubicBezTo>
                <a:cubicBezTo>
                  <a:pt x="170" y="201"/>
                  <a:pt x="171" y="201"/>
                  <a:pt x="172" y="200"/>
                </a:cubicBezTo>
                <a:cubicBezTo>
                  <a:pt x="172" y="200"/>
                  <a:pt x="172" y="200"/>
                  <a:pt x="173" y="200"/>
                </a:cubicBezTo>
                <a:cubicBezTo>
                  <a:pt x="174" y="200"/>
                  <a:pt x="176" y="201"/>
                  <a:pt x="179" y="202"/>
                </a:cubicBezTo>
                <a:cubicBezTo>
                  <a:pt x="181" y="203"/>
                  <a:pt x="184" y="204"/>
                  <a:pt x="186" y="204"/>
                </a:cubicBezTo>
                <a:cubicBezTo>
                  <a:pt x="188" y="204"/>
                  <a:pt x="193" y="205"/>
                  <a:pt x="198" y="207"/>
                </a:cubicBezTo>
                <a:cubicBezTo>
                  <a:pt x="200" y="208"/>
                  <a:pt x="202" y="209"/>
                  <a:pt x="204" y="210"/>
                </a:cubicBezTo>
                <a:cubicBezTo>
                  <a:pt x="206" y="211"/>
                  <a:pt x="208" y="211"/>
                  <a:pt x="209" y="211"/>
                </a:cubicBezTo>
                <a:cubicBezTo>
                  <a:pt x="210" y="211"/>
                  <a:pt x="212" y="212"/>
                  <a:pt x="215" y="214"/>
                </a:cubicBezTo>
                <a:cubicBezTo>
                  <a:pt x="217" y="215"/>
                  <a:pt x="218" y="217"/>
                  <a:pt x="219" y="220"/>
                </a:cubicBezTo>
                <a:cubicBezTo>
                  <a:pt x="219" y="224"/>
                  <a:pt x="220" y="226"/>
                  <a:pt x="221" y="228"/>
                </a:cubicBezTo>
                <a:cubicBezTo>
                  <a:pt x="223" y="229"/>
                  <a:pt x="225" y="229"/>
                  <a:pt x="226" y="229"/>
                </a:cubicBezTo>
                <a:cubicBezTo>
                  <a:pt x="227" y="229"/>
                  <a:pt x="227" y="229"/>
                  <a:pt x="227" y="229"/>
                </a:cubicBezTo>
                <a:cubicBezTo>
                  <a:pt x="228" y="229"/>
                  <a:pt x="230" y="230"/>
                  <a:pt x="232" y="231"/>
                </a:cubicBezTo>
                <a:cubicBezTo>
                  <a:pt x="233" y="231"/>
                  <a:pt x="234" y="232"/>
                  <a:pt x="234" y="232"/>
                </a:cubicBezTo>
                <a:cubicBezTo>
                  <a:pt x="234" y="232"/>
                  <a:pt x="234" y="233"/>
                  <a:pt x="234" y="233"/>
                </a:cubicBezTo>
                <a:cubicBezTo>
                  <a:pt x="234" y="234"/>
                  <a:pt x="234" y="237"/>
                  <a:pt x="234" y="240"/>
                </a:cubicBezTo>
                <a:cubicBezTo>
                  <a:pt x="234" y="244"/>
                  <a:pt x="234" y="249"/>
                  <a:pt x="238" y="252"/>
                </a:cubicBezTo>
                <a:cubicBezTo>
                  <a:pt x="240" y="253"/>
                  <a:pt x="242" y="255"/>
                  <a:pt x="244" y="256"/>
                </a:cubicBezTo>
                <a:cubicBezTo>
                  <a:pt x="246" y="257"/>
                  <a:pt x="247" y="258"/>
                  <a:pt x="250" y="259"/>
                </a:cubicBezTo>
                <a:cubicBezTo>
                  <a:pt x="251" y="259"/>
                  <a:pt x="251" y="258"/>
                  <a:pt x="252" y="258"/>
                </a:cubicBezTo>
                <a:cubicBezTo>
                  <a:pt x="254" y="257"/>
                  <a:pt x="254" y="255"/>
                  <a:pt x="254" y="253"/>
                </a:cubicBezTo>
                <a:cubicBezTo>
                  <a:pt x="254" y="252"/>
                  <a:pt x="254" y="251"/>
                  <a:pt x="254" y="250"/>
                </a:cubicBezTo>
                <a:cubicBezTo>
                  <a:pt x="254" y="250"/>
                  <a:pt x="254" y="250"/>
                  <a:pt x="254" y="251"/>
                </a:cubicBezTo>
                <a:cubicBezTo>
                  <a:pt x="255" y="252"/>
                  <a:pt x="256" y="253"/>
                  <a:pt x="258" y="253"/>
                </a:cubicBezTo>
                <a:cubicBezTo>
                  <a:pt x="258" y="253"/>
                  <a:pt x="259" y="253"/>
                  <a:pt x="259" y="253"/>
                </a:cubicBezTo>
                <a:cubicBezTo>
                  <a:pt x="260" y="255"/>
                  <a:pt x="262" y="258"/>
                  <a:pt x="262" y="260"/>
                </a:cubicBezTo>
                <a:cubicBezTo>
                  <a:pt x="262" y="260"/>
                  <a:pt x="262" y="260"/>
                  <a:pt x="262" y="260"/>
                </a:cubicBezTo>
                <a:cubicBezTo>
                  <a:pt x="262" y="261"/>
                  <a:pt x="262" y="262"/>
                  <a:pt x="262" y="263"/>
                </a:cubicBezTo>
                <a:cubicBezTo>
                  <a:pt x="262" y="268"/>
                  <a:pt x="265" y="273"/>
                  <a:pt x="270" y="273"/>
                </a:cubicBezTo>
                <a:cubicBezTo>
                  <a:pt x="271" y="273"/>
                  <a:pt x="273" y="275"/>
                  <a:pt x="275" y="277"/>
                </a:cubicBezTo>
                <a:cubicBezTo>
                  <a:pt x="276" y="278"/>
                  <a:pt x="277" y="279"/>
                  <a:pt x="278" y="280"/>
                </a:cubicBezTo>
                <a:cubicBezTo>
                  <a:pt x="279" y="280"/>
                  <a:pt x="279" y="281"/>
                  <a:pt x="281" y="282"/>
                </a:cubicBezTo>
                <a:cubicBezTo>
                  <a:pt x="281" y="282"/>
                  <a:pt x="282" y="282"/>
                  <a:pt x="283" y="283"/>
                </a:cubicBezTo>
                <a:cubicBezTo>
                  <a:pt x="283" y="283"/>
                  <a:pt x="283" y="284"/>
                  <a:pt x="283" y="284"/>
                </a:cubicBezTo>
                <a:cubicBezTo>
                  <a:pt x="283" y="284"/>
                  <a:pt x="283" y="284"/>
                  <a:pt x="283" y="284"/>
                </a:cubicBezTo>
                <a:cubicBezTo>
                  <a:pt x="283" y="284"/>
                  <a:pt x="283" y="284"/>
                  <a:pt x="283" y="284"/>
                </a:cubicBezTo>
                <a:cubicBezTo>
                  <a:pt x="283" y="286"/>
                  <a:pt x="284" y="289"/>
                  <a:pt x="285" y="292"/>
                </a:cubicBezTo>
                <a:cubicBezTo>
                  <a:pt x="285" y="295"/>
                  <a:pt x="286" y="298"/>
                  <a:pt x="286" y="300"/>
                </a:cubicBezTo>
                <a:cubicBezTo>
                  <a:pt x="286" y="304"/>
                  <a:pt x="284" y="320"/>
                  <a:pt x="284" y="326"/>
                </a:cubicBezTo>
                <a:cubicBezTo>
                  <a:pt x="284" y="326"/>
                  <a:pt x="284" y="327"/>
                  <a:pt x="284" y="327"/>
                </a:cubicBezTo>
                <a:cubicBezTo>
                  <a:pt x="284" y="334"/>
                  <a:pt x="288" y="344"/>
                  <a:pt x="293" y="351"/>
                </a:cubicBezTo>
                <a:cubicBezTo>
                  <a:pt x="295" y="353"/>
                  <a:pt x="297" y="357"/>
                  <a:pt x="299" y="361"/>
                </a:cubicBezTo>
                <a:cubicBezTo>
                  <a:pt x="302" y="365"/>
                  <a:pt x="303" y="368"/>
                  <a:pt x="305" y="370"/>
                </a:cubicBezTo>
                <a:cubicBezTo>
                  <a:pt x="306" y="370"/>
                  <a:pt x="307" y="372"/>
                  <a:pt x="309" y="374"/>
                </a:cubicBezTo>
                <a:cubicBezTo>
                  <a:pt x="310" y="376"/>
                  <a:pt x="312" y="378"/>
                  <a:pt x="315" y="378"/>
                </a:cubicBezTo>
                <a:cubicBezTo>
                  <a:pt x="316" y="378"/>
                  <a:pt x="316" y="378"/>
                  <a:pt x="316" y="378"/>
                </a:cubicBezTo>
                <a:cubicBezTo>
                  <a:pt x="316" y="378"/>
                  <a:pt x="317" y="378"/>
                  <a:pt x="317" y="378"/>
                </a:cubicBezTo>
                <a:cubicBezTo>
                  <a:pt x="318" y="378"/>
                  <a:pt x="319" y="379"/>
                  <a:pt x="320" y="380"/>
                </a:cubicBezTo>
                <a:cubicBezTo>
                  <a:pt x="321" y="382"/>
                  <a:pt x="323" y="385"/>
                  <a:pt x="325" y="388"/>
                </a:cubicBezTo>
                <a:cubicBezTo>
                  <a:pt x="326" y="392"/>
                  <a:pt x="328" y="397"/>
                  <a:pt x="330" y="402"/>
                </a:cubicBezTo>
                <a:cubicBezTo>
                  <a:pt x="331" y="404"/>
                  <a:pt x="332" y="406"/>
                  <a:pt x="333" y="408"/>
                </a:cubicBezTo>
                <a:cubicBezTo>
                  <a:pt x="334" y="409"/>
                  <a:pt x="334" y="411"/>
                  <a:pt x="336" y="412"/>
                </a:cubicBezTo>
                <a:cubicBezTo>
                  <a:pt x="337" y="412"/>
                  <a:pt x="338" y="413"/>
                  <a:pt x="339" y="414"/>
                </a:cubicBezTo>
                <a:cubicBezTo>
                  <a:pt x="340" y="415"/>
                  <a:pt x="341" y="416"/>
                  <a:pt x="341" y="416"/>
                </a:cubicBezTo>
                <a:cubicBezTo>
                  <a:pt x="341" y="416"/>
                  <a:pt x="341" y="416"/>
                  <a:pt x="341" y="416"/>
                </a:cubicBezTo>
                <a:cubicBezTo>
                  <a:pt x="339" y="418"/>
                  <a:pt x="336" y="421"/>
                  <a:pt x="336" y="425"/>
                </a:cubicBezTo>
                <a:cubicBezTo>
                  <a:pt x="336" y="426"/>
                  <a:pt x="336" y="427"/>
                  <a:pt x="337" y="428"/>
                </a:cubicBezTo>
                <a:cubicBezTo>
                  <a:pt x="338" y="429"/>
                  <a:pt x="340" y="429"/>
                  <a:pt x="341" y="429"/>
                </a:cubicBezTo>
                <a:cubicBezTo>
                  <a:pt x="344" y="429"/>
                  <a:pt x="345" y="428"/>
                  <a:pt x="346" y="428"/>
                </a:cubicBezTo>
                <a:cubicBezTo>
                  <a:pt x="346" y="428"/>
                  <a:pt x="346" y="428"/>
                  <a:pt x="348" y="430"/>
                </a:cubicBezTo>
                <a:cubicBezTo>
                  <a:pt x="349" y="433"/>
                  <a:pt x="351" y="435"/>
                  <a:pt x="353" y="436"/>
                </a:cubicBezTo>
                <a:cubicBezTo>
                  <a:pt x="354" y="438"/>
                  <a:pt x="354" y="439"/>
                  <a:pt x="354" y="440"/>
                </a:cubicBezTo>
                <a:cubicBezTo>
                  <a:pt x="354" y="440"/>
                  <a:pt x="354" y="440"/>
                  <a:pt x="354" y="440"/>
                </a:cubicBezTo>
                <a:cubicBezTo>
                  <a:pt x="354" y="440"/>
                  <a:pt x="354" y="440"/>
                  <a:pt x="354" y="441"/>
                </a:cubicBezTo>
                <a:cubicBezTo>
                  <a:pt x="354" y="443"/>
                  <a:pt x="356" y="445"/>
                  <a:pt x="358" y="446"/>
                </a:cubicBezTo>
                <a:cubicBezTo>
                  <a:pt x="359" y="447"/>
                  <a:pt x="361" y="447"/>
                  <a:pt x="362" y="448"/>
                </a:cubicBezTo>
                <a:cubicBezTo>
                  <a:pt x="362" y="448"/>
                  <a:pt x="362" y="448"/>
                  <a:pt x="362" y="448"/>
                </a:cubicBezTo>
                <a:cubicBezTo>
                  <a:pt x="362" y="448"/>
                  <a:pt x="363" y="450"/>
                  <a:pt x="365" y="452"/>
                </a:cubicBezTo>
                <a:cubicBezTo>
                  <a:pt x="366" y="453"/>
                  <a:pt x="368" y="455"/>
                  <a:pt x="371" y="455"/>
                </a:cubicBezTo>
                <a:cubicBezTo>
                  <a:pt x="372" y="455"/>
                  <a:pt x="374" y="454"/>
                  <a:pt x="375" y="453"/>
                </a:cubicBezTo>
                <a:cubicBezTo>
                  <a:pt x="376" y="452"/>
                  <a:pt x="377" y="450"/>
                  <a:pt x="377" y="449"/>
                </a:cubicBezTo>
                <a:cubicBezTo>
                  <a:pt x="376" y="445"/>
                  <a:pt x="374" y="443"/>
                  <a:pt x="372" y="441"/>
                </a:cubicBezTo>
                <a:cubicBezTo>
                  <a:pt x="370" y="438"/>
                  <a:pt x="367" y="436"/>
                  <a:pt x="366" y="436"/>
                </a:cubicBezTo>
                <a:cubicBezTo>
                  <a:pt x="366" y="435"/>
                  <a:pt x="365" y="433"/>
                  <a:pt x="365" y="430"/>
                </a:cubicBezTo>
                <a:cubicBezTo>
                  <a:pt x="365" y="428"/>
                  <a:pt x="363" y="424"/>
                  <a:pt x="360" y="420"/>
                </a:cubicBezTo>
                <a:cubicBezTo>
                  <a:pt x="357" y="417"/>
                  <a:pt x="355" y="415"/>
                  <a:pt x="354" y="413"/>
                </a:cubicBezTo>
                <a:cubicBezTo>
                  <a:pt x="358" y="418"/>
                  <a:pt x="363" y="422"/>
                  <a:pt x="365" y="425"/>
                </a:cubicBezTo>
                <a:cubicBezTo>
                  <a:pt x="367" y="427"/>
                  <a:pt x="370" y="432"/>
                  <a:pt x="373" y="436"/>
                </a:cubicBezTo>
                <a:cubicBezTo>
                  <a:pt x="374" y="439"/>
                  <a:pt x="375" y="441"/>
                  <a:pt x="376" y="442"/>
                </a:cubicBezTo>
                <a:cubicBezTo>
                  <a:pt x="377" y="443"/>
                  <a:pt x="378" y="444"/>
                  <a:pt x="378" y="445"/>
                </a:cubicBezTo>
                <a:cubicBezTo>
                  <a:pt x="379" y="445"/>
                  <a:pt x="379" y="446"/>
                  <a:pt x="381" y="446"/>
                </a:cubicBezTo>
                <a:cubicBezTo>
                  <a:pt x="381" y="446"/>
                  <a:pt x="383" y="448"/>
                  <a:pt x="385" y="450"/>
                </a:cubicBezTo>
                <a:cubicBezTo>
                  <a:pt x="386" y="452"/>
                  <a:pt x="388" y="453"/>
                  <a:pt x="388" y="454"/>
                </a:cubicBezTo>
                <a:cubicBezTo>
                  <a:pt x="388" y="454"/>
                  <a:pt x="389" y="455"/>
                  <a:pt x="389" y="457"/>
                </a:cubicBezTo>
                <a:cubicBezTo>
                  <a:pt x="390" y="458"/>
                  <a:pt x="390" y="460"/>
                  <a:pt x="390" y="461"/>
                </a:cubicBezTo>
                <a:cubicBezTo>
                  <a:pt x="390" y="461"/>
                  <a:pt x="390" y="461"/>
                  <a:pt x="390" y="461"/>
                </a:cubicBezTo>
                <a:cubicBezTo>
                  <a:pt x="390" y="462"/>
                  <a:pt x="390" y="463"/>
                  <a:pt x="390" y="464"/>
                </a:cubicBezTo>
                <a:cubicBezTo>
                  <a:pt x="390" y="468"/>
                  <a:pt x="392" y="475"/>
                  <a:pt x="396" y="478"/>
                </a:cubicBezTo>
                <a:cubicBezTo>
                  <a:pt x="400" y="480"/>
                  <a:pt x="413" y="487"/>
                  <a:pt x="415" y="488"/>
                </a:cubicBezTo>
                <a:cubicBezTo>
                  <a:pt x="415" y="489"/>
                  <a:pt x="417" y="491"/>
                  <a:pt x="419" y="493"/>
                </a:cubicBezTo>
                <a:cubicBezTo>
                  <a:pt x="421" y="496"/>
                  <a:pt x="423" y="498"/>
                  <a:pt x="427" y="499"/>
                </a:cubicBezTo>
                <a:cubicBezTo>
                  <a:pt x="432" y="498"/>
                  <a:pt x="436" y="499"/>
                  <a:pt x="436" y="500"/>
                </a:cubicBezTo>
                <a:cubicBezTo>
                  <a:pt x="436" y="500"/>
                  <a:pt x="437" y="502"/>
                  <a:pt x="439" y="503"/>
                </a:cubicBezTo>
                <a:cubicBezTo>
                  <a:pt x="440" y="505"/>
                  <a:pt x="442" y="506"/>
                  <a:pt x="444" y="507"/>
                </a:cubicBezTo>
                <a:cubicBezTo>
                  <a:pt x="446" y="507"/>
                  <a:pt x="447" y="506"/>
                  <a:pt x="448" y="504"/>
                </a:cubicBezTo>
                <a:cubicBezTo>
                  <a:pt x="450" y="502"/>
                  <a:pt x="451" y="501"/>
                  <a:pt x="451" y="500"/>
                </a:cubicBezTo>
                <a:cubicBezTo>
                  <a:pt x="452" y="500"/>
                  <a:pt x="452" y="500"/>
                  <a:pt x="454" y="500"/>
                </a:cubicBezTo>
                <a:cubicBezTo>
                  <a:pt x="455" y="500"/>
                  <a:pt x="456" y="500"/>
                  <a:pt x="457" y="501"/>
                </a:cubicBezTo>
                <a:cubicBezTo>
                  <a:pt x="458" y="502"/>
                  <a:pt x="459" y="504"/>
                  <a:pt x="461" y="506"/>
                </a:cubicBezTo>
                <a:cubicBezTo>
                  <a:pt x="462" y="507"/>
                  <a:pt x="464" y="510"/>
                  <a:pt x="466" y="512"/>
                </a:cubicBezTo>
                <a:cubicBezTo>
                  <a:pt x="469" y="514"/>
                  <a:pt x="471" y="516"/>
                  <a:pt x="475" y="516"/>
                </a:cubicBezTo>
                <a:cubicBezTo>
                  <a:pt x="475" y="516"/>
                  <a:pt x="475" y="516"/>
                  <a:pt x="475" y="516"/>
                </a:cubicBezTo>
                <a:cubicBezTo>
                  <a:pt x="475" y="516"/>
                  <a:pt x="475" y="516"/>
                  <a:pt x="475" y="516"/>
                </a:cubicBezTo>
                <a:cubicBezTo>
                  <a:pt x="476" y="516"/>
                  <a:pt x="477" y="517"/>
                  <a:pt x="479" y="517"/>
                </a:cubicBezTo>
                <a:cubicBezTo>
                  <a:pt x="480" y="518"/>
                  <a:pt x="481" y="519"/>
                  <a:pt x="484" y="519"/>
                </a:cubicBezTo>
                <a:cubicBezTo>
                  <a:pt x="485" y="519"/>
                  <a:pt x="486" y="519"/>
                  <a:pt x="486" y="519"/>
                </a:cubicBezTo>
                <a:cubicBezTo>
                  <a:pt x="486" y="519"/>
                  <a:pt x="486" y="519"/>
                  <a:pt x="487" y="519"/>
                </a:cubicBezTo>
                <a:cubicBezTo>
                  <a:pt x="488" y="518"/>
                  <a:pt x="490" y="520"/>
                  <a:pt x="492" y="521"/>
                </a:cubicBezTo>
                <a:cubicBezTo>
                  <a:pt x="494" y="522"/>
                  <a:pt x="499" y="526"/>
                  <a:pt x="499" y="530"/>
                </a:cubicBezTo>
                <a:cubicBezTo>
                  <a:pt x="499" y="531"/>
                  <a:pt x="499" y="531"/>
                  <a:pt x="499" y="531"/>
                </a:cubicBezTo>
                <a:cubicBezTo>
                  <a:pt x="499" y="531"/>
                  <a:pt x="499" y="531"/>
                  <a:pt x="499" y="532"/>
                </a:cubicBezTo>
                <a:cubicBezTo>
                  <a:pt x="498" y="539"/>
                  <a:pt x="504" y="542"/>
                  <a:pt x="506" y="543"/>
                </a:cubicBezTo>
                <a:cubicBezTo>
                  <a:pt x="509" y="545"/>
                  <a:pt x="513" y="549"/>
                  <a:pt x="515" y="551"/>
                </a:cubicBezTo>
                <a:cubicBezTo>
                  <a:pt x="517" y="553"/>
                  <a:pt x="519" y="554"/>
                  <a:pt x="521" y="555"/>
                </a:cubicBezTo>
                <a:cubicBezTo>
                  <a:pt x="522" y="555"/>
                  <a:pt x="523" y="556"/>
                  <a:pt x="523" y="556"/>
                </a:cubicBezTo>
                <a:cubicBezTo>
                  <a:pt x="523" y="556"/>
                  <a:pt x="524" y="556"/>
                  <a:pt x="524" y="556"/>
                </a:cubicBezTo>
                <a:cubicBezTo>
                  <a:pt x="524" y="556"/>
                  <a:pt x="524" y="556"/>
                  <a:pt x="524" y="556"/>
                </a:cubicBezTo>
                <a:cubicBezTo>
                  <a:pt x="524" y="557"/>
                  <a:pt x="525" y="558"/>
                  <a:pt x="525" y="559"/>
                </a:cubicBezTo>
                <a:cubicBezTo>
                  <a:pt x="526" y="559"/>
                  <a:pt x="528" y="561"/>
                  <a:pt x="530" y="561"/>
                </a:cubicBezTo>
                <a:cubicBezTo>
                  <a:pt x="531" y="561"/>
                  <a:pt x="532" y="560"/>
                  <a:pt x="534" y="559"/>
                </a:cubicBezTo>
                <a:cubicBezTo>
                  <a:pt x="537" y="557"/>
                  <a:pt x="538" y="554"/>
                  <a:pt x="538" y="551"/>
                </a:cubicBezTo>
                <a:cubicBezTo>
                  <a:pt x="538" y="551"/>
                  <a:pt x="538" y="551"/>
                  <a:pt x="538" y="551"/>
                </a:cubicBezTo>
                <a:cubicBezTo>
                  <a:pt x="540" y="551"/>
                  <a:pt x="541" y="552"/>
                  <a:pt x="541" y="552"/>
                </a:cubicBezTo>
                <a:cubicBezTo>
                  <a:pt x="542" y="552"/>
                  <a:pt x="543" y="555"/>
                  <a:pt x="544" y="557"/>
                </a:cubicBezTo>
                <a:cubicBezTo>
                  <a:pt x="544" y="558"/>
                  <a:pt x="544" y="559"/>
                  <a:pt x="545" y="560"/>
                </a:cubicBezTo>
                <a:cubicBezTo>
                  <a:pt x="545" y="561"/>
                  <a:pt x="546" y="562"/>
                  <a:pt x="547" y="563"/>
                </a:cubicBezTo>
                <a:cubicBezTo>
                  <a:pt x="547" y="563"/>
                  <a:pt x="547" y="563"/>
                  <a:pt x="547" y="563"/>
                </a:cubicBezTo>
                <a:cubicBezTo>
                  <a:pt x="547" y="563"/>
                  <a:pt x="547" y="565"/>
                  <a:pt x="548" y="566"/>
                </a:cubicBezTo>
                <a:cubicBezTo>
                  <a:pt x="548" y="568"/>
                  <a:pt x="549" y="570"/>
                  <a:pt x="549" y="572"/>
                </a:cubicBezTo>
                <a:cubicBezTo>
                  <a:pt x="549" y="574"/>
                  <a:pt x="549" y="575"/>
                  <a:pt x="548" y="576"/>
                </a:cubicBezTo>
                <a:cubicBezTo>
                  <a:pt x="547" y="580"/>
                  <a:pt x="547" y="583"/>
                  <a:pt x="546" y="585"/>
                </a:cubicBezTo>
                <a:cubicBezTo>
                  <a:pt x="546" y="586"/>
                  <a:pt x="546" y="587"/>
                  <a:pt x="546" y="587"/>
                </a:cubicBezTo>
                <a:cubicBezTo>
                  <a:pt x="545" y="588"/>
                  <a:pt x="544" y="589"/>
                  <a:pt x="544" y="589"/>
                </a:cubicBezTo>
                <a:cubicBezTo>
                  <a:pt x="543" y="591"/>
                  <a:pt x="542" y="592"/>
                  <a:pt x="541" y="594"/>
                </a:cubicBezTo>
                <a:cubicBezTo>
                  <a:pt x="540" y="595"/>
                  <a:pt x="539" y="596"/>
                  <a:pt x="539" y="597"/>
                </a:cubicBezTo>
                <a:cubicBezTo>
                  <a:pt x="537" y="598"/>
                  <a:pt x="535" y="600"/>
                  <a:pt x="532" y="603"/>
                </a:cubicBezTo>
                <a:cubicBezTo>
                  <a:pt x="530" y="605"/>
                  <a:pt x="528" y="608"/>
                  <a:pt x="528" y="611"/>
                </a:cubicBezTo>
                <a:cubicBezTo>
                  <a:pt x="528" y="611"/>
                  <a:pt x="528" y="611"/>
                  <a:pt x="528" y="612"/>
                </a:cubicBezTo>
                <a:cubicBezTo>
                  <a:pt x="528" y="614"/>
                  <a:pt x="529" y="616"/>
                  <a:pt x="530" y="618"/>
                </a:cubicBezTo>
                <a:cubicBezTo>
                  <a:pt x="531" y="621"/>
                  <a:pt x="532" y="624"/>
                  <a:pt x="532" y="625"/>
                </a:cubicBezTo>
                <a:cubicBezTo>
                  <a:pt x="532" y="626"/>
                  <a:pt x="532" y="626"/>
                  <a:pt x="531" y="626"/>
                </a:cubicBezTo>
                <a:cubicBezTo>
                  <a:pt x="531" y="627"/>
                  <a:pt x="530" y="629"/>
                  <a:pt x="529" y="631"/>
                </a:cubicBezTo>
                <a:cubicBezTo>
                  <a:pt x="527" y="633"/>
                  <a:pt x="526" y="636"/>
                  <a:pt x="526" y="640"/>
                </a:cubicBezTo>
                <a:cubicBezTo>
                  <a:pt x="525" y="640"/>
                  <a:pt x="526" y="641"/>
                  <a:pt x="526" y="642"/>
                </a:cubicBezTo>
                <a:cubicBezTo>
                  <a:pt x="527" y="646"/>
                  <a:pt x="530" y="649"/>
                  <a:pt x="533" y="651"/>
                </a:cubicBezTo>
                <a:cubicBezTo>
                  <a:pt x="536" y="653"/>
                  <a:pt x="538" y="654"/>
                  <a:pt x="538" y="655"/>
                </a:cubicBezTo>
                <a:cubicBezTo>
                  <a:pt x="538" y="659"/>
                  <a:pt x="540" y="663"/>
                  <a:pt x="542" y="668"/>
                </a:cubicBezTo>
                <a:cubicBezTo>
                  <a:pt x="544" y="673"/>
                  <a:pt x="546" y="677"/>
                  <a:pt x="546" y="680"/>
                </a:cubicBezTo>
                <a:cubicBezTo>
                  <a:pt x="547" y="683"/>
                  <a:pt x="549" y="686"/>
                  <a:pt x="551" y="690"/>
                </a:cubicBezTo>
                <a:cubicBezTo>
                  <a:pt x="554" y="693"/>
                  <a:pt x="555" y="696"/>
                  <a:pt x="555" y="699"/>
                </a:cubicBezTo>
                <a:cubicBezTo>
                  <a:pt x="555" y="704"/>
                  <a:pt x="559" y="708"/>
                  <a:pt x="562" y="711"/>
                </a:cubicBezTo>
                <a:cubicBezTo>
                  <a:pt x="566" y="713"/>
                  <a:pt x="569" y="715"/>
                  <a:pt x="571" y="715"/>
                </a:cubicBezTo>
                <a:cubicBezTo>
                  <a:pt x="571" y="715"/>
                  <a:pt x="573" y="716"/>
                  <a:pt x="575" y="718"/>
                </a:cubicBezTo>
                <a:cubicBezTo>
                  <a:pt x="576" y="719"/>
                  <a:pt x="578" y="721"/>
                  <a:pt x="580" y="722"/>
                </a:cubicBezTo>
                <a:cubicBezTo>
                  <a:pt x="583" y="724"/>
                  <a:pt x="586" y="727"/>
                  <a:pt x="588" y="731"/>
                </a:cubicBezTo>
                <a:cubicBezTo>
                  <a:pt x="589" y="734"/>
                  <a:pt x="590" y="738"/>
                  <a:pt x="590" y="740"/>
                </a:cubicBezTo>
                <a:cubicBezTo>
                  <a:pt x="590" y="742"/>
                  <a:pt x="590" y="742"/>
                  <a:pt x="590" y="743"/>
                </a:cubicBezTo>
                <a:cubicBezTo>
                  <a:pt x="590" y="744"/>
                  <a:pt x="588" y="762"/>
                  <a:pt x="587" y="772"/>
                </a:cubicBezTo>
                <a:cubicBezTo>
                  <a:pt x="586" y="774"/>
                  <a:pt x="586" y="776"/>
                  <a:pt x="586" y="778"/>
                </a:cubicBezTo>
                <a:cubicBezTo>
                  <a:pt x="586" y="783"/>
                  <a:pt x="587" y="787"/>
                  <a:pt x="587" y="789"/>
                </a:cubicBezTo>
                <a:cubicBezTo>
                  <a:pt x="587" y="791"/>
                  <a:pt x="587" y="792"/>
                  <a:pt x="586" y="792"/>
                </a:cubicBezTo>
                <a:cubicBezTo>
                  <a:pt x="585" y="794"/>
                  <a:pt x="581" y="796"/>
                  <a:pt x="581" y="800"/>
                </a:cubicBezTo>
                <a:cubicBezTo>
                  <a:pt x="581" y="802"/>
                  <a:pt x="581" y="803"/>
                  <a:pt x="582" y="804"/>
                </a:cubicBezTo>
                <a:cubicBezTo>
                  <a:pt x="583" y="805"/>
                  <a:pt x="583" y="805"/>
                  <a:pt x="583" y="805"/>
                </a:cubicBezTo>
                <a:cubicBezTo>
                  <a:pt x="583" y="805"/>
                  <a:pt x="582" y="806"/>
                  <a:pt x="581" y="806"/>
                </a:cubicBezTo>
                <a:cubicBezTo>
                  <a:pt x="581" y="807"/>
                  <a:pt x="580" y="807"/>
                  <a:pt x="580" y="808"/>
                </a:cubicBezTo>
                <a:cubicBezTo>
                  <a:pt x="579" y="808"/>
                  <a:pt x="579" y="809"/>
                  <a:pt x="579" y="810"/>
                </a:cubicBezTo>
                <a:cubicBezTo>
                  <a:pt x="579" y="812"/>
                  <a:pt x="579" y="813"/>
                  <a:pt x="580" y="816"/>
                </a:cubicBezTo>
                <a:cubicBezTo>
                  <a:pt x="580" y="818"/>
                  <a:pt x="581" y="820"/>
                  <a:pt x="581" y="822"/>
                </a:cubicBezTo>
                <a:cubicBezTo>
                  <a:pt x="581" y="823"/>
                  <a:pt x="581" y="824"/>
                  <a:pt x="581" y="824"/>
                </a:cubicBezTo>
                <a:cubicBezTo>
                  <a:pt x="579" y="828"/>
                  <a:pt x="577" y="834"/>
                  <a:pt x="576" y="837"/>
                </a:cubicBezTo>
                <a:cubicBezTo>
                  <a:pt x="575" y="840"/>
                  <a:pt x="572" y="843"/>
                  <a:pt x="572" y="848"/>
                </a:cubicBezTo>
                <a:cubicBezTo>
                  <a:pt x="572" y="849"/>
                  <a:pt x="572" y="850"/>
                  <a:pt x="572" y="851"/>
                </a:cubicBezTo>
                <a:cubicBezTo>
                  <a:pt x="572" y="851"/>
                  <a:pt x="572" y="851"/>
                  <a:pt x="572" y="851"/>
                </a:cubicBezTo>
                <a:cubicBezTo>
                  <a:pt x="572" y="852"/>
                  <a:pt x="572" y="852"/>
                  <a:pt x="571" y="853"/>
                </a:cubicBezTo>
                <a:cubicBezTo>
                  <a:pt x="570" y="854"/>
                  <a:pt x="568" y="856"/>
                  <a:pt x="568" y="859"/>
                </a:cubicBezTo>
                <a:cubicBezTo>
                  <a:pt x="568" y="862"/>
                  <a:pt x="570" y="864"/>
                  <a:pt x="571" y="865"/>
                </a:cubicBezTo>
                <a:cubicBezTo>
                  <a:pt x="572" y="865"/>
                  <a:pt x="571" y="865"/>
                  <a:pt x="572" y="866"/>
                </a:cubicBezTo>
                <a:cubicBezTo>
                  <a:pt x="572" y="867"/>
                  <a:pt x="572" y="867"/>
                  <a:pt x="571" y="868"/>
                </a:cubicBezTo>
                <a:cubicBezTo>
                  <a:pt x="571" y="870"/>
                  <a:pt x="570" y="872"/>
                  <a:pt x="570" y="874"/>
                </a:cubicBezTo>
                <a:cubicBezTo>
                  <a:pt x="569" y="876"/>
                  <a:pt x="568" y="878"/>
                  <a:pt x="568" y="880"/>
                </a:cubicBezTo>
                <a:cubicBezTo>
                  <a:pt x="568" y="883"/>
                  <a:pt x="569" y="886"/>
                  <a:pt x="569" y="888"/>
                </a:cubicBezTo>
                <a:cubicBezTo>
                  <a:pt x="570" y="891"/>
                  <a:pt x="571" y="893"/>
                  <a:pt x="570" y="893"/>
                </a:cubicBezTo>
                <a:cubicBezTo>
                  <a:pt x="571" y="893"/>
                  <a:pt x="570" y="895"/>
                  <a:pt x="569" y="897"/>
                </a:cubicBezTo>
                <a:cubicBezTo>
                  <a:pt x="568" y="899"/>
                  <a:pt x="567" y="901"/>
                  <a:pt x="565" y="904"/>
                </a:cubicBezTo>
                <a:cubicBezTo>
                  <a:pt x="562" y="908"/>
                  <a:pt x="560" y="910"/>
                  <a:pt x="559" y="914"/>
                </a:cubicBezTo>
                <a:cubicBezTo>
                  <a:pt x="559" y="915"/>
                  <a:pt x="560" y="915"/>
                  <a:pt x="560" y="916"/>
                </a:cubicBezTo>
                <a:cubicBezTo>
                  <a:pt x="560" y="918"/>
                  <a:pt x="561" y="919"/>
                  <a:pt x="562" y="921"/>
                </a:cubicBezTo>
                <a:cubicBezTo>
                  <a:pt x="562" y="921"/>
                  <a:pt x="562" y="922"/>
                  <a:pt x="563" y="922"/>
                </a:cubicBezTo>
                <a:cubicBezTo>
                  <a:pt x="563" y="923"/>
                  <a:pt x="563" y="923"/>
                  <a:pt x="563" y="923"/>
                </a:cubicBezTo>
                <a:cubicBezTo>
                  <a:pt x="563" y="923"/>
                  <a:pt x="562" y="925"/>
                  <a:pt x="561" y="927"/>
                </a:cubicBezTo>
                <a:cubicBezTo>
                  <a:pt x="560" y="929"/>
                  <a:pt x="559" y="931"/>
                  <a:pt x="559" y="934"/>
                </a:cubicBezTo>
                <a:cubicBezTo>
                  <a:pt x="559" y="934"/>
                  <a:pt x="559" y="935"/>
                  <a:pt x="559" y="935"/>
                </a:cubicBezTo>
                <a:cubicBezTo>
                  <a:pt x="559" y="938"/>
                  <a:pt x="562" y="940"/>
                  <a:pt x="563" y="940"/>
                </a:cubicBezTo>
                <a:cubicBezTo>
                  <a:pt x="564" y="940"/>
                  <a:pt x="564" y="940"/>
                  <a:pt x="564" y="940"/>
                </a:cubicBezTo>
                <a:cubicBezTo>
                  <a:pt x="564" y="941"/>
                  <a:pt x="563" y="941"/>
                  <a:pt x="563" y="942"/>
                </a:cubicBezTo>
                <a:cubicBezTo>
                  <a:pt x="562" y="943"/>
                  <a:pt x="561" y="944"/>
                  <a:pt x="561" y="946"/>
                </a:cubicBezTo>
                <a:cubicBezTo>
                  <a:pt x="561" y="947"/>
                  <a:pt x="561" y="949"/>
                  <a:pt x="562" y="950"/>
                </a:cubicBezTo>
                <a:cubicBezTo>
                  <a:pt x="564" y="951"/>
                  <a:pt x="566" y="952"/>
                  <a:pt x="566" y="952"/>
                </a:cubicBezTo>
                <a:cubicBezTo>
                  <a:pt x="567" y="953"/>
                  <a:pt x="567" y="953"/>
                  <a:pt x="567" y="955"/>
                </a:cubicBezTo>
                <a:cubicBezTo>
                  <a:pt x="567" y="955"/>
                  <a:pt x="567" y="956"/>
                  <a:pt x="567" y="957"/>
                </a:cubicBezTo>
                <a:cubicBezTo>
                  <a:pt x="567" y="957"/>
                  <a:pt x="567" y="958"/>
                  <a:pt x="567" y="958"/>
                </a:cubicBezTo>
                <a:cubicBezTo>
                  <a:pt x="567" y="966"/>
                  <a:pt x="575" y="968"/>
                  <a:pt x="574" y="969"/>
                </a:cubicBezTo>
                <a:cubicBezTo>
                  <a:pt x="575" y="969"/>
                  <a:pt x="576" y="971"/>
                  <a:pt x="578" y="972"/>
                </a:cubicBezTo>
                <a:cubicBezTo>
                  <a:pt x="579" y="974"/>
                  <a:pt x="580" y="975"/>
                  <a:pt x="582" y="975"/>
                </a:cubicBezTo>
                <a:cubicBezTo>
                  <a:pt x="583" y="976"/>
                  <a:pt x="583" y="977"/>
                  <a:pt x="584" y="977"/>
                </a:cubicBezTo>
                <a:cubicBezTo>
                  <a:pt x="584" y="978"/>
                  <a:pt x="585" y="978"/>
                  <a:pt x="585" y="978"/>
                </a:cubicBezTo>
                <a:cubicBezTo>
                  <a:pt x="586" y="978"/>
                  <a:pt x="588" y="979"/>
                  <a:pt x="590" y="980"/>
                </a:cubicBezTo>
                <a:cubicBezTo>
                  <a:pt x="593" y="981"/>
                  <a:pt x="595" y="982"/>
                  <a:pt x="598" y="982"/>
                </a:cubicBezTo>
                <a:cubicBezTo>
                  <a:pt x="602" y="982"/>
                  <a:pt x="610" y="980"/>
                  <a:pt x="612" y="979"/>
                </a:cubicBezTo>
                <a:cubicBezTo>
                  <a:pt x="612" y="979"/>
                  <a:pt x="615" y="978"/>
                  <a:pt x="618" y="978"/>
                </a:cubicBezTo>
                <a:cubicBezTo>
                  <a:pt x="619" y="977"/>
                  <a:pt x="621" y="977"/>
                  <a:pt x="622" y="976"/>
                </a:cubicBezTo>
                <a:cubicBezTo>
                  <a:pt x="623" y="976"/>
                  <a:pt x="624" y="976"/>
                  <a:pt x="626" y="974"/>
                </a:cubicBezTo>
                <a:cubicBezTo>
                  <a:pt x="626" y="974"/>
                  <a:pt x="626" y="973"/>
                  <a:pt x="626" y="973"/>
                </a:cubicBezTo>
                <a:cubicBezTo>
                  <a:pt x="626" y="971"/>
                  <a:pt x="625" y="970"/>
                  <a:pt x="624" y="970"/>
                </a:cubicBezTo>
                <a:cubicBezTo>
                  <a:pt x="622" y="969"/>
                  <a:pt x="620" y="969"/>
                  <a:pt x="618" y="969"/>
                </a:cubicBezTo>
                <a:cubicBezTo>
                  <a:pt x="616" y="969"/>
                  <a:pt x="613" y="968"/>
                  <a:pt x="612" y="968"/>
                </a:cubicBezTo>
                <a:cubicBezTo>
                  <a:pt x="611" y="967"/>
                  <a:pt x="608" y="965"/>
                  <a:pt x="605" y="962"/>
                </a:cubicBezTo>
                <a:cubicBezTo>
                  <a:pt x="603" y="960"/>
                  <a:pt x="601" y="956"/>
                  <a:pt x="601" y="956"/>
                </a:cubicBezTo>
                <a:cubicBezTo>
                  <a:pt x="600" y="955"/>
                  <a:pt x="600" y="953"/>
                  <a:pt x="600" y="952"/>
                </a:cubicBezTo>
                <a:cubicBezTo>
                  <a:pt x="600" y="949"/>
                  <a:pt x="601" y="946"/>
                  <a:pt x="602" y="946"/>
                </a:cubicBezTo>
                <a:cubicBezTo>
                  <a:pt x="606" y="943"/>
                  <a:pt x="614" y="935"/>
                  <a:pt x="616" y="934"/>
                </a:cubicBezTo>
                <a:cubicBezTo>
                  <a:pt x="617" y="932"/>
                  <a:pt x="618" y="930"/>
                  <a:pt x="619" y="928"/>
                </a:cubicBezTo>
                <a:cubicBezTo>
                  <a:pt x="619" y="926"/>
                  <a:pt x="620" y="924"/>
                  <a:pt x="620" y="922"/>
                </a:cubicBezTo>
                <a:cubicBezTo>
                  <a:pt x="620" y="921"/>
                  <a:pt x="620" y="920"/>
                  <a:pt x="619" y="919"/>
                </a:cubicBezTo>
                <a:cubicBezTo>
                  <a:pt x="617" y="918"/>
                  <a:pt x="617" y="918"/>
                  <a:pt x="616" y="918"/>
                </a:cubicBezTo>
                <a:cubicBezTo>
                  <a:pt x="614" y="918"/>
                  <a:pt x="612" y="918"/>
                  <a:pt x="611" y="918"/>
                </a:cubicBezTo>
                <a:cubicBezTo>
                  <a:pt x="610" y="918"/>
                  <a:pt x="610" y="918"/>
                  <a:pt x="610" y="918"/>
                </a:cubicBezTo>
                <a:cubicBezTo>
                  <a:pt x="610" y="917"/>
                  <a:pt x="610" y="917"/>
                  <a:pt x="610" y="917"/>
                </a:cubicBezTo>
                <a:cubicBezTo>
                  <a:pt x="610" y="917"/>
                  <a:pt x="610" y="916"/>
                  <a:pt x="613" y="913"/>
                </a:cubicBezTo>
                <a:cubicBezTo>
                  <a:pt x="616" y="911"/>
                  <a:pt x="618" y="908"/>
                  <a:pt x="619" y="906"/>
                </a:cubicBezTo>
                <a:cubicBezTo>
                  <a:pt x="621" y="904"/>
                  <a:pt x="622" y="902"/>
                  <a:pt x="622" y="902"/>
                </a:cubicBezTo>
                <a:cubicBezTo>
                  <a:pt x="624" y="900"/>
                  <a:pt x="628" y="896"/>
                  <a:pt x="630" y="892"/>
                </a:cubicBezTo>
                <a:cubicBezTo>
                  <a:pt x="630" y="891"/>
                  <a:pt x="631" y="890"/>
                  <a:pt x="631" y="889"/>
                </a:cubicBezTo>
                <a:cubicBezTo>
                  <a:pt x="631" y="888"/>
                  <a:pt x="630" y="887"/>
                  <a:pt x="630" y="887"/>
                </a:cubicBezTo>
                <a:cubicBezTo>
                  <a:pt x="629" y="886"/>
                  <a:pt x="628" y="886"/>
                  <a:pt x="627" y="886"/>
                </a:cubicBezTo>
                <a:cubicBezTo>
                  <a:pt x="626" y="886"/>
                  <a:pt x="624" y="886"/>
                  <a:pt x="624" y="886"/>
                </a:cubicBezTo>
                <a:cubicBezTo>
                  <a:pt x="624" y="886"/>
                  <a:pt x="623" y="886"/>
                  <a:pt x="623" y="886"/>
                </a:cubicBezTo>
                <a:cubicBezTo>
                  <a:pt x="623" y="885"/>
                  <a:pt x="622" y="883"/>
                  <a:pt x="622" y="882"/>
                </a:cubicBezTo>
                <a:cubicBezTo>
                  <a:pt x="623" y="882"/>
                  <a:pt x="624" y="882"/>
                  <a:pt x="625" y="883"/>
                </a:cubicBezTo>
                <a:cubicBezTo>
                  <a:pt x="627" y="883"/>
                  <a:pt x="629" y="884"/>
                  <a:pt x="631" y="885"/>
                </a:cubicBezTo>
                <a:cubicBezTo>
                  <a:pt x="632" y="885"/>
                  <a:pt x="632" y="885"/>
                  <a:pt x="633" y="885"/>
                </a:cubicBezTo>
                <a:cubicBezTo>
                  <a:pt x="634" y="885"/>
                  <a:pt x="635" y="885"/>
                  <a:pt x="636" y="884"/>
                </a:cubicBezTo>
                <a:cubicBezTo>
                  <a:pt x="637" y="883"/>
                  <a:pt x="637" y="882"/>
                  <a:pt x="637" y="881"/>
                </a:cubicBezTo>
                <a:cubicBezTo>
                  <a:pt x="637" y="879"/>
                  <a:pt x="637" y="877"/>
                  <a:pt x="636" y="876"/>
                </a:cubicBezTo>
                <a:cubicBezTo>
                  <a:pt x="636" y="875"/>
                  <a:pt x="636" y="875"/>
                  <a:pt x="636" y="875"/>
                </a:cubicBezTo>
                <a:cubicBezTo>
                  <a:pt x="636" y="873"/>
                  <a:pt x="637" y="872"/>
                  <a:pt x="637" y="871"/>
                </a:cubicBezTo>
                <a:cubicBezTo>
                  <a:pt x="637" y="871"/>
                  <a:pt x="637" y="871"/>
                  <a:pt x="637" y="871"/>
                </a:cubicBezTo>
                <a:cubicBezTo>
                  <a:pt x="639" y="872"/>
                  <a:pt x="640" y="872"/>
                  <a:pt x="642" y="872"/>
                </a:cubicBezTo>
                <a:cubicBezTo>
                  <a:pt x="648" y="872"/>
                  <a:pt x="656" y="870"/>
                  <a:pt x="658" y="870"/>
                </a:cubicBezTo>
                <a:cubicBezTo>
                  <a:pt x="660" y="869"/>
                  <a:pt x="660" y="868"/>
                  <a:pt x="661" y="867"/>
                </a:cubicBezTo>
                <a:cubicBezTo>
                  <a:pt x="664" y="863"/>
                  <a:pt x="667" y="857"/>
                  <a:pt x="668" y="855"/>
                </a:cubicBezTo>
                <a:cubicBezTo>
                  <a:pt x="670" y="853"/>
                  <a:pt x="670" y="851"/>
                  <a:pt x="670" y="849"/>
                </a:cubicBezTo>
                <a:cubicBezTo>
                  <a:pt x="670" y="847"/>
                  <a:pt x="669" y="845"/>
                  <a:pt x="668" y="844"/>
                </a:cubicBezTo>
                <a:cubicBezTo>
                  <a:pt x="668" y="844"/>
                  <a:pt x="667" y="844"/>
                  <a:pt x="667" y="843"/>
                </a:cubicBezTo>
                <a:cubicBezTo>
                  <a:pt x="669" y="844"/>
                  <a:pt x="671" y="845"/>
                  <a:pt x="674" y="845"/>
                </a:cubicBezTo>
                <a:cubicBezTo>
                  <a:pt x="678" y="845"/>
                  <a:pt x="681" y="843"/>
                  <a:pt x="685" y="839"/>
                </a:cubicBezTo>
                <a:cubicBezTo>
                  <a:pt x="691" y="832"/>
                  <a:pt x="696" y="828"/>
                  <a:pt x="697" y="821"/>
                </a:cubicBezTo>
                <a:cubicBezTo>
                  <a:pt x="697" y="818"/>
                  <a:pt x="699" y="814"/>
                  <a:pt x="700" y="813"/>
                </a:cubicBezTo>
                <a:cubicBezTo>
                  <a:pt x="700" y="813"/>
                  <a:pt x="701" y="814"/>
                  <a:pt x="702" y="814"/>
                </a:cubicBezTo>
                <a:cubicBezTo>
                  <a:pt x="704" y="814"/>
                  <a:pt x="705" y="813"/>
                  <a:pt x="706" y="812"/>
                </a:cubicBezTo>
                <a:cubicBezTo>
                  <a:pt x="706" y="811"/>
                  <a:pt x="707" y="810"/>
                  <a:pt x="708" y="808"/>
                </a:cubicBezTo>
                <a:cubicBezTo>
                  <a:pt x="709" y="805"/>
                  <a:pt x="710" y="804"/>
                  <a:pt x="711" y="802"/>
                </a:cubicBezTo>
                <a:cubicBezTo>
                  <a:pt x="713" y="801"/>
                  <a:pt x="715" y="799"/>
                  <a:pt x="716" y="795"/>
                </a:cubicBezTo>
                <a:cubicBezTo>
                  <a:pt x="717" y="794"/>
                  <a:pt x="717" y="792"/>
                  <a:pt x="717" y="791"/>
                </a:cubicBezTo>
                <a:cubicBezTo>
                  <a:pt x="717" y="787"/>
                  <a:pt x="715" y="783"/>
                  <a:pt x="715" y="780"/>
                </a:cubicBezTo>
                <a:cubicBezTo>
                  <a:pt x="715" y="779"/>
                  <a:pt x="715" y="778"/>
                  <a:pt x="716" y="777"/>
                </a:cubicBezTo>
                <a:cubicBezTo>
                  <a:pt x="722" y="773"/>
                  <a:pt x="732" y="767"/>
                  <a:pt x="732" y="767"/>
                </a:cubicBezTo>
                <a:cubicBezTo>
                  <a:pt x="732" y="767"/>
                  <a:pt x="732" y="767"/>
                  <a:pt x="734" y="766"/>
                </a:cubicBezTo>
                <a:cubicBezTo>
                  <a:pt x="735" y="766"/>
                  <a:pt x="737" y="765"/>
                  <a:pt x="740" y="764"/>
                </a:cubicBezTo>
                <a:cubicBezTo>
                  <a:pt x="742" y="763"/>
                  <a:pt x="745" y="763"/>
                  <a:pt x="748" y="763"/>
                </a:cubicBezTo>
                <a:cubicBezTo>
                  <a:pt x="750" y="763"/>
                  <a:pt x="753" y="762"/>
                  <a:pt x="755" y="759"/>
                </a:cubicBezTo>
                <a:cubicBezTo>
                  <a:pt x="757" y="755"/>
                  <a:pt x="759" y="748"/>
                  <a:pt x="762" y="744"/>
                </a:cubicBezTo>
                <a:cubicBezTo>
                  <a:pt x="764" y="741"/>
                  <a:pt x="767" y="736"/>
                  <a:pt x="767" y="732"/>
                </a:cubicBezTo>
                <a:cubicBezTo>
                  <a:pt x="767" y="731"/>
                  <a:pt x="767" y="730"/>
                  <a:pt x="767" y="729"/>
                </a:cubicBezTo>
                <a:cubicBezTo>
                  <a:pt x="767" y="729"/>
                  <a:pt x="767" y="729"/>
                  <a:pt x="767" y="728"/>
                </a:cubicBezTo>
                <a:cubicBezTo>
                  <a:pt x="767" y="727"/>
                  <a:pt x="767" y="724"/>
                  <a:pt x="768" y="720"/>
                </a:cubicBezTo>
                <a:cubicBezTo>
                  <a:pt x="769" y="717"/>
                  <a:pt x="770" y="714"/>
                  <a:pt x="770" y="712"/>
                </a:cubicBezTo>
                <a:cubicBezTo>
                  <a:pt x="770" y="711"/>
                  <a:pt x="770" y="711"/>
                  <a:pt x="770" y="711"/>
                </a:cubicBezTo>
                <a:cubicBezTo>
                  <a:pt x="770" y="708"/>
                  <a:pt x="768" y="705"/>
                  <a:pt x="768" y="702"/>
                </a:cubicBezTo>
                <a:cubicBezTo>
                  <a:pt x="769" y="700"/>
                  <a:pt x="769" y="697"/>
                  <a:pt x="772" y="695"/>
                </a:cubicBezTo>
                <a:cubicBezTo>
                  <a:pt x="775" y="691"/>
                  <a:pt x="779" y="687"/>
                  <a:pt x="782" y="683"/>
                </a:cubicBezTo>
                <a:cubicBezTo>
                  <a:pt x="785" y="679"/>
                  <a:pt x="787" y="676"/>
                  <a:pt x="788" y="673"/>
                </a:cubicBezTo>
                <a:cubicBezTo>
                  <a:pt x="788" y="673"/>
                  <a:pt x="789" y="669"/>
                  <a:pt x="791" y="665"/>
                </a:cubicBezTo>
                <a:cubicBezTo>
                  <a:pt x="792" y="661"/>
                  <a:pt x="794" y="657"/>
                  <a:pt x="794" y="653"/>
                </a:cubicBezTo>
                <a:cubicBezTo>
                  <a:pt x="794" y="652"/>
                  <a:pt x="794" y="652"/>
                  <a:pt x="794" y="652"/>
                </a:cubicBezTo>
                <a:cubicBezTo>
                  <a:pt x="793" y="645"/>
                  <a:pt x="788" y="638"/>
                  <a:pt x="783" y="636"/>
                </a:cubicBezTo>
                <a:moveTo>
                  <a:pt x="547" y="305"/>
                </a:moveTo>
                <a:cubicBezTo>
                  <a:pt x="547" y="304"/>
                  <a:pt x="547" y="304"/>
                  <a:pt x="547" y="304"/>
                </a:cubicBezTo>
                <a:cubicBezTo>
                  <a:pt x="547" y="305"/>
                  <a:pt x="547" y="305"/>
                  <a:pt x="547" y="305"/>
                </a:cubicBezTo>
                <a:close/>
                <a:moveTo>
                  <a:pt x="542" y="312"/>
                </a:moveTo>
                <a:cubicBezTo>
                  <a:pt x="543" y="311"/>
                  <a:pt x="545" y="309"/>
                  <a:pt x="546" y="308"/>
                </a:cubicBezTo>
                <a:cubicBezTo>
                  <a:pt x="546" y="308"/>
                  <a:pt x="547" y="307"/>
                  <a:pt x="547" y="307"/>
                </a:cubicBezTo>
                <a:cubicBezTo>
                  <a:pt x="547" y="307"/>
                  <a:pt x="548" y="307"/>
                  <a:pt x="548" y="307"/>
                </a:cubicBezTo>
                <a:cubicBezTo>
                  <a:pt x="550" y="307"/>
                  <a:pt x="553" y="307"/>
                  <a:pt x="556" y="307"/>
                </a:cubicBezTo>
                <a:cubicBezTo>
                  <a:pt x="556" y="307"/>
                  <a:pt x="557" y="307"/>
                  <a:pt x="557" y="307"/>
                </a:cubicBezTo>
                <a:cubicBezTo>
                  <a:pt x="556" y="307"/>
                  <a:pt x="554" y="308"/>
                  <a:pt x="552" y="309"/>
                </a:cubicBezTo>
                <a:cubicBezTo>
                  <a:pt x="550" y="310"/>
                  <a:pt x="549" y="310"/>
                  <a:pt x="547" y="311"/>
                </a:cubicBezTo>
                <a:cubicBezTo>
                  <a:pt x="546" y="312"/>
                  <a:pt x="544" y="313"/>
                  <a:pt x="543" y="314"/>
                </a:cubicBezTo>
                <a:cubicBezTo>
                  <a:pt x="543" y="315"/>
                  <a:pt x="541" y="316"/>
                  <a:pt x="539" y="317"/>
                </a:cubicBezTo>
                <a:cubicBezTo>
                  <a:pt x="539" y="317"/>
                  <a:pt x="538" y="317"/>
                  <a:pt x="538" y="318"/>
                </a:cubicBezTo>
                <a:cubicBezTo>
                  <a:pt x="539" y="317"/>
                  <a:pt x="540" y="314"/>
                  <a:pt x="542" y="312"/>
                </a:cubicBezTo>
                <a:moveTo>
                  <a:pt x="535" y="297"/>
                </a:moveTo>
                <a:cubicBezTo>
                  <a:pt x="535" y="298"/>
                  <a:pt x="536" y="299"/>
                  <a:pt x="536" y="299"/>
                </a:cubicBezTo>
                <a:cubicBezTo>
                  <a:pt x="536" y="299"/>
                  <a:pt x="536" y="299"/>
                  <a:pt x="536" y="299"/>
                </a:cubicBezTo>
                <a:cubicBezTo>
                  <a:pt x="535" y="299"/>
                  <a:pt x="535" y="298"/>
                  <a:pt x="535" y="297"/>
                </a:cubicBezTo>
                <a:cubicBezTo>
                  <a:pt x="535" y="297"/>
                  <a:pt x="535" y="297"/>
                  <a:pt x="535" y="297"/>
                </a:cubicBezTo>
                <a:moveTo>
                  <a:pt x="533" y="321"/>
                </a:moveTo>
                <a:cubicBezTo>
                  <a:pt x="533" y="321"/>
                  <a:pt x="533" y="321"/>
                  <a:pt x="533" y="322"/>
                </a:cubicBezTo>
                <a:cubicBezTo>
                  <a:pt x="531" y="323"/>
                  <a:pt x="529" y="324"/>
                  <a:pt x="528" y="325"/>
                </a:cubicBezTo>
                <a:cubicBezTo>
                  <a:pt x="528" y="324"/>
                  <a:pt x="529" y="324"/>
                  <a:pt x="529" y="324"/>
                </a:cubicBezTo>
                <a:cubicBezTo>
                  <a:pt x="529" y="324"/>
                  <a:pt x="529" y="324"/>
                  <a:pt x="529" y="324"/>
                </a:cubicBezTo>
                <a:cubicBezTo>
                  <a:pt x="530" y="323"/>
                  <a:pt x="532" y="322"/>
                  <a:pt x="533" y="321"/>
                </a:cubicBezTo>
                <a:moveTo>
                  <a:pt x="521" y="294"/>
                </a:moveTo>
                <a:cubicBezTo>
                  <a:pt x="521" y="294"/>
                  <a:pt x="521" y="294"/>
                  <a:pt x="522" y="294"/>
                </a:cubicBezTo>
                <a:cubicBezTo>
                  <a:pt x="521" y="291"/>
                  <a:pt x="521" y="291"/>
                  <a:pt x="521" y="291"/>
                </a:cubicBezTo>
                <a:cubicBezTo>
                  <a:pt x="522" y="294"/>
                  <a:pt x="522" y="294"/>
                  <a:pt x="522" y="294"/>
                </a:cubicBezTo>
                <a:cubicBezTo>
                  <a:pt x="522" y="294"/>
                  <a:pt x="522" y="294"/>
                  <a:pt x="522" y="294"/>
                </a:cubicBezTo>
                <a:cubicBezTo>
                  <a:pt x="522" y="294"/>
                  <a:pt x="524" y="293"/>
                  <a:pt x="526" y="293"/>
                </a:cubicBezTo>
                <a:cubicBezTo>
                  <a:pt x="527" y="293"/>
                  <a:pt x="529" y="293"/>
                  <a:pt x="530" y="294"/>
                </a:cubicBezTo>
                <a:cubicBezTo>
                  <a:pt x="530" y="294"/>
                  <a:pt x="530" y="294"/>
                  <a:pt x="529" y="294"/>
                </a:cubicBezTo>
                <a:cubicBezTo>
                  <a:pt x="529" y="296"/>
                  <a:pt x="529" y="297"/>
                  <a:pt x="528" y="299"/>
                </a:cubicBezTo>
                <a:cubicBezTo>
                  <a:pt x="528" y="300"/>
                  <a:pt x="528" y="302"/>
                  <a:pt x="528" y="304"/>
                </a:cubicBezTo>
                <a:cubicBezTo>
                  <a:pt x="528" y="306"/>
                  <a:pt x="528" y="307"/>
                  <a:pt x="528" y="308"/>
                </a:cubicBezTo>
                <a:cubicBezTo>
                  <a:pt x="528" y="309"/>
                  <a:pt x="528" y="309"/>
                  <a:pt x="528" y="309"/>
                </a:cubicBezTo>
                <a:cubicBezTo>
                  <a:pt x="529" y="309"/>
                  <a:pt x="528" y="310"/>
                  <a:pt x="527" y="311"/>
                </a:cubicBezTo>
                <a:cubicBezTo>
                  <a:pt x="526" y="311"/>
                  <a:pt x="526" y="312"/>
                  <a:pt x="525" y="312"/>
                </a:cubicBezTo>
                <a:cubicBezTo>
                  <a:pt x="525" y="312"/>
                  <a:pt x="525" y="312"/>
                  <a:pt x="525" y="312"/>
                </a:cubicBezTo>
                <a:cubicBezTo>
                  <a:pt x="525" y="311"/>
                  <a:pt x="524" y="309"/>
                  <a:pt x="524" y="306"/>
                </a:cubicBezTo>
                <a:cubicBezTo>
                  <a:pt x="524" y="306"/>
                  <a:pt x="524" y="305"/>
                  <a:pt x="525" y="305"/>
                </a:cubicBezTo>
                <a:cubicBezTo>
                  <a:pt x="525" y="304"/>
                  <a:pt x="525" y="304"/>
                  <a:pt x="525" y="303"/>
                </a:cubicBezTo>
                <a:cubicBezTo>
                  <a:pt x="525" y="299"/>
                  <a:pt x="522" y="295"/>
                  <a:pt x="519" y="294"/>
                </a:cubicBezTo>
                <a:cubicBezTo>
                  <a:pt x="520" y="294"/>
                  <a:pt x="520" y="294"/>
                  <a:pt x="521" y="294"/>
                </a:cubicBezTo>
                <a:moveTo>
                  <a:pt x="515" y="293"/>
                </a:moveTo>
                <a:cubicBezTo>
                  <a:pt x="515" y="293"/>
                  <a:pt x="515" y="293"/>
                  <a:pt x="515" y="293"/>
                </a:cubicBezTo>
                <a:cubicBezTo>
                  <a:pt x="514" y="293"/>
                  <a:pt x="514" y="293"/>
                  <a:pt x="514" y="293"/>
                </a:cubicBezTo>
                <a:cubicBezTo>
                  <a:pt x="507" y="294"/>
                  <a:pt x="504" y="300"/>
                  <a:pt x="503" y="301"/>
                </a:cubicBezTo>
                <a:cubicBezTo>
                  <a:pt x="501" y="303"/>
                  <a:pt x="501" y="304"/>
                  <a:pt x="501" y="306"/>
                </a:cubicBezTo>
                <a:cubicBezTo>
                  <a:pt x="500" y="308"/>
                  <a:pt x="500" y="310"/>
                  <a:pt x="500" y="312"/>
                </a:cubicBezTo>
                <a:cubicBezTo>
                  <a:pt x="500" y="314"/>
                  <a:pt x="500" y="316"/>
                  <a:pt x="501" y="317"/>
                </a:cubicBezTo>
                <a:cubicBezTo>
                  <a:pt x="501" y="317"/>
                  <a:pt x="501" y="318"/>
                  <a:pt x="501" y="319"/>
                </a:cubicBezTo>
                <a:cubicBezTo>
                  <a:pt x="501" y="320"/>
                  <a:pt x="500" y="322"/>
                  <a:pt x="500" y="323"/>
                </a:cubicBezTo>
                <a:cubicBezTo>
                  <a:pt x="500" y="324"/>
                  <a:pt x="500" y="324"/>
                  <a:pt x="499" y="324"/>
                </a:cubicBezTo>
                <a:cubicBezTo>
                  <a:pt x="499" y="324"/>
                  <a:pt x="499" y="324"/>
                  <a:pt x="499" y="324"/>
                </a:cubicBezTo>
                <a:cubicBezTo>
                  <a:pt x="499" y="324"/>
                  <a:pt x="499" y="324"/>
                  <a:pt x="498" y="323"/>
                </a:cubicBezTo>
                <a:cubicBezTo>
                  <a:pt x="498" y="322"/>
                  <a:pt x="498" y="320"/>
                  <a:pt x="498" y="318"/>
                </a:cubicBezTo>
                <a:cubicBezTo>
                  <a:pt x="498" y="316"/>
                  <a:pt x="498" y="314"/>
                  <a:pt x="498" y="313"/>
                </a:cubicBezTo>
                <a:cubicBezTo>
                  <a:pt x="498" y="312"/>
                  <a:pt x="498" y="312"/>
                  <a:pt x="498" y="311"/>
                </a:cubicBezTo>
                <a:cubicBezTo>
                  <a:pt x="498" y="308"/>
                  <a:pt x="498" y="305"/>
                  <a:pt x="498" y="302"/>
                </a:cubicBezTo>
                <a:cubicBezTo>
                  <a:pt x="498" y="300"/>
                  <a:pt x="498" y="298"/>
                  <a:pt x="499" y="297"/>
                </a:cubicBezTo>
                <a:cubicBezTo>
                  <a:pt x="500" y="294"/>
                  <a:pt x="505" y="292"/>
                  <a:pt x="508" y="291"/>
                </a:cubicBezTo>
                <a:cubicBezTo>
                  <a:pt x="508" y="291"/>
                  <a:pt x="508" y="291"/>
                  <a:pt x="509" y="291"/>
                </a:cubicBezTo>
                <a:cubicBezTo>
                  <a:pt x="510" y="291"/>
                  <a:pt x="512" y="292"/>
                  <a:pt x="515" y="293"/>
                </a:cubicBezTo>
                <a:cubicBezTo>
                  <a:pt x="515" y="293"/>
                  <a:pt x="515" y="293"/>
                  <a:pt x="515" y="293"/>
                </a:cubicBezTo>
                <a:moveTo>
                  <a:pt x="479" y="281"/>
                </a:moveTo>
                <a:cubicBezTo>
                  <a:pt x="479" y="281"/>
                  <a:pt x="479" y="281"/>
                  <a:pt x="479" y="281"/>
                </a:cubicBezTo>
                <a:cubicBezTo>
                  <a:pt x="479" y="280"/>
                  <a:pt x="481" y="280"/>
                  <a:pt x="485" y="278"/>
                </a:cubicBezTo>
                <a:cubicBezTo>
                  <a:pt x="484" y="276"/>
                  <a:pt x="484" y="276"/>
                  <a:pt x="484" y="276"/>
                </a:cubicBezTo>
                <a:cubicBezTo>
                  <a:pt x="485" y="278"/>
                  <a:pt x="485" y="278"/>
                  <a:pt x="485" y="278"/>
                </a:cubicBezTo>
                <a:cubicBezTo>
                  <a:pt x="488" y="277"/>
                  <a:pt x="491" y="275"/>
                  <a:pt x="493" y="273"/>
                </a:cubicBezTo>
                <a:cubicBezTo>
                  <a:pt x="495" y="271"/>
                  <a:pt x="497" y="270"/>
                  <a:pt x="498" y="270"/>
                </a:cubicBezTo>
                <a:cubicBezTo>
                  <a:pt x="501" y="274"/>
                  <a:pt x="505" y="277"/>
                  <a:pt x="510" y="279"/>
                </a:cubicBezTo>
                <a:cubicBezTo>
                  <a:pt x="510" y="279"/>
                  <a:pt x="509" y="280"/>
                  <a:pt x="509" y="281"/>
                </a:cubicBezTo>
                <a:cubicBezTo>
                  <a:pt x="508" y="281"/>
                  <a:pt x="508" y="282"/>
                  <a:pt x="508" y="282"/>
                </a:cubicBezTo>
                <a:cubicBezTo>
                  <a:pt x="508" y="282"/>
                  <a:pt x="508" y="282"/>
                  <a:pt x="508" y="282"/>
                </a:cubicBezTo>
                <a:cubicBezTo>
                  <a:pt x="506" y="282"/>
                  <a:pt x="502" y="281"/>
                  <a:pt x="498" y="281"/>
                </a:cubicBezTo>
                <a:cubicBezTo>
                  <a:pt x="496" y="281"/>
                  <a:pt x="497" y="281"/>
                  <a:pt x="496" y="280"/>
                </a:cubicBezTo>
                <a:cubicBezTo>
                  <a:pt x="496" y="280"/>
                  <a:pt x="496" y="280"/>
                  <a:pt x="496" y="279"/>
                </a:cubicBezTo>
                <a:cubicBezTo>
                  <a:pt x="495" y="279"/>
                  <a:pt x="494" y="278"/>
                  <a:pt x="493" y="278"/>
                </a:cubicBezTo>
                <a:cubicBezTo>
                  <a:pt x="493" y="278"/>
                  <a:pt x="492" y="278"/>
                  <a:pt x="492" y="278"/>
                </a:cubicBezTo>
                <a:cubicBezTo>
                  <a:pt x="490" y="279"/>
                  <a:pt x="486" y="280"/>
                  <a:pt x="482" y="282"/>
                </a:cubicBezTo>
                <a:cubicBezTo>
                  <a:pt x="482" y="282"/>
                  <a:pt x="481" y="282"/>
                  <a:pt x="480" y="282"/>
                </a:cubicBezTo>
                <a:cubicBezTo>
                  <a:pt x="479" y="282"/>
                  <a:pt x="479" y="282"/>
                  <a:pt x="478" y="282"/>
                </a:cubicBezTo>
                <a:cubicBezTo>
                  <a:pt x="478" y="281"/>
                  <a:pt x="479" y="281"/>
                  <a:pt x="479" y="281"/>
                </a:cubicBezTo>
                <a:moveTo>
                  <a:pt x="512" y="162"/>
                </a:moveTo>
                <a:cubicBezTo>
                  <a:pt x="512" y="162"/>
                  <a:pt x="512" y="162"/>
                  <a:pt x="511" y="162"/>
                </a:cubicBezTo>
                <a:cubicBezTo>
                  <a:pt x="511" y="162"/>
                  <a:pt x="510" y="162"/>
                  <a:pt x="510" y="162"/>
                </a:cubicBezTo>
                <a:cubicBezTo>
                  <a:pt x="510" y="162"/>
                  <a:pt x="510" y="162"/>
                  <a:pt x="510" y="162"/>
                </a:cubicBezTo>
                <a:cubicBezTo>
                  <a:pt x="509" y="162"/>
                  <a:pt x="509" y="162"/>
                  <a:pt x="509" y="162"/>
                </a:cubicBezTo>
                <a:cubicBezTo>
                  <a:pt x="510" y="162"/>
                  <a:pt x="511" y="162"/>
                  <a:pt x="512" y="162"/>
                </a:cubicBezTo>
                <a:moveTo>
                  <a:pt x="492" y="138"/>
                </a:moveTo>
                <a:cubicBezTo>
                  <a:pt x="493" y="138"/>
                  <a:pt x="494" y="138"/>
                  <a:pt x="495" y="138"/>
                </a:cubicBezTo>
                <a:cubicBezTo>
                  <a:pt x="495" y="137"/>
                  <a:pt x="496" y="137"/>
                  <a:pt x="497" y="137"/>
                </a:cubicBezTo>
                <a:cubicBezTo>
                  <a:pt x="499" y="137"/>
                  <a:pt x="502" y="138"/>
                  <a:pt x="503" y="138"/>
                </a:cubicBezTo>
                <a:cubicBezTo>
                  <a:pt x="504" y="138"/>
                  <a:pt x="504" y="138"/>
                  <a:pt x="504" y="138"/>
                </a:cubicBezTo>
                <a:cubicBezTo>
                  <a:pt x="504" y="139"/>
                  <a:pt x="504" y="139"/>
                  <a:pt x="504" y="139"/>
                </a:cubicBezTo>
                <a:cubicBezTo>
                  <a:pt x="504" y="140"/>
                  <a:pt x="504" y="141"/>
                  <a:pt x="503" y="141"/>
                </a:cubicBezTo>
                <a:cubicBezTo>
                  <a:pt x="503" y="142"/>
                  <a:pt x="503" y="142"/>
                  <a:pt x="503" y="142"/>
                </a:cubicBezTo>
                <a:cubicBezTo>
                  <a:pt x="502" y="142"/>
                  <a:pt x="501" y="143"/>
                  <a:pt x="499" y="143"/>
                </a:cubicBezTo>
                <a:cubicBezTo>
                  <a:pt x="498" y="144"/>
                  <a:pt x="496" y="145"/>
                  <a:pt x="495" y="148"/>
                </a:cubicBezTo>
                <a:cubicBezTo>
                  <a:pt x="495" y="148"/>
                  <a:pt x="495" y="148"/>
                  <a:pt x="495" y="148"/>
                </a:cubicBezTo>
                <a:cubicBezTo>
                  <a:pt x="495" y="148"/>
                  <a:pt x="495" y="147"/>
                  <a:pt x="495" y="146"/>
                </a:cubicBezTo>
                <a:cubicBezTo>
                  <a:pt x="495" y="144"/>
                  <a:pt x="494" y="142"/>
                  <a:pt x="492" y="140"/>
                </a:cubicBezTo>
                <a:cubicBezTo>
                  <a:pt x="491" y="139"/>
                  <a:pt x="490" y="138"/>
                  <a:pt x="489" y="137"/>
                </a:cubicBezTo>
                <a:cubicBezTo>
                  <a:pt x="490" y="138"/>
                  <a:pt x="491" y="138"/>
                  <a:pt x="492" y="138"/>
                </a:cubicBezTo>
                <a:moveTo>
                  <a:pt x="455" y="119"/>
                </a:moveTo>
                <a:cubicBezTo>
                  <a:pt x="455" y="118"/>
                  <a:pt x="455" y="118"/>
                  <a:pt x="455" y="118"/>
                </a:cubicBezTo>
                <a:cubicBezTo>
                  <a:pt x="455" y="119"/>
                  <a:pt x="455" y="119"/>
                  <a:pt x="455" y="119"/>
                </a:cubicBezTo>
                <a:close/>
                <a:moveTo>
                  <a:pt x="78" y="175"/>
                </a:moveTo>
                <a:cubicBezTo>
                  <a:pt x="78" y="176"/>
                  <a:pt x="77" y="176"/>
                  <a:pt x="76" y="176"/>
                </a:cubicBezTo>
                <a:cubicBezTo>
                  <a:pt x="75" y="176"/>
                  <a:pt x="75" y="176"/>
                  <a:pt x="75" y="176"/>
                </a:cubicBezTo>
                <a:cubicBezTo>
                  <a:pt x="75" y="176"/>
                  <a:pt x="74" y="176"/>
                  <a:pt x="74" y="176"/>
                </a:cubicBezTo>
                <a:cubicBezTo>
                  <a:pt x="74" y="176"/>
                  <a:pt x="75" y="176"/>
                  <a:pt x="75" y="175"/>
                </a:cubicBezTo>
                <a:cubicBezTo>
                  <a:pt x="77" y="174"/>
                  <a:pt x="78" y="174"/>
                  <a:pt x="79" y="174"/>
                </a:cubicBezTo>
                <a:cubicBezTo>
                  <a:pt x="79" y="174"/>
                  <a:pt x="79" y="174"/>
                  <a:pt x="79" y="174"/>
                </a:cubicBezTo>
                <a:cubicBezTo>
                  <a:pt x="79" y="174"/>
                  <a:pt x="79" y="175"/>
                  <a:pt x="78" y="175"/>
                </a:cubicBezTo>
                <a:moveTo>
                  <a:pt x="286" y="270"/>
                </a:move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cubicBezTo>
                  <a:pt x="286" y="270"/>
                  <a:pt x="286" y="270"/>
                  <a:pt x="286" y="270"/>
                </a:cubicBezTo>
                <a:moveTo>
                  <a:pt x="295" y="278"/>
                </a:moveTo>
                <a:cubicBezTo>
                  <a:pt x="295" y="278"/>
                  <a:pt x="296" y="280"/>
                  <a:pt x="296" y="281"/>
                </a:cubicBezTo>
                <a:cubicBezTo>
                  <a:pt x="295" y="280"/>
                  <a:pt x="295" y="279"/>
                  <a:pt x="295" y="278"/>
                </a:cubicBezTo>
                <a:moveTo>
                  <a:pt x="344" y="398"/>
                </a:moveTo>
                <a:cubicBezTo>
                  <a:pt x="344" y="397"/>
                  <a:pt x="344" y="397"/>
                  <a:pt x="345" y="396"/>
                </a:cubicBezTo>
                <a:cubicBezTo>
                  <a:pt x="345" y="396"/>
                  <a:pt x="345" y="396"/>
                  <a:pt x="346" y="396"/>
                </a:cubicBezTo>
                <a:cubicBezTo>
                  <a:pt x="346" y="396"/>
                  <a:pt x="346" y="397"/>
                  <a:pt x="347" y="398"/>
                </a:cubicBezTo>
                <a:cubicBezTo>
                  <a:pt x="347" y="400"/>
                  <a:pt x="348" y="402"/>
                  <a:pt x="348" y="404"/>
                </a:cubicBezTo>
                <a:cubicBezTo>
                  <a:pt x="348" y="404"/>
                  <a:pt x="348" y="404"/>
                  <a:pt x="348" y="404"/>
                </a:cubicBezTo>
                <a:cubicBezTo>
                  <a:pt x="345" y="401"/>
                  <a:pt x="344" y="399"/>
                  <a:pt x="344" y="398"/>
                </a:cubicBezTo>
                <a:moveTo>
                  <a:pt x="371" y="112"/>
                </a:moveTo>
                <a:cubicBezTo>
                  <a:pt x="371" y="112"/>
                  <a:pt x="370" y="112"/>
                  <a:pt x="370" y="112"/>
                </a:cubicBezTo>
                <a:cubicBezTo>
                  <a:pt x="369" y="112"/>
                  <a:pt x="367" y="112"/>
                  <a:pt x="365" y="112"/>
                </a:cubicBezTo>
                <a:cubicBezTo>
                  <a:pt x="361" y="113"/>
                  <a:pt x="354" y="114"/>
                  <a:pt x="351" y="114"/>
                </a:cubicBezTo>
                <a:cubicBezTo>
                  <a:pt x="351" y="114"/>
                  <a:pt x="351" y="114"/>
                  <a:pt x="351" y="114"/>
                </a:cubicBezTo>
                <a:cubicBezTo>
                  <a:pt x="350" y="114"/>
                  <a:pt x="350" y="114"/>
                  <a:pt x="350" y="114"/>
                </a:cubicBezTo>
                <a:cubicBezTo>
                  <a:pt x="350" y="113"/>
                  <a:pt x="349" y="112"/>
                  <a:pt x="346" y="111"/>
                </a:cubicBezTo>
                <a:cubicBezTo>
                  <a:pt x="341" y="108"/>
                  <a:pt x="338" y="108"/>
                  <a:pt x="336" y="107"/>
                </a:cubicBezTo>
                <a:cubicBezTo>
                  <a:pt x="337" y="106"/>
                  <a:pt x="338" y="105"/>
                  <a:pt x="339" y="104"/>
                </a:cubicBezTo>
                <a:cubicBezTo>
                  <a:pt x="340" y="104"/>
                  <a:pt x="341" y="103"/>
                  <a:pt x="341" y="103"/>
                </a:cubicBezTo>
                <a:cubicBezTo>
                  <a:pt x="341" y="103"/>
                  <a:pt x="342" y="103"/>
                  <a:pt x="342" y="103"/>
                </a:cubicBezTo>
                <a:cubicBezTo>
                  <a:pt x="342" y="103"/>
                  <a:pt x="343" y="104"/>
                  <a:pt x="343" y="106"/>
                </a:cubicBezTo>
                <a:cubicBezTo>
                  <a:pt x="344" y="107"/>
                  <a:pt x="345" y="109"/>
                  <a:pt x="347" y="110"/>
                </a:cubicBezTo>
                <a:cubicBezTo>
                  <a:pt x="349" y="111"/>
                  <a:pt x="351" y="112"/>
                  <a:pt x="353" y="112"/>
                </a:cubicBezTo>
                <a:cubicBezTo>
                  <a:pt x="356" y="112"/>
                  <a:pt x="358" y="111"/>
                  <a:pt x="360" y="111"/>
                </a:cubicBezTo>
                <a:cubicBezTo>
                  <a:pt x="361" y="110"/>
                  <a:pt x="364" y="110"/>
                  <a:pt x="367" y="110"/>
                </a:cubicBezTo>
                <a:cubicBezTo>
                  <a:pt x="369" y="110"/>
                  <a:pt x="372" y="110"/>
                  <a:pt x="373" y="110"/>
                </a:cubicBezTo>
                <a:cubicBezTo>
                  <a:pt x="374" y="111"/>
                  <a:pt x="375" y="111"/>
                  <a:pt x="377" y="111"/>
                </a:cubicBezTo>
                <a:cubicBezTo>
                  <a:pt x="377" y="112"/>
                  <a:pt x="377" y="112"/>
                  <a:pt x="377" y="112"/>
                </a:cubicBezTo>
                <a:cubicBezTo>
                  <a:pt x="377" y="113"/>
                  <a:pt x="377" y="113"/>
                  <a:pt x="377" y="114"/>
                </a:cubicBezTo>
                <a:cubicBezTo>
                  <a:pt x="375" y="112"/>
                  <a:pt x="373" y="112"/>
                  <a:pt x="371" y="112"/>
                </a:cubicBezTo>
                <a:moveTo>
                  <a:pt x="700" y="607"/>
                </a:moveTo>
                <a:cubicBezTo>
                  <a:pt x="699" y="608"/>
                  <a:pt x="699" y="608"/>
                  <a:pt x="696" y="609"/>
                </a:cubicBezTo>
                <a:cubicBezTo>
                  <a:pt x="695" y="610"/>
                  <a:pt x="694" y="610"/>
                  <a:pt x="694" y="610"/>
                </a:cubicBezTo>
                <a:cubicBezTo>
                  <a:pt x="693" y="610"/>
                  <a:pt x="693" y="610"/>
                  <a:pt x="693" y="610"/>
                </a:cubicBezTo>
                <a:cubicBezTo>
                  <a:pt x="693" y="609"/>
                  <a:pt x="694" y="609"/>
                  <a:pt x="694" y="609"/>
                </a:cubicBezTo>
                <a:cubicBezTo>
                  <a:pt x="696" y="609"/>
                  <a:pt x="698" y="608"/>
                  <a:pt x="700" y="607"/>
                </a:cubicBezTo>
                <a:cubicBezTo>
                  <a:pt x="700" y="607"/>
                  <a:pt x="700" y="607"/>
                  <a:pt x="700" y="607"/>
                </a:cubicBezTo>
                <a:moveTo>
                  <a:pt x="708" y="620"/>
                </a:move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cubicBezTo>
                  <a:pt x="708" y="620"/>
                  <a:pt x="708" y="620"/>
                  <a:pt x="708" y="620"/>
                </a:cubicBezTo>
                <a:moveTo>
                  <a:pt x="423" y="110"/>
                </a:moveTo>
                <a:cubicBezTo>
                  <a:pt x="422" y="110"/>
                  <a:pt x="419" y="109"/>
                  <a:pt x="417" y="109"/>
                </a:cubicBezTo>
                <a:cubicBezTo>
                  <a:pt x="415" y="109"/>
                  <a:pt x="413" y="109"/>
                  <a:pt x="411" y="111"/>
                </a:cubicBezTo>
                <a:cubicBezTo>
                  <a:pt x="409" y="112"/>
                  <a:pt x="409" y="114"/>
                  <a:pt x="409" y="115"/>
                </a:cubicBezTo>
                <a:cubicBezTo>
                  <a:pt x="409" y="118"/>
                  <a:pt x="411" y="122"/>
                  <a:pt x="415" y="123"/>
                </a:cubicBezTo>
                <a:cubicBezTo>
                  <a:pt x="415" y="123"/>
                  <a:pt x="415" y="123"/>
                  <a:pt x="416" y="123"/>
                </a:cubicBezTo>
                <a:cubicBezTo>
                  <a:pt x="418" y="123"/>
                  <a:pt x="421" y="122"/>
                  <a:pt x="423" y="122"/>
                </a:cubicBezTo>
                <a:cubicBezTo>
                  <a:pt x="423" y="123"/>
                  <a:pt x="424" y="125"/>
                  <a:pt x="425" y="127"/>
                </a:cubicBezTo>
                <a:cubicBezTo>
                  <a:pt x="426" y="129"/>
                  <a:pt x="428" y="132"/>
                  <a:pt x="431" y="132"/>
                </a:cubicBezTo>
                <a:cubicBezTo>
                  <a:pt x="433" y="132"/>
                  <a:pt x="434" y="132"/>
                  <a:pt x="435" y="131"/>
                </a:cubicBezTo>
                <a:cubicBezTo>
                  <a:pt x="438" y="129"/>
                  <a:pt x="440" y="127"/>
                  <a:pt x="441" y="126"/>
                </a:cubicBezTo>
                <a:cubicBezTo>
                  <a:pt x="441" y="125"/>
                  <a:pt x="441" y="125"/>
                  <a:pt x="442" y="125"/>
                </a:cubicBezTo>
                <a:cubicBezTo>
                  <a:pt x="443" y="124"/>
                  <a:pt x="443" y="123"/>
                  <a:pt x="443" y="123"/>
                </a:cubicBezTo>
                <a:cubicBezTo>
                  <a:pt x="444" y="122"/>
                  <a:pt x="444" y="121"/>
                  <a:pt x="444" y="121"/>
                </a:cubicBezTo>
                <a:cubicBezTo>
                  <a:pt x="443" y="117"/>
                  <a:pt x="442" y="112"/>
                  <a:pt x="439" y="110"/>
                </a:cubicBezTo>
                <a:cubicBezTo>
                  <a:pt x="437" y="108"/>
                  <a:pt x="435" y="108"/>
                  <a:pt x="433" y="108"/>
                </a:cubicBezTo>
                <a:cubicBezTo>
                  <a:pt x="429" y="108"/>
                  <a:pt x="426" y="109"/>
                  <a:pt x="424" y="110"/>
                </a:cubicBezTo>
                <a:cubicBezTo>
                  <a:pt x="424" y="110"/>
                  <a:pt x="423" y="110"/>
                  <a:pt x="423" y="110"/>
                </a:cubicBezTo>
                <a:moveTo>
                  <a:pt x="1065" y="345"/>
                </a:moveTo>
                <a:cubicBezTo>
                  <a:pt x="1065" y="345"/>
                  <a:pt x="1062" y="345"/>
                  <a:pt x="1059" y="344"/>
                </a:cubicBezTo>
                <a:cubicBezTo>
                  <a:pt x="1057" y="345"/>
                  <a:pt x="1055" y="345"/>
                  <a:pt x="1054" y="346"/>
                </a:cubicBezTo>
                <a:cubicBezTo>
                  <a:pt x="1053" y="346"/>
                  <a:pt x="1052" y="348"/>
                  <a:pt x="1052" y="348"/>
                </a:cubicBezTo>
                <a:cubicBezTo>
                  <a:pt x="1053" y="351"/>
                  <a:pt x="1054" y="352"/>
                  <a:pt x="1055" y="353"/>
                </a:cubicBezTo>
                <a:cubicBezTo>
                  <a:pt x="1057" y="355"/>
                  <a:pt x="1058" y="356"/>
                  <a:pt x="1059" y="356"/>
                </a:cubicBezTo>
                <a:cubicBezTo>
                  <a:pt x="1060" y="357"/>
                  <a:pt x="1061" y="357"/>
                  <a:pt x="1062" y="359"/>
                </a:cubicBezTo>
                <a:cubicBezTo>
                  <a:pt x="1063" y="360"/>
                  <a:pt x="1064" y="361"/>
                  <a:pt x="1066" y="362"/>
                </a:cubicBezTo>
                <a:cubicBezTo>
                  <a:pt x="1067" y="362"/>
                  <a:pt x="1067" y="362"/>
                  <a:pt x="1068" y="362"/>
                </a:cubicBezTo>
                <a:cubicBezTo>
                  <a:pt x="1069" y="362"/>
                  <a:pt x="1071" y="362"/>
                  <a:pt x="1073" y="361"/>
                </a:cubicBezTo>
                <a:cubicBezTo>
                  <a:pt x="1074" y="360"/>
                  <a:pt x="1076" y="358"/>
                  <a:pt x="1076" y="355"/>
                </a:cubicBezTo>
                <a:cubicBezTo>
                  <a:pt x="1076" y="355"/>
                  <a:pt x="1076" y="354"/>
                  <a:pt x="1075" y="353"/>
                </a:cubicBezTo>
                <a:cubicBezTo>
                  <a:pt x="1073" y="346"/>
                  <a:pt x="1067" y="345"/>
                  <a:pt x="1065" y="345"/>
                </a:cubicBezTo>
                <a:moveTo>
                  <a:pt x="1687" y="518"/>
                </a:moveTo>
                <a:cubicBezTo>
                  <a:pt x="1687" y="518"/>
                  <a:pt x="1687" y="518"/>
                  <a:pt x="1687" y="518"/>
                </a:cubicBezTo>
                <a:cubicBezTo>
                  <a:pt x="1685" y="518"/>
                  <a:pt x="1685" y="519"/>
                  <a:pt x="1684" y="520"/>
                </a:cubicBezTo>
                <a:cubicBezTo>
                  <a:pt x="1682" y="522"/>
                  <a:pt x="1681" y="525"/>
                  <a:pt x="1681" y="528"/>
                </a:cubicBezTo>
                <a:cubicBezTo>
                  <a:pt x="1681" y="529"/>
                  <a:pt x="1681" y="530"/>
                  <a:pt x="1681" y="531"/>
                </a:cubicBezTo>
                <a:cubicBezTo>
                  <a:pt x="1681" y="531"/>
                  <a:pt x="1681" y="531"/>
                  <a:pt x="1681" y="531"/>
                </a:cubicBezTo>
                <a:cubicBezTo>
                  <a:pt x="1679" y="529"/>
                  <a:pt x="1677" y="526"/>
                  <a:pt x="1673" y="526"/>
                </a:cubicBezTo>
                <a:cubicBezTo>
                  <a:pt x="1672" y="526"/>
                  <a:pt x="1671" y="526"/>
                  <a:pt x="1670" y="527"/>
                </a:cubicBezTo>
                <a:cubicBezTo>
                  <a:pt x="1669" y="527"/>
                  <a:pt x="1669" y="528"/>
                  <a:pt x="1668" y="529"/>
                </a:cubicBezTo>
                <a:cubicBezTo>
                  <a:pt x="1667" y="531"/>
                  <a:pt x="1666" y="534"/>
                  <a:pt x="1666" y="537"/>
                </a:cubicBezTo>
                <a:cubicBezTo>
                  <a:pt x="1666" y="538"/>
                  <a:pt x="1666" y="539"/>
                  <a:pt x="1667" y="541"/>
                </a:cubicBezTo>
                <a:cubicBezTo>
                  <a:pt x="1668" y="542"/>
                  <a:pt x="1669" y="543"/>
                  <a:pt x="1671" y="542"/>
                </a:cubicBezTo>
                <a:cubicBezTo>
                  <a:pt x="1673" y="542"/>
                  <a:pt x="1677" y="543"/>
                  <a:pt x="1680" y="543"/>
                </a:cubicBezTo>
                <a:cubicBezTo>
                  <a:pt x="1681" y="543"/>
                  <a:pt x="1682" y="543"/>
                  <a:pt x="1683" y="543"/>
                </a:cubicBezTo>
                <a:cubicBezTo>
                  <a:pt x="1684" y="543"/>
                  <a:pt x="1684" y="542"/>
                  <a:pt x="1685" y="542"/>
                </a:cubicBezTo>
                <a:cubicBezTo>
                  <a:pt x="1685" y="541"/>
                  <a:pt x="1686" y="540"/>
                  <a:pt x="1686" y="539"/>
                </a:cubicBezTo>
                <a:cubicBezTo>
                  <a:pt x="1686" y="539"/>
                  <a:pt x="1686" y="538"/>
                  <a:pt x="1685" y="537"/>
                </a:cubicBezTo>
                <a:cubicBezTo>
                  <a:pt x="1685" y="537"/>
                  <a:pt x="1684" y="535"/>
                  <a:pt x="1682" y="533"/>
                </a:cubicBezTo>
                <a:cubicBezTo>
                  <a:pt x="1684" y="534"/>
                  <a:pt x="1685" y="535"/>
                  <a:pt x="1687" y="534"/>
                </a:cubicBezTo>
                <a:cubicBezTo>
                  <a:pt x="1687" y="534"/>
                  <a:pt x="1687" y="534"/>
                  <a:pt x="1688" y="534"/>
                </a:cubicBezTo>
                <a:cubicBezTo>
                  <a:pt x="1692" y="534"/>
                  <a:pt x="1696" y="531"/>
                  <a:pt x="1695" y="527"/>
                </a:cubicBezTo>
                <a:cubicBezTo>
                  <a:pt x="1695" y="523"/>
                  <a:pt x="1692" y="519"/>
                  <a:pt x="1687" y="518"/>
                </a:cubicBezTo>
                <a:moveTo>
                  <a:pt x="1817" y="877"/>
                </a:moveTo>
                <a:cubicBezTo>
                  <a:pt x="1814" y="877"/>
                  <a:pt x="1812" y="878"/>
                  <a:pt x="1810" y="880"/>
                </a:cubicBezTo>
                <a:cubicBezTo>
                  <a:pt x="1808" y="881"/>
                  <a:pt x="1807" y="881"/>
                  <a:pt x="1806" y="882"/>
                </a:cubicBezTo>
                <a:cubicBezTo>
                  <a:pt x="1806" y="882"/>
                  <a:pt x="1806" y="882"/>
                  <a:pt x="1805" y="882"/>
                </a:cubicBezTo>
                <a:cubicBezTo>
                  <a:pt x="1805" y="882"/>
                  <a:pt x="1805" y="882"/>
                  <a:pt x="1805" y="882"/>
                </a:cubicBezTo>
                <a:cubicBezTo>
                  <a:pt x="1803" y="882"/>
                  <a:pt x="1798" y="880"/>
                  <a:pt x="1798" y="880"/>
                </a:cubicBezTo>
                <a:cubicBezTo>
                  <a:pt x="1797" y="879"/>
                  <a:pt x="1796" y="880"/>
                  <a:pt x="1795" y="881"/>
                </a:cubicBezTo>
                <a:cubicBezTo>
                  <a:pt x="1794" y="882"/>
                  <a:pt x="1793" y="884"/>
                  <a:pt x="1793" y="885"/>
                </a:cubicBezTo>
                <a:cubicBezTo>
                  <a:pt x="1794" y="889"/>
                  <a:pt x="1796" y="890"/>
                  <a:pt x="1797" y="891"/>
                </a:cubicBezTo>
                <a:cubicBezTo>
                  <a:pt x="1798" y="892"/>
                  <a:pt x="1799" y="893"/>
                  <a:pt x="1799" y="894"/>
                </a:cubicBezTo>
                <a:cubicBezTo>
                  <a:pt x="1799" y="894"/>
                  <a:pt x="1799" y="894"/>
                  <a:pt x="1799" y="894"/>
                </a:cubicBezTo>
                <a:cubicBezTo>
                  <a:pt x="1799" y="895"/>
                  <a:pt x="1799" y="895"/>
                  <a:pt x="1799" y="896"/>
                </a:cubicBezTo>
                <a:cubicBezTo>
                  <a:pt x="1799" y="898"/>
                  <a:pt x="1799" y="900"/>
                  <a:pt x="1801" y="900"/>
                </a:cubicBezTo>
                <a:cubicBezTo>
                  <a:pt x="1802" y="901"/>
                  <a:pt x="1804" y="901"/>
                  <a:pt x="1805" y="901"/>
                </a:cubicBezTo>
                <a:cubicBezTo>
                  <a:pt x="1808" y="901"/>
                  <a:pt x="1810" y="901"/>
                  <a:pt x="1812" y="900"/>
                </a:cubicBezTo>
                <a:cubicBezTo>
                  <a:pt x="1813" y="899"/>
                  <a:pt x="1814" y="898"/>
                  <a:pt x="1815" y="896"/>
                </a:cubicBezTo>
                <a:cubicBezTo>
                  <a:pt x="1817" y="892"/>
                  <a:pt x="1820" y="885"/>
                  <a:pt x="1820" y="881"/>
                </a:cubicBezTo>
                <a:cubicBezTo>
                  <a:pt x="1820" y="880"/>
                  <a:pt x="1820" y="880"/>
                  <a:pt x="1820" y="879"/>
                </a:cubicBezTo>
                <a:cubicBezTo>
                  <a:pt x="1820" y="878"/>
                  <a:pt x="1818" y="876"/>
                  <a:pt x="1817" y="877"/>
                </a:cubicBezTo>
                <a:moveTo>
                  <a:pt x="1690" y="540"/>
                </a:moveTo>
                <a:cubicBezTo>
                  <a:pt x="1690" y="539"/>
                  <a:pt x="1689" y="539"/>
                  <a:pt x="1688" y="539"/>
                </a:cubicBezTo>
                <a:cubicBezTo>
                  <a:pt x="1687" y="539"/>
                  <a:pt x="1687" y="540"/>
                  <a:pt x="1686" y="540"/>
                </a:cubicBezTo>
                <a:cubicBezTo>
                  <a:pt x="1684" y="543"/>
                  <a:pt x="1683" y="545"/>
                  <a:pt x="1682" y="546"/>
                </a:cubicBezTo>
                <a:cubicBezTo>
                  <a:pt x="1682" y="546"/>
                  <a:pt x="1682" y="547"/>
                  <a:pt x="1682" y="547"/>
                </a:cubicBezTo>
                <a:cubicBezTo>
                  <a:pt x="1681" y="547"/>
                  <a:pt x="1680" y="546"/>
                  <a:pt x="1678" y="545"/>
                </a:cubicBezTo>
                <a:cubicBezTo>
                  <a:pt x="1678" y="545"/>
                  <a:pt x="1676" y="544"/>
                  <a:pt x="1675" y="544"/>
                </a:cubicBezTo>
                <a:cubicBezTo>
                  <a:pt x="1672" y="544"/>
                  <a:pt x="1670" y="546"/>
                  <a:pt x="1668" y="548"/>
                </a:cubicBezTo>
                <a:cubicBezTo>
                  <a:pt x="1666" y="550"/>
                  <a:pt x="1664" y="552"/>
                  <a:pt x="1664" y="555"/>
                </a:cubicBezTo>
                <a:cubicBezTo>
                  <a:pt x="1664" y="555"/>
                  <a:pt x="1664" y="556"/>
                  <a:pt x="1664" y="557"/>
                </a:cubicBezTo>
                <a:cubicBezTo>
                  <a:pt x="1665" y="559"/>
                  <a:pt x="1667" y="559"/>
                  <a:pt x="1669" y="559"/>
                </a:cubicBezTo>
                <a:cubicBezTo>
                  <a:pt x="1671" y="559"/>
                  <a:pt x="1673" y="559"/>
                  <a:pt x="1675" y="559"/>
                </a:cubicBezTo>
                <a:cubicBezTo>
                  <a:pt x="1677" y="560"/>
                  <a:pt x="1678" y="560"/>
                  <a:pt x="1678" y="561"/>
                </a:cubicBezTo>
                <a:cubicBezTo>
                  <a:pt x="1679" y="563"/>
                  <a:pt x="1680" y="564"/>
                  <a:pt x="1681" y="565"/>
                </a:cubicBezTo>
                <a:cubicBezTo>
                  <a:pt x="1681" y="567"/>
                  <a:pt x="1683" y="568"/>
                  <a:pt x="1685" y="568"/>
                </a:cubicBezTo>
                <a:cubicBezTo>
                  <a:pt x="1685" y="568"/>
                  <a:pt x="1685" y="568"/>
                  <a:pt x="1685" y="567"/>
                </a:cubicBezTo>
                <a:cubicBezTo>
                  <a:pt x="1686" y="567"/>
                  <a:pt x="1687" y="567"/>
                  <a:pt x="1688" y="567"/>
                </a:cubicBezTo>
                <a:cubicBezTo>
                  <a:pt x="1692" y="566"/>
                  <a:pt x="1694" y="564"/>
                  <a:pt x="1696" y="561"/>
                </a:cubicBezTo>
                <a:cubicBezTo>
                  <a:pt x="1698" y="559"/>
                  <a:pt x="1699" y="556"/>
                  <a:pt x="1699" y="553"/>
                </a:cubicBezTo>
                <a:cubicBezTo>
                  <a:pt x="1699" y="552"/>
                  <a:pt x="1699" y="551"/>
                  <a:pt x="1698" y="551"/>
                </a:cubicBezTo>
                <a:cubicBezTo>
                  <a:pt x="1696" y="545"/>
                  <a:pt x="1690" y="540"/>
                  <a:pt x="1690" y="540"/>
                </a:cubicBezTo>
                <a:moveTo>
                  <a:pt x="1830" y="755"/>
                </a:moveTo>
                <a:cubicBezTo>
                  <a:pt x="1827" y="751"/>
                  <a:pt x="1825" y="747"/>
                  <a:pt x="1825" y="746"/>
                </a:cubicBezTo>
                <a:cubicBezTo>
                  <a:pt x="1825" y="745"/>
                  <a:pt x="1825" y="745"/>
                  <a:pt x="1825" y="745"/>
                </a:cubicBezTo>
                <a:cubicBezTo>
                  <a:pt x="1825" y="745"/>
                  <a:pt x="1825" y="745"/>
                  <a:pt x="1825" y="745"/>
                </a:cubicBezTo>
                <a:cubicBezTo>
                  <a:pt x="1825" y="743"/>
                  <a:pt x="1824" y="741"/>
                  <a:pt x="1823" y="740"/>
                </a:cubicBezTo>
                <a:cubicBezTo>
                  <a:pt x="1819" y="737"/>
                  <a:pt x="1814" y="737"/>
                  <a:pt x="1812" y="734"/>
                </a:cubicBezTo>
                <a:cubicBezTo>
                  <a:pt x="1811" y="733"/>
                  <a:pt x="1809" y="729"/>
                  <a:pt x="1808" y="725"/>
                </a:cubicBezTo>
                <a:cubicBezTo>
                  <a:pt x="1807" y="721"/>
                  <a:pt x="1807" y="716"/>
                  <a:pt x="1806" y="712"/>
                </a:cubicBezTo>
                <a:cubicBezTo>
                  <a:pt x="1803" y="705"/>
                  <a:pt x="1798" y="700"/>
                  <a:pt x="1793" y="694"/>
                </a:cubicBezTo>
                <a:cubicBezTo>
                  <a:pt x="1791" y="692"/>
                  <a:pt x="1790" y="687"/>
                  <a:pt x="1788" y="683"/>
                </a:cubicBezTo>
                <a:cubicBezTo>
                  <a:pt x="1788" y="681"/>
                  <a:pt x="1787" y="679"/>
                  <a:pt x="1786" y="678"/>
                </a:cubicBezTo>
                <a:cubicBezTo>
                  <a:pt x="1786" y="677"/>
                  <a:pt x="1786" y="676"/>
                  <a:pt x="1786" y="676"/>
                </a:cubicBezTo>
                <a:cubicBezTo>
                  <a:pt x="1785" y="675"/>
                  <a:pt x="1785" y="675"/>
                  <a:pt x="1785" y="674"/>
                </a:cubicBezTo>
                <a:cubicBezTo>
                  <a:pt x="1787" y="673"/>
                  <a:pt x="1788" y="670"/>
                  <a:pt x="1790" y="668"/>
                </a:cubicBezTo>
                <a:cubicBezTo>
                  <a:pt x="1791" y="665"/>
                  <a:pt x="1793" y="662"/>
                  <a:pt x="1794" y="661"/>
                </a:cubicBezTo>
                <a:cubicBezTo>
                  <a:pt x="1794" y="660"/>
                  <a:pt x="1797" y="659"/>
                  <a:pt x="1799" y="659"/>
                </a:cubicBezTo>
                <a:cubicBezTo>
                  <a:pt x="1800" y="659"/>
                  <a:pt x="1801" y="659"/>
                  <a:pt x="1801" y="659"/>
                </a:cubicBezTo>
                <a:cubicBezTo>
                  <a:pt x="1802" y="660"/>
                  <a:pt x="1802" y="660"/>
                  <a:pt x="1802" y="660"/>
                </a:cubicBezTo>
                <a:cubicBezTo>
                  <a:pt x="1803" y="666"/>
                  <a:pt x="1806" y="672"/>
                  <a:pt x="1813" y="676"/>
                </a:cubicBezTo>
                <a:cubicBezTo>
                  <a:pt x="1817" y="678"/>
                  <a:pt x="1822" y="681"/>
                  <a:pt x="1825" y="681"/>
                </a:cubicBezTo>
                <a:cubicBezTo>
                  <a:pt x="1827" y="681"/>
                  <a:pt x="1829" y="680"/>
                  <a:pt x="1829" y="678"/>
                </a:cubicBezTo>
                <a:cubicBezTo>
                  <a:pt x="1829" y="677"/>
                  <a:pt x="1829" y="677"/>
                  <a:pt x="1829" y="677"/>
                </a:cubicBezTo>
                <a:cubicBezTo>
                  <a:pt x="1829" y="674"/>
                  <a:pt x="1829" y="671"/>
                  <a:pt x="1827" y="668"/>
                </a:cubicBezTo>
                <a:cubicBezTo>
                  <a:pt x="1826" y="664"/>
                  <a:pt x="1824" y="661"/>
                  <a:pt x="1821" y="660"/>
                </a:cubicBezTo>
                <a:cubicBezTo>
                  <a:pt x="1820" y="659"/>
                  <a:pt x="1818" y="657"/>
                  <a:pt x="1816" y="654"/>
                </a:cubicBezTo>
                <a:cubicBezTo>
                  <a:pt x="1814" y="651"/>
                  <a:pt x="1812" y="647"/>
                  <a:pt x="1812" y="647"/>
                </a:cubicBezTo>
                <a:cubicBezTo>
                  <a:pt x="1812" y="643"/>
                  <a:pt x="1810" y="641"/>
                  <a:pt x="1808" y="640"/>
                </a:cubicBezTo>
                <a:cubicBezTo>
                  <a:pt x="1806" y="639"/>
                  <a:pt x="1804" y="638"/>
                  <a:pt x="1803" y="637"/>
                </a:cubicBezTo>
                <a:cubicBezTo>
                  <a:pt x="1801" y="635"/>
                  <a:pt x="1798" y="626"/>
                  <a:pt x="1789" y="624"/>
                </a:cubicBezTo>
                <a:cubicBezTo>
                  <a:pt x="1783" y="622"/>
                  <a:pt x="1781" y="620"/>
                  <a:pt x="1773" y="615"/>
                </a:cubicBezTo>
                <a:cubicBezTo>
                  <a:pt x="1768" y="612"/>
                  <a:pt x="1761" y="611"/>
                  <a:pt x="1755" y="611"/>
                </a:cubicBezTo>
                <a:cubicBezTo>
                  <a:pt x="1753" y="611"/>
                  <a:pt x="1751" y="611"/>
                  <a:pt x="1749" y="611"/>
                </a:cubicBezTo>
                <a:cubicBezTo>
                  <a:pt x="1748" y="612"/>
                  <a:pt x="1747" y="612"/>
                  <a:pt x="1746" y="612"/>
                </a:cubicBezTo>
                <a:cubicBezTo>
                  <a:pt x="1746" y="612"/>
                  <a:pt x="1746" y="612"/>
                  <a:pt x="1746" y="613"/>
                </a:cubicBezTo>
                <a:cubicBezTo>
                  <a:pt x="1745" y="612"/>
                  <a:pt x="1744" y="611"/>
                  <a:pt x="1742" y="611"/>
                </a:cubicBezTo>
                <a:cubicBezTo>
                  <a:pt x="1739" y="609"/>
                  <a:pt x="1736" y="609"/>
                  <a:pt x="1734" y="609"/>
                </a:cubicBezTo>
                <a:cubicBezTo>
                  <a:pt x="1733" y="609"/>
                  <a:pt x="1733" y="609"/>
                  <a:pt x="1733" y="609"/>
                </a:cubicBezTo>
                <a:cubicBezTo>
                  <a:pt x="1732" y="609"/>
                  <a:pt x="1732" y="609"/>
                  <a:pt x="1732" y="608"/>
                </a:cubicBezTo>
                <a:cubicBezTo>
                  <a:pt x="1731" y="606"/>
                  <a:pt x="1729" y="603"/>
                  <a:pt x="1726" y="603"/>
                </a:cubicBezTo>
                <a:cubicBezTo>
                  <a:pt x="1723" y="603"/>
                  <a:pt x="1721" y="605"/>
                  <a:pt x="1719" y="607"/>
                </a:cubicBezTo>
                <a:cubicBezTo>
                  <a:pt x="1718" y="608"/>
                  <a:pt x="1717" y="609"/>
                  <a:pt x="1717" y="610"/>
                </a:cubicBezTo>
                <a:cubicBezTo>
                  <a:pt x="1716" y="611"/>
                  <a:pt x="1715" y="611"/>
                  <a:pt x="1715" y="613"/>
                </a:cubicBezTo>
                <a:cubicBezTo>
                  <a:pt x="1715" y="614"/>
                  <a:pt x="1716" y="615"/>
                  <a:pt x="1716" y="615"/>
                </a:cubicBezTo>
                <a:cubicBezTo>
                  <a:pt x="1718" y="617"/>
                  <a:pt x="1720" y="617"/>
                  <a:pt x="1723" y="618"/>
                </a:cubicBezTo>
                <a:cubicBezTo>
                  <a:pt x="1726" y="618"/>
                  <a:pt x="1728" y="619"/>
                  <a:pt x="1729" y="619"/>
                </a:cubicBezTo>
                <a:cubicBezTo>
                  <a:pt x="1729" y="619"/>
                  <a:pt x="1729" y="619"/>
                  <a:pt x="1729" y="619"/>
                </a:cubicBezTo>
                <a:cubicBezTo>
                  <a:pt x="1729" y="619"/>
                  <a:pt x="1729" y="620"/>
                  <a:pt x="1729" y="620"/>
                </a:cubicBezTo>
                <a:cubicBezTo>
                  <a:pt x="1726" y="623"/>
                  <a:pt x="1724" y="627"/>
                  <a:pt x="1724" y="630"/>
                </a:cubicBezTo>
                <a:cubicBezTo>
                  <a:pt x="1724" y="632"/>
                  <a:pt x="1725" y="635"/>
                  <a:pt x="1727" y="635"/>
                </a:cubicBezTo>
                <a:cubicBezTo>
                  <a:pt x="1728" y="635"/>
                  <a:pt x="1728" y="635"/>
                  <a:pt x="1729" y="635"/>
                </a:cubicBezTo>
                <a:cubicBezTo>
                  <a:pt x="1732" y="635"/>
                  <a:pt x="1736" y="634"/>
                  <a:pt x="1738" y="634"/>
                </a:cubicBezTo>
                <a:cubicBezTo>
                  <a:pt x="1738" y="634"/>
                  <a:pt x="1738" y="634"/>
                  <a:pt x="1738" y="634"/>
                </a:cubicBezTo>
                <a:cubicBezTo>
                  <a:pt x="1738" y="634"/>
                  <a:pt x="1738" y="635"/>
                  <a:pt x="1739" y="636"/>
                </a:cubicBezTo>
                <a:cubicBezTo>
                  <a:pt x="1739" y="637"/>
                  <a:pt x="1740" y="638"/>
                  <a:pt x="1742" y="638"/>
                </a:cubicBezTo>
                <a:cubicBezTo>
                  <a:pt x="1743" y="638"/>
                  <a:pt x="1745" y="639"/>
                  <a:pt x="1747" y="639"/>
                </a:cubicBezTo>
                <a:cubicBezTo>
                  <a:pt x="1756" y="641"/>
                  <a:pt x="1757" y="644"/>
                  <a:pt x="1759" y="646"/>
                </a:cubicBezTo>
                <a:cubicBezTo>
                  <a:pt x="1760" y="647"/>
                  <a:pt x="1761" y="649"/>
                  <a:pt x="1762" y="650"/>
                </a:cubicBezTo>
                <a:cubicBezTo>
                  <a:pt x="1763" y="651"/>
                  <a:pt x="1763" y="652"/>
                  <a:pt x="1763" y="652"/>
                </a:cubicBezTo>
                <a:cubicBezTo>
                  <a:pt x="1762" y="653"/>
                  <a:pt x="1760" y="654"/>
                  <a:pt x="1759" y="655"/>
                </a:cubicBezTo>
                <a:cubicBezTo>
                  <a:pt x="1758" y="656"/>
                  <a:pt x="1757" y="657"/>
                  <a:pt x="1756" y="660"/>
                </a:cubicBezTo>
                <a:cubicBezTo>
                  <a:pt x="1756" y="661"/>
                  <a:pt x="1758" y="663"/>
                  <a:pt x="1759" y="663"/>
                </a:cubicBezTo>
                <a:cubicBezTo>
                  <a:pt x="1760" y="663"/>
                  <a:pt x="1760" y="663"/>
                  <a:pt x="1761" y="663"/>
                </a:cubicBezTo>
                <a:cubicBezTo>
                  <a:pt x="1764" y="663"/>
                  <a:pt x="1768" y="663"/>
                  <a:pt x="1770" y="663"/>
                </a:cubicBezTo>
                <a:cubicBezTo>
                  <a:pt x="1770" y="663"/>
                  <a:pt x="1770" y="663"/>
                  <a:pt x="1770" y="663"/>
                </a:cubicBezTo>
                <a:cubicBezTo>
                  <a:pt x="1770" y="664"/>
                  <a:pt x="1771" y="666"/>
                  <a:pt x="1773" y="669"/>
                </a:cubicBezTo>
                <a:cubicBezTo>
                  <a:pt x="1775" y="671"/>
                  <a:pt x="1777" y="675"/>
                  <a:pt x="1780" y="675"/>
                </a:cubicBezTo>
                <a:cubicBezTo>
                  <a:pt x="1780" y="676"/>
                  <a:pt x="1780" y="677"/>
                  <a:pt x="1779" y="677"/>
                </a:cubicBezTo>
                <a:cubicBezTo>
                  <a:pt x="1778" y="681"/>
                  <a:pt x="1777" y="687"/>
                  <a:pt x="1777" y="693"/>
                </a:cubicBezTo>
                <a:cubicBezTo>
                  <a:pt x="1777" y="696"/>
                  <a:pt x="1777" y="698"/>
                  <a:pt x="1778" y="700"/>
                </a:cubicBezTo>
                <a:cubicBezTo>
                  <a:pt x="1779" y="701"/>
                  <a:pt x="1779" y="702"/>
                  <a:pt x="1779" y="704"/>
                </a:cubicBezTo>
                <a:cubicBezTo>
                  <a:pt x="1779" y="708"/>
                  <a:pt x="1776" y="715"/>
                  <a:pt x="1774" y="721"/>
                </a:cubicBezTo>
                <a:cubicBezTo>
                  <a:pt x="1774" y="721"/>
                  <a:pt x="1774" y="721"/>
                  <a:pt x="1774" y="721"/>
                </a:cubicBezTo>
                <a:cubicBezTo>
                  <a:pt x="1773" y="721"/>
                  <a:pt x="1773" y="721"/>
                  <a:pt x="1773" y="721"/>
                </a:cubicBezTo>
                <a:cubicBezTo>
                  <a:pt x="1771" y="720"/>
                  <a:pt x="1768" y="717"/>
                  <a:pt x="1765" y="715"/>
                </a:cubicBezTo>
                <a:cubicBezTo>
                  <a:pt x="1760" y="711"/>
                  <a:pt x="1753" y="709"/>
                  <a:pt x="1751" y="705"/>
                </a:cubicBezTo>
                <a:cubicBezTo>
                  <a:pt x="1751" y="705"/>
                  <a:pt x="1751" y="705"/>
                  <a:pt x="1751" y="705"/>
                </a:cubicBezTo>
                <a:cubicBezTo>
                  <a:pt x="1751" y="703"/>
                  <a:pt x="1752" y="701"/>
                  <a:pt x="1753" y="698"/>
                </a:cubicBezTo>
                <a:cubicBezTo>
                  <a:pt x="1754" y="695"/>
                  <a:pt x="1755" y="693"/>
                  <a:pt x="1755" y="690"/>
                </a:cubicBezTo>
                <a:cubicBezTo>
                  <a:pt x="1755" y="689"/>
                  <a:pt x="1755" y="688"/>
                  <a:pt x="1754" y="687"/>
                </a:cubicBezTo>
                <a:cubicBezTo>
                  <a:pt x="1752" y="684"/>
                  <a:pt x="1749" y="684"/>
                  <a:pt x="1746" y="684"/>
                </a:cubicBezTo>
                <a:cubicBezTo>
                  <a:pt x="1744" y="684"/>
                  <a:pt x="1741" y="684"/>
                  <a:pt x="1739" y="685"/>
                </a:cubicBezTo>
                <a:cubicBezTo>
                  <a:pt x="1738" y="685"/>
                  <a:pt x="1737" y="685"/>
                  <a:pt x="1737" y="685"/>
                </a:cubicBezTo>
                <a:cubicBezTo>
                  <a:pt x="1736" y="685"/>
                  <a:pt x="1736" y="685"/>
                  <a:pt x="1736" y="685"/>
                </a:cubicBezTo>
                <a:cubicBezTo>
                  <a:pt x="1736" y="685"/>
                  <a:pt x="1735" y="684"/>
                  <a:pt x="1734" y="683"/>
                </a:cubicBezTo>
                <a:cubicBezTo>
                  <a:pt x="1733" y="681"/>
                  <a:pt x="1731" y="680"/>
                  <a:pt x="1728" y="679"/>
                </a:cubicBezTo>
                <a:cubicBezTo>
                  <a:pt x="1726" y="680"/>
                  <a:pt x="1725" y="681"/>
                  <a:pt x="1725" y="682"/>
                </a:cubicBezTo>
                <a:cubicBezTo>
                  <a:pt x="1724" y="683"/>
                  <a:pt x="1724" y="685"/>
                  <a:pt x="1724" y="686"/>
                </a:cubicBezTo>
                <a:cubicBezTo>
                  <a:pt x="1723" y="685"/>
                  <a:pt x="1722" y="684"/>
                  <a:pt x="1721" y="683"/>
                </a:cubicBezTo>
                <a:cubicBezTo>
                  <a:pt x="1720" y="682"/>
                  <a:pt x="1720" y="682"/>
                  <a:pt x="1719" y="681"/>
                </a:cubicBezTo>
                <a:cubicBezTo>
                  <a:pt x="1719" y="681"/>
                  <a:pt x="1719" y="680"/>
                  <a:pt x="1717" y="680"/>
                </a:cubicBezTo>
                <a:cubicBezTo>
                  <a:pt x="1716" y="680"/>
                  <a:pt x="1715" y="682"/>
                  <a:pt x="1715" y="682"/>
                </a:cubicBezTo>
                <a:cubicBezTo>
                  <a:pt x="1714" y="683"/>
                  <a:pt x="1714" y="683"/>
                  <a:pt x="1714" y="683"/>
                </a:cubicBezTo>
                <a:cubicBezTo>
                  <a:pt x="1714" y="684"/>
                  <a:pt x="1715" y="685"/>
                  <a:pt x="1715" y="686"/>
                </a:cubicBezTo>
                <a:cubicBezTo>
                  <a:pt x="1715" y="688"/>
                  <a:pt x="1714" y="690"/>
                  <a:pt x="1713" y="691"/>
                </a:cubicBezTo>
                <a:cubicBezTo>
                  <a:pt x="1711" y="694"/>
                  <a:pt x="1710" y="695"/>
                  <a:pt x="1709" y="696"/>
                </a:cubicBezTo>
                <a:cubicBezTo>
                  <a:pt x="1709" y="698"/>
                  <a:pt x="1709" y="698"/>
                  <a:pt x="1708" y="701"/>
                </a:cubicBezTo>
                <a:cubicBezTo>
                  <a:pt x="1708" y="702"/>
                  <a:pt x="1707" y="703"/>
                  <a:pt x="1707" y="703"/>
                </a:cubicBezTo>
                <a:cubicBezTo>
                  <a:pt x="1707" y="703"/>
                  <a:pt x="1707" y="703"/>
                  <a:pt x="1707" y="703"/>
                </a:cubicBezTo>
                <a:cubicBezTo>
                  <a:pt x="1707" y="703"/>
                  <a:pt x="1707" y="703"/>
                  <a:pt x="1707" y="703"/>
                </a:cubicBezTo>
                <a:cubicBezTo>
                  <a:pt x="1707" y="703"/>
                  <a:pt x="1704" y="701"/>
                  <a:pt x="1702" y="698"/>
                </a:cubicBezTo>
                <a:cubicBezTo>
                  <a:pt x="1700" y="696"/>
                  <a:pt x="1698" y="694"/>
                  <a:pt x="1696" y="694"/>
                </a:cubicBezTo>
                <a:cubicBezTo>
                  <a:pt x="1692" y="694"/>
                  <a:pt x="1690" y="697"/>
                  <a:pt x="1689" y="697"/>
                </a:cubicBezTo>
                <a:cubicBezTo>
                  <a:pt x="1686" y="699"/>
                  <a:pt x="1685" y="702"/>
                  <a:pt x="1684" y="705"/>
                </a:cubicBezTo>
                <a:cubicBezTo>
                  <a:pt x="1683" y="708"/>
                  <a:pt x="1682" y="711"/>
                  <a:pt x="1682" y="712"/>
                </a:cubicBezTo>
                <a:cubicBezTo>
                  <a:pt x="1682" y="712"/>
                  <a:pt x="1682" y="712"/>
                  <a:pt x="1682" y="712"/>
                </a:cubicBezTo>
                <a:cubicBezTo>
                  <a:pt x="1681" y="712"/>
                  <a:pt x="1678" y="714"/>
                  <a:pt x="1675" y="715"/>
                </a:cubicBezTo>
                <a:cubicBezTo>
                  <a:pt x="1673" y="716"/>
                  <a:pt x="1670" y="718"/>
                  <a:pt x="1668" y="720"/>
                </a:cubicBezTo>
                <a:cubicBezTo>
                  <a:pt x="1666" y="722"/>
                  <a:pt x="1665" y="725"/>
                  <a:pt x="1665" y="728"/>
                </a:cubicBezTo>
                <a:cubicBezTo>
                  <a:pt x="1664" y="731"/>
                  <a:pt x="1664" y="733"/>
                  <a:pt x="1664" y="734"/>
                </a:cubicBezTo>
                <a:cubicBezTo>
                  <a:pt x="1663" y="735"/>
                  <a:pt x="1661" y="735"/>
                  <a:pt x="1659" y="735"/>
                </a:cubicBezTo>
                <a:cubicBezTo>
                  <a:pt x="1657" y="735"/>
                  <a:pt x="1654" y="736"/>
                  <a:pt x="1652" y="738"/>
                </a:cubicBezTo>
                <a:cubicBezTo>
                  <a:pt x="1651" y="738"/>
                  <a:pt x="1649" y="739"/>
                  <a:pt x="1648" y="739"/>
                </a:cubicBezTo>
                <a:cubicBezTo>
                  <a:pt x="1646" y="739"/>
                  <a:pt x="1644" y="738"/>
                  <a:pt x="1641" y="738"/>
                </a:cubicBezTo>
                <a:cubicBezTo>
                  <a:pt x="1639" y="738"/>
                  <a:pt x="1638" y="739"/>
                  <a:pt x="1636" y="740"/>
                </a:cubicBezTo>
                <a:cubicBezTo>
                  <a:pt x="1631" y="744"/>
                  <a:pt x="1624" y="750"/>
                  <a:pt x="1621" y="752"/>
                </a:cubicBezTo>
                <a:cubicBezTo>
                  <a:pt x="1618" y="755"/>
                  <a:pt x="1617" y="760"/>
                  <a:pt x="1617" y="764"/>
                </a:cubicBezTo>
                <a:cubicBezTo>
                  <a:pt x="1617" y="767"/>
                  <a:pt x="1617" y="770"/>
                  <a:pt x="1619" y="772"/>
                </a:cubicBezTo>
                <a:cubicBezTo>
                  <a:pt x="1620" y="774"/>
                  <a:pt x="1622" y="778"/>
                  <a:pt x="1622" y="779"/>
                </a:cubicBezTo>
                <a:cubicBezTo>
                  <a:pt x="1620" y="781"/>
                  <a:pt x="1620" y="784"/>
                  <a:pt x="1620" y="787"/>
                </a:cubicBezTo>
                <a:cubicBezTo>
                  <a:pt x="1620" y="790"/>
                  <a:pt x="1621" y="795"/>
                  <a:pt x="1624" y="799"/>
                </a:cubicBezTo>
                <a:cubicBezTo>
                  <a:pt x="1628" y="803"/>
                  <a:pt x="1628" y="804"/>
                  <a:pt x="1628" y="806"/>
                </a:cubicBezTo>
                <a:cubicBezTo>
                  <a:pt x="1628" y="806"/>
                  <a:pt x="1628" y="807"/>
                  <a:pt x="1628" y="808"/>
                </a:cubicBezTo>
                <a:cubicBezTo>
                  <a:pt x="1628" y="808"/>
                  <a:pt x="1628" y="809"/>
                  <a:pt x="1628" y="810"/>
                </a:cubicBezTo>
                <a:cubicBezTo>
                  <a:pt x="1628" y="812"/>
                  <a:pt x="1629" y="813"/>
                  <a:pt x="1630" y="815"/>
                </a:cubicBezTo>
                <a:cubicBezTo>
                  <a:pt x="1632" y="817"/>
                  <a:pt x="1633" y="818"/>
                  <a:pt x="1635" y="821"/>
                </a:cubicBezTo>
                <a:cubicBezTo>
                  <a:pt x="1635" y="821"/>
                  <a:pt x="1635" y="822"/>
                  <a:pt x="1635" y="822"/>
                </a:cubicBezTo>
                <a:cubicBezTo>
                  <a:pt x="1635" y="823"/>
                  <a:pt x="1634" y="825"/>
                  <a:pt x="1632" y="826"/>
                </a:cubicBezTo>
                <a:cubicBezTo>
                  <a:pt x="1630" y="828"/>
                  <a:pt x="1628" y="830"/>
                  <a:pt x="1627" y="832"/>
                </a:cubicBezTo>
                <a:cubicBezTo>
                  <a:pt x="1626" y="833"/>
                  <a:pt x="1626" y="834"/>
                  <a:pt x="1626" y="834"/>
                </a:cubicBezTo>
                <a:cubicBezTo>
                  <a:pt x="1626" y="840"/>
                  <a:pt x="1631" y="844"/>
                  <a:pt x="1633" y="846"/>
                </a:cubicBezTo>
                <a:cubicBezTo>
                  <a:pt x="1635" y="848"/>
                  <a:pt x="1638" y="849"/>
                  <a:pt x="1640" y="849"/>
                </a:cubicBezTo>
                <a:cubicBezTo>
                  <a:pt x="1644" y="849"/>
                  <a:pt x="1647" y="847"/>
                  <a:pt x="1650" y="846"/>
                </a:cubicBezTo>
                <a:cubicBezTo>
                  <a:pt x="1653" y="845"/>
                  <a:pt x="1655" y="844"/>
                  <a:pt x="1657" y="842"/>
                </a:cubicBezTo>
                <a:cubicBezTo>
                  <a:pt x="1659" y="841"/>
                  <a:pt x="1661" y="840"/>
                  <a:pt x="1662" y="840"/>
                </a:cubicBezTo>
                <a:cubicBezTo>
                  <a:pt x="1663" y="839"/>
                  <a:pt x="1667" y="839"/>
                  <a:pt x="1671" y="839"/>
                </a:cubicBezTo>
                <a:cubicBezTo>
                  <a:pt x="1674" y="839"/>
                  <a:pt x="1678" y="838"/>
                  <a:pt x="1678" y="838"/>
                </a:cubicBezTo>
                <a:cubicBezTo>
                  <a:pt x="1678" y="838"/>
                  <a:pt x="1679" y="838"/>
                  <a:pt x="1680" y="837"/>
                </a:cubicBezTo>
                <a:cubicBezTo>
                  <a:pt x="1680" y="837"/>
                  <a:pt x="1684" y="829"/>
                  <a:pt x="1688" y="824"/>
                </a:cubicBezTo>
                <a:cubicBezTo>
                  <a:pt x="1688" y="824"/>
                  <a:pt x="1689" y="823"/>
                  <a:pt x="1691" y="823"/>
                </a:cubicBezTo>
                <a:cubicBezTo>
                  <a:pt x="1693" y="823"/>
                  <a:pt x="1695" y="823"/>
                  <a:pt x="1696" y="824"/>
                </a:cubicBezTo>
                <a:cubicBezTo>
                  <a:pt x="1698" y="824"/>
                  <a:pt x="1698" y="825"/>
                  <a:pt x="1698" y="825"/>
                </a:cubicBezTo>
                <a:cubicBezTo>
                  <a:pt x="1699" y="825"/>
                  <a:pt x="1700" y="825"/>
                  <a:pt x="1701" y="824"/>
                </a:cubicBezTo>
                <a:cubicBezTo>
                  <a:pt x="1701" y="824"/>
                  <a:pt x="1701" y="824"/>
                  <a:pt x="1702" y="824"/>
                </a:cubicBezTo>
                <a:cubicBezTo>
                  <a:pt x="1703" y="823"/>
                  <a:pt x="1707" y="821"/>
                  <a:pt x="1716" y="818"/>
                </a:cubicBezTo>
                <a:cubicBezTo>
                  <a:pt x="1718" y="818"/>
                  <a:pt x="1719" y="818"/>
                  <a:pt x="1720" y="818"/>
                </a:cubicBezTo>
                <a:cubicBezTo>
                  <a:pt x="1721" y="818"/>
                  <a:pt x="1721" y="818"/>
                  <a:pt x="1721" y="818"/>
                </a:cubicBezTo>
                <a:cubicBezTo>
                  <a:pt x="1721" y="818"/>
                  <a:pt x="1721" y="818"/>
                  <a:pt x="1721" y="818"/>
                </a:cubicBezTo>
                <a:cubicBezTo>
                  <a:pt x="1721" y="818"/>
                  <a:pt x="1722" y="822"/>
                  <a:pt x="1725" y="823"/>
                </a:cubicBezTo>
                <a:cubicBezTo>
                  <a:pt x="1730" y="825"/>
                  <a:pt x="1735" y="826"/>
                  <a:pt x="1738" y="828"/>
                </a:cubicBezTo>
                <a:cubicBezTo>
                  <a:pt x="1738" y="828"/>
                  <a:pt x="1738" y="829"/>
                  <a:pt x="1738" y="830"/>
                </a:cubicBezTo>
                <a:cubicBezTo>
                  <a:pt x="1738" y="832"/>
                  <a:pt x="1737" y="836"/>
                  <a:pt x="1736" y="838"/>
                </a:cubicBezTo>
                <a:cubicBezTo>
                  <a:pt x="1736" y="838"/>
                  <a:pt x="1736" y="839"/>
                  <a:pt x="1736" y="839"/>
                </a:cubicBezTo>
                <a:cubicBezTo>
                  <a:pt x="1736" y="841"/>
                  <a:pt x="1738" y="842"/>
                  <a:pt x="1739" y="842"/>
                </a:cubicBezTo>
                <a:cubicBezTo>
                  <a:pt x="1740" y="843"/>
                  <a:pt x="1741" y="843"/>
                  <a:pt x="1742" y="843"/>
                </a:cubicBezTo>
                <a:cubicBezTo>
                  <a:pt x="1743" y="843"/>
                  <a:pt x="1745" y="843"/>
                  <a:pt x="1746" y="842"/>
                </a:cubicBezTo>
                <a:cubicBezTo>
                  <a:pt x="1748" y="841"/>
                  <a:pt x="1749" y="840"/>
                  <a:pt x="1750" y="838"/>
                </a:cubicBezTo>
                <a:cubicBezTo>
                  <a:pt x="1750" y="837"/>
                  <a:pt x="1751" y="834"/>
                  <a:pt x="1755" y="832"/>
                </a:cubicBezTo>
                <a:cubicBezTo>
                  <a:pt x="1755" y="833"/>
                  <a:pt x="1755" y="834"/>
                  <a:pt x="1755" y="835"/>
                </a:cubicBezTo>
                <a:cubicBezTo>
                  <a:pt x="1755" y="836"/>
                  <a:pt x="1755" y="838"/>
                  <a:pt x="1756" y="840"/>
                </a:cubicBezTo>
                <a:cubicBezTo>
                  <a:pt x="1756" y="840"/>
                  <a:pt x="1756" y="841"/>
                  <a:pt x="1757" y="842"/>
                </a:cubicBezTo>
                <a:cubicBezTo>
                  <a:pt x="1757" y="842"/>
                  <a:pt x="1758" y="843"/>
                  <a:pt x="1759" y="843"/>
                </a:cubicBezTo>
                <a:cubicBezTo>
                  <a:pt x="1760" y="843"/>
                  <a:pt x="1761" y="842"/>
                  <a:pt x="1761" y="842"/>
                </a:cubicBezTo>
                <a:cubicBezTo>
                  <a:pt x="1762" y="842"/>
                  <a:pt x="1762" y="843"/>
                  <a:pt x="1762" y="843"/>
                </a:cubicBezTo>
                <a:cubicBezTo>
                  <a:pt x="1763" y="845"/>
                  <a:pt x="1764" y="846"/>
                  <a:pt x="1765" y="846"/>
                </a:cubicBezTo>
                <a:cubicBezTo>
                  <a:pt x="1766" y="847"/>
                  <a:pt x="1767" y="847"/>
                  <a:pt x="1768" y="848"/>
                </a:cubicBezTo>
                <a:cubicBezTo>
                  <a:pt x="1768" y="849"/>
                  <a:pt x="1769" y="849"/>
                  <a:pt x="1769" y="851"/>
                </a:cubicBezTo>
                <a:cubicBezTo>
                  <a:pt x="1769" y="854"/>
                  <a:pt x="1769" y="856"/>
                  <a:pt x="1769" y="858"/>
                </a:cubicBezTo>
                <a:cubicBezTo>
                  <a:pt x="1769" y="860"/>
                  <a:pt x="1769" y="862"/>
                  <a:pt x="1771" y="863"/>
                </a:cubicBezTo>
                <a:cubicBezTo>
                  <a:pt x="1772" y="864"/>
                  <a:pt x="1773" y="864"/>
                  <a:pt x="1774" y="864"/>
                </a:cubicBezTo>
                <a:cubicBezTo>
                  <a:pt x="1777" y="865"/>
                  <a:pt x="1781" y="865"/>
                  <a:pt x="1783" y="869"/>
                </a:cubicBezTo>
                <a:cubicBezTo>
                  <a:pt x="1784" y="871"/>
                  <a:pt x="1785" y="873"/>
                  <a:pt x="1788" y="873"/>
                </a:cubicBezTo>
                <a:cubicBezTo>
                  <a:pt x="1791" y="873"/>
                  <a:pt x="1792" y="872"/>
                  <a:pt x="1793" y="870"/>
                </a:cubicBezTo>
                <a:cubicBezTo>
                  <a:pt x="1793" y="869"/>
                  <a:pt x="1794" y="868"/>
                  <a:pt x="1795" y="867"/>
                </a:cubicBezTo>
                <a:cubicBezTo>
                  <a:pt x="1795" y="867"/>
                  <a:pt x="1795" y="867"/>
                  <a:pt x="1795" y="867"/>
                </a:cubicBezTo>
                <a:cubicBezTo>
                  <a:pt x="1796" y="867"/>
                  <a:pt x="1800" y="870"/>
                  <a:pt x="1801" y="871"/>
                </a:cubicBezTo>
                <a:cubicBezTo>
                  <a:pt x="1802" y="872"/>
                  <a:pt x="1803" y="872"/>
                  <a:pt x="1804" y="872"/>
                </a:cubicBezTo>
                <a:cubicBezTo>
                  <a:pt x="1807" y="872"/>
                  <a:pt x="1808" y="870"/>
                  <a:pt x="1811" y="869"/>
                </a:cubicBezTo>
                <a:cubicBezTo>
                  <a:pt x="1813" y="867"/>
                  <a:pt x="1816" y="865"/>
                  <a:pt x="1818" y="865"/>
                </a:cubicBezTo>
                <a:cubicBezTo>
                  <a:pt x="1822" y="863"/>
                  <a:pt x="1823" y="863"/>
                  <a:pt x="1825" y="862"/>
                </a:cubicBezTo>
                <a:cubicBezTo>
                  <a:pt x="1826" y="861"/>
                  <a:pt x="1827" y="860"/>
                  <a:pt x="1828" y="858"/>
                </a:cubicBezTo>
                <a:cubicBezTo>
                  <a:pt x="1830" y="854"/>
                  <a:pt x="1831" y="845"/>
                  <a:pt x="1835" y="839"/>
                </a:cubicBezTo>
                <a:cubicBezTo>
                  <a:pt x="1840" y="832"/>
                  <a:pt x="1846" y="820"/>
                  <a:pt x="1846" y="810"/>
                </a:cubicBezTo>
                <a:cubicBezTo>
                  <a:pt x="1846" y="800"/>
                  <a:pt x="1845" y="779"/>
                  <a:pt x="1840" y="769"/>
                </a:cubicBezTo>
                <a:cubicBezTo>
                  <a:pt x="1837" y="764"/>
                  <a:pt x="1833" y="759"/>
                  <a:pt x="1830" y="755"/>
                </a:cubicBezTo>
                <a:moveTo>
                  <a:pt x="1677" y="677"/>
                </a:moveTo>
                <a:cubicBezTo>
                  <a:pt x="1678" y="678"/>
                  <a:pt x="1679" y="678"/>
                  <a:pt x="1680" y="678"/>
                </a:cubicBezTo>
                <a:cubicBezTo>
                  <a:pt x="1680" y="678"/>
                  <a:pt x="1680" y="678"/>
                  <a:pt x="1680" y="678"/>
                </a:cubicBezTo>
                <a:cubicBezTo>
                  <a:pt x="1683" y="678"/>
                  <a:pt x="1685" y="676"/>
                  <a:pt x="1687" y="675"/>
                </a:cubicBezTo>
                <a:cubicBezTo>
                  <a:pt x="1688" y="674"/>
                  <a:pt x="1689" y="673"/>
                  <a:pt x="1690" y="672"/>
                </a:cubicBezTo>
                <a:cubicBezTo>
                  <a:pt x="1691" y="672"/>
                  <a:pt x="1692" y="672"/>
                  <a:pt x="1694" y="671"/>
                </a:cubicBezTo>
                <a:cubicBezTo>
                  <a:pt x="1695" y="671"/>
                  <a:pt x="1696" y="670"/>
                  <a:pt x="1697" y="669"/>
                </a:cubicBezTo>
                <a:cubicBezTo>
                  <a:pt x="1698" y="668"/>
                  <a:pt x="1699" y="667"/>
                  <a:pt x="1699" y="665"/>
                </a:cubicBezTo>
                <a:cubicBezTo>
                  <a:pt x="1699" y="662"/>
                  <a:pt x="1697" y="660"/>
                  <a:pt x="1696" y="659"/>
                </a:cubicBezTo>
                <a:cubicBezTo>
                  <a:pt x="1694" y="657"/>
                  <a:pt x="1692" y="656"/>
                  <a:pt x="1689" y="656"/>
                </a:cubicBezTo>
                <a:cubicBezTo>
                  <a:pt x="1687" y="656"/>
                  <a:pt x="1685" y="657"/>
                  <a:pt x="1684" y="659"/>
                </a:cubicBezTo>
                <a:cubicBezTo>
                  <a:pt x="1683" y="661"/>
                  <a:pt x="1681" y="663"/>
                  <a:pt x="1679" y="665"/>
                </a:cubicBezTo>
                <a:cubicBezTo>
                  <a:pt x="1678" y="668"/>
                  <a:pt x="1676" y="670"/>
                  <a:pt x="1676" y="673"/>
                </a:cubicBezTo>
                <a:cubicBezTo>
                  <a:pt x="1676" y="673"/>
                  <a:pt x="1676" y="673"/>
                  <a:pt x="1676" y="674"/>
                </a:cubicBezTo>
                <a:cubicBezTo>
                  <a:pt x="1676" y="675"/>
                  <a:pt x="1676" y="676"/>
                  <a:pt x="1677" y="677"/>
                </a:cubicBezTo>
                <a:moveTo>
                  <a:pt x="1664" y="608"/>
                </a:moveTo>
                <a:cubicBezTo>
                  <a:pt x="1664" y="608"/>
                  <a:pt x="1664" y="608"/>
                  <a:pt x="1665" y="608"/>
                </a:cubicBezTo>
                <a:cubicBezTo>
                  <a:pt x="1670" y="607"/>
                  <a:pt x="1681" y="606"/>
                  <a:pt x="1683" y="606"/>
                </a:cubicBezTo>
                <a:cubicBezTo>
                  <a:pt x="1686" y="605"/>
                  <a:pt x="1687" y="604"/>
                  <a:pt x="1688" y="602"/>
                </a:cubicBezTo>
                <a:cubicBezTo>
                  <a:pt x="1689" y="600"/>
                  <a:pt x="1690" y="599"/>
                  <a:pt x="1690" y="597"/>
                </a:cubicBezTo>
                <a:cubicBezTo>
                  <a:pt x="1690" y="596"/>
                  <a:pt x="1690" y="596"/>
                  <a:pt x="1689" y="595"/>
                </a:cubicBezTo>
                <a:cubicBezTo>
                  <a:pt x="1689" y="594"/>
                  <a:pt x="1688" y="593"/>
                  <a:pt x="1687" y="593"/>
                </a:cubicBezTo>
                <a:cubicBezTo>
                  <a:pt x="1684" y="593"/>
                  <a:pt x="1672" y="596"/>
                  <a:pt x="1670" y="597"/>
                </a:cubicBezTo>
                <a:cubicBezTo>
                  <a:pt x="1670" y="597"/>
                  <a:pt x="1669" y="597"/>
                  <a:pt x="1669" y="597"/>
                </a:cubicBezTo>
                <a:cubicBezTo>
                  <a:pt x="1668" y="597"/>
                  <a:pt x="1666" y="597"/>
                  <a:pt x="1664" y="596"/>
                </a:cubicBezTo>
                <a:cubicBezTo>
                  <a:pt x="1662" y="596"/>
                  <a:pt x="1661" y="596"/>
                  <a:pt x="1661" y="596"/>
                </a:cubicBezTo>
                <a:cubicBezTo>
                  <a:pt x="1660" y="596"/>
                  <a:pt x="1659" y="596"/>
                  <a:pt x="1658" y="597"/>
                </a:cubicBezTo>
                <a:cubicBezTo>
                  <a:pt x="1657" y="598"/>
                  <a:pt x="1656" y="600"/>
                  <a:pt x="1656" y="602"/>
                </a:cubicBezTo>
                <a:cubicBezTo>
                  <a:pt x="1656" y="604"/>
                  <a:pt x="1657" y="605"/>
                  <a:pt x="1658" y="606"/>
                </a:cubicBezTo>
                <a:cubicBezTo>
                  <a:pt x="1660" y="608"/>
                  <a:pt x="1662" y="608"/>
                  <a:pt x="1664" y="608"/>
                </a:cubicBezTo>
                <a:moveTo>
                  <a:pt x="1996" y="712"/>
                </a:moveTo>
                <a:cubicBezTo>
                  <a:pt x="1996" y="712"/>
                  <a:pt x="1996" y="712"/>
                  <a:pt x="1996" y="712"/>
                </a:cubicBezTo>
                <a:cubicBezTo>
                  <a:pt x="1995" y="711"/>
                  <a:pt x="1995" y="711"/>
                  <a:pt x="1994" y="711"/>
                </a:cubicBezTo>
                <a:cubicBezTo>
                  <a:pt x="1992" y="711"/>
                  <a:pt x="1990" y="712"/>
                  <a:pt x="1989" y="714"/>
                </a:cubicBezTo>
                <a:cubicBezTo>
                  <a:pt x="1984" y="718"/>
                  <a:pt x="1980" y="724"/>
                  <a:pt x="1980" y="725"/>
                </a:cubicBezTo>
                <a:cubicBezTo>
                  <a:pt x="1980" y="725"/>
                  <a:pt x="1980" y="726"/>
                  <a:pt x="1980" y="727"/>
                </a:cubicBezTo>
                <a:cubicBezTo>
                  <a:pt x="1980" y="727"/>
                  <a:pt x="1980" y="728"/>
                  <a:pt x="1981" y="728"/>
                </a:cubicBezTo>
                <a:cubicBezTo>
                  <a:pt x="1982" y="729"/>
                  <a:pt x="1983" y="729"/>
                  <a:pt x="1984" y="729"/>
                </a:cubicBezTo>
                <a:cubicBezTo>
                  <a:pt x="1984" y="729"/>
                  <a:pt x="1984" y="729"/>
                  <a:pt x="1984" y="729"/>
                </a:cubicBezTo>
                <a:cubicBezTo>
                  <a:pt x="1988" y="729"/>
                  <a:pt x="1991" y="726"/>
                  <a:pt x="1994" y="724"/>
                </a:cubicBezTo>
                <a:cubicBezTo>
                  <a:pt x="1996" y="721"/>
                  <a:pt x="1998" y="719"/>
                  <a:pt x="1998" y="715"/>
                </a:cubicBezTo>
                <a:cubicBezTo>
                  <a:pt x="1999" y="714"/>
                  <a:pt x="1998" y="712"/>
                  <a:pt x="1996" y="712"/>
                </a:cubicBezTo>
                <a:moveTo>
                  <a:pt x="1982" y="856"/>
                </a:moveTo>
                <a:cubicBezTo>
                  <a:pt x="1980" y="856"/>
                  <a:pt x="1979" y="857"/>
                  <a:pt x="1979" y="857"/>
                </a:cubicBezTo>
                <a:cubicBezTo>
                  <a:pt x="1978" y="858"/>
                  <a:pt x="1978" y="858"/>
                  <a:pt x="1978" y="858"/>
                </a:cubicBezTo>
                <a:cubicBezTo>
                  <a:pt x="1978" y="858"/>
                  <a:pt x="1977" y="857"/>
                  <a:pt x="1976" y="857"/>
                </a:cubicBezTo>
                <a:cubicBezTo>
                  <a:pt x="1974" y="855"/>
                  <a:pt x="1973" y="855"/>
                  <a:pt x="1973" y="855"/>
                </a:cubicBezTo>
                <a:cubicBezTo>
                  <a:pt x="1973" y="854"/>
                  <a:pt x="1972" y="853"/>
                  <a:pt x="1971" y="850"/>
                </a:cubicBezTo>
                <a:cubicBezTo>
                  <a:pt x="1970" y="848"/>
                  <a:pt x="1969" y="845"/>
                  <a:pt x="1968" y="843"/>
                </a:cubicBezTo>
                <a:cubicBezTo>
                  <a:pt x="1967" y="842"/>
                  <a:pt x="1967" y="841"/>
                  <a:pt x="1966" y="840"/>
                </a:cubicBezTo>
                <a:cubicBezTo>
                  <a:pt x="1965" y="839"/>
                  <a:pt x="1964" y="838"/>
                  <a:pt x="1962" y="838"/>
                </a:cubicBezTo>
                <a:cubicBezTo>
                  <a:pt x="1961" y="838"/>
                  <a:pt x="1960" y="838"/>
                  <a:pt x="1959" y="839"/>
                </a:cubicBezTo>
                <a:cubicBezTo>
                  <a:pt x="1957" y="840"/>
                  <a:pt x="1957" y="842"/>
                  <a:pt x="1957" y="843"/>
                </a:cubicBezTo>
                <a:cubicBezTo>
                  <a:pt x="1957" y="846"/>
                  <a:pt x="1958" y="850"/>
                  <a:pt x="1960" y="852"/>
                </a:cubicBezTo>
                <a:cubicBezTo>
                  <a:pt x="1960" y="853"/>
                  <a:pt x="1961" y="854"/>
                  <a:pt x="1962" y="856"/>
                </a:cubicBezTo>
                <a:cubicBezTo>
                  <a:pt x="1962" y="858"/>
                  <a:pt x="1962" y="860"/>
                  <a:pt x="1962" y="862"/>
                </a:cubicBezTo>
                <a:cubicBezTo>
                  <a:pt x="1962" y="862"/>
                  <a:pt x="1962" y="862"/>
                  <a:pt x="1962" y="863"/>
                </a:cubicBezTo>
                <a:cubicBezTo>
                  <a:pt x="1962" y="863"/>
                  <a:pt x="1961" y="864"/>
                  <a:pt x="1959" y="865"/>
                </a:cubicBezTo>
                <a:cubicBezTo>
                  <a:pt x="1958" y="866"/>
                  <a:pt x="1956" y="867"/>
                  <a:pt x="1956" y="870"/>
                </a:cubicBezTo>
                <a:cubicBezTo>
                  <a:pt x="1956" y="871"/>
                  <a:pt x="1957" y="873"/>
                  <a:pt x="1958" y="873"/>
                </a:cubicBezTo>
                <a:cubicBezTo>
                  <a:pt x="1961" y="875"/>
                  <a:pt x="1964" y="875"/>
                  <a:pt x="1966" y="875"/>
                </a:cubicBezTo>
                <a:cubicBezTo>
                  <a:pt x="1966" y="875"/>
                  <a:pt x="1967" y="875"/>
                  <a:pt x="1967" y="875"/>
                </a:cubicBezTo>
                <a:cubicBezTo>
                  <a:pt x="1966" y="877"/>
                  <a:pt x="1965" y="879"/>
                  <a:pt x="1965" y="881"/>
                </a:cubicBezTo>
                <a:cubicBezTo>
                  <a:pt x="1964" y="881"/>
                  <a:pt x="1963" y="880"/>
                  <a:pt x="1962" y="879"/>
                </a:cubicBezTo>
                <a:cubicBezTo>
                  <a:pt x="1962" y="878"/>
                  <a:pt x="1961" y="877"/>
                  <a:pt x="1960" y="876"/>
                </a:cubicBezTo>
                <a:cubicBezTo>
                  <a:pt x="1959" y="876"/>
                  <a:pt x="1959" y="875"/>
                  <a:pt x="1957" y="875"/>
                </a:cubicBezTo>
                <a:cubicBezTo>
                  <a:pt x="1956" y="875"/>
                  <a:pt x="1954" y="876"/>
                  <a:pt x="1954" y="877"/>
                </a:cubicBezTo>
                <a:cubicBezTo>
                  <a:pt x="1954" y="877"/>
                  <a:pt x="1953" y="878"/>
                  <a:pt x="1952" y="879"/>
                </a:cubicBezTo>
                <a:cubicBezTo>
                  <a:pt x="1951" y="879"/>
                  <a:pt x="1949" y="880"/>
                  <a:pt x="1947" y="882"/>
                </a:cubicBezTo>
                <a:cubicBezTo>
                  <a:pt x="1945" y="884"/>
                  <a:pt x="1945" y="886"/>
                  <a:pt x="1944" y="887"/>
                </a:cubicBezTo>
                <a:cubicBezTo>
                  <a:pt x="1944" y="887"/>
                  <a:pt x="1943" y="889"/>
                  <a:pt x="1939" y="891"/>
                </a:cubicBezTo>
                <a:cubicBezTo>
                  <a:pt x="1931" y="897"/>
                  <a:pt x="1921" y="903"/>
                  <a:pt x="1918" y="910"/>
                </a:cubicBezTo>
                <a:cubicBezTo>
                  <a:pt x="1918" y="911"/>
                  <a:pt x="1918" y="912"/>
                  <a:pt x="1918" y="913"/>
                </a:cubicBezTo>
                <a:cubicBezTo>
                  <a:pt x="1918" y="916"/>
                  <a:pt x="1919" y="918"/>
                  <a:pt x="1922" y="919"/>
                </a:cubicBezTo>
                <a:cubicBezTo>
                  <a:pt x="1924" y="921"/>
                  <a:pt x="1927" y="921"/>
                  <a:pt x="1930" y="922"/>
                </a:cubicBezTo>
                <a:cubicBezTo>
                  <a:pt x="1933" y="922"/>
                  <a:pt x="1934" y="922"/>
                  <a:pt x="1936" y="922"/>
                </a:cubicBezTo>
                <a:cubicBezTo>
                  <a:pt x="1936" y="922"/>
                  <a:pt x="1936" y="922"/>
                  <a:pt x="1936" y="922"/>
                </a:cubicBezTo>
                <a:cubicBezTo>
                  <a:pt x="1937" y="922"/>
                  <a:pt x="1939" y="922"/>
                  <a:pt x="1940" y="921"/>
                </a:cubicBezTo>
                <a:cubicBezTo>
                  <a:pt x="1941" y="920"/>
                  <a:pt x="1942" y="918"/>
                  <a:pt x="1943" y="916"/>
                </a:cubicBezTo>
                <a:cubicBezTo>
                  <a:pt x="1948" y="910"/>
                  <a:pt x="1953" y="906"/>
                  <a:pt x="1959" y="900"/>
                </a:cubicBezTo>
                <a:cubicBezTo>
                  <a:pt x="1965" y="895"/>
                  <a:pt x="1966" y="887"/>
                  <a:pt x="1966" y="885"/>
                </a:cubicBezTo>
                <a:cubicBezTo>
                  <a:pt x="1967" y="886"/>
                  <a:pt x="1968" y="886"/>
                  <a:pt x="1969" y="886"/>
                </a:cubicBezTo>
                <a:cubicBezTo>
                  <a:pt x="1969" y="886"/>
                  <a:pt x="1970" y="887"/>
                  <a:pt x="1970" y="887"/>
                </a:cubicBezTo>
                <a:cubicBezTo>
                  <a:pt x="1973" y="887"/>
                  <a:pt x="1975" y="884"/>
                  <a:pt x="1976" y="883"/>
                </a:cubicBezTo>
                <a:cubicBezTo>
                  <a:pt x="1978" y="881"/>
                  <a:pt x="1978" y="879"/>
                  <a:pt x="1979" y="877"/>
                </a:cubicBezTo>
                <a:cubicBezTo>
                  <a:pt x="1981" y="873"/>
                  <a:pt x="1982" y="870"/>
                  <a:pt x="1985" y="868"/>
                </a:cubicBezTo>
                <a:cubicBezTo>
                  <a:pt x="1987" y="867"/>
                  <a:pt x="1988" y="865"/>
                  <a:pt x="1987" y="864"/>
                </a:cubicBezTo>
                <a:cubicBezTo>
                  <a:pt x="1987" y="862"/>
                  <a:pt x="1987" y="860"/>
                  <a:pt x="1986" y="859"/>
                </a:cubicBezTo>
                <a:cubicBezTo>
                  <a:pt x="1985" y="858"/>
                  <a:pt x="1984" y="856"/>
                  <a:pt x="1982" y="856"/>
                </a:cubicBezTo>
                <a:moveTo>
                  <a:pt x="1919" y="760"/>
                </a:moveTo>
                <a:cubicBezTo>
                  <a:pt x="1922" y="760"/>
                  <a:pt x="1924" y="758"/>
                  <a:pt x="1924" y="755"/>
                </a:cubicBezTo>
                <a:cubicBezTo>
                  <a:pt x="1922" y="754"/>
                  <a:pt x="1922" y="754"/>
                  <a:pt x="1922" y="754"/>
                </a:cubicBezTo>
                <a:cubicBezTo>
                  <a:pt x="1924" y="755"/>
                  <a:pt x="1924" y="755"/>
                  <a:pt x="1924" y="755"/>
                </a:cubicBezTo>
                <a:cubicBezTo>
                  <a:pt x="1924" y="754"/>
                  <a:pt x="1924" y="754"/>
                  <a:pt x="1924" y="753"/>
                </a:cubicBezTo>
                <a:cubicBezTo>
                  <a:pt x="1924" y="749"/>
                  <a:pt x="1921" y="745"/>
                  <a:pt x="1913" y="743"/>
                </a:cubicBezTo>
                <a:cubicBezTo>
                  <a:pt x="1911" y="742"/>
                  <a:pt x="1910" y="742"/>
                  <a:pt x="1909" y="742"/>
                </a:cubicBezTo>
                <a:cubicBezTo>
                  <a:pt x="1908" y="742"/>
                  <a:pt x="1907" y="742"/>
                  <a:pt x="1907" y="743"/>
                </a:cubicBezTo>
                <a:cubicBezTo>
                  <a:pt x="1906" y="743"/>
                  <a:pt x="1905" y="744"/>
                  <a:pt x="1905" y="745"/>
                </a:cubicBezTo>
                <a:cubicBezTo>
                  <a:pt x="1905" y="746"/>
                  <a:pt x="1906" y="747"/>
                  <a:pt x="1906" y="748"/>
                </a:cubicBezTo>
                <a:cubicBezTo>
                  <a:pt x="1907" y="749"/>
                  <a:pt x="1909" y="751"/>
                  <a:pt x="1910" y="753"/>
                </a:cubicBezTo>
                <a:cubicBezTo>
                  <a:pt x="1912" y="757"/>
                  <a:pt x="1915" y="760"/>
                  <a:pt x="1919" y="760"/>
                </a:cubicBezTo>
                <a:close/>
                <a:moveTo>
                  <a:pt x="1002" y="332"/>
                </a:moveTo>
                <a:cubicBezTo>
                  <a:pt x="999" y="333"/>
                  <a:pt x="998" y="334"/>
                  <a:pt x="996" y="337"/>
                </a:cubicBezTo>
                <a:cubicBezTo>
                  <a:pt x="996" y="337"/>
                  <a:pt x="996" y="338"/>
                  <a:pt x="996" y="339"/>
                </a:cubicBezTo>
                <a:cubicBezTo>
                  <a:pt x="996" y="340"/>
                  <a:pt x="997" y="341"/>
                  <a:pt x="998" y="342"/>
                </a:cubicBezTo>
                <a:cubicBezTo>
                  <a:pt x="999" y="342"/>
                  <a:pt x="1000" y="343"/>
                  <a:pt x="1001" y="343"/>
                </a:cubicBezTo>
                <a:cubicBezTo>
                  <a:pt x="1002" y="343"/>
                  <a:pt x="1005" y="342"/>
                  <a:pt x="1006" y="340"/>
                </a:cubicBezTo>
                <a:cubicBezTo>
                  <a:pt x="1006" y="339"/>
                  <a:pt x="1006" y="338"/>
                  <a:pt x="1006" y="337"/>
                </a:cubicBezTo>
                <a:cubicBezTo>
                  <a:pt x="1006" y="336"/>
                  <a:pt x="1006" y="335"/>
                  <a:pt x="1005" y="334"/>
                </a:cubicBezTo>
                <a:cubicBezTo>
                  <a:pt x="1005" y="333"/>
                  <a:pt x="1003" y="332"/>
                  <a:pt x="1002" y="332"/>
                </a:cubicBezTo>
                <a:moveTo>
                  <a:pt x="1664" y="631"/>
                </a:moveTo>
                <a:cubicBezTo>
                  <a:pt x="1664" y="633"/>
                  <a:pt x="1664" y="635"/>
                  <a:pt x="1666" y="638"/>
                </a:cubicBezTo>
                <a:cubicBezTo>
                  <a:pt x="1670" y="644"/>
                  <a:pt x="1675" y="644"/>
                  <a:pt x="1677" y="644"/>
                </a:cubicBezTo>
                <a:cubicBezTo>
                  <a:pt x="1678" y="644"/>
                  <a:pt x="1678" y="644"/>
                  <a:pt x="1678" y="644"/>
                </a:cubicBezTo>
                <a:cubicBezTo>
                  <a:pt x="1679" y="644"/>
                  <a:pt x="1680" y="643"/>
                  <a:pt x="1680" y="641"/>
                </a:cubicBezTo>
                <a:cubicBezTo>
                  <a:pt x="1680" y="641"/>
                  <a:pt x="1680" y="638"/>
                  <a:pt x="1679" y="634"/>
                </a:cubicBezTo>
                <a:cubicBezTo>
                  <a:pt x="1679" y="630"/>
                  <a:pt x="1677" y="625"/>
                  <a:pt x="1674" y="622"/>
                </a:cubicBezTo>
                <a:cubicBezTo>
                  <a:pt x="1673" y="622"/>
                  <a:pt x="1672" y="621"/>
                  <a:pt x="1672" y="621"/>
                </a:cubicBezTo>
                <a:cubicBezTo>
                  <a:pt x="1672" y="621"/>
                  <a:pt x="1672" y="621"/>
                  <a:pt x="1672" y="621"/>
                </a:cubicBezTo>
                <a:cubicBezTo>
                  <a:pt x="1675" y="621"/>
                  <a:pt x="1677" y="620"/>
                  <a:pt x="1678" y="619"/>
                </a:cubicBezTo>
                <a:cubicBezTo>
                  <a:pt x="1680" y="618"/>
                  <a:pt x="1681" y="616"/>
                  <a:pt x="1681" y="614"/>
                </a:cubicBezTo>
                <a:cubicBezTo>
                  <a:pt x="1681" y="614"/>
                  <a:pt x="1681" y="613"/>
                  <a:pt x="1680" y="612"/>
                </a:cubicBezTo>
                <a:cubicBezTo>
                  <a:pt x="1678" y="609"/>
                  <a:pt x="1675" y="609"/>
                  <a:pt x="1672" y="608"/>
                </a:cubicBezTo>
                <a:cubicBezTo>
                  <a:pt x="1669" y="608"/>
                  <a:pt x="1666" y="609"/>
                  <a:pt x="1664" y="609"/>
                </a:cubicBezTo>
                <a:cubicBezTo>
                  <a:pt x="1664" y="609"/>
                  <a:pt x="1664" y="609"/>
                  <a:pt x="1664" y="609"/>
                </a:cubicBezTo>
                <a:cubicBezTo>
                  <a:pt x="1663" y="609"/>
                  <a:pt x="1662" y="609"/>
                  <a:pt x="1661" y="608"/>
                </a:cubicBezTo>
                <a:cubicBezTo>
                  <a:pt x="1660" y="608"/>
                  <a:pt x="1659" y="607"/>
                  <a:pt x="1659" y="607"/>
                </a:cubicBezTo>
                <a:cubicBezTo>
                  <a:pt x="1658" y="607"/>
                  <a:pt x="1657" y="607"/>
                  <a:pt x="1657" y="607"/>
                </a:cubicBezTo>
                <a:cubicBezTo>
                  <a:pt x="1654" y="608"/>
                  <a:pt x="1653" y="610"/>
                  <a:pt x="1653" y="612"/>
                </a:cubicBezTo>
                <a:cubicBezTo>
                  <a:pt x="1652" y="614"/>
                  <a:pt x="1652" y="616"/>
                  <a:pt x="1652" y="619"/>
                </a:cubicBezTo>
                <a:cubicBezTo>
                  <a:pt x="1651" y="622"/>
                  <a:pt x="1649" y="625"/>
                  <a:pt x="1649" y="629"/>
                </a:cubicBezTo>
                <a:cubicBezTo>
                  <a:pt x="1649" y="631"/>
                  <a:pt x="1650" y="633"/>
                  <a:pt x="1651" y="634"/>
                </a:cubicBezTo>
                <a:cubicBezTo>
                  <a:pt x="1652" y="634"/>
                  <a:pt x="1653" y="635"/>
                  <a:pt x="1654" y="635"/>
                </a:cubicBezTo>
                <a:cubicBezTo>
                  <a:pt x="1657" y="635"/>
                  <a:pt x="1659" y="632"/>
                  <a:pt x="1661" y="631"/>
                </a:cubicBezTo>
                <a:cubicBezTo>
                  <a:pt x="1662" y="630"/>
                  <a:pt x="1663" y="629"/>
                  <a:pt x="1664" y="628"/>
                </a:cubicBezTo>
                <a:cubicBezTo>
                  <a:pt x="1664" y="629"/>
                  <a:pt x="1664" y="630"/>
                  <a:pt x="1664" y="631"/>
                </a:cubicBezTo>
                <a:moveTo>
                  <a:pt x="1902" y="214"/>
                </a:moveTo>
                <a:cubicBezTo>
                  <a:pt x="1902" y="213"/>
                  <a:pt x="1902" y="213"/>
                  <a:pt x="1902" y="211"/>
                </a:cubicBezTo>
                <a:cubicBezTo>
                  <a:pt x="1904" y="208"/>
                  <a:pt x="1905" y="206"/>
                  <a:pt x="1906" y="205"/>
                </a:cubicBezTo>
                <a:cubicBezTo>
                  <a:pt x="1907" y="204"/>
                  <a:pt x="1910" y="203"/>
                  <a:pt x="1917" y="203"/>
                </a:cubicBezTo>
                <a:cubicBezTo>
                  <a:pt x="1928" y="203"/>
                  <a:pt x="1927" y="203"/>
                  <a:pt x="1933" y="203"/>
                </a:cubicBezTo>
                <a:cubicBezTo>
                  <a:pt x="1934" y="203"/>
                  <a:pt x="1936" y="203"/>
                  <a:pt x="1938" y="203"/>
                </a:cubicBezTo>
                <a:cubicBezTo>
                  <a:pt x="1944" y="203"/>
                  <a:pt x="1949" y="201"/>
                  <a:pt x="1953" y="198"/>
                </a:cubicBezTo>
                <a:cubicBezTo>
                  <a:pt x="1957" y="196"/>
                  <a:pt x="1960" y="194"/>
                  <a:pt x="1965" y="192"/>
                </a:cubicBezTo>
                <a:cubicBezTo>
                  <a:pt x="1974" y="190"/>
                  <a:pt x="1981" y="188"/>
                  <a:pt x="1984" y="188"/>
                </a:cubicBezTo>
                <a:cubicBezTo>
                  <a:pt x="1985" y="188"/>
                  <a:pt x="1986" y="188"/>
                  <a:pt x="1986" y="188"/>
                </a:cubicBezTo>
                <a:cubicBezTo>
                  <a:pt x="1988" y="189"/>
                  <a:pt x="1989" y="189"/>
                  <a:pt x="1991" y="189"/>
                </a:cubicBezTo>
                <a:cubicBezTo>
                  <a:pt x="1992" y="189"/>
                  <a:pt x="1993" y="189"/>
                  <a:pt x="1994" y="188"/>
                </a:cubicBezTo>
                <a:cubicBezTo>
                  <a:pt x="1995" y="188"/>
                  <a:pt x="1996" y="186"/>
                  <a:pt x="1996" y="185"/>
                </a:cubicBezTo>
                <a:cubicBezTo>
                  <a:pt x="1996" y="183"/>
                  <a:pt x="1995" y="182"/>
                  <a:pt x="1995" y="181"/>
                </a:cubicBezTo>
                <a:cubicBezTo>
                  <a:pt x="1993" y="179"/>
                  <a:pt x="1991" y="177"/>
                  <a:pt x="1989" y="175"/>
                </a:cubicBezTo>
                <a:cubicBezTo>
                  <a:pt x="1989" y="175"/>
                  <a:pt x="1988" y="174"/>
                  <a:pt x="1988" y="174"/>
                </a:cubicBezTo>
                <a:cubicBezTo>
                  <a:pt x="1989" y="173"/>
                  <a:pt x="1991" y="173"/>
                  <a:pt x="1992" y="172"/>
                </a:cubicBezTo>
                <a:cubicBezTo>
                  <a:pt x="1994" y="171"/>
                  <a:pt x="1996" y="169"/>
                  <a:pt x="1997" y="166"/>
                </a:cubicBezTo>
                <a:cubicBezTo>
                  <a:pt x="1997" y="165"/>
                  <a:pt x="1997" y="165"/>
                  <a:pt x="1997" y="164"/>
                </a:cubicBezTo>
                <a:cubicBezTo>
                  <a:pt x="1997" y="159"/>
                  <a:pt x="1994" y="155"/>
                  <a:pt x="1994" y="152"/>
                </a:cubicBezTo>
                <a:cubicBezTo>
                  <a:pt x="1994" y="151"/>
                  <a:pt x="1995" y="150"/>
                  <a:pt x="1995" y="150"/>
                </a:cubicBezTo>
                <a:cubicBezTo>
                  <a:pt x="1996" y="148"/>
                  <a:pt x="1997" y="147"/>
                  <a:pt x="1997" y="145"/>
                </a:cubicBezTo>
                <a:cubicBezTo>
                  <a:pt x="1997" y="142"/>
                  <a:pt x="1995" y="140"/>
                  <a:pt x="1993" y="138"/>
                </a:cubicBezTo>
                <a:cubicBezTo>
                  <a:pt x="1991" y="136"/>
                  <a:pt x="1988" y="135"/>
                  <a:pt x="1986" y="134"/>
                </a:cubicBezTo>
                <a:cubicBezTo>
                  <a:pt x="1985" y="134"/>
                  <a:pt x="1983" y="134"/>
                  <a:pt x="1980" y="134"/>
                </a:cubicBezTo>
                <a:cubicBezTo>
                  <a:pt x="1976" y="134"/>
                  <a:pt x="1971" y="134"/>
                  <a:pt x="1967" y="134"/>
                </a:cubicBezTo>
                <a:cubicBezTo>
                  <a:pt x="1963" y="134"/>
                  <a:pt x="1960" y="134"/>
                  <a:pt x="1960" y="133"/>
                </a:cubicBezTo>
                <a:cubicBezTo>
                  <a:pt x="1956" y="132"/>
                  <a:pt x="1952" y="129"/>
                  <a:pt x="1948" y="129"/>
                </a:cubicBezTo>
                <a:cubicBezTo>
                  <a:pt x="1947" y="129"/>
                  <a:pt x="1946" y="129"/>
                  <a:pt x="1945" y="130"/>
                </a:cubicBezTo>
                <a:cubicBezTo>
                  <a:pt x="1943" y="132"/>
                  <a:pt x="1942" y="134"/>
                  <a:pt x="1940" y="137"/>
                </a:cubicBezTo>
                <a:cubicBezTo>
                  <a:pt x="1940" y="138"/>
                  <a:pt x="1939" y="140"/>
                  <a:pt x="1939" y="140"/>
                </a:cubicBezTo>
                <a:cubicBezTo>
                  <a:pt x="1938" y="140"/>
                  <a:pt x="1937" y="140"/>
                  <a:pt x="1936" y="138"/>
                </a:cubicBezTo>
                <a:cubicBezTo>
                  <a:pt x="1934" y="134"/>
                  <a:pt x="1930" y="133"/>
                  <a:pt x="1926" y="133"/>
                </a:cubicBezTo>
                <a:cubicBezTo>
                  <a:pt x="1922" y="132"/>
                  <a:pt x="1918" y="132"/>
                  <a:pt x="1914" y="132"/>
                </a:cubicBezTo>
                <a:cubicBezTo>
                  <a:pt x="1913" y="132"/>
                  <a:pt x="1912" y="132"/>
                  <a:pt x="1911" y="132"/>
                </a:cubicBezTo>
                <a:cubicBezTo>
                  <a:pt x="1906" y="132"/>
                  <a:pt x="1900" y="133"/>
                  <a:pt x="1895" y="134"/>
                </a:cubicBezTo>
                <a:cubicBezTo>
                  <a:pt x="1892" y="134"/>
                  <a:pt x="1890" y="135"/>
                  <a:pt x="1889" y="135"/>
                </a:cubicBezTo>
                <a:cubicBezTo>
                  <a:pt x="1888" y="134"/>
                  <a:pt x="1887" y="134"/>
                  <a:pt x="1885" y="133"/>
                </a:cubicBezTo>
                <a:cubicBezTo>
                  <a:pt x="1881" y="128"/>
                  <a:pt x="1875" y="126"/>
                  <a:pt x="1874" y="125"/>
                </a:cubicBezTo>
                <a:cubicBezTo>
                  <a:pt x="1873" y="124"/>
                  <a:pt x="1871" y="124"/>
                  <a:pt x="1870" y="124"/>
                </a:cubicBezTo>
                <a:cubicBezTo>
                  <a:pt x="1868" y="123"/>
                  <a:pt x="1866" y="123"/>
                  <a:pt x="1864" y="123"/>
                </a:cubicBezTo>
                <a:cubicBezTo>
                  <a:pt x="1860" y="123"/>
                  <a:pt x="1856" y="123"/>
                  <a:pt x="1852" y="124"/>
                </a:cubicBezTo>
                <a:cubicBezTo>
                  <a:pt x="1845" y="125"/>
                  <a:pt x="1838" y="125"/>
                  <a:pt x="1837" y="125"/>
                </a:cubicBezTo>
                <a:cubicBezTo>
                  <a:pt x="1836" y="125"/>
                  <a:pt x="1835" y="125"/>
                  <a:pt x="1835" y="124"/>
                </a:cubicBezTo>
                <a:cubicBezTo>
                  <a:pt x="1833" y="123"/>
                  <a:pt x="1831" y="122"/>
                  <a:pt x="1828" y="120"/>
                </a:cubicBezTo>
                <a:cubicBezTo>
                  <a:pt x="1825" y="118"/>
                  <a:pt x="1822" y="116"/>
                  <a:pt x="1819" y="115"/>
                </a:cubicBezTo>
                <a:cubicBezTo>
                  <a:pt x="1817" y="114"/>
                  <a:pt x="1815" y="113"/>
                  <a:pt x="1813" y="113"/>
                </a:cubicBezTo>
                <a:cubicBezTo>
                  <a:pt x="1811" y="113"/>
                  <a:pt x="1805" y="114"/>
                  <a:pt x="1799" y="114"/>
                </a:cubicBezTo>
                <a:cubicBezTo>
                  <a:pt x="1797" y="114"/>
                  <a:pt x="1795" y="113"/>
                  <a:pt x="1795" y="113"/>
                </a:cubicBezTo>
                <a:cubicBezTo>
                  <a:pt x="1792" y="110"/>
                  <a:pt x="1788" y="109"/>
                  <a:pt x="1785" y="108"/>
                </a:cubicBezTo>
                <a:cubicBezTo>
                  <a:pt x="1787" y="108"/>
                  <a:pt x="1790" y="107"/>
                  <a:pt x="1793" y="106"/>
                </a:cubicBezTo>
                <a:cubicBezTo>
                  <a:pt x="1796" y="105"/>
                  <a:pt x="1800" y="104"/>
                  <a:pt x="1800" y="104"/>
                </a:cubicBezTo>
                <a:cubicBezTo>
                  <a:pt x="1800" y="104"/>
                  <a:pt x="1801" y="103"/>
                  <a:pt x="1801" y="102"/>
                </a:cubicBezTo>
                <a:cubicBezTo>
                  <a:pt x="1801" y="101"/>
                  <a:pt x="1801" y="101"/>
                  <a:pt x="1801" y="100"/>
                </a:cubicBezTo>
                <a:cubicBezTo>
                  <a:pt x="1801" y="100"/>
                  <a:pt x="1800" y="98"/>
                  <a:pt x="1798" y="96"/>
                </a:cubicBezTo>
                <a:cubicBezTo>
                  <a:pt x="1796" y="95"/>
                  <a:pt x="1794" y="93"/>
                  <a:pt x="1790" y="93"/>
                </a:cubicBezTo>
                <a:cubicBezTo>
                  <a:pt x="1788" y="93"/>
                  <a:pt x="1785" y="92"/>
                  <a:pt x="1782" y="91"/>
                </a:cubicBezTo>
                <a:cubicBezTo>
                  <a:pt x="1779" y="91"/>
                  <a:pt x="1777" y="90"/>
                  <a:pt x="1775" y="90"/>
                </a:cubicBezTo>
                <a:cubicBezTo>
                  <a:pt x="1774" y="90"/>
                  <a:pt x="1773" y="90"/>
                  <a:pt x="1772" y="91"/>
                </a:cubicBezTo>
                <a:cubicBezTo>
                  <a:pt x="1771" y="91"/>
                  <a:pt x="1771" y="91"/>
                  <a:pt x="1771" y="92"/>
                </a:cubicBezTo>
                <a:cubicBezTo>
                  <a:pt x="1771" y="92"/>
                  <a:pt x="1770" y="92"/>
                  <a:pt x="1770" y="92"/>
                </a:cubicBezTo>
                <a:cubicBezTo>
                  <a:pt x="1767" y="91"/>
                  <a:pt x="1764" y="89"/>
                  <a:pt x="1760" y="89"/>
                </a:cubicBezTo>
                <a:cubicBezTo>
                  <a:pt x="1759" y="89"/>
                  <a:pt x="1757" y="90"/>
                  <a:pt x="1755" y="91"/>
                </a:cubicBezTo>
                <a:cubicBezTo>
                  <a:pt x="1755" y="92"/>
                  <a:pt x="1753" y="92"/>
                  <a:pt x="1752" y="93"/>
                </a:cubicBezTo>
                <a:cubicBezTo>
                  <a:pt x="1751" y="95"/>
                  <a:pt x="1749" y="96"/>
                  <a:pt x="1749" y="98"/>
                </a:cubicBezTo>
                <a:cubicBezTo>
                  <a:pt x="1749" y="100"/>
                  <a:pt x="1750" y="101"/>
                  <a:pt x="1750" y="102"/>
                </a:cubicBezTo>
                <a:cubicBezTo>
                  <a:pt x="1751" y="102"/>
                  <a:pt x="1752" y="103"/>
                  <a:pt x="1754" y="103"/>
                </a:cubicBezTo>
                <a:cubicBezTo>
                  <a:pt x="1758" y="104"/>
                  <a:pt x="1762" y="104"/>
                  <a:pt x="1764" y="105"/>
                </a:cubicBezTo>
                <a:cubicBezTo>
                  <a:pt x="1767" y="105"/>
                  <a:pt x="1768" y="105"/>
                  <a:pt x="1768" y="105"/>
                </a:cubicBezTo>
                <a:cubicBezTo>
                  <a:pt x="1769" y="106"/>
                  <a:pt x="1769" y="107"/>
                  <a:pt x="1769" y="107"/>
                </a:cubicBezTo>
                <a:cubicBezTo>
                  <a:pt x="1769" y="108"/>
                  <a:pt x="1768" y="109"/>
                  <a:pt x="1768" y="112"/>
                </a:cubicBezTo>
                <a:cubicBezTo>
                  <a:pt x="1768" y="112"/>
                  <a:pt x="1767" y="114"/>
                  <a:pt x="1766" y="116"/>
                </a:cubicBezTo>
                <a:cubicBezTo>
                  <a:pt x="1765" y="117"/>
                  <a:pt x="1763" y="119"/>
                  <a:pt x="1763" y="119"/>
                </a:cubicBezTo>
                <a:cubicBezTo>
                  <a:pt x="1763" y="119"/>
                  <a:pt x="1763" y="119"/>
                  <a:pt x="1763" y="119"/>
                </a:cubicBezTo>
                <a:cubicBezTo>
                  <a:pt x="1762" y="119"/>
                  <a:pt x="1761" y="119"/>
                  <a:pt x="1759" y="119"/>
                </a:cubicBezTo>
                <a:cubicBezTo>
                  <a:pt x="1757" y="119"/>
                  <a:pt x="1755" y="119"/>
                  <a:pt x="1753" y="120"/>
                </a:cubicBezTo>
                <a:cubicBezTo>
                  <a:pt x="1751" y="121"/>
                  <a:pt x="1747" y="122"/>
                  <a:pt x="1744" y="122"/>
                </a:cubicBezTo>
                <a:cubicBezTo>
                  <a:pt x="1741" y="122"/>
                  <a:pt x="1741" y="122"/>
                  <a:pt x="1741" y="122"/>
                </a:cubicBezTo>
                <a:cubicBezTo>
                  <a:pt x="1740" y="122"/>
                  <a:pt x="1739" y="122"/>
                  <a:pt x="1738" y="122"/>
                </a:cubicBezTo>
                <a:cubicBezTo>
                  <a:pt x="1737" y="122"/>
                  <a:pt x="1736" y="122"/>
                  <a:pt x="1735" y="122"/>
                </a:cubicBezTo>
                <a:cubicBezTo>
                  <a:pt x="1735" y="122"/>
                  <a:pt x="1735" y="121"/>
                  <a:pt x="1734" y="121"/>
                </a:cubicBezTo>
                <a:cubicBezTo>
                  <a:pt x="1733" y="120"/>
                  <a:pt x="1732" y="119"/>
                  <a:pt x="1730" y="119"/>
                </a:cubicBezTo>
                <a:cubicBezTo>
                  <a:pt x="1729" y="119"/>
                  <a:pt x="1729" y="119"/>
                  <a:pt x="1728" y="119"/>
                </a:cubicBezTo>
                <a:cubicBezTo>
                  <a:pt x="1726" y="120"/>
                  <a:pt x="1725" y="122"/>
                  <a:pt x="1722" y="124"/>
                </a:cubicBezTo>
                <a:cubicBezTo>
                  <a:pt x="1720" y="126"/>
                  <a:pt x="1718" y="127"/>
                  <a:pt x="1718" y="127"/>
                </a:cubicBezTo>
                <a:cubicBezTo>
                  <a:pt x="1716" y="127"/>
                  <a:pt x="1712" y="123"/>
                  <a:pt x="1712" y="120"/>
                </a:cubicBezTo>
                <a:cubicBezTo>
                  <a:pt x="1712" y="118"/>
                  <a:pt x="1712" y="115"/>
                  <a:pt x="1711" y="113"/>
                </a:cubicBezTo>
                <a:cubicBezTo>
                  <a:pt x="1711" y="110"/>
                  <a:pt x="1710" y="108"/>
                  <a:pt x="1709" y="107"/>
                </a:cubicBezTo>
                <a:cubicBezTo>
                  <a:pt x="1707" y="106"/>
                  <a:pt x="1707" y="106"/>
                  <a:pt x="1706" y="106"/>
                </a:cubicBezTo>
                <a:cubicBezTo>
                  <a:pt x="1703" y="105"/>
                  <a:pt x="1699" y="105"/>
                  <a:pt x="1695" y="105"/>
                </a:cubicBezTo>
                <a:cubicBezTo>
                  <a:pt x="1694" y="105"/>
                  <a:pt x="1692" y="105"/>
                  <a:pt x="1691" y="105"/>
                </a:cubicBezTo>
                <a:cubicBezTo>
                  <a:pt x="1689" y="105"/>
                  <a:pt x="1685" y="106"/>
                  <a:pt x="1681" y="107"/>
                </a:cubicBezTo>
                <a:cubicBezTo>
                  <a:pt x="1679" y="107"/>
                  <a:pt x="1678" y="107"/>
                  <a:pt x="1676" y="108"/>
                </a:cubicBezTo>
                <a:cubicBezTo>
                  <a:pt x="1674" y="108"/>
                  <a:pt x="1673" y="109"/>
                  <a:pt x="1672" y="110"/>
                </a:cubicBezTo>
                <a:cubicBezTo>
                  <a:pt x="1671" y="111"/>
                  <a:pt x="1666" y="113"/>
                  <a:pt x="1663" y="113"/>
                </a:cubicBezTo>
                <a:cubicBezTo>
                  <a:pt x="1663" y="113"/>
                  <a:pt x="1661" y="113"/>
                  <a:pt x="1659" y="111"/>
                </a:cubicBezTo>
                <a:cubicBezTo>
                  <a:pt x="1657" y="110"/>
                  <a:pt x="1654" y="109"/>
                  <a:pt x="1650" y="108"/>
                </a:cubicBezTo>
                <a:cubicBezTo>
                  <a:pt x="1645" y="107"/>
                  <a:pt x="1635" y="107"/>
                  <a:pt x="1629" y="107"/>
                </a:cubicBezTo>
                <a:cubicBezTo>
                  <a:pt x="1627" y="107"/>
                  <a:pt x="1626" y="107"/>
                  <a:pt x="1624" y="107"/>
                </a:cubicBezTo>
                <a:cubicBezTo>
                  <a:pt x="1624" y="107"/>
                  <a:pt x="1624" y="107"/>
                  <a:pt x="1624" y="107"/>
                </a:cubicBezTo>
                <a:cubicBezTo>
                  <a:pt x="1624" y="107"/>
                  <a:pt x="1623" y="107"/>
                  <a:pt x="1622" y="107"/>
                </a:cubicBezTo>
                <a:cubicBezTo>
                  <a:pt x="1623" y="106"/>
                  <a:pt x="1624" y="104"/>
                  <a:pt x="1625" y="103"/>
                </a:cubicBezTo>
                <a:cubicBezTo>
                  <a:pt x="1627" y="101"/>
                  <a:pt x="1628" y="99"/>
                  <a:pt x="1628" y="96"/>
                </a:cubicBezTo>
                <a:cubicBezTo>
                  <a:pt x="1629" y="94"/>
                  <a:pt x="1628" y="92"/>
                  <a:pt x="1626" y="91"/>
                </a:cubicBezTo>
                <a:cubicBezTo>
                  <a:pt x="1621" y="87"/>
                  <a:pt x="1611" y="87"/>
                  <a:pt x="1607" y="86"/>
                </a:cubicBezTo>
                <a:cubicBezTo>
                  <a:pt x="1604" y="86"/>
                  <a:pt x="1601" y="85"/>
                  <a:pt x="1597" y="85"/>
                </a:cubicBezTo>
                <a:cubicBezTo>
                  <a:pt x="1595" y="85"/>
                  <a:pt x="1593" y="85"/>
                  <a:pt x="1591" y="86"/>
                </a:cubicBezTo>
                <a:cubicBezTo>
                  <a:pt x="1588" y="86"/>
                  <a:pt x="1586" y="87"/>
                  <a:pt x="1585" y="88"/>
                </a:cubicBezTo>
                <a:cubicBezTo>
                  <a:pt x="1584" y="88"/>
                  <a:pt x="1584" y="88"/>
                  <a:pt x="1584" y="88"/>
                </a:cubicBezTo>
                <a:cubicBezTo>
                  <a:pt x="1584" y="88"/>
                  <a:pt x="1584" y="87"/>
                  <a:pt x="1584" y="87"/>
                </a:cubicBezTo>
                <a:cubicBezTo>
                  <a:pt x="1583" y="87"/>
                  <a:pt x="1583" y="87"/>
                  <a:pt x="1583" y="87"/>
                </a:cubicBezTo>
                <a:cubicBezTo>
                  <a:pt x="1582" y="86"/>
                  <a:pt x="1581" y="86"/>
                  <a:pt x="1579" y="84"/>
                </a:cubicBezTo>
                <a:cubicBezTo>
                  <a:pt x="1573" y="81"/>
                  <a:pt x="1568" y="80"/>
                  <a:pt x="1565" y="80"/>
                </a:cubicBezTo>
                <a:cubicBezTo>
                  <a:pt x="1562" y="80"/>
                  <a:pt x="1560" y="81"/>
                  <a:pt x="1559" y="82"/>
                </a:cubicBezTo>
                <a:cubicBezTo>
                  <a:pt x="1558" y="82"/>
                  <a:pt x="1557" y="83"/>
                  <a:pt x="1557" y="83"/>
                </a:cubicBezTo>
                <a:cubicBezTo>
                  <a:pt x="1556" y="84"/>
                  <a:pt x="1556" y="83"/>
                  <a:pt x="1556" y="84"/>
                </a:cubicBezTo>
                <a:cubicBezTo>
                  <a:pt x="1556" y="84"/>
                  <a:pt x="1555" y="85"/>
                  <a:pt x="1552" y="86"/>
                </a:cubicBezTo>
                <a:cubicBezTo>
                  <a:pt x="1544" y="89"/>
                  <a:pt x="1540" y="91"/>
                  <a:pt x="1538" y="92"/>
                </a:cubicBezTo>
                <a:cubicBezTo>
                  <a:pt x="1538" y="92"/>
                  <a:pt x="1538" y="92"/>
                  <a:pt x="1538" y="92"/>
                </a:cubicBezTo>
                <a:cubicBezTo>
                  <a:pt x="1537" y="92"/>
                  <a:pt x="1534" y="91"/>
                  <a:pt x="1531" y="90"/>
                </a:cubicBezTo>
                <a:cubicBezTo>
                  <a:pt x="1530" y="90"/>
                  <a:pt x="1528" y="89"/>
                  <a:pt x="1527" y="89"/>
                </a:cubicBezTo>
                <a:cubicBezTo>
                  <a:pt x="1526" y="89"/>
                  <a:pt x="1526" y="88"/>
                  <a:pt x="1526" y="88"/>
                </a:cubicBezTo>
                <a:cubicBezTo>
                  <a:pt x="1525" y="88"/>
                  <a:pt x="1525" y="88"/>
                  <a:pt x="1525" y="88"/>
                </a:cubicBezTo>
                <a:cubicBezTo>
                  <a:pt x="1525" y="88"/>
                  <a:pt x="1525" y="88"/>
                  <a:pt x="1525" y="88"/>
                </a:cubicBezTo>
                <a:cubicBezTo>
                  <a:pt x="1524" y="87"/>
                  <a:pt x="1523" y="87"/>
                  <a:pt x="1522" y="87"/>
                </a:cubicBezTo>
                <a:cubicBezTo>
                  <a:pt x="1519" y="87"/>
                  <a:pt x="1515" y="89"/>
                  <a:pt x="1511" y="91"/>
                </a:cubicBezTo>
                <a:cubicBezTo>
                  <a:pt x="1507" y="93"/>
                  <a:pt x="1504" y="95"/>
                  <a:pt x="1501" y="95"/>
                </a:cubicBezTo>
                <a:cubicBezTo>
                  <a:pt x="1501" y="95"/>
                  <a:pt x="1500" y="95"/>
                  <a:pt x="1500" y="95"/>
                </a:cubicBezTo>
                <a:cubicBezTo>
                  <a:pt x="1498" y="94"/>
                  <a:pt x="1495" y="94"/>
                  <a:pt x="1492" y="94"/>
                </a:cubicBezTo>
                <a:cubicBezTo>
                  <a:pt x="1489" y="94"/>
                  <a:pt x="1484" y="95"/>
                  <a:pt x="1481" y="96"/>
                </a:cubicBezTo>
                <a:cubicBezTo>
                  <a:pt x="1477" y="98"/>
                  <a:pt x="1473" y="98"/>
                  <a:pt x="1468" y="103"/>
                </a:cubicBezTo>
                <a:cubicBezTo>
                  <a:pt x="1466" y="105"/>
                  <a:pt x="1463" y="106"/>
                  <a:pt x="1460" y="107"/>
                </a:cubicBezTo>
                <a:cubicBezTo>
                  <a:pt x="1458" y="108"/>
                  <a:pt x="1456" y="108"/>
                  <a:pt x="1455" y="109"/>
                </a:cubicBezTo>
                <a:cubicBezTo>
                  <a:pt x="1454" y="108"/>
                  <a:pt x="1447" y="108"/>
                  <a:pt x="1443" y="108"/>
                </a:cubicBezTo>
                <a:cubicBezTo>
                  <a:pt x="1442" y="108"/>
                  <a:pt x="1440" y="108"/>
                  <a:pt x="1438" y="108"/>
                </a:cubicBezTo>
                <a:cubicBezTo>
                  <a:pt x="1437" y="108"/>
                  <a:pt x="1436" y="109"/>
                  <a:pt x="1435" y="109"/>
                </a:cubicBezTo>
                <a:cubicBezTo>
                  <a:pt x="1434" y="110"/>
                  <a:pt x="1433" y="111"/>
                  <a:pt x="1433" y="112"/>
                </a:cubicBezTo>
                <a:cubicBezTo>
                  <a:pt x="1433" y="114"/>
                  <a:pt x="1434" y="115"/>
                  <a:pt x="1435" y="116"/>
                </a:cubicBezTo>
                <a:cubicBezTo>
                  <a:pt x="1438" y="119"/>
                  <a:pt x="1442" y="121"/>
                  <a:pt x="1445" y="123"/>
                </a:cubicBezTo>
                <a:cubicBezTo>
                  <a:pt x="1445" y="123"/>
                  <a:pt x="1445" y="123"/>
                  <a:pt x="1445" y="123"/>
                </a:cubicBezTo>
                <a:cubicBezTo>
                  <a:pt x="1444" y="122"/>
                  <a:pt x="1443" y="122"/>
                  <a:pt x="1442" y="121"/>
                </a:cubicBezTo>
                <a:cubicBezTo>
                  <a:pt x="1439" y="120"/>
                  <a:pt x="1438" y="120"/>
                  <a:pt x="1437" y="120"/>
                </a:cubicBezTo>
                <a:cubicBezTo>
                  <a:pt x="1436" y="119"/>
                  <a:pt x="1435" y="119"/>
                  <a:pt x="1433" y="116"/>
                </a:cubicBezTo>
                <a:cubicBezTo>
                  <a:pt x="1430" y="113"/>
                  <a:pt x="1427" y="112"/>
                  <a:pt x="1424" y="112"/>
                </a:cubicBezTo>
                <a:cubicBezTo>
                  <a:pt x="1421" y="112"/>
                  <a:pt x="1418" y="113"/>
                  <a:pt x="1417" y="115"/>
                </a:cubicBezTo>
                <a:cubicBezTo>
                  <a:pt x="1415" y="118"/>
                  <a:pt x="1415" y="121"/>
                  <a:pt x="1415" y="123"/>
                </a:cubicBezTo>
                <a:cubicBezTo>
                  <a:pt x="1415" y="124"/>
                  <a:pt x="1414" y="125"/>
                  <a:pt x="1414" y="125"/>
                </a:cubicBezTo>
                <a:cubicBezTo>
                  <a:pt x="1413" y="126"/>
                  <a:pt x="1412" y="126"/>
                  <a:pt x="1411" y="126"/>
                </a:cubicBezTo>
                <a:cubicBezTo>
                  <a:pt x="1411" y="126"/>
                  <a:pt x="1411" y="126"/>
                  <a:pt x="1411" y="125"/>
                </a:cubicBezTo>
                <a:cubicBezTo>
                  <a:pt x="1411" y="123"/>
                  <a:pt x="1411" y="120"/>
                  <a:pt x="1410" y="118"/>
                </a:cubicBezTo>
                <a:cubicBezTo>
                  <a:pt x="1410" y="117"/>
                  <a:pt x="1410" y="116"/>
                  <a:pt x="1410" y="115"/>
                </a:cubicBezTo>
                <a:cubicBezTo>
                  <a:pt x="1410" y="114"/>
                  <a:pt x="1409" y="114"/>
                  <a:pt x="1409" y="113"/>
                </a:cubicBezTo>
                <a:cubicBezTo>
                  <a:pt x="1408" y="113"/>
                  <a:pt x="1408" y="112"/>
                  <a:pt x="1406" y="112"/>
                </a:cubicBezTo>
                <a:cubicBezTo>
                  <a:pt x="1404" y="112"/>
                  <a:pt x="1403" y="114"/>
                  <a:pt x="1402" y="115"/>
                </a:cubicBezTo>
                <a:cubicBezTo>
                  <a:pt x="1401" y="118"/>
                  <a:pt x="1400" y="119"/>
                  <a:pt x="1399" y="120"/>
                </a:cubicBezTo>
                <a:cubicBezTo>
                  <a:pt x="1398" y="121"/>
                  <a:pt x="1397" y="123"/>
                  <a:pt x="1397" y="125"/>
                </a:cubicBezTo>
                <a:cubicBezTo>
                  <a:pt x="1398" y="129"/>
                  <a:pt x="1400" y="131"/>
                  <a:pt x="1399" y="134"/>
                </a:cubicBezTo>
                <a:cubicBezTo>
                  <a:pt x="1399" y="134"/>
                  <a:pt x="1399" y="135"/>
                  <a:pt x="1399" y="135"/>
                </a:cubicBezTo>
                <a:cubicBezTo>
                  <a:pt x="1399" y="138"/>
                  <a:pt x="1399" y="140"/>
                  <a:pt x="1399" y="141"/>
                </a:cubicBezTo>
                <a:cubicBezTo>
                  <a:pt x="1399" y="142"/>
                  <a:pt x="1399" y="143"/>
                  <a:pt x="1399" y="144"/>
                </a:cubicBezTo>
                <a:cubicBezTo>
                  <a:pt x="1399" y="145"/>
                  <a:pt x="1400" y="146"/>
                  <a:pt x="1401" y="146"/>
                </a:cubicBezTo>
                <a:cubicBezTo>
                  <a:pt x="1398" y="150"/>
                  <a:pt x="1395" y="155"/>
                  <a:pt x="1393" y="156"/>
                </a:cubicBezTo>
                <a:cubicBezTo>
                  <a:pt x="1393" y="157"/>
                  <a:pt x="1391" y="158"/>
                  <a:pt x="1389" y="159"/>
                </a:cubicBezTo>
                <a:cubicBezTo>
                  <a:pt x="1388" y="159"/>
                  <a:pt x="1388" y="159"/>
                  <a:pt x="1387" y="160"/>
                </a:cubicBezTo>
                <a:cubicBezTo>
                  <a:pt x="1388" y="158"/>
                  <a:pt x="1390" y="156"/>
                  <a:pt x="1391" y="155"/>
                </a:cubicBezTo>
                <a:cubicBezTo>
                  <a:pt x="1395" y="152"/>
                  <a:pt x="1398" y="148"/>
                  <a:pt x="1398" y="144"/>
                </a:cubicBezTo>
                <a:cubicBezTo>
                  <a:pt x="1398" y="143"/>
                  <a:pt x="1398" y="142"/>
                  <a:pt x="1397" y="141"/>
                </a:cubicBezTo>
                <a:cubicBezTo>
                  <a:pt x="1396" y="140"/>
                  <a:pt x="1395" y="133"/>
                  <a:pt x="1395" y="129"/>
                </a:cubicBezTo>
                <a:cubicBezTo>
                  <a:pt x="1395" y="129"/>
                  <a:pt x="1395" y="128"/>
                  <a:pt x="1395" y="128"/>
                </a:cubicBezTo>
                <a:cubicBezTo>
                  <a:pt x="1395" y="127"/>
                  <a:pt x="1398" y="124"/>
                  <a:pt x="1398" y="121"/>
                </a:cubicBezTo>
                <a:cubicBezTo>
                  <a:pt x="1398" y="119"/>
                  <a:pt x="1397" y="116"/>
                  <a:pt x="1395" y="115"/>
                </a:cubicBezTo>
                <a:cubicBezTo>
                  <a:pt x="1390" y="113"/>
                  <a:pt x="1387" y="109"/>
                  <a:pt x="1382" y="107"/>
                </a:cubicBezTo>
                <a:cubicBezTo>
                  <a:pt x="1382" y="107"/>
                  <a:pt x="1381" y="107"/>
                  <a:pt x="1380" y="107"/>
                </a:cubicBezTo>
                <a:cubicBezTo>
                  <a:pt x="1377" y="107"/>
                  <a:pt x="1375" y="109"/>
                  <a:pt x="1373" y="111"/>
                </a:cubicBezTo>
                <a:cubicBezTo>
                  <a:pt x="1371" y="114"/>
                  <a:pt x="1369" y="116"/>
                  <a:pt x="1368" y="116"/>
                </a:cubicBezTo>
                <a:cubicBezTo>
                  <a:pt x="1366" y="118"/>
                  <a:pt x="1365" y="120"/>
                  <a:pt x="1365" y="120"/>
                </a:cubicBezTo>
                <a:cubicBezTo>
                  <a:pt x="1364" y="121"/>
                  <a:pt x="1364" y="121"/>
                  <a:pt x="1362" y="122"/>
                </a:cubicBezTo>
                <a:cubicBezTo>
                  <a:pt x="1359" y="122"/>
                  <a:pt x="1356" y="126"/>
                  <a:pt x="1356" y="129"/>
                </a:cubicBezTo>
                <a:cubicBezTo>
                  <a:pt x="1356" y="133"/>
                  <a:pt x="1358" y="136"/>
                  <a:pt x="1362" y="138"/>
                </a:cubicBezTo>
                <a:cubicBezTo>
                  <a:pt x="1364" y="139"/>
                  <a:pt x="1366" y="141"/>
                  <a:pt x="1367" y="142"/>
                </a:cubicBezTo>
                <a:cubicBezTo>
                  <a:pt x="1368" y="142"/>
                  <a:pt x="1368" y="143"/>
                  <a:pt x="1368" y="143"/>
                </a:cubicBezTo>
                <a:cubicBezTo>
                  <a:pt x="1368" y="143"/>
                  <a:pt x="1368" y="143"/>
                  <a:pt x="1368" y="143"/>
                </a:cubicBezTo>
                <a:cubicBezTo>
                  <a:pt x="1368" y="143"/>
                  <a:pt x="1368" y="143"/>
                  <a:pt x="1368" y="143"/>
                </a:cubicBezTo>
                <a:cubicBezTo>
                  <a:pt x="1367" y="143"/>
                  <a:pt x="1365" y="143"/>
                  <a:pt x="1364" y="142"/>
                </a:cubicBezTo>
                <a:cubicBezTo>
                  <a:pt x="1362" y="142"/>
                  <a:pt x="1361" y="141"/>
                  <a:pt x="1361" y="141"/>
                </a:cubicBezTo>
                <a:cubicBezTo>
                  <a:pt x="1360" y="141"/>
                  <a:pt x="1355" y="138"/>
                  <a:pt x="1350" y="138"/>
                </a:cubicBezTo>
                <a:cubicBezTo>
                  <a:pt x="1348" y="138"/>
                  <a:pt x="1343" y="135"/>
                  <a:pt x="1338" y="134"/>
                </a:cubicBezTo>
                <a:cubicBezTo>
                  <a:pt x="1337" y="134"/>
                  <a:pt x="1335" y="134"/>
                  <a:pt x="1333" y="134"/>
                </a:cubicBezTo>
                <a:cubicBezTo>
                  <a:pt x="1329" y="134"/>
                  <a:pt x="1326" y="134"/>
                  <a:pt x="1323" y="137"/>
                </a:cubicBezTo>
                <a:cubicBezTo>
                  <a:pt x="1322" y="138"/>
                  <a:pt x="1321" y="140"/>
                  <a:pt x="1319" y="141"/>
                </a:cubicBezTo>
                <a:cubicBezTo>
                  <a:pt x="1318" y="143"/>
                  <a:pt x="1316" y="143"/>
                  <a:pt x="1316" y="143"/>
                </a:cubicBezTo>
                <a:cubicBezTo>
                  <a:pt x="1316" y="143"/>
                  <a:pt x="1316" y="143"/>
                  <a:pt x="1316" y="143"/>
                </a:cubicBezTo>
                <a:cubicBezTo>
                  <a:pt x="1314" y="142"/>
                  <a:pt x="1314" y="142"/>
                  <a:pt x="1313" y="141"/>
                </a:cubicBezTo>
                <a:cubicBezTo>
                  <a:pt x="1312" y="140"/>
                  <a:pt x="1310" y="140"/>
                  <a:pt x="1309" y="140"/>
                </a:cubicBezTo>
                <a:cubicBezTo>
                  <a:pt x="1307" y="140"/>
                  <a:pt x="1306" y="140"/>
                  <a:pt x="1304" y="141"/>
                </a:cubicBezTo>
                <a:cubicBezTo>
                  <a:pt x="1303" y="141"/>
                  <a:pt x="1302" y="141"/>
                  <a:pt x="1301" y="141"/>
                </a:cubicBezTo>
                <a:cubicBezTo>
                  <a:pt x="1300" y="141"/>
                  <a:pt x="1298" y="141"/>
                  <a:pt x="1295" y="141"/>
                </a:cubicBezTo>
                <a:cubicBezTo>
                  <a:pt x="1294" y="141"/>
                  <a:pt x="1291" y="141"/>
                  <a:pt x="1290" y="143"/>
                </a:cubicBezTo>
                <a:cubicBezTo>
                  <a:pt x="1289" y="144"/>
                  <a:pt x="1289" y="144"/>
                  <a:pt x="1289" y="145"/>
                </a:cubicBezTo>
                <a:cubicBezTo>
                  <a:pt x="1288" y="144"/>
                  <a:pt x="1286" y="143"/>
                  <a:pt x="1283" y="142"/>
                </a:cubicBezTo>
                <a:cubicBezTo>
                  <a:pt x="1281" y="142"/>
                  <a:pt x="1279" y="141"/>
                  <a:pt x="1278" y="141"/>
                </a:cubicBezTo>
                <a:cubicBezTo>
                  <a:pt x="1275" y="141"/>
                  <a:pt x="1273" y="143"/>
                  <a:pt x="1272" y="144"/>
                </a:cubicBezTo>
                <a:cubicBezTo>
                  <a:pt x="1270" y="145"/>
                  <a:pt x="1269" y="146"/>
                  <a:pt x="1266" y="146"/>
                </a:cubicBezTo>
                <a:cubicBezTo>
                  <a:pt x="1264" y="147"/>
                  <a:pt x="1263" y="147"/>
                  <a:pt x="1261" y="147"/>
                </a:cubicBezTo>
                <a:cubicBezTo>
                  <a:pt x="1259" y="147"/>
                  <a:pt x="1256" y="146"/>
                  <a:pt x="1254" y="146"/>
                </a:cubicBezTo>
                <a:cubicBezTo>
                  <a:pt x="1252" y="146"/>
                  <a:pt x="1250" y="147"/>
                  <a:pt x="1248" y="149"/>
                </a:cubicBezTo>
                <a:cubicBezTo>
                  <a:pt x="1248" y="150"/>
                  <a:pt x="1247" y="151"/>
                  <a:pt x="1246" y="152"/>
                </a:cubicBezTo>
                <a:cubicBezTo>
                  <a:pt x="1246" y="152"/>
                  <a:pt x="1247" y="151"/>
                  <a:pt x="1247" y="150"/>
                </a:cubicBezTo>
                <a:cubicBezTo>
                  <a:pt x="1248" y="149"/>
                  <a:pt x="1249" y="147"/>
                  <a:pt x="1249" y="144"/>
                </a:cubicBezTo>
                <a:cubicBezTo>
                  <a:pt x="1249" y="143"/>
                  <a:pt x="1248" y="142"/>
                  <a:pt x="1247" y="141"/>
                </a:cubicBezTo>
                <a:cubicBezTo>
                  <a:pt x="1245" y="139"/>
                  <a:pt x="1243" y="139"/>
                  <a:pt x="1240" y="139"/>
                </a:cubicBezTo>
                <a:cubicBezTo>
                  <a:pt x="1238" y="139"/>
                  <a:pt x="1236" y="139"/>
                  <a:pt x="1234" y="140"/>
                </a:cubicBezTo>
                <a:cubicBezTo>
                  <a:pt x="1233" y="140"/>
                  <a:pt x="1231" y="140"/>
                  <a:pt x="1230" y="142"/>
                </a:cubicBezTo>
                <a:cubicBezTo>
                  <a:pt x="1229" y="144"/>
                  <a:pt x="1229" y="145"/>
                  <a:pt x="1229" y="147"/>
                </a:cubicBezTo>
                <a:cubicBezTo>
                  <a:pt x="1229" y="150"/>
                  <a:pt x="1229" y="153"/>
                  <a:pt x="1230" y="155"/>
                </a:cubicBezTo>
                <a:cubicBezTo>
                  <a:pt x="1230" y="155"/>
                  <a:pt x="1230" y="155"/>
                  <a:pt x="1230" y="156"/>
                </a:cubicBezTo>
                <a:cubicBezTo>
                  <a:pt x="1230" y="155"/>
                  <a:pt x="1228" y="154"/>
                  <a:pt x="1227" y="154"/>
                </a:cubicBezTo>
                <a:cubicBezTo>
                  <a:pt x="1227" y="154"/>
                  <a:pt x="1226" y="154"/>
                  <a:pt x="1226" y="154"/>
                </a:cubicBezTo>
                <a:cubicBezTo>
                  <a:pt x="1225" y="155"/>
                  <a:pt x="1224" y="155"/>
                  <a:pt x="1222" y="155"/>
                </a:cubicBezTo>
                <a:cubicBezTo>
                  <a:pt x="1223" y="155"/>
                  <a:pt x="1223" y="154"/>
                  <a:pt x="1223" y="153"/>
                </a:cubicBezTo>
                <a:cubicBezTo>
                  <a:pt x="1223" y="151"/>
                  <a:pt x="1221" y="150"/>
                  <a:pt x="1220" y="149"/>
                </a:cubicBezTo>
                <a:cubicBezTo>
                  <a:pt x="1216" y="147"/>
                  <a:pt x="1211" y="145"/>
                  <a:pt x="1204" y="143"/>
                </a:cubicBezTo>
                <a:cubicBezTo>
                  <a:pt x="1197" y="142"/>
                  <a:pt x="1189" y="142"/>
                  <a:pt x="1179" y="138"/>
                </a:cubicBezTo>
                <a:cubicBezTo>
                  <a:pt x="1168" y="133"/>
                  <a:pt x="1166" y="132"/>
                  <a:pt x="1161" y="130"/>
                </a:cubicBezTo>
                <a:cubicBezTo>
                  <a:pt x="1157" y="129"/>
                  <a:pt x="1139" y="126"/>
                  <a:pt x="1126" y="126"/>
                </a:cubicBezTo>
                <a:cubicBezTo>
                  <a:pt x="1123" y="126"/>
                  <a:pt x="1120" y="126"/>
                  <a:pt x="1118" y="126"/>
                </a:cubicBezTo>
                <a:cubicBezTo>
                  <a:pt x="1111" y="127"/>
                  <a:pt x="1100" y="131"/>
                  <a:pt x="1090" y="134"/>
                </a:cubicBezTo>
                <a:cubicBezTo>
                  <a:pt x="1085" y="135"/>
                  <a:pt x="1081" y="137"/>
                  <a:pt x="1077" y="138"/>
                </a:cubicBezTo>
                <a:cubicBezTo>
                  <a:pt x="1075" y="139"/>
                  <a:pt x="1074" y="139"/>
                  <a:pt x="1073" y="140"/>
                </a:cubicBezTo>
                <a:cubicBezTo>
                  <a:pt x="1071" y="140"/>
                  <a:pt x="1071" y="140"/>
                  <a:pt x="1070" y="141"/>
                </a:cubicBezTo>
                <a:cubicBezTo>
                  <a:pt x="1068" y="143"/>
                  <a:pt x="1067" y="145"/>
                  <a:pt x="1065" y="147"/>
                </a:cubicBezTo>
                <a:cubicBezTo>
                  <a:pt x="1064" y="150"/>
                  <a:pt x="1062" y="153"/>
                  <a:pt x="1059" y="155"/>
                </a:cubicBezTo>
                <a:cubicBezTo>
                  <a:pt x="1053" y="161"/>
                  <a:pt x="1041" y="174"/>
                  <a:pt x="1033" y="176"/>
                </a:cubicBezTo>
                <a:cubicBezTo>
                  <a:pt x="1028" y="177"/>
                  <a:pt x="1023" y="180"/>
                  <a:pt x="1019" y="183"/>
                </a:cubicBezTo>
                <a:cubicBezTo>
                  <a:pt x="1017" y="185"/>
                  <a:pt x="1015" y="186"/>
                  <a:pt x="1014" y="188"/>
                </a:cubicBezTo>
                <a:cubicBezTo>
                  <a:pt x="1013" y="189"/>
                  <a:pt x="1012" y="190"/>
                  <a:pt x="1012" y="192"/>
                </a:cubicBezTo>
                <a:cubicBezTo>
                  <a:pt x="1012" y="194"/>
                  <a:pt x="1013" y="196"/>
                  <a:pt x="1013" y="198"/>
                </a:cubicBezTo>
                <a:cubicBezTo>
                  <a:pt x="1014" y="201"/>
                  <a:pt x="1015" y="203"/>
                  <a:pt x="1015" y="204"/>
                </a:cubicBezTo>
                <a:cubicBezTo>
                  <a:pt x="1015" y="204"/>
                  <a:pt x="1014" y="205"/>
                  <a:pt x="1014" y="206"/>
                </a:cubicBezTo>
                <a:cubicBezTo>
                  <a:pt x="1014" y="208"/>
                  <a:pt x="1015" y="210"/>
                  <a:pt x="1017" y="213"/>
                </a:cubicBezTo>
                <a:cubicBezTo>
                  <a:pt x="1018" y="215"/>
                  <a:pt x="1020" y="218"/>
                  <a:pt x="1023" y="219"/>
                </a:cubicBezTo>
                <a:cubicBezTo>
                  <a:pt x="1026" y="221"/>
                  <a:pt x="1029" y="221"/>
                  <a:pt x="1032" y="221"/>
                </a:cubicBezTo>
                <a:cubicBezTo>
                  <a:pt x="1033" y="221"/>
                  <a:pt x="1034" y="221"/>
                  <a:pt x="1035" y="221"/>
                </a:cubicBezTo>
                <a:cubicBezTo>
                  <a:pt x="1035" y="221"/>
                  <a:pt x="1035" y="221"/>
                  <a:pt x="1035" y="221"/>
                </a:cubicBezTo>
                <a:cubicBezTo>
                  <a:pt x="1033" y="222"/>
                  <a:pt x="1031" y="223"/>
                  <a:pt x="1030" y="225"/>
                </a:cubicBezTo>
                <a:cubicBezTo>
                  <a:pt x="1029" y="228"/>
                  <a:pt x="1028" y="231"/>
                  <a:pt x="1028" y="235"/>
                </a:cubicBezTo>
                <a:cubicBezTo>
                  <a:pt x="1028" y="237"/>
                  <a:pt x="1028" y="239"/>
                  <a:pt x="1029" y="240"/>
                </a:cubicBezTo>
                <a:cubicBezTo>
                  <a:pt x="1029" y="241"/>
                  <a:pt x="1030" y="242"/>
                  <a:pt x="1030" y="242"/>
                </a:cubicBezTo>
                <a:cubicBezTo>
                  <a:pt x="1029" y="242"/>
                  <a:pt x="1027" y="242"/>
                  <a:pt x="1025" y="242"/>
                </a:cubicBezTo>
                <a:cubicBezTo>
                  <a:pt x="1022" y="242"/>
                  <a:pt x="1019" y="243"/>
                  <a:pt x="1016" y="245"/>
                </a:cubicBezTo>
                <a:cubicBezTo>
                  <a:pt x="1013" y="248"/>
                  <a:pt x="1008" y="253"/>
                  <a:pt x="1006" y="255"/>
                </a:cubicBezTo>
                <a:cubicBezTo>
                  <a:pt x="1005" y="255"/>
                  <a:pt x="1003" y="256"/>
                  <a:pt x="1001" y="256"/>
                </a:cubicBezTo>
                <a:cubicBezTo>
                  <a:pt x="1000" y="256"/>
                  <a:pt x="999" y="257"/>
                  <a:pt x="998" y="257"/>
                </a:cubicBezTo>
                <a:cubicBezTo>
                  <a:pt x="998" y="257"/>
                  <a:pt x="998" y="256"/>
                  <a:pt x="998" y="256"/>
                </a:cubicBezTo>
                <a:cubicBezTo>
                  <a:pt x="997" y="251"/>
                  <a:pt x="993" y="245"/>
                  <a:pt x="987" y="242"/>
                </a:cubicBezTo>
                <a:cubicBezTo>
                  <a:pt x="986" y="241"/>
                  <a:pt x="984" y="238"/>
                  <a:pt x="982" y="235"/>
                </a:cubicBezTo>
                <a:cubicBezTo>
                  <a:pt x="980" y="232"/>
                  <a:pt x="978" y="229"/>
                  <a:pt x="976" y="227"/>
                </a:cubicBezTo>
                <a:cubicBezTo>
                  <a:pt x="976" y="227"/>
                  <a:pt x="976" y="227"/>
                  <a:pt x="976" y="227"/>
                </a:cubicBezTo>
                <a:cubicBezTo>
                  <a:pt x="976" y="226"/>
                  <a:pt x="977" y="224"/>
                  <a:pt x="977" y="220"/>
                </a:cubicBezTo>
                <a:cubicBezTo>
                  <a:pt x="977" y="219"/>
                  <a:pt x="977" y="217"/>
                  <a:pt x="976" y="216"/>
                </a:cubicBezTo>
                <a:cubicBezTo>
                  <a:pt x="974" y="213"/>
                  <a:pt x="972" y="212"/>
                  <a:pt x="970" y="211"/>
                </a:cubicBezTo>
                <a:cubicBezTo>
                  <a:pt x="969" y="211"/>
                  <a:pt x="967" y="210"/>
                  <a:pt x="966" y="209"/>
                </a:cubicBezTo>
                <a:cubicBezTo>
                  <a:pt x="964" y="208"/>
                  <a:pt x="963" y="207"/>
                  <a:pt x="961" y="207"/>
                </a:cubicBezTo>
                <a:cubicBezTo>
                  <a:pt x="957" y="207"/>
                  <a:pt x="955" y="211"/>
                  <a:pt x="953" y="213"/>
                </a:cubicBezTo>
                <a:cubicBezTo>
                  <a:pt x="953" y="214"/>
                  <a:pt x="952" y="214"/>
                  <a:pt x="952" y="214"/>
                </a:cubicBezTo>
                <a:cubicBezTo>
                  <a:pt x="952" y="214"/>
                  <a:pt x="950" y="213"/>
                  <a:pt x="948" y="213"/>
                </a:cubicBezTo>
                <a:cubicBezTo>
                  <a:pt x="947" y="213"/>
                  <a:pt x="946" y="213"/>
                  <a:pt x="946" y="213"/>
                </a:cubicBezTo>
                <a:cubicBezTo>
                  <a:pt x="943" y="214"/>
                  <a:pt x="942" y="217"/>
                  <a:pt x="942" y="220"/>
                </a:cubicBezTo>
                <a:cubicBezTo>
                  <a:pt x="942" y="222"/>
                  <a:pt x="943" y="225"/>
                  <a:pt x="944" y="227"/>
                </a:cubicBezTo>
                <a:cubicBezTo>
                  <a:pt x="945" y="228"/>
                  <a:pt x="945" y="229"/>
                  <a:pt x="946" y="230"/>
                </a:cubicBezTo>
                <a:cubicBezTo>
                  <a:pt x="945" y="230"/>
                  <a:pt x="944" y="230"/>
                  <a:pt x="944" y="230"/>
                </a:cubicBezTo>
                <a:cubicBezTo>
                  <a:pt x="943" y="230"/>
                  <a:pt x="942" y="230"/>
                  <a:pt x="941" y="230"/>
                </a:cubicBezTo>
                <a:cubicBezTo>
                  <a:pt x="938" y="231"/>
                  <a:pt x="936" y="233"/>
                  <a:pt x="935" y="235"/>
                </a:cubicBezTo>
                <a:cubicBezTo>
                  <a:pt x="935" y="235"/>
                  <a:pt x="934" y="236"/>
                  <a:pt x="934" y="236"/>
                </a:cubicBezTo>
                <a:cubicBezTo>
                  <a:pt x="934" y="236"/>
                  <a:pt x="934" y="236"/>
                  <a:pt x="934" y="236"/>
                </a:cubicBezTo>
                <a:cubicBezTo>
                  <a:pt x="932" y="236"/>
                  <a:pt x="931" y="237"/>
                  <a:pt x="929" y="237"/>
                </a:cubicBezTo>
                <a:cubicBezTo>
                  <a:pt x="927" y="238"/>
                  <a:pt x="926" y="240"/>
                  <a:pt x="926" y="243"/>
                </a:cubicBezTo>
                <a:cubicBezTo>
                  <a:pt x="926" y="243"/>
                  <a:pt x="926" y="244"/>
                  <a:pt x="926" y="245"/>
                </a:cubicBezTo>
                <a:cubicBezTo>
                  <a:pt x="927" y="247"/>
                  <a:pt x="928" y="249"/>
                  <a:pt x="928" y="250"/>
                </a:cubicBezTo>
                <a:cubicBezTo>
                  <a:pt x="928" y="250"/>
                  <a:pt x="928" y="250"/>
                  <a:pt x="928" y="250"/>
                </a:cubicBezTo>
                <a:cubicBezTo>
                  <a:pt x="928" y="250"/>
                  <a:pt x="928" y="250"/>
                  <a:pt x="927" y="250"/>
                </a:cubicBezTo>
                <a:cubicBezTo>
                  <a:pt x="926" y="251"/>
                  <a:pt x="925" y="253"/>
                  <a:pt x="925" y="255"/>
                </a:cubicBezTo>
                <a:cubicBezTo>
                  <a:pt x="925" y="257"/>
                  <a:pt x="926" y="259"/>
                  <a:pt x="927" y="261"/>
                </a:cubicBezTo>
                <a:cubicBezTo>
                  <a:pt x="928" y="262"/>
                  <a:pt x="930" y="264"/>
                  <a:pt x="933" y="264"/>
                </a:cubicBezTo>
                <a:cubicBezTo>
                  <a:pt x="933" y="264"/>
                  <a:pt x="933" y="264"/>
                  <a:pt x="934" y="264"/>
                </a:cubicBezTo>
                <a:cubicBezTo>
                  <a:pt x="939" y="264"/>
                  <a:pt x="943" y="261"/>
                  <a:pt x="945" y="259"/>
                </a:cubicBezTo>
                <a:cubicBezTo>
                  <a:pt x="949" y="257"/>
                  <a:pt x="955" y="254"/>
                  <a:pt x="955" y="247"/>
                </a:cubicBezTo>
                <a:cubicBezTo>
                  <a:pt x="955" y="244"/>
                  <a:pt x="955" y="241"/>
                  <a:pt x="954" y="239"/>
                </a:cubicBezTo>
                <a:cubicBezTo>
                  <a:pt x="954" y="239"/>
                  <a:pt x="955" y="239"/>
                  <a:pt x="955" y="239"/>
                </a:cubicBezTo>
                <a:cubicBezTo>
                  <a:pt x="956" y="237"/>
                  <a:pt x="956" y="237"/>
                  <a:pt x="956" y="237"/>
                </a:cubicBezTo>
                <a:cubicBezTo>
                  <a:pt x="955" y="239"/>
                  <a:pt x="955" y="239"/>
                  <a:pt x="955" y="239"/>
                </a:cubicBezTo>
                <a:cubicBezTo>
                  <a:pt x="957" y="240"/>
                  <a:pt x="960" y="241"/>
                  <a:pt x="963" y="242"/>
                </a:cubicBezTo>
                <a:cubicBezTo>
                  <a:pt x="963" y="243"/>
                  <a:pt x="964" y="243"/>
                  <a:pt x="964" y="243"/>
                </a:cubicBezTo>
                <a:cubicBezTo>
                  <a:pt x="962" y="244"/>
                  <a:pt x="960" y="246"/>
                  <a:pt x="959" y="248"/>
                </a:cubicBezTo>
                <a:cubicBezTo>
                  <a:pt x="956" y="250"/>
                  <a:pt x="954" y="253"/>
                  <a:pt x="953" y="255"/>
                </a:cubicBezTo>
                <a:cubicBezTo>
                  <a:pt x="953" y="256"/>
                  <a:pt x="953" y="256"/>
                  <a:pt x="953" y="256"/>
                </a:cubicBezTo>
                <a:cubicBezTo>
                  <a:pt x="954" y="260"/>
                  <a:pt x="956" y="262"/>
                  <a:pt x="958" y="263"/>
                </a:cubicBezTo>
                <a:cubicBezTo>
                  <a:pt x="959" y="263"/>
                  <a:pt x="960" y="264"/>
                  <a:pt x="960" y="264"/>
                </a:cubicBezTo>
                <a:cubicBezTo>
                  <a:pt x="960" y="265"/>
                  <a:pt x="960" y="265"/>
                  <a:pt x="960" y="266"/>
                </a:cubicBezTo>
                <a:cubicBezTo>
                  <a:pt x="960" y="268"/>
                  <a:pt x="961" y="270"/>
                  <a:pt x="962" y="270"/>
                </a:cubicBezTo>
                <a:cubicBezTo>
                  <a:pt x="963" y="270"/>
                  <a:pt x="963" y="271"/>
                  <a:pt x="964" y="271"/>
                </a:cubicBezTo>
                <a:cubicBezTo>
                  <a:pt x="967" y="270"/>
                  <a:pt x="968" y="269"/>
                  <a:pt x="969" y="268"/>
                </a:cubicBezTo>
                <a:cubicBezTo>
                  <a:pt x="970" y="267"/>
                  <a:pt x="970" y="266"/>
                  <a:pt x="971" y="266"/>
                </a:cubicBezTo>
                <a:cubicBezTo>
                  <a:pt x="974" y="266"/>
                  <a:pt x="981" y="269"/>
                  <a:pt x="986" y="269"/>
                </a:cubicBezTo>
                <a:cubicBezTo>
                  <a:pt x="982" y="270"/>
                  <a:pt x="978" y="271"/>
                  <a:pt x="975" y="272"/>
                </a:cubicBezTo>
                <a:cubicBezTo>
                  <a:pt x="972" y="272"/>
                  <a:pt x="970" y="274"/>
                  <a:pt x="968" y="275"/>
                </a:cubicBezTo>
                <a:cubicBezTo>
                  <a:pt x="967" y="275"/>
                  <a:pt x="966" y="276"/>
                  <a:pt x="963" y="276"/>
                </a:cubicBezTo>
                <a:cubicBezTo>
                  <a:pt x="961" y="276"/>
                  <a:pt x="959" y="277"/>
                  <a:pt x="958" y="278"/>
                </a:cubicBezTo>
                <a:cubicBezTo>
                  <a:pt x="957" y="278"/>
                  <a:pt x="955" y="279"/>
                  <a:pt x="955" y="281"/>
                </a:cubicBezTo>
                <a:cubicBezTo>
                  <a:pt x="955" y="283"/>
                  <a:pt x="956" y="284"/>
                  <a:pt x="957" y="285"/>
                </a:cubicBezTo>
                <a:cubicBezTo>
                  <a:pt x="959" y="286"/>
                  <a:pt x="960" y="286"/>
                  <a:pt x="961" y="286"/>
                </a:cubicBezTo>
                <a:cubicBezTo>
                  <a:pt x="964" y="287"/>
                  <a:pt x="968" y="288"/>
                  <a:pt x="971" y="290"/>
                </a:cubicBezTo>
                <a:cubicBezTo>
                  <a:pt x="974" y="292"/>
                  <a:pt x="976" y="294"/>
                  <a:pt x="976" y="295"/>
                </a:cubicBezTo>
                <a:cubicBezTo>
                  <a:pt x="976" y="296"/>
                  <a:pt x="976" y="297"/>
                  <a:pt x="976" y="297"/>
                </a:cubicBezTo>
                <a:cubicBezTo>
                  <a:pt x="976" y="301"/>
                  <a:pt x="975" y="306"/>
                  <a:pt x="973" y="310"/>
                </a:cubicBezTo>
                <a:cubicBezTo>
                  <a:pt x="973" y="310"/>
                  <a:pt x="973" y="310"/>
                  <a:pt x="973" y="310"/>
                </a:cubicBezTo>
                <a:cubicBezTo>
                  <a:pt x="973" y="310"/>
                  <a:pt x="972" y="310"/>
                  <a:pt x="970" y="310"/>
                </a:cubicBezTo>
                <a:cubicBezTo>
                  <a:pt x="966" y="310"/>
                  <a:pt x="962" y="309"/>
                  <a:pt x="958" y="309"/>
                </a:cubicBezTo>
                <a:cubicBezTo>
                  <a:pt x="955" y="309"/>
                  <a:pt x="948" y="308"/>
                  <a:pt x="943" y="308"/>
                </a:cubicBezTo>
                <a:cubicBezTo>
                  <a:pt x="940" y="308"/>
                  <a:pt x="937" y="309"/>
                  <a:pt x="935" y="310"/>
                </a:cubicBezTo>
                <a:cubicBezTo>
                  <a:pt x="931" y="312"/>
                  <a:pt x="930" y="317"/>
                  <a:pt x="930" y="322"/>
                </a:cubicBezTo>
                <a:cubicBezTo>
                  <a:pt x="930" y="325"/>
                  <a:pt x="931" y="329"/>
                  <a:pt x="931" y="331"/>
                </a:cubicBezTo>
                <a:cubicBezTo>
                  <a:pt x="932" y="332"/>
                  <a:pt x="932" y="333"/>
                  <a:pt x="932" y="334"/>
                </a:cubicBezTo>
                <a:cubicBezTo>
                  <a:pt x="932" y="336"/>
                  <a:pt x="931" y="337"/>
                  <a:pt x="930" y="338"/>
                </a:cubicBezTo>
                <a:cubicBezTo>
                  <a:pt x="928" y="340"/>
                  <a:pt x="927" y="343"/>
                  <a:pt x="927" y="345"/>
                </a:cubicBezTo>
                <a:cubicBezTo>
                  <a:pt x="927" y="347"/>
                  <a:pt x="928" y="350"/>
                  <a:pt x="930" y="351"/>
                </a:cubicBezTo>
                <a:cubicBezTo>
                  <a:pt x="931" y="352"/>
                  <a:pt x="932" y="354"/>
                  <a:pt x="933" y="355"/>
                </a:cubicBezTo>
                <a:cubicBezTo>
                  <a:pt x="934" y="357"/>
                  <a:pt x="934" y="359"/>
                  <a:pt x="937" y="360"/>
                </a:cubicBezTo>
                <a:cubicBezTo>
                  <a:pt x="938" y="360"/>
                  <a:pt x="938" y="360"/>
                  <a:pt x="938" y="360"/>
                </a:cubicBezTo>
                <a:cubicBezTo>
                  <a:pt x="940" y="360"/>
                  <a:pt x="942" y="360"/>
                  <a:pt x="944" y="360"/>
                </a:cubicBezTo>
                <a:cubicBezTo>
                  <a:pt x="945" y="360"/>
                  <a:pt x="946" y="360"/>
                  <a:pt x="946" y="360"/>
                </a:cubicBezTo>
                <a:cubicBezTo>
                  <a:pt x="947" y="361"/>
                  <a:pt x="948" y="363"/>
                  <a:pt x="949" y="365"/>
                </a:cubicBezTo>
                <a:cubicBezTo>
                  <a:pt x="950" y="366"/>
                  <a:pt x="950" y="367"/>
                  <a:pt x="951" y="367"/>
                </a:cubicBezTo>
                <a:cubicBezTo>
                  <a:pt x="951" y="368"/>
                  <a:pt x="951" y="368"/>
                  <a:pt x="951" y="368"/>
                </a:cubicBezTo>
                <a:cubicBezTo>
                  <a:pt x="951" y="368"/>
                  <a:pt x="951" y="368"/>
                  <a:pt x="951" y="368"/>
                </a:cubicBezTo>
                <a:cubicBezTo>
                  <a:pt x="948" y="370"/>
                  <a:pt x="945" y="372"/>
                  <a:pt x="943" y="374"/>
                </a:cubicBezTo>
                <a:cubicBezTo>
                  <a:pt x="941" y="375"/>
                  <a:pt x="940" y="376"/>
                  <a:pt x="940" y="377"/>
                </a:cubicBezTo>
                <a:cubicBezTo>
                  <a:pt x="939" y="377"/>
                  <a:pt x="939" y="377"/>
                  <a:pt x="939" y="377"/>
                </a:cubicBezTo>
                <a:cubicBezTo>
                  <a:pt x="938" y="377"/>
                  <a:pt x="937" y="378"/>
                  <a:pt x="937" y="378"/>
                </a:cubicBezTo>
                <a:cubicBezTo>
                  <a:pt x="934" y="380"/>
                  <a:pt x="931" y="385"/>
                  <a:pt x="929" y="391"/>
                </a:cubicBezTo>
                <a:cubicBezTo>
                  <a:pt x="927" y="396"/>
                  <a:pt x="927" y="401"/>
                  <a:pt x="927" y="404"/>
                </a:cubicBezTo>
                <a:cubicBezTo>
                  <a:pt x="927" y="407"/>
                  <a:pt x="926" y="408"/>
                  <a:pt x="925" y="409"/>
                </a:cubicBezTo>
                <a:cubicBezTo>
                  <a:pt x="920" y="412"/>
                  <a:pt x="910" y="418"/>
                  <a:pt x="906" y="423"/>
                </a:cubicBezTo>
                <a:cubicBezTo>
                  <a:pt x="903" y="426"/>
                  <a:pt x="901" y="431"/>
                  <a:pt x="899" y="437"/>
                </a:cubicBezTo>
                <a:cubicBezTo>
                  <a:pt x="897" y="442"/>
                  <a:pt x="894" y="448"/>
                  <a:pt x="892" y="451"/>
                </a:cubicBezTo>
                <a:cubicBezTo>
                  <a:pt x="890" y="454"/>
                  <a:pt x="890" y="457"/>
                  <a:pt x="890" y="460"/>
                </a:cubicBezTo>
                <a:cubicBezTo>
                  <a:pt x="890" y="465"/>
                  <a:pt x="892" y="470"/>
                  <a:pt x="893" y="472"/>
                </a:cubicBezTo>
                <a:cubicBezTo>
                  <a:pt x="893" y="475"/>
                  <a:pt x="895" y="479"/>
                  <a:pt x="895" y="483"/>
                </a:cubicBezTo>
                <a:cubicBezTo>
                  <a:pt x="895" y="486"/>
                  <a:pt x="894" y="488"/>
                  <a:pt x="892" y="491"/>
                </a:cubicBezTo>
                <a:cubicBezTo>
                  <a:pt x="890" y="495"/>
                  <a:pt x="888" y="499"/>
                  <a:pt x="887" y="501"/>
                </a:cubicBezTo>
                <a:cubicBezTo>
                  <a:pt x="887" y="502"/>
                  <a:pt x="887" y="502"/>
                  <a:pt x="886" y="503"/>
                </a:cubicBezTo>
                <a:cubicBezTo>
                  <a:pt x="886" y="503"/>
                  <a:pt x="886" y="503"/>
                  <a:pt x="886" y="503"/>
                </a:cubicBezTo>
                <a:cubicBezTo>
                  <a:pt x="886" y="503"/>
                  <a:pt x="886" y="503"/>
                  <a:pt x="885" y="503"/>
                </a:cubicBezTo>
                <a:cubicBezTo>
                  <a:pt x="884" y="504"/>
                  <a:pt x="884" y="505"/>
                  <a:pt x="884" y="506"/>
                </a:cubicBezTo>
                <a:cubicBezTo>
                  <a:pt x="884" y="507"/>
                  <a:pt x="885" y="508"/>
                  <a:pt x="885" y="508"/>
                </a:cubicBezTo>
                <a:cubicBezTo>
                  <a:pt x="886" y="510"/>
                  <a:pt x="888" y="511"/>
                  <a:pt x="888" y="514"/>
                </a:cubicBezTo>
                <a:cubicBezTo>
                  <a:pt x="888" y="514"/>
                  <a:pt x="888" y="515"/>
                  <a:pt x="888" y="515"/>
                </a:cubicBezTo>
                <a:cubicBezTo>
                  <a:pt x="888" y="517"/>
                  <a:pt x="887" y="520"/>
                  <a:pt x="887" y="522"/>
                </a:cubicBezTo>
                <a:cubicBezTo>
                  <a:pt x="887" y="526"/>
                  <a:pt x="889" y="530"/>
                  <a:pt x="894" y="532"/>
                </a:cubicBezTo>
                <a:cubicBezTo>
                  <a:pt x="903" y="538"/>
                  <a:pt x="906" y="541"/>
                  <a:pt x="909" y="548"/>
                </a:cubicBezTo>
                <a:cubicBezTo>
                  <a:pt x="912" y="556"/>
                  <a:pt x="923" y="567"/>
                  <a:pt x="924" y="567"/>
                </a:cubicBezTo>
                <a:cubicBezTo>
                  <a:pt x="924" y="567"/>
                  <a:pt x="932" y="576"/>
                  <a:pt x="936" y="580"/>
                </a:cubicBezTo>
                <a:cubicBezTo>
                  <a:pt x="938" y="582"/>
                  <a:pt x="940" y="583"/>
                  <a:pt x="942" y="583"/>
                </a:cubicBezTo>
                <a:cubicBezTo>
                  <a:pt x="944" y="583"/>
                  <a:pt x="945" y="581"/>
                  <a:pt x="946" y="580"/>
                </a:cubicBezTo>
                <a:cubicBezTo>
                  <a:pt x="947" y="579"/>
                  <a:pt x="947" y="578"/>
                  <a:pt x="947" y="576"/>
                </a:cubicBezTo>
                <a:cubicBezTo>
                  <a:pt x="947" y="576"/>
                  <a:pt x="948" y="575"/>
                  <a:pt x="950" y="575"/>
                </a:cubicBezTo>
                <a:cubicBezTo>
                  <a:pt x="952" y="574"/>
                  <a:pt x="955" y="574"/>
                  <a:pt x="958" y="574"/>
                </a:cubicBezTo>
                <a:cubicBezTo>
                  <a:pt x="963" y="574"/>
                  <a:pt x="967" y="575"/>
                  <a:pt x="972" y="575"/>
                </a:cubicBezTo>
                <a:cubicBezTo>
                  <a:pt x="973" y="575"/>
                  <a:pt x="975" y="575"/>
                  <a:pt x="977" y="574"/>
                </a:cubicBezTo>
                <a:cubicBezTo>
                  <a:pt x="984" y="573"/>
                  <a:pt x="991" y="568"/>
                  <a:pt x="993" y="567"/>
                </a:cubicBezTo>
                <a:cubicBezTo>
                  <a:pt x="995" y="566"/>
                  <a:pt x="1000" y="562"/>
                  <a:pt x="1003" y="562"/>
                </a:cubicBezTo>
                <a:cubicBezTo>
                  <a:pt x="1005" y="562"/>
                  <a:pt x="1006" y="563"/>
                  <a:pt x="1007" y="564"/>
                </a:cubicBezTo>
                <a:cubicBezTo>
                  <a:pt x="1010" y="566"/>
                  <a:pt x="1011" y="568"/>
                  <a:pt x="1012" y="570"/>
                </a:cubicBezTo>
                <a:cubicBezTo>
                  <a:pt x="1013" y="573"/>
                  <a:pt x="1013" y="575"/>
                  <a:pt x="1015" y="578"/>
                </a:cubicBezTo>
                <a:cubicBezTo>
                  <a:pt x="1017" y="580"/>
                  <a:pt x="1019" y="581"/>
                  <a:pt x="1022" y="581"/>
                </a:cubicBezTo>
                <a:cubicBezTo>
                  <a:pt x="1026" y="581"/>
                  <a:pt x="1029" y="579"/>
                  <a:pt x="1032" y="576"/>
                </a:cubicBezTo>
                <a:cubicBezTo>
                  <a:pt x="1033" y="576"/>
                  <a:pt x="1033" y="575"/>
                  <a:pt x="1033" y="575"/>
                </a:cubicBezTo>
                <a:cubicBezTo>
                  <a:pt x="1034" y="575"/>
                  <a:pt x="1035" y="576"/>
                  <a:pt x="1037" y="577"/>
                </a:cubicBezTo>
                <a:cubicBezTo>
                  <a:pt x="1040" y="579"/>
                  <a:pt x="1041" y="581"/>
                  <a:pt x="1041" y="582"/>
                </a:cubicBezTo>
                <a:cubicBezTo>
                  <a:pt x="1041" y="583"/>
                  <a:pt x="1041" y="584"/>
                  <a:pt x="1039" y="586"/>
                </a:cubicBezTo>
                <a:cubicBezTo>
                  <a:pt x="1036" y="589"/>
                  <a:pt x="1036" y="593"/>
                  <a:pt x="1035" y="597"/>
                </a:cubicBezTo>
                <a:cubicBezTo>
                  <a:pt x="1035" y="600"/>
                  <a:pt x="1035" y="604"/>
                  <a:pt x="1034" y="608"/>
                </a:cubicBezTo>
                <a:cubicBezTo>
                  <a:pt x="1033" y="611"/>
                  <a:pt x="1032" y="613"/>
                  <a:pt x="1032" y="615"/>
                </a:cubicBezTo>
                <a:cubicBezTo>
                  <a:pt x="1032" y="617"/>
                  <a:pt x="1033" y="619"/>
                  <a:pt x="1034" y="620"/>
                </a:cubicBezTo>
                <a:cubicBezTo>
                  <a:pt x="1035" y="621"/>
                  <a:pt x="1036" y="622"/>
                  <a:pt x="1038" y="623"/>
                </a:cubicBezTo>
                <a:cubicBezTo>
                  <a:pt x="1039" y="624"/>
                  <a:pt x="1043" y="630"/>
                  <a:pt x="1047" y="636"/>
                </a:cubicBezTo>
                <a:cubicBezTo>
                  <a:pt x="1050" y="642"/>
                  <a:pt x="1053" y="648"/>
                  <a:pt x="1055" y="651"/>
                </a:cubicBezTo>
                <a:cubicBezTo>
                  <a:pt x="1055" y="651"/>
                  <a:pt x="1055" y="653"/>
                  <a:pt x="1055" y="655"/>
                </a:cubicBezTo>
                <a:cubicBezTo>
                  <a:pt x="1055" y="657"/>
                  <a:pt x="1055" y="660"/>
                  <a:pt x="1055" y="663"/>
                </a:cubicBezTo>
                <a:cubicBezTo>
                  <a:pt x="1055" y="666"/>
                  <a:pt x="1055" y="670"/>
                  <a:pt x="1057" y="673"/>
                </a:cubicBezTo>
                <a:cubicBezTo>
                  <a:pt x="1059" y="678"/>
                  <a:pt x="1061" y="681"/>
                  <a:pt x="1061" y="683"/>
                </a:cubicBezTo>
                <a:cubicBezTo>
                  <a:pt x="1061" y="684"/>
                  <a:pt x="1061" y="684"/>
                  <a:pt x="1060" y="685"/>
                </a:cubicBezTo>
                <a:cubicBezTo>
                  <a:pt x="1056" y="688"/>
                  <a:pt x="1049" y="695"/>
                  <a:pt x="1048" y="708"/>
                </a:cubicBezTo>
                <a:cubicBezTo>
                  <a:pt x="1048" y="709"/>
                  <a:pt x="1048" y="710"/>
                  <a:pt x="1048" y="711"/>
                </a:cubicBezTo>
                <a:cubicBezTo>
                  <a:pt x="1048" y="721"/>
                  <a:pt x="1051" y="728"/>
                  <a:pt x="1052" y="732"/>
                </a:cubicBezTo>
                <a:cubicBezTo>
                  <a:pt x="1054" y="736"/>
                  <a:pt x="1059" y="747"/>
                  <a:pt x="1062" y="751"/>
                </a:cubicBezTo>
                <a:cubicBezTo>
                  <a:pt x="1064" y="754"/>
                  <a:pt x="1067" y="764"/>
                  <a:pt x="1067" y="770"/>
                </a:cubicBezTo>
                <a:cubicBezTo>
                  <a:pt x="1067" y="771"/>
                  <a:pt x="1067" y="772"/>
                  <a:pt x="1067" y="773"/>
                </a:cubicBezTo>
                <a:cubicBezTo>
                  <a:pt x="1067" y="775"/>
                  <a:pt x="1067" y="777"/>
                  <a:pt x="1067" y="779"/>
                </a:cubicBezTo>
                <a:cubicBezTo>
                  <a:pt x="1067" y="783"/>
                  <a:pt x="1067" y="786"/>
                  <a:pt x="1069" y="788"/>
                </a:cubicBezTo>
                <a:cubicBezTo>
                  <a:pt x="1071" y="791"/>
                  <a:pt x="1072" y="797"/>
                  <a:pt x="1077" y="802"/>
                </a:cubicBezTo>
                <a:cubicBezTo>
                  <a:pt x="1079" y="803"/>
                  <a:pt x="1080" y="807"/>
                  <a:pt x="1081" y="810"/>
                </a:cubicBezTo>
                <a:cubicBezTo>
                  <a:pt x="1082" y="812"/>
                  <a:pt x="1082" y="815"/>
                  <a:pt x="1082" y="815"/>
                </a:cubicBezTo>
                <a:cubicBezTo>
                  <a:pt x="1082" y="815"/>
                  <a:pt x="1082" y="815"/>
                  <a:pt x="1082" y="815"/>
                </a:cubicBezTo>
                <a:cubicBezTo>
                  <a:pt x="1082" y="815"/>
                  <a:pt x="1083" y="816"/>
                  <a:pt x="1083" y="818"/>
                </a:cubicBezTo>
                <a:cubicBezTo>
                  <a:pt x="1083" y="819"/>
                  <a:pt x="1084" y="822"/>
                  <a:pt x="1084" y="825"/>
                </a:cubicBezTo>
                <a:cubicBezTo>
                  <a:pt x="1084" y="828"/>
                  <a:pt x="1085" y="831"/>
                  <a:pt x="1086" y="833"/>
                </a:cubicBezTo>
                <a:cubicBezTo>
                  <a:pt x="1086" y="836"/>
                  <a:pt x="1088" y="838"/>
                  <a:pt x="1091" y="840"/>
                </a:cubicBezTo>
                <a:cubicBezTo>
                  <a:pt x="1094" y="841"/>
                  <a:pt x="1096" y="843"/>
                  <a:pt x="1099" y="843"/>
                </a:cubicBezTo>
                <a:cubicBezTo>
                  <a:pt x="1099" y="843"/>
                  <a:pt x="1099" y="843"/>
                  <a:pt x="1099" y="843"/>
                </a:cubicBezTo>
                <a:cubicBezTo>
                  <a:pt x="1101" y="843"/>
                  <a:pt x="1103" y="842"/>
                  <a:pt x="1105" y="840"/>
                </a:cubicBezTo>
                <a:cubicBezTo>
                  <a:pt x="1105" y="840"/>
                  <a:pt x="1105" y="839"/>
                  <a:pt x="1106" y="839"/>
                </a:cubicBezTo>
                <a:cubicBezTo>
                  <a:pt x="1109" y="838"/>
                  <a:pt x="1114" y="838"/>
                  <a:pt x="1118" y="838"/>
                </a:cubicBezTo>
                <a:cubicBezTo>
                  <a:pt x="1120" y="838"/>
                  <a:pt x="1122" y="838"/>
                  <a:pt x="1123" y="838"/>
                </a:cubicBezTo>
                <a:cubicBezTo>
                  <a:pt x="1124" y="838"/>
                  <a:pt x="1124" y="838"/>
                  <a:pt x="1124" y="838"/>
                </a:cubicBezTo>
                <a:cubicBezTo>
                  <a:pt x="1131" y="838"/>
                  <a:pt x="1138" y="834"/>
                  <a:pt x="1144" y="829"/>
                </a:cubicBezTo>
                <a:cubicBezTo>
                  <a:pt x="1151" y="823"/>
                  <a:pt x="1160" y="809"/>
                  <a:pt x="1163" y="806"/>
                </a:cubicBezTo>
                <a:cubicBezTo>
                  <a:pt x="1165" y="804"/>
                  <a:pt x="1167" y="801"/>
                  <a:pt x="1170" y="798"/>
                </a:cubicBezTo>
                <a:cubicBezTo>
                  <a:pt x="1172" y="795"/>
                  <a:pt x="1174" y="792"/>
                  <a:pt x="1174" y="789"/>
                </a:cubicBezTo>
                <a:cubicBezTo>
                  <a:pt x="1174" y="788"/>
                  <a:pt x="1174" y="788"/>
                  <a:pt x="1174" y="788"/>
                </a:cubicBezTo>
                <a:cubicBezTo>
                  <a:pt x="1173" y="785"/>
                  <a:pt x="1173" y="782"/>
                  <a:pt x="1173" y="781"/>
                </a:cubicBezTo>
                <a:cubicBezTo>
                  <a:pt x="1173" y="780"/>
                  <a:pt x="1173" y="779"/>
                  <a:pt x="1174" y="779"/>
                </a:cubicBezTo>
                <a:cubicBezTo>
                  <a:pt x="1175" y="778"/>
                  <a:pt x="1179" y="776"/>
                  <a:pt x="1182" y="774"/>
                </a:cubicBezTo>
                <a:cubicBezTo>
                  <a:pt x="1185" y="772"/>
                  <a:pt x="1187" y="770"/>
                  <a:pt x="1188" y="767"/>
                </a:cubicBezTo>
                <a:cubicBezTo>
                  <a:pt x="1188" y="766"/>
                  <a:pt x="1188" y="766"/>
                  <a:pt x="1188" y="766"/>
                </a:cubicBezTo>
                <a:cubicBezTo>
                  <a:pt x="1188" y="760"/>
                  <a:pt x="1185" y="748"/>
                  <a:pt x="1184" y="745"/>
                </a:cubicBezTo>
                <a:cubicBezTo>
                  <a:pt x="1184" y="745"/>
                  <a:pt x="1184" y="745"/>
                  <a:pt x="1184" y="745"/>
                </a:cubicBezTo>
                <a:cubicBezTo>
                  <a:pt x="1184" y="743"/>
                  <a:pt x="1186" y="738"/>
                  <a:pt x="1190" y="734"/>
                </a:cubicBezTo>
                <a:cubicBezTo>
                  <a:pt x="1191" y="731"/>
                  <a:pt x="1195" y="729"/>
                  <a:pt x="1198" y="727"/>
                </a:cubicBezTo>
                <a:cubicBezTo>
                  <a:pt x="1200" y="726"/>
                  <a:pt x="1202" y="725"/>
                  <a:pt x="1203" y="724"/>
                </a:cubicBezTo>
                <a:cubicBezTo>
                  <a:pt x="1205" y="724"/>
                  <a:pt x="1206" y="723"/>
                  <a:pt x="1207" y="722"/>
                </a:cubicBezTo>
                <a:cubicBezTo>
                  <a:pt x="1209" y="719"/>
                  <a:pt x="1215" y="709"/>
                  <a:pt x="1216" y="701"/>
                </a:cubicBezTo>
                <a:cubicBezTo>
                  <a:pt x="1216" y="700"/>
                  <a:pt x="1216" y="699"/>
                  <a:pt x="1216" y="697"/>
                </a:cubicBezTo>
                <a:cubicBezTo>
                  <a:pt x="1216" y="692"/>
                  <a:pt x="1215" y="688"/>
                  <a:pt x="1215" y="684"/>
                </a:cubicBezTo>
                <a:cubicBezTo>
                  <a:pt x="1215" y="683"/>
                  <a:pt x="1215" y="682"/>
                  <a:pt x="1216" y="681"/>
                </a:cubicBezTo>
                <a:cubicBezTo>
                  <a:pt x="1216" y="680"/>
                  <a:pt x="1217" y="678"/>
                  <a:pt x="1217" y="677"/>
                </a:cubicBezTo>
                <a:cubicBezTo>
                  <a:pt x="1217" y="673"/>
                  <a:pt x="1214" y="670"/>
                  <a:pt x="1211" y="667"/>
                </a:cubicBezTo>
                <a:cubicBezTo>
                  <a:pt x="1210" y="665"/>
                  <a:pt x="1209" y="661"/>
                  <a:pt x="1209" y="657"/>
                </a:cubicBezTo>
                <a:cubicBezTo>
                  <a:pt x="1208" y="655"/>
                  <a:pt x="1208" y="653"/>
                  <a:pt x="1208" y="651"/>
                </a:cubicBezTo>
                <a:cubicBezTo>
                  <a:pt x="1208" y="649"/>
                  <a:pt x="1208" y="648"/>
                  <a:pt x="1207" y="646"/>
                </a:cubicBezTo>
                <a:cubicBezTo>
                  <a:pt x="1207" y="646"/>
                  <a:pt x="1207" y="645"/>
                  <a:pt x="1207" y="643"/>
                </a:cubicBezTo>
                <a:cubicBezTo>
                  <a:pt x="1207" y="641"/>
                  <a:pt x="1207" y="639"/>
                  <a:pt x="1207" y="637"/>
                </a:cubicBezTo>
                <a:cubicBezTo>
                  <a:pt x="1207" y="636"/>
                  <a:pt x="1208" y="635"/>
                  <a:pt x="1208" y="635"/>
                </a:cubicBezTo>
                <a:cubicBezTo>
                  <a:pt x="1208" y="635"/>
                  <a:pt x="1208" y="635"/>
                  <a:pt x="1208" y="635"/>
                </a:cubicBezTo>
                <a:cubicBezTo>
                  <a:pt x="1210" y="634"/>
                  <a:pt x="1211" y="633"/>
                  <a:pt x="1212" y="631"/>
                </a:cubicBezTo>
                <a:cubicBezTo>
                  <a:pt x="1215" y="627"/>
                  <a:pt x="1219" y="620"/>
                  <a:pt x="1222" y="616"/>
                </a:cubicBezTo>
                <a:cubicBezTo>
                  <a:pt x="1224" y="614"/>
                  <a:pt x="1228" y="608"/>
                  <a:pt x="1231" y="604"/>
                </a:cubicBezTo>
                <a:cubicBezTo>
                  <a:pt x="1235" y="599"/>
                  <a:pt x="1239" y="595"/>
                  <a:pt x="1240" y="595"/>
                </a:cubicBezTo>
                <a:cubicBezTo>
                  <a:pt x="1244" y="594"/>
                  <a:pt x="1247" y="591"/>
                  <a:pt x="1250" y="588"/>
                </a:cubicBezTo>
                <a:cubicBezTo>
                  <a:pt x="1253" y="585"/>
                  <a:pt x="1256" y="581"/>
                  <a:pt x="1256" y="577"/>
                </a:cubicBezTo>
                <a:cubicBezTo>
                  <a:pt x="1256" y="576"/>
                  <a:pt x="1260" y="569"/>
                  <a:pt x="1263" y="564"/>
                </a:cubicBezTo>
                <a:cubicBezTo>
                  <a:pt x="1265" y="561"/>
                  <a:pt x="1267" y="558"/>
                  <a:pt x="1268" y="555"/>
                </a:cubicBezTo>
                <a:cubicBezTo>
                  <a:pt x="1270" y="553"/>
                  <a:pt x="1271" y="551"/>
                  <a:pt x="1271" y="549"/>
                </a:cubicBezTo>
                <a:cubicBezTo>
                  <a:pt x="1271" y="548"/>
                  <a:pt x="1272" y="544"/>
                  <a:pt x="1273" y="540"/>
                </a:cubicBezTo>
                <a:cubicBezTo>
                  <a:pt x="1274" y="536"/>
                  <a:pt x="1275" y="532"/>
                  <a:pt x="1275" y="529"/>
                </a:cubicBezTo>
                <a:cubicBezTo>
                  <a:pt x="1275" y="528"/>
                  <a:pt x="1275" y="526"/>
                  <a:pt x="1274" y="525"/>
                </a:cubicBezTo>
                <a:cubicBezTo>
                  <a:pt x="1273" y="523"/>
                  <a:pt x="1271" y="523"/>
                  <a:pt x="1270" y="523"/>
                </a:cubicBezTo>
                <a:cubicBezTo>
                  <a:pt x="1263" y="523"/>
                  <a:pt x="1250" y="529"/>
                  <a:pt x="1248" y="530"/>
                </a:cubicBezTo>
                <a:cubicBezTo>
                  <a:pt x="1245" y="532"/>
                  <a:pt x="1240" y="535"/>
                  <a:pt x="1234" y="535"/>
                </a:cubicBezTo>
                <a:cubicBezTo>
                  <a:pt x="1233" y="535"/>
                  <a:pt x="1233" y="535"/>
                  <a:pt x="1232" y="535"/>
                </a:cubicBezTo>
                <a:cubicBezTo>
                  <a:pt x="1231" y="535"/>
                  <a:pt x="1230" y="535"/>
                  <a:pt x="1230" y="534"/>
                </a:cubicBezTo>
                <a:cubicBezTo>
                  <a:pt x="1230" y="534"/>
                  <a:pt x="1230" y="533"/>
                  <a:pt x="1230" y="532"/>
                </a:cubicBezTo>
                <a:cubicBezTo>
                  <a:pt x="1230" y="531"/>
                  <a:pt x="1230" y="529"/>
                  <a:pt x="1230" y="527"/>
                </a:cubicBezTo>
                <a:cubicBezTo>
                  <a:pt x="1230" y="527"/>
                  <a:pt x="1230" y="526"/>
                  <a:pt x="1230" y="526"/>
                </a:cubicBezTo>
                <a:cubicBezTo>
                  <a:pt x="1230" y="525"/>
                  <a:pt x="1229" y="523"/>
                  <a:pt x="1229" y="522"/>
                </a:cubicBezTo>
                <a:cubicBezTo>
                  <a:pt x="1229" y="522"/>
                  <a:pt x="1229" y="522"/>
                  <a:pt x="1229" y="522"/>
                </a:cubicBezTo>
                <a:cubicBezTo>
                  <a:pt x="1231" y="523"/>
                  <a:pt x="1232" y="523"/>
                  <a:pt x="1233" y="523"/>
                </a:cubicBezTo>
                <a:cubicBezTo>
                  <a:pt x="1236" y="523"/>
                  <a:pt x="1240" y="522"/>
                  <a:pt x="1243" y="521"/>
                </a:cubicBezTo>
                <a:cubicBezTo>
                  <a:pt x="1247" y="520"/>
                  <a:pt x="1249" y="519"/>
                  <a:pt x="1251" y="517"/>
                </a:cubicBezTo>
                <a:cubicBezTo>
                  <a:pt x="1253" y="516"/>
                  <a:pt x="1269" y="507"/>
                  <a:pt x="1274" y="507"/>
                </a:cubicBezTo>
                <a:cubicBezTo>
                  <a:pt x="1277" y="506"/>
                  <a:pt x="1279" y="504"/>
                  <a:pt x="1281" y="503"/>
                </a:cubicBezTo>
                <a:cubicBezTo>
                  <a:pt x="1283" y="502"/>
                  <a:pt x="1285" y="500"/>
                  <a:pt x="1288" y="500"/>
                </a:cubicBezTo>
                <a:cubicBezTo>
                  <a:pt x="1296" y="498"/>
                  <a:pt x="1301" y="491"/>
                  <a:pt x="1306" y="486"/>
                </a:cubicBezTo>
                <a:cubicBezTo>
                  <a:pt x="1311" y="481"/>
                  <a:pt x="1317" y="470"/>
                  <a:pt x="1319" y="466"/>
                </a:cubicBezTo>
                <a:cubicBezTo>
                  <a:pt x="1320" y="463"/>
                  <a:pt x="1324" y="461"/>
                  <a:pt x="1324" y="456"/>
                </a:cubicBezTo>
                <a:cubicBezTo>
                  <a:pt x="1324" y="455"/>
                  <a:pt x="1324" y="453"/>
                  <a:pt x="1323" y="452"/>
                </a:cubicBezTo>
                <a:cubicBezTo>
                  <a:pt x="1321" y="449"/>
                  <a:pt x="1318" y="446"/>
                  <a:pt x="1315" y="444"/>
                </a:cubicBezTo>
                <a:cubicBezTo>
                  <a:pt x="1311" y="441"/>
                  <a:pt x="1308" y="439"/>
                  <a:pt x="1305" y="439"/>
                </a:cubicBezTo>
                <a:cubicBezTo>
                  <a:pt x="1305" y="439"/>
                  <a:pt x="1305" y="439"/>
                  <a:pt x="1305" y="438"/>
                </a:cubicBezTo>
                <a:cubicBezTo>
                  <a:pt x="1304" y="438"/>
                  <a:pt x="1304" y="436"/>
                  <a:pt x="1303" y="435"/>
                </a:cubicBezTo>
                <a:cubicBezTo>
                  <a:pt x="1303" y="434"/>
                  <a:pt x="1303" y="433"/>
                  <a:pt x="1302" y="433"/>
                </a:cubicBezTo>
                <a:cubicBezTo>
                  <a:pt x="1302" y="432"/>
                  <a:pt x="1300" y="431"/>
                  <a:pt x="1299" y="431"/>
                </a:cubicBezTo>
                <a:cubicBezTo>
                  <a:pt x="1298" y="431"/>
                  <a:pt x="1296" y="432"/>
                  <a:pt x="1296" y="432"/>
                </a:cubicBezTo>
                <a:cubicBezTo>
                  <a:pt x="1294" y="435"/>
                  <a:pt x="1294" y="436"/>
                  <a:pt x="1291" y="438"/>
                </a:cubicBezTo>
                <a:cubicBezTo>
                  <a:pt x="1289" y="439"/>
                  <a:pt x="1286" y="441"/>
                  <a:pt x="1284" y="443"/>
                </a:cubicBezTo>
                <a:cubicBezTo>
                  <a:pt x="1283" y="444"/>
                  <a:pt x="1281" y="445"/>
                  <a:pt x="1281" y="445"/>
                </a:cubicBezTo>
                <a:cubicBezTo>
                  <a:pt x="1281" y="445"/>
                  <a:pt x="1281" y="445"/>
                  <a:pt x="1281" y="445"/>
                </a:cubicBezTo>
                <a:cubicBezTo>
                  <a:pt x="1281" y="443"/>
                  <a:pt x="1280" y="440"/>
                  <a:pt x="1277" y="437"/>
                </a:cubicBezTo>
                <a:cubicBezTo>
                  <a:pt x="1274" y="434"/>
                  <a:pt x="1272" y="432"/>
                  <a:pt x="1272" y="431"/>
                </a:cubicBezTo>
                <a:cubicBezTo>
                  <a:pt x="1271" y="430"/>
                  <a:pt x="1271" y="430"/>
                  <a:pt x="1271" y="428"/>
                </a:cubicBezTo>
                <a:cubicBezTo>
                  <a:pt x="1270" y="426"/>
                  <a:pt x="1269" y="425"/>
                  <a:pt x="1268" y="423"/>
                </a:cubicBezTo>
                <a:cubicBezTo>
                  <a:pt x="1265" y="419"/>
                  <a:pt x="1259" y="413"/>
                  <a:pt x="1259" y="411"/>
                </a:cubicBezTo>
                <a:cubicBezTo>
                  <a:pt x="1259" y="410"/>
                  <a:pt x="1259" y="410"/>
                  <a:pt x="1259" y="410"/>
                </a:cubicBezTo>
                <a:cubicBezTo>
                  <a:pt x="1259" y="409"/>
                  <a:pt x="1260" y="407"/>
                  <a:pt x="1261" y="405"/>
                </a:cubicBezTo>
                <a:cubicBezTo>
                  <a:pt x="1262" y="404"/>
                  <a:pt x="1263" y="403"/>
                  <a:pt x="1264" y="403"/>
                </a:cubicBezTo>
                <a:cubicBezTo>
                  <a:pt x="1264" y="403"/>
                  <a:pt x="1264" y="403"/>
                  <a:pt x="1264" y="404"/>
                </a:cubicBezTo>
                <a:cubicBezTo>
                  <a:pt x="1266" y="408"/>
                  <a:pt x="1268" y="417"/>
                  <a:pt x="1275" y="421"/>
                </a:cubicBezTo>
                <a:cubicBezTo>
                  <a:pt x="1278" y="423"/>
                  <a:pt x="1281" y="425"/>
                  <a:pt x="1284" y="427"/>
                </a:cubicBezTo>
                <a:cubicBezTo>
                  <a:pt x="1286" y="429"/>
                  <a:pt x="1288" y="431"/>
                  <a:pt x="1290" y="432"/>
                </a:cubicBezTo>
                <a:cubicBezTo>
                  <a:pt x="1291" y="432"/>
                  <a:pt x="1292" y="432"/>
                  <a:pt x="1292" y="432"/>
                </a:cubicBezTo>
                <a:cubicBezTo>
                  <a:pt x="1295" y="432"/>
                  <a:pt x="1297" y="430"/>
                  <a:pt x="1299" y="429"/>
                </a:cubicBezTo>
                <a:cubicBezTo>
                  <a:pt x="1300" y="428"/>
                  <a:pt x="1301" y="428"/>
                  <a:pt x="1302" y="427"/>
                </a:cubicBezTo>
                <a:cubicBezTo>
                  <a:pt x="1302" y="427"/>
                  <a:pt x="1303" y="427"/>
                  <a:pt x="1303" y="427"/>
                </a:cubicBezTo>
                <a:cubicBezTo>
                  <a:pt x="1304" y="427"/>
                  <a:pt x="1305" y="430"/>
                  <a:pt x="1307" y="432"/>
                </a:cubicBezTo>
                <a:cubicBezTo>
                  <a:pt x="1309" y="435"/>
                  <a:pt x="1311" y="438"/>
                  <a:pt x="1314" y="440"/>
                </a:cubicBezTo>
                <a:cubicBezTo>
                  <a:pt x="1317" y="441"/>
                  <a:pt x="1322" y="441"/>
                  <a:pt x="1326" y="442"/>
                </a:cubicBezTo>
                <a:cubicBezTo>
                  <a:pt x="1331" y="442"/>
                  <a:pt x="1335" y="442"/>
                  <a:pt x="1336" y="442"/>
                </a:cubicBezTo>
                <a:cubicBezTo>
                  <a:pt x="1337" y="442"/>
                  <a:pt x="1338" y="442"/>
                  <a:pt x="1339" y="442"/>
                </a:cubicBezTo>
                <a:cubicBezTo>
                  <a:pt x="1341" y="442"/>
                  <a:pt x="1344" y="442"/>
                  <a:pt x="1346" y="442"/>
                </a:cubicBezTo>
                <a:cubicBezTo>
                  <a:pt x="1349" y="441"/>
                  <a:pt x="1351" y="440"/>
                  <a:pt x="1353" y="438"/>
                </a:cubicBezTo>
                <a:cubicBezTo>
                  <a:pt x="1353" y="436"/>
                  <a:pt x="1354" y="436"/>
                  <a:pt x="1354" y="436"/>
                </a:cubicBezTo>
                <a:cubicBezTo>
                  <a:pt x="1354" y="436"/>
                  <a:pt x="1355" y="436"/>
                  <a:pt x="1356" y="436"/>
                </a:cubicBezTo>
                <a:cubicBezTo>
                  <a:pt x="1356" y="436"/>
                  <a:pt x="1358" y="439"/>
                  <a:pt x="1359" y="441"/>
                </a:cubicBezTo>
                <a:cubicBezTo>
                  <a:pt x="1361" y="443"/>
                  <a:pt x="1362" y="446"/>
                  <a:pt x="1365" y="447"/>
                </a:cubicBezTo>
                <a:cubicBezTo>
                  <a:pt x="1367" y="448"/>
                  <a:pt x="1370" y="448"/>
                  <a:pt x="1371" y="449"/>
                </a:cubicBezTo>
                <a:cubicBezTo>
                  <a:pt x="1372" y="449"/>
                  <a:pt x="1373" y="449"/>
                  <a:pt x="1373" y="452"/>
                </a:cubicBezTo>
                <a:cubicBezTo>
                  <a:pt x="1373" y="452"/>
                  <a:pt x="1373" y="452"/>
                  <a:pt x="1373" y="453"/>
                </a:cubicBezTo>
                <a:cubicBezTo>
                  <a:pt x="1373" y="453"/>
                  <a:pt x="1373" y="454"/>
                  <a:pt x="1373" y="454"/>
                </a:cubicBezTo>
                <a:cubicBezTo>
                  <a:pt x="1373" y="458"/>
                  <a:pt x="1373" y="461"/>
                  <a:pt x="1375" y="464"/>
                </a:cubicBezTo>
                <a:cubicBezTo>
                  <a:pt x="1376" y="467"/>
                  <a:pt x="1378" y="469"/>
                  <a:pt x="1381" y="469"/>
                </a:cubicBezTo>
                <a:cubicBezTo>
                  <a:pt x="1381" y="469"/>
                  <a:pt x="1381" y="469"/>
                  <a:pt x="1382" y="469"/>
                </a:cubicBezTo>
                <a:cubicBezTo>
                  <a:pt x="1385" y="469"/>
                  <a:pt x="1387" y="467"/>
                  <a:pt x="1390" y="465"/>
                </a:cubicBezTo>
                <a:cubicBezTo>
                  <a:pt x="1390" y="469"/>
                  <a:pt x="1390" y="475"/>
                  <a:pt x="1389" y="478"/>
                </a:cubicBezTo>
                <a:cubicBezTo>
                  <a:pt x="1389" y="478"/>
                  <a:pt x="1389" y="478"/>
                  <a:pt x="1389" y="478"/>
                </a:cubicBezTo>
                <a:cubicBezTo>
                  <a:pt x="1389" y="485"/>
                  <a:pt x="1395" y="502"/>
                  <a:pt x="1395" y="502"/>
                </a:cubicBezTo>
                <a:cubicBezTo>
                  <a:pt x="1395" y="503"/>
                  <a:pt x="1395" y="503"/>
                  <a:pt x="1395" y="503"/>
                </a:cubicBezTo>
                <a:cubicBezTo>
                  <a:pt x="1395" y="503"/>
                  <a:pt x="1402" y="520"/>
                  <a:pt x="1404" y="525"/>
                </a:cubicBezTo>
                <a:cubicBezTo>
                  <a:pt x="1405" y="527"/>
                  <a:pt x="1407" y="531"/>
                  <a:pt x="1410" y="535"/>
                </a:cubicBezTo>
                <a:cubicBezTo>
                  <a:pt x="1412" y="539"/>
                  <a:pt x="1414" y="543"/>
                  <a:pt x="1414" y="545"/>
                </a:cubicBezTo>
                <a:cubicBezTo>
                  <a:pt x="1414" y="547"/>
                  <a:pt x="1414" y="551"/>
                  <a:pt x="1414" y="554"/>
                </a:cubicBezTo>
                <a:cubicBezTo>
                  <a:pt x="1415" y="555"/>
                  <a:pt x="1415" y="556"/>
                  <a:pt x="1416" y="558"/>
                </a:cubicBezTo>
                <a:cubicBezTo>
                  <a:pt x="1417" y="559"/>
                  <a:pt x="1418" y="560"/>
                  <a:pt x="1420" y="560"/>
                </a:cubicBezTo>
                <a:cubicBezTo>
                  <a:pt x="1422" y="560"/>
                  <a:pt x="1423" y="559"/>
                  <a:pt x="1424" y="558"/>
                </a:cubicBezTo>
                <a:cubicBezTo>
                  <a:pt x="1427" y="554"/>
                  <a:pt x="1429" y="548"/>
                  <a:pt x="1431" y="544"/>
                </a:cubicBezTo>
                <a:cubicBezTo>
                  <a:pt x="1431" y="544"/>
                  <a:pt x="1432" y="543"/>
                  <a:pt x="1432" y="542"/>
                </a:cubicBezTo>
                <a:cubicBezTo>
                  <a:pt x="1432" y="544"/>
                  <a:pt x="1431" y="545"/>
                  <a:pt x="1431" y="546"/>
                </a:cubicBezTo>
                <a:cubicBezTo>
                  <a:pt x="1430" y="549"/>
                  <a:pt x="1430" y="552"/>
                  <a:pt x="1430" y="555"/>
                </a:cubicBezTo>
                <a:cubicBezTo>
                  <a:pt x="1430" y="558"/>
                  <a:pt x="1430" y="560"/>
                  <a:pt x="1431" y="562"/>
                </a:cubicBezTo>
                <a:cubicBezTo>
                  <a:pt x="1431" y="564"/>
                  <a:pt x="1432" y="566"/>
                  <a:pt x="1435" y="567"/>
                </a:cubicBezTo>
                <a:cubicBezTo>
                  <a:pt x="1435" y="568"/>
                  <a:pt x="1436" y="568"/>
                  <a:pt x="1437" y="568"/>
                </a:cubicBezTo>
                <a:cubicBezTo>
                  <a:pt x="1440" y="568"/>
                  <a:pt x="1443" y="565"/>
                  <a:pt x="1444" y="563"/>
                </a:cubicBezTo>
                <a:cubicBezTo>
                  <a:pt x="1445" y="561"/>
                  <a:pt x="1446" y="558"/>
                  <a:pt x="1446" y="556"/>
                </a:cubicBezTo>
                <a:cubicBezTo>
                  <a:pt x="1446" y="554"/>
                  <a:pt x="1446" y="553"/>
                  <a:pt x="1445" y="552"/>
                </a:cubicBezTo>
                <a:cubicBezTo>
                  <a:pt x="1444" y="551"/>
                  <a:pt x="1444" y="548"/>
                  <a:pt x="1443" y="545"/>
                </a:cubicBezTo>
                <a:cubicBezTo>
                  <a:pt x="1442" y="544"/>
                  <a:pt x="1442" y="543"/>
                  <a:pt x="1441" y="541"/>
                </a:cubicBezTo>
                <a:cubicBezTo>
                  <a:pt x="1440" y="540"/>
                  <a:pt x="1439" y="539"/>
                  <a:pt x="1437" y="539"/>
                </a:cubicBezTo>
                <a:cubicBezTo>
                  <a:pt x="1436" y="539"/>
                  <a:pt x="1435" y="539"/>
                  <a:pt x="1434" y="539"/>
                </a:cubicBezTo>
                <a:cubicBezTo>
                  <a:pt x="1434" y="539"/>
                  <a:pt x="1434" y="539"/>
                  <a:pt x="1434" y="539"/>
                </a:cubicBezTo>
                <a:cubicBezTo>
                  <a:pt x="1433" y="540"/>
                  <a:pt x="1433" y="541"/>
                  <a:pt x="1432" y="542"/>
                </a:cubicBezTo>
                <a:cubicBezTo>
                  <a:pt x="1435" y="536"/>
                  <a:pt x="1436" y="529"/>
                  <a:pt x="1437" y="524"/>
                </a:cubicBezTo>
                <a:cubicBezTo>
                  <a:pt x="1439" y="518"/>
                  <a:pt x="1439" y="508"/>
                  <a:pt x="1439" y="503"/>
                </a:cubicBezTo>
                <a:cubicBezTo>
                  <a:pt x="1439" y="501"/>
                  <a:pt x="1440" y="498"/>
                  <a:pt x="1447" y="495"/>
                </a:cubicBezTo>
                <a:cubicBezTo>
                  <a:pt x="1454" y="491"/>
                  <a:pt x="1459" y="481"/>
                  <a:pt x="1464" y="476"/>
                </a:cubicBezTo>
                <a:cubicBezTo>
                  <a:pt x="1468" y="473"/>
                  <a:pt x="1469" y="469"/>
                  <a:pt x="1471" y="467"/>
                </a:cubicBezTo>
                <a:cubicBezTo>
                  <a:pt x="1473" y="465"/>
                  <a:pt x="1474" y="463"/>
                  <a:pt x="1479" y="463"/>
                </a:cubicBezTo>
                <a:cubicBezTo>
                  <a:pt x="1485" y="463"/>
                  <a:pt x="1488" y="463"/>
                  <a:pt x="1490" y="463"/>
                </a:cubicBezTo>
                <a:cubicBezTo>
                  <a:pt x="1492" y="462"/>
                  <a:pt x="1493" y="460"/>
                  <a:pt x="1495" y="459"/>
                </a:cubicBezTo>
                <a:cubicBezTo>
                  <a:pt x="1495" y="458"/>
                  <a:pt x="1496" y="457"/>
                  <a:pt x="1497" y="457"/>
                </a:cubicBezTo>
                <a:cubicBezTo>
                  <a:pt x="1497" y="457"/>
                  <a:pt x="1497" y="457"/>
                  <a:pt x="1497" y="457"/>
                </a:cubicBezTo>
                <a:cubicBezTo>
                  <a:pt x="1497" y="457"/>
                  <a:pt x="1497" y="458"/>
                  <a:pt x="1497" y="458"/>
                </a:cubicBezTo>
                <a:cubicBezTo>
                  <a:pt x="1498" y="462"/>
                  <a:pt x="1501" y="466"/>
                  <a:pt x="1503" y="470"/>
                </a:cubicBezTo>
                <a:cubicBezTo>
                  <a:pt x="1506" y="473"/>
                  <a:pt x="1508" y="476"/>
                  <a:pt x="1509" y="477"/>
                </a:cubicBezTo>
                <a:cubicBezTo>
                  <a:pt x="1510" y="479"/>
                  <a:pt x="1512" y="484"/>
                  <a:pt x="1512" y="489"/>
                </a:cubicBezTo>
                <a:cubicBezTo>
                  <a:pt x="1512" y="490"/>
                  <a:pt x="1512" y="490"/>
                  <a:pt x="1512" y="491"/>
                </a:cubicBezTo>
                <a:cubicBezTo>
                  <a:pt x="1512" y="492"/>
                  <a:pt x="1512" y="493"/>
                  <a:pt x="1512" y="494"/>
                </a:cubicBezTo>
                <a:cubicBezTo>
                  <a:pt x="1512" y="497"/>
                  <a:pt x="1512" y="500"/>
                  <a:pt x="1513" y="503"/>
                </a:cubicBezTo>
                <a:cubicBezTo>
                  <a:pt x="1513" y="504"/>
                  <a:pt x="1513" y="505"/>
                  <a:pt x="1514" y="506"/>
                </a:cubicBezTo>
                <a:cubicBezTo>
                  <a:pt x="1515" y="507"/>
                  <a:pt x="1516" y="508"/>
                  <a:pt x="1518" y="508"/>
                </a:cubicBezTo>
                <a:cubicBezTo>
                  <a:pt x="1520" y="508"/>
                  <a:pt x="1520" y="507"/>
                  <a:pt x="1522" y="506"/>
                </a:cubicBezTo>
                <a:cubicBezTo>
                  <a:pt x="1524" y="503"/>
                  <a:pt x="1526" y="499"/>
                  <a:pt x="1527" y="498"/>
                </a:cubicBezTo>
                <a:cubicBezTo>
                  <a:pt x="1527" y="497"/>
                  <a:pt x="1528" y="497"/>
                  <a:pt x="1529" y="496"/>
                </a:cubicBezTo>
                <a:cubicBezTo>
                  <a:pt x="1530" y="496"/>
                  <a:pt x="1531" y="495"/>
                  <a:pt x="1532" y="495"/>
                </a:cubicBezTo>
                <a:cubicBezTo>
                  <a:pt x="1532" y="495"/>
                  <a:pt x="1532" y="495"/>
                  <a:pt x="1532" y="496"/>
                </a:cubicBezTo>
                <a:cubicBezTo>
                  <a:pt x="1532" y="497"/>
                  <a:pt x="1532" y="497"/>
                  <a:pt x="1532" y="497"/>
                </a:cubicBezTo>
                <a:cubicBezTo>
                  <a:pt x="1532" y="498"/>
                  <a:pt x="1532" y="499"/>
                  <a:pt x="1532" y="501"/>
                </a:cubicBezTo>
                <a:cubicBezTo>
                  <a:pt x="1532" y="509"/>
                  <a:pt x="1533" y="517"/>
                  <a:pt x="1533" y="521"/>
                </a:cubicBezTo>
                <a:cubicBezTo>
                  <a:pt x="1533" y="525"/>
                  <a:pt x="1535" y="529"/>
                  <a:pt x="1537" y="532"/>
                </a:cubicBezTo>
                <a:cubicBezTo>
                  <a:pt x="1538" y="534"/>
                  <a:pt x="1538" y="535"/>
                  <a:pt x="1539" y="536"/>
                </a:cubicBezTo>
                <a:cubicBezTo>
                  <a:pt x="1539" y="536"/>
                  <a:pt x="1539" y="536"/>
                  <a:pt x="1539" y="536"/>
                </a:cubicBezTo>
                <a:cubicBezTo>
                  <a:pt x="1536" y="536"/>
                  <a:pt x="1535" y="538"/>
                  <a:pt x="1534" y="539"/>
                </a:cubicBezTo>
                <a:cubicBezTo>
                  <a:pt x="1533" y="541"/>
                  <a:pt x="1533" y="543"/>
                  <a:pt x="1533" y="545"/>
                </a:cubicBezTo>
                <a:cubicBezTo>
                  <a:pt x="1533" y="547"/>
                  <a:pt x="1534" y="550"/>
                  <a:pt x="1535" y="552"/>
                </a:cubicBezTo>
                <a:cubicBezTo>
                  <a:pt x="1537" y="554"/>
                  <a:pt x="1538" y="554"/>
                  <a:pt x="1539" y="555"/>
                </a:cubicBezTo>
                <a:cubicBezTo>
                  <a:pt x="1540" y="556"/>
                  <a:pt x="1542" y="557"/>
                  <a:pt x="1543" y="562"/>
                </a:cubicBezTo>
                <a:cubicBezTo>
                  <a:pt x="1545" y="573"/>
                  <a:pt x="1550" y="583"/>
                  <a:pt x="1552" y="587"/>
                </a:cubicBezTo>
                <a:cubicBezTo>
                  <a:pt x="1553" y="590"/>
                  <a:pt x="1556" y="592"/>
                  <a:pt x="1559" y="595"/>
                </a:cubicBezTo>
                <a:cubicBezTo>
                  <a:pt x="1561" y="597"/>
                  <a:pt x="1564" y="599"/>
                  <a:pt x="1565" y="600"/>
                </a:cubicBezTo>
                <a:cubicBezTo>
                  <a:pt x="1566" y="602"/>
                  <a:pt x="1568" y="602"/>
                  <a:pt x="1569" y="602"/>
                </a:cubicBezTo>
                <a:cubicBezTo>
                  <a:pt x="1573" y="602"/>
                  <a:pt x="1575" y="599"/>
                  <a:pt x="1575" y="596"/>
                </a:cubicBezTo>
                <a:cubicBezTo>
                  <a:pt x="1575" y="595"/>
                  <a:pt x="1575" y="594"/>
                  <a:pt x="1574" y="593"/>
                </a:cubicBezTo>
                <a:cubicBezTo>
                  <a:pt x="1572" y="589"/>
                  <a:pt x="1569" y="584"/>
                  <a:pt x="1569" y="581"/>
                </a:cubicBezTo>
                <a:cubicBezTo>
                  <a:pt x="1568" y="577"/>
                  <a:pt x="1565" y="570"/>
                  <a:pt x="1562" y="563"/>
                </a:cubicBezTo>
                <a:cubicBezTo>
                  <a:pt x="1557" y="556"/>
                  <a:pt x="1554" y="554"/>
                  <a:pt x="1552" y="550"/>
                </a:cubicBezTo>
                <a:cubicBezTo>
                  <a:pt x="1550" y="547"/>
                  <a:pt x="1547" y="543"/>
                  <a:pt x="1544" y="540"/>
                </a:cubicBezTo>
                <a:cubicBezTo>
                  <a:pt x="1545" y="540"/>
                  <a:pt x="1546" y="539"/>
                  <a:pt x="1546" y="539"/>
                </a:cubicBezTo>
                <a:cubicBezTo>
                  <a:pt x="1547" y="538"/>
                  <a:pt x="1547" y="538"/>
                  <a:pt x="1547" y="537"/>
                </a:cubicBezTo>
                <a:cubicBezTo>
                  <a:pt x="1547" y="536"/>
                  <a:pt x="1547" y="533"/>
                  <a:pt x="1548" y="529"/>
                </a:cubicBezTo>
                <a:cubicBezTo>
                  <a:pt x="1549" y="526"/>
                  <a:pt x="1550" y="522"/>
                  <a:pt x="1550" y="519"/>
                </a:cubicBezTo>
                <a:cubicBezTo>
                  <a:pt x="1552" y="520"/>
                  <a:pt x="1553" y="522"/>
                  <a:pt x="1555" y="523"/>
                </a:cubicBezTo>
                <a:cubicBezTo>
                  <a:pt x="1558" y="525"/>
                  <a:pt x="1560" y="529"/>
                  <a:pt x="1562" y="532"/>
                </a:cubicBezTo>
                <a:cubicBezTo>
                  <a:pt x="1564" y="535"/>
                  <a:pt x="1565" y="538"/>
                  <a:pt x="1565" y="538"/>
                </a:cubicBezTo>
                <a:cubicBezTo>
                  <a:pt x="1565" y="538"/>
                  <a:pt x="1565" y="538"/>
                  <a:pt x="1565" y="538"/>
                </a:cubicBezTo>
                <a:cubicBezTo>
                  <a:pt x="1565" y="538"/>
                  <a:pt x="1567" y="540"/>
                  <a:pt x="1568" y="542"/>
                </a:cubicBezTo>
                <a:cubicBezTo>
                  <a:pt x="1570" y="544"/>
                  <a:pt x="1572" y="546"/>
                  <a:pt x="1572" y="547"/>
                </a:cubicBezTo>
                <a:cubicBezTo>
                  <a:pt x="1572" y="549"/>
                  <a:pt x="1574" y="550"/>
                  <a:pt x="1576" y="550"/>
                </a:cubicBezTo>
                <a:cubicBezTo>
                  <a:pt x="1578" y="550"/>
                  <a:pt x="1580" y="549"/>
                  <a:pt x="1581" y="547"/>
                </a:cubicBezTo>
                <a:cubicBezTo>
                  <a:pt x="1583" y="546"/>
                  <a:pt x="1585" y="545"/>
                  <a:pt x="1585" y="543"/>
                </a:cubicBezTo>
                <a:cubicBezTo>
                  <a:pt x="1587" y="539"/>
                  <a:pt x="1587" y="539"/>
                  <a:pt x="1590" y="538"/>
                </a:cubicBezTo>
                <a:cubicBezTo>
                  <a:pt x="1592" y="537"/>
                  <a:pt x="1594" y="537"/>
                  <a:pt x="1596" y="536"/>
                </a:cubicBezTo>
                <a:cubicBezTo>
                  <a:pt x="1599" y="535"/>
                  <a:pt x="1601" y="532"/>
                  <a:pt x="1602" y="529"/>
                </a:cubicBezTo>
                <a:cubicBezTo>
                  <a:pt x="1603" y="525"/>
                  <a:pt x="1605" y="520"/>
                  <a:pt x="1605" y="515"/>
                </a:cubicBezTo>
                <a:cubicBezTo>
                  <a:pt x="1605" y="512"/>
                  <a:pt x="1604" y="508"/>
                  <a:pt x="1601" y="504"/>
                </a:cubicBezTo>
                <a:cubicBezTo>
                  <a:pt x="1596" y="496"/>
                  <a:pt x="1593" y="490"/>
                  <a:pt x="1588" y="486"/>
                </a:cubicBezTo>
                <a:cubicBezTo>
                  <a:pt x="1587" y="484"/>
                  <a:pt x="1585" y="481"/>
                  <a:pt x="1583" y="478"/>
                </a:cubicBezTo>
                <a:cubicBezTo>
                  <a:pt x="1583" y="476"/>
                  <a:pt x="1582" y="475"/>
                  <a:pt x="1582" y="474"/>
                </a:cubicBezTo>
                <a:cubicBezTo>
                  <a:pt x="1584" y="471"/>
                  <a:pt x="1590" y="465"/>
                  <a:pt x="1593" y="462"/>
                </a:cubicBezTo>
                <a:cubicBezTo>
                  <a:pt x="1593" y="461"/>
                  <a:pt x="1594" y="461"/>
                  <a:pt x="1594" y="461"/>
                </a:cubicBezTo>
                <a:cubicBezTo>
                  <a:pt x="1595" y="461"/>
                  <a:pt x="1596" y="462"/>
                  <a:pt x="1596" y="463"/>
                </a:cubicBezTo>
                <a:cubicBezTo>
                  <a:pt x="1596" y="463"/>
                  <a:pt x="1596" y="463"/>
                  <a:pt x="1596" y="464"/>
                </a:cubicBezTo>
                <a:cubicBezTo>
                  <a:pt x="1596" y="464"/>
                  <a:pt x="1595" y="466"/>
                  <a:pt x="1594" y="468"/>
                </a:cubicBezTo>
                <a:cubicBezTo>
                  <a:pt x="1593" y="471"/>
                  <a:pt x="1591" y="474"/>
                  <a:pt x="1591" y="479"/>
                </a:cubicBezTo>
                <a:cubicBezTo>
                  <a:pt x="1591" y="479"/>
                  <a:pt x="1591" y="480"/>
                  <a:pt x="1591" y="481"/>
                </a:cubicBezTo>
                <a:cubicBezTo>
                  <a:pt x="1591" y="487"/>
                  <a:pt x="1594" y="491"/>
                  <a:pt x="1599" y="491"/>
                </a:cubicBezTo>
                <a:cubicBezTo>
                  <a:pt x="1600" y="491"/>
                  <a:pt x="1602" y="490"/>
                  <a:pt x="1603" y="489"/>
                </a:cubicBezTo>
                <a:cubicBezTo>
                  <a:pt x="1604" y="487"/>
                  <a:pt x="1605" y="485"/>
                  <a:pt x="1607" y="483"/>
                </a:cubicBezTo>
                <a:cubicBezTo>
                  <a:pt x="1608" y="482"/>
                  <a:pt x="1608" y="480"/>
                  <a:pt x="1609" y="479"/>
                </a:cubicBezTo>
                <a:cubicBezTo>
                  <a:pt x="1609" y="478"/>
                  <a:pt x="1610" y="478"/>
                  <a:pt x="1610" y="476"/>
                </a:cubicBezTo>
                <a:cubicBezTo>
                  <a:pt x="1610" y="475"/>
                  <a:pt x="1609" y="474"/>
                  <a:pt x="1609" y="473"/>
                </a:cubicBezTo>
                <a:cubicBezTo>
                  <a:pt x="1607" y="472"/>
                  <a:pt x="1607" y="473"/>
                  <a:pt x="1606" y="468"/>
                </a:cubicBezTo>
                <a:cubicBezTo>
                  <a:pt x="1606" y="468"/>
                  <a:pt x="1606" y="468"/>
                  <a:pt x="1606" y="468"/>
                </a:cubicBezTo>
                <a:cubicBezTo>
                  <a:pt x="1606" y="466"/>
                  <a:pt x="1607" y="465"/>
                  <a:pt x="1608" y="463"/>
                </a:cubicBezTo>
                <a:cubicBezTo>
                  <a:pt x="1609" y="462"/>
                  <a:pt x="1611" y="462"/>
                  <a:pt x="1611" y="462"/>
                </a:cubicBezTo>
                <a:cubicBezTo>
                  <a:pt x="1612" y="462"/>
                  <a:pt x="1613" y="462"/>
                  <a:pt x="1614" y="462"/>
                </a:cubicBezTo>
                <a:cubicBezTo>
                  <a:pt x="1620" y="462"/>
                  <a:pt x="1632" y="459"/>
                  <a:pt x="1638" y="455"/>
                </a:cubicBezTo>
                <a:cubicBezTo>
                  <a:pt x="1646" y="450"/>
                  <a:pt x="1651" y="440"/>
                  <a:pt x="1654" y="436"/>
                </a:cubicBezTo>
                <a:cubicBezTo>
                  <a:pt x="1656" y="434"/>
                  <a:pt x="1661" y="430"/>
                  <a:pt x="1665" y="426"/>
                </a:cubicBezTo>
                <a:cubicBezTo>
                  <a:pt x="1669" y="421"/>
                  <a:pt x="1673" y="417"/>
                  <a:pt x="1673" y="412"/>
                </a:cubicBezTo>
                <a:cubicBezTo>
                  <a:pt x="1673" y="411"/>
                  <a:pt x="1673" y="411"/>
                  <a:pt x="1673" y="411"/>
                </a:cubicBezTo>
                <a:cubicBezTo>
                  <a:pt x="1672" y="405"/>
                  <a:pt x="1674" y="396"/>
                  <a:pt x="1670" y="387"/>
                </a:cubicBezTo>
                <a:cubicBezTo>
                  <a:pt x="1666" y="379"/>
                  <a:pt x="1661" y="374"/>
                  <a:pt x="1660" y="371"/>
                </a:cubicBezTo>
                <a:cubicBezTo>
                  <a:pt x="1660" y="371"/>
                  <a:pt x="1662" y="370"/>
                  <a:pt x="1664" y="369"/>
                </a:cubicBezTo>
                <a:cubicBezTo>
                  <a:pt x="1666" y="368"/>
                  <a:pt x="1669" y="367"/>
                  <a:pt x="1672" y="364"/>
                </a:cubicBezTo>
                <a:cubicBezTo>
                  <a:pt x="1673" y="362"/>
                  <a:pt x="1674" y="360"/>
                  <a:pt x="1674" y="358"/>
                </a:cubicBezTo>
                <a:cubicBezTo>
                  <a:pt x="1674" y="354"/>
                  <a:pt x="1671" y="351"/>
                  <a:pt x="1668" y="351"/>
                </a:cubicBezTo>
                <a:cubicBezTo>
                  <a:pt x="1668" y="351"/>
                  <a:pt x="1667" y="351"/>
                  <a:pt x="1667" y="351"/>
                </a:cubicBezTo>
                <a:cubicBezTo>
                  <a:pt x="1665" y="352"/>
                  <a:pt x="1660" y="353"/>
                  <a:pt x="1658" y="353"/>
                </a:cubicBezTo>
                <a:cubicBezTo>
                  <a:pt x="1657" y="353"/>
                  <a:pt x="1657" y="353"/>
                  <a:pt x="1657" y="353"/>
                </a:cubicBezTo>
                <a:cubicBezTo>
                  <a:pt x="1656" y="353"/>
                  <a:pt x="1655" y="350"/>
                  <a:pt x="1651" y="346"/>
                </a:cubicBezTo>
                <a:cubicBezTo>
                  <a:pt x="1650" y="346"/>
                  <a:pt x="1650" y="346"/>
                  <a:pt x="1650" y="345"/>
                </a:cubicBezTo>
                <a:cubicBezTo>
                  <a:pt x="1650" y="345"/>
                  <a:pt x="1650" y="344"/>
                  <a:pt x="1651" y="344"/>
                </a:cubicBezTo>
                <a:cubicBezTo>
                  <a:pt x="1651" y="343"/>
                  <a:pt x="1651" y="343"/>
                  <a:pt x="1652" y="343"/>
                </a:cubicBezTo>
                <a:cubicBezTo>
                  <a:pt x="1652" y="343"/>
                  <a:pt x="1652" y="343"/>
                  <a:pt x="1652" y="343"/>
                </a:cubicBezTo>
                <a:cubicBezTo>
                  <a:pt x="1652" y="343"/>
                  <a:pt x="1652" y="343"/>
                  <a:pt x="1653" y="343"/>
                </a:cubicBezTo>
                <a:cubicBezTo>
                  <a:pt x="1656" y="343"/>
                  <a:pt x="1657" y="341"/>
                  <a:pt x="1660" y="339"/>
                </a:cubicBezTo>
                <a:cubicBezTo>
                  <a:pt x="1662" y="337"/>
                  <a:pt x="1664" y="335"/>
                  <a:pt x="1665" y="334"/>
                </a:cubicBezTo>
                <a:cubicBezTo>
                  <a:pt x="1665" y="336"/>
                  <a:pt x="1664" y="338"/>
                  <a:pt x="1664" y="340"/>
                </a:cubicBezTo>
                <a:cubicBezTo>
                  <a:pt x="1664" y="341"/>
                  <a:pt x="1664" y="342"/>
                  <a:pt x="1665" y="343"/>
                </a:cubicBezTo>
                <a:cubicBezTo>
                  <a:pt x="1665" y="344"/>
                  <a:pt x="1667" y="345"/>
                  <a:pt x="1668" y="346"/>
                </a:cubicBezTo>
                <a:cubicBezTo>
                  <a:pt x="1668" y="346"/>
                  <a:pt x="1669" y="346"/>
                  <a:pt x="1669" y="346"/>
                </a:cubicBezTo>
                <a:cubicBezTo>
                  <a:pt x="1672" y="346"/>
                  <a:pt x="1675" y="343"/>
                  <a:pt x="1678" y="341"/>
                </a:cubicBezTo>
                <a:cubicBezTo>
                  <a:pt x="1679" y="340"/>
                  <a:pt x="1681" y="339"/>
                  <a:pt x="1682" y="338"/>
                </a:cubicBezTo>
                <a:cubicBezTo>
                  <a:pt x="1682" y="338"/>
                  <a:pt x="1682" y="338"/>
                  <a:pt x="1682" y="338"/>
                </a:cubicBezTo>
                <a:cubicBezTo>
                  <a:pt x="1682" y="340"/>
                  <a:pt x="1683" y="342"/>
                  <a:pt x="1683" y="344"/>
                </a:cubicBezTo>
                <a:cubicBezTo>
                  <a:pt x="1683" y="345"/>
                  <a:pt x="1683" y="345"/>
                  <a:pt x="1683" y="346"/>
                </a:cubicBezTo>
                <a:cubicBezTo>
                  <a:pt x="1682" y="348"/>
                  <a:pt x="1682" y="350"/>
                  <a:pt x="1682" y="352"/>
                </a:cubicBezTo>
                <a:cubicBezTo>
                  <a:pt x="1682" y="353"/>
                  <a:pt x="1682" y="354"/>
                  <a:pt x="1682" y="355"/>
                </a:cubicBezTo>
                <a:cubicBezTo>
                  <a:pt x="1682" y="356"/>
                  <a:pt x="1683" y="358"/>
                  <a:pt x="1685" y="358"/>
                </a:cubicBezTo>
                <a:cubicBezTo>
                  <a:pt x="1686" y="358"/>
                  <a:pt x="1686" y="358"/>
                  <a:pt x="1686" y="358"/>
                </a:cubicBezTo>
                <a:cubicBezTo>
                  <a:pt x="1688" y="357"/>
                  <a:pt x="1689" y="356"/>
                  <a:pt x="1690" y="355"/>
                </a:cubicBezTo>
                <a:cubicBezTo>
                  <a:pt x="1691" y="354"/>
                  <a:pt x="1691" y="354"/>
                  <a:pt x="1691" y="354"/>
                </a:cubicBezTo>
                <a:cubicBezTo>
                  <a:pt x="1692" y="356"/>
                  <a:pt x="1694" y="357"/>
                  <a:pt x="1694" y="359"/>
                </a:cubicBezTo>
                <a:cubicBezTo>
                  <a:pt x="1694" y="360"/>
                  <a:pt x="1694" y="361"/>
                  <a:pt x="1693" y="362"/>
                </a:cubicBezTo>
                <a:cubicBezTo>
                  <a:pt x="1692" y="365"/>
                  <a:pt x="1689" y="367"/>
                  <a:pt x="1689" y="371"/>
                </a:cubicBezTo>
                <a:cubicBezTo>
                  <a:pt x="1689" y="374"/>
                  <a:pt x="1690" y="376"/>
                  <a:pt x="1693" y="377"/>
                </a:cubicBezTo>
                <a:cubicBezTo>
                  <a:pt x="1695" y="379"/>
                  <a:pt x="1697" y="379"/>
                  <a:pt x="1699" y="379"/>
                </a:cubicBezTo>
                <a:cubicBezTo>
                  <a:pt x="1703" y="379"/>
                  <a:pt x="1705" y="376"/>
                  <a:pt x="1707" y="375"/>
                </a:cubicBezTo>
                <a:cubicBezTo>
                  <a:pt x="1712" y="372"/>
                  <a:pt x="1714" y="364"/>
                  <a:pt x="1714" y="358"/>
                </a:cubicBezTo>
                <a:cubicBezTo>
                  <a:pt x="1714" y="356"/>
                  <a:pt x="1714" y="354"/>
                  <a:pt x="1713" y="352"/>
                </a:cubicBezTo>
                <a:cubicBezTo>
                  <a:pt x="1712" y="350"/>
                  <a:pt x="1710" y="347"/>
                  <a:pt x="1708" y="344"/>
                </a:cubicBezTo>
                <a:cubicBezTo>
                  <a:pt x="1707" y="342"/>
                  <a:pt x="1706" y="340"/>
                  <a:pt x="1705" y="339"/>
                </a:cubicBezTo>
                <a:cubicBezTo>
                  <a:pt x="1706" y="339"/>
                  <a:pt x="1708" y="338"/>
                  <a:pt x="1710" y="337"/>
                </a:cubicBezTo>
                <a:cubicBezTo>
                  <a:pt x="1712" y="336"/>
                  <a:pt x="1715" y="335"/>
                  <a:pt x="1715" y="331"/>
                </a:cubicBezTo>
                <a:cubicBezTo>
                  <a:pt x="1715" y="328"/>
                  <a:pt x="1717" y="325"/>
                  <a:pt x="1720" y="324"/>
                </a:cubicBezTo>
                <a:cubicBezTo>
                  <a:pt x="1722" y="323"/>
                  <a:pt x="1724" y="321"/>
                  <a:pt x="1725" y="319"/>
                </a:cubicBezTo>
                <a:cubicBezTo>
                  <a:pt x="1726" y="318"/>
                  <a:pt x="1726" y="318"/>
                  <a:pt x="1727" y="317"/>
                </a:cubicBezTo>
                <a:cubicBezTo>
                  <a:pt x="1728" y="318"/>
                  <a:pt x="1729" y="319"/>
                  <a:pt x="1730" y="319"/>
                </a:cubicBezTo>
                <a:cubicBezTo>
                  <a:pt x="1732" y="320"/>
                  <a:pt x="1734" y="320"/>
                  <a:pt x="1736" y="320"/>
                </a:cubicBezTo>
                <a:cubicBezTo>
                  <a:pt x="1738" y="320"/>
                  <a:pt x="1741" y="320"/>
                  <a:pt x="1742" y="318"/>
                </a:cubicBezTo>
                <a:cubicBezTo>
                  <a:pt x="1744" y="315"/>
                  <a:pt x="1757" y="302"/>
                  <a:pt x="1764" y="295"/>
                </a:cubicBezTo>
                <a:cubicBezTo>
                  <a:pt x="1772" y="288"/>
                  <a:pt x="1776" y="279"/>
                  <a:pt x="1777" y="271"/>
                </a:cubicBezTo>
                <a:cubicBezTo>
                  <a:pt x="1778" y="269"/>
                  <a:pt x="1779" y="267"/>
                  <a:pt x="1779" y="265"/>
                </a:cubicBezTo>
                <a:cubicBezTo>
                  <a:pt x="1779" y="266"/>
                  <a:pt x="1779" y="267"/>
                  <a:pt x="1779" y="267"/>
                </a:cubicBezTo>
                <a:cubicBezTo>
                  <a:pt x="1779" y="269"/>
                  <a:pt x="1779" y="270"/>
                  <a:pt x="1779" y="271"/>
                </a:cubicBezTo>
                <a:cubicBezTo>
                  <a:pt x="1779" y="273"/>
                  <a:pt x="1779" y="275"/>
                  <a:pt x="1779" y="277"/>
                </a:cubicBezTo>
                <a:cubicBezTo>
                  <a:pt x="1779" y="281"/>
                  <a:pt x="1779" y="284"/>
                  <a:pt x="1779" y="287"/>
                </a:cubicBezTo>
                <a:cubicBezTo>
                  <a:pt x="1779" y="288"/>
                  <a:pt x="1780" y="290"/>
                  <a:pt x="1780" y="291"/>
                </a:cubicBezTo>
                <a:cubicBezTo>
                  <a:pt x="1780" y="292"/>
                  <a:pt x="1780" y="293"/>
                  <a:pt x="1781" y="294"/>
                </a:cubicBezTo>
                <a:cubicBezTo>
                  <a:pt x="1781" y="295"/>
                  <a:pt x="1782" y="296"/>
                  <a:pt x="1784" y="297"/>
                </a:cubicBezTo>
                <a:cubicBezTo>
                  <a:pt x="1785" y="298"/>
                  <a:pt x="1787" y="300"/>
                  <a:pt x="1789" y="300"/>
                </a:cubicBezTo>
                <a:cubicBezTo>
                  <a:pt x="1790" y="300"/>
                  <a:pt x="1790" y="300"/>
                  <a:pt x="1791" y="299"/>
                </a:cubicBezTo>
                <a:cubicBezTo>
                  <a:pt x="1793" y="298"/>
                  <a:pt x="1793" y="296"/>
                  <a:pt x="1793" y="294"/>
                </a:cubicBezTo>
                <a:cubicBezTo>
                  <a:pt x="1793" y="292"/>
                  <a:pt x="1793" y="289"/>
                  <a:pt x="1792" y="287"/>
                </a:cubicBezTo>
                <a:cubicBezTo>
                  <a:pt x="1792" y="285"/>
                  <a:pt x="1791" y="282"/>
                  <a:pt x="1791" y="282"/>
                </a:cubicBezTo>
                <a:cubicBezTo>
                  <a:pt x="1791" y="282"/>
                  <a:pt x="1791" y="282"/>
                  <a:pt x="1792" y="281"/>
                </a:cubicBezTo>
                <a:cubicBezTo>
                  <a:pt x="1792" y="280"/>
                  <a:pt x="1795" y="278"/>
                  <a:pt x="1795" y="278"/>
                </a:cubicBezTo>
                <a:cubicBezTo>
                  <a:pt x="1796" y="278"/>
                  <a:pt x="1797" y="277"/>
                  <a:pt x="1797" y="276"/>
                </a:cubicBezTo>
                <a:cubicBezTo>
                  <a:pt x="1797" y="275"/>
                  <a:pt x="1797" y="274"/>
                  <a:pt x="1797" y="274"/>
                </a:cubicBezTo>
                <a:cubicBezTo>
                  <a:pt x="1797" y="270"/>
                  <a:pt x="1796" y="264"/>
                  <a:pt x="1794" y="260"/>
                </a:cubicBezTo>
                <a:cubicBezTo>
                  <a:pt x="1793" y="259"/>
                  <a:pt x="1792" y="257"/>
                  <a:pt x="1791" y="256"/>
                </a:cubicBezTo>
                <a:cubicBezTo>
                  <a:pt x="1791" y="256"/>
                  <a:pt x="1791" y="256"/>
                  <a:pt x="1791" y="256"/>
                </a:cubicBezTo>
                <a:cubicBezTo>
                  <a:pt x="1791" y="255"/>
                  <a:pt x="1792" y="255"/>
                  <a:pt x="1792" y="254"/>
                </a:cubicBezTo>
                <a:cubicBezTo>
                  <a:pt x="1793" y="253"/>
                  <a:pt x="1794" y="251"/>
                  <a:pt x="1794" y="250"/>
                </a:cubicBezTo>
                <a:cubicBezTo>
                  <a:pt x="1794" y="249"/>
                  <a:pt x="1793" y="248"/>
                  <a:pt x="1792" y="247"/>
                </a:cubicBezTo>
                <a:cubicBezTo>
                  <a:pt x="1792" y="246"/>
                  <a:pt x="1792" y="246"/>
                  <a:pt x="1792" y="245"/>
                </a:cubicBezTo>
                <a:cubicBezTo>
                  <a:pt x="1792" y="244"/>
                  <a:pt x="1790" y="242"/>
                  <a:pt x="1788" y="242"/>
                </a:cubicBezTo>
                <a:cubicBezTo>
                  <a:pt x="1787" y="242"/>
                  <a:pt x="1787" y="242"/>
                  <a:pt x="1786" y="242"/>
                </a:cubicBezTo>
                <a:cubicBezTo>
                  <a:pt x="1786" y="242"/>
                  <a:pt x="1784" y="242"/>
                  <a:pt x="1781" y="243"/>
                </a:cubicBezTo>
                <a:cubicBezTo>
                  <a:pt x="1780" y="243"/>
                  <a:pt x="1780" y="243"/>
                  <a:pt x="1779" y="243"/>
                </a:cubicBezTo>
                <a:cubicBezTo>
                  <a:pt x="1777" y="241"/>
                  <a:pt x="1774" y="239"/>
                  <a:pt x="1771" y="239"/>
                </a:cubicBezTo>
                <a:cubicBezTo>
                  <a:pt x="1771" y="239"/>
                  <a:pt x="1770" y="239"/>
                  <a:pt x="1770" y="239"/>
                </a:cubicBezTo>
                <a:cubicBezTo>
                  <a:pt x="1765" y="240"/>
                  <a:pt x="1762" y="242"/>
                  <a:pt x="1760" y="242"/>
                </a:cubicBezTo>
                <a:cubicBezTo>
                  <a:pt x="1760" y="242"/>
                  <a:pt x="1759" y="241"/>
                  <a:pt x="1760" y="241"/>
                </a:cubicBezTo>
                <a:cubicBezTo>
                  <a:pt x="1760" y="240"/>
                  <a:pt x="1760" y="239"/>
                  <a:pt x="1760" y="238"/>
                </a:cubicBezTo>
                <a:cubicBezTo>
                  <a:pt x="1760" y="237"/>
                  <a:pt x="1760" y="237"/>
                  <a:pt x="1759" y="236"/>
                </a:cubicBezTo>
                <a:cubicBezTo>
                  <a:pt x="1759" y="235"/>
                  <a:pt x="1758" y="234"/>
                  <a:pt x="1756" y="234"/>
                </a:cubicBezTo>
                <a:cubicBezTo>
                  <a:pt x="1755" y="234"/>
                  <a:pt x="1754" y="235"/>
                  <a:pt x="1754" y="235"/>
                </a:cubicBezTo>
                <a:cubicBezTo>
                  <a:pt x="1753" y="236"/>
                  <a:pt x="1752" y="237"/>
                  <a:pt x="1751" y="238"/>
                </a:cubicBezTo>
                <a:cubicBezTo>
                  <a:pt x="1751" y="238"/>
                  <a:pt x="1750" y="238"/>
                  <a:pt x="1750" y="238"/>
                </a:cubicBezTo>
                <a:cubicBezTo>
                  <a:pt x="1750" y="238"/>
                  <a:pt x="1750" y="238"/>
                  <a:pt x="1751" y="237"/>
                </a:cubicBezTo>
                <a:cubicBezTo>
                  <a:pt x="1753" y="235"/>
                  <a:pt x="1758" y="232"/>
                  <a:pt x="1763" y="230"/>
                </a:cubicBezTo>
                <a:cubicBezTo>
                  <a:pt x="1767" y="228"/>
                  <a:pt x="1772" y="223"/>
                  <a:pt x="1776" y="219"/>
                </a:cubicBezTo>
                <a:cubicBezTo>
                  <a:pt x="1779" y="217"/>
                  <a:pt x="1781" y="214"/>
                  <a:pt x="1782" y="213"/>
                </a:cubicBezTo>
                <a:cubicBezTo>
                  <a:pt x="1784" y="211"/>
                  <a:pt x="1786" y="210"/>
                  <a:pt x="1786" y="211"/>
                </a:cubicBezTo>
                <a:cubicBezTo>
                  <a:pt x="1786" y="210"/>
                  <a:pt x="1787" y="210"/>
                  <a:pt x="1788" y="210"/>
                </a:cubicBezTo>
                <a:cubicBezTo>
                  <a:pt x="1792" y="210"/>
                  <a:pt x="1800" y="211"/>
                  <a:pt x="1808" y="211"/>
                </a:cubicBezTo>
                <a:cubicBezTo>
                  <a:pt x="1810" y="211"/>
                  <a:pt x="1811" y="211"/>
                  <a:pt x="1813" y="211"/>
                </a:cubicBezTo>
                <a:cubicBezTo>
                  <a:pt x="1822" y="211"/>
                  <a:pt x="1826" y="207"/>
                  <a:pt x="1828" y="207"/>
                </a:cubicBezTo>
                <a:cubicBezTo>
                  <a:pt x="1828" y="207"/>
                  <a:pt x="1828" y="207"/>
                  <a:pt x="1828" y="208"/>
                </a:cubicBezTo>
                <a:cubicBezTo>
                  <a:pt x="1832" y="211"/>
                  <a:pt x="1838" y="214"/>
                  <a:pt x="1844" y="214"/>
                </a:cubicBezTo>
                <a:cubicBezTo>
                  <a:pt x="1844" y="214"/>
                  <a:pt x="1844" y="214"/>
                  <a:pt x="1845" y="214"/>
                </a:cubicBezTo>
                <a:cubicBezTo>
                  <a:pt x="1847" y="214"/>
                  <a:pt x="1848" y="214"/>
                  <a:pt x="1850" y="213"/>
                </a:cubicBezTo>
                <a:cubicBezTo>
                  <a:pt x="1851" y="212"/>
                  <a:pt x="1852" y="210"/>
                  <a:pt x="1855" y="208"/>
                </a:cubicBezTo>
                <a:cubicBezTo>
                  <a:pt x="1862" y="202"/>
                  <a:pt x="1868" y="199"/>
                  <a:pt x="1872" y="194"/>
                </a:cubicBezTo>
                <a:cubicBezTo>
                  <a:pt x="1873" y="192"/>
                  <a:pt x="1878" y="189"/>
                  <a:pt x="1880" y="190"/>
                </a:cubicBezTo>
                <a:cubicBezTo>
                  <a:pt x="1880" y="190"/>
                  <a:pt x="1880" y="190"/>
                  <a:pt x="1880" y="190"/>
                </a:cubicBezTo>
                <a:cubicBezTo>
                  <a:pt x="1880" y="190"/>
                  <a:pt x="1880" y="191"/>
                  <a:pt x="1880" y="192"/>
                </a:cubicBezTo>
                <a:cubicBezTo>
                  <a:pt x="1880" y="194"/>
                  <a:pt x="1880" y="194"/>
                  <a:pt x="1880" y="194"/>
                </a:cubicBezTo>
                <a:cubicBezTo>
                  <a:pt x="1880" y="195"/>
                  <a:pt x="1880" y="196"/>
                  <a:pt x="1881" y="198"/>
                </a:cubicBezTo>
                <a:cubicBezTo>
                  <a:pt x="1881" y="200"/>
                  <a:pt x="1884" y="201"/>
                  <a:pt x="1885" y="201"/>
                </a:cubicBezTo>
                <a:cubicBezTo>
                  <a:pt x="1886" y="201"/>
                  <a:pt x="1886" y="201"/>
                  <a:pt x="1886" y="201"/>
                </a:cubicBezTo>
                <a:cubicBezTo>
                  <a:pt x="1885" y="202"/>
                  <a:pt x="1883" y="203"/>
                  <a:pt x="1883" y="204"/>
                </a:cubicBezTo>
                <a:cubicBezTo>
                  <a:pt x="1881" y="205"/>
                  <a:pt x="1877" y="207"/>
                  <a:pt x="1873" y="208"/>
                </a:cubicBezTo>
                <a:cubicBezTo>
                  <a:pt x="1868" y="210"/>
                  <a:pt x="1864" y="213"/>
                  <a:pt x="1861" y="217"/>
                </a:cubicBezTo>
                <a:cubicBezTo>
                  <a:pt x="1857" y="223"/>
                  <a:pt x="1853" y="226"/>
                  <a:pt x="1853" y="233"/>
                </a:cubicBezTo>
                <a:cubicBezTo>
                  <a:pt x="1853" y="234"/>
                  <a:pt x="1853" y="234"/>
                  <a:pt x="1853" y="235"/>
                </a:cubicBezTo>
                <a:cubicBezTo>
                  <a:pt x="1854" y="242"/>
                  <a:pt x="1859" y="250"/>
                  <a:pt x="1859" y="255"/>
                </a:cubicBezTo>
                <a:cubicBezTo>
                  <a:pt x="1859" y="256"/>
                  <a:pt x="1859" y="257"/>
                  <a:pt x="1859" y="258"/>
                </a:cubicBezTo>
                <a:cubicBezTo>
                  <a:pt x="1854" y="265"/>
                  <a:pt x="1853" y="275"/>
                  <a:pt x="1853" y="275"/>
                </a:cubicBezTo>
                <a:cubicBezTo>
                  <a:pt x="1853" y="276"/>
                  <a:pt x="1854" y="277"/>
                  <a:pt x="1855" y="278"/>
                </a:cubicBezTo>
                <a:cubicBezTo>
                  <a:pt x="1856" y="278"/>
                  <a:pt x="1857" y="278"/>
                  <a:pt x="1858" y="277"/>
                </a:cubicBezTo>
                <a:cubicBezTo>
                  <a:pt x="1858" y="277"/>
                  <a:pt x="1859" y="274"/>
                  <a:pt x="1861" y="271"/>
                </a:cubicBezTo>
                <a:cubicBezTo>
                  <a:pt x="1864" y="268"/>
                  <a:pt x="1867" y="264"/>
                  <a:pt x="1871" y="261"/>
                </a:cubicBezTo>
                <a:cubicBezTo>
                  <a:pt x="1879" y="255"/>
                  <a:pt x="1884" y="246"/>
                  <a:pt x="1887" y="243"/>
                </a:cubicBezTo>
                <a:cubicBezTo>
                  <a:pt x="1888" y="242"/>
                  <a:pt x="1890" y="241"/>
                  <a:pt x="1893" y="240"/>
                </a:cubicBezTo>
                <a:cubicBezTo>
                  <a:pt x="1894" y="239"/>
                  <a:pt x="1895" y="238"/>
                  <a:pt x="1897" y="238"/>
                </a:cubicBezTo>
                <a:cubicBezTo>
                  <a:pt x="1898" y="237"/>
                  <a:pt x="1899" y="235"/>
                  <a:pt x="1899" y="233"/>
                </a:cubicBezTo>
                <a:cubicBezTo>
                  <a:pt x="1899" y="230"/>
                  <a:pt x="1901" y="225"/>
                  <a:pt x="1903" y="220"/>
                </a:cubicBezTo>
                <a:cubicBezTo>
                  <a:pt x="1903" y="219"/>
                  <a:pt x="1903" y="218"/>
                  <a:pt x="1903" y="218"/>
                </a:cubicBezTo>
                <a:cubicBezTo>
                  <a:pt x="1903" y="216"/>
                  <a:pt x="1902" y="215"/>
                  <a:pt x="1902" y="214"/>
                </a:cubicBezTo>
                <a:cubicBezTo>
                  <a:pt x="1902" y="214"/>
                  <a:pt x="1902" y="214"/>
                  <a:pt x="1902" y="214"/>
                </a:cubicBezTo>
                <a:moveTo>
                  <a:pt x="1196" y="165"/>
                </a:moveTo>
                <a:cubicBezTo>
                  <a:pt x="1199" y="165"/>
                  <a:pt x="1203" y="164"/>
                  <a:pt x="1208" y="162"/>
                </a:cubicBezTo>
                <a:cubicBezTo>
                  <a:pt x="1207" y="164"/>
                  <a:pt x="1207" y="166"/>
                  <a:pt x="1207" y="167"/>
                </a:cubicBezTo>
                <a:cubicBezTo>
                  <a:pt x="1207" y="168"/>
                  <a:pt x="1207" y="168"/>
                  <a:pt x="1207" y="169"/>
                </a:cubicBezTo>
                <a:cubicBezTo>
                  <a:pt x="1207" y="169"/>
                  <a:pt x="1207" y="170"/>
                  <a:pt x="1207" y="170"/>
                </a:cubicBezTo>
                <a:cubicBezTo>
                  <a:pt x="1206" y="171"/>
                  <a:pt x="1205" y="171"/>
                  <a:pt x="1204" y="171"/>
                </a:cubicBezTo>
                <a:cubicBezTo>
                  <a:pt x="1204" y="171"/>
                  <a:pt x="1203" y="171"/>
                  <a:pt x="1201" y="170"/>
                </a:cubicBezTo>
                <a:cubicBezTo>
                  <a:pt x="1198" y="168"/>
                  <a:pt x="1197" y="167"/>
                  <a:pt x="1195" y="167"/>
                </a:cubicBezTo>
                <a:cubicBezTo>
                  <a:pt x="1193" y="167"/>
                  <a:pt x="1192" y="168"/>
                  <a:pt x="1192" y="168"/>
                </a:cubicBezTo>
                <a:cubicBezTo>
                  <a:pt x="1191" y="169"/>
                  <a:pt x="1191" y="169"/>
                  <a:pt x="1191" y="169"/>
                </a:cubicBezTo>
                <a:cubicBezTo>
                  <a:pt x="1190" y="170"/>
                  <a:pt x="1187" y="171"/>
                  <a:pt x="1186" y="171"/>
                </a:cubicBezTo>
                <a:cubicBezTo>
                  <a:pt x="1186" y="171"/>
                  <a:pt x="1186" y="171"/>
                  <a:pt x="1186" y="171"/>
                </a:cubicBezTo>
                <a:cubicBezTo>
                  <a:pt x="1186" y="170"/>
                  <a:pt x="1186" y="169"/>
                  <a:pt x="1186" y="169"/>
                </a:cubicBezTo>
                <a:cubicBezTo>
                  <a:pt x="1186" y="168"/>
                  <a:pt x="1186" y="168"/>
                  <a:pt x="1186" y="168"/>
                </a:cubicBezTo>
                <a:cubicBezTo>
                  <a:pt x="1186" y="166"/>
                  <a:pt x="1186" y="165"/>
                  <a:pt x="1185" y="163"/>
                </a:cubicBezTo>
                <a:cubicBezTo>
                  <a:pt x="1188" y="164"/>
                  <a:pt x="1192" y="165"/>
                  <a:pt x="1196" y="165"/>
                </a:cubicBezTo>
                <a:moveTo>
                  <a:pt x="1160" y="195"/>
                </a:moveTo>
                <a:cubicBezTo>
                  <a:pt x="1160" y="194"/>
                  <a:pt x="1161" y="194"/>
                  <a:pt x="1162" y="194"/>
                </a:cubicBezTo>
                <a:cubicBezTo>
                  <a:pt x="1163" y="194"/>
                  <a:pt x="1165" y="195"/>
                  <a:pt x="1166" y="196"/>
                </a:cubicBezTo>
                <a:cubicBezTo>
                  <a:pt x="1167" y="197"/>
                  <a:pt x="1168" y="197"/>
                  <a:pt x="1168" y="198"/>
                </a:cubicBezTo>
                <a:cubicBezTo>
                  <a:pt x="1168" y="198"/>
                  <a:pt x="1169" y="199"/>
                  <a:pt x="1169" y="199"/>
                </a:cubicBezTo>
                <a:cubicBezTo>
                  <a:pt x="1169" y="199"/>
                  <a:pt x="1169" y="199"/>
                  <a:pt x="1169" y="199"/>
                </a:cubicBezTo>
                <a:cubicBezTo>
                  <a:pt x="1168" y="199"/>
                  <a:pt x="1168" y="199"/>
                  <a:pt x="1167" y="199"/>
                </a:cubicBezTo>
                <a:cubicBezTo>
                  <a:pt x="1166" y="199"/>
                  <a:pt x="1164" y="199"/>
                  <a:pt x="1162" y="198"/>
                </a:cubicBezTo>
                <a:cubicBezTo>
                  <a:pt x="1160" y="197"/>
                  <a:pt x="1160" y="196"/>
                  <a:pt x="1160" y="195"/>
                </a:cubicBezTo>
                <a:cubicBezTo>
                  <a:pt x="1160" y="195"/>
                  <a:pt x="1160" y="195"/>
                  <a:pt x="1160" y="195"/>
                </a:cubicBezTo>
                <a:cubicBezTo>
                  <a:pt x="1158" y="194"/>
                  <a:pt x="1158" y="194"/>
                  <a:pt x="1158" y="194"/>
                </a:cubicBezTo>
                <a:lnTo>
                  <a:pt x="1160" y="195"/>
                </a:lnTo>
                <a:close/>
                <a:moveTo>
                  <a:pt x="1147" y="313"/>
                </a:moveTo>
                <a:cubicBezTo>
                  <a:pt x="1150" y="310"/>
                  <a:pt x="1154" y="304"/>
                  <a:pt x="1157" y="298"/>
                </a:cubicBezTo>
                <a:cubicBezTo>
                  <a:pt x="1159" y="294"/>
                  <a:pt x="1160" y="294"/>
                  <a:pt x="1162" y="294"/>
                </a:cubicBezTo>
                <a:cubicBezTo>
                  <a:pt x="1162" y="294"/>
                  <a:pt x="1162" y="294"/>
                  <a:pt x="1163" y="294"/>
                </a:cubicBezTo>
                <a:cubicBezTo>
                  <a:pt x="1163" y="294"/>
                  <a:pt x="1165" y="297"/>
                  <a:pt x="1166" y="299"/>
                </a:cubicBezTo>
                <a:cubicBezTo>
                  <a:pt x="1168" y="302"/>
                  <a:pt x="1169" y="305"/>
                  <a:pt x="1170" y="307"/>
                </a:cubicBezTo>
                <a:cubicBezTo>
                  <a:pt x="1171" y="308"/>
                  <a:pt x="1173" y="309"/>
                  <a:pt x="1174" y="309"/>
                </a:cubicBezTo>
                <a:cubicBezTo>
                  <a:pt x="1176" y="309"/>
                  <a:pt x="1178" y="308"/>
                  <a:pt x="1179" y="307"/>
                </a:cubicBezTo>
                <a:cubicBezTo>
                  <a:pt x="1180" y="307"/>
                  <a:pt x="1181" y="306"/>
                  <a:pt x="1182" y="305"/>
                </a:cubicBezTo>
                <a:cubicBezTo>
                  <a:pt x="1184" y="304"/>
                  <a:pt x="1187" y="300"/>
                  <a:pt x="1188" y="296"/>
                </a:cubicBezTo>
                <a:cubicBezTo>
                  <a:pt x="1188" y="296"/>
                  <a:pt x="1188" y="295"/>
                  <a:pt x="1190" y="295"/>
                </a:cubicBezTo>
                <a:cubicBezTo>
                  <a:pt x="1191" y="294"/>
                  <a:pt x="1192" y="294"/>
                  <a:pt x="1193" y="294"/>
                </a:cubicBezTo>
                <a:cubicBezTo>
                  <a:pt x="1192" y="294"/>
                  <a:pt x="1192" y="295"/>
                  <a:pt x="1192" y="295"/>
                </a:cubicBezTo>
                <a:cubicBezTo>
                  <a:pt x="1191" y="295"/>
                  <a:pt x="1190" y="295"/>
                  <a:pt x="1189" y="296"/>
                </a:cubicBezTo>
                <a:cubicBezTo>
                  <a:pt x="1189" y="296"/>
                  <a:pt x="1188" y="297"/>
                  <a:pt x="1188" y="298"/>
                </a:cubicBezTo>
                <a:cubicBezTo>
                  <a:pt x="1188" y="301"/>
                  <a:pt x="1190" y="302"/>
                  <a:pt x="1191" y="303"/>
                </a:cubicBezTo>
                <a:cubicBezTo>
                  <a:pt x="1192" y="303"/>
                  <a:pt x="1194" y="304"/>
                  <a:pt x="1196" y="305"/>
                </a:cubicBezTo>
                <a:cubicBezTo>
                  <a:pt x="1200" y="307"/>
                  <a:pt x="1206" y="313"/>
                  <a:pt x="1212" y="317"/>
                </a:cubicBezTo>
                <a:cubicBezTo>
                  <a:pt x="1215" y="319"/>
                  <a:pt x="1217" y="323"/>
                  <a:pt x="1217" y="325"/>
                </a:cubicBezTo>
                <a:cubicBezTo>
                  <a:pt x="1217" y="326"/>
                  <a:pt x="1216" y="326"/>
                  <a:pt x="1216" y="326"/>
                </a:cubicBezTo>
                <a:cubicBezTo>
                  <a:pt x="1214" y="327"/>
                  <a:pt x="1205" y="328"/>
                  <a:pt x="1201" y="328"/>
                </a:cubicBezTo>
                <a:cubicBezTo>
                  <a:pt x="1199" y="328"/>
                  <a:pt x="1199" y="328"/>
                  <a:pt x="1198" y="328"/>
                </a:cubicBezTo>
                <a:cubicBezTo>
                  <a:pt x="1195" y="327"/>
                  <a:pt x="1189" y="322"/>
                  <a:pt x="1182" y="321"/>
                </a:cubicBezTo>
                <a:cubicBezTo>
                  <a:pt x="1180" y="320"/>
                  <a:pt x="1178" y="320"/>
                  <a:pt x="1176" y="320"/>
                </a:cubicBezTo>
                <a:cubicBezTo>
                  <a:pt x="1171" y="320"/>
                  <a:pt x="1166" y="321"/>
                  <a:pt x="1164" y="325"/>
                </a:cubicBezTo>
                <a:cubicBezTo>
                  <a:pt x="1163" y="326"/>
                  <a:pt x="1161" y="327"/>
                  <a:pt x="1158" y="327"/>
                </a:cubicBezTo>
                <a:cubicBezTo>
                  <a:pt x="1156" y="327"/>
                  <a:pt x="1153" y="326"/>
                  <a:pt x="1151" y="326"/>
                </a:cubicBezTo>
                <a:cubicBezTo>
                  <a:pt x="1148" y="326"/>
                  <a:pt x="1146" y="328"/>
                  <a:pt x="1145" y="329"/>
                </a:cubicBezTo>
                <a:cubicBezTo>
                  <a:pt x="1145" y="327"/>
                  <a:pt x="1145" y="326"/>
                  <a:pt x="1145" y="324"/>
                </a:cubicBezTo>
                <a:cubicBezTo>
                  <a:pt x="1145" y="323"/>
                  <a:pt x="1145" y="320"/>
                  <a:pt x="1143" y="319"/>
                </a:cubicBezTo>
                <a:cubicBezTo>
                  <a:pt x="1143" y="318"/>
                  <a:pt x="1145" y="314"/>
                  <a:pt x="1147" y="313"/>
                </a:cubicBezTo>
                <a:moveTo>
                  <a:pt x="1106" y="178"/>
                </a:moveTo>
                <a:cubicBezTo>
                  <a:pt x="1109" y="174"/>
                  <a:pt x="1110" y="171"/>
                  <a:pt x="1110" y="168"/>
                </a:cubicBezTo>
                <a:cubicBezTo>
                  <a:pt x="1110" y="167"/>
                  <a:pt x="1110" y="166"/>
                  <a:pt x="1110" y="166"/>
                </a:cubicBezTo>
                <a:cubicBezTo>
                  <a:pt x="1110" y="166"/>
                  <a:pt x="1110" y="166"/>
                  <a:pt x="1111" y="165"/>
                </a:cubicBezTo>
                <a:cubicBezTo>
                  <a:pt x="1114" y="165"/>
                  <a:pt x="1118" y="165"/>
                  <a:pt x="1121" y="165"/>
                </a:cubicBezTo>
                <a:cubicBezTo>
                  <a:pt x="1122" y="165"/>
                  <a:pt x="1123" y="165"/>
                  <a:pt x="1124" y="165"/>
                </a:cubicBezTo>
                <a:cubicBezTo>
                  <a:pt x="1123" y="167"/>
                  <a:pt x="1121" y="169"/>
                  <a:pt x="1118" y="170"/>
                </a:cubicBezTo>
                <a:cubicBezTo>
                  <a:pt x="1115" y="173"/>
                  <a:pt x="1110" y="176"/>
                  <a:pt x="1107" y="177"/>
                </a:cubicBezTo>
                <a:cubicBezTo>
                  <a:pt x="1107" y="178"/>
                  <a:pt x="1106" y="178"/>
                  <a:pt x="1105" y="179"/>
                </a:cubicBezTo>
                <a:cubicBezTo>
                  <a:pt x="1106" y="178"/>
                  <a:pt x="1106" y="178"/>
                  <a:pt x="1106" y="178"/>
                </a:cubicBezTo>
                <a:moveTo>
                  <a:pt x="1042" y="216"/>
                </a:moveTo>
                <a:cubicBezTo>
                  <a:pt x="1041" y="216"/>
                  <a:pt x="1042" y="214"/>
                  <a:pt x="1044" y="212"/>
                </a:cubicBezTo>
                <a:cubicBezTo>
                  <a:pt x="1044" y="212"/>
                  <a:pt x="1044" y="212"/>
                  <a:pt x="1045" y="211"/>
                </a:cubicBezTo>
                <a:cubicBezTo>
                  <a:pt x="1045" y="214"/>
                  <a:pt x="1046" y="216"/>
                  <a:pt x="1047" y="219"/>
                </a:cubicBezTo>
                <a:cubicBezTo>
                  <a:pt x="1048" y="221"/>
                  <a:pt x="1049" y="224"/>
                  <a:pt x="1049" y="225"/>
                </a:cubicBezTo>
                <a:cubicBezTo>
                  <a:pt x="1049" y="225"/>
                  <a:pt x="1049" y="226"/>
                  <a:pt x="1049" y="226"/>
                </a:cubicBezTo>
                <a:cubicBezTo>
                  <a:pt x="1049" y="227"/>
                  <a:pt x="1049" y="228"/>
                  <a:pt x="1049" y="229"/>
                </a:cubicBezTo>
                <a:cubicBezTo>
                  <a:pt x="1049" y="230"/>
                  <a:pt x="1049" y="232"/>
                  <a:pt x="1050" y="233"/>
                </a:cubicBezTo>
                <a:cubicBezTo>
                  <a:pt x="1051" y="234"/>
                  <a:pt x="1052" y="235"/>
                  <a:pt x="1054" y="235"/>
                </a:cubicBezTo>
                <a:cubicBezTo>
                  <a:pt x="1054" y="235"/>
                  <a:pt x="1055" y="235"/>
                  <a:pt x="1055" y="235"/>
                </a:cubicBezTo>
                <a:cubicBezTo>
                  <a:pt x="1059" y="234"/>
                  <a:pt x="1076" y="230"/>
                  <a:pt x="1076" y="230"/>
                </a:cubicBezTo>
                <a:cubicBezTo>
                  <a:pt x="1077" y="230"/>
                  <a:pt x="1077" y="230"/>
                  <a:pt x="1077" y="230"/>
                </a:cubicBezTo>
                <a:cubicBezTo>
                  <a:pt x="1077" y="229"/>
                  <a:pt x="1083" y="227"/>
                  <a:pt x="1083" y="221"/>
                </a:cubicBezTo>
                <a:cubicBezTo>
                  <a:pt x="1083" y="221"/>
                  <a:pt x="1083" y="220"/>
                  <a:pt x="1083" y="220"/>
                </a:cubicBezTo>
                <a:cubicBezTo>
                  <a:pt x="1083" y="219"/>
                  <a:pt x="1083" y="219"/>
                  <a:pt x="1083" y="219"/>
                </a:cubicBezTo>
                <a:cubicBezTo>
                  <a:pt x="1083" y="218"/>
                  <a:pt x="1084" y="216"/>
                  <a:pt x="1086" y="214"/>
                </a:cubicBezTo>
                <a:cubicBezTo>
                  <a:pt x="1087" y="212"/>
                  <a:pt x="1089" y="210"/>
                  <a:pt x="1090" y="209"/>
                </a:cubicBezTo>
                <a:cubicBezTo>
                  <a:pt x="1091" y="208"/>
                  <a:pt x="1094" y="205"/>
                  <a:pt x="1094" y="200"/>
                </a:cubicBezTo>
                <a:cubicBezTo>
                  <a:pt x="1094" y="198"/>
                  <a:pt x="1092" y="195"/>
                  <a:pt x="1089" y="194"/>
                </a:cubicBezTo>
                <a:cubicBezTo>
                  <a:pt x="1087" y="193"/>
                  <a:pt x="1085" y="193"/>
                  <a:pt x="1084" y="192"/>
                </a:cubicBezTo>
                <a:cubicBezTo>
                  <a:pt x="1084" y="192"/>
                  <a:pt x="1084" y="192"/>
                  <a:pt x="1084" y="192"/>
                </a:cubicBezTo>
                <a:cubicBezTo>
                  <a:pt x="1084" y="192"/>
                  <a:pt x="1084" y="192"/>
                  <a:pt x="1084" y="191"/>
                </a:cubicBezTo>
                <a:cubicBezTo>
                  <a:pt x="1084" y="191"/>
                  <a:pt x="1085" y="190"/>
                  <a:pt x="1086" y="189"/>
                </a:cubicBezTo>
                <a:cubicBezTo>
                  <a:pt x="1089" y="186"/>
                  <a:pt x="1090" y="186"/>
                  <a:pt x="1094" y="186"/>
                </a:cubicBezTo>
                <a:cubicBezTo>
                  <a:pt x="1096" y="185"/>
                  <a:pt x="1100" y="184"/>
                  <a:pt x="1103" y="181"/>
                </a:cubicBezTo>
                <a:cubicBezTo>
                  <a:pt x="1102" y="183"/>
                  <a:pt x="1101" y="185"/>
                  <a:pt x="1101" y="187"/>
                </a:cubicBezTo>
                <a:cubicBezTo>
                  <a:pt x="1101" y="190"/>
                  <a:pt x="1102" y="192"/>
                  <a:pt x="1104" y="194"/>
                </a:cubicBezTo>
                <a:cubicBezTo>
                  <a:pt x="1104" y="195"/>
                  <a:pt x="1105" y="198"/>
                  <a:pt x="1106" y="200"/>
                </a:cubicBezTo>
                <a:cubicBezTo>
                  <a:pt x="1107" y="201"/>
                  <a:pt x="1107" y="202"/>
                  <a:pt x="1108" y="203"/>
                </a:cubicBezTo>
                <a:cubicBezTo>
                  <a:pt x="1109" y="205"/>
                  <a:pt x="1111" y="206"/>
                  <a:pt x="1112" y="206"/>
                </a:cubicBezTo>
                <a:cubicBezTo>
                  <a:pt x="1113" y="206"/>
                  <a:pt x="1113" y="205"/>
                  <a:pt x="1114" y="205"/>
                </a:cubicBezTo>
                <a:cubicBezTo>
                  <a:pt x="1119" y="204"/>
                  <a:pt x="1123" y="201"/>
                  <a:pt x="1127" y="201"/>
                </a:cubicBezTo>
                <a:cubicBezTo>
                  <a:pt x="1127" y="201"/>
                  <a:pt x="1127" y="201"/>
                  <a:pt x="1127" y="201"/>
                </a:cubicBezTo>
                <a:cubicBezTo>
                  <a:pt x="1128" y="201"/>
                  <a:pt x="1130" y="201"/>
                  <a:pt x="1131" y="201"/>
                </a:cubicBezTo>
                <a:cubicBezTo>
                  <a:pt x="1135" y="201"/>
                  <a:pt x="1141" y="200"/>
                  <a:pt x="1143" y="200"/>
                </a:cubicBezTo>
                <a:cubicBezTo>
                  <a:pt x="1143" y="201"/>
                  <a:pt x="1144" y="202"/>
                  <a:pt x="1145" y="203"/>
                </a:cubicBezTo>
                <a:cubicBezTo>
                  <a:pt x="1145" y="203"/>
                  <a:pt x="1146" y="204"/>
                  <a:pt x="1146" y="205"/>
                </a:cubicBezTo>
                <a:cubicBezTo>
                  <a:pt x="1143" y="205"/>
                  <a:pt x="1138" y="205"/>
                  <a:pt x="1131" y="206"/>
                </a:cubicBezTo>
                <a:cubicBezTo>
                  <a:pt x="1127" y="206"/>
                  <a:pt x="1122" y="206"/>
                  <a:pt x="1119" y="206"/>
                </a:cubicBezTo>
                <a:cubicBezTo>
                  <a:pt x="1117" y="206"/>
                  <a:pt x="1116" y="207"/>
                  <a:pt x="1115" y="207"/>
                </a:cubicBezTo>
                <a:cubicBezTo>
                  <a:pt x="1114" y="207"/>
                  <a:pt x="1114" y="207"/>
                  <a:pt x="1113" y="208"/>
                </a:cubicBezTo>
                <a:cubicBezTo>
                  <a:pt x="1112" y="208"/>
                  <a:pt x="1111" y="209"/>
                  <a:pt x="1111" y="210"/>
                </a:cubicBezTo>
                <a:cubicBezTo>
                  <a:pt x="1111" y="212"/>
                  <a:pt x="1112" y="212"/>
                  <a:pt x="1112" y="213"/>
                </a:cubicBezTo>
                <a:cubicBezTo>
                  <a:pt x="1114" y="214"/>
                  <a:pt x="1115" y="215"/>
                  <a:pt x="1117" y="216"/>
                </a:cubicBezTo>
                <a:cubicBezTo>
                  <a:pt x="1118" y="216"/>
                  <a:pt x="1118" y="217"/>
                  <a:pt x="1119" y="217"/>
                </a:cubicBezTo>
                <a:cubicBezTo>
                  <a:pt x="1118" y="217"/>
                  <a:pt x="1118" y="217"/>
                  <a:pt x="1118" y="217"/>
                </a:cubicBezTo>
                <a:cubicBezTo>
                  <a:pt x="1116" y="218"/>
                  <a:pt x="1113" y="216"/>
                  <a:pt x="1109" y="215"/>
                </a:cubicBezTo>
                <a:cubicBezTo>
                  <a:pt x="1109" y="215"/>
                  <a:pt x="1108" y="215"/>
                  <a:pt x="1108" y="215"/>
                </a:cubicBezTo>
                <a:cubicBezTo>
                  <a:pt x="1104" y="215"/>
                  <a:pt x="1102" y="218"/>
                  <a:pt x="1100" y="221"/>
                </a:cubicBezTo>
                <a:cubicBezTo>
                  <a:pt x="1099" y="224"/>
                  <a:pt x="1098" y="227"/>
                  <a:pt x="1097" y="229"/>
                </a:cubicBezTo>
                <a:cubicBezTo>
                  <a:pt x="1097" y="230"/>
                  <a:pt x="1097" y="231"/>
                  <a:pt x="1097" y="233"/>
                </a:cubicBezTo>
                <a:cubicBezTo>
                  <a:pt x="1097" y="234"/>
                  <a:pt x="1097" y="236"/>
                  <a:pt x="1097" y="237"/>
                </a:cubicBezTo>
                <a:cubicBezTo>
                  <a:pt x="1097" y="237"/>
                  <a:pt x="1097" y="237"/>
                  <a:pt x="1097" y="237"/>
                </a:cubicBezTo>
                <a:cubicBezTo>
                  <a:pt x="1096" y="237"/>
                  <a:pt x="1096" y="237"/>
                  <a:pt x="1096" y="237"/>
                </a:cubicBezTo>
                <a:cubicBezTo>
                  <a:pt x="1091" y="235"/>
                  <a:pt x="1087" y="234"/>
                  <a:pt x="1084" y="234"/>
                </a:cubicBezTo>
                <a:cubicBezTo>
                  <a:pt x="1082" y="234"/>
                  <a:pt x="1081" y="235"/>
                  <a:pt x="1079" y="236"/>
                </a:cubicBezTo>
                <a:cubicBezTo>
                  <a:pt x="1078" y="236"/>
                  <a:pt x="1072" y="239"/>
                  <a:pt x="1067" y="240"/>
                </a:cubicBezTo>
                <a:cubicBezTo>
                  <a:pt x="1067" y="241"/>
                  <a:pt x="1066" y="241"/>
                  <a:pt x="1066" y="241"/>
                </a:cubicBezTo>
                <a:cubicBezTo>
                  <a:pt x="1066" y="240"/>
                  <a:pt x="1064" y="237"/>
                  <a:pt x="1060" y="237"/>
                </a:cubicBezTo>
                <a:cubicBezTo>
                  <a:pt x="1059" y="237"/>
                  <a:pt x="1059" y="237"/>
                  <a:pt x="1059" y="237"/>
                </a:cubicBezTo>
                <a:cubicBezTo>
                  <a:pt x="1053" y="237"/>
                  <a:pt x="1053" y="237"/>
                  <a:pt x="1053" y="237"/>
                </a:cubicBezTo>
                <a:cubicBezTo>
                  <a:pt x="1052" y="238"/>
                  <a:pt x="1052" y="238"/>
                  <a:pt x="1052" y="238"/>
                </a:cubicBezTo>
                <a:cubicBezTo>
                  <a:pt x="1050" y="238"/>
                  <a:pt x="1050" y="238"/>
                  <a:pt x="1050" y="238"/>
                </a:cubicBezTo>
                <a:cubicBezTo>
                  <a:pt x="1049" y="237"/>
                  <a:pt x="1047" y="235"/>
                  <a:pt x="1047" y="233"/>
                </a:cubicBezTo>
                <a:cubicBezTo>
                  <a:pt x="1047" y="233"/>
                  <a:pt x="1047" y="232"/>
                  <a:pt x="1047" y="232"/>
                </a:cubicBezTo>
                <a:cubicBezTo>
                  <a:pt x="1047" y="230"/>
                  <a:pt x="1048" y="227"/>
                  <a:pt x="1048" y="225"/>
                </a:cubicBezTo>
                <a:cubicBezTo>
                  <a:pt x="1048" y="223"/>
                  <a:pt x="1047" y="221"/>
                  <a:pt x="1045" y="220"/>
                </a:cubicBezTo>
                <a:cubicBezTo>
                  <a:pt x="1044" y="220"/>
                  <a:pt x="1043" y="219"/>
                  <a:pt x="1042" y="219"/>
                </a:cubicBezTo>
                <a:cubicBezTo>
                  <a:pt x="1041" y="219"/>
                  <a:pt x="1039" y="220"/>
                  <a:pt x="1038" y="220"/>
                </a:cubicBezTo>
                <a:cubicBezTo>
                  <a:pt x="1039" y="219"/>
                  <a:pt x="1041" y="218"/>
                  <a:pt x="1042" y="216"/>
                </a:cubicBezTo>
                <a:moveTo>
                  <a:pt x="1090" y="333"/>
                </a:moveTo>
                <a:cubicBezTo>
                  <a:pt x="1090" y="332"/>
                  <a:pt x="1081" y="325"/>
                  <a:pt x="1077" y="323"/>
                </a:cubicBezTo>
                <a:cubicBezTo>
                  <a:pt x="1074" y="322"/>
                  <a:pt x="1068" y="318"/>
                  <a:pt x="1066" y="314"/>
                </a:cubicBezTo>
                <a:cubicBezTo>
                  <a:pt x="1064" y="310"/>
                  <a:pt x="1061" y="308"/>
                  <a:pt x="1060" y="307"/>
                </a:cubicBezTo>
                <a:cubicBezTo>
                  <a:pt x="1058" y="305"/>
                  <a:pt x="1057" y="304"/>
                  <a:pt x="1057" y="303"/>
                </a:cubicBezTo>
                <a:cubicBezTo>
                  <a:pt x="1057" y="303"/>
                  <a:pt x="1057" y="302"/>
                  <a:pt x="1057" y="302"/>
                </a:cubicBezTo>
                <a:cubicBezTo>
                  <a:pt x="1057" y="302"/>
                  <a:pt x="1057" y="302"/>
                  <a:pt x="1057" y="302"/>
                </a:cubicBezTo>
                <a:cubicBezTo>
                  <a:pt x="1057" y="302"/>
                  <a:pt x="1057" y="302"/>
                  <a:pt x="1057" y="302"/>
                </a:cubicBezTo>
                <a:cubicBezTo>
                  <a:pt x="1058" y="302"/>
                  <a:pt x="1061" y="304"/>
                  <a:pt x="1063" y="306"/>
                </a:cubicBezTo>
                <a:cubicBezTo>
                  <a:pt x="1068" y="311"/>
                  <a:pt x="1077" y="317"/>
                  <a:pt x="1080" y="321"/>
                </a:cubicBezTo>
                <a:cubicBezTo>
                  <a:pt x="1084" y="325"/>
                  <a:pt x="1089" y="327"/>
                  <a:pt x="1089" y="331"/>
                </a:cubicBezTo>
                <a:cubicBezTo>
                  <a:pt x="1090" y="331"/>
                  <a:pt x="1090" y="332"/>
                  <a:pt x="1090" y="333"/>
                </a:cubicBezTo>
                <a:moveTo>
                  <a:pt x="992" y="267"/>
                </a:moveTo>
                <a:cubicBezTo>
                  <a:pt x="992" y="267"/>
                  <a:pt x="992" y="267"/>
                  <a:pt x="992" y="267"/>
                </a:cubicBezTo>
                <a:cubicBezTo>
                  <a:pt x="992" y="268"/>
                  <a:pt x="992" y="268"/>
                  <a:pt x="991" y="268"/>
                </a:cubicBezTo>
                <a:cubicBezTo>
                  <a:pt x="990" y="268"/>
                  <a:pt x="990" y="268"/>
                  <a:pt x="990" y="268"/>
                </a:cubicBezTo>
                <a:cubicBezTo>
                  <a:pt x="991" y="268"/>
                  <a:pt x="992" y="267"/>
                  <a:pt x="992" y="267"/>
                </a:cubicBezTo>
                <a:moveTo>
                  <a:pt x="1171" y="615"/>
                </a:moveTo>
                <a:cubicBezTo>
                  <a:pt x="1170" y="617"/>
                  <a:pt x="1169" y="618"/>
                  <a:pt x="1168" y="619"/>
                </a:cubicBezTo>
                <a:cubicBezTo>
                  <a:pt x="1168" y="619"/>
                  <a:pt x="1168" y="619"/>
                  <a:pt x="1167" y="620"/>
                </a:cubicBezTo>
                <a:cubicBezTo>
                  <a:pt x="1167" y="620"/>
                  <a:pt x="1167" y="620"/>
                  <a:pt x="1167" y="620"/>
                </a:cubicBezTo>
                <a:cubicBezTo>
                  <a:pt x="1167" y="619"/>
                  <a:pt x="1167" y="619"/>
                  <a:pt x="1167" y="618"/>
                </a:cubicBezTo>
                <a:cubicBezTo>
                  <a:pt x="1166" y="617"/>
                  <a:pt x="1166" y="616"/>
                  <a:pt x="1166" y="614"/>
                </a:cubicBezTo>
                <a:cubicBezTo>
                  <a:pt x="1166" y="611"/>
                  <a:pt x="1167" y="607"/>
                  <a:pt x="1167" y="606"/>
                </a:cubicBezTo>
                <a:cubicBezTo>
                  <a:pt x="1167" y="606"/>
                  <a:pt x="1167" y="606"/>
                  <a:pt x="1168" y="606"/>
                </a:cubicBezTo>
                <a:cubicBezTo>
                  <a:pt x="1168" y="605"/>
                  <a:pt x="1170" y="605"/>
                  <a:pt x="1172" y="605"/>
                </a:cubicBezTo>
                <a:cubicBezTo>
                  <a:pt x="1172" y="605"/>
                  <a:pt x="1172" y="605"/>
                  <a:pt x="1172" y="605"/>
                </a:cubicBezTo>
                <a:cubicBezTo>
                  <a:pt x="1173" y="605"/>
                  <a:pt x="1173" y="605"/>
                  <a:pt x="1174" y="605"/>
                </a:cubicBezTo>
                <a:cubicBezTo>
                  <a:pt x="1174" y="605"/>
                  <a:pt x="1174" y="605"/>
                  <a:pt x="1174" y="605"/>
                </a:cubicBezTo>
                <a:cubicBezTo>
                  <a:pt x="1174" y="605"/>
                  <a:pt x="1174" y="606"/>
                  <a:pt x="1174" y="606"/>
                </a:cubicBezTo>
                <a:cubicBezTo>
                  <a:pt x="1174" y="608"/>
                  <a:pt x="1173" y="612"/>
                  <a:pt x="1171" y="615"/>
                </a:cubicBezTo>
                <a:moveTo>
                  <a:pt x="1173" y="394"/>
                </a:moveTo>
                <a:cubicBezTo>
                  <a:pt x="1173" y="395"/>
                  <a:pt x="1173" y="395"/>
                  <a:pt x="1173" y="395"/>
                </a:cubicBezTo>
                <a:cubicBezTo>
                  <a:pt x="1173" y="395"/>
                  <a:pt x="1172" y="395"/>
                  <a:pt x="1171" y="395"/>
                </a:cubicBezTo>
                <a:cubicBezTo>
                  <a:pt x="1170" y="395"/>
                  <a:pt x="1168" y="395"/>
                  <a:pt x="1167" y="395"/>
                </a:cubicBezTo>
                <a:cubicBezTo>
                  <a:pt x="1165" y="393"/>
                  <a:pt x="1163" y="391"/>
                  <a:pt x="1160" y="391"/>
                </a:cubicBezTo>
                <a:cubicBezTo>
                  <a:pt x="1160" y="391"/>
                  <a:pt x="1159" y="391"/>
                  <a:pt x="1158" y="392"/>
                </a:cubicBezTo>
                <a:cubicBezTo>
                  <a:pt x="1156" y="392"/>
                  <a:pt x="1152" y="393"/>
                  <a:pt x="1148" y="394"/>
                </a:cubicBezTo>
                <a:cubicBezTo>
                  <a:pt x="1148" y="394"/>
                  <a:pt x="1148" y="394"/>
                  <a:pt x="1148" y="393"/>
                </a:cubicBezTo>
                <a:cubicBezTo>
                  <a:pt x="1148" y="393"/>
                  <a:pt x="1148" y="392"/>
                  <a:pt x="1148" y="391"/>
                </a:cubicBezTo>
                <a:cubicBezTo>
                  <a:pt x="1146" y="390"/>
                  <a:pt x="1145" y="389"/>
                  <a:pt x="1143" y="389"/>
                </a:cubicBezTo>
                <a:cubicBezTo>
                  <a:pt x="1141" y="388"/>
                  <a:pt x="1139" y="388"/>
                  <a:pt x="1136" y="388"/>
                </a:cubicBezTo>
                <a:cubicBezTo>
                  <a:pt x="1133" y="388"/>
                  <a:pt x="1129" y="389"/>
                  <a:pt x="1126" y="389"/>
                </a:cubicBezTo>
                <a:cubicBezTo>
                  <a:pt x="1121" y="389"/>
                  <a:pt x="1116" y="384"/>
                  <a:pt x="1111" y="383"/>
                </a:cubicBezTo>
                <a:cubicBezTo>
                  <a:pt x="1110" y="383"/>
                  <a:pt x="1109" y="383"/>
                  <a:pt x="1109" y="383"/>
                </a:cubicBezTo>
                <a:cubicBezTo>
                  <a:pt x="1105" y="383"/>
                  <a:pt x="1103" y="385"/>
                  <a:pt x="1100" y="387"/>
                </a:cubicBezTo>
                <a:cubicBezTo>
                  <a:pt x="1097" y="390"/>
                  <a:pt x="1095" y="393"/>
                  <a:pt x="1092" y="395"/>
                </a:cubicBezTo>
                <a:cubicBezTo>
                  <a:pt x="1091" y="397"/>
                  <a:pt x="1090" y="397"/>
                  <a:pt x="1089" y="397"/>
                </a:cubicBezTo>
                <a:cubicBezTo>
                  <a:pt x="1088" y="398"/>
                  <a:pt x="1085" y="396"/>
                  <a:pt x="1082" y="396"/>
                </a:cubicBezTo>
                <a:cubicBezTo>
                  <a:pt x="1081" y="396"/>
                  <a:pt x="1078" y="395"/>
                  <a:pt x="1076" y="393"/>
                </a:cubicBezTo>
                <a:cubicBezTo>
                  <a:pt x="1073" y="391"/>
                  <a:pt x="1071" y="389"/>
                  <a:pt x="1071" y="389"/>
                </a:cubicBezTo>
                <a:cubicBezTo>
                  <a:pt x="1071" y="389"/>
                  <a:pt x="1071" y="389"/>
                  <a:pt x="1071" y="389"/>
                </a:cubicBezTo>
                <a:cubicBezTo>
                  <a:pt x="1071" y="389"/>
                  <a:pt x="1068" y="388"/>
                  <a:pt x="1066" y="387"/>
                </a:cubicBezTo>
                <a:cubicBezTo>
                  <a:pt x="1063" y="386"/>
                  <a:pt x="1061" y="385"/>
                  <a:pt x="1058" y="385"/>
                </a:cubicBezTo>
                <a:cubicBezTo>
                  <a:pt x="1058" y="385"/>
                  <a:pt x="1057" y="384"/>
                  <a:pt x="1056" y="384"/>
                </a:cubicBezTo>
                <a:cubicBezTo>
                  <a:pt x="1055" y="383"/>
                  <a:pt x="1053" y="381"/>
                  <a:pt x="1051" y="380"/>
                </a:cubicBezTo>
                <a:cubicBezTo>
                  <a:pt x="1051" y="379"/>
                  <a:pt x="1050" y="379"/>
                  <a:pt x="1049" y="378"/>
                </a:cubicBezTo>
                <a:cubicBezTo>
                  <a:pt x="1048" y="378"/>
                  <a:pt x="1048" y="377"/>
                  <a:pt x="1046" y="377"/>
                </a:cubicBezTo>
                <a:cubicBezTo>
                  <a:pt x="1046" y="377"/>
                  <a:pt x="1045" y="377"/>
                  <a:pt x="1045" y="376"/>
                </a:cubicBezTo>
                <a:cubicBezTo>
                  <a:pt x="1044" y="375"/>
                  <a:pt x="1044" y="375"/>
                  <a:pt x="1044" y="375"/>
                </a:cubicBezTo>
                <a:cubicBezTo>
                  <a:pt x="1044" y="375"/>
                  <a:pt x="1044" y="374"/>
                  <a:pt x="1044" y="374"/>
                </a:cubicBezTo>
                <a:cubicBezTo>
                  <a:pt x="1045" y="374"/>
                  <a:pt x="1046" y="374"/>
                  <a:pt x="1047" y="374"/>
                </a:cubicBezTo>
                <a:cubicBezTo>
                  <a:pt x="1048" y="374"/>
                  <a:pt x="1049" y="374"/>
                  <a:pt x="1050" y="373"/>
                </a:cubicBezTo>
                <a:cubicBezTo>
                  <a:pt x="1051" y="372"/>
                  <a:pt x="1051" y="370"/>
                  <a:pt x="1051" y="369"/>
                </a:cubicBezTo>
                <a:cubicBezTo>
                  <a:pt x="1051" y="367"/>
                  <a:pt x="1050" y="365"/>
                  <a:pt x="1049" y="361"/>
                </a:cubicBezTo>
                <a:cubicBezTo>
                  <a:pt x="1047" y="353"/>
                  <a:pt x="1041" y="350"/>
                  <a:pt x="1037" y="350"/>
                </a:cubicBezTo>
                <a:cubicBezTo>
                  <a:pt x="1034" y="350"/>
                  <a:pt x="1031" y="351"/>
                  <a:pt x="1030" y="352"/>
                </a:cubicBezTo>
                <a:cubicBezTo>
                  <a:pt x="1030" y="352"/>
                  <a:pt x="1030" y="352"/>
                  <a:pt x="1029" y="352"/>
                </a:cubicBezTo>
                <a:cubicBezTo>
                  <a:pt x="1027" y="353"/>
                  <a:pt x="1019" y="353"/>
                  <a:pt x="1012" y="353"/>
                </a:cubicBezTo>
                <a:cubicBezTo>
                  <a:pt x="1007" y="353"/>
                  <a:pt x="1003" y="353"/>
                  <a:pt x="1002" y="353"/>
                </a:cubicBezTo>
                <a:cubicBezTo>
                  <a:pt x="1000" y="353"/>
                  <a:pt x="1000" y="353"/>
                  <a:pt x="998" y="354"/>
                </a:cubicBezTo>
                <a:cubicBezTo>
                  <a:pt x="993" y="356"/>
                  <a:pt x="984" y="359"/>
                  <a:pt x="981" y="361"/>
                </a:cubicBezTo>
                <a:cubicBezTo>
                  <a:pt x="977" y="363"/>
                  <a:pt x="970" y="366"/>
                  <a:pt x="967" y="367"/>
                </a:cubicBezTo>
                <a:cubicBezTo>
                  <a:pt x="967" y="367"/>
                  <a:pt x="967" y="367"/>
                  <a:pt x="967" y="367"/>
                </a:cubicBezTo>
                <a:cubicBezTo>
                  <a:pt x="965" y="367"/>
                  <a:pt x="961" y="366"/>
                  <a:pt x="957" y="366"/>
                </a:cubicBezTo>
                <a:cubicBezTo>
                  <a:pt x="958" y="365"/>
                  <a:pt x="958" y="364"/>
                  <a:pt x="959" y="363"/>
                </a:cubicBezTo>
                <a:cubicBezTo>
                  <a:pt x="959" y="363"/>
                  <a:pt x="959" y="362"/>
                  <a:pt x="960" y="362"/>
                </a:cubicBezTo>
                <a:cubicBezTo>
                  <a:pt x="961" y="362"/>
                  <a:pt x="962" y="362"/>
                  <a:pt x="963" y="362"/>
                </a:cubicBezTo>
                <a:cubicBezTo>
                  <a:pt x="966" y="362"/>
                  <a:pt x="970" y="361"/>
                  <a:pt x="973" y="361"/>
                </a:cubicBezTo>
                <a:cubicBezTo>
                  <a:pt x="976" y="360"/>
                  <a:pt x="978" y="358"/>
                  <a:pt x="980" y="356"/>
                </a:cubicBezTo>
                <a:cubicBezTo>
                  <a:pt x="981" y="354"/>
                  <a:pt x="983" y="352"/>
                  <a:pt x="985" y="351"/>
                </a:cubicBezTo>
                <a:cubicBezTo>
                  <a:pt x="986" y="350"/>
                  <a:pt x="986" y="350"/>
                  <a:pt x="987" y="349"/>
                </a:cubicBezTo>
                <a:cubicBezTo>
                  <a:pt x="988" y="348"/>
                  <a:pt x="988" y="348"/>
                  <a:pt x="988" y="346"/>
                </a:cubicBezTo>
                <a:cubicBezTo>
                  <a:pt x="988" y="345"/>
                  <a:pt x="988" y="344"/>
                  <a:pt x="987" y="343"/>
                </a:cubicBezTo>
                <a:cubicBezTo>
                  <a:pt x="987" y="343"/>
                  <a:pt x="986" y="342"/>
                  <a:pt x="986" y="342"/>
                </a:cubicBezTo>
                <a:cubicBezTo>
                  <a:pt x="986" y="342"/>
                  <a:pt x="986" y="342"/>
                  <a:pt x="986" y="342"/>
                </a:cubicBezTo>
                <a:cubicBezTo>
                  <a:pt x="986" y="341"/>
                  <a:pt x="987" y="340"/>
                  <a:pt x="988" y="338"/>
                </a:cubicBezTo>
                <a:cubicBezTo>
                  <a:pt x="990" y="337"/>
                  <a:pt x="992" y="335"/>
                  <a:pt x="993" y="333"/>
                </a:cubicBezTo>
                <a:cubicBezTo>
                  <a:pt x="994" y="332"/>
                  <a:pt x="996" y="332"/>
                  <a:pt x="998" y="331"/>
                </a:cubicBezTo>
                <a:cubicBezTo>
                  <a:pt x="999" y="331"/>
                  <a:pt x="1000" y="331"/>
                  <a:pt x="1002" y="331"/>
                </a:cubicBezTo>
                <a:cubicBezTo>
                  <a:pt x="1003" y="330"/>
                  <a:pt x="1004" y="329"/>
                  <a:pt x="1005" y="327"/>
                </a:cubicBezTo>
                <a:cubicBezTo>
                  <a:pt x="1006" y="324"/>
                  <a:pt x="1006" y="321"/>
                  <a:pt x="1007" y="319"/>
                </a:cubicBezTo>
                <a:cubicBezTo>
                  <a:pt x="1007" y="318"/>
                  <a:pt x="1007" y="317"/>
                  <a:pt x="1008" y="317"/>
                </a:cubicBezTo>
                <a:cubicBezTo>
                  <a:pt x="1008" y="317"/>
                  <a:pt x="1008" y="317"/>
                  <a:pt x="1008" y="317"/>
                </a:cubicBezTo>
                <a:cubicBezTo>
                  <a:pt x="1011" y="317"/>
                  <a:pt x="1016" y="320"/>
                  <a:pt x="1020" y="320"/>
                </a:cubicBezTo>
                <a:cubicBezTo>
                  <a:pt x="1024" y="320"/>
                  <a:pt x="1026" y="318"/>
                  <a:pt x="1029" y="316"/>
                </a:cubicBezTo>
                <a:cubicBezTo>
                  <a:pt x="1031" y="315"/>
                  <a:pt x="1034" y="313"/>
                  <a:pt x="1034" y="312"/>
                </a:cubicBezTo>
                <a:cubicBezTo>
                  <a:pt x="1034" y="312"/>
                  <a:pt x="1034" y="312"/>
                  <a:pt x="1034" y="312"/>
                </a:cubicBezTo>
                <a:cubicBezTo>
                  <a:pt x="1034" y="312"/>
                  <a:pt x="1034" y="312"/>
                  <a:pt x="1034" y="312"/>
                </a:cubicBezTo>
                <a:cubicBezTo>
                  <a:pt x="1034" y="312"/>
                  <a:pt x="1035" y="312"/>
                  <a:pt x="1035" y="312"/>
                </a:cubicBezTo>
                <a:cubicBezTo>
                  <a:pt x="1036" y="312"/>
                  <a:pt x="1038" y="312"/>
                  <a:pt x="1039" y="313"/>
                </a:cubicBezTo>
                <a:cubicBezTo>
                  <a:pt x="1040" y="314"/>
                  <a:pt x="1040" y="314"/>
                  <a:pt x="1040" y="315"/>
                </a:cubicBezTo>
                <a:cubicBezTo>
                  <a:pt x="1041" y="319"/>
                  <a:pt x="1044" y="322"/>
                  <a:pt x="1046" y="324"/>
                </a:cubicBezTo>
                <a:cubicBezTo>
                  <a:pt x="1049" y="327"/>
                  <a:pt x="1051" y="329"/>
                  <a:pt x="1053" y="329"/>
                </a:cubicBezTo>
                <a:cubicBezTo>
                  <a:pt x="1054" y="330"/>
                  <a:pt x="1057" y="332"/>
                  <a:pt x="1061" y="333"/>
                </a:cubicBezTo>
                <a:cubicBezTo>
                  <a:pt x="1063" y="334"/>
                  <a:pt x="1064" y="335"/>
                  <a:pt x="1066" y="335"/>
                </a:cubicBezTo>
                <a:cubicBezTo>
                  <a:pt x="1067" y="336"/>
                  <a:pt x="1068" y="336"/>
                  <a:pt x="1068" y="336"/>
                </a:cubicBezTo>
                <a:cubicBezTo>
                  <a:pt x="1070" y="337"/>
                  <a:pt x="1072" y="343"/>
                  <a:pt x="1073" y="347"/>
                </a:cubicBezTo>
                <a:cubicBezTo>
                  <a:pt x="1074" y="349"/>
                  <a:pt x="1075" y="352"/>
                  <a:pt x="1078" y="352"/>
                </a:cubicBezTo>
                <a:cubicBezTo>
                  <a:pt x="1081" y="352"/>
                  <a:pt x="1083" y="349"/>
                  <a:pt x="1083" y="347"/>
                </a:cubicBezTo>
                <a:cubicBezTo>
                  <a:pt x="1083" y="346"/>
                  <a:pt x="1083" y="346"/>
                  <a:pt x="1083" y="346"/>
                </a:cubicBezTo>
                <a:cubicBezTo>
                  <a:pt x="1083" y="343"/>
                  <a:pt x="1082" y="340"/>
                  <a:pt x="1082" y="338"/>
                </a:cubicBezTo>
                <a:cubicBezTo>
                  <a:pt x="1082" y="338"/>
                  <a:pt x="1083" y="338"/>
                  <a:pt x="1083" y="338"/>
                </a:cubicBezTo>
                <a:cubicBezTo>
                  <a:pt x="1086" y="338"/>
                  <a:pt x="1089" y="337"/>
                  <a:pt x="1090" y="337"/>
                </a:cubicBezTo>
                <a:cubicBezTo>
                  <a:pt x="1090" y="337"/>
                  <a:pt x="1091" y="336"/>
                  <a:pt x="1091" y="335"/>
                </a:cubicBezTo>
                <a:cubicBezTo>
                  <a:pt x="1091" y="335"/>
                  <a:pt x="1091" y="335"/>
                  <a:pt x="1091" y="335"/>
                </a:cubicBezTo>
                <a:cubicBezTo>
                  <a:pt x="1093" y="339"/>
                  <a:pt x="1096" y="343"/>
                  <a:pt x="1097" y="345"/>
                </a:cubicBezTo>
                <a:cubicBezTo>
                  <a:pt x="1097" y="345"/>
                  <a:pt x="1099" y="349"/>
                  <a:pt x="1100" y="353"/>
                </a:cubicBezTo>
                <a:cubicBezTo>
                  <a:pt x="1102" y="357"/>
                  <a:pt x="1104" y="360"/>
                  <a:pt x="1104" y="362"/>
                </a:cubicBezTo>
                <a:cubicBezTo>
                  <a:pt x="1105" y="364"/>
                  <a:pt x="1107" y="365"/>
                  <a:pt x="1108" y="364"/>
                </a:cubicBezTo>
                <a:cubicBezTo>
                  <a:pt x="1112" y="364"/>
                  <a:pt x="1115" y="362"/>
                  <a:pt x="1117" y="360"/>
                </a:cubicBezTo>
                <a:cubicBezTo>
                  <a:pt x="1118" y="359"/>
                  <a:pt x="1119" y="358"/>
                  <a:pt x="1121" y="357"/>
                </a:cubicBezTo>
                <a:cubicBezTo>
                  <a:pt x="1123" y="356"/>
                  <a:pt x="1125" y="353"/>
                  <a:pt x="1125" y="350"/>
                </a:cubicBezTo>
                <a:cubicBezTo>
                  <a:pt x="1125" y="350"/>
                  <a:pt x="1125" y="350"/>
                  <a:pt x="1125" y="350"/>
                </a:cubicBezTo>
                <a:cubicBezTo>
                  <a:pt x="1125" y="346"/>
                  <a:pt x="1123" y="344"/>
                  <a:pt x="1121" y="342"/>
                </a:cubicBezTo>
                <a:cubicBezTo>
                  <a:pt x="1120" y="341"/>
                  <a:pt x="1119" y="340"/>
                  <a:pt x="1118" y="340"/>
                </a:cubicBezTo>
                <a:cubicBezTo>
                  <a:pt x="1118" y="340"/>
                  <a:pt x="1119" y="339"/>
                  <a:pt x="1119" y="339"/>
                </a:cubicBezTo>
                <a:cubicBezTo>
                  <a:pt x="1121" y="338"/>
                  <a:pt x="1122" y="338"/>
                  <a:pt x="1124" y="336"/>
                </a:cubicBezTo>
                <a:cubicBezTo>
                  <a:pt x="1125" y="335"/>
                  <a:pt x="1128" y="333"/>
                  <a:pt x="1128" y="333"/>
                </a:cubicBezTo>
                <a:cubicBezTo>
                  <a:pt x="1128" y="333"/>
                  <a:pt x="1128" y="333"/>
                  <a:pt x="1128" y="333"/>
                </a:cubicBezTo>
                <a:cubicBezTo>
                  <a:pt x="1129" y="334"/>
                  <a:pt x="1129" y="338"/>
                  <a:pt x="1129" y="342"/>
                </a:cubicBezTo>
                <a:cubicBezTo>
                  <a:pt x="1129" y="344"/>
                  <a:pt x="1129" y="346"/>
                  <a:pt x="1129" y="348"/>
                </a:cubicBezTo>
                <a:cubicBezTo>
                  <a:pt x="1130" y="350"/>
                  <a:pt x="1130" y="351"/>
                  <a:pt x="1130" y="352"/>
                </a:cubicBezTo>
                <a:cubicBezTo>
                  <a:pt x="1131" y="354"/>
                  <a:pt x="1132" y="354"/>
                  <a:pt x="1133" y="355"/>
                </a:cubicBezTo>
                <a:cubicBezTo>
                  <a:pt x="1135" y="356"/>
                  <a:pt x="1137" y="357"/>
                  <a:pt x="1139" y="359"/>
                </a:cubicBezTo>
                <a:cubicBezTo>
                  <a:pt x="1141" y="360"/>
                  <a:pt x="1143" y="361"/>
                  <a:pt x="1143" y="361"/>
                </a:cubicBezTo>
                <a:cubicBezTo>
                  <a:pt x="1145" y="364"/>
                  <a:pt x="1150" y="365"/>
                  <a:pt x="1153" y="365"/>
                </a:cubicBezTo>
                <a:cubicBezTo>
                  <a:pt x="1155" y="365"/>
                  <a:pt x="1156" y="365"/>
                  <a:pt x="1158" y="364"/>
                </a:cubicBezTo>
                <a:cubicBezTo>
                  <a:pt x="1158" y="364"/>
                  <a:pt x="1158" y="364"/>
                  <a:pt x="1158" y="364"/>
                </a:cubicBezTo>
                <a:cubicBezTo>
                  <a:pt x="1160" y="364"/>
                  <a:pt x="1165" y="366"/>
                  <a:pt x="1166" y="366"/>
                </a:cubicBezTo>
                <a:cubicBezTo>
                  <a:pt x="1167" y="366"/>
                  <a:pt x="1168" y="366"/>
                  <a:pt x="1168" y="366"/>
                </a:cubicBezTo>
                <a:cubicBezTo>
                  <a:pt x="1171" y="366"/>
                  <a:pt x="1176" y="365"/>
                  <a:pt x="1179" y="364"/>
                </a:cubicBezTo>
                <a:cubicBezTo>
                  <a:pt x="1181" y="363"/>
                  <a:pt x="1182" y="363"/>
                  <a:pt x="1183" y="362"/>
                </a:cubicBezTo>
                <a:cubicBezTo>
                  <a:pt x="1183" y="363"/>
                  <a:pt x="1183" y="363"/>
                  <a:pt x="1183" y="363"/>
                </a:cubicBezTo>
                <a:cubicBezTo>
                  <a:pt x="1183" y="363"/>
                  <a:pt x="1183" y="364"/>
                  <a:pt x="1183" y="364"/>
                </a:cubicBezTo>
                <a:cubicBezTo>
                  <a:pt x="1183" y="371"/>
                  <a:pt x="1181" y="383"/>
                  <a:pt x="1177" y="387"/>
                </a:cubicBezTo>
                <a:cubicBezTo>
                  <a:pt x="1174" y="390"/>
                  <a:pt x="1174" y="393"/>
                  <a:pt x="1173" y="394"/>
                </a:cubicBezTo>
                <a:moveTo>
                  <a:pt x="1221" y="510"/>
                </a:moveTo>
                <a:cubicBezTo>
                  <a:pt x="1220" y="509"/>
                  <a:pt x="1220" y="508"/>
                  <a:pt x="1218" y="507"/>
                </a:cubicBezTo>
                <a:cubicBezTo>
                  <a:pt x="1218" y="507"/>
                  <a:pt x="1218" y="507"/>
                  <a:pt x="1218" y="507"/>
                </a:cubicBezTo>
                <a:cubicBezTo>
                  <a:pt x="1218" y="507"/>
                  <a:pt x="1216" y="505"/>
                  <a:pt x="1214" y="502"/>
                </a:cubicBezTo>
                <a:cubicBezTo>
                  <a:pt x="1212" y="500"/>
                  <a:pt x="1210" y="497"/>
                  <a:pt x="1209" y="494"/>
                </a:cubicBezTo>
                <a:cubicBezTo>
                  <a:pt x="1207" y="487"/>
                  <a:pt x="1204" y="478"/>
                  <a:pt x="1200" y="473"/>
                </a:cubicBezTo>
                <a:cubicBezTo>
                  <a:pt x="1196" y="469"/>
                  <a:pt x="1194" y="457"/>
                  <a:pt x="1190" y="448"/>
                </a:cubicBezTo>
                <a:cubicBezTo>
                  <a:pt x="1186" y="440"/>
                  <a:pt x="1183" y="430"/>
                  <a:pt x="1179" y="423"/>
                </a:cubicBezTo>
                <a:cubicBezTo>
                  <a:pt x="1179" y="422"/>
                  <a:pt x="1179" y="421"/>
                  <a:pt x="1178" y="420"/>
                </a:cubicBezTo>
                <a:cubicBezTo>
                  <a:pt x="1180" y="419"/>
                  <a:pt x="1182" y="419"/>
                  <a:pt x="1183" y="419"/>
                </a:cubicBezTo>
                <a:cubicBezTo>
                  <a:pt x="1184" y="419"/>
                  <a:pt x="1184" y="419"/>
                  <a:pt x="1184" y="419"/>
                </a:cubicBezTo>
                <a:cubicBezTo>
                  <a:pt x="1185" y="424"/>
                  <a:pt x="1190" y="432"/>
                  <a:pt x="1191" y="437"/>
                </a:cubicBezTo>
                <a:cubicBezTo>
                  <a:pt x="1191" y="441"/>
                  <a:pt x="1194" y="443"/>
                  <a:pt x="1195" y="444"/>
                </a:cubicBezTo>
                <a:cubicBezTo>
                  <a:pt x="1197" y="445"/>
                  <a:pt x="1197" y="445"/>
                  <a:pt x="1197" y="447"/>
                </a:cubicBezTo>
                <a:cubicBezTo>
                  <a:pt x="1198" y="450"/>
                  <a:pt x="1199" y="455"/>
                  <a:pt x="1201" y="459"/>
                </a:cubicBezTo>
                <a:cubicBezTo>
                  <a:pt x="1201" y="462"/>
                  <a:pt x="1202" y="464"/>
                  <a:pt x="1203" y="465"/>
                </a:cubicBezTo>
                <a:cubicBezTo>
                  <a:pt x="1204" y="467"/>
                  <a:pt x="1204" y="468"/>
                  <a:pt x="1205" y="469"/>
                </a:cubicBezTo>
                <a:cubicBezTo>
                  <a:pt x="1206" y="470"/>
                  <a:pt x="1209" y="473"/>
                  <a:pt x="1211" y="476"/>
                </a:cubicBezTo>
                <a:cubicBezTo>
                  <a:pt x="1214" y="478"/>
                  <a:pt x="1216" y="482"/>
                  <a:pt x="1217" y="483"/>
                </a:cubicBezTo>
                <a:cubicBezTo>
                  <a:pt x="1218" y="486"/>
                  <a:pt x="1220" y="490"/>
                  <a:pt x="1221" y="499"/>
                </a:cubicBezTo>
                <a:cubicBezTo>
                  <a:pt x="1222" y="503"/>
                  <a:pt x="1223" y="508"/>
                  <a:pt x="1224" y="512"/>
                </a:cubicBezTo>
                <a:cubicBezTo>
                  <a:pt x="1224" y="513"/>
                  <a:pt x="1224" y="514"/>
                  <a:pt x="1224" y="514"/>
                </a:cubicBezTo>
                <a:cubicBezTo>
                  <a:pt x="1223" y="513"/>
                  <a:pt x="1222" y="511"/>
                  <a:pt x="1221" y="510"/>
                </a:cubicBezTo>
                <a:moveTo>
                  <a:pt x="1266" y="312"/>
                </a:moveTo>
                <a:cubicBezTo>
                  <a:pt x="1267" y="313"/>
                  <a:pt x="1268" y="313"/>
                  <a:pt x="1269" y="313"/>
                </a:cubicBezTo>
                <a:cubicBezTo>
                  <a:pt x="1270" y="313"/>
                  <a:pt x="1271" y="313"/>
                  <a:pt x="1271" y="313"/>
                </a:cubicBezTo>
                <a:cubicBezTo>
                  <a:pt x="1271" y="313"/>
                  <a:pt x="1271" y="313"/>
                  <a:pt x="1271" y="313"/>
                </a:cubicBezTo>
                <a:cubicBezTo>
                  <a:pt x="1273" y="315"/>
                  <a:pt x="1274" y="318"/>
                  <a:pt x="1276" y="322"/>
                </a:cubicBezTo>
                <a:cubicBezTo>
                  <a:pt x="1278" y="324"/>
                  <a:pt x="1280" y="325"/>
                  <a:pt x="1281" y="326"/>
                </a:cubicBezTo>
                <a:cubicBezTo>
                  <a:pt x="1282" y="326"/>
                  <a:pt x="1283" y="326"/>
                  <a:pt x="1284" y="327"/>
                </a:cubicBezTo>
                <a:cubicBezTo>
                  <a:pt x="1283" y="327"/>
                  <a:pt x="1283" y="328"/>
                  <a:pt x="1282" y="329"/>
                </a:cubicBezTo>
                <a:cubicBezTo>
                  <a:pt x="1281" y="330"/>
                  <a:pt x="1280" y="331"/>
                  <a:pt x="1280" y="333"/>
                </a:cubicBezTo>
                <a:cubicBezTo>
                  <a:pt x="1280" y="335"/>
                  <a:pt x="1281" y="336"/>
                  <a:pt x="1282" y="337"/>
                </a:cubicBezTo>
                <a:cubicBezTo>
                  <a:pt x="1283" y="338"/>
                  <a:pt x="1284" y="342"/>
                  <a:pt x="1285" y="346"/>
                </a:cubicBezTo>
                <a:cubicBezTo>
                  <a:pt x="1286" y="350"/>
                  <a:pt x="1287" y="354"/>
                  <a:pt x="1287" y="356"/>
                </a:cubicBezTo>
                <a:cubicBezTo>
                  <a:pt x="1286" y="356"/>
                  <a:pt x="1285" y="357"/>
                  <a:pt x="1283" y="357"/>
                </a:cubicBezTo>
                <a:cubicBezTo>
                  <a:pt x="1281" y="358"/>
                  <a:pt x="1279" y="358"/>
                  <a:pt x="1277" y="358"/>
                </a:cubicBezTo>
                <a:cubicBezTo>
                  <a:pt x="1277" y="358"/>
                  <a:pt x="1276" y="358"/>
                  <a:pt x="1276" y="358"/>
                </a:cubicBezTo>
                <a:cubicBezTo>
                  <a:pt x="1273" y="357"/>
                  <a:pt x="1263" y="353"/>
                  <a:pt x="1260" y="352"/>
                </a:cubicBezTo>
                <a:cubicBezTo>
                  <a:pt x="1259" y="352"/>
                  <a:pt x="1258" y="348"/>
                  <a:pt x="1258" y="345"/>
                </a:cubicBezTo>
                <a:cubicBezTo>
                  <a:pt x="1258" y="344"/>
                  <a:pt x="1258" y="343"/>
                  <a:pt x="1258" y="342"/>
                </a:cubicBezTo>
                <a:cubicBezTo>
                  <a:pt x="1259" y="342"/>
                  <a:pt x="1259" y="342"/>
                  <a:pt x="1259" y="342"/>
                </a:cubicBezTo>
                <a:cubicBezTo>
                  <a:pt x="1262" y="342"/>
                  <a:pt x="1264" y="342"/>
                  <a:pt x="1265" y="340"/>
                </a:cubicBezTo>
                <a:cubicBezTo>
                  <a:pt x="1266" y="339"/>
                  <a:pt x="1268" y="337"/>
                  <a:pt x="1270" y="335"/>
                </a:cubicBezTo>
                <a:cubicBezTo>
                  <a:pt x="1271" y="334"/>
                  <a:pt x="1272" y="333"/>
                  <a:pt x="1272" y="331"/>
                </a:cubicBezTo>
                <a:cubicBezTo>
                  <a:pt x="1272" y="329"/>
                  <a:pt x="1270" y="328"/>
                  <a:pt x="1269" y="327"/>
                </a:cubicBezTo>
                <a:cubicBezTo>
                  <a:pt x="1266" y="324"/>
                  <a:pt x="1260" y="323"/>
                  <a:pt x="1258" y="323"/>
                </a:cubicBezTo>
                <a:cubicBezTo>
                  <a:pt x="1258" y="323"/>
                  <a:pt x="1258" y="323"/>
                  <a:pt x="1258" y="323"/>
                </a:cubicBezTo>
                <a:cubicBezTo>
                  <a:pt x="1257" y="322"/>
                  <a:pt x="1255" y="319"/>
                  <a:pt x="1253" y="315"/>
                </a:cubicBezTo>
                <a:cubicBezTo>
                  <a:pt x="1251" y="312"/>
                  <a:pt x="1248" y="308"/>
                  <a:pt x="1247" y="306"/>
                </a:cubicBezTo>
                <a:cubicBezTo>
                  <a:pt x="1247" y="305"/>
                  <a:pt x="1247" y="304"/>
                  <a:pt x="1247" y="303"/>
                </a:cubicBezTo>
                <a:cubicBezTo>
                  <a:pt x="1247" y="301"/>
                  <a:pt x="1248" y="297"/>
                  <a:pt x="1252" y="294"/>
                </a:cubicBezTo>
                <a:cubicBezTo>
                  <a:pt x="1252" y="294"/>
                  <a:pt x="1252" y="294"/>
                  <a:pt x="1252" y="294"/>
                </a:cubicBezTo>
                <a:cubicBezTo>
                  <a:pt x="1252" y="294"/>
                  <a:pt x="1252" y="294"/>
                  <a:pt x="1253" y="294"/>
                </a:cubicBezTo>
                <a:cubicBezTo>
                  <a:pt x="1254" y="294"/>
                  <a:pt x="1258" y="296"/>
                  <a:pt x="1262" y="296"/>
                </a:cubicBezTo>
                <a:cubicBezTo>
                  <a:pt x="1263" y="296"/>
                  <a:pt x="1265" y="296"/>
                  <a:pt x="1266" y="294"/>
                </a:cubicBezTo>
                <a:cubicBezTo>
                  <a:pt x="1270" y="292"/>
                  <a:pt x="1273" y="289"/>
                  <a:pt x="1275" y="287"/>
                </a:cubicBezTo>
                <a:cubicBezTo>
                  <a:pt x="1276" y="287"/>
                  <a:pt x="1278" y="288"/>
                  <a:pt x="1280" y="289"/>
                </a:cubicBezTo>
                <a:cubicBezTo>
                  <a:pt x="1282" y="289"/>
                  <a:pt x="1284" y="291"/>
                  <a:pt x="1284" y="291"/>
                </a:cubicBezTo>
                <a:cubicBezTo>
                  <a:pt x="1285" y="293"/>
                  <a:pt x="1286" y="295"/>
                  <a:pt x="1287" y="297"/>
                </a:cubicBezTo>
                <a:cubicBezTo>
                  <a:pt x="1288" y="297"/>
                  <a:pt x="1289" y="298"/>
                  <a:pt x="1289" y="299"/>
                </a:cubicBezTo>
                <a:cubicBezTo>
                  <a:pt x="1289" y="299"/>
                  <a:pt x="1289" y="299"/>
                  <a:pt x="1289" y="299"/>
                </a:cubicBezTo>
                <a:cubicBezTo>
                  <a:pt x="1288" y="299"/>
                  <a:pt x="1286" y="300"/>
                  <a:pt x="1284" y="300"/>
                </a:cubicBezTo>
                <a:cubicBezTo>
                  <a:pt x="1282" y="300"/>
                  <a:pt x="1280" y="299"/>
                  <a:pt x="1280" y="299"/>
                </a:cubicBezTo>
                <a:cubicBezTo>
                  <a:pt x="1279" y="297"/>
                  <a:pt x="1277" y="297"/>
                  <a:pt x="1275" y="297"/>
                </a:cubicBezTo>
                <a:cubicBezTo>
                  <a:pt x="1270" y="297"/>
                  <a:pt x="1266" y="301"/>
                  <a:pt x="1266" y="307"/>
                </a:cubicBezTo>
                <a:cubicBezTo>
                  <a:pt x="1265" y="308"/>
                  <a:pt x="1265" y="308"/>
                  <a:pt x="1265" y="309"/>
                </a:cubicBezTo>
                <a:cubicBezTo>
                  <a:pt x="1265" y="310"/>
                  <a:pt x="1266" y="311"/>
                  <a:pt x="1266" y="312"/>
                </a:cubicBezTo>
                <a:moveTo>
                  <a:pt x="1423" y="146"/>
                </a:moveTo>
                <a:cubicBezTo>
                  <a:pt x="1422" y="147"/>
                  <a:pt x="1420" y="147"/>
                  <a:pt x="1419" y="147"/>
                </a:cubicBezTo>
                <a:cubicBezTo>
                  <a:pt x="1417" y="147"/>
                  <a:pt x="1416" y="146"/>
                  <a:pt x="1416" y="145"/>
                </a:cubicBezTo>
                <a:cubicBezTo>
                  <a:pt x="1415" y="143"/>
                  <a:pt x="1413" y="141"/>
                  <a:pt x="1411" y="141"/>
                </a:cubicBezTo>
                <a:cubicBezTo>
                  <a:pt x="1411" y="141"/>
                  <a:pt x="1412" y="140"/>
                  <a:pt x="1412" y="140"/>
                </a:cubicBezTo>
                <a:cubicBezTo>
                  <a:pt x="1414" y="140"/>
                  <a:pt x="1418" y="139"/>
                  <a:pt x="1420" y="139"/>
                </a:cubicBezTo>
                <a:cubicBezTo>
                  <a:pt x="1421" y="139"/>
                  <a:pt x="1421" y="139"/>
                  <a:pt x="1421" y="139"/>
                </a:cubicBezTo>
                <a:cubicBezTo>
                  <a:pt x="1421" y="139"/>
                  <a:pt x="1421" y="139"/>
                  <a:pt x="1421" y="139"/>
                </a:cubicBezTo>
                <a:cubicBezTo>
                  <a:pt x="1421" y="141"/>
                  <a:pt x="1422" y="143"/>
                  <a:pt x="1423" y="144"/>
                </a:cubicBezTo>
                <a:cubicBezTo>
                  <a:pt x="1423" y="145"/>
                  <a:pt x="1423" y="145"/>
                  <a:pt x="1424" y="146"/>
                </a:cubicBezTo>
                <a:cubicBezTo>
                  <a:pt x="1423" y="146"/>
                  <a:pt x="1423" y="146"/>
                  <a:pt x="1423" y="146"/>
                </a:cubicBezTo>
                <a:moveTo>
                  <a:pt x="1453" y="134"/>
                </a:moveTo>
                <a:cubicBezTo>
                  <a:pt x="1453" y="134"/>
                  <a:pt x="1453" y="134"/>
                  <a:pt x="1453" y="134"/>
                </a:cubicBezTo>
                <a:cubicBezTo>
                  <a:pt x="1453" y="134"/>
                  <a:pt x="1452" y="134"/>
                  <a:pt x="1452" y="134"/>
                </a:cubicBezTo>
                <a:cubicBezTo>
                  <a:pt x="1452" y="134"/>
                  <a:pt x="1451" y="134"/>
                  <a:pt x="1450" y="131"/>
                </a:cubicBezTo>
                <a:cubicBezTo>
                  <a:pt x="1450" y="129"/>
                  <a:pt x="1450" y="127"/>
                  <a:pt x="1449" y="125"/>
                </a:cubicBezTo>
                <a:cubicBezTo>
                  <a:pt x="1448" y="124"/>
                  <a:pt x="1447" y="123"/>
                  <a:pt x="1446" y="123"/>
                </a:cubicBezTo>
                <a:cubicBezTo>
                  <a:pt x="1447" y="124"/>
                  <a:pt x="1449" y="124"/>
                  <a:pt x="1450" y="125"/>
                </a:cubicBezTo>
                <a:cubicBezTo>
                  <a:pt x="1450" y="125"/>
                  <a:pt x="1451" y="126"/>
                  <a:pt x="1451" y="126"/>
                </a:cubicBezTo>
                <a:cubicBezTo>
                  <a:pt x="1451" y="126"/>
                  <a:pt x="1452" y="126"/>
                  <a:pt x="1452" y="126"/>
                </a:cubicBezTo>
                <a:cubicBezTo>
                  <a:pt x="1452" y="126"/>
                  <a:pt x="1452" y="126"/>
                  <a:pt x="1452" y="126"/>
                </a:cubicBezTo>
                <a:cubicBezTo>
                  <a:pt x="1452" y="127"/>
                  <a:pt x="1453" y="130"/>
                  <a:pt x="1453" y="132"/>
                </a:cubicBezTo>
                <a:cubicBezTo>
                  <a:pt x="1453" y="133"/>
                  <a:pt x="1453" y="133"/>
                  <a:pt x="1453" y="134"/>
                </a:cubicBezTo>
                <a:moveTo>
                  <a:pt x="1035" y="326"/>
                </a:moveTo>
                <a:cubicBezTo>
                  <a:pt x="1032" y="326"/>
                  <a:pt x="1030" y="328"/>
                  <a:pt x="1029" y="330"/>
                </a:cubicBezTo>
                <a:cubicBezTo>
                  <a:pt x="1028" y="332"/>
                  <a:pt x="1027" y="334"/>
                  <a:pt x="1027" y="336"/>
                </a:cubicBezTo>
                <a:cubicBezTo>
                  <a:pt x="1027" y="338"/>
                  <a:pt x="1028" y="341"/>
                  <a:pt x="1029" y="342"/>
                </a:cubicBezTo>
                <a:cubicBezTo>
                  <a:pt x="1031" y="344"/>
                  <a:pt x="1032" y="345"/>
                  <a:pt x="1034" y="345"/>
                </a:cubicBezTo>
                <a:cubicBezTo>
                  <a:pt x="1037" y="345"/>
                  <a:pt x="1040" y="343"/>
                  <a:pt x="1041" y="340"/>
                </a:cubicBezTo>
                <a:cubicBezTo>
                  <a:pt x="1039" y="339"/>
                  <a:pt x="1039" y="339"/>
                  <a:pt x="1039" y="339"/>
                </a:cubicBezTo>
                <a:cubicBezTo>
                  <a:pt x="1041" y="340"/>
                  <a:pt x="1041" y="340"/>
                  <a:pt x="1041" y="340"/>
                </a:cubicBezTo>
                <a:cubicBezTo>
                  <a:pt x="1042" y="339"/>
                  <a:pt x="1042" y="337"/>
                  <a:pt x="1042" y="336"/>
                </a:cubicBezTo>
                <a:cubicBezTo>
                  <a:pt x="1042" y="334"/>
                  <a:pt x="1041" y="331"/>
                  <a:pt x="1040" y="330"/>
                </a:cubicBezTo>
                <a:cubicBezTo>
                  <a:pt x="1039" y="328"/>
                  <a:pt x="1037" y="327"/>
                  <a:pt x="1035" y="326"/>
                </a:cubicBezTo>
                <a:moveTo>
                  <a:pt x="839" y="115"/>
                </a:moveTo>
                <a:cubicBezTo>
                  <a:pt x="839" y="115"/>
                  <a:pt x="840" y="115"/>
                  <a:pt x="840" y="115"/>
                </a:cubicBezTo>
                <a:cubicBezTo>
                  <a:pt x="843" y="115"/>
                  <a:pt x="846" y="116"/>
                  <a:pt x="848" y="116"/>
                </a:cubicBezTo>
                <a:cubicBezTo>
                  <a:pt x="850" y="116"/>
                  <a:pt x="851" y="116"/>
                  <a:pt x="853" y="115"/>
                </a:cubicBezTo>
                <a:cubicBezTo>
                  <a:pt x="854" y="114"/>
                  <a:pt x="855" y="112"/>
                  <a:pt x="855" y="110"/>
                </a:cubicBezTo>
                <a:cubicBezTo>
                  <a:pt x="855" y="110"/>
                  <a:pt x="855" y="110"/>
                  <a:pt x="855" y="110"/>
                </a:cubicBezTo>
                <a:cubicBezTo>
                  <a:pt x="852" y="110"/>
                  <a:pt x="852" y="110"/>
                  <a:pt x="852" y="110"/>
                </a:cubicBezTo>
                <a:cubicBezTo>
                  <a:pt x="855" y="110"/>
                  <a:pt x="855" y="110"/>
                  <a:pt x="855" y="110"/>
                </a:cubicBezTo>
                <a:cubicBezTo>
                  <a:pt x="855" y="108"/>
                  <a:pt x="855" y="107"/>
                  <a:pt x="855" y="106"/>
                </a:cubicBezTo>
                <a:cubicBezTo>
                  <a:pt x="855" y="101"/>
                  <a:pt x="855" y="97"/>
                  <a:pt x="856" y="95"/>
                </a:cubicBezTo>
                <a:cubicBezTo>
                  <a:pt x="857" y="94"/>
                  <a:pt x="858" y="93"/>
                  <a:pt x="859" y="92"/>
                </a:cubicBezTo>
                <a:cubicBezTo>
                  <a:pt x="859" y="91"/>
                  <a:pt x="861" y="90"/>
                  <a:pt x="861" y="88"/>
                </a:cubicBezTo>
                <a:cubicBezTo>
                  <a:pt x="861" y="86"/>
                  <a:pt x="860" y="85"/>
                  <a:pt x="859" y="85"/>
                </a:cubicBezTo>
                <a:cubicBezTo>
                  <a:pt x="858" y="84"/>
                  <a:pt x="857" y="84"/>
                  <a:pt x="856" y="84"/>
                </a:cubicBezTo>
                <a:cubicBezTo>
                  <a:pt x="855" y="84"/>
                  <a:pt x="855" y="84"/>
                  <a:pt x="855" y="84"/>
                </a:cubicBezTo>
                <a:cubicBezTo>
                  <a:pt x="855" y="84"/>
                  <a:pt x="855" y="84"/>
                  <a:pt x="854" y="84"/>
                </a:cubicBezTo>
                <a:cubicBezTo>
                  <a:pt x="854" y="84"/>
                  <a:pt x="854" y="83"/>
                  <a:pt x="853" y="82"/>
                </a:cubicBezTo>
                <a:cubicBezTo>
                  <a:pt x="853" y="81"/>
                  <a:pt x="853" y="80"/>
                  <a:pt x="853" y="80"/>
                </a:cubicBezTo>
                <a:cubicBezTo>
                  <a:pt x="853" y="77"/>
                  <a:pt x="855" y="74"/>
                  <a:pt x="857" y="72"/>
                </a:cubicBezTo>
                <a:cubicBezTo>
                  <a:pt x="858" y="71"/>
                  <a:pt x="862" y="67"/>
                  <a:pt x="866" y="63"/>
                </a:cubicBezTo>
                <a:cubicBezTo>
                  <a:pt x="870" y="58"/>
                  <a:pt x="875" y="54"/>
                  <a:pt x="877" y="54"/>
                </a:cubicBezTo>
                <a:cubicBezTo>
                  <a:pt x="883" y="51"/>
                  <a:pt x="887" y="46"/>
                  <a:pt x="887" y="41"/>
                </a:cubicBezTo>
                <a:cubicBezTo>
                  <a:pt x="887" y="39"/>
                  <a:pt x="886" y="37"/>
                  <a:pt x="884" y="36"/>
                </a:cubicBezTo>
                <a:cubicBezTo>
                  <a:pt x="881" y="35"/>
                  <a:pt x="877" y="33"/>
                  <a:pt x="872" y="33"/>
                </a:cubicBezTo>
                <a:cubicBezTo>
                  <a:pt x="868" y="33"/>
                  <a:pt x="864" y="34"/>
                  <a:pt x="861" y="37"/>
                </a:cubicBezTo>
                <a:cubicBezTo>
                  <a:pt x="858" y="40"/>
                  <a:pt x="856" y="43"/>
                  <a:pt x="854" y="44"/>
                </a:cubicBezTo>
                <a:cubicBezTo>
                  <a:pt x="852" y="46"/>
                  <a:pt x="851" y="47"/>
                  <a:pt x="849" y="47"/>
                </a:cubicBezTo>
                <a:cubicBezTo>
                  <a:pt x="848" y="47"/>
                  <a:pt x="848" y="47"/>
                  <a:pt x="847" y="46"/>
                </a:cubicBezTo>
                <a:cubicBezTo>
                  <a:pt x="845" y="46"/>
                  <a:pt x="843" y="44"/>
                  <a:pt x="841" y="40"/>
                </a:cubicBezTo>
                <a:cubicBezTo>
                  <a:pt x="840" y="37"/>
                  <a:pt x="839" y="33"/>
                  <a:pt x="836" y="30"/>
                </a:cubicBezTo>
                <a:cubicBezTo>
                  <a:pt x="834" y="27"/>
                  <a:pt x="833" y="22"/>
                  <a:pt x="833" y="18"/>
                </a:cubicBezTo>
                <a:cubicBezTo>
                  <a:pt x="833" y="16"/>
                  <a:pt x="832" y="14"/>
                  <a:pt x="832" y="12"/>
                </a:cubicBezTo>
                <a:cubicBezTo>
                  <a:pt x="831" y="10"/>
                  <a:pt x="829" y="8"/>
                  <a:pt x="827" y="8"/>
                </a:cubicBezTo>
                <a:cubicBezTo>
                  <a:pt x="826" y="8"/>
                  <a:pt x="826" y="8"/>
                  <a:pt x="826" y="8"/>
                </a:cubicBezTo>
                <a:cubicBezTo>
                  <a:pt x="822" y="9"/>
                  <a:pt x="821" y="9"/>
                  <a:pt x="820" y="9"/>
                </a:cubicBezTo>
                <a:cubicBezTo>
                  <a:pt x="819" y="9"/>
                  <a:pt x="816" y="8"/>
                  <a:pt x="812" y="8"/>
                </a:cubicBezTo>
                <a:cubicBezTo>
                  <a:pt x="811" y="8"/>
                  <a:pt x="809" y="8"/>
                  <a:pt x="808" y="9"/>
                </a:cubicBezTo>
                <a:cubicBezTo>
                  <a:pt x="806" y="9"/>
                  <a:pt x="804" y="10"/>
                  <a:pt x="802" y="11"/>
                </a:cubicBezTo>
                <a:cubicBezTo>
                  <a:pt x="802" y="11"/>
                  <a:pt x="802" y="11"/>
                  <a:pt x="802" y="10"/>
                </a:cubicBezTo>
                <a:cubicBezTo>
                  <a:pt x="802" y="8"/>
                  <a:pt x="801" y="7"/>
                  <a:pt x="800" y="6"/>
                </a:cubicBezTo>
                <a:cubicBezTo>
                  <a:pt x="799" y="6"/>
                  <a:pt x="798" y="5"/>
                  <a:pt x="796" y="5"/>
                </a:cubicBezTo>
                <a:cubicBezTo>
                  <a:pt x="789" y="4"/>
                  <a:pt x="778" y="1"/>
                  <a:pt x="769" y="0"/>
                </a:cubicBezTo>
                <a:cubicBezTo>
                  <a:pt x="768" y="0"/>
                  <a:pt x="768" y="0"/>
                  <a:pt x="767" y="0"/>
                </a:cubicBezTo>
                <a:cubicBezTo>
                  <a:pt x="760" y="0"/>
                  <a:pt x="756" y="2"/>
                  <a:pt x="750" y="2"/>
                </a:cubicBezTo>
                <a:cubicBezTo>
                  <a:pt x="742" y="3"/>
                  <a:pt x="731" y="2"/>
                  <a:pt x="723" y="8"/>
                </a:cubicBezTo>
                <a:cubicBezTo>
                  <a:pt x="720" y="10"/>
                  <a:pt x="717" y="11"/>
                  <a:pt x="714" y="12"/>
                </a:cubicBezTo>
                <a:cubicBezTo>
                  <a:pt x="713" y="12"/>
                  <a:pt x="712" y="12"/>
                  <a:pt x="711" y="12"/>
                </a:cubicBezTo>
                <a:cubicBezTo>
                  <a:pt x="710" y="13"/>
                  <a:pt x="710" y="13"/>
                  <a:pt x="709" y="13"/>
                </a:cubicBezTo>
                <a:cubicBezTo>
                  <a:pt x="709" y="13"/>
                  <a:pt x="709" y="13"/>
                  <a:pt x="708" y="14"/>
                </a:cubicBezTo>
                <a:cubicBezTo>
                  <a:pt x="706" y="16"/>
                  <a:pt x="704" y="20"/>
                  <a:pt x="703" y="23"/>
                </a:cubicBezTo>
                <a:cubicBezTo>
                  <a:pt x="702" y="24"/>
                  <a:pt x="702" y="25"/>
                  <a:pt x="701" y="26"/>
                </a:cubicBezTo>
                <a:cubicBezTo>
                  <a:pt x="701" y="26"/>
                  <a:pt x="701" y="26"/>
                  <a:pt x="701" y="26"/>
                </a:cubicBezTo>
                <a:cubicBezTo>
                  <a:pt x="700" y="25"/>
                  <a:pt x="700" y="24"/>
                  <a:pt x="699" y="22"/>
                </a:cubicBezTo>
                <a:cubicBezTo>
                  <a:pt x="698" y="21"/>
                  <a:pt x="698" y="20"/>
                  <a:pt x="697" y="19"/>
                </a:cubicBezTo>
                <a:cubicBezTo>
                  <a:pt x="697" y="19"/>
                  <a:pt x="695" y="18"/>
                  <a:pt x="694" y="18"/>
                </a:cubicBezTo>
                <a:cubicBezTo>
                  <a:pt x="692" y="18"/>
                  <a:pt x="691" y="18"/>
                  <a:pt x="690" y="19"/>
                </a:cubicBezTo>
                <a:cubicBezTo>
                  <a:pt x="687" y="21"/>
                  <a:pt x="687" y="25"/>
                  <a:pt x="687" y="28"/>
                </a:cubicBezTo>
                <a:cubicBezTo>
                  <a:pt x="687" y="28"/>
                  <a:pt x="687" y="28"/>
                  <a:pt x="687" y="28"/>
                </a:cubicBezTo>
                <a:cubicBezTo>
                  <a:pt x="687" y="31"/>
                  <a:pt x="687" y="34"/>
                  <a:pt x="686" y="35"/>
                </a:cubicBezTo>
                <a:cubicBezTo>
                  <a:pt x="685" y="37"/>
                  <a:pt x="682" y="38"/>
                  <a:pt x="678" y="38"/>
                </a:cubicBezTo>
                <a:cubicBezTo>
                  <a:pt x="676" y="38"/>
                  <a:pt x="674" y="38"/>
                  <a:pt x="673" y="37"/>
                </a:cubicBezTo>
                <a:cubicBezTo>
                  <a:pt x="671" y="36"/>
                  <a:pt x="667" y="34"/>
                  <a:pt x="660" y="34"/>
                </a:cubicBezTo>
                <a:cubicBezTo>
                  <a:pt x="658" y="34"/>
                  <a:pt x="656" y="34"/>
                  <a:pt x="654" y="34"/>
                </a:cubicBezTo>
                <a:cubicBezTo>
                  <a:pt x="649" y="35"/>
                  <a:pt x="643" y="36"/>
                  <a:pt x="639" y="37"/>
                </a:cubicBezTo>
                <a:cubicBezTo>
                  <a:pt x="636" y="38"/>
                  <a:pt x="634" y="39"/>
                  <a:pt x="633" y="40"/>
                </a:cubicBezTo>
                <a:cubicBezTo>
                  <a:pt x="631" y="42"/>
                  <a:pt x="630" y="43"/>
                  <a:pt x="630" y="45"/>
                </a:cubicBezTo>
                <a:cubicBezTo>
                  <a:pt x="630" y="46"/>
                  <a:pt x="630" y="47"/>
                  <a:pt x="631" y="48"/>
                </a:cubicBezTo>
                <a:cubicBezTo>
                  <a:pt x="631" y="48"/>
                  <a:pt x="631" y="48"/>
                  <a:pt x="631" y="48"/>
                </a:cubicBezTo>
                <a:cubicBezTo>
                  <a:pt x="631" y="49"/>
                  <a:pt x="631" y="49"/>
                  <a:pt x="630" y="49"/>
                </a:cubicBezTo>
                <a:cubicBezTo>
                  <a:pt x="630" y="50"/>
                  <a:pt x="629" y="50"/>
                  <a:pt x="628" y="50"/>
                </a:cubicBezTo>
                <a:cubicBezTo>
                  <a:pt x="628" y="50"/>
                  <a:pt x="627" y="50"/>
                  <a:pt x="627" y="50"/>
                </a:cubicBezTo>
                <a:cubicBezTo>
                  <a:pt x="626" y="49"/>
                  <a:pt x="625" y="49"/>
                  <a:pt x="624" y="49"/>
                </a:cubicBezTo>
                <a:cubicBezTo>
                  <a:pt x="621" y="49"/>
                  <a:pt x="619" y="50"/>
                  <a:pt x="617" y="51"/>
                </a:cubicBezTo>
                <a:cubicBezTo>
                  <a:pt x="614" y="53"/>
                  <a:pt x="612" y="55"/>
                  <a:pt x="612" y="58"/>
                </a:cubicBezTo>
                <a:cubicBezTo>
                  <a:pt x="612" y="59"/>
                  <a:pt x="612" y="59"/>
                  <a:pt x="612" y="59"/>
                </a:cubicBezTo>
                <a:cubicBezTo>
                  <a:pt x="612" y="60"/>
                  <a:pt x="612" y="60"/>
                  <a:pt x="612" y="60"/>
                </a:cubicBezTo>
                <a:cubicBezTo>
                  <a:pt x="612" y="62"/>
                  <a:pt x="612" y="63"/>
                  <a:pt x="611" y="64"/>
                </a:cubicBezTo>
                <a:cubicBezTo>
                  <a:pt x="611" y="65"/>
                  <a:pt x="611" y="65"/>
                  <a:pt x="610" y="65"/>
                </a:cubicBezTo>
                <a:cubicBezTo>
                  <a:pt x="609" y="65"/>
                  <a:pt x="609" y="65"/>
                  <a:pt x="609" y="65"/>
                </a:cubicBezTo>
                <a:cubicBezTo>
                  <a:pt x="608" y="65"/>
                  <a:pt x="607" y="65"/>
                  <a:pt x="607" y="65"/>
                </a:cubicBezTo>
                <a:cubicBezTo>
                  <a:pt x="601" y="65"/>
                  <a:pt x="598" y="69"/>
                  <a:pt x="597" y="74"/>
                </a:cubicBezTo>
                <a:cubicBezTo>
                  <a:pt x="597" y="74"/>
                  <a:pt x="595" y="76"/>
                  <a:pt x="592" y="77"/>
                </a:cubicBezTo>
                <a:cubicBezTo>
                  <a:pt x="591" y="77"/>
                  <a:pt x="590" y="77"/>
                  <a:pt x="589" y="78"/>
                </a:cubicBezTo>
                <a:cubicBezTo>
                  <a:pt x="588" y="78"/>
                  <a:pt x="588" y="78"/>
                  <a:pt x="588" y="78"/>
                </a:cubicBezTo>
                <a:cubicBezTo>
                  <a:pt x="588" y="78"/>
                  <a:pt x="587" y="78"/>
                  <a:pt x="587" y="78"/>
                </a:cubicBezTo>
                <a:cubicBezTo>
                  <a:pt x="587" y="78"/>
                  <a:pt x="587" y="78"/>
                  <a:pt x="587" y="78"/>
                </a:cubicBezTo>
                <a:cubicBezTo>
                  <a:pt x="587" y="78"/>
                  <a:pt x="587" y="78"/>
                  <a:pt x="587" y="78"/>
                </a:cubicBezTo>
                <a:cubicBezTo>
                  <a:pt x="586" y="78"/>
                  <a:pt x="586" y="78"/>
                  <a:pt x="586" y="78"/>
                </a:cubicBezTo>
                <a:cubicBezTo>
                  <a:pt x="585" y="78"/>
                  <a:pt x="582" y="78"/>
                  <a:pt x="580" y="78"/>
                </a:cubicBezTo>
                <a:cubicBezTo>
                  <a:pt x="579" y="79"/>
                  <a:pt x="578" y="79"/>
                  <a:pt x="577" y="79"/>
                </a:cubicBezTo>
                <a:cubicBezTo>
                  <a:pt x="576" y="80"/>
                  <a:pt x="574" y="81"/>
                  <a:pt x="574" y="83"/>
                </a:cubicBezTo>
                <a:cubicBezTo>
                  <a:pt x="574" y="85"/>
                  <a:pt x="575" y="86"/>
                  <a:pt x="576" y="87"/>
                </a:cubicBezTo>
                <a:cubicBezTo>
                  <a:pt x="578" y="89"/>
                  <a:pt x="581" y="89"/>
                  <a:pt x="583" y="89"/>
                </a:cubicBezTo>
                <a:cubicBezTo>
                  <a:pt x="583" y="89"/>
                  <a:pt x="584" y="89"/>
                  <a:pt x="584" y="89"/>
                </a:cubicBezTo>
                <a:cubicBezTo>
                  <a:pt x="585" y="89"/>
                  <a:pt x="586" y="89"/>
                  <a:pt x="587" y="89"/>
                </a:cubicBezTo>
                <a:cubicBezTo>
                  <a:pt x="588" y="89"/>
                  <a:pt x="590" y="91"/>
                  <a:pt x="591" y="94"/>
                </a:cubicBezTo>
                <a:cubicBezTo>
                  <a:pt x="593" y="96"/>
                  <a:pt x="594" y="98"/>
                  <a:pt x="597" y="100"/>
                </a:cubicBezTo>
                <a:cubicBezTo>
                  <a:pt x="598" y="100"/>
                  <a:pt x="599" y="101"/>
                  <a:pt x="600" y="101"/>
                </a:cubicBezTo>
                <a:cubicBezTo>
                  <a:pt x="602" y="101"/>
                  <a:pt x="605" y="99"/>
                  <a:pt x="607" y="97"/>
                </a:cubicBezTo>
                <a:cubicBezTo>
                  <a:pt x="607" y="96"/>
                  <a:pt x="608" y="95"/>
                  <a:pt x="608" y="94"/>
                </a:cubicBezTo>
                <a:cubicBezTo>
                  <a:pt x="609" y="95"/>
                  <a:pt x="609" y="96"/>
                  <a:pt x="611" y="96"/>
                </a:cubicBezTo>
                <a:cubicBezTo>
                  <a:pt x="612" y="97"/>
                  <a:pt x="613" y="97"/>
                  <a:pt x="615" y="97"/>
                </a:cubicBezTo>
                <a:cubicBezTo>
                  <a:pt x="619" y="97"/>
                  <a:pt x="624" y="96"/>
                  <a:pt x="626" y="96"/>
                </a:cubicBezTo>
                <a:cubicBezTo>
                  <a:pt x="626" y="96"/>
                  <a:pt x="626" y="96"/>
                  <a:pt x="626" y="96"/>
                </a:cubicBezTo>
                <a:cubicBezTo>
                  <a:pt x="627" y="96"/>
                  <a:pt x="631" y="97"/>
                  <a:pt x="635" y="98"/>
                </a:cubicBezTo>
                <a:cubicBezTo>
                  <a:pt x="639" y="98"/>
                  <a:pt x="643" y="100"/>
                  <a:pt x="645" y="100"/>
                </a:cubicBezTo>
                <a:cubicBezTo>
                  <a:pt x="647" y="102"/>
                  <a:pt x="650" y="103"/>
                  <a:pt x="653" y="104"/>
                </a:cubicBezTo>
                <a:cubicBezTo>
                  <a:pt x="656" y="105"/>
                  <a:pt x="659" y="107"/>
                  <a:pt x="659" y="108"/>
                </a:cubicBezTo>
                <a:cubicBezTo>
                  <a:pt x="660" y="110"/>
                  <a:pt x="661" y="115"/>
                  <a:pt x="662" y="120"/>
                </a:cubicBezTo>
                <a:cubicBezTo>
                  <a:pt x="662" y="123"/>
                  <a:pt x="662" y="125"/>
                  <a:pt x="662" y="128"/>
                </a:cubicBezTo>
                <a:cubicBezTo>
                  <a:pt x="663" y="130"/>
                  <a:pt x="663" y="131"/>
                  <a:pt x="664" y="133"/>
                </a:cubicBezTo>
                <a:cubicBezTo>
                  <a:pt x="664" y="133"/>
                  <a:pt x="666" y="134"/>
                  <a:pt x="666" y="134"/>
                </a:cubicBezTo>
                <a:cubicBezTo>
                  <a:pt x="667" y="134"/>
                  <a:pt x="667" y="134"/>
                  <a:pt x="667" y="134"/>
                </a:cubicBezTo>
                <a:cubicBezTo>
                  <a:pt x="667" y="135"/>
                  <a:pt x="667" y="137"/>
                  <a:pt x="667" y="138"/>
                </a:cubicBezTo>
                <a:cubicBezTo>
                  <a:pt x="667" y="140"/>
                  <a:pt x="667" y="142"/>
                  <a:pt x="668" y="143"/>
                </a:cubicBezTo>
                <a:cubicBezTo>
                  <a:pt x="669" y="145"/>
                  <a:pt x="670" y="146"/>
                  <a:pt x="672" y="146"/>
                </a:cubicBezTo>
                <a:cubicBezTo>
                  <a:pt x="673" y="146"/>
                  <a:pt x="674" y="146"/>
                  <a:pt x="675" y="147"/>
                </a:cubicBezTo>
                <a:cubicBezTo>
                  <a:pt x="675" y="147"/>
                  <a:pt x="674" y="148"/>
                  <a:pt x="674" y="149"/>
                </a:cubicBezTo>
                <a:cubicBezTo>
                  <a:pt x="673" y="150"/>
                  <a:pt x="672" y="152"/>
                  <a:pt x="671" y="154"/>
                </a:cubicBezTo>
                <a:cubicBezTo>
                  <a:pt x="671" y="154"/>
                  <a:pt x="671" y="154"/>
                  <a:pt x="671" y="155"/>
                </a:cubicBezTo>
                <a:cubicBezTo>
                  <a:pt x="672" y="158"/>
                  <a:pt x="676" y="167"/>
                  <a:pt x="677" y="169"/>
                </a:cubicBezTo>
                <a:cubicBezTo>
                  <a:pt x="679" y="171"/>
                  <a:pt x="680" y="172"/>
                  <a:pt x="683" y="173"/>
                </a:cubicBezTo>
                <a:cubicBezTo>
                  <a:pt x="683" y="173"/>
                  <a:pt x="683" y="173"/>
                  <a:pt x="683" y="173"/>
                </a:cubicBezTo>
                <a:cubicBezTo>
                  <a:pt x="683" y="174"/>
                  <a:pt x="683" y="174"/>
                  <a:pt x="683" y="175"/>
                </a:cubicBezTo>
                <a:cubicBezTo>
                  <a:pt x="683" y="175"/>
                  <a:pt x="683" y="176"/>
                  <a:pt x="683" y="177"/>
                </a:cubicBezTo>
                <a:cubicBezTo>
                  <a:pt x="684" y="178"/>
                  <a:pt x="685" y="180"/>
                  <a:pt x="686" y="182"/>
                </a:cubicBezTo>
                <a:cubicBezTo>
                  <a:pt x="687" y="185"/>
                  <a:pt x="689" y="187"/>
                  <a:pt x="691" y="188"/>
                </a:cubicBezTo>
                <a:cubicBezTo>
                  <a:pt x="693" y="189"/>
                  <a:pt x="696" y="191"/>
                  <a:pt x="698" y="193"/>
                </a:cubicBezTo>
                <a:cubicBezTo>
                  <a:pt x="701" y="195"/>
                  <a:pt x="704" y="198"/>
                  <a:pt x="704" y="198"/>
                </a:cubicBezTo>
                <a:cubicBezTo>
                  <a:pt x="704" y="200"/>
                  <a:pt x="706" y="201"/>
                  <a:pt x="707" y="201"/>
                </a:cubicBezTo>
                <a:cubicBezTo>
                  <a:pt x="710" y="201"/>
                  <a:pt x="711" y="200"/>
                  <a:pt x="713" y="199"/>
                </a:cubicBezTo>
                <a:cubicBezTo>
                  <a:pt x="714" y="199"/>
                  <a:pt x="714" y="199"/>
                  <a:pt x="714" y="198"/>
                </a:cubicBezTo>
                <a:cubicBezTo>
                  <a:pt x="715" y="199"/>
                  <a:pt x="715" y="200"/>
                  <a:pt x="715" y="201"/>
                </a:cubicBezTo>
                <a:cubicBezTo>
                  <a:pt x="716" y="203"/>
                  <a:pt x="717" y="205"/>
                  <a:pt x="720" y="206"/>
                </a:cubicBezTo>
                <a:cubicBezTo>
                  <a:pt x="721" y="206"/>
                  <a:pt x="722" y="206"/>
                  <a:pt x="722" y="206"/>
                </a:cubicBezTo>
                <a:cubicBezTo>
                  <a:pt x="722" y="206"/>
                  <a:pt x="722" y="206"/>
                  <a:pt x="722" y="206"/>
                </a:cubicBezTo>
                <a:cubicBezTo>
                  <a:pt x="726" y="206"/>
                  <a:pt x="729" y="204"/>
                  <a:pt x="731" y="201"/>
                </a:cubicBezTo>
                <a:cubicBezTo>
                  <a:pt x="736" y="196"/>
                  <a:pt x="735" y="191"/>
                  <a:pt x="735" y="188"/>
                </a:cubicBezTo>
                <a:cubicBezTo>
                  <a:pt x="735" y="187"/>
                  <a:pt x="735" y="186"/>
                  <a:pt x="735" y="185"/>
                </a:cubicBezTo>
                <a:cubicBezTo>
                  <a:pt x="735" y="185"/>
                  <a:pt x="736" y="185"/>
                  <a:pt x="736" y="185"/>
                </a:cubicBezTo>
                <a:cubicBezTo>
                  <a:pt x="737" y="185"/>
                  <a:pt x="737" y="186"/>
                  <a:pt x="738" y="186"/>
                </a:cubicBezTo>
                <a:cubicBezTo>
                  <a:pt x="740" y="186"/>
                  <a:pt x="742" y="185"/>
                  <a:pt x="743" y="184"/>
                </a:cubicBezTo>
                <a:cubicBezTo>
                  <a:pt x="744" y="182"/>
                  <a:pt x="744" y="181"/>
                  <a:pt x="744" y="179"/>
                </a:cubicBezTo>
                <a:cubicBezTo>
                  <a:pt x="744" y="179"/>
                  <a:pt x="744" y="178"/>
                  <a:pt x="744" y="178"/>
                </a:cubicBezTo>
                <a:cubicBezTo>
                  <a:pt x="744" y="175"/>
                  <a:pt x="743" y="173"/>
                  <a:pt x="743" y="172"/>
                </a:cubicBezTo>
                <a:cubicBezTo>
                  <a:pt x="743" y="172"/>
                  <a:pt x="743" y="172"/>
                  <a:pt x="743" y="172"/>
                </a:cubicBezTo>
                <a:cubicBezTo>
                  <a:pt x="743" y="172"/>
                  <a:pt x="744" y="171"/>
                  <a:pt x="745" y="171"/>
                </a:cubicBezTo>
                <a:cubicBezTo>
                  <a:pt x="749" y="170"/>
                  <a:pt x="751" y="169"/>
                  <a:pt x="753" y="167"/>
                </a:cubicBezTo>
                <a:cubicBezTo>
                  <a:pt x="755" y="166"/>
                  <a:pt x="757" y="165"/>
                  <a:pt x="758" y="165"/>
                </a:cubicBezTo>
                <a:cubicBezTo>
                  <a:pt x="760" y="165"/>
                  <a:pt x="765" y="166"/>
                  <a:pt x="769" y="166"/>
                </a:cubicBezTo>
                <a:cubicBezTo>
                  <a:pt x="770" y="166"/>
                  <a:pt x="771" y="166"/>
                  <a:pt x="772" y="166"/>
                </a:cubicBezTo>
                <a:cubicBezTo>
                  <a:pt x="773" y="166"/>
                  <a:pt x="774" y="165"/>
                  <a:pt x="775" y="164"/>
                </a:cubicBezTo>
                <a:cubicBezTo>
                  <a:pt x="776" y="163"/>
                  <a:pt x="777" y="160"/>
                  <a:pt x="779" y="158"/>
                </a:cubicBezTo>
                <a:cubicBezTo>
                  <a:pt x="780" y="157"/>
                  <a:pt x="781" y="156"/>
                  <a:pt x="781" y="155"/>
                </a:cubicBezTo>
                <a:cubicBezTo>
                  <a:pt x="782" y="155"/>
                  <a:pt x="782" y="154"/>
                  <a:pt x="782" y="154"/>
                </a:cubicBezTo>
                <a:cubicBezTo>
                  <a:pt x="782" y="154"/>
                  <a:pt x="782" y="154"/>
                  <a:pt x="783" y="154"/>
                </a:cubicBezTo>
                <a:cubicBezTo>
                  <a:pt x="783" y="154"/>
                  <a:pt x="783" y="154"/>
                  <a:pt x="783" y="154"/>
                </a:cubicBezTo>
                <a:cubicBezTo>
                  <a:pt x="786" y="154"/>
                  <a:pt x="794" y="153"/>
                  <a:pt x="802" y="151"/>
                </a:cubicBezTo>
                <a:cubicBezTo>
                  <a:pt x="806" y="151"/>
                  <a:pt x="810" y="149"/>
                  <a:pt x="813" y="147"/>
                </a:cubicBezTo>
                <a:cubicBezTo>
                  <a:pt x="816" y="146"/>
                  <a:pt x="819" y="145"/>
                  <a:pt x="819" y="145"/>
                </a:cubicBezTo>
                <a:cubicBezTo>
                  <a:pt x="819" y="145"/>
                  <a:pt x="819" y="145"/>
                  <a:pt x="819" y="145"/>
                </a:cubicBezTo>
                <a:cubicBezTo>
                  <a:pt x="820" y="145"/>
                  <a:pt x="821" y="145"/>
                  <a:pt x="823" y="145"/>
                </a:cubicBezTo>
                <a:cubicBezTo>
                  <a:pt x="824" y="145"/>
                  <a:pt x="825" y="145"/>
                  <a:pt x="826" y="144"/>
                </a:cubicBezTo>
                <a:cubicBezTo>
                  <a:pt x="827" y="144"/>
                  <a:pt x="827" y="144"/>
                  <a:pt x="828" y="144"/>
                </a:cubicBezTo>
                <a:cubicBezTo>
                  <a:pt x="829" y="143"/>
                  <a:pt x="830" y="142"/>
                  <a:pt x="830" y="141"/>
                </a:cubicBezTo>
                <a:cubicBezTo>
                  <a:pt x="829" y="140"/>
                  <a:pt x="829" y="140"/>
                  <a:pt x="829" y="139"/>
                </a:cubicBezTo>
                <a:cubicBezTo>
                  <a:pt x="829" y="139"/>
                  <a:pt x="830" y="139"/>
                  <a:pt x="830" y="139"/>
                </a:cubicBezTo>
                <a:cubicBezTo>
                  <a:pt x="831" y="139"/>
                  <a:pt x="832" y="139"/>
                  <a:pt x="833" y="139"/>
                </a:cubicBezTo>
                <a:cubicBezTo>
                  <a:pt x="838" y="138"/>
                  <a:pt x="840" y="134"/>
                  <a:pt x="840" y="131"/>
                </a:cubicBezTo>
                <a:cubicBezTo>
                  <a:pt x="839" y="129"/>
                  <a:pt x="839" y="127"/>
                  <a:pt x="838" y="126"/>
                </a:cubicBezTo>
                <a:cubicBezTo>
                  <a:pt x="838" y="126"/>
                  <a:pt x="836" y="122"/>
                  <a:pt x="835" y="119"/>
                </a:cubicBezTo>
                <a:cubicBezTo>
                  <a:pt x="835" y="118"/>
                  <a:pt x="835" y="118"/>
                  <a:pt x="835" y="117"/>
                </a:cubicBezTo>
                <a:cubicBezTo>
                  <a:pt x="835" y="117"/>
                  <a:pt x="835" y="117"/>
                  <a:pt x="835" y="116"/>
                </a:cubicBezTo>
                <a:cubicBezTo>
                  <a:pt x="836" y="116"/>
                  <a:pt x="837" y="116"/>
                  <a:pt x="839" y="115"/>
                </a:cubicBezTo>
                <a:moveTo>
                  <a:pt x="678" y="126"/>
                </a:moveTo>
                <a:cubicBezTo>
                  <a:pt x="678" y="126"/>
                  <a:pt x="677" y="126"/>
                  <a:pt x="676" y="126"/>
                </a:cubicBezTo>
                <a:cubicBezTo>
                  <a:pt x="676" y="126"/>
                  <a:pt x="675" y="126"/>
                  <a:pt x="675" y="126"/>
                </a:cubicBezTo>
                <a:cubicBezTo>
                  <a:pt x="675" y="125"/>
                  <a:pt x="675" y="125"/>
                  <a:pt x="675" y="125"/>
                </a:cubicBezTo>
                <a:cubicBezTo>
                  <a:pt x="675" y="125"/>
                  <a:pt x="676" y="125"/>
                  <a:pt x="676" y="125"/>
                </a:cubicBezTo>
                <a:cubicBezTo>
                  <a:pt x="677" y="125"/>
                  <a:pt x="679" y="125"/>
                  <a:pt x="680" y="126"/>
                </a:cubicBezTo>
                <a:lnTo>
                  <a:pt x="678" y="126"/>
                </a:lnTo>
                <a:close/>
                <a:moveTo>
                  <a:pt x="687" y="137"/>
                </a:moveTo>
                <a:cubicBezTo>
                  <a:pt x="686" y="137"/>
                  <a:pt x="686" y="138"/>
                  <a:pt x="686" y="139"/>
                </a:cubicBezTo>
                <a:cubicBezTo>
                  <a:pt x="686" y="139"/>
                  <a:pt x="685" y="139"/>
                  <a:pt x="685" y="139"/>
                </a:cubicBezTo>
                <a:cubicBezTo>
                  <a:pt x="685" y="137"/>
                  <a:pt x="686" y="136"/>
                  <a:pt x="686" y="135"/>
                </a:cubicBezTo>
                <a:cubicBezTo>
                  <a:pt x="686" y="136"/>
                  <a:pt x="687" y="136"/>
                  <a:pt x="687" y="137"/>
                </a:cubicBezTo>
                <a:close/>
                <a:moveTo>
                  <a:pt x="818" y="130"/>
                </a:moveTo>
                <a:cubicBezTo>
                  <a:pt x="818" y="129"/>
                  <a:pt x="818" y="128"/>
                  <a:pt x="819" y="127"/>
                </a:cubicBezTo>
                <a:cubicBezTo>
                  <a:pt x="819" y="127"/>
                  <a:pt x="819" y="127"/>
                  <a:pt x="819" y="127"/>
                </a:cubicBezTo>
                <a:cubicBezTo>
                  <a:pt x="820" y="127"/>
                  <a:pt x="820" y="127"/>
                  <a:pt x="821" y="127"/>
                </a:cubicBezTo>
                <a:cubicBezTo>
                  <a:pt x="822" y="128"/>
                  <a:pt x="822" y="129"/>
                  <a:pt x="822" y="129"/>
                </a:cubicBezTo>
                <a:cubicBezTo>
                  <a:pt x="822" y="129"/>
                  <a:pt x="822" y="129"/>
                  <a:pt x="822" y="129"/>
                </a:cubicBezTo>
                <a:cubicBezTo>
                  <a:pt x="822" y="129"/>
                  <a:pt x="822" y="130"/>
                  <a:pt x="822" y="130"/>
                </a:cubicBezTo>
                <a:cubicBezTo>
                  <a:pt x="822" y="131"/>
                  <a:pt x="822" y="131"/>
                  <a:pt x="822" y="132"/>
                </a:cubicBezTo>
                <a:cubicBezTo>
                  <a:pt x="821" y="131"/>
                  <a:pt x="820" y="130"/>
                  <a:pt x="818" y="130"/>
                </a:cubicBezTo>
                <a:moveTo>
                  <a:pt x="886" y="178"/>
                </a:moveTo>
                <a:cubicBezTo>
                  <a:pt x="887" y="178"/>
                  <a:pt x="889" y="177"/>
                  <a:pt x="890" y="177"/>
                </a:cubicBezTo>
                <a:cubicBezTo>
                  <a:pt x="892" y="177"/>
                  <a:pt x="894" y="177"/>
                  <a:pt x="894" y="177"/>
                </a:cubicBezTo>
                <a:cubicBezTo>
                  <a:pt x="895" y="176"/>
                  <a:pt x="895" y="176"/>
                  <a:pt x="896" y="176"/>
                </a:cubicBezTo>
                <a:cubicBezTo>
                  <a:pt x="896" y="176"/>
                  <a:pt x="897" y="175"/>
                  <a:pt x="899" y="173"/>
                </a:cubicBezTo>
                <a:cubicBezTo>
                  <a:pt x="900" y="171"/>
                  <a:pt x="901" y="169"/>
                  <a:pt x="902" y="166"/>
                </a:cubicBezTo>
                <a:cubicBezTo>
                  <a:pt x="902" y="165"/>
                  <a:pt x="901" y="164"/>
                  <a:pt x="900" y="163"/>
                </a:cubicBezTo>
                <a:cubicBezTo>
                  <a:pt x="897" y="160"/>
                  <a:pt x="891" y="158"/>
                  <a:pt x="887" y="157"/>
                </a:cubicBezTo>
                <a:cubicBezTo>
                  <a:pt x="887" y="157"/>
                  <a:pt x="887" y="157"/>
                  <a:pt x="887" y="157"/>
                </a:cubicBezTo>
                <a:cubicBezTo>
                  <a:pt x="882" y="158"/>
                  <a:pt x="880" y="160"/>
                  <a:pt x="875" y="160"/>
                </a:cubicBezTo>
                <a:cubicBezTo>
                  <a:pt x="870" y="160"/>
                  <a:pt x="867" y="162"/>
                  <a:pt x="865" y="161"/>
                </a:cubicBezTo>
                <a:cubicBezTo>
                  <a:pt x="864" y="161"/>
                  <a:pt x="864" y="161"/>
                  <a:pt x="864" y="161"/>
                </a:cubicBezTo>
                <a:cubicBezTo>
                  <a:pt x="861" y="158"/>
                  <a:pt x="855" y="157"/>
                  <a:pt x="851" y="157"/>
                </a:cubicBezTo>
                <a:cubicBezTo>
                  <a:pt x="850" y="157"/>
                  <a:pt x="849" y="157"/>
                  <a:pt x="848" y="157"/>
                </a:cubicBezTo>
                <a:cubicBezTo>
                  <a:pt x="848" y="157"/>
                  <a:pt x="847" y="157"/>
                  <a:pt x="846" y="159"/>
                </a:cubicBezTo>
                <a:cubicBezTo>
                  <a:pt x="846" y="159"/>
                  <a:pt x="845" y="160"/>
                  <a:pt x="845" y="160"/>
                </a:cubicBezTo>
                <a:cubicBezTo>
                  <a:pt x="844" y="161"/>
                  <a:pt x="843" y="163"/>
                  <a:pt x="843" y="164"/>
                </a:cubicBezTo>
                <a:cubicBezTo>
                  <a:pt x="843" y="166"/>
                  <a:pt x="844" y="167"/>
                  <a:pt x="845" y="169"/>
                </a:cubicBezTo>
                <a:cubicBezTo>
                  <a:pt x="846" y="172"/>
                  <a:pt x="847" y="174"/>
                  <a:pt x="848" y="175"/>
                </a:cubicBezTo>
                <a:cubicBezTo>
                  <a:pt x="849" y="177"/>
                  <a:pt x="851" y="178"/>
                  <a:pt x="853" y="178"/>
                </a:cubicBezTo>
                <a:cubicBezTo>
                  <a:pt x="853" y="178"/>
                  <a:pt x="854" y="178"/>
                  <a:pt x="854" y="178"/>
                </a:cubicBezTo>
                <a:cubicBezTo>
                  <a:pt x="854" y="178"/>
                  <a:pt x="856" y="178"/>
                  <a:pt x="857" y="178"/>
                </a:cubicBezTo>
                <a:cubicBezTo>
                  <a:pt x="858" y="178"/>
                  <a:pt x="860" y="178"/>
                  <a:pt x="861" y="179"/>
                </a:cubicBezTo>
                <a:cubicBezTo>
                  <a:pt x="861" y="179"/>
                  <a:pt x="862" y="179"/>
                  <a:pt x="862" y="179"/>
                </a:cubicBezTo>
                <a:cubicBezTo>
                  <a:pt x="862" y="179"/>
                  <a:pt x="862" y="179"/>
                  <a:pt x="862" y="179"/>
                </a:cubicBezTo>
                <a:cubicBezTo>
                  <a:pt x="863" y="182"/>
                  <a:pt x="865" y="185"/>
                  <a:pt x="870" y="185"/>
                </a:cubicBezTo>
                <a:cubicBezTo>
                  <a:pt x="870" y="185"/>
                  <a:pt x="870" y="185"/>
                  <a:pt x="870" y="185"/>
                </a:cubicBezTo>
                <a:cubicBezTo>
                  <a:pt x="871" y="185"/>
                  <a:pt x="872" y="185"/>
                  <a:pt x="874" y="184"/>
                </a:cubicBezTo>
                <a:cubicBezTo>
                  <a:pt x="877" y="183"/>
                  <a:pt x="879" y="183"/>
                  <a:pt x="881" y="182"/>
                </a:cubicBezTo>
                <a:cubicBezTo>
                  <a:pt x="883" y="181"/>
                  <a:pt x="885" y="180"/>
                  <a:pt x="886" y="178"/>
                </a:cubicBezTo>
                <a:moveTo>
                  <a:pt x="1269" y="693"/>
                </a:moveTo>
                <a:cubicBezTo>
                  <a:pt x="1268" y="690"/>
                  <a:pt x="1267" y="687"/>
                  <a:pt x="1264" y="686"/>
                </a:cubicBezTo>
                <a:cubicBezTo>
                  <a:pt x="1263" y="688"/>
                  <a:pt x="1263" y="688"/>
                  <a:pt x="1263" y="688"/>
                </a:cubicBezTo>
                <a:cubicBezTo>
                  <a:pt x="1264" y="686"/>
                  <a:pt x="1264" y="686"/>
                  <a:pt x="1264" y="686"/>
                </a:cubicBezTo>
                <a:cubicBezTo>
                  <a:pt x="1263" y="686"/>
                  <a:pt x="1262" y="685"/>
                  <a:pt x="1261" y="685"/>
                </a:cubicBezTo>
                <a:cubicBezTo>
                  <a:pt x="1259" y="685"/>
                  <a:pt x="1258" y="686"/>
                  <a:pt x="1257" y="688"/>
                </a:cubicBezTo>
                <a:cubicBezTo>
                  <a:pt x="1253" y="691"/>
                  <a:pt x="1252" y="697"/>
                  <a:pt x="1249" y="700"/>
                </a:cubicBezTo>
                <a:cubicBezTo>
                  <a:pt x="1247" y="703"/>
                  <a:pt x="1245" y="706"/>
                  <a:pt x="1243" y="708"/>
                </a:cubicBezTo>
                <a:cubicBezTo>
                  <a:pt x="1242" y="709"/>
                  <a:pt x="1241" y="709"/>
                  <a:pt x="1240" y="710"/>
                </a:cubicBezTo>
                <a:cubicBezTo>
                  <a:pt x="1240" y="710"/>
                  <a:pt x="1240" y="710"/>
                  <a:pt x="1240" y="710"/>
                </a:cubicBezTo>
                <a:cubicBezTo>
                  <a:pt x="1239" y="710"/>
                  <a:pt x="1239" y="710"/>
                  <a:pt x="1239" y="710"/>
                </a:cubicBezTo>
                <a:cubicBezTo>
                  <a:pt x="1237" y="710"/>
                  <a:pt x="1235" y="711"/>
                  <a:pt x="1232" y="713"/>
                </a:cubicBezTo>
                <a:cubicBezTo>
                  <a:pt x="1230" y="715"/>
                  <a:pt x="1227" y="718"/>
                  <a:pt x="1227" y="722"/>
                </a:cubicBezTo>
                <a:cubicBezTo>
                  <a:pt x="1227" y="723"/>
                  <a:pt x="1228" y="725"/>
                  <a:pt x="1228" y="726"/>
                </a:cubicBezTo>
                <a:cubicBezTo>
                  <a:pt x="1230" y="730"/>
                  <a:pt x="1230" y="734"/>
                  <a:pt x="1230" y="737"/>
                </a:cubicBezTo>
                <a:cubicBezTo>
                  <a:pt x="1230" y="740"/>
                  <a:pt x="1229" y="743"/>
                  <a:pt x="1228" y="745"/>
                </a:cubicBezTo>
                <a:cubicBezTo>
                  <a:pt x="1227" y="746"/>
                  <a:pt x="1226" y="748"/>
                  <a:pt x="1226" y="750"/>
                </a:cubicBezTo>
                <a:cubicBezTo>
                  <a:pt x="1227" y="755"/>
                  <a:pt x="1230" y="763"/>
                  <a:pt x="1229" y="767"/>
                </a:cubicBezTo>
                <a:cubicBezTo>
                  <a:pt x="1229" y="767"/>
                  <a:pt x="1229" y="767"/>
                  <a:pt x="1229" y="768"/>
                </a:cubicBezTo>
                <a:cubicBezTo>
                  <a:pt x="1229" y="769"/>
                  <a:pt x="1229" y="770"/>
                  <a:pt x="1229" y="771"/>
                </a:cubicBezTo>
                <a:cubicBezTo>
                  <a:pt x="1229" y="773"/>
                  <a:pt x="1230" y="776"/>
                  <a:pt x="1232" y="778"/>
                </a:cubicBezTo>
                <a:cubicBezTo>
                  <a:pt x="1234" y="780"/>
                  <a:pt x="1237" y="781"/>
                  <a:pt x="1240" y="781"/>
                </a:cubicBezTo>
                <a:cubicBezTo>
                  <a:pt x="1240" y="781"/>
                  <a:pt x="1240" y="781"/>
                  <a:pt x="1240" y="781"/>
                </a:cubicBezTo>
                <a:cubicBezTo>
                  <a:pt x="1244" y="781"/>
                  <a:pt x="1247" y="780"/>
                  <a:pt x="1249" y="778"/>
                </a:cubicBezTo>
                <a:cubicBezTo>
                  <a:pt x="1251" y="776"/>
                  <a:pt x="1253" y="773"/>
                  <a:pt x="1254" y="769"/>
                </a:cubicBezTo>
                <a:cubicBezTo>
                  <a:pt x="1257" y="761"/>
                  <a:pt x="1258" y="754"/>
                  <a:pt x="1260" y="748"/>
                </a:cubicBezTo>
                <a:cubicBezTo>
                  <a:pt x="1262" y="745"/>
                  <a:pt x="1263" y="740"/>
                  <a:pt x="1264" y="735"/>
                </a:cubicBezTo>
                <a:cubicBezTo>
                  <a:pt x="1265" y="731"/>
                  <a:pt x="1266" y="726"/>
                  <a:pt x="1267" y="725"/>
                </a:cubicBezTo>
                <a:cubicBezTo>
                  <a:pt x="1268" y="722"/>
                  <a:pt x="1271" y="712"/>
                  <a:pt x="1271" y="705"/>
                </a:cubicBezTo>
                <a:cubicBezTo>
                  <a:pt x="1271" y="705"/>
                  <a:pt x="1271" y="704"/>
                  <a:pt x="1271" y="703"/>
                </a:cubicBezTo>
                <a:cubicBezTo>
                  <a:pt x="1271" y="700"/>
                  <a:pt x="1270" y="696"/>
                  <a:pt x="1269" y="693"/>
                </a:cubicBezTo>
                <a:moveTo>
                  <a:pt x="1657" y="677"/>
                </a:moveTo>
                <a:cubicBezTo>
                  <a:pt x="1658" y="677"/>
                  <a:pt x="1658" y="677"/>
                  <a:pt x="1658" y="677"/>
                </a:cubicBezTo>
                <a:cubicBezTo>
                  <a:pt x="1660" y="677"/>
                  <a:pt x="1663" y="675"/>
                  <a:pt x="1663" y="671"/>
                </a:cubicBezTo>
                <a:cubicBezTo>
                  <a:pt x="1663" y="671"/>
                  <a:pt x="1663" y="671"/>
                  <a:pt x="1663" y="671"/>
                </a:cubicBezTo>
                <a:cubicBezTo>
                  <a:pt x="1663" y="669"/>
                  <a:pt x="1663" y="667"/>
                  <a:pt x="1661" y="666"/>
                </a:cubicBezTo>
                <a:cubicBezTo>
                  <a:pt x="1660" y="664"/>
                  <a:pt x="1658" y="664"/>
                  <a:pt x="1657" y="664"/>
                </a:cubicBezTo>
                <a:cubicBezTo>
                  <a:pt x="1654" y="664"/>
                  <a:pt x="1651" y="666"/>
                  <a:pt x="1651" y="669"/>
                </a:cubicBezTo>
                <a:cubicBezTo>
                  <a:pt x="1651" y="669"/>
                  <a:pt x="1651" y="670"/>
                  <a:pt x="1651" y="670"/>
                </a:cubicBezTo>
                <a:cubicBezTo>
                  <a:pt x="1651" y="675"/>
                  <a:pt x="1654" y="677"/>
                  <a:pt x="1657" y="677"/>
                </a:cubicBezTo>
                <a:moveTo>
                  <a:pt x="566" y="470"/>
                </a:moveTo>
                <a:cubicBezTo>
                  <a:pt x="566" y="467"/>
                  <a:pt x="564" y="465"/>
                  <a:pt x="562" y="463"/>
                </a:cubicBezTo>
                <a:cubicBezTo>
                  <a:pt x="560" y="461"/>
                  <a:pt x="558" y="459"/>
                  <a:pt x="555" y="459"/>
                </a:cubicBezTo>
                <a:cubicBezTo>
                  <a:pt x="555" y="459"/>
                  <a:pt x="555" y="459"/>
                  <a:pt x="554" y="459"/>
                </a:cubicBezTo>
                <a:cubicBezTo>
                  <a:pt x="554" y="459"/>
                  <a:pt x="554" y="459"/>
                  <a:pt x="554" y="459"/>
                </a:cubicBezTo>
                <a:cubicBezTo>
                  <a:pt x="553" y="459"/>
                  <a:pt x="551" y="459"/>
                  <a:pt x="549" y="457"/>
                </a:cubicBezTo>
                <a:cubicBezTo>
                  <a:pt x="546" y="456"/>
                  <a:pt x="544" y="454"/>
                  <a:pt x="542" y="452"/>
                </a:cubicBezTo>
                <a:cubicBezTo>
                  <a:pt x="537" y="447"/>
                  <a:pt x="530" y="447"/>
                  <a:pt x="527" y="447"/>
                </a:cubicBezTo>
                <a:cubicBezTo>
                  <a:pt x="525" y="447"/>
                  <a:pt x="521" y="448"/>
                  <a:pt x="518" y="449"/>
                </a:cubicBezTo>
                <a:cubicBezTo>
                  <a:pt x="515" y="450"/>
                  <a:pt x="512" y="451"/>
                  <a:pt x="512" y="451"/>
                </a:cubicBezTo>
                <a:cubicBezTo>
                  <a:pt x="511" y="452"/>
                  <a:pt x="510" y="453"/>
                  <a:pt x="510" y="454"/>
                </a:cubicBezTo>
                <a:cubicBezTo>
                  <a:pt x="510" y="454"/>
                  <a:pt x="510" y="454"/>
                  <a:pt x="510" y="455"/>
                </a:cubicBezTo>
                <a:cubicBezTo>
                  <a:pt x="510" y="456"/>
                  <a:pt x="511" y="458"/>
                  <a:pt x="512" y="459"/>
                </a:cubicBezTo>
                <a:cubicBezTo>
                  <a:pt x="514" y="460"/>
                  <a:pt x="515" y="461"/>
                  <a:pt x="517" y="461"/>
                </a:cubicBezTo>
                <a:cubicBezTo>
                  <a:pt x="519" y="461"/>
                  <a:pt x="521" y="460"/>
                  <a:pt x="523" y="460"/>
                </a:cubicBezTo>
                <a:cubicBezTo>
                  <a:pt x="525" y="460"/>
                  <a:pt x="529" y="460"/>
                  <a:pt x="532" y="460"/>
                </a:cubicBezTo>
                <a:cubicBezTo>
                  <a:pt x="533" y="460"/>
                  <a:pt x="535" y="460"/>
                  <a:pt x="536" y="460"/>
                </a:cubicBezTo>
                <a:cubicBezTo>
                  <a:pt x="537" y="461"/>
                  <a:pt x="538" y="461"/>
                  <a:pt x="538" y="461"/>
                </a:cubicBezTo>
                <a:cubicBezTo>
                  <a:pt x="538" y="461"/>
                  <a:pt x="538" y="461"/>
                  <a:pt x="538" y="461"/>
                </a:cubicBezTo>
                <a:cubicBezTo>
                  <a:pt x="540" y="463"/>
                  <a:pt x="542" y="465"/>
                  <a:pt x="545" y="467"/>
                </a:cubicBezTo>
                <a:cubicBezTo>
                  <a:pt x="548" y="468"/>
                  <a:pt x="550" y="470"/>
                  <a:pt x="551" y="471"/>
                </a:cubicBezTo>
                <a:cubicBezTo>
                  <a:pt x="554" y="473"/>
                  <a:pt x="557" y="474"/>
                  <a:pt x="560" y="474"/>
                </a:cubicBezTo>
                <a:cubicBezTo>
                  <a:pt x="561" y="474"/>
                  <a:pt x="562" y="474"/>
                  <a:pt x="563" y="473"/>
                </a:cubicBezTo>
                <a:cubicBezTo>
                  <a:pt x="564" y="473"/>
                  <a:pt x="565" y="472"/>
                  <a:pt x="566" y="470"/>
                </a:cubicBezTo>
                <a:cubicBezTo>
                  <a:pt x="563" y="470"/>
                  <a:pt x="563" y="470"/>
                  <a:pt x="563" y="470"/>
                </a:cubicBezTo>
                <a:cubicBezTo>
                  <a:pt x="566" y="470"/>
                  <a:pt x="566" y="470"/>
                  <a:pt x="566" y="470"/>
                </a:cubicBezTo>
                <a:cubicBezTo>
                  <a:pt x="566" y="470"/>
                  <a:pt x="566" y="470"/>
                  <a:pt x="566" y="470"/>
                </a:cubicBezTo>
                <a:moveTo>
                  <a:pt x="549" y="483"/>
                </a:moveTo>
                <a:cubicBezTo>
                  <a:pt x="549" y="483"/>
                  <a:pt x="549" y="483"/>
                  <a:pt x="549" y="483"/>
                </a:cubicBezTo>
                <a:cubicBezTo>
                  <a:pt x="545" y="484"/>
                  <a:pt x="544" y="487"/>
                  <a:pt x="544" y="490"/>
                </a:cubicBezTo>
                <a:cubicBezTo>
                  <a:pt x="544" y="491"/>
                  <a:pt x="545" y="493"/>
                  <a:pt x="546" y="494"/>
                </a:cubicBezTo>
                <a:cubicBezTo>
                  <a:pt x="546" y="496"/>
                  <a:pt x="548" y="497"/>
                  <a:pt x="550" y="497"/>
                </a:cubicBezTo>
                <a:cubicBezTo>
                  <a:pt x="550" y="497"/>
                  <a:pt x="550" y="497"/>
                  <a:pt x="550" y="497"/>
                </a:cubicBezTo>
                <a:cubicBezTo>
                  <a:pt x="551" y="497"/>
                  <a:pt x="552" y="497"/>
                  <a:pt x="552" y="497"/>
                </a:cubicBezTo>
                <a:cubicBezTo>
                  <a:pt x="555" y="496"/>
                  <a:pt x="557" y="493"/>
                  <a:pt x="557" y="490"/>
                </a:cubicBezTo>
                <a:cubicBezTo>
                  <a:pt x="557" y="487"/>
                  <a:pt x="555" y="483"/>
                  <a:pt x="550" y="483"/>
                </a:cubicBezTo>
                <a:cubicBezTo>
                  <a:pt x="550" y="483"/>
                  <a:pt x="550" y="483"/>
                  <a:pt x="549" y="483"/>
                </a:cubicBezTo>
                <a:moveTo>
                  <a:pt x="555" y="441"/>
                </a:moveTo>
                <a:cubicBezTo>
                  <a:pt x="554" y="438"/>
                  <a:pt x="551" y="435"/>
                  <a:pt x="548" y="435"/>
                </a:cubicBezTo>
                <a:cubicBezTo>
                  <a:pt x="548" y="435"/>
                  <a:pt x="547" y="435"/>
                  <a:pt x="547" y="435"/>
                </a:cubicBezTo>
                <a:cubicBezTo>
                  <a:pt x="544" y="436"/>
                  <a:pt x="542" y="438"/>
                  <a:pt x="542" y="441"/>
                </a:cubicBezTo>
                <a:cubicBezTo>
                  <a:pt x="542" y="442"/>
                  <a:pt x="543" y="443"/>
                  <a:pt x="544" y="445"/>
                </a:cubicBezTo>
                <a:cubicBezTo>
                  <a:pt x="545" y="446"/>
                  <a:pt x="546" y="446"/>
                  <a:pt x="548" y="446"/>
                </a:cubicBezTo>
                <a:cubicBezTo>
                  <a:pt x="548" y="446"/>
                  <a:pt x="548" y="446"/>
                  <a:pt x="548" y="446"/>
                </a:cubicBezTo>
                <a:cubicBezTo>
                  <a:pt x="549" y="446"/>
                  <a:pt x="549" y="446"/>
                  <a:pt x="550" y="446"/>
                </a:cubicBezTo>
                <a:cubicBezTo>
                  <a:pt x="549" y="444"/>
                  <a:pt x="549" y="444"/>
                  <a:pt x="549" y="444"/>
                </a:cubicBezTo>
                <a:cubicBezTo>
                  <a:pt x="550" y="446"/>
                  <a:pt x="550" y="446"/>
                  <a:pt x="550" y="446"/>
                </a:cubicBezTo>
                <a:cubicBezTo>
                  <a:pt x="552" y="446"/>
                  <a:pt x="555" y="444"/>
                  <a:pt x="555" y="441"/>
                </a:cubicBezTo>
                <a:moveTo>
                  <a:pt x="1629" y="666"/>
                </a:moveTo>
                <a:cubicBezTo>
                  <a:pt x="1630" y="665"/>
                  <a:pt x="1631" y="664"/>
                  <a:pt x="1631" y="663"/>
                </a:cubicBezTo>
                <a:cubicBezTo>
                  <a:pt x="1628" y="663"/>
                  <a:pt x="1628" y="663"/>
                  <a:pt x="1628" y="663"/>
                </a:cubicBezTo>
                <a:cubicBezTo>
                  <a:pt x="1631" y="663"/>
                  <a:pt x="1631" y="663"/>
                  <a:pt x="1631" y="663"/>
                </a:cubicBezTo>
                <a:cubicBezTo>
                  <a:pt x="1631" y="663"/>
                  <a:pt x="1631" y="662"/>
                  <a:pt x="1631" y="662"/>
                </a:cubicBezTo>
                <a:cubicBezTo>
                  <a:pt x="1631" y="659"/>
                  <a:pt x="1629" y="657"/>
                  <a:pt x="1627" y="655"/>
                </a:cubicBezTo>
                <a:cubicBezTo>
                  <a:pt x="1625" y="653"/>
                  <a:pt x="1623" y="652"/>
                  <a:pt x="1621" y="652"/>
                </a:cubicBezTo>
                <a:cubicBezTo>
                  <a:pt x="1620" y="652"/>
                  <a:pt x="1616" y="651"/>
                  <a:pt x="1613" y="650"/>
                </a:cubicBezTo>
                <a:cubicBezTo>
                  <a:pt x="1610" y="649"/>
                  <a:pt x="1607" y="648"/>
                  <a:pt x="1607" y="648"/>
                </a:cubicBezTo>
                <a:cubicBezTo>
                  <a:pt x="1607" y="648"/>
                  <a:pt x="1606" y="648"/>
                  <a:pt x="1605" y="648"/>
                </a:cubicBezTo>
                <a:cubicBezTo>
                  <a:pt x="1604" y="649"/>
                  <a:pt x="1602" y="650"/>
                  <a:pt x="1601" y="651"/>
                </a:cubicBezTo>
                <a:cubicBezTo>
                  <a:pt x="1601" y="650"/>
                  <a:pt x="1600" y="650"/>
                  <a:pt x="1600" y="650"/>
                </a:cubicBezTo>
                <a:cubicBezTo>
                  <a:pt x="1597" y="648"/>
                  <a:pt x="1593" y="648"/>
                  <a:pt x="1591" y="648"/>
                </a:cubicBezTo>
                <a:cubicBezTo>
                  <a:pt x="1590" y="648"/>
                  <a:pt x="1589" y="648"/>
                  <a:pt x="1589" y="648"/>
                </a:cubicBezTo>
                <a:cubicBezTo>
                  <a:pt x="1588" y="647"/>
                  <a:pt x="1588" y="647"/>
                  <a:pt x="1588" y="647"/>
                </a:cubicBezTo>
                <a:cubicBezTo>
                  <a:pt x="1587" y="644"/>
                  <a:pt x="1585" y="642"/>
                  <a:pt x="1582" y="642"/>
                </a:cubicBezTo>
                <a:cubicBezTo>
                  <a:pt x="1581" y="642"/>
                  <a:pt x="1581" y="642"/>
                  <a:pt x="1580" y="642"/>
                </a:cubicBezTo>
                <a:cubicBezTo>
                  <a:pt x="1581" y="636"/>
                  <a:pt x="1582" y="630"/>
                  <a:pt x="1583" y="628"/>
                </a:cubicBezTo>
                <a:cubicBezTo>
                  <a:pt x="1585" y="626"/>
                  <a:pt x="1585" y="624"/>
                  <a:pt x="1585" y="622"/>
                </a:cubicBezTo>
                <a:cubicBezTo>
                  <a:pt x="1585" y="621"/>
                  <a:pt x="1585" y="619"/>
                  <a:pt x="1584" y="618"/>
                </a:cubicBezTo>
                <a:cubicBezTo>
                  <a:pt x="1583" y="616"/>
                  <a:pt x="1581" y="616"/>
                  <a:pt x="1579" y="616"/>
                </a:cubicBezTo>
                <a:cubicBezTo>
                  <a:pt x="1579" y="616"/>
                  <a:pt x="1579" y="616"/>
                  <a:pt x="1578" y="616"/>
                </a:cubicBezTo>
                <a:cubicBezTo>
                  <a:pt x="1579" y="616"/>
                  <a:pt x="1579" y="616"/>
                  <a:pt x="1579" y="616"/>
                </a:cubicBezTo>
                <a:cubicBezTo>
                  <a:pt x="1579" y="616"/>
                  <a:pt x="1578" y="616"/>
                  <a:pt x="1577" y="615"/>
                </a:cubicBezTo>
                <a:cubicBezTo>
                  <a:pt x="1575" y="613"/>
                  <a:pt x="1572" y="608"/>
                  <a:pt x="1567" y="604"/>
                </a:cubicBezTo>
                <a:cubicBezTo>
                  <a:pt x="1561" y="598"/>
                  <a:pt x="1556" y="595"/>
                  <a:pt x="1551" y="588"/>
                </a:cubicBezTo>
                <a:cubicBezTo>
                  <a:pt x="1545" y="580"/>
                  <a:pt x="1537" y="576"/>
                  <a:pt x="1534" y="572"/>
                </a:cubicBezTo>
                <a:cubicBezTo>
                  <a:pt x="1530" y="568"/>
                  <a:pt x="1525" y="566"/>
                  <a:pt x="1521" y="566"/>
                </a:cubicBezTo>
                <a:cubicBezTo>
                  <a:pt x="1521" y="566"/>
                  <a:pt x="1520" y="566"/>
                  <a:pt x="1520" y="566"/>
                </a:cubicBezTo>
                <a:cubicBezTo>
                  <a:pt x="1518" y="566"/>
                  <a:pt x="1516" y="568"/>
                  <a:pt x="1516" y="570"/>
                </a:cubicBezTo>
                <a:cubicBezTo>
                  <a:pt x="1517" y="572"/>
                  <a:pt x="1517" y="573"/>
                  <a:pt x="1519" y="575"/>
                </a:cubicBezTo>
                <a:cubicBezTo>
                  <a:pt x="1520" y="577"/>
                  <a:pt x="1522" y="580"/>
                  <a:pt x="1524" y="582"/>
                </a:cubicBezTo>
                <a:cubicBezTo>
                  <a:pt x="1526" y="584"/>
                  <a:pt x="1528" y="585"/>
                  <a:pt x="1528" y="585"/>
                </a:cubicBezTo>
                <a:cubicBezTo>
                  <a:pt x="1529" y="587"/>
                  <a:pt x="1533" y="590"/>
                  <a:pt x="1536" y="594"/>
                </a:cubicBezTo>
                <a:cubicBezTo>
                  <a:pt x="1539" y="598"/>
                  <a:pt x="1542" y="603"/>
                  <a:pt x="1542" y="605"/>
                </a:cubicBezTo>
                <a:cubicBezTo>
                  <a:pt x="1542" y="609"/>
                  <a:pt x="1544" y="614"/>
                  <a:pt x="1547" y="619"/>
                </a:cubicBezTo>
                <a:cubicBezTo>
                  <a:pt x="1550" y="624"/>
                  <a:pt x="1552" y="628"/>
                  <a:pt x="1554" y="630"/>
                </a:cubicBezTo>
                <a:cubicBezTo>
                  <a:pt x="1555" y="632"/>
                  <a:pt x="1559" y="634"/>
                  <a:pt x="1562" y="637"/>
                </a:cubicBezTo>
                <a:cubicBezTo>
                  <a:pt x="1566" y="640"/>
                  <a:pt x="1569" y="643"/>
                  <a:pt x="1569" y="645"/>
                </a:cubicBezTo>
                <a:cubicBezTo>
                  <a:pt x="1571" y="647"/>
                  <a:pt x="1572" y="650"/>
                  <a:pt x="1575" y="650"/>
                </a:cubicBezTo>
                <a:cubicBezTo>
                  <a:pt x="1575" y="655"/>
                  <a:pt x="1579" y="657"/>
                  <a:pt x="1580" y="658"/>
                </a:cubicBezTo>
                <a:cubicBezTo>
                  <a:pt x="1582" y="660"/>
                  <a:pt x="1586" y="661"/>
                  <a:pt x="1590" y="661"/>
                </a:cubicBezTo>
                <a:cubicBezTo>
                  <a:pt x="1591" y="661"/>
                  <a:pt x="1592" y="661"/>
                  <a:pt x="1593" y="661"/>
                </a:cubicBezTo>
                <a:cubicBezTo>
                  <a:pt x="1595" y="660"/>
                  <a:pt x="1596" y="660"/>
                  <a:pt x="1598" y="660"/>
                </a:cubicBezTo>
                <a:cubicBezTo>
                  <a:pt x="1599" y="659"/>
                  <a:pt x="1599" y="659"/>
                  <a:pt x="1600" y="659"/>
                </a:cubicBezTo>
                <a:cubicBezTo>
                  <a:pt x="1600" y="659"/>
                  <a:pt x="1600" y="659"/>
                  <a:pt x="1600" y="659"/>
                </a:cubicBezTo>
                <a:cubicBezTo>
                  <a:pt x="1603" y="663"/>
                  <a:pt x="1607" y="665"/>
                  <a:pt x="1612" y="665"/>
                </a:cubicBezTo>
                <a:cubicBezTo>
                  <a:pt x="1612" y="665"/>
                  <a:pt x="1613" y="665"/>
                  <a:pt x="1614" y="665"/>
                </a:cubicBezTo>
                <a:cubicBezTo>
                  <a:pt x="1614" y="665"/>
                  <a:pt x="1615" y="665"/>
                  <a:pt x="1615" y="665"/>
                </a:cubicBezTo>
                <a:cubicBezTo>
                  <a:pt x="1618" y="665"/>
                  <a:pt x="1623" y="666"/>
                  <a:pt x="1626" y="666"/>
                </a:cubicBezTo>
                <a:cubicBezTo>
                  <a:pt x="1627" y="666"/>
                  <a:pt x="1628" y="666"/>
                  <a:pt x="1629" y="666"/>
                </a:cubicBezTo>
                <a:moveTo>
                  <a:pt x="1704" y="590"/>
                </a:moveTo>
                <a:cubicBezTo>
                  <a:pt x="1700" y="594"/>
                  <a:pt x="1698" y="601"/>
                  <a:pt x="1698" y="606"/>
                </a:cubicBezTo>
                <a:cubicBezTo>
                  <a:pt x="1698" y="608"/>
                  <a:pt x="1698" y="609"/>
                  <a:pt x="1698" y="610"/>
                </a:cubicBezTo>
                <a:cubicBezTo>
                  <a:pt x="1699" y="611"/>
                  <a:pt x="1700" y="613"/>
                  <a:pt x="1702" y="613"/>
                </a:cubicBezTo>
                <a:cubicBezTo>
                  <a:pt x="1702" y="613"/>
                  <a:pt x="1702" y="613"/>
                  <a:pt x="1703" y="613"/>
                </a:cubicBezTo>
                <a:cubicBezTo>
                  <a:pt x="1707" y="613"/>
                  <a:pt x="1709" y="609"/>
                  <a:pt x="1710" y="606"/>
                </a:cubicBezTo>
                <a:cubicBezTo>
                  <a:pt x="1712" y="602"/>
                  <a:pt x="1713" y="598"/>
                  <a:pt x="1713" y="594"/>
                </a:cubicBezTo>
                <a:cubicBezTo>
                  <a:pt x="1713" y="593"/>
                  <a:pt x="1712" y="592"/>
                  <a:pt x="1712" y="591"/>
                </a:cubicBezTo>
                <a:cubicBezTo>
                  <a:pt x="1712" y="590"/>
                  <a:pt x="1711" y="589"/>
                  <a:pt x="1710" y="588"/>
                </a:cubicBezTo>
                <a:cubicBezTo>
                  <a:pt x="1709" y="588"/>
                  <a:pt x="1709" y="587"/>
                  <a:pt x="1708" y="587"/>
                </a:cubicBezTo>
                <a:cubicBezTo>
                  <a:pt x="1706" y="588"/>
                  <a:pt x="1705" y="589"/>
                  <a:pt x="1704" y="590"/>
                </a:cubicBezTo>
                <a:moveTo>
                  <a:pt x="1765" y="343"/>
                </a:moveTo>
                <a:cubicBezTo>
                  <a:pt x="1763" y="347"/>
                  <a:pt x="1762" y="350"/>
                  <a:pt x="1761" y="352"/>
                </a:cubicBezTo>
                <a:cubicBezTo>
                  <a:pt x="1760" y="353"/>
                  <a:pt x="1760" y="354"/>
                  <a:pt x="1759" y="355"/>
                </a:cubicBezTo>
                <a:cubicBezTo>
                  <a:pt x="1759" y="355"/>
                  <a:pt x="1759" y="355"/>
                  <a:pt x="1759" y="355"/>
                </a:cubicBezTo>
                <a:cubicBezTo>
                  <a:pt x="1758" y="355"/>
                  <a:pt x="1757" y="355"/>
                  <a:pt x="1756" y="356"/>
                </a:cubicBezTo>
                <a:cubicBezTo>
                  <a:pt x="1752" y="358"/>
                  <a:pt x="1746" y="360"/>
                  <a:pt x="1743" y="364"/>
                </a:cubicBezTo>
                <a:cubicBezTo>
                  <a:pt x="1743" y="364"/>
                  <a:pt x="1742" y="364"/>
                  <a:pt x="1742" y="364"/>
                </a:cubicBezTo>
                <a:cubicBezTo>
                  <a:pt x="1738" y="364"/>
                  <a:pt x="1733" y="362"/>
                  <a:pt x="1729" y="362"/>
                </a:cubicBezTo>
                <a:cubicBezTo>
                  <a:pt x="1727" y="362"/>
                  <a:pt x="1726" y="362"/>
                  <a:pt x="1724" y="364"/>
                </a:cubicBezTo>
                <a:cubicBezTo>
                  <a:pt x="1723" y="366"/>
                  <a:pt x="1719" y="370"/>
                  <a:pt x="1717" y="372"/>
                </a:cubicBezTo>
                <a:cubicBezTo>
                  <a:pt x="1717" y="372"/>
                  <a:pt x="1715" y="373"/>
                  <a:pt x="1713" y="373"/>
                </a:cubicBezTo>
                <a:cubicBezTo>
                  <a:pt x="1711" y="374"/>
                  <a:pt x="1708" y="376"/>
                  <a:pt x="1708" y="380"/>
                </a:cubicBezTo>
                <a:cubicBezTo>
                  <a:pt x="1708" y="380"/>
                  <a:pt x="1708" y="381"/>
                  <a:pt x="1708" y="382"/>
                </a:cubicBezTo>
                <a:cubicBezTo>
                  <a:pt x="1709" y="386"/>
                  <a:pt x="1710" y="389"/>
                  <a:pt x="1712" y="392"/>
                </a:cubicBezTo>
                <a:cubicBezTo>
                  <a:pt x="1713" y="394"/>
                  <a:pt x="1715" y="397"/>
                  <a:pt x="1718" y="397"/>
                </a:cubicBezTo>
                <a:cubicBezTo>
                  <a:pt x="1720" y="397"/>
                  <a:pt x="1723" y="396"/>
                  <a:pt x="1725" y="394"/>
                </a:cubicBezTo>
                <a:cubicBezTo>
                  <a:pt x="1726" y="392"/>
                  <a:pt x="1728" y="390"/>
                  <a:pt x="1728" y="386"/>
                </a:cubicBezTo>
                <a:cubicBezTo>
                  <a:pt x="1728" y="386"/>
                  <a:pt x="1728" y="386"/>
                  <a:pt x="1728" y="386"/>
                </a:cubicBezTo>
                <a:cubicBezTo>
                  <a:pt x="1728" y="386"/>
                  <a:pt x="1729" y="386"/>
                  <a:pt x="1730" y="387"/>
                </a:cubicBezTo>
                <a:cubicBezTo>
                  <a:pt x="1731" y="387"/>
                  <a:pt x="1733" y="388"/>
                  <a:pt x="1735" y="388"/>
                </a:cubicBezTo>
                <a:cubicBezTo>
                  <a:pt x="1735" y="388"/>
                  <a:pt x="1735" y="388"/>
                  <a:pt x="1735" y="388"/>
                </a:cubicBezTo>
                <a:cubicBezTo>
                  <a:pt x="1739" y="387"/>
                  <a:pt x="1741" y="385"/>
                  <a:pt x="1742" y="382"/>
                </a:cubicBezTo>
                <a:cubicBezTo>
                  <a:pt x="1743" y="382"/>
                  <a:pt x="1744" y="382"/>
                  <a:pt x="1745" y="383"/>
                </a:cubicBezTo>
                <a:cubicBezTo>
                  <a:pt x="1746" y="383"/>
                  <a:pt x="1747" y="383"/>
                  <a:pt x="1748" y="383"/>
                </a:cubicBezTo>
                <a:cubicBezTo>
                  <a:pt x="1751" y="383"/>
                  <a:pt x="1753" y="382"/>
                  <a:pt x="1754" y="380"/>
                </a:cubicBezTo>
                <a:cubicBezTo>
                  <a:pt x="1755" y="379"/>
                  <a:pt x="1755" y="378"/>
                  <a:pt x="1756" y="377"/>
                </a:cubicBezTo>
                <a:cubicBezTo>
                  <a:pt x="1756" y="376"/>
                  <a:pt x="1759" y="375"/>
                  <a:pt x="1761" y="374"/>
                </a:cubicBezTo>
                <a:cubicBezTo>
                  <a:pt x="1763" y="373"/>
                  <a:pt x="1765" y="373"/>
                  <a:pt x="1767" y="371"/>
                </a:cubicBezTo>
                <a:cubicBezTo>
                  <a:pt x="1768" y="371"/>
                  <a:pt x="1770" y="370"/>
                  <a:pt x="1772" y="368"/>
                </a:cubicBezTo>
                <a:cubicBezTo>
                  <a:pt x="1773" y="368"/>
                  <a:pt x="1775" y="367"/>
                  <a:pt x="1776" y="366"/>
                </a:cubicBezTo>
                <a:cubicBezTo>
                  <a:pt x="1776" y="366"/>
                  <a:pt x="1778" y="365"/>
                  <a:pt x="1778" y="363"/>
                </a:cubicBezTo>
                <a:cubicBezTo>
                  <a:pt x="1778" y="361"/>
                  <a:pt x="1778" y="358"/>
                  <a:pt x="1779" y="354"/>
                </a:cubicBezTo>
                <a:cubicBezTo>
                  <a:pt x="1779" y="352"/>
                  <a:pt x="1779" y="351"/>
                  <a:pt x="1779" y="349"/>
                </a:cubicBezTo>
                <a:cubicBezTo>
                  <a:pt x="1779" y="349"/>
                  <a:pt x="1779" y="348"/>
                  <a:pt x="1779" y="348"/>
                </a:cubicBezTo>
                <a:cubicBezTo>
                  <a:pt x="1780" y="348"/>
                  <a:pt x="1781" y="348"/>
                  <a:pt x="1782" y="347"/>
                </a:cubicBezTo>
                <a:cubicBezTo>
                  <a:pt x="1783" y="346"/>
                  <a:pt x="1784" y="344"/>
                  <a:pt x="1784" y="343"/>
                </a:cubicBezTo>
                <a:cubicBezTo>
                  <a:pt x="1784" y="341"/>
                  <a:pt x="1783" y="339"/>
                  <a:pt x="1782" y="336"/>
                </a:cubicBezTo>
                <a:cubicBezTo>
                  <a:pt x="1781" y="333"/>
                  <a:pt x="1780" y="330"/>
                  <a:pt x="1779" y="327"/>
                </a:cubicBezTo>
                <a:cubicBezTo>
                  <a:pt x="1779" y="326"/>
                  <a:pt x="1778" y="326"/>
                  <a:pt x="1778" y="325"/>
                </a:cubicBezTo>
                <a:cubicBezTo>
                  <a:pt x="1780" y="325"/>
                  <a:pt x="1782" y="324"/>
                  <a:pt x="1784" y="324"/>
                </a:cubicBezTo>
                <a:cubicBezTo>
                  <a:pt x="1790" y="324"/>
                  <a:pt x="1795" y="322"/>
                  <a:pt x="1797" y="321"/>
                </a:cubicBezTo>
                <a:cubicBezTo>
                  <a:pt x="1797" y="321"/>
                  <a:pt x="1797" y="321"/>
                  <a:pt x="1797" y="321"/>
                </a:cubicBezTo>
                <a:cubicBezTo>
                  <a:pt x="1798" y="321"/>
                  <a:pt x="1801" y="321"/>
                  <a:pt x="1803" y="320"/>
                </a:cubicBezTo>
                <a:cubicBezTo>
                  <a:pt x="1805" y="320"/>
                  <a:pt x="1808" y="318"/>
                  <a:pt x="1808" y="315"/>
                </a:cubicBezTo>
                <a:cubicBezTo>
                  <a:pt x="1808" y="314"/>
                  <a:pt x="1808" y="313"/>
                  <a:pt x="1807" y="313"/>
                </a:cubicBezTo>
                <a:cubicBezTo>
                  <a:pt x="1807" y="309"/>
                  <a:pt x="1804" y="308"/>
                  <a:pt x="1801" y="307"/>
                </a:cubicBezTo>
                <a:cubicBezTo>
                  <a:pt x="1798" y="305"/>
                  <a:pt x="1795" y="305"/>
                  <a:pt x="1793" y="305"/>
                </a:cubicBezTo>
                <a:cubicBezTo>
                  <a:pt x="1792" y="305"/>
                  <a:pt x="1792" y="305"/>
                  <a:pt x="1791" y="305"/>
                </a:cubicBezTo>
                <a:cubicBezTo>
                  <a:pt x="1791" y="305"/>
                  <a:pt x="1790" y="304"/>
                  <a:pt x="1789" y="303"/>
                </a:cubicBezTo>
                <a:cubicBezTo>
                  <a:pt x="1787" y="302"/>
                  <a:pt x="1786" y="300"/>
                  <a:pt x="1783" y="300"/>
                </a:cubicBezTo>
                <a:cubicBezTo>
                  <a:pt x="1783" y="300"/>
                  <a:pt x="1782" y="300"/>
                  <a:pt x="1781" y="300"/>
                </a:cubicBezTo>
                <a:cubicBezTo>
                  <a:pt x="1779" y="301"/>
                  <a:pt x="1777" y="304"/>
                  <a:pt x="1776" y="306"/>
                </a:cubicBezTo>
                <a:cubicBezTo>
                  <a:pt x="1775" y="307"/>
                  <a:pt x="1775" y="309"/>
                  <a:pt x="1775" y="310"/>
                </a:cubicBezTo>
                <a:cubicBezTo>
                  <a:pt x="1774" y="311"/>
                  <a:pt x="1772" y="312"/>
                  <a:pt x="1770" y="313"/>
                </a:cubicBezTo>
                <a:cubicBezTo>
                  <a:pt x="1768" y="314"/>
                  <a:pt x="1765" y="315"/>
                  <a:pt x="1765" y="319"/>
                </a:cubicBezTo>
                <a:cubicBezTo>
                  <a:pt x="1765" y="320"/>
                  <a:pt x="1766" y="322"/>
                  <a:pt x="1767" y="323"/>
                </a:cubicBezTo>
                <a:cubicBezTo>
                  <a:pt x="1767" y="323"/>
                  <a:pt x="1768" y="324"/>
                  <a:pt x="1768" y="324"/>
                </a:cubicBezTo>
                <a:cubicBezTo>
                  <a:pt x="1767" y="327"/>
                  <a:pt x="1767" y="330"/>
                  <a:pt x="1766" y="333"/>
                </a:cubicBezTo>
                <a:cubicBezTo>
                  <a:pt x="1766" y="337"/>
                  <a:pt x="1766" y="341"/>
                  <a:pt x="1765" y="343"/>
                </a:cubicBezTo>
                <a:moveTo>
                  <a:pt x="1621" y="576"/>
                </a:moveTo>
                <a:cubicBezTo>
                  <a:pt x="1620" y="577"/>
                  <a:pt x="1620" y="578"/>
                  <a:pt x="1619" y="579"/>
                </a:cubicBezTo>
                <a:cubicBezTo>
                  <a:pt x="1619" y="580"/>
                  <a:pt x="1619" y="580"/>
                  <a:pt x="1619" y="581"/>
                </a:cubicBezTo>
                <a:cubicBezTo>
                  <a:pt x="1619" y="581"/>
                  <a:pt x="1619" y="581"/>
                  <a:pt x="1619" y="581"/>
                </a:cubicBezTo>
                <a:cubicBezTo>
                  <a:pt x="1617" y="582"/>
                  <a:pt x="1616" y="583"/>
                  <a:pt x="1612" y="584"/>
                </a:cubicBezTo>
                <a:cubicBezTo>
                  <a:pt x="1607" y="585"/>
                  <a:pt x="1606" y="589"/>
                  <a:pt x="1605" y="592"/>
                </a:cubicBezTo>
                <a:cubicBezTo>
                  <a:pt x="1605" y="592"/>
                  <a:pt x="1604" y="592"/>
                  <a:pt x="1604" y="591"/>
                </a:cubicBezTo>
                <a:cubicBezTo>
                  <a:pt x="1602" y="590"/>
                  <a:pt x="1601" y="589"/>
                  <a:pt x="1598" y="589"/>
                </a:cubicBezTo>
                <a:cubicBezTo>
                  <a:pt x="1597" y="589"/>
                  <a:pt x="1596" y="589"/>
                  <a:pt x="1596" y="590"/>
                </a:cubicBezTo>
                <a:cubicBezTo>
                  <a:pt x="1594" y="592"/>
                  <a:pt x="1594" y="594"/>
                  <a:pt x="1594" y="596"/>
                </a:cubicBezTo>
                <a:cubicBezTo>
                  <a:pt x="1594" y="601"/>
                  <a:pt x="1596" y="608"/>
                  <a:pt x="1598" y="615"/>
                </a:cubicBezTo>
                <a:cubicBezTo>
                  <a:pt x="1600" y="620"/>
                  <a:pt x="1603" y="624"/>
                  <a:pt x="1606" y="627"/>
                </a:cubicBezTo>
                <a:cubicBezTo>
                  <a:pt x="1609" y="630"/>
                  <a:pt x="1612" y="631"/>
                  <a:pt x="1615" y="631"/>
                </a:cubicBezTo>
                <a:cubicBezTo>
                  <a:pt x="1617" y="631"/>
                  <a:pt x="1622" y="631"/>
                  <a:pt x="1624" y="632"/>
                </a:cubicBezTo>
                <a:cubicBezTo>
                  <a:pt x="1626" y="633"/>
                  <a:pt x="1629" y="634"/>
                  <a:pt x="1632" y="634"/>
                </a:cubicBezTo>
                <a:cubicBezTo>
                  <a:pt x="1634" y="634"/>
                  <a:pt x="1636" y="633"/>
                  <a:pt x="1638" y="633"/>
                </a:cubicBezTo>
                <a:cubicBezTo>
                  <a:pt x="1639" y="632"/>
                  <a:pt x="1641" y="630"/>
                  <a:pt x="1641" y="628"/>
                </a:cubicBezTo>
                <a:cubicBezTo>
                  <a:pt x="1641" y="627"/>
                  <a:pt x="1641" y="627"/>
                  <a:pt x="1641" y="627"/>
                </a:cubicBezTo>
                <a:cubicBezTo>
                  <a:pt x="1641" y="625"/>
                  <a:pt x="1641" y="623"/>
                  <a:pt x="1641" y="621"/>
                </a:cubicBezTo>
                <a:cubicBezTo>
                  <a:pt x="1641" y="617"/>
                  <a:pt x="1642" y="613"/>
                  <a:pt x="1644" y="611"/>
                </a:cubicBezTo>
                <a:cubicBezTo>
                  <a:pt x="1646" y="609"/>
                  <a:pt x="1648" y="607"/>
                  <a:pt x="1650" y="605"/>
                </a:cubicBezTo>
                <a:cubicBezTo>
                  <a:pt x="1651" y="603"/>
                  <a:pt x="1653" y="600"/>
                  <a:pt x="1652" y="597"/>
                </a:cubicBezTo>
                <a:cubicBezTo>
                  <a:pt x="1652" y="596"/>
                  <a:pt x="1652" y="594"/>
                  <a:pt x="1652" y="593"/>
                </a:cubicBezTo>
                <a:cubicBezTo>
                  <a:pt x="1650" y="587"/>
                  <a:pt x="1647" y="582"/>
                  <a:pt x="1647" y="581"/>
                </a:cubicBezTo>
                <a:cubicBezTo>
                  <a:pt x="1647" y="580"/>
                  <a:pt x="1647" y="580"/>
                  <a:pt x="1647" y="580"/>
                </a:cubicBezTo>
                <a:cubicBezTo>
                  <a:pt x="1649" y="578"/>
                  <a:pt x="1650" y="577"/>
                  <a:pt x="1652" y="576"/>
                </a:cubicBezTo>
                <a:cubicBezTo>
                  <a:pt x="1653" y="575"/>
                  <a:pt x="1655" y="573"/>
                  <a:pt x="1655" y="571"/>
                </a:cubicBezTo>
                <a:cubicBezTo>
                  <a:pt x="1655" y="570"/>
                  <a:pt x="1655" y="570"/>
                  <a:pt x="1655" y="569"/>
                </a:cubicBezTo>
                <a:cubicBezTo>
                  <a:pt x="1654" y="568"/>
                  <a:pt x="1653" y="568"/>
                  <a:pt x="1652" y="568"/>
                </a:cubicBezTo>
                <a:cubicBezTo>
                  <a:pt x="1651" y="568"/>
                  <a:pt x="1650" y="568"/>
                  <a:pt x="1650" y="568"/>
                </a:cubicBezTo>
                <a:cubicBezTo>
                  <a:pt x="1649" y="569"/>
                  <a:pt x="1649" y="569"/>
                  <a:pt x="1649" y="569"/>
                </a:cubicBezTo>
                <a:cubicBezTo>
                  <a:pt x="1648" y="569"/>
                  <a:pt x="1648" y="569"/>
                  <a:pt x="1648" y="569"/>
                </a:cubicBezTo>
                <a:cubicBezTo>
                  <a:pt x="1648" y="569"/>
                  <a:pt x="1648" y="569"/>
                  <a:pt x="1648" y="568"/>
                </a:cubicBezTo>
                <a:cubicBezTo>
                  <a:pt x="1647" y="567"/>
                  <a:pt x="1646" y="564"/>
                  <a:pt x="1646" y="560"/>
                </a:cubicBezTo>
                <a:cubicBezTo>
                  <a:pt x="1646" y="559"/>
                  <a:pt x="1646" y="558"/>
                  <a:pt x="1645" y="557"/>
                </a:cubicBezTo>
                <a:cubicBezTo>
                  <a:pt x="1644" y="556"/>
                  <a:pt x="1643" y="556"/>
                  <a:pt x="1642" y="556"/>
                </a:cubicBezTo>
                <a:cubicBezTo>
                  <a:pt x="1640" y="556"/>
                  <a:pt x="1638" y="557"/>
                  <a:pt x="1637" y="559"/>
                </a:cubicBezTo>
                <a:cubicBezTo>
                  <a:pt x="1635" y="560"/>
                  <a:pt x="1633" y="562"/>
                  <a:pt x="1633" y="565"/>
                </a:cubicBezTo>
                <a:cubicBezTo>
                  <a:pt x="1633" y="565"/>
                  <a:pt x="1633" y="565"/>
                  <a:pt x="1633" y="566"/>
                </a:cubicBezTo>
                <a:cubicBezTo>
                  <a:pt x="1633" y="567"/>
                  <a:pt x="1634" y="568"/>
                  <a:pt x="1634" y="569"/>
                </a:cubicBezTo>
                <a:cubicBezTo>
                  <a:pt x="1634" y="569"/>
                  <a:pt x="1634" y="570"/>
                  <a:pt x="1634" y="570"/>
                </a:cubicBezTo>
                <a:cubicBezTo>
                  <a:pt x="1634" y="570"/>
                  <a:pt x="1633" y="570"/>
                  <a:pt x="1632" y="570"/>
                </a:cubicBezTo>
                <a:cubicBezTo>
                  <a:pt x="1626" y="570"/>
                  <a:pt x="1623" y="573"/>
                  <a:pt x="1621" y="576"/>
                </a:cubicBezTo>
                <a:moveTo>
                  <a:pt x="1658" y="442"/>
                </a:moveTo>
                <a:cubicBezTo>
                  <a:pt x="1657" y="445"/>
                  <a:pt x="1656" y="449"/>
                  <a:pt x="1656" y="452"/>
                </a:cubicBezTo>
                <a:cubicBezTo>
                  <a:pt x="1656" y="453"/>
                  <a:pt x="1656" y="455"/>
                  <a:pt x="1656" y="456"/>
                </a:cubicBezTo>
                <a:cubicBezTo>
                  <a:pt x="1657" y="457"/>
                  <a:pt x="1659" y="459"/>
                  <a:pt x="1660" y="459"/>
                </a:cubicBezTo>
                <a:cubicBezTo>
                  <a:pt x="1661" y="459"/>
                  <a:pt x="1661" y="459"/>
                  <a:pt x="1661" y="459"/>
                </a:cubicBezTo>
                <a:cubicBezTo>
                  <a:pt x="1661" y="459"/>
                  <a:pt x="1661" y="459"/>
                  <a:pt x="1661" y="459"/>
                </a:cubicBezTo>
                <a:cubicBezTo>
                  <a:pt x="1665" y="458"/>
                  <a:pt x="1667" y="455"/>
                  <a:pt x="1669" y="451"/>
                </a:cubicBezTo>
                <a:cubicBezTo>
                  <a:pt x="1670" y="448"/>
                  <a:pt x="1672" y="444"/>
                  <a:pt x="1672" y="441"/>
                </a:cubicBezTo>
                <a:cubicBezTo>
                  <a:pt x="1672" y="439"/>
                  <a:pt x="1671" y="438"/>
                  <a:pt x="1671" y="437"/>
                </a:cubicBezTo>
                <a:cubicBezTo>
                  <a:pt x="1670" y="436"/>
                  <a:pt x="1669" y="435"/>
                  <a:pt x="1667" y="435"/>
                </a:cubicBezTo>
                <a:cubicBezTo>
                  <a:pt x="1667" y="435"/>
                  <a:pt x="1666" y="435"/>
                  <a:pt x="1666" y="435"/>
                </a:cubicBezTo>
                <a:cubicBezTo>
                  <a:pt x="1662" y="436"/>
                  <a:pt x="1660" y="439"/>
                  <a:pt x="1658" y="442"/>
                </a:cubicBezTo>
                <a:moveTo>
                  <a:pt x="1652" y="499"/>
                </a:moveTo>
                <a:cubicBezTo>
                  <a:pt x="1652" y="500"/>
                  <a:pt x="1653" y="502"/>
                  <a:pt x="1653" y="503"/>
                </a:cubicBezTo>
                <a:cubicBezTo>
                  <a:pt x="1655" y="507"/>
                  <a:pt x="1658" y="510"/>
                  <a:pt x="1660" y="512"/>
                </a:cubicBezTo>
                <a:cubicBezTo>
                  <a:pt x="1661" y="513"/>
                  <a:pt x="1662" y="514"/>
                  <a:pt x="1663" y="515"/>
                </a:cubicBezTo>
                <a:cubicBezTo>
                  <a:pt x="1663" y="516"/>
                  <a:pt x="1664" y="516"/>
                  <a:pt x="1664" y="516"/>
                </a:cubicBezTo>
                <a:cubicBezTo>
                  <a:pt x="1661" y="519"/>
                  <a:pt x="1654" y="524"/>
                  <a:pt x="1653" y="530"/>
                </a:cubicBezTo>
                <a:cubicBezTo>
                  <a:pt x="1653" y="531"/>
                  <a:pt x="1653" y="531"/>
                  <a:pt x="1653" y="531"/>
                </a:cubicBezTo>
                <a:cubicBezTo>
                  <a:pt x="1653" y="532"/>
                  <a:pt x="1653" y="533"/>
                  <a:pt x="1654" y="533"/>
                </a:cubicBezTo>
                <a:cubicBezTo>
                  <a:pt x="1654" y="534"/>
                  <a:pt x="1655" y="535"/>
                  <a:pt x="1656" y="535"/>
                </a:cubicBezTo>
                <a:cubicBezTo>
                  <a:pt x="1656" y="535"/>
                  <a:pt x="1656" y="535"/>
                  <a:pt x="1656" y="535"/>
                </a:cubicBezTo>
                <a:cubicBezTo>
                  <a:pt x="1658" y="534"/>
                  <a:pt x="1659" y="533"/>
                  <a:pt x="1660" y="532"/>
                </a:cubicBezTo>
                <a:cubicBezTo>
                  <a:pt x="1664" y="529"/>
                  <a:pt x="1670" y="523"/>
                  <a:pt x="1672" y="519"/>
                </a:cubicBezTo>
                <a:cubicBezTo>
                  <a:pt x="1674" y="517"/>
                  <a:pt x="1675" y="517"/>
                  <a:pt x="1677" y="517"/>
                </a:cubicBezTo>
                <a:cubicBezTo>
                  <a:pt x="1678" y="517"/>
                  <a:pt x="1679" y="517"/>
                  <a:pt x="1680" y="516"/>
                </a:cubicBezTo>
                <a:cubicBezTo>
                  <a:pt x="1682" y="516"/>
                  <a:pt x="1683" y="515"/>
                  <a:pt x="1684" y="514"/>
                </a:cubicBezTo>
                <a:cubicBezTo>
                  <a:pt x="1685" y="511"/>
                  <a:pt x="1685" y="511"/>
                  <a:pt x="1685" y="511"/>
                </a:cubicBezTo>
                <a:cubicBezTo>
                  <a:pt x="1686" y="510"/>
                  <a:pt x="1686" y="509"/>
                  <a:pt x="1685" y="509"/>
                </a:cubicBezTo>
                <a:cubicBezTo>
                  <a:pt x="1685" y="508"/>
                  <a:pt x="1684" y="507"/>
                  <a:pt x="1684" y="507"/>
                </a:cubicBezTo>
                <a:cubicBezTo>
                  <a:pt x="1684" y="507"/>
                  <a:pt x="1679" y="506"/>
                  <a:pt x="1675" y="505"/>
                </a:cubicBezTo>
                <a:cubicBezTo>
                  <a:pt x="1674" y="504"/>
                  <a:pt x="1673" y="504"/>
                  <a:pt x="1672" y="504"/>
                </a:cubicBezTo>
                <a:cubicBezTo>
                  <a:pt x="1671" y="504"/>
                  <a:pt x="1669" y="504"/>
                  <a:pt x="1669" y="505"/>
                </a:cubicBezTo>
                <a:cubicBezTo>
                  <a:pt x="1669" y="504"/>
                  <a:pt x="1669" y="504"/>
                  <a:pt x="1669" y="503"/>
                </a:cubicBezTo>
                <a:cubicBezTo>
                  <a:pt x="1670" y="499"/>
                  <a:pt x="1671" y="498"/>
                  <a:pt x="1673" y="497"/>
                </a:cubicBezTo>
                <a:cubicBezTo>
                  <a:pt x="1675" y="495"/>
                  <a:pt x="1677" y="493"/>
                  <a:pt x="1677" y="490"/>
                </a:cubicBezTo>
                <a:cubicBezTo>
                  <a:pt x="1677" y="489"/>
                  <a:pt x="1677" y="488"/>
                  <a:pt x="1677" y="488"/>
                </a:cubicBezTo>
                <a:cubicBezTo>
                  <a:pt x="1676" y="484"/>
                  <a:pt x="1674" y="481"/>
                  <a:pt x="1672" y="479"/>
                </a:cubicBezTo>
                <a:cubicBezTo>
                  <a:pt x="1670" y="478"/>
                  <a:pt x="1669" y="477"/>
                  <a:pt x="1667" y="477"/>
                </a:cubicBezTo>
                <a:cubicBezTo>
                  <a:pt x="1665" y="477"/>
                  <a:pt x="1663" y="479"/>
                  <a:pt x="1663" y="480"/>
                </a:cubicBezTo>
                <a:cubicBezTo>
                  <a:pt x="1662" y="483"/>
                  <a:pt x="1663" y="486"/>
                  <a:pt x="1661" y="488"/>
                </a:cubicBezTo>
                <a:cubicBezTo>
                  <a:pt x="1659" y="489"/>
                  <a:pt x="1657" y="491"/>
                  <a:pt x="1656" y="492"/>
                </a:cubicBezTo>
                <a:cubicBezTo>
                  <a:pt x="1654" y="494"/>
                  <a:pt x="1652" y="496"/>
                  <a:pt x="1652" y="499"/>
                </a:cubicBezTo>
              </a:path>
            </a:pathLst>
          </a:custGeom>
          <a:solidFill>
            <a:schemeClr val="accent2">
              <a:lumMod val="60000"/>
              <a:lumOff val="40000"/>
              <a:alpha val="30000"/>
            </a:schemeClr>
          </a:solidFill>
          <a:ln>
            <a:noFill/>
          </a:ln>
          <a:effectLst>
            <a:outerShdw blurRad="50800" dist="317500" dir="2700000" algn="tl" rotWithShape="0">
              <a:prstClr val="black">
                <a:alpha val="1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073161A-8440-4EBE-8331-5443C2BE2FE1}"/>
              </a:ext>
            </a:extLst>
          </p:cNvPr>
          <p:cNvSpPr/>
          <p:nvPr/>
        </p:nvSpPr>
        <p:spPr>
          <a:xfrm>
            <a:off x="184868" y="-1"/>
            <a:ext cx="5604540" cy="6858001"/>
          </a:xfrm>
          <a:custGeom>
            <a:avLst/>
            <a:gdLst>
              <a:gd name="connsiteX0" fmla="*/ 3359408 w 5604540"/>
              <a:gd name="connsiteY0" fmla="*/ 0 h 6858001"/>
              <a:gd name="connsiteX1" fmla="*/ 5604540 w 5604540"/>
              <a:gd name="connsiteY1" fmla="*/ 0 h 6858001"/>
              <a:gd name="connsiteX2" fmla="*/ 2245132 w 5604540"/>
              <a:gd name="connsiteY2" fmla="*/ 6858001 h 6858001"/>
              <a:gd name="connsiteX3" fmla="*/ 0 w 5604540"/>
              <a:gd name="connsiteY3" fmla="*/ 6858001 h 6858001"/>
              <a:gd name="connsiteX4" fmla="*/ 3359408 w 5604540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04540" h="6858001">
                <a:moveTo>
                  <a:pt x="3359408" y="0"/>
                </a:moveTo>
                <a:lnTo>
                  <a:pt x="5604540" y="0"/>
                </a:lnTo>
                <a:lnTo>
                  <a:pt x="2245132" y="6858001"/>
                </a:lnTo>
                <a:lnTo>
                  <a:pt x="0" y="6858001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B1A934-8849-4CF6-8E2B-A757E54B5586}"/>
              </a:ext>
            </a:extLst>
          </p:cNvPr>
          <p:cNvSpPr/>
          <p:nvPr/>
        </p:nvSpPr>
        <p:spPr>
          <a:xfrm>
            <a:off x="2539458" y="0"/>
            <a:ext cx="4024766" cy="6858000"/>
          </a:xfrm>
          <a:custGeom>
            <a:avLst/>
            <a:gdLst>
              <a:gd name="connsiteX0" fmla="*/ 3359408 w 4024766"/>
              <a:gd name="connsiteY0" fmla="*/ 0 h 6858000"/>
              <a:gd name="connsiteX1" fmla="*/ 4024766 w 4024766"/>
              <a:gd name="connsiteY1" fmla="*/ 0 h 6858000"/>
              <a:gd name="connsiteX2" fmla="*/ 665359 w 4024766"/>
              <a:gd name="connsiteY2" fmla="*/ 6858000 h 6858000"/>
              <a:gd name="connsiteX3" fmla="*/ 0 w 4024766"/>
              <a:gd name="connsiteY3" fmla="*/ 6858000 h 6858000"/>
              <a:gd name="connsiteX4" fmla="*/ 3359408 w 40247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766" h="6858000">
                <a:moveTo>
                  <a:pt x="3359408" y="0"/>
                </a:moveTo>
                <a:lnTo>
                  <a:pt x="4024766" y="0"/>
                </a:lnTo>
                <a:lnTo>
                  <a:pt x="665359" y="6858000"/>
                </a:lnTo>
                <a:lnTo>
                  <a:pt x="0" y="6858000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AAE84C60-BA75-4399-8FC3-E88B55FFD46A}"/>
              </a:ext>
            </a:extLst>
          </p:cNvPr>
          <p:cNvSpPr/>
          <p:nvPr/>
        </p:nvSpPr>
        <p:spPr>
          <a:xfrm>
            <a:off x="3928640" y="-1"/>
            <a:ext cx="7883826" cy="6858001"/>
          </a:xfrm>
          <a:custGeom>
            <a:avLst/>
            <a:gdLst>
              <a:gd name="connsiteX0" fmla="*/ 3359408 w 7883826"/>
              <a:gd name="connsiteY0" fmla="*/ 0 h 6858001"/>
              <a:gd name="connsiteX1" fmla="*/ 7883826 w 7883826"/>
              <a:gd name="connsiteY1" fmla="*/ 0 h 6858001"/>
              <a:gd name="connsiteX2" fmla="*/ 4524418 w 7883826"/>
              <a:gd name="connsiteY2" fmla="*/ 6858001 h 6858001"/>
              <a:gd name="connsiteX3" fmla="*/ 0 w 7883826"/>
              <a:gd name="connsiteY3" fmla="*/ 6858001 h 6858001"/>
              <a:gd name="connsiteX4" fmla="*/ 3359408 w 7883826"/>
              <a:gd name="connsiteY4" fmla="*/ 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883826" h="6858001">
                <a:moveTo>
                  <a:pt x="3359408" y="0"/>
                </a:moveTo>
                <a:lnTo>
                  <a:pt x="7883826" y="0"/>
                </a:lnTo>
                <a:lnTo>
                  <a:pt x="4524418" y="6858001"/>
                </a:lnTo>
                <a:lnTo>
                  <a:pt x="0" y="6858001"/>
                </a:lnTo>
                <a:lnTo>
                  <a:pt x="3359408" y="0"/>
                </a:lnTo>
                <a:close/>
              </a:path>
            </a:pathLst>
          </a:custGeom>
          <a:solidFill>
            <a:schemeClr val="bg1">
              <a:alpha val="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F756068-19D9-4C4A-899D-7E83F7787C3B}"/>
              </a:ext>
            </a:extLst>
          </p:cNvPr>
          <p:cNvGrpSpPr/>
          <p:nvPr/>
        </p:nvGrpSpPr>
        <p:grpSpPr>
          <a:xfrm>
            <a:off x="8794858" y="3605428"/>
            <a:ext cx="2418542" cy="406902"/>
            <a:chOff x="1198563" y="1077913"/>
            <a:chExt cx="7218362" cy="1214438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3" name="Freeform 9">
              <a:extLst>
                <a:ext uri="{FF2B5EF4-FFF2-40B4-BE49-F238E27FC236}">
                  <a16:creationId xmlns:a16="http://schemas.microsoft.com/office/drawing/2014/main" id="{E0D903C1-970F-43E5-A3E0-4C1BF4AA22B1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8563" y="1077913"/>
              <a:ext cx="763587" cy="1214438"/>
            </a:xfrm>
            <a:custGeom>
              <a:avLst/>
              <a:gdLst>
                <a:gd name="T0" fmla="*/ 0 w 481"/>
                <a:gd name="T1" fmla="*/ 765 h 765"/>
                <a:gd name="T2" fmla="*/ 481 w 481"/>
                <a:gd name="T3" fmla="*/ 382 h 765"/>
                <a:gd name="T4" fmla="*/ 87 w 481"/>
                <a:gd name="T5" fmla="*/ 0 h 765"/>
                <a:gd name="T6" fmla="*/ 0 w 481"/>
                <a:gd name="T7" fmla="*/ 765 h 7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65">
                  <a:moveTo>
                    <a:pt x="0" y="765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65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Freeform 10">
              <a:extLst>
                <a:ext uri="{FF2B5EF4-FFF2-40B4-BE49-F238E27FC236}">
                  <a16:creationId xmlns:a16="http://schemas.microsoft.com/office/drawing/2014/main" id="{1D1ECDFE-6361-4DEE-B045-54B3E108F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7813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82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Freeform 11">
              <a:extLst>
                <a:ext uri="{FF2B5EF4-FFF2-40B4-BE49-F238E27FC236}">
                  <a16:creationId xmlns:a16="http://schemas.microsoft.com/office/drawing/2014/main" id="{51929B6A-BF7C-464C-803C-AA913BFBD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063" y="1077913"/>
              <a:ext cx="739775" cy="1189038"/>
            </a:xfrm>
            <a:custGeom>
              <a:avLst/>
              <a:gdLst>
                <a:gd name="T0" fmla="*/ 0 w 466"/>
                <a:gd name="T1" fmla="*/ 749 h 749"/>
                <a:gd name="T2" fmla="*/ 466 w 466"/>
                <a:gd name="T3" fmla="*/ 382 h 749"/>
                <a:gd name="T4" fmla="*/ 87 w 466"/>
                <a:gd name="T5" fmla="*/ 0 h 749"/>
                <a:gd name="T6" fmla="*/ 0 w 466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66" h="749">
                  <a:moveTo>
                    <a:pt x="0" y="749"/>
                  </a:moveTo>
                  <a:lnTo>
                    <a:pt x="466" y="382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Freeform 12">
              <a:extLst>
                <a:ext uri="{FF2B5EF4-FFF2-40B4-BE49-F238E27FC236}">
                  <a16:creationId xmlns:a16="http://schemas.microsoft.com/office/drawing/2014/main" id="{BDCF5C9E-E530-40FF-8C6C-A2619371A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3408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Freeform 13">
              <a:extLst>
                <a:ext uri="{FF2B5EF4-FFF2-40B4-BE49-F238E27FC236}">
                  <a16:creationId xmlns:a16="http://schemas.microsoft.com/office/drawing/2014/main" id="{4E6A2749-876C-4109-A9A4-3446F7C4EE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3338" y="1077913"/>
              <a:ext cx="763587" cy="1189038"/>
            </a:xfrm>
            <a:custGeom>
              <a:avLst/>
              <a:gdLst>
                <a:gd name="T0" fmla="*/ 0 w 481"/>
                <a:gd name="T1" fmla="*/ 749 h 749"/>
                <a:gd name="T2" fmla="*/ 481 w 481"/>
                <a:gd name="T3" fmla="*/ 367 h 749"/>
                <a:gd name="T4" fmla="*/ 87 w 481"/>
                <a:gd name="T5" fmla="*/ 0 h 749"/>
                <a:gd name="T6" fmla="*/ 0 w 481"/>
                <a:gd name="T7" fmla="*/ 749 h 7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1" h="749">
                  <a:moveTo>
                    <a:pt x="0" y="749"/>
                  </a:moveTo>
                  <a:lnTo>
                    <a:pt x="481" y="367"/>
                  </a:lnTo>
                  <a:lnTo>
                    <a:pt x="87" y="0"/>
                  </a:lnTo>
                  <a:lnTo>
                    <a:pt x="0" y="749"/>
                  </a:lnTo>
                  <a:close/>
                </a:path>
              </a:pathLst>
            </a:custGeom>
            <a:grpFill/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22AB5493-AF73-431C-8B12-3184C3CC48E1}"/>
              </a:ext>
            </a:extLst>
          </p:cNvPr>
          <p:cNvSpPr/>
          <p:nvPr/>
        </p:nvSpPr>
        <p:spPr>
          <a:xfrm>
            <a:off x="9448800" y="1104900"/>
            <a:ext cx="1219200" cy="121920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A05B203-0599-4035-9EF0-8C04909DF3C0}"/>
              </a:ext>
            </a:extLst>
          </p:cNvPr>
          <p:cNvGrpSpPr/>
          <p:nvPr/>
        </p:nvGrpSpPr>
        <p:grpSpPr>
          <a:xfrm>
            <a:off x="8341153" y="4711700"/>
            <a:ext cx="2136526" cy="1302110"/>
            <a:chOff x="6211894" y="4590462"/>
            <a:chExt cx="2536429" cy="1545829"/>
          </a:xfrm>
        </p:grpSpPr>
        <p:sp>
          <p:nvSpPr>
            <p:cNvPr id="70" name="Arrow: Chevron 69">
              <a:extLst>
                <a:ext uri="{FF2B5EF4-FFF2-40B4-BE49-F238E27FC236}">
                  <a16:creationId xmlns:a16="http://schemas.microsoft.com/office/drawing/2014/main" id="{E4FD9237-D3C8-4A85-A442-072721A50EF9}"/>
                </a:ext>
              </a:extLst>
            </p:cNvPr>
            <p:cNvSpPr/>
            <p:nvPr/>
          </p:nvSpPr>
          <p:spPr>
            <a:xfrm>
              <a:off x="6211894" y="4590462"/>
              <a:ext cx="1545829" cy="1545829"/>
            </a:xfrm>
            <a:prstGeom prst="chevron">
              <a:avLst/>
            </a:prstGeom>
            <a:solidFill>
              <a:schemeClr val="bg1">
                <a:alpha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  <p:sp>
          <p:nvSpPr>
            <p:cNvPr id="71" name="Arrow: Chevron 70">
              <a:extLst>
                <a:ext uri="{FF2B5EF4-FFF2-40B4-BE49-F238E27FC236}">
                  <a16:creationId xmlns:a16="http://schemas.microsoft.com/office/drawing/2014/main" id="{BA24A2B7-160D-4539-B2FC-99953A1C66A6}"/>
                </a:ext>
              </a:extLst>
            </p:cNvPr>
            <p:cNvSpPr/>
            <p:nvPr/>
          </p:nvSpPr>
          <p:spPr>
            <a:xfrm>
              <a:off x="7202494" y="4590462"/>
              <a:ext cx="1545829" cy="1545829"/>
            </a:xfrm>
            <a:prstGeom prst="chevron">
              <a:avLst/>
            </a:prstGeom>
            <a:solidFill>
              <a:schemeClr val="accent2">
                <a:lumMod val="50000"/>
                <a:alpha val="56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schemeClr val="tx1"/>
                </a:solidFill>
              </a:endParaRPr>
            </a:p>
          </p:txBody>
        </p:sp>
      </p:grpSp>
      <p:sp>
        <p:nvSpPr>
          <p:cNvPr id="88" name="Oval 87">
            <a:extLst>
              <a:ext uri="{FF2B5EF4-FFF2-40B4-BE49-F238E27FC236}">
                <a16:creationId xmlns:a16="http://schemas.microsoft.com/office/drawing/2014/main" id="{60C2442F-2A0A-4F50-A812-E4C0E782EB3B}"/>
              </a:ext>
            </a:extLst>
          </p:cNvPr>
          <p:cNvSpPr/>
          <p:nvPr/>
        </p:nvSpPr>
        <p:spPr>
          <a:xfrm>
            <a:off x="621769" y="3634409"/>
            <a:ext cx="736600" cy="736600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6FC8D9D8-7199-45B1-801E-5A558A7B4B06}"/>
              </a:ext>
            </a:extLst>
          </p:cNvPr>
          <p:cNvSpPr/>
          <p:nvPr/>
        </p:nvSpPr>
        <p:spPr>
          <a:xfrm>
            <a:off x="11312097" y="5119625"/>
            <a:ext cx="319709" cy="319709"/>
          </a:xfrm>
          <a:prstGeom prst="ellipse">
            <a:avLst/>
          </a:prstGeom>
          <a:solidFill>
            <a:schemeClr val="bg1">
              <a:alpha val="1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8A6BB9B2-2502-46BB-BD5F-138F351A602E}"/>
              </a:ext>
            </a:extLst>
          </p:cNvPr>
          <p:cNvSpPr/>
          <p:nvPr/>
        </p:nvSpPr>
        <p:spPr>
          <a:xfrm>
            <a:off x="8102058" y="0"/>
            <a:ext cx="4024766" cy="6858000"/>
          </a:xfrm>
          <a:custGeom>
            <a:avLst/>
            <a:gdLst>
              <a:gd name="connsiteX0" fmla="*/ 3359408 w 4024766"/>
              <a:gd name="connsiteY0" fmla="*/ 0 h 6858000"/>
              <a:gd name="connsiteX1" fmla="*/ 4024766 w 4024766"/>
              <a:gd name="connsiteY1" fmla="*/ 0 h 6858000"/>
              <a:gd name="connsiteX2" fmla="*/ 665359 w 4024766"/>
              <a:gd name="connsiteY2" fmla="*/ 6858000 h 6858000"/>
              <a:gd name="connsiteX3" fmla="*/ 0 w 4024766"/>
              <a:gd name="connsiteY3" fmla="*/ 6858000 h 6858000"/>
              <a:gd name="connsiteX4" fmla="*/ 3359408 w 4024766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24766" h="6858000">
                <a:moveTo>
                  <a:pt x="3359408" y="0"/>
                </a:moveTo>
                <a:lnTo>
                  <a:pt x="4024766" y="0"/>
                </a:lnTo>
                <a:lnTo>
                  <a:pt x="665359" y="6858000"/>
                </a:lnTo>
                <a:lnTo>
                  <a:pt x="0" y="6858000"/>
                </a:lnTo>
                <a:lnTo>
                  <a:pt x="3359408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grpSp>
        <p:nvGrpSpPr>
          <p:cNvPr id="68" name="Group 67">
            <a:extLst>
              <a:ext uri="{FF2B5EF4-FFF2-40B4-BE49-F238E27FC236}">
                <a16:creationId xmlns:a16="http://schemas.microsoft.com/office/drawing/2014/main" id="{DDDC4D9C-DA4C-4F1B-8E1D-3FE69CECBF65}"/>
              </a:ext>
            </a:extLst>
          </p:cNvPr>
          <p:cNvGrpSpPr/>
          <p:nvPr/>
        </p:nvGrpSpPr>
        <p:grpSpPr>
          <a:xfrm>
            <a:off x="2802980" y="1040022"/>
            <a:ext cx="6214020" cy="2226700"/>
            <a:chOff x="1901564" y="2700950"/>
            <a:chExt cx="7548224" cy="2704793"/>
          </a:xfrm>
        </p:grpSpPr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7A9DC668-9F1A-49DE-9E0B-FAC18DF0E22A}"/>
                </a:ext>
              </a:extLst>
            </p:cNvPr>
            <p:cNvSpPr/>
            <p:nvPr/>
          </p:nvSpPr>
          <p:spPr>
            <a:xfrm>
              <a:off x="2339151" y="2723783"/>
              <a:ext cx="7110637" cy="1439329"/>
            </a:xfrm>
            <a:prstGeom prst="parallelogram">
              <a:avLst>
                <a:gd name="adj" fmla="val 34705"/>
              </a:avLst>
            </a:prstGeom>
            <a:solidFill>
              <a:schemeClr val="accent1">
                <a:lumMod val="75000"/>
              </a:schemeClr>
            </a:solidFill>
            <a:ln w="50800">
              <a:gradFill>
                <a:gsLst>
                  <a:gs pos="0">
                    <a:schemeClr val="bg1"/>
                  </a:gs>
                  <a:gs pos="63000">
                    <a:schemeClr val="bg1"/>
                  </a:gs>
                  <a:gs pos="31000">
                    <a:schemeClr val="accent1">
                      <a:lumMod val="75000"/>
                    </a:schemeClr>
                  </a:gs>
                  <a:gs pos="100000">
                    <a:schemeClr val="accent1">
                      <a:lumMod val="75000"/>
                    </a:schemeClr>
                  </a:gs>
                </a:gsLst>
                <a:lin ang="7200000" scaled="0"/>
              </a:gradFill>
            </a:ln>
            <a:effectLst>
              <a:glow rad="927100">
                <a:schemeClr val="bg1">
                  <a:alpha val="20000"/>
                </a:schemeClr>
              </a:glo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A619339-DE57-4A25-AF95-007FDDBC3C63}"/>
                </a:ext>
              </a:extLst>
            </p:cNvPr>
            <p:cNvSpPr txBox="1"/>
            <p:nvPr/>
          </p:nvSpPr>
          <p:spPr>
            <a:xfrm>
              <a:off x="2985960" y="2700950"/>
              <a:ext cx="5750156" cy="134589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IN" sz="6600" i="1" dirty="0">
                  <a:solidFill>
                    <a:schemeClr val="bg1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BREAKING</a:t>
              </a:r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39BB7FF7-743A-4ECE-A977-783BADA66170}"/>
                </a:ext>
              </a:extLst>
            </p:cNvPr>
            <p:cNvSpPr/>
            <p:nvPr/>
          </p:nvSpPr>
          <p:spPr>
            <a:xfrm>
              <a:off x="1901564" y="4194114"/>
              <a:ext cx="4103948" cy="1152586"/>
            </a:xfrm>
            <a:prstGeom prst="parallelogram">
              <a:avLst>
                <a:gd name="adj" fmla="val 34705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F20CD32-65FC-42C2-B4DB-58E5E71780AC}"/>
                </a:ext>
              </a:extLst>
            </p:cNvPr>
            <p:cNvSpPr txBox="1"/>
            <p:nvPr/>
          </p:nvSpPr>
          <p:spPr>
            <a:xfrm>
              <a:off x="2259513" y="4059850"/>
              <a:ext cx="3310599" cy="134589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6600" i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NEWS</a:t>
              </a:r>
            </a:p>
          </p:txBody>
        </p: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254E703-EF98-4F0A-8387-0AB407875AFF}"/>
              </a:ext>
            </a:extLst>
          </p:cNvPr>
          <p:cNvGrpSpPr/>
          <p:nvPr/>
        </p:nvGrpSpPr>
        <p:grpSpPr>
          <a:xfrm>
            <a:off x="325429" y="2904113"/>
            <a:ext cx="7307776" cy="620316"/>
            <a:chOff x="333772" y="4524462"/>
            <a:chExt cx="8591499" cy="729284"/>
          </a:xfrm>
        </p:grpSpPr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35F7D3B2-E960-4D00-9FD7-5EA7305BA63D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168BA929-8286-4C0B-9B91-45A13F7F5D15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3AD38FC-1BB2-4220-8FAD-B4A7D2441DAD}"/>
              </a:ext>
            </a:extLst>
          </p:cNvPr>
          <p:cNvGrpSpPr/>
          <p:nvPr/>
        </p:nvGrpSpPr>
        <p:grpSpPr>
          <a:xfrm>
            <a:off x="3588440" y="1963277"/>
            <a:ext cx="7307776" cy="620316"/>
            <a:chOff x="333772" y="4524462"/>
            <a:chExt cx="8591499" cy="729284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CEAC2688-1877-4ABA-BE51-EC301EF39F00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1BE56940-9AB5-463B-91BA-80680A22C6F3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0EB33324-CDF8-47AB-9826-5421986BE2F0}"/>
              </a:ext>
            </a:extLst>
          </p:cNvPr>
          <p:cNvGrpSpPr/>
          <p:nvPr/>
        </p:nvGrpSpPr>
        <p:grpSpPr>
          <a:xfrm>
            <a:off x="461392" y="730796"/>
            <a:ext cx="7307776" cy="620316"/>
            <a:chOff x="333772" y="4524462"/>
            <a:chExt cx="8591499" cy="729284"/>
          </a:xfrm>
        </p:grpSpPr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09B6927D-B69B-44E4-9773-C49D535C45A8}"/>
                </a:ext>
              </a:extLst>
            </p:cNvPr>
            <p:cNvSpPr/>
            <p:nvPr/>
          </p:nvSpPr>
          <p:spPr>
            <a:xfrm>
              <a:off x="333772" y="4524462"/>
              <a:ext cx="8591499" cy="7292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9" name="Oval 78">
              <a:extLst>
                <a:ext uri="{FF2B5EF4-FFF2-40B4-BE49-F238E27FC236}">
                  <a16:creationId xmlns:a16="http://schemas.microsoft.com/office/drawing/2014/main" id="{70CA0D31-8EAB-4079-AAEC-11455C904ECA}"/>
                </a:ext>
              </a:extLst>
            </p:cNvPr>
            <p:cNvSpPr/>
            <p:nvPr/>
          </p:nvSpPr>
          <p:spPr>
            <a:xfrm>
              <a:off x="2644020" y="4855878"/>
              <a:ext cx="3971003" cy="6645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softEdge rad="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7590A99-37D2-419C-A53D-02251947F2FD}"/>
              </a:ext>
            </a:extLst>
          </p:cNvPr>
          <p:cNvSpPr/>
          <p:nvPr/>
        </p:nvSpPr>
        <p:spPr>
          <a:xfrm>
            <a:off x="817776" y="4653887"/>
            <a:ext cx="4412540" cy="6238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ADFB5E4-0201-484D-A5C9-2769D7791B82}"/>
              </a:ext>
            </a:extLst>
          </p:cNvPr>
          <p:cNvSpPr/>
          <p:nvPr/>
        </p:nvSpPr>
        <p:spPr>
          <a:xfrm>
            <a:off x="817776" y="5282832"/>
            <a:ext cx="10553273" cy="553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6490A17-BC8A-42B3-B619-658C046BE27A}"/>
              </a:ext>
            </a:extLst>
          </p:cNvPr>
          <p:cNvSpPr/>
          <p:nvPr/>
        </p:nvSpPr>
        <p:spPr>
          <a:xfrm>
            <a:off x="817776" y="5841631"/>
            <a:ext cx="10553273" cy="54759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D1022325-F7B4-4DC4-AC0F-067C47A6263C}"/>
              </a:ext>
            </a:extLst>
          </p:cNvPr>
          <p:cNvSpPr txBox="1"/>
          <p:nvPr/>
        </p:nvSpPr>
        <p:spPr>
          <a:xfrm>
            <a:off x="944753" y="4753409"/>
            <a:ext cx="4212011" cy="42483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IN" sz="3600" b="1" dirty="0">
                <a:solidFill>
                  <a:schemeClr val="bg1"/>
                </a:solidFill>
                <a:ea typeface="Segoe UI Black" panose="020B0A02040204020203" pitchFamily="34" charset="0"/>
              </a:rPr>
              <a:t>BREAKING NEWS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FAE3A7-666A-4C40-9648-FF42ABD0EEC2}"/>
              </a:ext>
            </a:extLst>
          </p:cNvPr>
          <p:cNvSpPr txBox="1"/>
          <p:nvPr/>
        </p:nvSpPr>
        <p:spPr>
          <a:xfrm>
            <a:off x="944753" y="5388537"/>
            <a:ext cx="102758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sz="2800" b="1" kern="0" dirty="0">
                <a:solidFill>
                  <a:schemeClr val="tx1">
                    <a:lumMod val="95000"/>
                    <a:lumOff val="5000"/>
                  </a:schemeClr>
                </a:solidFill>
                <a:ea typeface="Calibri Light" charset="0"/>
                <a:cs typeface="Calibri Light" charset="0"/>
              </a:rPr>
              <a:t>THIS IS A SAMPLE TEXT INSERT YOUR DESIRED TEXT HERE</a:t>
            </a:r>
            <a:endParaRPr lang="en-IN" sz="2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C2411995-B4D7-4A23-90B0-852A87A0918E}"/>
              </a:ext>
            </a:extLst>
          </p:cNvPr>
          <p:cNvSpPr txBox="1"/>
          <p:nvPr/>
        </p:nvSpPr>
        <p:spPr>
          <a:xfrm>
            <a:off x="944753" y="5930762"/>
            <a:ext cx="10275890" cy="36933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en-US" kern="0" dirty="0">
                <a:solidFill>
                  <a:schemeClr val="bg1"/>
                </a:solidFill>
                <a:ea typeface="Calibri Light" charset="0"/>
                <a:cs typeface="Calibri Light" charset="0"/>
              </a:rPr>
              <a:t>This is a sample text insert your desired text here</a:t>
            </a:r>
            <a:endParaRPr lang="en-I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03987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Model shp145"/>
          <p:cNvSpPr/>
          <p:nvPr/>
        </p:nvSpPr>
        <p:spPr>
          <a:xfrm>
            <a:off x="6350" y="-7324"/>
            <a:ext cx="12172962" cy="68608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endParaRPr lang="es-UY" sz="2394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4" name="SlideModel shp146">
            <a:hlinkClick r:id="rId3"/>
          </p:cNvPr>
          <p:cNvSpPr/>
          <p:nvPr/>
        </p:nvSpPr>
        <p:spPr>
          <a:xfrm>
            <a:off x="7463875" y="4649146"/>
            <a:ext cx="2835387" cy="608646"/>
          </a:xfrm>
          <a:prstGeom prst="roundRect">
            <a:avLst/>
          </a:prstGeom>
          <a:solidFill>
            <a:srgbClr val="F794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2394" b="1" dirty="0">
                <a:solidFill>
                  <a:prstClr val="white"/>
                </a:solidFill>
                <a:latin typeface="Segoe UI"/>
              </a:rPr>
              <a:t>SUBSCRIBE NOW</a:t>
            </a:r>
            <a:endParaRPr lang="es-UY" sz="2394" b="1" dirty="0">
              <a:solidFill>
                <a:prstClr val="white"/>
              </a:solidFill>
              <a:latin typeface="Segoe UI"/>
            </a:endParaRPr>
          </a:p>
        </p:txBody>
      </p:sp>
      <p:sp>
        <p:nvSpPr>
          <p:cNvPr id="17" name="SlideModel shp147"/>
          <p:cNvSpPr>
            <a:spLocks noChangeAspect="1" noEditPoints="1"/>
          </p:cNvSpPr>
          <p:nvPr/>
        </p:nvSpPr>
        <p:spPr bwMode="auto">
          <a:xfrm rot="7401880">
            <a:off x="10471823" y="4034056"/>
            <a:ext cx="1841795" cy="741792"/>
          </a:xfrm>
          <a:custGeom>
            <a:avLst/>
            <a:gdLst>
              <a:gd name="T0" fmla="*/ 715 w 868"/>
              <a:gd name="T1" fmla="*/ 128 h 351"/>
              <a:gd name="T2" fmla="*/ 363 w 868"/>
              <a:gd name="T3" fmla="*/ 50 h 351"/>
              <a:gd name="T4" fmla="*/ 226 w 868"/>
              <a:gd name="T5" fmla="*/ 94 h 351"/>
              <a:gd name="T6" fmla="*/ 155 w 868"/>
              <a:gd name="T7" fmla="*/ 112 h 351"/>
              <a:gd name="T8" fmla="*/ 111 w 868"/>
              <a:gd name="T9" fmla="*/ 138 h 351"/>
              <a:gd name="T10" fmla="*/ 85 w 868"/>
              <a:gd name="T11" fmla="*/ 163 h 351"/>
              <a:gd name="T12" fmla="*/ 104 w 868"/>
              <a:gd name="T13" fmla="*/ 185 h 351"/>
              <a:gd name="T14" fmla="*/ 69 w 868"/>
              <a:gd name="T15" fmla="*/ 174 h 351"/>
              <a:gd name="T16" fmla="*/ 92 w 868"/>
              <a:gd name="T17" fmla="*/ 203 h 351"/>
              <a:gd name="T18" fmla="*/ 66 w 868"/>
              <a:gd name="T19" fmla="*/ 192 h 351"/>
              <a:gd name="T20" fmla="*/ 75 w 868"/>
              <a:gd name="T21" fmla="*/ 207 h 351"/>
              <a:gd name="T22" fmla="*/ 72 w 868"/>
              <a:gd name="T23" fmla="*/ 224 h 351"/>
              <a:gd name="T24" fmla="*/ 64 w 868"/>
              <a:gd name="T25" fmla="*/ 228 h 351"/>
              <a:gd name="T26" fmla="*/ 29 w 868"/>
              <a:gd name="T27" fmla="*/ 217 h 351"/>
              <a:gd name="T28" fmla="*/ 31 w 868"/>
              <a:gd name="T29" fmla="*/ 228 h 351"/>
              <a:gd name="T30" fmla="*/ 53 w 868"/>
              <a:gd name="T31" fmla="*/ 253 h 351"/>
              <a:gd name="T32" fmla="*/ 36 w 868"/>
              <a:gd name="T33" fmla="*/ 257 h 351"/>
              <a:gd name="T34" fmla="*/ 774 w 868"/>
              <a:gd name="T35" fmla="*/ 258 h 351"/>
              <a:gd name="T36" fmla="*/ 640 w 868"/>
              <a:gd name="T37" fmla="*/ 136 h 351"/>
              <a:gd name="T38" fmla="*/ 376 w 868"/>
              <a:gd name="T39" fmla="*/ 47 h 351"/>
              <a:gd name="T40" fmla="*/ 235 w 868"/>
              <a:gd name="T41" fmla="*/ 76 h 351"/>
              <a:gd name="T42" fmla="*/ 221 w 868"/>
              <a:gd name="T43" fmla="*/ 70 h 351"/>
              <a:gd name="T44" fmla="*/ 180 w 868"/>
              <a:gd name="T45" fmla="*/ 89 h 351"/>
              <a:gd name="T46" fmla="*/ 168 w 868"/>
              <a:gd name="T47" fmla="*/ 110 h 351"/>
              <a:gd name="T48" fmla="*/ 140 w 868"/>
              <a:gd name="T49" fmla="*/ 145 h 351"/>
              <a:gd name="T50" fmla="*/ 81 w 868"/>
              <a:gd name="T51" fmla="*/ 192 h 351"/>
              <a:gd name="T52" fmla="*/ 126 w 868"/>
              <a:gd name="T53" fmla="*/ 134 h 351"/>
              <a:gd name="T54" fmla="*/ 253 w 868"/>
              <a:gd name="T55" fmla="*/ 36 h 351"/>
              <a:gd name="T56" fmla="*/ 399 w 868"/>
              <a:gd name="T57" fmla="*/ 2 h 351"/>
              <a:gd name="T58" fmla="*/ 510 w 868"/>
              <a:gd name="T59" fmla="*/ 14 h 351"/>
              <a:gd name="T60" fmla="*/ 732 w 868"/>
              <a:gd name="T61" fmla="*/ 145 h 351"/>
              <a:gd name="T62" fmla="*/ 794 w 868"/>
              <a:gd name="T63" fmla="*/ 260 h 351"/>
              <a:gd name="T64" fmla="*/ 787 w 868"/>
              <a:gd name="T65" fmla="*/ 222 h 351"/>
              <a:gd name="T66" fmla="*/ 721 w 868"/>
              <a:gd name="T67" fmla="*/ 150 h 351"/>
              <a:gd name="T68" fmla="*/ 533 w 868"/>
              <a:gd name="T69" fmla="*/ 22 h 351"/>
              <a:gd name="T70" fmla="*/ 380 w 868"/>
              <a:gd name="T71" fmla="*/ 47 h 351"/>
              <a:gd name="T72" fmla="*/ 307 w 868"/>
              <a:gd name="T73" fmla="*/ 53 h 351"/>
              <a:gd name="T74" fmla="*/ 281 w 868"/>
              <a:gd name="T75" fmla="*/ 47 h 351"/>
              <a:gd name="T76" fmla="*/ 242 w 868"/>
              <a:gd name="T77" fmla="*/ 43 h 351"/>
              <a:gd name="T78" fmla="*/ 222 w 868"/>
              <a:gd name="T79" fmla="*/ 51 h 351"/>
              <a:gd name="T80" fmla="*/ 197 w 868"/>
              <a:gd name="T81" fmla="*/ 73 h 351"/>
              <a:gd name="T82" fmla="*/ 164 w 868"/>
              <a:gd name="T83" fmla="*/ 99 h 351"/>
              <a:gd name="T84" fmla="*/ 142 w 868"/>
              <a:gd name="T85" fmla="*/ 117 h 351"/>
              <a:gd name="T86" fmla="*/ 141 w 868"/>
              <a:gd name="T87" fmla="*/ 138 h 351"/>
              <a:gd name="T88" fmla="*/ 124 w 868"/>
              <a:gd name="T89" fmla="*/ 129 h 351"/>
              <a:gd name="T90" fmla="*/ 113 w 868"/>
              <a:gd name="T91" fmla="*/ 142 h 351"/>
              <a:gd name="T92" fmla="*/ 337 w 868"/>
              <a:gd name="T93" fmla="*/ 9 h 351"/>
              <a:gd name="T94" fmla="*/ 168 w 868"/>
              <a:gd name="T95" fmla="*/ 125 h 351"/>
              <a:gd name="T96" fmla="*/ 197 w 868"/>
              <a:gd name="T97" fmla="*/ 105 h 351"/>
              <a:gd name="T98" fmla="*/ 131 w 868"/>
              <a:gd name="T99" fmla="*/ 159 h 351"/>
              <a:gd name="T100" fmla="*/ 88 w 868"/>
              <a:gd name="T101" fmla="*/ 171 h 351"/>
              <a:gd name="T102" fmla="*/ 85 w 868"/>
              <a:gd name="T103" fmla="*/ 191 h 351"/>
              <a:gd name="T104" fmla="*/ 79 w 868"/>
              <a:gd name="T105" fmla="*/ 215 h 351"/>
              <a:gd name="T106" fmla="*/ 48 w 868"/>
              <a:gd name="T107" fmla="*/ 193 h 351"/>
              <a:gd name="T108" fmla="*/ 64 w 868"/>
              <a:gd name="T109" fmla="*/ 238 h 351"/>
              <a:gd name="T110" fmla="*/ 17 w 868"/>
              <a:gd name="T111" fmla="*/ 235 h 351"/>
              <a:gd name="T112" fmla="*/ 87 w 868"/>
              <a:gd name="T113" fmla="*/ 158 h 351"/>
              <a:gd name="T114" fmla="*/ 865 w 868"/>
              <a:gd name="T115" fmla="*/ 172 h 351"/>
              <a:gd name="T116" fmla="*/ 859 w 868"/>
              <a:gd name="T117" fmla="*/ 117 h 351"/>
              <a:gd name="T118" fmla="*/ 782 w 868"/>
              <a:gd name="T119" fmla="*/ 277 h 351"/>
              <a:gd name="T120" fmla="*/ 841 w 868"/>
              <a:gd name="T121" fmla="*/ 164 h 351"/>
              <a:gd name="T122" fmla="*/ 861 w 868"/>
              <a:gd name="T123" fmla="*/ 201 h 351"/>
              <a:gd name="T124" fmla="*/ 666 w 868"/>
              <a:gd name="T125" fmla="*/ 296 h 3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868" h="351">
                <a:moveTo>
                  <a:pt x="813" y="278"/>
                </a:moveTo>
                <a:cubicBezTo>
                  <a:pt x="812" y="276"/>
                  <a:pt x="811" y="275"/>
                  <a:pt x="812" y="275"/>
                </a:cubicBezTo>
                <a:cubicBezTo>
                  <a:pt x="813" y="277"/>
                  <a:pt x="813" y="278"/>
                  <a:pt x="813" y="278"/>
                </a:cubicBezTo>
                <a:close/>
                <a:moveTo>
                  <a:pt x="812" y="266"/>
                </a:moveTo>
                <a:cubicBezTo>
                  <a:pt x="813" y="269"/>
                  <a:pt x="814" y="269"/>
                  <a:pt x="814" y="271"/>
                </a:cubicBezTo>
                <a:cubicBezTo>
                  <a:pt x="813" y="267"/>
                  <a:pt x="813" y="271"/>
                  <a:pt x="813" y="270"/>
                </a:cubicBezTo>
                <a:cubicBezTo>
                  <a:pt x="815" y="276"/>
                  <a:pt x="814" y="270"/>
                  <a:pt x="815" y="272"/>
                </a:cubicBezTo>
                <a:cubicBezTo>
                  <a:pt x="814" y="268"/>
                  <a:pt x="813" y="267"/>
                  <a:pt x="812" y="266"/>
                </a:cubicBezTo>
                <a:close/>
                <a:moveTo>
                  <a:pt x="781" y="282"/>
                </a:moveTo>
                <a:cubicBezTo>
                  <a:pt x="782" y="285"/>
                  <a:pt x="783" y="285"/>
                  <a:pt x="784" y="284"/>
                </a:cubicBezTo>
                <a:cubicBezTo>
                  <a:pt x="782" y="282"/>
                  <a:pt x="782" y="282"/>
                  <a:pt x="781" y="282"/>
                </a:cubicBezTo>
                <a:close/>
                <a:moveTo>
                  <a:pt x="798" y="267"/>
                </a:moveTo>
                <a:cubicBezTo>
                  <a:pt x="798" y="268"/>
                  <a:pt x="801" y="272"/>
                  <a:pt x="801" y="272"/>
                </a:cubicBezTo>
                <a:cubicBezTo>
                  <a:pt x="801" y="269"/>
                  <a:pt x="799" y="267"/>
                  <a:pt x="798" y="267"/>
                </a:cubicBezTo>
                <a:close/>
                <a:moveTo>
                  <a:pt x="791" y="270"/>
                </a:moveTo>
                <a:cubicBezTo>
                  <a:pt x="791" y="272"/>
                  <a:pt x="793" y="275"/>
                  <a:pt x="793" y="276"/>
                </a:cubicBezTo>
                <a:cubicBezTo>
                  <a:pt x="793" y="274"/>
                  <a:pt x="791" y="271"/>
                  <a:pt x="791" y="270"/>
                </a:cubicBezTo>
                <a:close/>
                <a:moveTo>
                  <a:pt x="789" y="269"/>
                </a:moveTo>
                <a:cubicBezTo>
                  <a:pt x="788" y="269"/>
                  <a:pt x="791" y="272"/>
                  <a:pt x="790" y="273"/>
                </a:cubicBezTo>
                <a:cubicBezTo>
                  <a:pt x="789" y="270"/>
                  <a:pt x="788" y="270"/>
                  <a:pt x="787" y="270"/>
                </a:cubicBezTo>
                <a:cubicBezTo>
                  <a:pt x="789" y="273"/>
                  <a:pt x="790" y="274"/>
                  <a:pt x="791" y="276"/>
                </a:cubicBezTo>
                <a:cubicBezTo>
                  <a:pt x="792" y="276"/>
                  <a:pt x="792" y="274"/>
                  <a:pt x="793" y="276"/>
                </a:cubicBezTo>
                <a:cubicBezTo>
                  <a:pt x="792" y="273"/>
                  <a:pt x="791" y="272"/>
                  <a:pt x="789" y="269"/>
                </a:cubicBezTo>
                <a:close/>
                <a:moveTo>
                  <a:pt x="801" y="266"/>
                </a:moveTo>
                <a:cubicBezTo>
                  <a:pt x="800" y="266"/>
                  <a:pt x="800" y="268"/>
                  <a:pt x="801" y="271"/>
                </a:cubicBezTo>
                <a:cubicBezTo>
                  <a:pt x="802" y="271"/>
                  <a:pt x="801" y="267"/>
                  <a:pt x="801" y="266"/>
                </a:cubicBezTo>
                <a:close/>
                <a:moveTo>
                  <a:pt x="799" y="270"/>
                </a:moveTo>
                <a:cubicBezTo>
                  <a:pt x="799" y="270"/>
                  <a:pt x="798" y="270"/>
                  <a:pt x="798" y="269"/>
                </a:cubicBezTo>
                <a:cubicBezTo>
                  <a:pt x="797" y="269"/>
                  <a:pt x="797" y="270"/>
                  <a:pt x="798" y="272"/>
                </a:cubicBezTo>
                <a:cubicBezTo>
                  <a:pt x="798" y="271"/>
                  <a:pt x="800" y="273"/>
                  <a:pt x="799" y="270"/>
                </a:cubicBezTo>
                <a:close/>
                <a:moveTo>
                  <a:pt x="770" y="269"/>
                </a:moveTo>
                <a:cubicBezTo>
                  <a:pt x="771" y="271"/>
                  <a:pt x="772" y="272"/>
                  <a:pt x="773" y="272"/>
                </a:cubicBezTo>
                <a:cubicBezTo>
                  <a:pt x="772" y="270"/>
                  <a:pt x="771" y="269"/>
                  <a:pt x="770" y="269"/>
                </a:cubicBezTo>
                <a:close/>
                <a:moveTo>
                  <a:pt x="807" y="248"/>
                </a:moveTo>
                <a:cubicBezTo>
                  <a:pt x="808" y="250"/>
                  <a:pt x="810" y="253"/>
                  <a:pt x="810" y="252"/>
                </a:cubicBezTo>
                <a:cubicBezTo>
                  <a:pt x="809" y="249"/>
                  <a:pt x="808" y="247"/>
                  <a:pt x="807" y="248"/>
                </a:cubicBezTo>
                <a:close/>
                <a:moveTo>
                  <a:pt x="802" y="246"/>
                </a:moveTo>
                <a:cubicBezTo>
                  <a:pt x="803" y="247"/>
                  <a:pt x="803" y="248"/>
                  <a:pt x="804" y="251"/>
                </a:cubicBezTo>
                <a:cubicBezTo>
                  <a:pt x="805" y="251"/>
                  <a:pt x="803" y="245"/>
                  <a:pt x="802" y="246"/>
                </a:cubicBezTo>
                <a:close/>
                <a:moveTo>
                  <a:pt x="805" y="245"/>
                </a:moveTo>
                <a:cubicBezTo>
                  <a:pt x="803" y="240"/>
                  <a:pt x="804" y="239"/>
                  <a:pt x="802" y="235"/>
                </a:cubicBezTo>
                <a:cubicBezTo>
                  <a:pt x="800" y="234"/>
                  <a:pt x="796" y="236"/>
                  <a:pt x="801" y="245"/>
                </a:cubicBezTo>
                <a:cubicBezTo>
                  <a:pt x="801" y="242"/>
                  <a:pt x="806" y="248"/>
                  <a:pt x="805" y="245"/>
                </a:cubicBezTo>
                <a:close/>
                <a:moveTo>
                  <a:pt x="759" y="246"/>
                </a:moveTo>
                <a:cubicBezTo>
                  <a:pt x="759" y="247"/>
                  <a:pt x="758" y="246"/>
                  <a:pt x="758" y="246"/>
                </a:cubicBezTo>
                <a:cubicBezTo>
                  <a:pt x="759" y="248"/>
                  <a:pt x="760" y="248"/>
                  <a:pt x="759" y="248"/>
                </a:cubicBezTo>
                <a:cubicBezTo>
                  <a:pt x="760" y="250"/>
                  <a:pt x="760" y="250"/>
                  <a:pt x="761" y="250"/>
                </a:cubicBezTo>
                <a:cubicBezTo>
                  <a:pt x="759" y="248"/>
                  <a:pt x="760" y="248"/>
                  <a:pt x="759" y="246"/>
                </a:cubicBezTo>
                <a:close/>
                <a:moveTo>
                  <a:pt x="766" y="178"/>
                </a:moveTo>
                <a:cubicBezTo>
                  <a:pt x="766" y="178"/>
                  <a:pt x="766" y="178"/>
                  <a:pt x="767" y="180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67" y="179"/>
                  <a:pt x="768" y="180"/>
                  <a:pt x="766" y="178"/>
                </a:cubicBezTo>
                <a:close/>
                <a:moveTo>
                  <a:pt x="756" y="167"/>
                </a:moveTo>
                <a:cubicBezTo>
                  <a:pt x="757" y="168"/>
                  <a:pt x="758" y="169"/>
                  <a:pt x="757" y="169"/>
                </a:cubicBezTo>
                <a:cubicBezTo>
                  <a:pt x="762" y="175"/>
                  <a:pt x="758" y="167"/>
                  <a:pt x="756" y="167"/>
                </a:cubicBezTo>
                <a:close/>
                <a:moveTo>
                  <a:pt x="713" y="128"/>
                </a:moveTo>
                <a:cubicBezTo>
                  <a:pt x="713" y="127"/>
                  <a:pt x="714" y="127"/>
                  <a:pt x="715" y="128"/>
                </a:cubicBezTo>
                <a:cubicBezTo>
                  <a:pt x="712" y="125"/>
                  <a:pt x="710" y="125"/>
                  <a:pt x="713" y="128"/>
                </a:cubicBezTo>
                <a:close/>
                <a:moveTo>
                  <a:pt x="640" y="70"/>
                </a:moveTo>
                <a:cubicBezTo>
                  <a:pt x="634" y="64"/>
                  <a:pt x="636" y="68"/>
                  <a:pt x="640" y="70"/>
                </a:cubicBezTo>
                <a:close/>
                <a:moveTo>
                  <a:pt x="545" y="23"/>
                </a:moveTo>
                <a:cubicBezTo>
                  <a:pt x="544" y="24"/>
                  <a:pt x="548" y="25"/>
                  <a:pt x="549" y="24"/>
                </a:cubicBezTo>
                <a:cubicBezTo>
                  <a:pt x="546" y="24"/>
                  <a:pt x="547" y="24"/>
                  <a:pt x="545" y="23"/>
                </a:cubicBezTo>
                <a:close/>
                <a:moveTo>
                  <a:pt x="539" y="20"/>
                </a:moveTo>
                <a:cubicBezTo>
                  <a:pt x="539" y="20"/>
                  <a:pt x="538" y="20"/>
                  <a:pt x="538" y="20"/>
                </a:cubicBezTo>
                <a:cubicBezTo>
                  <a:pt x="540" y="21"/>
                  <a:pt x="543" y="22"/>
                  <a:pt x="543" y="21"/>
                </a:cubicBezTo>
                <a:cubicBezTo>
                  <a:pt x="540" y="20"/>
                  <a:pt x="540" y="21"/>
                  <a:pt x="539" y="20"/>
                </a:cubicBezTo>
                <a:close/>
                <a:moveTo>
                  <a:pt x="530" y="17"/>
                </a:moveTo>
                <a:cubicBezTo>
                  <a:pt x="529" y="18"/>
                  <a:pt x="534" y="19"/>
                  <a:pt x="534" y="18"/>
                </a:cubicBezTo>
                <a:lnTo>
                  <a:pt x="530" y="17"/>
                </a:lnTo>
                <a:close/>
                <a:moveTo>
                  <a:pt x="524" y="16"/>
                </a:moveTo>
                <a:cubicBezTo>
                  <a:pt x="524" y="16"/>
                  <a:pt x="522" y="16"/>
                  <a:pt x="522" y="17"/>
                </a:cubicBezTo>
                <a:cubicBezTo>
                  <a:pt x="524" y="17"/>
                  <a:pt x="527" y="18"/>
                  <a:pt x="529" y="18"/>
                </a:cubicBezTo>
                <a:cubicBezTo>
                  <a:pt x="528" y="17"/>
                  <a:pt x="526" y="17"/>
                  <a:pt x="524" y="16"/>
                </a:cubicBezTo>
                <a:close/>
                <a:moveTo>
                  <a:pt x="498" y="10"/>
                </a:moveTo>
                <a:cubicBezTo>
                  <a:pt x="501" y="10"/>
                  <a:pt x="502" y="10"/>
                  <a:pt x="503" y="10"/>
                </a:cubicBezTo>
                <a:cubicBezTo>
                  <a:pt x="502" y="10"/>
                  <a:pt x="498" y="9"/>
                  <a:pt x="498" y="10"/>
                </a:cubicBezTo>
                <a:close/>
                <a:moveTo>
                  <a:pt x="467" y="7"/>
                </a:moveTo>
                <a:cubicBezTo>
                  <a:pt x="468" y="7"/>
                  <a:pt x="473" y="8"/>
                  <a:pt x="473" y="7"/>
                </a:cubicBezTo>
                <a:cubicBezTo>
                  <a:pt x="470" y="7"/>
                  <a:pt x="467" y="6"/>
                  <a:pt x="467" y="7"/>
                </a:cubicBezTo>
                <a:close/>
                <a:moveTo>
                  <a:pt x="443" y="52"/>
                </a:moveTo>
                <a:cubicBezTo>
                  <a:pt x="443" y="52"/>
                  <a:pt x="443" y="52"/>
                  <a:pt x="443" y="53"/>
                </a:cubicBezTo>
                <a:cubicBezTo>
                  <a:pt x="445" y="53"/>
                  <a:pt x="444" y="54"/>
                  <a:pt x="447" y="54"/>
                </a:cubicBezTo>
                <a:cubicBezTo>
                  <a:pt x="446" y="53"/>
                  <a:pt x="446" y="53"/>
                  <a:pt x="448" y="53"/>
                </a:cubicBezTo>
                <a:cubicBezTo>
                  <a:pt x="447" y="52"/>
                  <a:pt x="446" y="52"/>
                  <a:pt x="443" y="52"/>
                </a:cubicBezTo>
                <a:close/>
                <a:moveTo>
                  <a:pt x="435" y="51"/>
                </a:moveTo>
                <a:cubicBezTo>
                  <a:pt x="435" y="52"/>
                  <a:pt x="430" y="51"/>
                  <a:pt x="431" y="51"/>
                </a:cubicBezTo>
                <a:cubicBezTo>
                  <a:pt x="432" y="51"/>
                  <a:pt x="436" y="52"/>
                  <a:pt x="437" y="52"/>
                </a:cubicBezTo>
                <a:cubicBezTo>
                  <a:pt x="435" y="52"/>
                  <a:pt x="437" y="51"/>
                  <a:pt x="435" y="51"/>
                </a:cubicBezTo>
                <a:close/>
                <a:moveTo>
                  <a:pt x="402" y="50"/>
                </a:moveTo>
                <a:cubicBezTo>
                  <a:pt x="404" y="50"/>
                  <a:pt x="406" y="50"/>
                  <a:pt x="406" y="49"/>
                </a:cubicBezTo>
                <a:cubicBezTo>
                  <a:pt x="404" y="49"/>
                  <a:pt x="402" y="49"/>
                  <a:pt x="402" y="50"/>
                </a:cubicBezTo>
                <a:close/>
                <a:moveTo>
                  <a:pt x="391" y="1"/>
                </a:moveTo>
                <a:cubicBezTo>
                  <a:pt x="391" y="2"/>
                  <a:pt x="395" y="2"/>
                  <a:pt x="397" y="2"/>
                </a:cubicBezTo>
                <a:cubicBezTo>
                  <a:pt x="397" y="2"/>
                  <a:pt x="395" y="2"/>
                  <a:pt x="395" y="3"/>
                </a:cubicBezTo>
                <a:cubicBezTo>
                  <a:pt x="396" y="3"/>
                  <a:pt x="397" y="3"/>
                  <a:pt x="398" y="3"/>
                </a:cubicBezTo>
                <a:cubicBezTo>
                  <a:pt x="397" y="2"/>
                  <a:pt x="401" y="4"/>
                  <a:pt x="402" y="3"/>
                </a:cubicBezTo>
                <a:cubicBezTo>
                  <a:pt x="400" y="2"/>
                  <a:pt x="396" y="3"/>
                  <a:pt x="399" y="2"/>
                </a:cubicBezTo>
                <a:cubicBezTo>
                  <a:pt x="393" y="2"/>
                  <a:pt x="395" y="1"/>
                  <a:pt x="391" y="1"/>
                </a:cubicBezTo>
                <a:close/>
                <a:moveTo>
                  <a:pt x="394" y="3"/>
                </a:moveTo>
                <a:cubicBezTo>
                  <a:pt x="391" y="3"/>
                  <a:pt x="389" y="3"/>
                  <a:pt x="388" y="3"/>
                </a:cubicBezTo>
                <a:cubicBezTo>
                  <a:pt x="391" y="3"/>
                  <a:pt x="394" y="4"/>
                  <a:pt x="395" y="3"/>
                </a:cubicBezTo>
                <a:cubicBezTo>
                  <a:pt x="394" y="3"/>
                  <a:pt x="394" y="3"/>
                  <a:pt x="394" y="3"/>
                </a:cubicBezTo>
                <a:close/>
                <a:moveTo>
                  <a:pt x="384" y="2"/>
                </a:moveTo>
                <a:cubicBezTo>
                  <a:pt x="386" y="2"/>
                  <a:pt x="388" y="2"/>
                  <a:pt x="389" y="2"/>
                </a:cubicBezTo>
                <a:cubicBezTo>
                  <a:pt x="387" y="2"/>
                  <a:pt x="384" y="2"/>
                  <a:pt x="384" y="2"/>
                </a:cubicBezTo>
                <a:close/>
                <a:moveTo>
                  <a:pt x="371" y="5"/>
                </a:moveTo>
                <a:cubicBezTo>
                  <a:pt x="370" y="6"/>
                  <a:pt x="367" y="6"/>
                  <a:pt x="365" y="6"/>
                </a:cubicBezTo>
                <a:cubicBezTo>
                  <a:pt x="367" y="7"/>
                  <a:pt x="377" y="6"/>
                  <a:pt x="377" y="5"/>
                </a:cubicBezTo>
                <a:cubicBezTo>
                  <a:pt x="374" y="5"/>
                  <a:pt x="374" y="5"/>
                  <a:pt x="371" y="5"/>
                </a:cubicBezTo>
                <a:close/>
                <a:moveTo>
                  <a:pt x="364" y="51"/>
                </a:moveTo>
                <a:cubicBezTo>
                  <a:pt x="364" y="52"/>
                  <a:pt x="367" y="51"/>
                  <a:pt x="370" y="51"/>
                </a:cubicBezTo>
                <a:cubicBezTo>
                  <a:pt x="370" y="51"/>
                  <a:pt x="366" y="51"/>
                  <a:pt x="364" y="51"/>
                </a:cubicBezTo>
                <a:close/>
                <a:moveTo>
                  <a:pt x="363" y="50"/>
                </a:moveTo>
                <a:cubicBezTo>
                  <a:pt x="365" y="49"/>
                  <a:pt x="366" y="49"/>
                  <a:pt x="367" y="49"/>
                </a:cubicBezTo>
                <a:cubicBezTo>
                  <a:pt x="365" y="48"/>
                  <a:pt x="363" y="49"/>
                  <a:pt x="363" y="50"/>
                </a:cubicBezTo>
                <a:close/>
                <a:moveTo>
                  <a:pt x="326" y="13"/>
                </a:moveTo>
                <a:cubicBezTo>
                  <a:pt x="327" y="12"/>
                  <a:pt x="332" y="11"/>
                  <a:pt x="333" y="11"/>
                </a:cubicBezTo>
                <a:cubicBezTo>
                  <a:pt x="329" y="11"/>
                  <a:pt x="328" y="12"/>
                  <a:pt x="326" y="13"/>
                </a:cubicBezTo>
                <a:close/>
                <a:moveTo>
                  <a:pt x="321" y="10"/>
                </a:moveTo>
                <a:cubicBezTo>
                  <a:pt x="322" y="11"/>
                  <a:pt x="325" y="10"/>
                  <a:pt x="329" y="9"/>
                </a:cubicBezTo>
                <a:cubicBezTo>
                  <a:pt x="329" y="9"/>
                  <a:pt x="329" y="9"/>
                  <a:pt x="328" y="9"/>
                </a:cubicBezTo>
                <a:cubicBezTo>
                  <a:pt x="326" y="10"/>
                  <a:pt x="323" y="10"/>
                  <a:pt x="321" y="10"/>
                </a:cubicBezTo>
                <a:close/>
                <a:moveTo>
                  <a:pt x="322" y="58"/>
                </a:moveTo>
                <a:cubicBezTo>
                  <a:pt x="323" y="58"/>
                  <a:pt x="326" y="58"/>
                  <a:pt x="328" y="58"/>
                </a:cubicBezTo>
                <a:cubicBezTo>
                  <a:pt x="327" y="57"/>
                  <a:pt x="325" y="57"/>
                  <a:pt x="322" y="58"/>
                </a:cubicBezTo>
                <a:close/>
                <a:moveTo>
                  <a:pt x="313" y="59"/>
                </a:moveTo>
                <a:cubicBezTo>
                  <a:pt x="314" y="60"/>
                  <a:pt x="309" y="60"/>
                  <a:pt x="309" y="61"/>
                </a:cubicBezTo>
                <a:cubicBezTo>
                  <a:pt x="311" y="61"/>
                  <a:pt x="312" y="61"/>
                  <a:pt x="316" y="60"/>
                </a:cubicBezTo>
                <a:cubicBezTo>
                  <a:pt x="315" y="60"/>
                  <a:pt x="316" y="59"/>
                  <a:pt x="313" y="59"/>
                </a:cubicBezTo>
                <a:close/>
                <a:moveTo>
                  <a:pt x="286" y="24"/>
                </a:moveTo>
                <a:cubicBezTo>
                  <a:pt x="286" y="24"/>
                  <a:pt x="280" y="25"/>
                  <a:pt x="280" y="26"/>
                </a:cubicBezTo>
                <a:cubicBezTo>
                  <a:pt x="281" y="26"/>
                  <a:pt x="280" y="26"/>
                  <a:pt x="281" y="26"/>
                </a:cubicBezTo>
                <a:cubicBezTo>
                  <a:pt x="282" y="26"/>
                  <a:pt x="284" y="25"/>
                  <a:pt x="285" y="24"/>
                </a:cubicBezTo>
                <a:cubicBezTo>
                  <a:pt x="285" y="25"/>
                  <a:pt x="286" y="25"/>
                  <a:pt x="287" y="25"/>
                </a:cubicBezTo>
                <a:cubicBezTo>
                  <a:pt x="290" y="24"/>
                  <a:pt x="290" y="24"/>
                  <a:pt x="294" y="23"/>
                </a:cubicBezTo>
                <a:cubicBezTo>
                  <a:pt x="293" y="22"/>
                  <a:pt x="293" y="22"/>
                  <a:pt x="293" y="22"/>
                </a:cubicBezTo>
                <a:cubicBezTo>
                  <a:pt x="290" y="23"/>
                  <a:pt x="288" y="23"/>
                  <a:pt x="286" y="24"/>
                </a:cubicBezTo>
                <a:close/>
                <a:moveTo>
                  <a:pt x="287" y="68"/>
                </a:moveTo>
                <a:cubicBezTo>
                  <a:pt x="289" y="67"/>
                  <a:pt x="289" y="67"/>
                  <a:pt x="289" y="66"/>
                </a:cubicBezTo>
                <a:cubicBezTo>
                  <a:pt x="287" y="67"/>
                  <a:pt x="287" y="67"/>
                  <a:pt x="287" y="68"/>
                </a:cubicBezTo>
                <a:close/>
                <a:moveTo>
                  <a:pt x="237" y="80"/>
                </a:moveTo>
                <a:cubicBezTo>
                  <a:pt x="236" y="81"/>
                  <a:pt x="235" y="83"/>
                  <a:pt x="230" y="86"/>
                </a:cubicBezTo>
                <a:cubicBezTo>
                  <a:pt x="227" y="86"/>
                  <a:pt x="224" y="88"/>
                  <a:pt x="221" y="89"/>
                </a:cubicBezTo>
                <a:cubicBezTo>
                  <a:pt x="221" y="89"/>
                  <a:pt x="221" y="90"/>
                  <a:pt x="220" y="91"/>
                </a:cubicBezTo>
                <a:cubicBezTo>
                  <a:pt x="219" y="91"/>
                  <a:pt x="215" y="92"/>
                  <a:pt x="215" y="93"/>
                </a:cubicBezTo>
                <a:cubicBezTo>
                  <a:pt x="217" y="93"/>
                  <a:pt x="218" y="93"/>
                  <a:pt x="220" y="92"/>
                </a:cubicBezTo>
                <a:cubicBezTo>
                  <a:pt x="222" y="91"/>
                  <a:pt x="219" y="91"/>
                  <a:pt x="221" y="90"/>
                </a:cubicBezTo>
                <a:cubicBezTo>
                  <a:pt x="227" y="88"/>
                  <a:pt x="233" y="84"/>
                  <a:pt x="238" y="81"/>
                </a:cubicBezTo>
                <a:cubicBezTo>
                  <a:pt x="237" y="81"/>
                  <a:pt x="237" y="81"/>
                  <a:pt x="236" y="81"/>
                </a:cubicBezTo>
                <a:cubicBezTo>
                  <a:pt x="239" y="80"/>
                  <a:pt x="241" y="79"/>
                  <a:pt x="242" y="78"/>
                </a:cubicBezTo>
                <a:cubicBezTo>
                  <a:pt x="239" y="79"/>
                  <a:pt x="238" y="79"/>
                  <a:pt x="237" y="80"/>
                </a:cubicBezTo>
                <a:close/>
                <a:moveTo>
                  <a:pt x="228" y="79"/>
                </a:moveTo>
                <a:cubicBezTo>
                  <a:pt x="228" y="80"/>
                  <a:pt x="230" y="79"/>
                  <a:pt x="228" y="80"/>
                </a:cubicBezTo>
                <a:cubicBezTo>
                  <a:pt x="228" y="80"/>
                  <a:pt x="224" y="82"/>
                  <a:pt x="224" y="81"/>
                </a:cubicBezTo>
                <a:cubicBezTo>
                  <a:pt x="219" y="84"/>
                  <a:pt x="214" y="86"/>
                  <a:pt x="212" y="89"/>
                </a:cubicBezTo>
                <a:cubicBezTo>
                  <a:pt x="217" y="86"/>
                  <a:pt x="220" y="83"/>
                  <a:pt x="224" y="82"/>
                </a:cubicBezTo>
                <a:cubicBezTo>
                  <a:pt x="224" y="82"/>
                  <a:pt x="222" y="83"/>
                  <a:pt x="223" y="83"/>
                </a:cubicBezTo>
                <a:cubicBezTo>
                  <a:pt x="226" y="82"/>
                  <a:pt x="228" y="80"/>
                  <a:pt x="232" y="79"/>
                </a:cubicBezTo>
                <a:cubicBezTo>
                  <a:pt x="231" y="78"/>
                  <a:pt x="231" y="78"/>
                  <a:pt x="228" y="79"/>
                </a:cubicBezTo>
                <a:close/>
                <a:moveTo>
                  <a:pt x="209" y="55"/>
                </a:moveTo>
                <a:cubicBezTo>
                  <a:pt x="212" y="54"/>
                  <a:pt x="215" y="52"/>
                  <a:pt x="216" y="50"/>
                </a:cubicBezTo>
                <a:cubicBezTo>
                  <a:pt x="212" y="52"/>
                  <a:pt x="211" y="53"/>
                  <a:pt x="209" y="55"/>
                </a:cubicBezTo>
                <a:close/>
                <a:moveTo>
                  <a:pt x="220" y="66"/>
                </a:moveTo>
                <a:cubicBezTo>
                  <a:pt x="223" y="64"/>
                  <a:pt x="220" y="67"/>
                  <a:pt x="223" y="65"/>
                </a:cubicBezTo>
                <a:cubicBezTo>
                  <a:pt x="224" y="64"/>
                  <a:pt x="223" y="65"/>
                  <a:pt x="223" y="64"/>
                </a:cubicBezTo>
                <a:cubicBezTo>
                  <a:pt x="222" y="65"/>
                  <a:pt x="220" y="65"/>
                  <a:pt x="220" y="66"/>
                </a:cubicBezTo>
                <a:close/>
                <a:moveTo>
                  <a:pt x="217" y="67"/>
                </a:moveTo>
                <a:cubicBezTo>
                  <a:pt x="214" y="69"/>
                  <a:pt x="216" y="70"/>
                  <a:pt x="219" y="67"/>
                </a:cubicBezTo>
                <a:cubicBezTo>
                  <a:pt x="214" y="69"/>
                  <a:pt x="222" y="65"/>
                  <a:pt x="217" y="67"/>
                </a:cubicBezTo>
                <a:close/>
                <a:moveTo>
                  <a:pt x="226" y="94"/>
                </a:moveTo>
                <a:cubicBezTo>
                  <a:pt x="225" y="94"/>
                  <a:pt x="224" y="95"/>
                  <a:pt x="224" y="96"/>
                </a:cubicBezTo>
                <a:cubicBezTo>
                  <a:pt x="226" y="94"/>
                  <a:pt x="226" y="95"/>
                  <a:pt x="228" y="94"/>
                </a:cubicBezTo>
                <a:cubicBezTo>
                  <a:pt x="228" y="93"/>
                  <a:pt x="227" y="94"/>
                  <a:pt x="226" y="94"/>
                </a:cubicBezTo>
                <a:close/>
                <a:moveTo>
                  <a:pt x="216" y="80"/>
                </a:moveTo>
                <a:cubicBezTo>
                  <a:pt x="215" y="80"/>
                  <a:pt x="213" y="82"/>
                  <a:pt x="211" y="82"/>
                </a:cubicBezTo>
                <a:cubicBezTo>
                  <a:pt x="211" y="83"/>
                  <a:pt x="214" y="82"/>
                  <a:pt x="216" y="80"/>
                </a:cubicBezTo>
                <a:close/>
                <a:moveTo>
                  <a:pt x="206" y="79"/>
                </a:moveTo>
                <a:cubicBezTo>
                  <a:pt x="206" y="79"/>
                  <a:pt x="208" y="78"/>
                  <a:pt x="207" y="79"/>
                </a:cubicBezTo>
                <a:cubicBezTo>
                  <a:pt x="209" y="77"/>
                  <a:pt x="210" y="78"/>
                  <a:pt x="212" y="75"/>
                </a:cubicBezTo>
                <a:cubicBezTo>
                  <a:pt x="210" y="76"/>
                  <a:pt x="208" y="77"/>
                  <a:pt x="206" y="79"/>
                </a:cubicBezTo>
                <a:close/>
                <a:moveTo>
                  <a:pt x="192" y="65"/>
                </a:moveTo>
                <a:cubicBezTo>
                  <a:pt x="191" y="66"/>
                  <a:pt x="190" y="67"/>
                  <a:pt x="190" y="67"/>
                </a:cubicBezTo>
                <a:cubicBezTo>
                  <a:pt x="193" y="65"/>
                  <a:pt x="197" y="64"/>
                  <a:pt x="198" y="63"/>
                </a:cubicBezTo>
                <a:cubicBezTo>
                  <a:pt x="194" y="64"/>
                  <a:pt x="195" y="64"/>
                  <a:pt x="192" y="65"/>
                </a:cubicBezTo>
                <a:close/>
                <a:moveTo>
                  <a:pt x="208" y="90"/>
                </a:moveTo>
                <a:cubicBezTo>
                  <a:pt x="207" y="91"/>
                  <a:pt x="206" y="91"/>
                  <a:pt x="206" y="92"/>
                </a:cubicBezTo>
                <a:cubicBezTo>
                  <a:pt x="207" y="91"/>
                  <a:pt x="206" y="93"/>
                  <a:pt x="209" y="91"/>
                </a:cubicBezTo>
                <a:cubicBezTo>
                  <a:pt x="210" y="90"/>
                  <a:pt x="208" y="91"/>
                  <a:pt x="208" y="90"/>
                </a:cubicBezTo>
                <a:close/>
                <a:moveTo>
                  <a:pt x="207" y="101"/>
                </a:moveTo>
                <a:cubicBezTo>
                  <a:pt x="208" y="101"/>
                  <a:pt x="212" y="98"/>
                  <a:pt x="214" y="97"/>
                </a:cubicBezTo>
                <a:cubicBezTo>
                  <a:pt x="211" y="99"/>
                  <a:pt x="207" y="101"/>
                  <a:pt x="207" y="101"/>
                </a:cubicBezTo>
                <a:close/>
                <a:moveTo>
                  <a:pt x="190" y="86"/>
                </a:moveTo>
                <a:cubicBezTo>
                  <a:pt x="191" y="85"/>
                  <a:pt x="196" y="82"/>
                  <a:pt x="196" y="82"/>
                </a:cubicBezTo>
                <a:cubicBezTo>
                  <a:pt x="194" y="83"/>
                  <a:pt x="192" y="85"/>
                  <a:pt x="190" y="86"/>
                </a:cubicBezTo>
                <a:close/>
                <a:moveTo>
                  <a:pt x="198" y="111"/>
                </a:moveTo>
                <a:cubicBezTo>
                  <a:pt x="199" y="112"/>
                  <a:pt x="204" y="109"/>
                  <a:pt x="205" y="107"/>
                </a:cubicBezTo>
                <a:cubicBezTo>
                  <a:pt x="203" y="109"/>
                  <a:pt x="201" y="110"/>
                  <a:pt x="198" y="111"/>
                </a:cubicBezTo>
                <a:close/>
                <a:moveTo>
                  <a:pt x="185" y="86"/>
                </a:moveTo>
                <a:cubicBezTo>
                  <a:pt x="185" y="86"/>
                  <a:pt x="189" y="84"/>
                  <a:pt x="188" y="84"/>
                </a:cubicBezTo>
                <a:cubicBezTo>
                  <a:pt x="184" y="85"/>
                  <a:pt x="184" y="87"/>
                  <a:pt x="183" y="89"/>
                </a:cubicBezTo>
                <a:cubicBezTo>
                  <a:pt x="184" y="88"/>
                  <a:pt x="184" y="88"/>
                  <a:pt x="184" y="88"/>
                </a:cubicBezTo>
                <a:cubicBezTo>
                  <a:pt x="187" y="87"/>
                  <a:pt x="190" y="84"/>
                  <a:pt x="188" y="84"/>
                </a:cubicBezTo>
                <a:cubicBezTo>
                  <a:pt x="188" y="84"/>
                  <a:pt x="186" y="86"/>
                  <a:pt x="185" y="86"/>
                </a:cubicBezTo>
                <a:close/>
                <a:moveTo>
                  <a:pt x="175" y="77"/>
                </a:moveTo>
                <a:cubicBezTo>
                  <a:pt x="177" y="75"/>
                  <a:pt x="182" y="73"/>
                  <a:pt x="180" y="73"/>
                </a:cubicBezTo>
                <a:cubicBezTo>
                  <a:pt x="179" y="75"/>
                  <a:pt x="174" y="76"/>
                  <a:pt x="175" y="77"/>
                </a:cubicBezTo>
                <a:close/>
                <a:moveTo>
                  <a:pt x="186" y="115"/>
                </a:moveTo>
                <a:cubicBezTo>
                  <a:pt x="187" y="115"/>
                  <a:pt x="191" y="112"/>
                  <a:pt x="191" y="111"/>
                </a:cubicBezTo>
                <a:cubicBezTo>
                  <a:pt x="190" y="112"/>
                  <a:pt x="187" y="113"/>
                  <a:pt x="186" y="115"/>
                </a:cubicBezTo>
                <a:close/>
                <a:moveTo>
                  <a:pt x="177" y="93"/>
                </a:moveTo>
                <a:cubicBezTo>
                  <a:pt x="170" y="97"/>
                  <a:pt x="177" y="95"/>
                  <a:pt x="177" y="93"/>
                </a:cubicBezTo>
                <a:close/>
                <a:moveTo>
                  <a:pt x="183" y="114"/>
                </a:moveTo>
                <a:cubicBezTo>
                  <a:pt x="185" y="113"/>
                  <a:pt x="188" y="111"/>
                  <a:pt x="188" y="110"/>
                </a:cubicBezTo>
                <a:cubicBezTo>
                  <a:pt x="185" y="112"/>
                  <a:pt x="184" y="113"/>
                  <a:pt x="183" y="114"/>
                </a:cubicBezTo>
                <a:close/>
                <a:moveTo>
                  <a:pt x="158" y="89"/>
                </a:moveTo>
                <a:cubicBezTo>
                  <a:pt x="160" y="88"/>
                  <a:pt x="165" y="84"/>
                  <a:pt x="163" y="85"/>
                </a:cubicBezTo>
                <a:cubicBezTo>
                  <a:pt x="163" y="85"/>
                  <a:pt x="157" y="89"/>
                  <a:pt x="158" y="89"/>
                </a:cubicBezTo>
                <a:close/>
                <a:moveTo>
                  <a:pt x="166" y="104"/>
                </a:moveTo>
                <a:cubicBezTo>
                  <a:pt x="168" y="103"/>
                  <a:pt x="170" y="102"/>
                  <a:pt x="171" y="101"/>
                </a:cubicBezTo>
                <a:cubicBezTo>
                  <a:pt x="169" y="103"/>
                  <a:pt x="166" y="103"/>
                  <a:pt x="166" y="104"/>
                </a:cubicBezTo>
                <a:close/>
                <a:moveTo>
                  <a:pt x="172" y="122"/>
                </a:moveTo>
                <a:cubicBezTo>
                  <a:pt x="172" y="122"/>
                  <a:pt x="176" y="120"/>
                  <a:pt x="176" y="120"/>
                </a:cubicBezTo>
                <a:cubicBezTo>
                  <a:pt x="175" y="120"/>
                  <a:pt x="175" y="120"/>
                  <a:pt x="172" y="122"/>
                </a:cubicBezTo>
                <a:close/>
                <a:moveTo>
                  <a:pt x="142" y="97"/>
                </a:moveTo>
                <a:cubicBezTo>
                  <a:pt x="145" y="95"/>
                  <a:pt x="147" y="93"/>
                  <a:pt x="148" y="92"/>
                </a:cubicBezTo>
                <a:cubicBezTo>
                  <a:pt x="146" y="93"/>
                  <a:pt x="142" y="96"/>
                  <a:pt x="142" y="97"/>
                </a:cubicBezTo>
                <a:close/>
                <a:moveTo>
                  <a:pt x="155" y="112"/>
                </a:moveTo>
                <a:cubicBezTo>
                  <a:pt x="155" y="112"/>
                  <a:pt x="156" y="111"/>
                  <a:pt x="156" y="111"/>
                </a:cubicBezTo>
                <a:cubicBezTo>
                  <a:pt x="155" y="112"/>
                  <a:pt x="156" y="112"/>
                  <a:pt x="157" y="111"/>
                </a:cubicBezTo>
                <a:cubicBezTo>
                  <a:pt x="157" y="111"/>
                  <a:pt x="158" y="110"/>
                  <a:pt x="158" y="109"/>
                </a:cubicBezTo>
                <a:cubicBezTo>
                  <a:pt x="157" y="110"/>
                  <a:pt x="155" y="111"/>
                  <a:pt x="155" y="112"/>
                </a:cubicBezTo>
                <a:close/>
                <a:moveTo>
                  <a:pt x="164" y="129"/>
                </a:moveTo>
                <a:cubicBezTo>
                  <a:pt x="165" y="128"/>
                  <a:pt x="170" y="125"/>
                  <a:pt x="169" y="124"/>
                </a:cubicBezTo>
                <a:cubicBezTo>
                  <a:pt x="167" y="126"/>
                  <a:pt x="165" y="127"/>
                  <a:pt x="164" y="129"/>
                </a:cubicBezTo>
                <a:close/>
                <a:moveTo>
                  <a:pt x="153" y="112"/>
                </a:moveTo>
                <a:cubicBezTo>
                  <a:pt x="155" y="111"/>
                  <a:pt x="158" y="109"/>
                  <a:pt x="157" y="109"/>
                </a:cubicBezTo>
                <a:cubicBezTo>
                  <a:pt x="154" y="110"/>
                  <a:pt x="154" y="111"/>
                  <a:pt x="153" y="112"/>
                </a:cubicBezTo>
                <a:close/>
                <a:moveTo>
                  <a:pt x="164" y="125"/>
                </a:moveTo>
                <a:cubicBezTo>
                  <a:pt x="165" y="124"/>
                  <a:pt x="167" y="122"/>
                  <a:pt x="167" y="122"/>
                </a:cubicBezTo>
                <a:cubicBezTo>
                  <a:pt x="166" y="122"/>
                  <a:pt x="162" y="125"/>
                  <a:pt x="164" y="125"/>
                </a:cubicBezTo>
                <a:close/>
                <a:moveTo>
                  <a:pt x="162" y="131"/>
                </a:moveTo>
                <a:cubicBezTo>
                  <a:pt x="162" y="131"/>
                  <a:pt x="161" y="132"/>
                  <a:pt x="161" y="133"/>
                </a:cubicBezTo>
                <a:cubicBezTo>
                  <a:pt x="164" y="130"/>
                  <a:pt x="164" y="130"/>
                  <a:pt x="164" y="130"/>
                </a:cubicBezTo>
                <a:cubicBezTo>
                  <a:pt x="162" y="131"/>
                  <a:pt x="170" y="126"/>
                  <a:pt x="167" y="127"/>
                </a:cubicBezTo>
                <a:cubicBezTo>
                  <a:pt x="165" y="129"/>
                  <a:pt x="163" y="130"/>
                  <a:pt x="162" y="131"/>
                </a:cubicBezTo>
                <a:close/>
                <a:moveTo>
                  <a:pt x="153" y="115"/>
                </a:moveTo>
                <a:cubicBezTo>
                  <a:pt x="153" y="115"/>
                  <a:pt x="154" y="114"/>
                  <a:pt x="153" y="114"/>
                </a:cubicBezTo>
                <a:cubicBezTo>
                  <a:pt x="149" y="118"/>
                  <a:pt x="155" y="114"/>
                  <a:pt x="153" y="116"/>
                </a:cubicBezTo>
                <a:cubicBezTo>
                  <a:pt x="155" y="115"/>
                  <a:pt x="155" y="115"/>
                  <a:pt x="155" y="115"/>
                </a:cubicBezTo>
                <a:cubicBezTo>
                  <a:pt x="155" y="115"/>
                  <a:pt x="155" y="114"/>
                  <a:pt x="155" y="114"/>
                </a:cubicBezTo>
                <a:cubicBezTo>
                  <a:pt x="154" y="115"/>
                  <a:pt x="153" y="115"/>
                  <a:pt x="153" y="115"/>
                </a:cubicBezTo>
                <a:close/>
                <a:moveTo>
                  <a:pt x="132" y="105"/>
                </a:moveTo>
                <a:cubicBezTo>
                  <a:pt x="135" y="103"/>
                  <a:pt x="140" y="99"/>
                  <a:pt x="140" y="98"/>
                </a:cubicBezTo>
                <a:cubicBezTo>
                  <a:pt x="136" y="101"/>
                  <a:pt x="133" y="104"/>
                  <a:pt x="132" y="105"/>
                </a:cubicBezTo>
                <a:close/>
                <a:moveTo>
                  <a:pt x="158" y="134"/>
                </a:moveTo>
                <a:cubicBezTo>
                  <a:pt x="159" y="132"/>
                  <a:pt x="163" y="130"/>
                  <a:pt x="163" y="130"/>
                </a:cubicBezTo>
                <a:cubicBezTo>
                  <a:pt x="161" y="131"/>
                  <a:pt x="157" y="133"/>
                  <a:pt x="158" y="134"/>
                </a:cubicBezTo>
                <a:close/>
                <a:moveTo>
                  <a:pt x="149" y="141"/>
                </a:moveTo>
                <a:cubicBezTo>
                  <a:pt x="151" y="141"/>
                  <a:pt x="153" y="139"/>
                  <a:pt x="153" y="138"/>
                </a:cubicBezTo>
                <a:cubicBezTo>
                  <a:pt x="154" y="138"/>
                  <a:pt x="157" y="136"/>
                  <a:pt x="158" y="135"/>
                </a:cubicBezTo>
                <a:cubicBezTo>
                  <a:pt x="155" y="136"/>
                  <a:pt x="151" y="139"/>
                  <a:pt x="149" y="141"/>
                </a:cubicBezTo>
                <a:close/>
                <a:moveTo>
                  <a:pt x="132" y="110"/>
                </a:moveTo>
                <a:cubicBezTo>
                  <a:pt x="132" y="108"/>
                  <a:pt x="128" y="112"/>
                  <a:pt x="127" y="113"/>
                </a:cubicBezTo>
                <a:cubicBezTo>
                  <a:pt x="126" y="114"/>
                  <a:pt x="128" y="114"/>
                  <a:pt x="129" y="112"/>
                </a:cubicBezTo>
                <a:cubicBezTo>
                  <a:pt x="129" y="111"/>
                  <a:pt x="131" y="110"/>
                  <a:pt x="131" y="110"/>
                </a:cubicBezTo>
                <a:cubicBezTo>
                  <a:pt x="131" y="110"/>
                  <a:pt x="131" y="110"/>
                  <a:pt x="132" y="110"/>
                </a:cubicBezTo>
                <a:close/>
                <a:moveTo>
                  <a:pt x="137" y="153"/>
                </a:moveTo>
                <a:cubicBezTo>
                  <a:pt x="139" y="150"/>
                  <a:pt x="143" y="148"/>
                  <a:pt x="143" y="147"/>
                </a:cubicBezTo>
                <a:cubicBezTo>
                  <a:pt x="140" y="149"/>
                  <a:pt x="138" y="151"/>
                  <a:pt x="137" y="153"/>
                </a:cubicBezTo>
                <a:close/>
                <a:moveTo>
                  <a:pt x="105" y="131"/>
                </a:moveTo>
                <a:cubicBezTo>
                  <a:pt x="110" y="128"/>
                  <a:pt x="114" y="123"/>
                  <a:pt x="118" y="120"/>
                </a:cubicBezTo>
                <a:cubicBezTo>
                  <a:pt x="117" y="119"/>
                  <a:pt x="117" y="119"/>
                  <a:pt x="117" y="119"/>
                </a:cubicBezTo>
                <a:cubicBezTo>
                  <a:pt x="113" y="123"/>
                  <a:pt x="107" y="128"/>
                  <a:pt x="105" y="131"/>
                </a:cubicBezTo>
                <a:close/>
                <a:moveTo>
                  <a:pt x="144" y="153"/>
                </a:moveTo>
                <a:cubicBezTo>
                  <a:pt x="144" y="154"/>
                  <a:pt x="143" y="155"/>
                  <a:pt x="143" y="155"/>
                </a:cubicBezTo>
                <a:cubicBezTo>
                  <a:pt x="146" y="153"/>
                  <a:pt x="146" y="153"/>
                  <a:pt x="146" y="153"/>
                </a:cubicBezTo>
                <a:cubicBezTo>
                  <a:pt x="145" y="153"/>
                  <a:pt x="146" y="152"/>
                  <a:pt x="144" y="153"/>
                </a:cubicBezTo>
                <a:close/>
                <a:moveTo>
                  <a:pt x="124" y="137"/>
                </a:moveTo>
                <a:cubicBezTo>
                  <a:pt x="125" y="137"/>
                  <a:pt x="126" y="136"/>
                  <a:pt x="126" y="136"/>
                </a:cubicBezTo>
                <a:cubicBezTo>
                  <a:pt x="125" y="136"/>
                  <a:pt x="123" y="138"/>
                  <a:pt x="122" y="139"/>
                </a:cubicBezTo>
                <a:cubicBezTo>
                  <a:pt x="121" y="140"/>
                  <a:pt x="121" y="140"/>
                  <a:pt x="122" y="140"/>
                </a:cubicBezTo>
                <a:cubicBezTo>
                  <a:pt x="124" y="138"/>
                  <a:pt x="123" y="138"/>
                  <a:pt x="124" y="137"/>
                </a:cubicBezTo>
                <a:close/>
                <a:moveTo>
                  <a:pt x="112" y="136"/>
                </a:moveTo>
                <a:cubicBezTo>
                  <a:pt x="109" y="139"/>
                  <a:pt x="114" y="135"/>
                  <a:pt x="111" y="138"/>
                </a:cubicBezTo>
                <a:cubicBezTo>
                  <a:pt x="113" y="136"/>
                  <a:pt x="113" y="136"/>
                  <a:pt x="115" y="135"/>
                </a:cubicBezTo>
                <a:cubicBezTo>
                  <a:pt x="115" y="135"/>
                  <a:pt x="116" y="134"/>
                  <a:pt x="115" y="134"/>
                </a:cubicBezTo>
                <a:cubicBezTo>
                  <a:pt x="113" y="136"/>
                  <a:pt x="114" y="134"/>
                  <a:pt x="112" y="136"/>
                </a:cubicBezTo>
                <a:close/>
                <a:moveTo>
                  <a:pt x="125" y="156"/>
                </a:moveTo>
                <a:cubicBezTo>
                  <a:pt x="126" y="156"/>
                  <a:pt x="128" y="154"/>
                  <a:pt x="129" y="152"/>
                </a:cubicBezTo>
                <a:cubicBezTo>
                  <a:pt x="128" y="153"/>
                  <a:pt x="126" y="154"/>
                  <a:pt x="125" y="156"/>
                </a:cubicBezTo>
                <a:close/>
                <a:moveTo>
                  <a:pt x="113" y="150"/>
                </a:moveTo>
                <a:cubicBezTo>
                  <a:pt x="117" y="147"/>
                  <a:pt x="116" y="148"/>
                  <a:pt x="120" y="145"/>
                </a:cubicBezTo>
                <a:cubicBezTo>
                  <a:pt x="118" y="145"/>
                  <a:pt x="121" y="143"/>
                  <a:pt x="120" y="143"/>
                </a:cubicBezTo>
                <a:cubicBezTo>
                  <a:pt x="119" y="145"/>
                  <a:pt x="113" y="149"/>
                  <a:pt x="113" y="150"/>
                </a:cubicBezTo>
                <a:close/>
                <a:moveTo>
                  <a:pt x="112" y="138"/>
                </a:moveTo>
                <a:cubicBezTo>
                  <a:pt x="110" y="140"/>
                  <a:pt x="110" y="138"/>
                  <a:pt x="108" y="140"/>
                </a:cubicBezTo>
                <a:cubicBezTo>
                  <a:pt x="107" y="142"/>
                  <a:pt x="109" y="140"/>
                  <a:pt x="110" y="141"/>
                </a:cubicBezTo>
                <a:cubicBezTo>
                  <a:pt x="111" y="140"/>
                  <a:pt x="114" y="137"/>
                  <a:pt x="112" y="138"/>
                </a:cubicBezTo>
                <a:close/>
                <a:moveTo>
                  <a:pt x="96" y="141"/>
                </a:moveTo>
                <a:cubicBezTo>
                  <a:pt x="99" y="138"/>
                  <a:pt x="99" y="138"/>
                  <a:pt x="99" y="138"/>
                </a:cubicBezTo>
                <a:cubicBezTo>
                  <a:pt x="98" y="137"/>
                  <a:pt x="98" y="137"/>
                  <a:pt x="98" y="137"/>
                </a:cubicBezTo>
                <a:cubicBezTo>
                  <a:pt x="96" y="139"/>
                  <a:pt x="97" y="139"/>
                  <a:pt x="96" y="141"/>
                </a:cubicBezTo>
                <a:close/>
                <a:moveTo>
                  <a:pt x="119" y="170"/>
                </a:moveTo>
                <a:cubicBezTo>
                  <a:pt x="119" y="171"/>
                  <a:pt x="120" y="168"/>
                  <a:pt x="120" y="169"/>
                </a:cubicBezTo>
                <a:cubicBezTo>
                  <a:pt x="121" y="168"/>
                  <a:pt x="125" y="165"/>
                  <a:pt x="123" y="166"/>
                </a:cubicBezTo>
                <a:cubicBezTo>
                  <a:pt x="121" y="168"/>
                  <a:pt x="121" y="168"/>
                  <a:pt x="119" y="170"/>
                </a:cubicBezTo>
                <a:close/>
                <a:moveTo>
                  <a:pt x="111" y="161"/>
                </a:moveTo>
                <a:cubicBezTo>
                  <a:pt x="113" y="159"/>
                  <a:pt x="114" y="159"/>
                  <a:pt x="115" y="158"/>
                </a:cubicBezTo>
                <a:cubicBezTo>
                  <a:pt x="114" y="158"/>
                  <a:pt x="115" y="157"/>
                  <a:pt x="114" y="157"/>
                </a:cubicBezTo>
                <a:cubicBezTo>
                  <a:pt x="113" y="159"/>
                  <a:pt x="111" y="160"/>
                  <a:pt x="111" y="161"/>
                </a:cubicBezTo>
                <a:close/>
                <a:moveTo>
                  <a:pt x="85" y="151"/>
                </a:moveTo>
                <a:cubicBezTo>
                  <a:pt x="83" y="153"/>
                  <a:pt x="82" y="154"/>
                  <a:pt x="81" y="155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1" y="156"/>
                  <a:pt x="81" y="156"/>
                  <a:pt x="81" y="156"/>
                </a:cubicBezTo>
                <a:cubicBezTo>
                  <a:pt x="82" y="156"/>
                  <a:pt x="82" y="156"/>
                  <a:pt x="82" y="156"/>
                </a:cubicBezTo>
                <a:cubicBezTo>
                  <a:pt x="83" y="155"/>
                  <a:pt x="83" y="155"/>
                  <a:pt x="83" y="155"/>
                </a:cubicBezTo>
                <a:cubicBezTo>
                  <a:pt x="84" y="154"/>
                  <a:pt x="85" y="152"/>
                  <a:pt x="86" y="151"/>
                </a:cubicBezTo>
                <a:cubicBezTo>
                  <a:pt x="89" y="149"/>
                  <a:pt x="91" y="146"/>
                  <a:pt x="93" y="143"/>
                </a:cubicBezTo>
                <a:cubicBezTo>
                  <a:pt x="90" y="146"/>
                  <a:pt x="87" y="149"/>
                  <a:pt x="85" y="151"/>
                </a:cubicBezTo>
                <a:close/>
                <a:moveTo>
                  <a:pt x="88" y="156"/>
                </a:moveTo>
                <a:cubicBezTo>
                  <a:pt x="90" y="154"/>
                  <a:pt x="91" y="154"/>
                  <a:pt x="93" y="152"/>
                </a:cubicBezTo>
                <a:cubicBezTo>
                  <a:pt x="93" y="151"/>
                  <a:pt x="93" y="150"/>
                  <a:pt x="94" y="149"/>
                </a:cubicBezTo>
                <a:cubicBezTo>
                  <a:pt x="91" y="152"/>
                  <a:pt x="87" y="156"/>
                  <a:pt x="88" y="156"/>
                </a:cubicBezTo>
                <a:close/>
                <a:moveTo>
                  <a:pt x="86" y="154"/>
                </a:moveTo>
                <a:cubicBezTo>
                  <a:pt x="88" y="153"/>
                  <a:pt x="87" y="154"/>
                  <a:pt x="89" y="152"/>
                </a:cubicBezTo>
                <a:cubicBezTo>
                  <a:pt x="89" y="152"/>
                  <a:pt x="89" y="152"/>
                  <a:pt x="90" y="151"/>
                </a:cubicBezTo>
                <a:cubicBezTo>
                  <a:pt x="89" y="151"/>
                  <a:pt x="89" y="151"/>
                  <a:pt x="90" y="151"/>
                </a:cubicBezTo>
                <a:cubicBezTo>
                  <a:pt x="90" y="150"/>
                  <a:pt x="90" y="150"/>
                  <a:pt x="90" y="150"/>
                </a:cubicBezTo>
                <a:cubicBezTo>
                  <a:pt x="89" y="152"/>
                  <a:pt x="86" y="154"/>
                  <a:pt x="86" y="154"/>
                </a:cubicBezTo>
                <a:close/>
                <a:moveTo>
                  <a:pt x="96" y="160"/>
                </a:moveTo>
                <a:cubicBezTo>
                  <a:pt x="96" y="161"/>
                  <a:pt x="94" y="163"/>
                  <a:pt x="94" y="164"/>
                </a:cubicBezTo>
                <a:cubicBezTo>
                  <a:pt x="96" y="162"/>
                  <a:pt x="96" y="161"/>
                  <a:pt x="98" y="160"/>
                </a:cubicBezTo>
                <a:cubicBezTo>
                  <a:pt x="97" y="159"/>
                  <a:pt x="97" y="160"/>
                  <a:pt x="96" y="160"/>
                </a:cubicBezTo>
                <a:close/>
                <a:moveTo>
                  <a:pt x="95" y="158"/>
                </a:moveTo>
                <a:cubicBezTo>
                  <a:pt x="95" y="158"/>
                  <a:pt x="95" y="158"/>
                  <a:pt x="95" y="158"/>
                </a:cubicBezTo>
                <a:cubicBezTo>
                  <a:pt x="93" y="159"/>
                  <a:pt x="94" y="159"/>
                  <a:pt x="92" y="160"/>
                </a:cubicBezTo>
                <a:cubicBezTo>
                  <a:pt x="93" y="161"/>
                  <a:pt x="93" y="161"/>
                  <a:pt x="93" y="161"/>
                </a:cubicBezTo>
                <a:cubicBezTo>
                  <a:pt x="94" y="159"/>
                  <a:pt x="94" y="160"/>
                  <a:pt x="95" y="158"/>
                </a:cubicBezTo>
                <a:close/>
                <a:moveTo>
                  <a:pt x="85" y="163"/>
                </a:moveTo>
                <a:cubicBezTo>
                  <a:pt x="86" y="162"/>
                  <a:pt x="86" y="162"/>
                  <a:pt x="86" y="162"/>
                </a:cubicBezTo>
                <a:cubicBezTo>
                  <a:pt x="86" y="162"/>
                  <a:pt x="85" y="162"/>
                  <a:pt x="85" y="163"/>
                </a:cubicBezTo>
                <a:close/>
                <a:moveTo>
                  <a:pt x="91" y="167"/>
                </a:moveTo>
                <a:cubicBezTo>
                  <a:pt x="91" y="167"/>
                  <a:pt x="91" y="167"/>
                  <a:pt x="91" y="168"/>
                </a:cubicBezTo>
                <a:cubicBezTo>
                  <a:pt x="92" y="168"/>
                  <a:pt x="92" y="168"/>
                  <a:pt x="92" y="167"/>
                </a:cubicBezTo>
                <a:cubicBezTo>
                  <a:pt x="92" y="167"/>
                  <a:pt x="92" y="167"/>
                  <a:pt x="92" y="167"/>
                </a:cubicBezTo>
                <a:cubicBezTo>
                  <a:pt x="92" y="167"/>
                  <a:pt x="91" y="166"/>
                  <a:pt x="91" y="167"/>
                </a:cubicBezTo>
                <a:close/>
                <a:moveTo>
                  <a:pt x="101" y="179"/>
                </a:moveTo>
                <a:cubicBezTo>
                  <a:pt x="101" y="179"/>
                  <a:pt x="101" y="179"/>
                  <a:pt x="102" y="180"/>
                </a:cubicBezTo>
                <a:cubicBezTo>
                  <a:pt x="102" y="179"/>
                  <a:pt x="102" y="178"/>
                  <a:pt x="103" y="178"/>
                </a:cubicBezTo>
                <a:cubicBezTo>
                  <a:pt x="103" y="178"/>
                  <a:pt x="103" y="178"/>
                  <a:pt x="103" y="177"/>
                </a:cubicBezTo>
                <a:cubicBezTo>
                  <a:pt x="102" y="178"/>
                  <a:pt x="102" y="178"/>
                  <a:pt x="101" y="179"/>
                </a:cubicBezTo>
                <a:close/>
                <a:moveTo>
                  <a:pt x="111" y="187"/>
                </a:moveTo>
                <a:cubicBezTo>
                  <a:pt x="111" y="188"/>
                  <a:pt x="112" y="187"/>
                  <a:pt x="112" y="187"/>
                </a:cubicBezTo>
                <a:cubicBezTo>
                  <a:pt x="111" y="187"/>
                  <a:pt x="112" y="187"/>
                  <a:pt x="112" y="186"/>
                </a:cubicBezTo>
                <a:cubicBezTo>
                  <a:pt x="111" y="186"/>
                  <a:pt x="112" y="187"/>
                  <a:pt x="111" y="187"/>
                </a:cubicBezTo>
                <a:close/>
                <a:moveTo>
                  <a:pt x="100" y="178"/>
                </a:moveTo>
                <a:cubicBezTo>
                  <a:pt x="100" y="179"/>
                  <a:pt x="101" y="179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1" y="178"/>
                  <a:pt x="101" y="178"/>
                </a:cubicBezTo>
                <a:cubicBezTo>
                  <a:pt x="101" y="178"/>
                  <a:pt x="100" y="178"/>
                  <a:pt x="100" y="178"/>
                </a:cubicBezTo>
                <a:close/>
                <a:moveTo>
                  <a:pt x="101" y="180"/>
                </a:moveTo>
                <a:cubicBezTo>
                  <a:pt x="101" y="179"/>
                  <a:pt x="101" y="181"/>
                  <a:pt x="102" y="180"/>
                </a:cubicBezTo>
                <a:cubicBezTo>
                  <a:pt x="102" y="180"/>
                  <a:pt x="101" y="179"/>
                  <a:pt x="101" y="179"/>
                </a:cubicBezTo>
                <a:cubicBezTo>
                  <a:pt x="101" y="179"/>
                  <a:pt x="100" y="180"/>
                  <a:pt x="101" y="180"/>
                </a:cubicBezTo>
                <a:close/>
                <a:moveTo>
                  <a:pt x="76" y="157"/>
                </a:moveTo>
                <a:cubicBezTo>
                  <a:pt x="76" y="157"/>
                  <a:pt x="77" y="156"/>
                  <a:pt x="76" y="156"/>
                </a:cubicBezTo>
                <a:cubicBezTo>
                  <a:pt x="76" y="156"/>
                  <a:pt x="76" y="157"/>
                  <a:pt x="76" y="157"/>
                </a:cubicBezTo>
                <a:close/>
                <a:moveTo>
                  <a:pt x="99" y="179"/>
                </a:moveTo>
                <a:cubicBezTo>
                  <a:pt x="99" y="178"/>
                  <a:pt x="100" y="180"/>
                  <a:pt x="100" y="179"/>
                </a:cubicBezTo>
                <a:cubicBezTo>
                  <a:pt x="99" y="179"/>
                  <a:pt x="100" y="179"/>
                  <a:pt x="100" y="178"/>
                </a:cubicBezTo>
                <a:cubicBezTo>
                  <a:pt x="100" y="178"/>
                  <a:pt x="99" y="179"/>
                  <a:pt x="99" y="179"/>
                </a:cubicBezTo>
                <a:close/>
                <a:moveTo>
                  <a:pt x="104" y="186"/>
                </a:moveTo>
                <a:cubicBezTo>
                  <a:pt x="105" y="185"/>
                  <a:pt x="105" y="185"/>
                  <a:pt x="105" y="185"/>
                </a:cubicBezTo>
                <a:cubicBezTo>
                  <a:pt x="105" y="184"/>
                  <a:pt x="104" y="185"/>
                  <a:pt x="104" y="186"/>
                </a:cubicBezTo>
                <a:close/>
                <a:moveTo>
                  <a:pt x="100" y="181"/>
                </a:move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0" y="181"/>
                  <a:pt x="100" y="181"/>
                </a:cubicBezTo>
                <a:cubicBezTo>
                  <a:pt x="100" y="181"/>
                  <a:pt x="101" y="181"/>
                  <a:pt x="101" y="181"/>
                </a:cubicBezTo>
                <a:cubicBezTo>
                  <a:pt x="100" y="181"/>
                  <a:pt x="100" y="180"/>
                  <a:pt x="100" y="181"/>
                </a:cubicBezTo>
                <a:close/>
                <a:moveTo>
                  <a:pt x="108" y="192"/>
                </a:moveTo>
                <a:cubicBezTo>
                  <a:pt x="108" y="191"/>
                  <a:pt x="109" y="190"/>
                  <a:pt x="109" y="190"/>
                </a:cubicBezTo>
                <a:cubicBezTo>
                  <a:pt x="108" y="191"/>
                  <a:pt x="107" y="191"/>
                  <a:pt x="108" y="192"/>
                </a:cubicBezTo>
                <a:close/>
                <a:moveTo>
                  <a:pt x="76" y="161"/>
                </a:moveTo>
                <a:cubicBezTo>
                  <a:pt x="76" y="161"/>
                  <a:pt x="77" y="162"/>
                  <a:pt x="77" y="161"/>
                </a:cubicBezTo>
                <a:cubicBezTo>
                  <a:pt x="77" y="161"/>
                  <a:pt x="77" y="161"/>
                  <a:pt x="77" y="161"/>
                </a:cubicBezTo>
                <a:cubicBezTo>
                  <a:pt x="77" y="161"/>
                  <a:pt x="78" y="161"/>
                  <a:pt x="77" y="161"/>
                </a:cubicBezTo>
                <a:cubicBezTo>
                  <a:pt x="77" y="161"/>
                  <a:pt x="77" y="161"/>
                  <a:pt x="76" y="161"/>
                </a:cubicBezTo>
                <a:close/>
                <a:moveTo>
                  <a:pt x="99" y="182"/>
                </a:moveTo>
                <a:cubicBezTo>
                  <a:pt x="99" y="182"/>
                  <a:pt x="99" y="182"/>
                  <a:pt x="99" y="182"/>
                </a:cubicBezTo>
                <a:cubicBezTo>
                  <a:pt x="100" y="182"/>
                  <a:pt x="100" y="182"/>
                  <a:pt x="100" y="181"/>
                </a:cubicBezTo>
                <a:cubicBezTo>
                  <a:pt x="99" y="181"/>
                  <a:pt x="99" y="182"/>
                  <a:pt x="99" y="182"/>
                </a:cubicBezTo>
                <a:close/>
                <a:moveTo>
                  <a:pt x="102" y="184"/>
                </a:moveTo>
                <a:cubicBezTo>
                  <a:pt x="102" y="184"/>
                  <a:pt x="102" y="185"/>
                  <a:pt x="102" y="185"/>
                </a:cubicBezTo>
                <a:cubicBezTo>
                  <a:pt x="102" y="185"/>
                  <a:pt x="102" y="185"/>
                  <a:pt x="102" y="185"/>
                </a:cubicBezTo>
                <a:cubicBezTo>
                  <a:pt x="102" y="185"/>
                  <a:pt x="103" y="185"/>
                  <a:pt x="103" y="184"/>
                </a:cubicBezTo>
                <a:cubicBezTo>
                  <a:pt x="103" y="185"/>
                  <a:pt x="102" y="184"/>
                  <a:pt x="102" y="184"/>
                </a:cubicBezTo>
                <a:close/>
                <a:moveTo>
                  <a:pt x="103" y="187"/>
                </a:moveTo>
                <a:cubicBezTo>
                  <a:pt x="104" y="186"/>
                  <a:pt x="104" y="186"/>
                  <a:pt x="104" y="185"/>
                </a:cubicBezTo>
                <a:cubicBezTo>
                  <a:pt x="104" y="186"/>
                  <a:pt x="103" y="186"/>
                  <a:pt x="103" y="187"/>
                </a:cubicBezTo>
                <a:close/>
                <a:moveTo>
                  <a:pt x="99" y="185"/>
                </a:moveTo>
                <a:cubicBezTo>
                  <a:pt x="99" y="185"/>
                  <a:pt x="100" y="185"/>
                  <a:pt x="100" y="185"/>
                </a:cubicBezTo>
                <a:cubicBezTo>
                  <a:pt x="100" y="185"/>
                  <a:pt x="101" y="185"/>
                  <a:pt x="101" y="186"/>
                </a:cubicBezTo>
                <a:cubicBezTo>
                  <a:pt x="102" y="186"/>
                  <a:pt x="100" y="184"/>
                  <a:pt x="102" y="184"/>
                </a:cubicBezTo>
                <a:cubicBezTo>
                  <a:pt x="101" y="184"/>
                  <a:pt x="101" y="184"/>
                  <a:pt x="101" y="183"/>
                </a:cubicBezTo>
                <a:cubicBezTo>
                  <a:pt x="100" y="184"/>
                  <a:pt x="99" y="184"/>
                  <a:pt x="99" y="185"/>
                </a:cubicBezTo>
                <a:close/>
                <a:moveTo>
                  <a:pt x="84" y="169"/>
                </a:moveTo>
                <a:cubicBezTo>
                  <a:pt x="84" y="169"/>
                  <a:pt x="85" y="169"/>
                  <a:pt x="85" y="168"/>
                </a:cubicBezTo>
                <a:cubicBezTo>
                  <a:pt x="85" y="169"/>
                  <a:pt x="84" y="169"/>
                  <a:pt x="84" y="169"/>
                </a:cubicBezTo>
                <a:close/>
                <a:moveTo>
                  <a:pt x="97" y="181"/>
                </a:moveTo>
                <a:cubicBezTo>
                  <a:pt x="98" y="181"/>
                  <a:pt x="97" y="182"/>
                  <a:pt x="98" y="182"/>
                </a:cubicBezTo>
                <a:cubicBezTo>
                  <a:pt x="98" y="181"/>
                  <a:pt x="98" y="181"/>
                  <a:pt x="98" y="181"/>
                </a:cubicBezTo>
                <a:cubicBezTo>
                  <a:pt x="98" y="181"/>
                  <a:pt x="98" y="181"/>
                  <a:pt x="97" y="181"/>
                </a:cubicBezTo>
                <a:close/>
                <a:moveTo>
                  <a:pt x="105" y="194"/>
                </a:moveTo>
                <a:cubicBezTo>
                  <a:pt x="106" y="194"/>
                  <a:pt x="106" y="192"/>
                  <a:pt x="107" y="192"/>
                </a:cubicBezTo>
                <a:cubicBezTo>
                  <a:pt x="107" y="192"/>
                  <a:pt x="107" y="192"/>
                  <a:pt x="107" y="192"/>
                </a:cubicBezTo>
                <a:cubicBezTo>
                  <a:pt x="106" y="192"/>
                  <a:pt x="105" y="193"/>
                  <a:pt x="105" y="194"/>
                </a:cubicBezTo>
                <a:close/>
                <a:moveTo>
                  <a:pt x="91" y="184"/>
                </a:moveTo>
                <a:cubicBezTo>
                  <a:pt x="92" y="184"/>
                  <a:pt x="91" y="185"/>
                  <a:pt x="91" y="185"/>
                </a:cubicBezTo>
                <a:cubicBezTo>
                  <a:pt x="92" y="185"/>
                  <a:pt x="92" y="184"/>
                  <a:pt x="93" y="184"/>
                </a:cubicBezTo>
                <a:cubicBezTo>
                  <a:pt x="92" y="184"/>
                  <a:pt x="92" y="184"/>
                  <a:pt x="92" y="183"/>
                </a:cubicBezTo>
                <a:cubicBezTo>
                  <a:pt x="92" y="184"/>
                  <a:pt x="92" y="184"/>
                  <a:pt x="91" y="184"/>
                </a:cubicBezTo>
                <a:close/>
                <a:moveTo>
                  <a:pt x="72" y="169"/>
                </a:moveTo>
                <a:cubicBezTo>
                  <a:pt x="73" y="170"/>
                  <a:pt x="73" y="170"/>
                  <a:pt x="73" y="170"/>
                </a:cubicBezTo>
                <a:cubicBezTo>
                  <a:pt x="73" y="169"/>
                  <a:pt x="75" y="168"/>
                  <a:pt x="74" y="167"/>
                </a:cubicBezTo>
                <a:cubicBezTo>
                  <a:pt x="73" y="168"/>
                  <a:pt x="73" y="169"/>
                  <a:pt x="72" y="169"/>
                </a:cubicBezTo>
                <a:close/>
                <a:moveTo>
                  <a:pt x="74" y="170"/>
                </a:moveTo>
                <a:cubicBezTo>
                  <a:pt x="75" y="170"/>
                  <a:pt x="76" y="169"/>
                  <a:pt x="76" y="168"/>
                </a:cubicBezTo>
                <a:cubicBezTo>
                  <a:pt x="75" y="169"/>
                  <a:pt x="74" y="170"/>
                  <a:pt x="74" y="170"/>
                </a:cubicBezTo>
                <a:close/>
                <a:moveTo>
                  <a:pt x="88" y="184"/>
                </a:moveTo>
                <a:cubicBezTo>
                  <a:pt x="89" y="185"/>
                  <a:pt x="89" y="185"/>
                  <a:pt x="89" y="185"/>
                </a:cubicBezTo>
                <a:cubicBezTo>
                  <a:pt x="90" y="184"/>
                  <a:pt x="90" y="184"/>
                  <a:pt x="90" y="183"/>
                </a:cubicBezTo>
                <a:cubicBezTo>
                  <a:pt x="90" y="183"/>
                  <a:pt x="89" y="184"/>
                  <a:pt x="88" y="184"/>
                </a:cubicBezTo>
                <a:close/>
                <a:moveTo>
                  <a:pt x="71" y="168"/>
                </a:moveTo>
                <a:cubicBezTo>
                  <a:pt x="71" y="168"/>
                  <a:pt x="71" y="167"/>
                  <a:pt x="71" y="167"/>
                </a:cubicBezTo>
                <a:cubicBezTo>
                  <a:pt x="71" y="167"/>
                  <a:pt x="71" y="168"/>
                  <a:pt x="71" y="168"/>
                </a:cubicBezTo>
                <a:close/>
                <a:moveTo>
                  <a:pt x="89" y="187"/>
                </a:moveTo>
                <a:cubicBezTo>
                  <a:pt x="90" y="188"/>
                  <a:pt x="90" y="187"/>
                  <a:pt x="90" y="187"/>
                </a:cubicBezTo>
                <a:cubicBezTo>
                  <a:pt x="91" y="187"/>
                  <a:pt x="91" y="186"/>
                  <a:pt x="91" y="186"/>
                </a:cubicBezTo>
                <a:cubicBezTo>
                  <a:pt x="90" y="186"/>
                  <a:pt x="90" y="187"/>
                  <a:pt x="89" y="186"/>
                </a:cubicBezTo>
                <a:cubicBezTo>
                  <a:pt x="89" y="186"/>
                  <a:pt x="90" y="187"/>
                  <a:pt x="89" y="187"/>
                </a:cubicBezTo>
                <a:close/>
                <a:moveTo>
                  <a:pt x="84" y="182"/>
                </a:moveTo>
                <a:cubicBezTo>
                  <a:pt x="84" y="182"/>
                  <a:pt x="85" y="180"/>
                  <a:pt x="84" y="180"/>
                </a:cubicBezTo>
                <a:cubicBezTo>
                  <a:pt x="84" y="181"/>
                  <a:pt x="83" y="181"/>
                  <a:pt x="84" y="182"/>
                </a:cubicBezTo>
                <a:close/>
                <a:moveTo>
                  <a:pt x="72" y="173"/>
                </a:moveTo>
                <a:cubicBezTo>
                  <a:pt x="72" y="173"/>
                  <a:pt x="73" y="173"/>
                  <a:pt x="73" y="173"/>
                </a:cubicBezTo>
                <a:cubicBezTo>
                  <a:pt x="73" y="173"/>
                  <a:pt x="73" y="173"/>
                  <a:pt x="73" y="172"/>
                </a:cubicBezTo>
                <a:cubicBezTo>
                  <a:pt x="72" y="172"/>
                  <a:pt x="75" y="172"/>
                  <a:pt x="74" y="171"/>
                </a:cubicBezTo>
                <a:cubicBezTo>
                  <a:pt x="73" y="171"/>
                  <a:pt x="73" y="172"/>
                  <a:pt x="72" y="173"/>
                </a:cubicBezTo>
                <a:close/>
                <a:moveTo>
                  <a:pt x="97" y="197"/>
                </a:moveTo>
                <a:cubicBezTo>
                  <a:pt x="98" y="196"/>
                  <a:pt x="99" y="195"/>
                  <a:pt x="99" y="194"/>
                </a:cubicBezTo>
                <a:cubicBezTo>
                  <a:pt x="99" y="195"/>
                  <a:pt x="97" y="195"/>
                  <a:pt x="97" y="197"/>
                </a:cubicBezTo>
                <a:close/>
                <a:moveTo>
                  <a:pt x="69" y="174"/>
                </a:moveTo>
                <a:cubicBezTo>
                  <a:pt x="70" y="173"/>
                  <a:pt x="71" y="172"/>
                  <a:pt x="72" y="171"/>
                </a:cubicBezTo>
                <a:cubicBezTo>
                  <a:pt x="72" y="170"/>
                  <a:pt x="72" y="170"/>
                  <a:pt x="72" y="170"/>
                </a:cubicBezTo>
                <a:cubicBezTo>
                  <a:pt x="71" y="172"/>
                  <a:pt x="69" y="172"/>
                  <a:pt x="69" y="174"/>
                </a:cubicBezTo>
                <a:close/>
                <a:moveTo>
                  <a:pt x="91" y="189"/>
                </a:moveTo>
                <a:cubicBezTo>
                  <a:pt x="91" y="189"/>
                  <a:pt x="92" y="189"/>
                  <a:pt x="91" y="188"/>
                </a:cubicBezTo>
                <a:cubicBezTo>
                  <a:pt x="91" y="189"/>
                  <a:pt x="90" y="189"/>
                  <a:pt x="91" y="189"/>
                </a:cubicBezTo>
                <a:close/>
                <a:moveTo>
                  <a:pt x="69" y="171"/>
                </a:moveTo>
                <a:cubicBezTo>
                  <a:pt x="69" y="170"/>
                  <a:pt x="70" y="169"/>
                  <a:pt x="70" y="169"/>
                </a:cubicBezTo>
                <a:cubicBezTo>
                  <a:pt x="69" y="169"/>
                  <a:pt x="68" y="170"/>
                  <a:pt x="69" y="171"/>
                </a:cubicBezTo>
                <a:close/>
                <a:moveTo>
                  <a:pt x="67" y="172"/>
                </a:moveTo>
                <a:cubicBezTo>
                  <a:pt x="68" y="173"/>
                  <a:pt x="68" y="172"/>
                  <a:pt x="68" y="171"/>
                </a:cubicBezTo>
                <a:lnTo>
                  <a:pt x="67" y="172"/>
                </a:lnTo>
                <a:close/>
                <a:moveTo>
                  <a:pt x="96" y="198"/>
                </a:moveTo>
                <a:cubicBezTo>
                  <a:pt x="97" y="198"/>
                  <a:pt x="97" y="197"/>
                  <a:pt x="97" y="197"/>
                </a:cubicBezTo>
                <a:cubicBezTo>
                  <a:pt x="96" y="197"/>
                  <a:pt x="96" y="198"/>
                  <a:pt x="96" y="198"/>
                </a:cubicBezTo>
                <a:close/>
                <a:moveTo>
                  <a:pt x="75" y="181"/>
                </a:moveTo>
                <a:cubicBezTo>
                  <a:pt x="76" y="181"/>
                  <a:pt x="77" y="180"/>
                  <a:pt x="76" y="180"/>
                </a:cubicBezTo>
                <a:cubicBezTo>
                  <a:pt x="76" y="180"/>
                  <a:pt x="75" y="181"/>
                  <a:pt x="75" y="181"/>
                </a:cubicBezTo>
                <a:close/>
                <a:moveTo>
                  <a:pt x="90" y="195"/>
                </a:moveTo>
                <a:cubicBezTo>
                  <a:pt x="91" y="196"/>
                  <a:pt x="91" y="194"/>
                  <a:pt x="92" y="194"/>
                </a:cubicBezTo>
                <a:cubicBezTo>
                  <a:pt x="92" y="194"/>
                  <a:pt x="92" y="194"/>
                  <a:pt x="91" y="193"/>
                </a:cubicBezTo>
                <a:cubicBezTo>
                  <a:pt x="91" y="194"/>
                  <a:pt x="91" y="195"/>
                  <a:pt x="90" y="195"/>
                </a:cubicBezTo>
                <a:close/>
                <a:moveTo>
                  <a:pt x="65" y="173"/>
                </a:moveTo>
                <a:cubicBezTo>
                  <a:pt x="66" y="173"/>
                  <a:pt x="66" y="172"/>
                  <a:pt x="66" y="172"/>
                </a:cubicBezTo>
                <a:cubicBezTo>
                  <a:pt x="66" y="172"/>
                  <a:pt x="65" y="173"/>
                  <a:pt x="65" y="173"/>
                </a:cubicBezTo>
                <a:close/>
                <a:moveTo>
                  <a:pt x="67" y="176"/>
                </a:moveTo>
                <a:cubicBezTo>
                  <a:pt x="68" y="177"/>
                  <a:pt x="69" y="175"/>
                  <a:pt x="68" y="175"/>
                </a:cubicBezTo>
                <a:cubicBezTo>
                  <a:pt x="68" y="176"/>
                  <a:pt x="67" y="176"/>
                  <a:pt x="67" y="176"/>
                </a:cubicBezTo>
                <a:close/>
                <a:moveTo>
                  <a:pt x="70" y="178"/>
                </a:moveTo>
                <a:cubicBezTo>
                  <a:pt x="70" y="179"/>
                  <a:pt x="70" y="178"/>
                  <a:pt x="70" y="177"/>
                </a:cubicBezTo>
                <a:cubicBezTo>
                  <a:pt x="70" y="177"/>
                  <a:pt x="70" y="178"/>
                  <a:pt x="70" y="178"/>
                </a:cubicBezTo>
                <a:close/>
                <a:moveTo>
                  <a:pt x="88" y="196"/>
                </a:moveTo>
                <a:cubicBezTo>
                  <a:pt x="89" y="196"/>
                  <a:pt x="90" y="195"/>
                  <a:pt x="89" y="194"/>
                </a:cubicBezTo>
                <a:cubicBezTo>
                  <a:pt x="89" y="196"/>
                  <a:pt x="87" y="195"/>
                  <a:pt x="88" y="196"/>
                </a:cubicBezTo>
                <a:close/>
                <a:moveTo>
                  <a:pt x="63" y="174"/>
                </a:moveTo>
                <a:cubicBezTo>
                  <a:pt x="63" y="174"/>
                  <a:pt x="63" y="174"/>
                  <a:pt x="63" y="174"/>
                </a:cubicBezTo>
                <a:cubicBezTo>
                  <a:pt x="64" y="174"/>
                  <a:pt x="64" y="173"/>
                  <a:pt x="64" y="172"/>
                </a:cubicBezTo>
                <a:cubicBezTo>
                  <a:pt x="64" y="172"/>
                  <a:pt x="64" y="173"/>
                  <a:pt x="63" y="174"/>
                </a:cubicBezTo>
                <a:close/>
                <a:moveTo>
                  <a:pt x="87" y="195"/>
                </a:moveTo>
                <a:cubicBezTo>
                  <a:pt x="87" y="194"/>
                  <a:pt x="87" y="194"/>
                  <a:pt x="88" y="194"/>
                </a:cubicBezTo>
                <a:cubicBezTo>
                  <a:pt x="87" y="193"/>
                  <a:pt x="87" y="193"/>
                  <a:pt x="87" y="193"/>
                </a:cubicBezTo>
                <a:cubicBezTo>
                  <a:pt x="87" y="194"/>
                  <a:pt x="86" y="194"/>
                  <a:pt x="87" y="195"/>
                </a:cubicBezTo>
                <a:close/>
                <a:moveTo>
                  <a:pt x="89" y="196"/>
                </a:moveTo>
                <a:cubicBezTo>
                  <a:pt x="89" y="196"/>
                  <a:pt x="90" y="197"/>
                  <a:pt x="90" y="197"/>
                </a:cubicBezTo>
                <a:cubicBezTo>
                  <a:pt x="90" y="196"/>
                  <a:pt x="90" y="196"/>
                  <a:pt x="89" y="196"/>
                </a:cubicBezTo>
                <a:close/>
                <a:moveTo>
                  <a:pt x="70" y="180"/>
                </a:moveTo>
                <a:cubicBezTo>
                  <a:pt x="70" y="180"/>
                  <a:pt x="70" y="180"/>
                  <a:pt x="70" y="179"/>
                </a:cubicBezTo>
                <a:cubicBezTo>
                  <a:pt x="70" y="179"/>
                  <a:pt x="69" y="179"/>
                  <a:pt x="69" y="180"/>
                </a:cubicBezTo>
                <a:cubicBezTo>
                  <a:pt x="69" y="180"/>
                  <a:pt x="69" y="180"/>
                  <a:pt x="70" y="180"/>
                </a:cubicBezTo>
                <a:close/>
                <a:moveTo>
                  <a:pt x="63" y="175"/>
                </a:moveTo>
                <a:cubicBezTo>
                  <a:pt x="62" y="175"/>
                  <a:pt x="61" y="176"/>
                  <a:pt x="61" y="177"/>
                </a:cubicBezTo>
                <a:cubicBezTo>
                  <a:pt x="62" y="177"/>
                  <a:pt x="63" y="175"/>
                  <a:pt x="63" y="174"/>
                </a:cubicBezTo>
                <a:cubicBezTo>
                  <a:pt x="63" y="174"/>
                  <a:pt x="63" y="175"/>
                  <a:pt x="63" y="175"/>
                </a:cubicBezTo>
                <a:close/>
                <a:moveTo>
                  <a:pt x="88" y="201"/>
                </a:moveTo>
                <a:cubicBezTo>
                  <a:pt x="88" y="202"/>
                  <a:pt x="88" y="202"/>
                  <a:pt x="89" y="202"/>
                </a:cubicBezTo>
                <a:cubicBezTo>
                  <a:pt x="89" y="201"/>
                  <a:pt x="89" y="201"/>
                  <a:pt x="90" y="200"/>
                </a:cubicBezTo>
                <a:cubicBezTo>
                  <a:pt x="90" y="200"/>
                  <a:pt x="90" y="200"/>
                  <a:pt x="90" y="199"/>
                </a:cubicBezTo>
                <a:cubicBezTo>
                  <a:pt x="90" y="199"/>
                  <a:pt x="90" y="199"/>
                  <a:pt x="90" y="199"/>
                </a:cubicBezTo>
                <a:cubicBezTo>
                  <a:pt x="89" y="200"/>
                  <a:pt x="89" y="201"/>
                  <a:pt x="88" y="201"/>
                </a:cubicBezTo>
                <a:close/>
                <a:moveTo>
                  <a:pt x="92" y="203"/>
                </a:moveTo>
                <a:cubicBezTo>
                  <a:pt x="92" y="203"/>
                  <a:pt x="93" y="202"/>
                  <a:pt x="93" y="202"/>
                </a:cubicBezTo>
                <a:cubicBezTo>
                  <a:pt x="92" y="202"/>
                  <a:pt x="92" y="202"/>
                  <a:pt x="92" y="203"/>
                </a:cubicBezTo>
                <a:close/>
                <a:moveTo>
                  <a:pt x="62" y="177"/>
                </a:moveTo>
                <a:cubicBezTo>
                  <a:pt x="62" y="177"/>
                  <a:pt x="63" y="177"/>
                  <a:pt x="63" y="176"/>
                </a:cubicBezTo>
                <a:cubicBezTo>
                  <a:pt x="62" y="176"/>
                  <a:pt x="62" y="177"/>
                  <a:pt x="62" y="177"/>
                </a:cubicBezTo>
                <a:close/>
                <a:moveTo>
                  <a:pt x="62" y="177"/>
                </a:moveTo>
                <a:cubicBezTo>
                  <a:pt x="62" y="178"/>
                  <a:pt x="63" y="178"/>
                  <a:pt x="63" y="178"/>
                </a:cubicBezTo>
                <a:cubicBezTo>
                  <a:pt x="63" y="177"/>
                  <a:pt x="63" y="177"/>
                  <a:pt x="62" y="177"/>
                </a:cubicBezTo>
                <a:close/>
                <a:moveTo>
                  <a:pt x="90" y="205"/>
                </a:moveTo>
                <a:cubicBezTo>
                  <a:pt x="90" y="205"/>
                  <a:pt x="92" y="204"/>
                  <a:pt x="91" y="203"/>
                </a:cubicBezTo>
                <a:cubicBezTo>
                  <a:pt x="91" y="203"/>
                  <a:pt x="90" y="204"/>
                  <a:pt x="90" y="205"/>
                </a:cubicBezTo>
                <a:close/>
                <a:moveTo>
                  <a:pt x="89" y="203"/>
                </a:moveTo>
                <a:cubicBezTo>
                  <a:pt x="90" y="204"/>
                  <a:pt x="91" y="202"/>
                  <a:pt x="90" y="202"/>
                </a:cubicBezTo>
                <a:cubicBezTo>
                  <a:pt x="90" y="203"/>
                  <a:pt x="90" y="203"/>
                  <a:pt x="89" y="203"/>
                </a:cubicBezTo>
                <a:close/>
                <a:moveTo>
                  <a:pt x="78" y="193"/>
                </a:moveTo>
                <a:cubicBezTo>
                  <a:pt x="76" y="194"/>
                  <a:pt x="79" y="195"/>
                  <a:pt x="78" y="196"/>
                </a:cubicBezTo>
                <a:cubicBezTo>
                  <a:pt x="79" y="196"/>
                  <a:pt x="80" y="194"/>
                  <a:pt x="80" y="194"/>
                </a:cubicBezTo>
                <a:cubicBezTo>
                  <a:pt x="79" y="195"/>
                  <a:pt x="78" y="194"/>
                  <a:pt x="78" y="193"/>
                </a:cubicBezTo>
                <a:close/>
                <a:moveTo>
                  <a:pt x="70" y="188"/>
                </a:moveTo>
                <a:cubicBezTo>
                  <a:pt x="69" y="188"/>
                  <a:pt x="70" y="188"/>
                  <a:pt x="69" y="188"/>
                </a:cubicBezTo>
                <a:cubicBezTo>
                  <a:pt x="69" y="189"/>
                  <a:pt x="67" y="189"/>
                  <a:pt x="68" y="190"/>
                </a:cubicBezTo>
                <a:cubicBezTo>
                  <a:pt x="68" y="189"/>
                  <a:pt x="70" y="190"/>
                  <a:pt x="70" y="188"/>
                </a:cubicBezTo>
                <a:cubicBezTo>
                  <a:pt x="70" y="188"/>
                  <a:pt x="70" y="188"/>
                  <a:pt x="70" y="188"/>
                </a:cubicBezTo>
                <a:close/>
                <a:moveTo>
                  <a:pt x="66" y="185"/>
                </a:moveTo>
                <a:cubicBezTo>
                  <a:pt x="65" y="185"/>
                  <a:pt x="65" y="185"/>
                  <a:pt x="66" y="186"/>
                </a:cubicBezTo>
                <a:cubicBezTo>
                  <a:pt x="66" y="185"/>
                  <a:pt x="66" y="184"/>
                  <a:pt x="66" y="185"/>
                </a:cubicBezTo>
                <a:close/>
                <a:moveTo>
                  <a:pt x="79" y="199"/>
                </a:moveTo>
                <a:cubicBezTo>
                  <a:pt x="80" y="199"/>
                  <a:pt x="81" y="198"/>
                  <a:pt x="81" y="198"/>
                </a:cubicBezTo>
                <a:cubicBezTo>
                  <a:pt x="80" y="198"/>
                  <a:pt x="79" y="199"/>
                  <a:pt x="79" y="199"/>
                </a:cubicBezTo>
                <a:close/>
                <a:moveTo>
                  <a:pt x="84" y="202"/>
                </a:moveTo>
                <a:cubicBezTo>
                  <a:pt x="85" y="202"/>
                  <a:pt x="85" y="201"/>
                  <a:pt x="85" y="201"/>
                </a:cubicBezTo>
                <a:cubicBezTo>
                  <a:pt x="84" y="201"/>
                  <a:pt x="84" y="202"/>
                  <a:pt x="84" y="202"/>
                </a:cubicBezTo>
                <a:close/>
                <a:moveTo>
                  <a:pt x="58" y="182"/>
                </a:moveTo>
                <a:cubicBezTo>
                  <a:pt x="58" y="183"/>
                  <a:pt x="60" y="181"/>
                  <a:pt x="59" y="181"/>
                </a:cubicBezTo>
                <a:cubicBezTo>
                  <a:pt x="59" y="181"/>
                  <a:pt x="57" y="182"/>
                  <a:pt x="58" y="182"/>
                </a:cubicBezTo>
                <a:close/>
                <a:moveTo>
                  <a:pt x="76" y="197"/>
                </a:moveTo>
                <a:cubicBezTo>
                  <a:pt x="77" y="198"/>
                  <a:pt x="78" y="196"/>
                  <a:pt x="77" y="197"/>
                </a:cubicBezTo>
                <a:cubicBezTo>
                  <a:pt x="77" y="197"/>
                  <a:pt x="76" y="197"/>
                  <a:pt x="76" y="197"/>
                </a:cubicBezTo>
                <a:close/>
                <a:moveTo>
                  <a:pt x="68" y="191"/>
                </a:moveTo>
                <a:cubicBezTo>
                  <a:pt x="68" y="191"/>
                  <a:pt x="68" y="191"/>
                  <a:pt x="69" y="191"/>
                </a:cubicBezTo>
                <a:cubicBezTo>
                  <a:pt x="68" y="191"/>
                  <a:pt x="69" y="190"/>
                  <a:pt x="69" y="190"/>
                </a:cubicBezTo>
                <a:cubicBezTo>
                  <a:pt x="68" y="190"/>
                  <a:pt x="68" y="191"/>
                  <a:pt x="68" y="191"/>
                </a:cubicBezTo>
                <a:close/>
                <a:moveTo>
                  <a:pt x="69" y="194"/>
                </a:moveTo>
                <a:cubicBezTo>
                  <a:pt x="70" y="195"/>
                  <a:pt x="70" y="194"/>
                  <a:pt x="71" y="194"/>
                </a:cubicBezTo>
                <a:cubicBezTo>
                  <a:pt x="70" y="193"/>
                  <a:pt x="71" y="193"/>
                  <a:pt x="70" y="193"/>
                </a:cubicBezTo>
                <a:cubicBezTo>
                  <a:pt x="70" y="193"/>
                  <a:pt x="70" y="194"/>
                  <a:pt x="69" y="194"/>
                </a:cubicBezTo>
                <a:close/>
                <a:moveTo>
                  <a:pt x="64" y="195"/>
                </a:moveTo>
                <a:cubicBezTo>
                  <a:pt x="64" y="194"/>
                  <a:pt x="64" y="195"/>
                  <a:pt x="64" y="194"/>
                </a:cubicBezTo>
                <a:cubicBezTo>
                  <a:pt x="65" y="193"/>
                  <a:pt x="65" y="191"/>
                  <a:pt x="67" y="190"/>
                </a:cubicBezTo>
                <a:cubicBezTo>
                  <a:pt x="67" y="191"/>
                  <a:pt x="67" y="192"/>
                  <a:pt x="68" y="191"/>
                </a:cubicBezTo>
                <a:cubicBezTo>
                  <a:pt x="67" y="193"/>
                  <a:pt x="66" y="194"/>
                  <a:pt x="65" y="195"/>
                </a:cubicBezTo>
                <a:cubicBezTo>
                  <a:pt x="65" y="194"/>
                  <a:pt x="66" y="194"/>
                  <a:pt x="66" y="193"/>
                </a:cubicBezTo>
                <a:cubicBezTo>
                  <a:pt x="65" y="192"/>
                  <a:pt x="65" y="195"/>
                  <a:pt x="64" y="195"/>
                </a:cubicBezTo>
                <a:cubicBezTo>
                  <a:pt x="64" y="195"/>
                  <a:pt x="64" y="195"/>
                  <a:pt x="64" y="195"/>
                </a:cubicBezTo>
                <a:close/>
                <a:moveTo>
                  <a:pt x="66" y="192"/>
                </a:moveTo>
                <a:cubicBezTo>
                  <a:pt x="66" y="192"/>
                  <a:pt x="68" y="192"/>
                  <a:pt x="67" y="191"/>
                </a:cubicBezTo>
                <a:cubicBezTo>
                  <a:pt x="67" y="192"/>
                  <a:pt x="66" y="192"/>
                  <a:pt x="66" y="192"/>
                </a:cubicBezTo>
                <a:close/>
                <a:moveTo>
                  <a:pt x="68" y="196"/>
                </a:moveTo>
                <a:cubicBezTo>
                  <a:pt x="69" y="196"/>
                  <a:pt x="69" y="195"/>
                  <a:pt x="69" y="195"/>
                </a:cubicBezTo>
                <a:cubicBezTo>
                  <a:pt x="69" y="195"/>
                  <a:pt x="68" y="196"/>
                  <a:pt x="68" y="196"/>
                </a:cubicBezTo>
                <a:close/>
                <a:moveTo>
                  <a:pt x="81" y="205"/>
                </a:moveTo>
                <a:cubicBezTo>
                  <a:pt x="81" y="206"/>
                  <a:pt x="80" y="206"/>
                  <a:pt x="80" y="207"/>
                </a:cubicBezTo>
                <a:cubicBezTo>
                  <a:pt x="81" y="207"/>
                  <a:pt x="81" y="206"/>
                  <a:pt x="81" y="205"/>
                </a:cubicBezTo>
                <a:close/>
                <a:moveTo>
                  <a:pt x="85" y="210"/>
                </a:moveTo>
                <a:cubicBezTo>
                  <a:pt x="85" y="211"/>
                  <a:pt x="84" y="211"/>
                  <a:pt x="84" y="213"/>
                </a:cubicBezTo>
                <a:cubicBezTo>
                  <a:pt x="84" y="212"/>
                  <a:pt x="87" y="210"/>
                  <a:pt x="86" y="210"/>
                </a:cubicBezTo>
                <a:cubicBezTo>
                  <a:pt x="86" y="210"/>
                  <a:pt x="85" y="210"/>
                  <a:pt x="85" y="210"/>
                </a:cubicBezTo>
                <a:close/>
                <a:moveTo>
                  <a:pt x="81" y="210"/>
                </a:moveTo>
                <a:cubicBezTo>
                  <a:pt x="82" y="210"/>
                  <a:pt x="83" y="209"/>
                  <a:pt x="83" y="207"/>
                </a:cubicBezTo>
                <a:cubicBezTo>
                  <a:pt x="82" y="208"/>
                  <a:pt x="81" y="209"/>
                  <a:pt x="81" y="210"/>
                </a:cubicBezTo>
                <a:close/>
                <a:moveTo>
                  <a:pt x="67" y="196"/>
                </a:moveTo>
                <a:cubicBezTo>
                  <a:pt x="67" y="195"/>
                  <a:pt x="67" y="195"/>
                  <a:pt x="67" y="195"/>
                </a:cubicBezTo>
                <a:cubicBezTo>
                  <a:pt x="66" y="194"/>
                  <a:pt x="67" y="195"/>
                  <a:pt x="67" y="196"/>
                </a:cubicBezTo>
                <a:close/>
                <a:moveTo>
                  <a:pt x="54" y="186"/>
                </a:moveTo>
                <a:cubicBezTo>
                  <a:pt x="55" y="186"/>
                  <a:pt x="55" y="186"/>
                  <a:pt x="55" y="186"/>
                </a:cubicBezTo>
                <a:cubicBezTo>
                  <a:pt x="55" y="186"/>
                  <a:pt x="55" y="187"/>
                  <a:pt x="55" y="187"/>
                </a:cubicBezTo>
                <a:cubicBezTo>
                  <a:pt x="56" y="186"/>
                  <a:pt x="55" y="186"/>
                  <a:pt x="55" y="186"/>
                </a:cubicBezTo>
                <a:cubicBezTo>
                  <a:pt x="55" y="185"/>
                  <a:pt x="55" y="186"/>
                  <a:pt x="54" y="186"/>
                </a:cubicBezTo>
                <a:cubicBezTo>
                  <a:pt x="54" y="186"/>
                  <a:pt x="54" y="186"/>
                  <a:pt x="54" y="186"/>
                </a:cubicBezTo>
                <a:close/>
                <a:moveTo>
                  <a:pt x="63" y="194"/>
                </a:moveTo>
                <a:cubicBezTo>
                  <a:pt x="63" y="194"/>
                  <a:pt x="64" y="194"/>
                  <a:pt x="64" y="193"/>
                </a:cubicBezTo>
                <a:cubicBezTo>
                  <a:pt x="63" y="193"/>
                  <a:pt x="62" y="194"/>
                  <a:pt x="63" y="194"/>
                </a:cubicBezTo>
                <a:close/>
                <a:moveTo>
                  <a:pt x="68" y="198"/>
                </a:moveTo>
                <a:cubicBezTo>
                  <a:pt x="68" y="197"/>
                  <a:pt x="68" y="197"/>
                  <a:pt x="68" y="197"/>
                </a:cubicBezTo>
                <a:cubicBezTo>
                  <a:pt x="68" y="197"/>
                  <a:pt x="67" y="198"/>
                  <a:pt x="68" y="198"/>
                </a:cubicBezTo>
                <a:close/>
                <a:moveTo>
                  <a:pt x="68" y="200"/>
                </a:moveTo>
                <a:cubicBezTo>
                  <a:pt x="69" y="201"/>
                  <a:pt x="69" y="200"/>
                  <a:pt x="70" y="200"/>
                </a:cubicBezTo>
                <a:cubicBezTo>
                  <a:pt x="70" y="200"/>
                  <a:pt x="70" y="199"/>
                  <a:pt x="70" y="199"/>
                </a:cubicBezTo>
                <a:cubicBezTo>
                  <a:pt x="70" y="199"/>
                  <a:pt x="70" y="199"/>
                  <a:pt x="70" y="198"/>
                </a:cubicBezTo>
                <a:cubicBezTo>
                  <a:pt x="69" y="199"/>
                  <a:pt x="69" y="200"/>
                  <a:pt x="68" y="200"/>
                </a:cubicBezTo>
                <a:close/>
                <a:moveTo>
                  <a:pt x="53" y="186"/>
                </a:moveTo>
                <a:cubicBezTo>
                  <a:pt x="53" y="185"/>
                  <a:pt x="54" y="185"/>
                  <a:pt x="53" y="184"/>
                </a:cubicBezTo>
                <a:cubicBezTo>
                  <a:pt x="53" y="184"/>
                  <a:pt x="53" y="185"/>
                  <a:pt x="53" y="186"/>
                </a:cubicBezTo>
                <a:close/>
                <a:moveTo>
                  <a:pt x="66" y="197"/>
                </a:moveTo>
                <a:cubicBezTo>
                  <a:pt x="67" y="196"/>
                  <a:pt x="66" y="197"/>
                  <a:pt x="66" y="196"/>
                </a:cubicBezTo>
                <a:cubicBezTo>
                  <a:pt x="66" y="196"/>
                  <a:pt x="66" y="197"/>
                  <a:pt x="66" y="197"/>
                </a:cubicBezTo>
                <a:close/>
                <a:moveTo>
                  <a:pt x="71" y="202"/>
                </a:moveTo>
                <a:cubicBezTo>
                  <a:pt x="71" y="202"/>
                  <a:pt x="72" y="202"/>
                  <a:pt x="72" y="201"/>
                </a:cubicBezTo>
                <a:cubicBezTo>
                  <a:pt x="71" y="201"/>
                  <a:pt x="70" y="202"/>
                  <a:pt x="71" y="202"/>
                </a:cubicBezTo>
                <a:close/>
                <a:moveTo>
                  <a:pt x="60" y="193"/>
                </a:moveTo>
                <a:cubicBezTo>
                  <a:pt x="61" y="193"/>
                  <a:pt x="61" y="193"/>
                  <a:pt x="61" y="194"/>
                </a:cubicBezTo>
                <a:cubicBezTo>
                  <a:pt x="61" y="193"/>
                  <a:pt x="61" y="194"/>
                  <a:pt x="61" y="194"/>
                </a:cubicBezTo>
                <a:cubicBezTo>
                  <a:pt x="61" y="194"/>
                  <a:pt x="62" y="193"/>
                  <a:pt x="61" y="193"/>
                </a:cubicBezTo>
                <a:cubicBezTo>
                  <a:pt x="61" y="193"/>
                  <a:pt x="61" y="193"/>
                  <a:pt x="60" y="193"/>
                </a:cubicBezTo>
                <a:close/>
                <a:moveTo>
                  <a:pt x="54" y="191"/>
                </a:moveTo>
                <a:cubicBezTo>
                  <a:pt x="55" y="191"/>
                  <a:pt x="56" y="190"/>
                  <a:pt x="56" y="189"/>
                </a:cubicBezTo>
                <a:cubicBezTo>
                  <a:pt x="55" y="189"/>
                  <a:pt x="54" y="190"/>
                  <a:pt x="54" y="191"/>
                </a:cubicBezTo>
                <a:close/>
                <a:moveTo>
                  <a:pt x="76" y="210"/>
                </a:moveTo>
                <a:cubicBezTo>
                  <a:pt x="77" y="209"/>
                  <a:pt x="78" y="209"/>
                  <a:pt x="78" y="208"/>
                </a:cubicBezTo>
                <a:cubicBezTo>
                  <a:pt x="78" y="208"/>
                  <a:pt x="76" y="210"/>
                  <a:pt x="76" y="210"/>
                </a:cubicBezTo>
                <a:close/>
                <a:moveTo>
                  <a:pt x="75" y="208"/>
                </a:moveTo>
                <a:cubicBezTo>
                  <a:pt x="75" y="208"/>
                  <a:pt x="75" y="208"/>
                  <a:pt x="75" y="208"/>
                </a:cubicBezTo>
                <a:cubicBezTo>
                  <a:pt x="75" y="208"/>
                  <a:pt x="75" y="207"/>
                  <a:pt x="75" y="207"/>
                </a:cubicBezTo>
                <a:cubicBezTo>
                  <a:pt x="75" y="207"/>
                  <a:pt x="75" y="207"/>
                  <a:pt x="75" y="207"/>
                </a:cubicBezTo>
                <a:cubicBezTo>
                  <a:pt x="74" y="207"/>
                  <a:pt x="75" y="207"/>
                  <a:pt x="74" y="208"/>
                </a:cubicBezTo>
                <a:lnTo>
                  <a:pt x="75" y="208"/>
                </a:lnTo>
                <a:close/>
                <a:moveTo>
                  <a:pt x="74" y="206"/>
                </a:moveTo>
                <a:cubicBezTo>
                  <a:pt x="73" y="207"/>
                  <a:pt x="73" y="205"/>
                  <a:pt x="73" y="206"/>
                </a:cubicBezTo>
                <a:cubicBezTo>
                  <a:pt x="73" y="206"/>
                  <a:pt x="72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3" y="207"/>
                  <a:pt x="73" y="207"/>
                  <a:pt x="73" y="207"/>
                </a:cubicBezTo>
                <a:cubicBezTo>
                  <a:pt x="74" y="207"/>
                  <a:pt x="74" y="206"/>
                  <a:pt x="74" y="206"/>
                </a:cubicBezTo>
                <a:close/>
                <a:moveTo>
                  <a:pt x="50" y="189"/>
                </a:moveTo>
                <a:cubicBezTo>
                  <a:pt x="51" y="190"/>
                  <a:pt x="52" y="189"/>
                  <a:pt x="51" y="188"/>
                </a:cubicBezTo>
                <a:cubicBezTo>
                  <a:pt x="51" y="189"/>
                  <a:pt x="51" y="189"/>
                  <a:pt x="50" y="189"/>
                </a:cubicBezTo>
                <a:close/>
                <a:moveTo>
                  <a:pt x="53" y="192"/>
                </a:moveTo>
                <a:cubicBezTo>
                  <a:pt x="54" y="193"/>
                  <a:pt x="54" y="192"/>
                  <a:pt x="54" y="192"/>
                </a:cubicBezTo>
                <a:cubicBezTo>
                  <a:pt x="54" y="192"/>
                  <a:pt x="54" y="191"/>
                  <a:pt x="54" y="191"/>
                </a:cubicBezTo>
                <a:lnTo>
                  <a:pt x="53" y="192"/>
                </a:lnTo>
                <a:close/>
                <a:moveTo>
                  <a:pt x="73" y="209"/>
                </a:moveTo>
                <a:cubicBezTo>
                  <a:pt x="73" y="209"/>
                  <a:pt x="73" y="210"/>
                  <a:pt x="73" y="209"/>
                </a:cubicBezTo>
                <a:cubicBezTo>
                  <a:pt x="73" y="209"/>
                  <a:pt x="74" y="210"/>
                  <a:pt x="74" y="209"/>
                </a:cubicBezTo>
                <a:cubicBezTo>
                  <a:pt x="74" y="209"/>
                  <a:pt x="74" y="208"/>
                  <a:pt x="74" y="208"/>
                </a:cubicBezTo>
                <a:cubicBezTo>
                  <a:pt x="73" y="209"/>
                  <a:pt x="73" y="208"/>
                  <a:pt x="73" y="208"/>
                </a:cubicBezTo>
                <a:cubicBezTo>
                  <a:pt x="73" y="208"/>
                  <a:pt x="73" y="209"/>
                  <a:pt x="73" y="209"/>
                </a:cubicBezTo>
                <a:cubicBezTo>
                  <a:pt x="73" y="209"/>
                  <a:pt x="73" y="209"/>
                  <a:pt x="73" y="209"/>
                </a:cubicBezTo>
                <a:close/>
                <a:moveTo>
                  <a:pt x="49" y="190"/>
                </a:moveTo>
                <a:cubicBezTo>
                  <a:pt x="49" y="190"/>
                  <a:pt x="50" y="189"/>
                  <a:pt x="50" y="189"/>
                </a:cubicBezTo>
                <a:cubicBezTo>
                  <a:pt x="50" y="189"/>
                  <a:pt x="49" y="190"/>
                  <a:pt x="49" y="190"/>
                </a:cubicBezTo>
                <a:close/>
                <a:moveTo>
                  <a:pt x="52" y="194"/>
                </a:moveTo>
                <a:cubicBezTo>
                  <a:pt x="53" y="194"/>
                  <a:pt x="54" y="193"/>
                  <a:pt x="53" y="192"/>
                </a:cubicBezTo>
                <a:cubicBezTo>
                  <a:pt x="53" y="193"/>
                  <a:pt x="52" y="193"/>
                  <a:pt x="52" y="194"/>
                </a:cubicBezTo>
                <a:close/>
                <a:moveTo>
                  <a:pt x="66" y="205"/>
                </a:moveTo>
                <a:cubicBezTo>
                  <a:pt x="66" y="205"/>
                  <a:pt x="67" y="204"/>
                  <a:pt x="67" y="204"/>
                </a:cubicBezTo>
                <a:cubicBezTo>
                  <a:pt x="67" y="204"/>
                  <a:pt x="67" y="204"/>
                  <a:pt x="67" y="204"/>
                </a:cubicBezTo>
                <a:cubicBezTo>
                  <a:pt x="67" y="204"/>
                  <a:pt x="66" y="205"/>
                  <a:pt x="66" y="205"/>
                </a:cubicBezTo>
                <a:close/>
                <a:moveTo>
                  <a:pt x="58" y="198"/>
                </a:moveTo>
                <a:cubicBezTo>
                  <a:pt x="57" y="198"/>
                  <a:pt x="57" y="197"/>
                  <a:pt x="57" y="197"/>
                </a:cubicBezTo>
                <a:cubicBezTo>
                  <a:pt x="56" y="197"/>
                  <a:pt x="57" y="198"/>
                  <a:pt x="58" y="198"/>
                </a:cubicBezTo>
                <a:close/>
                <a:moveTo>
                  <a:pt x="50" y="197"/>
                </a:moveTo>
                <a:cubicBezTo>
                  <a:pt x="51" y="196"/>
                  <a:pt x="51" y="195"/>
                  <a:pt x="52" y="195"/>
                </a:cubicBezTo>
                <a:cubicBezTo>
                  <a:pt x="52" y="194"/>
                  <a:pt x="52" y="194"/>
                  <a:pt x="52" y="194"/>
                </a:cubicBezTo>
                <a:cubicBezTo>
                  <a:pt x="51" y="195"/>
                  <a:pt x="50" y="196"/>
                  <a:pt x="50" y="197"/>
                </a:cubicBezTo>
                <a:close/>
                <a:moveTo>
                  <a:pt x="79" y="218"/>
                </a:moveTo>
                <a:cubicBezTo>
                  <a:pt x="80" y="219"/>
                  <a:pt x="80" y="218"/>
                  <a:pt x="80" y="218"/>
                </a:cubicBezTo>
                <a:cubicBezTo>
                  <a:pt x="80" y="218"/>
                  <a:pt x="80" y="218"/>
                  <a:pt x="79" y="218"/>
                </a:cubicBezTo>
                <a:close/>
                <a:moveTo>
                  <a:pt x="45" y="192"/>
                </a:moveTo>
                <a:cubicBezTo>
                  <a:pt x="45" y="192"/>
                  <a:pt x="47" y="192"/>
                  <a:pt x="46" y="191"/>
                </a:cubicBezTo>
                <a:cubicBezTo>
                  <a:pt x="46" y="192"/>
                  <a:pt x="45" y="191"/>
                  <a:pt x="45" y="192"/>
                </a:cubicBezTo>
                <a:close/>
                <a:moveTo>
                  <a:pt x="42" y="196"/>
                </a:moveTo>
                <a:cubicBezTo>
                  <a:pt x="44" y="196"/>
                  <a:pt x="43" y="194"/>
                  <a:pt x="45" y="193"/>
                </a:cubicBezTo>
                <a:cubicBezTo>
                  <a:pt x="44" y="193"/>
                  <a:pt x="44" y="193"/>
                  <a:pt x="44" y="193"/>
                </a:cubicBezTo>
                <a:cubicBezTo>
                  <a:pt x="44" y="194"/>
                  <a:pt x="42" y="194"/>
                  <a:pt x="42" y="196"/>
                </a:cubicBezTo>
                <a:close/>
                <a:moveTo>
                  <a:pt x="49" y="199"/>
                </a:moveTo>
                <a:cubicBezTo>
                  <a:pt x="49" y="198"/>
                  <a:pt x="50" y="198"/>
                  <a:pt x="49" y="197"/>
                </a:cubicBezTo>
                <a:cubicBezTo>
                  <a:pt x="49" y="198"/>
                  <a:pt x="48" y="198"/>
                  <a:pt x="49" y="199"/>
                </a:cubicBezTo>
                <a:close/>
                <a:moveTo>
                  <a:pt x="67" y="214"/>
                </a:moveTo>
                <a:cubicBezTo>
                  <a:pt x="67" y="214"/>
                  <a:pt x="66" y="215"/>
                  <a:pt x="67" y="215"/>
                </a:cubicBezTo>
                <a:cubicBezTo>
                  <a:pt x="66" y="214"/>
                  <a:pt x="68" y="214"/>
                  <a:pt x="68" y="214"/>
                </a:cubicBezTo>
                <a:cubicBezTo>
                  <a:pt x="67" y="214"/>
                  <a:pt x="67" y="214"/>
                  <a:pt x="67" y="214"/>
                </a:cubicBezTo>
                <a:close/>
                <a:moveTo>
                  <a:pt x="72" y="224"/>
                </a:moveTo>
                <a:cubicBezTo>
                  <a:pt x="72" y="224"/>
                  <a:pt x="74" y="222"/>
                  <a:pt x="74" y="221"/>
                </a:cubicBezTo>
                <a:cubicBezTo>
                  <a:pt x="74" y="222"/>
                  <a:pt x="72" y="224"/>
                  <a:pt x="72" y="224"/>
                </a:cubicBezTo>
                <a:close/>
                <a:moveTo>
                  <a:pt x="59" y="212"/>
                </a:moveTo>
                <a:cubicBezTo>
                  <a:pt x="59" y="211"/>
                  <a:pt x="61" y="211"/>
                  <a:pt x="61" y="211"/>
                </a:cubicBezTo>
                <a:cubicBezTo>
                  <a:pt x="60" y="211"/>
                  <a:pt x="59" y="211"/>
                  <a:pt x="59" y="212"/>
                </a:cubicBezTo>
                <a:close/>
                <a:moveTo>
                  <a:pt x="71" y="219"/>
                </a:moveTo>
                <a:cubicBezTo>
                  <a:pt x="71" y="219"/>
                  <a:pt x="70" y="219"/>
                  <a:pt x="70" y="218"/>
                </a:cubicBezTo>
                <a:cubicBezTo>
                  <a:pt x="70" y="219"/>
                  <a:pt x="70" y="219"/>
                  <a:pt x="71" y="219"/>
                </a:cubicBezTo>
                <a:close/>
                <a:moveTo>
                  <a:pt x="41" y="197"/>
                </a:moveTo>
                <a:cubicBezTo>
                  <a:pt x="42" y="198"/>
                  <a:pt x="42" y="197"/>
                  <a:pt x="42" y="196"/>
                </a:cubicBezTo>
                <a:cubicBezTo>
                  <a:pt x="42" y="196"/>
                  <a:pt x="42" y="196"/>
                  <a:pt x="41" y="197"/>
                </a:cubicBezTo>
                <a:close/>
                <a:moveTo>
                  <a:pt x="57" y="214"/>
                </a:moveTo>
                <a:cubicBezTo>
                  <a:pt x="57" y="214"/>
                  <a:pt x="57" y="214"/>
                  <a:pt x="57" y="215"/>
                </a:cubicBezTo>
                <a:cubicBezTo>
                  <a:pt x="58" y="214"/>
                  <a:pt x="58" y="214"/>
                  <a:pt x="58" y="213"/>
                </a:cubicBezTo>
                <a:cubicBezTo>
                  <a:pt x="58" y="214"/>
                  <a:pt x="58" y="214"/>
                  <a:pt x="57" y="214"/>
                </a:cubicBezTo>
                <a:close/>
                <a:moveTo>
                  <a:pt x="62" y="219"/>
                </a:moveTo>
                <a:cubicBezTo>
                  <a:pt x="62" y="218"/>
                  <a:pt x="62" y="218"/>
                  <a:pt x="62" y="218"/>
                </a:cubicBezTo>
                <a:cubicBezTo>
                  <a:pt x="61" y="218"/>
                  <a:pt x="61" y="218"/>
                  <a:pt x="62" y="219"/>
                </a:cubicBezTo>
                <a:close/>
                <a:moveTo>
                  <a:pt x="62" y="219"/>
                </a:moveTo>
                <a:cubicBezTo>
                  <a:pt x="62" y="220"/>
                  <a:pt x="63" y="220"/>
                  <a:pt x="63" y="220"/>
                </a:cubicBezTo>
                <a:cubicBezTo>
                  <a:pt x="63" y="220"/>
                  <a:pt x="62" y="219"/>
                  <a:pt x="62" y="219"/>
                </a:cubicBezTo>
                <a:close/>
                <a:moveTo>
                  <a:pt x="43" y="206"/>
                </a:moveTo>
                <a:cubicBezTo>
                  <a:pt x="43" y="205"/>
                  <a:pt x="44" y="204"/>
                  <a:pt x="43" y="204"/>
                </a:cubicBezTo>
                <a:cubicBezTo>
                  <a:pt x="42" y="205"/>
                  <a:pt x="42" y="205"/>
                  <a:pt x="43" y="206"/>
                </a:cubicBezTo>
                <a:close/>
                <a:moveTo>
                  <a:pt x="59" y="218"/>
                </a:moveTo>
                <a:cubicBezTo>
                  <a:pt x="60" y="219"/>
                  <a:pt x="60" y="218"/>
                  <a:pt x="60" y="217"/>
                </a:cubicBezTo>
                <a:cubicBezTo>
                  <a:pt x="60" y="217"/>
                  <a:pt x="59" y="218"/>
                  <a:pt x="59" y="218"/>
                </a:cubicBezTo>
                <a:close/>
                <a:moveTo>
                  <a:pt x="57" y="218"/>
                </a:moveTo>
                <a:cubicBezTo>
                  <a:pt x="57" y="217"/>
                  <a:pt x="58" y="217"/>
                  <a:pt x="58" y="216"/>
                </a:cubicBezTo>
                <a:cubicBezTo>
                  <a:pt x="58" y="216"/>
                  <a:pt x="57" y="217"/>
                  <a:pt x="57" y="218"/>
                </a:cubicBezTo>
                <a:close/>
                <a:moveTo>
                  <a:pt x="64" y="226"/>
                </a:moveTo>
                <a:cubicBezTo>
                  <a:pt x="65" y="225"/>
                  <a:pt x="66" y="225"/>
                  <a:pt x="66" y="224"/>
                </a:cubicBezTo>
                <a:cubicBezTo>
                  <a:pt x="66" y="224"/>
                  <a:pt x="66" y="224"/>
                  <a:pt x="66" y="223"/>
                </a:cubicBezTo>
                <a:cubicBezTo>
                  <a:pt x="65" y="224"/>
                  <a:pt x="64" y="225"/>
                  <a:pt x="64" y="226"/>
                </a:cubicBezTo>
                <a:close/>
                <a:moveTo>
                  <a:pt x="49" y="214"/>
                </a:moveTo>
                <a:cubicBezTo>
                  <a:pt x="50" y="214"/>
                  <a:pt x="51" y="213"/>
                  <a:pt x="51" y="212"/>
                </a:cubicBezTo>
                <a:cubicBezTo>
                  <a:pt x="50" y="213"/>
                  <a:pt x="49" y="213"/>
                  <a:pt x="49" y="214"/>
                </a:cubicBezTo>
                <a:close/>
                <a:moveTo>
                  <a:pt x="57" y="221"/>
                </a:moveTo>
                <a:cubicBezTo>
                  <a:pt x="58" y="220"/>
                  <a:pt x="59" y="220"/>
                  <a:pt x="59" y="219"/>
                </a:cubicBezTo>
                <a:cubicBezTo>
                  <a:pt x="58" y="219"/>
                  <a:pt x="56" y="220"/>
                  <a:pt x="57" y="221"/>
                </a:cubicBezTo>
                <a:close/>
                <a:moveTo>
                  <a:pt x="41" y="208"/>
                </a:moveTo>
                <a:cubicBezTo>
                  <a:pt x="41" y="208"/>
                  <a:pt x="41" y="207"/>
                  <a:pt x="41" y="207"/>
                </a:cubicBezTo>
                <a:cubicBezTo>
                  <a:pt x="41" y="207"/>
                  <a:pt x="40" y="208"/>
                  <a:pt x="41" y="208"/>
                </a:cubicBezTo>
                <a:close/>
                <a:moveTo>
                  <a:pt x="62" y="226"/>
                </a:moveTo>
                <a:cubicBezTo>
                  <a:pt x="62" y="225"/>
                  <a:pt x="63" y="225"/>
                  <a:pt x="62" y="224"/>
                </a:cubicBezTo>
                <a:cubicBezTo>
                  <a:pt x="62" y="225"/>
                  <a:pt x="61" y="225"/>
                  <a:pt x="62" y="226"/>
                </a:cubicBezTo>
                <a:close/>
                <a:moveTo>
                  <a:pt x="53" y="219"/>
                </a:moveTo>
                <a:cubicBezTo>
                  <a:pt x="54" y="219"/>
                  <a:pt x="54" y="220"/>
                  <a:pt x="55" y="219"/>
                </a:cubicBezTo>
                <a:cubicBezTo>
                  <a:pt x="54" y="219"/>
                  <a:pt x="54" y="218"/>
                  <a:pt x="53" y="219"/>
                </a:cubicBezTo>
                <a:close/>
                <a:moveTo>
                  <a:pt x="68" y="232"/>
                </a:moveTo>
                <a:cubicBezTo>
                  <a:pt x="69" y="233"/>
                  <a:pt x="70" y="231"/>
                  <a:pt x="69" y="231"/>
                </a:cubicBezTo>
                <a:cubicBezTo>
                  <a:pt x="69" y="231"/>
                  <a:pt x="69" y="232"/>
                  <a:pt x="68" y="232"/>
                </a:cubicBezTo>
                <a:close/>
                <a:moveTo>
                  <a:pt x="55" y="224"/>
                </a:moveTo>
                <a:cubicBezTo>
                  <a:pt x="56" y="223"/>
                  <a:pt x="57" y="222"/>
                  <a:pt x="57" y="221"/>
                </a:cubicBezTo>
                <a:cubicBezTo>
                  <a:pt x="56" y="222"/>
                  <a:pt x="56" y="223"/>
                  <a:pt x="55" y="224"/>
                </a:cubicBezTo>
                <a:close/>
                <a:moveTo>
                  <a:pt x="62" y="228"/>
                </a:moveTo>
                <a:cubicBezTo>
                  <a:pt x="63" y="228"/>
                  <a:pt x="63" y="228"/>
                  <a:pt x="64" y="228"/>
                </a:cubicBezTo>
                <a:cubicBezTo>
                  <a:pt x="63" y="227"/>
                  <a:pt x="64" y="227"/>
                  <a:pt x="63" y="226"/>
                </a:cubicBezTo>
                <a:cubicBezTo>
                  <a:pt x="63" y="227"/>
                  <a:pt x="62" y="228"/>
                  <a:pt x="62" y="228"/>
                </a:cubicBezTo>
                <a:close/>
                <a:moveTo>
                  <a:pt x="53" y="220"/>
                </a:moveTo>
                <a:cubicBezTo>
                  <a:pt x="53" y="220"/>
                  <a:pt x="54" y="219"/>
                  <a:pt x="53" y="219"/>
                </a:cubicBezTo>
                <a:cubicBezTo>
                  <a:pt x="52" y="221"/>
                  <a:pt x="51" y="222"/>
                  <a:pt x="53" y="220"/>
                </a:cubicBezTo>
                <a:close/>
                <a:moveTo>
                  <a:pt x="47" y="216"/>
                </a:moveTo>
                <a:cubicBezTo>
                  <a:pt x="47" y="217"/>
                  <a:pt x="46" y="217"/>
                  <a:pt x="47" y="218"/>
                </a:cubicBezTo>
                <a:cubicBezTo>
                  <a:pt x="47" y="217"/>
                  <a:pt x="47" y="217"/>
                  <a:pt x="48" y="217"/>
                </a:cubicBezTo>
                <a:cubicBezTo>
                  <a:pt x="48" y="216"/>
                  <a:pt x="48" y="216"/>
                  <a:pt x="47" y="216"/>
                </a:cubicBezTo>
                <a:close/>
                <a:moveTo>
                  <a:pt x="59" y="227"/>
                </a:moveTo>
                <a:cubicBezTo>
                  <a:pt x="59" y="227"/>
                  <a:pt x="59" y="227"/>
                  <a:pt x="59" y="228"/>
                </a:cubicBezTo>
                <a:cubicBezTo>
                  <a:pt x="59" y="227"/>
                  <a:pt x="60" y="227"/>
                  <a:pt x="60" y="226"/>
                </a:cubicBezTo>
                <a:cubicBezTo>
                  <a:pt x="60" y="227"/>
                  <a:pt x="59" y="226"/>
                  <a:pt x="59" y="227"/>
                </a:cubicBezTo>
                <a:close/>
                <a:moveTo>
                  <a:pt x="57" y="227"/>
                </a:moveTo>
                <a:cubicBezTo>
                  <a:pt x="57" y="227"/>
                  <a:pt x="59" y="226"/>
                  <a:pt x="58" y="226"/>
                </a:cubicBezTo>
                <a:cubicBezTo>
                  <a:pt x="58" y="226"/>
                  <a:pt x="57" y="226"/>
                  <a:pt x="57" y="227"/>
                </a:cubicBezTo>
                <a:close/>
                <a:moveTo>
                  <a:pt x="51" y="223"/>
                </a:moveTo>
                <a:cubicBezTo>
                  <a:pt x="51" y="222"/>
                  <a:pt x="52" y="222"/>
                  <a:pt x="52" y="221"/>
                </a:cubicBezTo>
                <a:cubicBezTo>
                  <a:pt x="51" y="222"/>
                  <a:pt x="51" y="222"/>
                  <a:pt x="51" y="223"/>
                </a:cubicBezTo>
                <a:close/>
                <a:moveTo>
                  <a:pt x="33" y="211"/>
                </a:moveTo>
                <a:cubicBezTo>
                  <a:pt x="34" y="212"/>
                  <a:pt x="35" y="210"/>
                  <a:pt x="35" y="209"/>
                </a:cubicBezTo>
                <a:cubicBezTo>
                  <a:pt x="34" y="210"/>
                  <a:pt x="34" y="211"/>
                  <a:pt x="33" y="211"/>
                </a:cubicBezTo>
                <a:close/>
                <a:moveTo>
                  <a:pt x="40" y="214"/>
                </a:moveTo>
                <a:cubicBezTo>
                  <a:pt x="40" y="214"/>
                  <a:pt x="41" y="214"/>
                  <a:pt x="40" y="213"/>
                </a:cubicBezTo>
                <a:cubicBezTo>
                  <a:pt x="40" y="213"/>
                  <a:pt x="39" y="214"/>
                  <a:pt x="40" y="214"/>
                </a:cubicBezTo>
                <a:close/>
                <a:moveTo>
                  <a:pt x="35" y="215"/>
                </a:moveTo>
                <a:cubicBezTo>
                  <a:pt x="36" y="215"/>
                  <a:pt x="37" y="214"/>
                  <a:pt x="37" y="213"/>
                </a:cubicBezTo>
                <a:cubicBezTo>
                  <a:pt x="36" y="214"/>
                  <a:pt x="35" y="215"/>
                  <a:pt x="35" y="215"/>
                </a:cubicBezTo>
                <a:close/>
                <a:moveTo>
                  <a:pt x="48" y="223"/>
                </a:moveTo>
                <a:cubicBezTo>
                  <a:pt x="49" y="223"/>
                  <a:pt x="49" y="222"/>
                  <a:pt x="48" y="222"/>
                </a:cubicBezTo>
                <a:cubicBezTo>
                  <a:pt x="48" y="222"/>
                  <a:pt x="48" y="223"/>
                  <a:pt x="48" y="223"/>
                </a:cubicBezTo>
                <a:close/>
                <a:moveTo>
                  <a:pt x="38" y="217"/>
                </a:moveTo>
                <a:cubicBezTo>
                  <a:pt x="38" y="217"/>
                  <a:pt x="39" y="216"/>
                  <a:pt x="39" y="215"/>
                </a:cubicBezTo>
                <a:lnTo>
                  <a:pt x="38" y="217"/>
                </a:lnTo>
                <a:close/>
                <a:moveTo>
                  <a:pt x="43" y="223"/>
                </a:moveTo>
                <a:cubicBezTo>
                  <a:pt x="43" y="223"/>
                  <a:pt x="45" y="222"/>
                  <a:pt x="44" y="221"/>
                </a:cubicBezTo>
                <a:cubicBezTo>
                  <a:pt x="44" y="222"/>
                  <a:pt x="42" y="223"/>
                  <a:pt x="43" y="223"/>
                </a:cubicBezTo>
                <a:close/>
                <a:moveTo>
                  <a:pt x="62" y="237"/>
                </a:moveTo>
                <a:cubicBezTo>
                  <a:pt x="62" y="237"/>
                  <a:pt x="63" y="236"/>
                  <a:pt x="62" y="235"/>
                </a:cubicBezTo>
                <a:cubicBezTo>
                  <a:pt x="62" y="236"/>
                  <a:pt x="61" y="237"/>
                  <a:pt x="62" y="237"/>
                </a:cubicBezTo>
                <a:close/>
                <a:moveTo>
                  <a:pt x="30" y="213"/>
                </a:moveTo>
                <a:cubicBezTo>
                  <a:pt x="30" y="212"/>
                  <a:pt x="31" y="212"/>
                  <a:pt x="30" y="211"/>
                </a:cubicBezTo>
                <a:cubicBezTo>
                  <a:pt x="30" y="212"/>
                  <a:pt x="29" y="212"/>
                  <a:pt x="30" y="213"/>
                </a:cubicBezTo>
                <a:close/>
                <a:moveTo>
                  <a:pt x="49" y="228"/>
                </a:moveTo>
                <a:cubicBezTo>
                  <a:pt x="50" y="229"/>
                  <a:pt x="50" y="227"/>
                  <a:pt x="50" y="228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1" y="227"/>
                  <a:pt x="51" y="227"/>
                  <a:pt x="51" y="227"/>
                </a:cubicBezTo>
                <a:cubicBezTo>
                  <a:pt x="50" y="228"/>
                  <a:pt x="49" y="227"/>
                  <a:pt x="49" y="228"/>
                </a:cubicBezTo>
                <a:close/>
                <a:moveTo>
                  <a:pt x="44" y="225"/>
                </a:moveTo>
                <a:cubicBezTo>
                  <a:pt x="44" y="224"/>
                  <a:pt x="45" y="224"/>
                  <a:pt x="44" y="223"/>
                </a:cubicBezTo>
                <a:cubicBezTo>
                  <a:pt x="44" y="224"/>
                  <a:pt x="44" y="224"/>
                  <a:pt x="44" y="225"/>
                </a:cubicBezTo>
                <a:close/>
                <a:moveTo>
                  <a:pt x="64" y="238"/>
                </a:moveTo>
                <a:cubicBezTo>
                  <a:pt x="63" y="238"/>
                  <a:pt x="63" y="239"/>
                  <a:pt x="63" y="239"/>
                </a:cubicBezTo>
                <a:cubicBezTo>
                  <a:pt x="64" y="239"/>
                  <a:pt x="64" y="239"/>
                  <a:pt x="64" y="238"/>
                </a:cubicBezTo>
                <a:close/>
                <a:moveTo>
                  <a:pt x="29" y="217"/>
                </a:moveTo>
                <a:cubicBezTo>
                  <a:pt x="30" y="217"/>
                  <a:pt x="30" y="216"/>
                  <a:pt x="30" y="215"/>
                </a:cubicBezTo>
                <a:cubicBezTo>
                  <a:pt x="30" y="216"/>
                  <a:pt x="29" y="216"/>
                  <a:pt x="29" y="217"/>
                </a:cubicBezTo>
                <a:close/>
                <a:moveTo>
                  <a:pt x="55" y="237"/>
                </a:moveTo>
                <a:cubicBezTo>
                  <a:pt x="55" y="236"/>
                  <a:pt x="56" y="236"/>
                  <a:pt x="56" y="235"/>
                </a:cubicBezTo>
                <a:cubicBezTo>
                  <a:pt x="55" y="235"/>
                  <a:pt x="55" y="236"/>
                  <a:pt x="55" y="237"/>
                </a:cubicBezTo>
                <a:close/>
                <a:moveTo>
                  <a:pt x="47" y="231"/>
                </a:moveTo>
                <a:cubicBezTo>
                  <a:pt x="47" y="232"/>
                  <a:pt x="48" y="230"/>
                  <a:pt x="48" y="230"/>
                </a:cubicBezTo>
                <a:cubicBezTo>
                  <a:pt x="47" y="230"/>
                  <a:pt x="47" y="230"/>
                  <a:pt x="47" y="231"/>
                </a:cubicBezTo>
                <a:close/>
                <a:moveTo>
                  <a:pt x="61" y="240"/>
                </a:moveTo>
                <a:cubicBezTo>
                  <a:pt x="62" y="240"/>
                  <a:pt x="61" y="240"/>
                  <a:pt x="61" y="239"/>
                </a:cubicBezTo>
                <a:cubicBezTo>
                  <a:pt x="61" y="240"/>
                  <a:pt x="61" y="240"/>
                  <a:pt x="61" y="240"/>
                </a:cubicBezTo>
                <a:close/>
                <a:moveTo>
                  <a:pt x="34" y="223"/>
                </a:moveTo>
                <a:cubicBezTo>
                  <a:pt x="34" y="222"/>
                  <a:pt x="35" y="222"/>
                  <a:pt x="35" y="221"/>
                </a:cubicBezTo>
                <a:cubicBezTo>
                  <a:pt x="34" y="221"/>
                  <a:pt x="33" y="222"/>
                  <a:pt x="34" y="223"/>
                </a:cubicBezTo>
                <a:close/>
                <a:moveTo>
                  <a:pt x="26" y="217"/>
                </a:moveTo>
                <a:cubicBezTo>
                  <a:pt x="26" y="217"/>
                  <a:pt x="27" y="217"/>
                  <a:pt x="26" y="216"/>
                </a:cubicBezTo>
                <a:cubicBezTo>
                  <a:pt x="26" y="217"/>
                  <a:pt x="26" y="217"/>
                  <a:pt x="26" y="217"/>
                </a:cubicBezTo>
                <a:close/>
                <a:moveTo>
                  <a:pt x="32" y="222"/>
                </a:moveTo>
                <a:cubicBezTo>
                  <a:pt x="33" y="222"/>
                  <a:pt x="33" y="222"/>
                  <a:pt x="33" y="221"/>
                </a:cubicBezTo>
                <a:cubicBezTo>
                  <a:pt x="32" y="221"/>
                  <a:pt x="32" y="222"/>
                  <a:pt x="32" y="222"/>
                </a:cubicBezTo>
                <a:close/>
                <a:moveTo>
                  <a:pt x="27" y="218"/>
                </a:moveTo>
                <a:cubicBezTo>
                  <a:pt x="27" y="219"/>
                  <a:pt x="26" y="220"/>
                  <a:pt x="27" y="221"/>
                </a:cubicBezTo>
                <a:cubicBezTo>
                  <a:pt x="27" y="220"/>
                  <a:pt x="27" y="220"/>
                  <a:pt x="28" y="219"/>
                </a:cubicBezTo>
                <a:cubicBezTo>
                  <a:pt x="28" y="219"/>
                  <a:pt x="28" y="218"/>
                  <a:pt x="27" y="218"/>
                </a:cubicBezTo>
                <a:close/>
                <a:moveTo>
                  <a:pt x="32" y="225"/>
                </a:moveTo>
                <a:cubicBezTo>
                  <a:pt x="33" y="224"/>
                  <a:pt x="33" y="224"/>
                  <a:pt x="34" y="223"/>
                </a:cubicBezTo>
                <a:cubicBezTo>
                  <a:pt x="33" y="223"/>
                  <a:pt x="33" y="223"/>
                  <a:pt x="33" y="223"/>
                </a:cubicBezTo>
                <a:cubicBezTo>
                  <a:pt x="32" y="223"/>
                  <a:pt x="32" y="224"/>
                  <a:pt x="32" y="225"/>
                </a:cubicBezTo>
                <a:close/>
                <a:moveTo>
                  <a:pt x="23" y="221"/>
                </a:moveTo>
                <a:cubicBezTo>
                  <a:pt x="24" y="220"/>
                  <a:pt x="25" y="219"/>
                  <a:pt x="26" y="217"/>
                </a:cubicBezTo>
                <a:cubicBezTo>
                  <a:pt x="25" y="219"/>
                  <a:pt x="24" y="220"/>
                  <a:pt x="23" y="221"/>
                </a:cubicBezTo>
                <a:close/>
                <a:moveTo>
                  <a:pt x="57" y="242"/>
                </a:moveTo>
                <a:cubicBezTo>
                  <a:pt x="58" y="243"/>
                  <a:pt x="58" y="243"/>
                  <a:pt x="58" y="243"/>
                </a:cubicBezTo>
                <a:cubicBezTo>
                  <a:pt x="59" y="243"/>
                  <a:pt x="58" y="242"/>
                  <a:pt x="58" y="241"/>
                </a:cubicBezTo>
                <a:lnTo>
                  <a:pt x="57" y="242"/>
                </a:lnTo>
                <a:close/>
                <a:moveTo>
                  <a:pt x="25" y="220"/>
                </a:moveTo>
                <a:cubicBezTo>
                  <a:pt x="26" y="220"/>
                  <a:pt x="26" y="219"/>
                  <a:pt x="26" y="218"/>
                </a:cubicBezTo>
                <a:cubicBezTo>
                  <a:pt x="26" y="218"/>
                  <a:pt x="25" y="219"/>
                  <a:pt x="25" y="220"/>
                </a:cubicBezTo>
                <a:close/>
                <a:moveTo>
                  <a:pt x="44" y="234"/>
                </a:moveTo>
                <a:cubicBezTo>
                  <a:pt x="44" y="234"/>
                  <a:pt x="45" y="233"/>
                  <a:pt x="45" y="233"/>
                </a:cubicBezTo>
                <a:cubicBezTo>
                  <a:pt x="44" y="233"/>
                  <a:pt x="43" y="233"/>
                  <a:pt x="44" y="234"/>
                </a:cubicBezTo>
                <a:close/>
                <a:moveTo>
                  <a:pt x="49" y="243"/>
                </a:moveTo>
                <a:cubicBezTo>
                  <a:pt x="50" y="242"/>
                  <a:pt x="52" y="240"/>
                  <a:pt x="52" y="239"/>
                </a:cubicBezTo>
                <a:cubicBezTo>
                  <a:pt x="51" y="241"/>
                  <a:pt x="49" y="241"/>
                  <a:pt x="49" y="243"/>
                </a:cubicBezTo>
                <a:close/>
                <a:moveTo>
                  <a:pt x="31" y="225"/>
                </a:moveTo>
                <a:cubicBezTo>
                  <a:pt x="32" y="225"/>
                  <a:pt x="31" y="226"/>
                  <a:pt x="31" y="226"/>
                </a:cubicBezTo>
                <a:cubicBezTo>
                  <a:pt x="32" y="226"/>
                  <a:pt x="32" y="226"/>
                  <a:pt x="32" y="225"/>
                </a:cubicBezTo>
                <a:cubicBezTo>
                  <a:pt x="32" y="225"/>
                  <a:pt x="32" y="225"/>
                  <a:pt x="31" y="225"/>
                </a:cubicBezTo>
                <a:close/>
                <a:moveTo>
                  <a:pt x="42" y="242"/>
                </a:moveTo>
                <a:cubicBezTo>
                  <a:pt x="43" y="241"/>
                  <a:pt x="45" y="239"/>
                  <a:pt x="46" y="236"/>
                </a:cubicBezTo>
                <a:cubicBezTo>
                  <a:pt x="46" y="237"/>
                  <a:pt x="46" y="238"/>
                  <a:pt x="47" y="237"/>
                </a:cubicBezTo>
                <a:cubicBezTo>
                  <a:pt x="47" y="236"/>
                  <a:pt x="46" y="236"/>
                  <a:pt x="46" y="235"/>
                </a:cubicBezTo>
                <a:cubicBezTo>
                  <a:pt x="45" y="238"/>
                  <a:pt x="42" y="240"/>
                  <a:pt x="42" y="242"/>
                </a:cubicBezTo>
                <a:close/>
                <a:moveTo>
                  <a:pt x="23" y="220"/>
                </a:moveTo>
                <a:cubicBezTo>
                  <a:pt x="23" y="220"/>
                  <a:pt x="22" y="220"/>
                  <a:pt x="23" y="219"/>
                </a:cubicBezTo>
                <a:cubicBezTo>
                  <a:pt x="22" y="219"/>
                  <a:pt x="22" y="219"/>
                  <a:pt x="22" y="219"/>
                </a:cubicBezTo>
                <a:cubicBezTo>
                  <a:pt x="22" y="219"/>
                  <a:pt x="22" y="221"/>
                  <a:pt x="23" y="220"/>
                </a:cubicBezTo>
                <a:close/>
                <a:moveTo>
                  <a:pt x="30" y="227"/>
                </a:moveTo>
                <a:cubicBezTo>
                  <a:pt x="30" y="227"/>
                  <a:pt x="30" y="227"/>
                  <a:pt x="31" y="228"/>
                </a:cubicBezTo>
                <a:cubicBezTo>
                  <a:pt x="31" y="227"/>
                  <a:pt x="31" y="227"/>
                  <a:pt x="31" y="227"/>
                </a:cubicBezTo>
                <a:cubicBezTo>
                  <a:pt x="31" y="226"/>
                  <a:pt x="32" y="227"/>
                  <a:pt x="31" y="226"/>
                </a:cubicBezTo>
                <a:cubicBezTo>
                  <a:pt x="31" y="226"/>
                  <a:pt x="31" y="226"/>
                  <a:pt x="30" y="227"/>
                </a:cubicBezTo>
                <a:close/>
                <a:moveTo>
                  <a:pt x="31" y="230"/>
                </a:moveTo>
                <a:cubicBezTo>
                  <a:pt x="32" y="229"/>
                  <a:pt x="33" y="228"/>
                  <a:pt x="33" y="228"/>
                </a:cubicBezTo>
                <a:cubicBezTo>
                  <a:pt x="32" y="228"/>
                  <a:pt x="31" y="229"/>
                  <a:pt x="31" y="230"/>
                </a:cubicBezTo>
                <a:close/>
                <a:moveTo>
                  <a:pt x="57" y="246"/>
                </a:moveTo>
                <a:cubicBezTo>
                  <a:pt x="57" y="246"/>
                  <a:pt x="57" y="246"/>
                  <a:pt x="58" y="246"/>
                </a:cubicBezTo>
                <a:cubicBezTo>
                  <a:pt x="57" y="246"/>
                  <a:pt x="57" y="246"/>
                  <a:pt x="57" y="246"/>
                </a:cubicBezTo>
                <a:close/>
                <a:moveTo>
                  <a:pt x="21" y="224"/>
                </a:moveTo>
                <a:cubicBezTo>
                  <a:pt x="22" y="224"/>
                  <a:pt x="22" y="223"/>
                  <a:pt x="22" y="223"/>
                </a:cubicBezTo>
                <a:cubicBezTo>
                  <a:pt x="22" y="223"/>
                  <a:pt x="21" y="224"/>
                  <a:pt x="21" y="224"/>
                </a:cubicBezTo>
                <a:close/>
                <a:moveTo>
                  <a:pt x="52" y="249"/>
                </a:moveTo>
                <a:cubicBezTo>
                  <a:pt x="52" y="249"/>
                  <a:pt x="52" y="249"/>
                  <a:pt x="51" y="249"/>
                </a:cubicBezTo>
                <a:cubicBezTo>
                  <a:pt x="52" y="250"/>
                  <a:pt x="52" y="249"/>
                  <a:pt x="52" y="250"/>
                </a:cubicBezTo>
                <a:cubicBezTo>
                  <a:pt x="53" y="248"/>
                  <a:pt x="53" y="248"/>
                  <a:pt x="54" y="247"/>
                </a:cubicBezTo>
                <a:cubicBezTo>
                  <a:pt x="53" y="247"/>
                  <a:pt x="52" y="248"/>
                  <a:pt x="52" y="249"/>
                </a:cubicBezTo>
                <a:close/>
                <a:moveTo>
                  <a:pt x="29" y="230"/>
                </a:moveTo>
                <a:cubicBezTo>
                  <a:pt x="29" y="230"/>
                  <a:pt x="29" y="230"/>
                  <a:pt x="29" y="230"/>
                </a:cubicBezTo>
                <a:cubicBezTo>
                  <a:pt x="29" y="229"/>
                  <a:pt x="28" y="230"/>
                  <a:pt x="29" y="230"/>
                </a:cubicBezTo>
                <a:close/>
                <a:moveTo>
                  <a:pt x="54" y="249"/>
                </a:moveTo>
                <a:cubicBezTo>
                  <a:pt x="55" y="250"/>
                  <a:pt x="54" y="251"/>
                  <a:pt x="55" y="250"/>
                </a:cubicBezTo>
                <a:cubicBezTo>
                  <a:pt x="56" y="251"/>
                  <a:pt x="55" y="250"/>
                  <a:pt x="55" y="251"/>
                </a:cubicBezTo>
                <a:cubicBezTo>
                  <a:pt x="56" y="251"/>
                  <a:pt x="56" y="250"/>
                  <a:pt x="56" y="250"/>
                </a:cubicBezTo>
                <a:cubicBezTo>
                  <a:pt x="55" y="249"/>
                  <a:pt x="55" y="249"/>
                  <a:pt x="54" y="249"/>
                </a:cubicBezTo>
                <a:close/>
                <a:moveTo>
                  <a:pt x="47" y="245"/>
                </a:moveTo>
                <a:cubicBezTo>
                  <a:pt x="47" y="246"/>
                  <a:pt x="46" y="246"/>
                  <a:pt x="47" y="246"/>
                </a:cubicBezTo>
                <a:cubicBezTo>
                  <a:pt x="48" y="245"/>
                  <a:pt x="48" y="245"/>
                  <a:pt x="48" y="245"/>
                </a:cubicBezTo>
                <a:cubicBezTo>
                  <a:pt x="48" y="245"/>
                  <a:pt x="47" y="245"/>
                  <a:pt x="47" y="245"/>
                </a:cubicBezTo>
                <a:close/>
                <a:moveTo>
                  <a:pt x="28" y="231"/>
                </a:moveTo>
                <a:cubicBezTo>
                  <a:pt x="28" y="232"/>
                  <a:pt x="27" y="232"/>
                  <a:pt x="27" y="233"/>
                </a:cubicBezTo>
                <a:cubicBezTo>
                  <a:pt x="28" y="232"/>
                  <a:pt x="28" y="231"/>
                  <a:pt x="28" y="231"/>
                </a:cubicBezTo>
                <a:cubicBezTo>
                  <a:pt x="28" y="231"/>
                  <a:pt x="28" y="230"/>
                  <a:pt x="28" y="231"/>
                </a:cubicBezTo>
                <a:close/>
                <a:moveTo>
                  <a:pt x="28" y="235"/>
                </a:moveTo>
                <a:cubicBezTo>
                  <a:pt x="29" y="234"/>
                  <a:pt x="30" y="233"/>
                  <a:pt x="29" y="232"/>
                </a:cubicBezTo>
                <a:cubicBezTo>
                  <a:pt x="29" y="233"/>
                  <a:pt x="29" y="234"/>
                  <a:pt x="28" y="235"/>
                </a:cubicBezTo>
                <a:close/>
                <a:moveTo>
                  <a:pt x="48" y="247"/>
                </a:moveTo>
                <a:cubicBezTo>
                  <a:pt x="48" y="248"/>
                  <a:pt x="49" y="248"/>
                  <a:pt x="49" y="248"/>
                </a:cubicBezTo>
                <a:cubicBezTo>
                  <a:pt x="49" y="248"/>
                  <a:pt x="49" y="248"/>
                  <a:pt x="49" y="248"/>
                </a:cubicBezTo>
                <a:cubicBezTo>
                  <a:pt x="49" y="248"/>
                  <a:pt x="49" y="247"/>
                  <a:pt x="48" y="247"/>
                </a:cubicBezTo>
                <a:close/>
                <a:moveTo>
                  <a:pt x="17" y="226"/>
                </a:moveTo>
                <a:cubicBezTo>
                  <a:pt x="17" y="226"/>
                  <a:pt x="17" y="227"/>
                  <a:pt x="17" y="227"/>
                </a:cubicBezTo>
                <a:cubicBezTo>
                  <a:pt x="17" y="226"/>
                  <a:pt x="18" y="227"/>
                  <a:pt x="18" y="227"/>
                </a:cubicBezTo>
                <a:cubicBezTo>
                  <a:pt x="18" y="226"/>
                  <a:pt x="17" y="226"/>
                  <a:pt x="17" y="225"/>
                </a:cubicBezTo>
                <a:lnTo>
                  <a:pt x="17" y="226"/>
                </a:lnTo>
                <a:close/>
                <a:moveTo>
                  <a:pt x="41" y="244"/>
                </a:moveTo>
                <a:cubicBezTo>
                  <a:pt x="41" y="244"/>
                  <a:pt x="42" y="243"/>
                  <a:pt x="41" y="243"/>
                </a:cubicBezTo>
                <a:cubicBezTo>
                  <a:pt x="40" y="245"/>
                  <a:pt x="39" y="245"/>
                  <a:pt x="41" y="244"/>
                </a:cubicBezTo>
                <a:close/>
                <a:moveTo>
                  <a:pt x="50" y="252"/>
                </a:moveTo>
                <a:cubicBezTo>
                  <a:pt x="50" y="251"/>
                  <a:pt x="51" y="252"/>
                  <a:pt x="51" y="252"/>
                </a:cubicBezTo>
                <a:cubicBezTo>
                  <a:pt x="50" y="252"/>
                  <a:pt x="51" y="251"/>
                  <a:pt x="51" y="250"/>
                </a:cubicBezTo>
                <a:cubicBezTo>
                  <a:pt x="51" y="252"/>
                  <a:pt x="49" y="251"/>
                  <a:pt x="50" y="252"/>
                </a:cubicBezTo>
                <a:close/>
                <a:moveTo>
                  <a:pt x="42" y="245"/>
                </a:moveTo>
                <a:cubicBezTo>
                  <a:pt x="42" y="246"/>
                  <a:pt x="42" y="246"/>
                  <a:pt x="43" y="246"/>
                </a:cubicBezTo>
                <a:cubicBezTo>
                  <a:pt x="43" y="245"/>
                  <a:pt x="42" y="245"/>
                  <a:pt x="42" y="245"/>
                </a:cubicBezTo>
                <a:close/>
                <a:moveTo>
                  <a:pt x="53" y="255"/>
                </a:moveTo>
                <a:cubicBezTo>
                  <a:pt x="53" y="254"/>
                  <a:pt x="54" y="254"/>
                  <a:pt x="53" y="253"/>
                </a:cubicBezTo>
                <a:cubicBezTo>
                  <a:pt x="53" y="254"/>
                  <a:pt x="52" y="254"/>
                  <a:pt x="53" y="255"/>
                </a:cubicBezTo>
                <a:close/>
                <a:moveTo>
                  <a:pt x="40" y="247"/>
                </a:moveTo>
                <a:cubicBezTo>
                  <a:pt x="41" y="247"/>
                  <a:pt x="42" y="246"/>
                  <a:pt x="41" y="246"/>
                </a:cubicBezTo>
                <a:lnTo>
                  <a:pt x="40" y="247"/>
                </a:lnTo>
                <a:close/>
                <a:moveTo>
                  <a:pt x="43" y="248"/>
                </a:moveTo>
                <a:cubicBezTo>
                  <a:pt x="44" y="249"/>
                  <a:pt x="44" y="249"/>
                  <a:pt x="44" y="249"/>
                </a:cubicBezTo>
                <a:cubicBezTo>
                  <a:pt x="44" y="248"/>
                  <a:pt x="43" y="248"/>
                  <a:pt x="43" y="248"/>
                </a:cubicBezTo>
                <a:close/>
                <a:moveTo>
                  <a:pt x="15" y="234"/>
                </a:moveTo>
                <a:cubicBezTo>
                  <a:pt x="15" y="233"/>
                  <a:pt x="15" y="233"/>
                  <a:pt x="15" y="232"/>
                </a:cubicBezTo>
                <a:cubicBezTo>
                  <a:pt x="15" y="233"/>
                  <a:pt x="15" y="233"/>
                  <a:pt x="15" y="233"/>
                </a:cubicBezTo>
                <a:cubicBezTo>
                  <a:pt x="16" y="234"/>
                  <a:pt x="16" y="234"/>
                  <a:pt x="16" y="234"/>
                </a:cubicBezTo>
                <a:cubicBezTo>
                  <a:pt x="17" y="232"/>
                  <a:pt x="17" y="233"/>
                  <a:pt x="18" y="231"/>
                </a:cubicBezTo>
                <a:cubicBezTo>
                  <a:pt x="18" y="231"/>
                  <a:pt x="17" y="231"/>
                  <a:pt x="17" y="230"/>
                </a:cubicBezTo>
                <a:cubicBezTo>
                  <a:pt x="17" y="230"/>
                  <a:pt x="17" y="231"/>
                  <a:pt x="17" y="230"/>
                </a:cubicBezTo>
                <a:cubicBezTo>
                  <a:pt x="17" y="232"/>
                  <a:pt x="16" y="232"/>
                  <a:pt x="15" y="234"/>
                </a:cubicBezTo>
                <a:close/>
                <a:moveTo>
                  <a:pt x="51" y="255"/>
                </a:moveTo>
                <a:cubicBezTo>
                  <a:pt x="51" y="256"/>
                  <a:pt x="50" y="257"/>
                  <a:pt x="51" y="257"/>
                </a:cubicBezTo>
                <a:cubicBezTo>
                  <a:pt x="51" y="256"/>
                  <a:pt x="52" y="256"/>
                  <a:pt x="52" y="255"/>
                </a:cubicBezTo>
                <a:cubicBezTo>
                  <a:pt x="51" y="255"/>
                  <a:pt x="51" y="255"/>
                  <a:pt x="51" y="255"/>
                </a:cubicBezTo>
                <a:close/>
                <a:moveTo>
                  <a:pt x="20" y="235"/>
                </a:moveTo>
                <a:cubicBezTo>
                  <a:pt x="19" y="235"/>
                  <a:pt x="19" y="236"/>
                  <a:pt x="19" y="236"/>
                </a:cubicBezTo>
                <a:cubicBezTo>
                  <a:pt x="20" y="236"/>
                  <a:pt x="20" y="236"/>
                  <a:pt x="20" y="236"/>
                </a:cubicBezTo>
                <a:cubicBezTo>
                  <a:pt x="20" y="236"/>
                  <a:pt x="21" y="235"/>
                  <a:pt x="21" y="235"/>
                </a:cubicBezTo>
                <a:cubicBezTo>
                  <a:pt x="20" y="235"/>
                  <a:pt x="20" y="236"/>
                  <a:pt x="20" y="235"/>
                </a:cubicBezTo>
                <a:close/>
                <a:moveTo>
                  <a:pt x="21" y="238"/>
                </a:moveTo>
                <a:cubicBezTo>
                  <a:pt x="21" y="237"/>
                  <a:pt x="22" y="237"/>
                  <a:pt x="22" y="236"/>
                </a:cubicBezTo>
                <a:cubicBezTo>
                  <a:pt x="21" y="236"/>
                  <a:pt x="21" y="237"/>
                  <a:pt x="21" y="238"/>
                </a:cubicBezTo>
                <a:close/>
                <a:moveTo>
                  <a:pt x="17" y="236"/>
                </a:moveTo>
                <a:cubicBezTo>
                  <a:pt x="18" y="236"/>
                  <a:pt x="18" y="235"/>
                  <a:pt x="18" y="235"/>
                </a:cubicBezTo>
                <a:cubicBezTo>
                  <a:pt x="18" y="235"/>
                  <a:pt x="17" y="236"/>
                  <a:pt x="17" y="236"/>
                </a:cubicBezTo>
                <a:close/>
                <a:moveTo>
                  <a:pt x="23" y="243"/>
                </a:moveTo>
                <a:cubicBezTo>
                  <a:pt x="24" y="243"/>
                  <a:pt x="25" y="241"/>
                  <a:pt x="26" y="240"/>
                </a:cubicBezTo>
                <a:cubicBezTo>
                  <a:pt x="25" y="240"/>
                  <a:pt x="25" y="240"/>
                  <a:pt x="25" y="240"/>
                </a:cubicBezTo>
                <a:cubicBezTo>
                  <a:pt x="24" y="241"/>
                  <a:pt x="24" y="242"/>
                  <a:pt x="23" y="243"/>
                </a:cubicBezTo>
                <a:close/>
                <a:moveTo>
                  <a:pt x="17" y="238"/>
                </a:moveTo>
                <a:cubicBezTo>
                  <a:pt x="17" y="237"/>
                  <a:pt x="18" y="237"/>
                  <a:pt x="18" y="236"/>
                </a:cubicBezTo>
                <a:cubicBezTo>
                  <a:pt x="17" y="236"/>
                  <a:pt x="16" y="237"/>
                  <a:pt x="17" y="238"/>
                </a:cubicBezTo>
                <a:close/>
                <a:moveTo>
                  <a:pt x="35" y="251"/>
                </a:moveTo>
                <a:cubicBezTo>
                  <a:pt x="35" y="252"/>
                  <a:pt x="36" y="250"/>
                  <a:pt x="36" y="250"/>
                </a:cubicBezTo>
                <a:lnTo>
                  <a:pt x="35" y="251"/>
                </a:lnTo>
                <a:close/>
                <a:moveTo>
                  <a:pt x="38" y="255"/>
                </a:moveTo>
                <a:cubicBezTo>
                  <a:pt x="39" y="254"/>
                  <a:pt x="39" y="254"/>
                  <a:pt x="39" y="254"/>
                </a:cubicBezTo>
                <a:cubicBezTo>
                  <a:pt x="39" y="254"/>
                  <a:pt x="38" y="254"/>
                  <a:pt x="38" y="255"/>
                </a:cubicBezTo>
                <a:close/>
                <a:moveTo>
                  <a:pt x="12" y="236"/>
                </a:moveTo>
                <a:cubicBezTo>
                  <a:pt x="12" y="236"/>
                  <a:pt x="12" y="237"/>
                  <a:pt x="12" y="237"/>
                </a:cubicBezTo>
                <a:cubicBezTo>
                  <a:pt x="13" y="236"/>
                  <a:pt x="13" y="236"/>
                  <a:pt x="13" y="236"/>
                </a:cubicBezTo>
                <a:cubicBezTo>
                  <a:pt x="13" y="236"/>
                  <a:pt x="12" y="236"/>
                  <a:pt x="12" y="236"/>
                </a:cubicBezTo>
                <a:close/>
                <a:moveTo>
                  <a:pt x="38" y="253"/>
                </a:moveTo>
                <a:cubicBezTo>
                  <a:pt x="36" y="252"/>
                  <a:pt x="36" y="252"/>
                  <a:pt x="36" y="252"/>
                </a:cubicBezTo>
                <a:cubicBezTo>
                  <a:pt x="36" y="253"/>
                  <a:pt x="37" y="254"/>
                  <a:pt x="38" y="253"/>
                </a:cubicBezTo>
                <a:close/>
                <a:moveTo>
                  <a:pt x="12" y="239"/>
                </a:moveTo>
                <a:cubicBezTo>
                  <a:pt x="13" y="238"/>
                  <a:pt x="13" y="238"/>
                  <a:pt x="13" y="238"/>
                </a:cubicBezTo>
                <a:cubicBezTo>
                  <a:pt x="13" y="238"/>
                  <a:pt x="13" y="239"/>
                  <a:pt x="13" y="238"/>
                </a:cubicBezTo>
                <a:cubicBezTo>
                  <a:pt x="12" y="238"/>
                  <a:pt x="14" y="237"/>
                  <a:pt x="13" y="237"/>
                </a:cubicBezTo>
                <a:cubicBezTo>
                  <a:pt x="12" y="237"/>
                  <a:pt x="12" y="238"/>
                  <a:pt x="12" y="239"/>
                </a:cubicBezTo>
                <a:close/>
                <a:moveTo>
                  <a:pt x="35" y="256"/>
                </a:moveTo>
                <a:cubicBezTo>
                  <a:pt x="35" y="256"/>
                  <a:pt x="36" y="257"/>
                  <a:pt x="36" y="257"/>
                </a:cubicBezTo>
                <a:cubicBezTo>
                  <a:pt x="36" y="256"/>
                  <a:pt x="35" y="256"/>
                  <a:pt x="35" y="256"/>
                </a:cubicBezTo>
                <a:close/>
                <a:moveTo>
                  <a:pt x="27" y="255"/>
                </a:moveTo>
                <a:cubicBezTo>
                  <a:pt x="27" y="255"/>
                  <a:pt x="28" y="254"/>
                  <a:pt x="28" y="254"/>
                </a:cubicBezTo>
                <a:cubicBezTo>
                  <a:pt x="27" y="254"/>
                  <a:pt x="27" y="254"/>
                  <a:pt x="27" y="255"/>
                </a:cubicBezTo>
                <a:close/>
                <a:moveTo>
                  <a:pt x="8" y="244"/>
                </a:moveTo>
                <a:cubicBezTo>
                  <a:pt x="7" y="244"/>
                  <a:pt x="7" y="244"/>
                  <a:pt x="7" y="244"/>
                </a:cubicBezTo>
                <a:cubicBezTo>
                  <a:pt x="8" y="245"/>
                  <a:pt x="8" y="243"/>
                  <a:pt x="7" y="243"/>
                </a:cubicBezTo>
                <a:cubicBezTo>
                  <a:pt x="7" y="243"/>
                  <a:pt x="7" y="243"/>
                  <a:pt x="8" y="244"/>
                </a:cubicBezTo>
                <a:close/>
                <a:moveTo>
                  <a:pt x="6" y="247"/>
                </a:moveTo>
                <a:cubicBezTo>
                  <a:pt x="7" y="248"/>
                  <a:pt x="9" y="244"/>
                  <a:pt x="8" y="244"/>
                </a:cubicBezTo>
                <a:cubicBezTo>
                  <a:pt x="7" y="245"/>
                  <a:pt x="7" y="246"/>
                  <a:pt x="6" y="247"/>
                </a:cubicBezTo>
                <a:close/>
                <a:moveTo>
                  <a:pt x="11" y="248"/>
                </a:moveTo>
                <a:cubicBezTo>
                  <a:pt x="12" y="248"/>
                  <a:pt x="12" y="247"/>
                  <a:pt x="11" y="247"/>
                </a:cubicBezTo>
                <a:cubicBezTo>
                  <a:pt x="11" y="247"/>
                  <a:pt x="11" y="248"/>
                  <a:pt x="11" y="248"/>
                </a:cubicBezTo>
                <a:close/>
                <a:moveTo>
                  <a:pt x="32" y="264"/>
                </a:moveTo>
                <a:cubicBezTo>
                  <a:pt x="33" y="264"/>
                  <a:pt x="33" y="264"/>
                  <a:pt x="33" y="263"/>
                </a:cubicBezTo>
                <a:cubicBezTo>
                  <a:pt x="32" y="263"/>
                  <a:pt x="32" y="263"/>
                  <a:pt x="32" y="264"/>
                </a:cubicBezTo>
                <a:close/>
                <a:moveTo>
                  <a:pt x="10" y="250"/>
                </a:moveTo>
                <a:cubicBezTo>
                  <a:pt x="10" y="250"/>
                  <a:pt x="11" y="249"/>
                  <a:pt x="11" y="249"/>
                </a:cubicBezTo>
                <a:cubicBezTo>
                  <a:pt x="10" y="248"/>
                  <a:pt x="10" y="248"/>
                  <a:pt x="10" y="248"/>
                </a:cubicBezTo>
                <a:cubicBezTo>
                  <a:pt x="10" y="249"/>
                  <a:pt x="9" y="249"/>
                  <a:pt x="10" y="250"/>
                </a:cubicBezTo>
                <a:close/>
                <a:moveTo>
                  <a:pt x="7" y="252"/>
                </a:moveTo>
                <a:cubicBezTo>
                  <a:pt x="7" y="251"/>
                  <a:pt x="9" y="249"/>
                  <a:pt x="8" y="248"/>
                </a:cubicBezTo>
                <a:cubicBezTo>
                  <a:pt x="8" y="249"/>
                  <a:pt x="6" y="251"/>
                  <a:pt x="7" y="252"/>
                </a:cubicBezTo>
                <a:close/>
                <a:moveTo>
                  <a:pt x="3" y="247"/>
                </a:moveTo>
                <a:cubicBezTo>
                  <a:pt x="3" y="246"/>
                  <a:pt x="4" y="246"/>
                  <a:pt x="4" y="246"/>
                </a:cubicBezTo>
                <a:cubicBezTo>
                  <a:pt x="3" y="246"/>
                  <a:pt x="2" y="246"/>
                  <a:pt x="3" y="247"/>
                </a:cubicBezTo>
                <a:close/>
                <a:moveTo>
                  <a:pt x="0" y="255"/>
                </a:moveTo>
                <a:cubicBezTo>
                  <a:pt x="1" y="253"/>
                  <a:pt x="3" y="253"/>
                  <a:pt x="2" y="251"/>
                </a:cubicBezTo>
                <a:cubicBezTo>
                  <a:pt x="2" y="253"/>
                  <a:pt x="0" y="254"/>
                  <a:pt x="0" y="255"/>
                </a:cubicBezTo>
                <a:close/>
                <a:moveTo>
                  <a:pt x="30" y="271"/>
                </a:moveTo>
                <a:cubicBezTo>
                  <a:pt x="30" y="271"/>
                  <a:pt x="31" y="271"/>
                  <a:pt x="31" y="271"/>
                </a:cubicBezTo>
                <a:cubicBezTo>
                  <a:pt x="31" y="271"/>
                  <a:pt x="30" y="270"/>
                  <a:pt x="30" y="271"/>
                </a:cubicBezTo>
                <a:close/>
                <a:moveTo>
                  <a:pt x="34" y="274"/>
                </a:moveTo>
                <a:cubicBezTo>
                  <a:pt x="35" y="275"/>
                  <a:pt x="34" y="275"/>
                  <a:pt x="35" y="275"/>
                </a:cubicBezTo>
                <a:cubicBezTo>
                  <a:pt x="36" y="275"/>
                  <a:pt x="35" y="275"/>
                  <a:pt x="35" y="274"/>
                </a:cubicBezTo>
                <a:cubicBezTo>
                  <a:pt x="35" y="274"/>
                  <a:pt x="35" y="274"/>
                  <a:pt x="34" y="274"/>
                </a:cubicBezTo>
                <a:close/>
                <a:moveTo>
                  <a:pt x="3" y="254"/>
                </a:moveTo>
                <a:cubicBezTo>
                  <a:pt x="2" y="254"/>
                  <a:pt x="2" y="254"/>
                  <a:pt x="2" y="253"/>
                </a:cubicBezTo>
                <a:cubicBezTo>
                  <a:pt x="2" y="254"/>
                  <a:pt x="2" y="254"/>
                  <a:pt x="2" y="254"/>
                </a:cubicBezTo>
                <a:cubicBezTo>
                  <a:pt x="2" y="254"/>
                  <a:pt x="4" y="254"/>
                  <a:pt x="3" y="253"/>
                </a:cubicBezTo>
                <a:lnTo>
                  <a:pt x="3" y="254"/>
                </a:lnTo>
                <a:close/>
                <a:moveTo>
                  <a:pt x="27" y="271"/>
                </a:moveTo>
                <a:cubicBezTo>
                  <a:pt x="27" y="271"/>
                  <a:pt x="27" y="272"/>
                  <a:pt x="28" y="271"/>
                </a:cubicBezTo>
                <a:cubicBezTo>
                  <a:pt x="28" y="271"/>
                  <a:pt x="27" y="270"/>
                  <a:pt x="27" y="271"/>
                </a:cubicBezTo>
                <a:close/>
                <a:moveTo>
                  <a:pt x="31" y="278"/>
                </a:moveTo>
                <a:cubicBezTo>
                  <a:pt x="31" y="277"/>
                  <a:pt x="30" y="277"/>
                  <a:pt x="30" y="276"/>
                </a:cubicBezTo>
                <a:cubicBezTo>
                  <a:pt x="30" y="277"/>
                  <a:pt x="31" y="277"/>
                  <a:pt x="31" y="278"/>
                </a:cubicBezTo>
                <a:close/>
                <a:moveTo>
                  <a:pt x="31" y="281"/>
                </a:moveTo>
                <a:cubicBezTo>
                  <a:pt x="32" y="281"/>
                  <a:pt x="32" y="281"/>
                  <a:pt x="32" y="281"/>
                </a:cubicBezTo>
                <a:cubicBezTo>
                  <a:pt x="32" y="280"/>
                  <a:pt x="32" y="280"/>
                  <a:pt x="33" y="280"/>
                </a:cubicBezTo>
                <a:cubicBezTo>
                  <a:pt x="33" y="280"/>
                  <a:pt x="33" y="279"/>
                  <a:pt x="33" y="279"/>
                </a:cubicBezTo>
                <a:cubicBezTo>
                  <a:pt x="32" y="280"/>
                  <a:pt x="32" y="281"/>
                  <a:pt x="31" y="281"/>
                </a:cubicBezTo>
                <a:close/>
                <a:moveTo>
                  <a:pt x="782" y="255"/>
                </a:moveTo>
                <a:cubicBezTo>
                  <a:pt x="781" y="255"/>
                  <a:pt x="779" y="253"/>
                  <a:pt x="779" y="256"/>
                </a:cubicBezTo>
                <a:cubicBezTo>
                  <a:pt x="781" y="259"/>
                  <a:pt x="782" y="261"/>
                  <a:pt x="783" y="263"/>
                </a:cubicBezTo>
                <a:cubicBezTo>
                  <a:pt x="781" y="263"/>
                  <a:pt x="777" y="259"/>
                  <a:pt x="774" y="258"/>
                </a:cubicBezTo>
                <a:cubicBezTo>
                  <a:pt x="775" y="259"/>
                  <a:pt x="777" y="263"/>
                  <a:pt x="778" y="264"/>
                </a:cubicBezTo>
                <a:cubicBezTo>
                  <a:pt x="779" y="267"/>
                  <a:pt x="779" y="268"/>
                  <a:pt x="780" y="271"/>
                </a:cubicBezTo>
                <a:cubicBezTo>
                  <a:pt x="779" y="271"/>
                  <a:pt x="779" y="271"/>
                  <a:pt x="779" y="272"/>
                </a:cubicBezTo>
                <a:cubicBezTo>
                  <a:pt x="776" y="269"/>
                  <a:pt x="775" y="267"/>
                  <a:pt x="772" y="264"/>
                </a:cubicBezTo>
                <a:cubicBezTo>
                  <a:pt x="771" y="262"/>
                  <a:pt x="772" y="262"/>
                  <a:pt x="771" y="260"/>
                </a:cubicBezTo>
                <a:cubicBezTo>
                  <a:pt x="770" y="259"/>
                  <a:pt x="767" y="254"/>
                  <a:pt x="766" y="252"/>
                </a:cubicBezTo>
                <a:cubicBezTo>
                  <a:pt x="766" y="254"/>
                  <a:pt x="763" y="249"/>
                  <a:pt x="762" y="246"/>
                </a:cubicBezTo>
                <a:cubicBezTo>
                  <a:pt x="763" y="250"/>
                  <a:pt x="761" y="249"/>
                  <a:pt x="764" y="255"/>
                </a:cubicBezTo>
                <a:cubicBezTo>
                  <a:pt x="763" y="252"/>
                  <a:pt x="764" y="254"/>
                  <a:pt x="765" y="256"/>
                </a:cubicBezTo>
                <a:cubicBezTo>
                  <a:pt x="765" y="257"/>
                  <a:pt x="765" y="255"/>
                  <a:pt x="765" y="255"/>
                </a:cubicBezTo>
                <a:cubicBezTo>
                  <a:pt x="766" y="256"/>
                  <a:pt x="766" y="257"/>
                  <a:pt x="766" y="258"/>
                </a:cubicBezTo>
                <a:cubicBezTo>
                  <a:pt x="767" y="259"/>
                  <a:pt x="768" y="260"/>
                  <a:pt x="770" y="260"/>
                </a:cubicBezTo>
                <a:cubicBezTo>
                  <a:pt x="770" y="262"/>
                  <a:pt x="771" y="264"/>
                  <a:pt x="772" y="267"/>
                </a:cubicBezTo>
                <a:cubicBezTo>
                  <a:pt x="771" y="267"/>
                  <a:pt x="768" y="261"/>
                  <a:pt x="769" y="264"/>
                </a:cubicBezTo>
                <a:cubicBezTo>
                  <a:pt x="768" y="262"/>
                  <a:pt x="766" y="259"/>
                  <a:pt x="766" y="260"/>
                </a:cubicBezTo>
                <a:cubicBezTo>
                  <a:pt x="766" y="259"/>
                  <a:pt x="764" y="256"/>
                  <a:pt x="764" y="255"/>
                </a:cubicBezTo>
                <a:cubicBezTo>
                  <a:pt x="763" y="254"/>
                  <a:pt x="762" y="254"/>
                  <a:pt x="761" y="253"/>
                </a:cubicBezTo>
                <a:cubicBezTo>
                  <a:pt x="761" y="252"/>
                  <a:pt x="762" y="253"/>
                  <a:pt x="762" y="252"/>
                </a:cubicBezTo>
                <a:cubicBezTo>
                  <a:pt x="762" y="251"/>
                  <a:pt x="761" y="249"/>
                  <a:pt x="761" y="249"/>
                </a:cubicBezTo>
                <a:cubicBezTo>
                  <a:pt x="757" y="243"/>
                  <a:pt x="757" y="246"/>
                  <a:pt x="752" y="241"/>
                </a:cubicBezTo>
                <a:cubicBezTo>
                  <a:pt x="752" y="241"/>
                  <a:pt x="755" y="244"/>
                  <a:pt x="755" y="245"/>
                </a:cubicBezTo>
                <a:cubicBezTo>
                  <a:pt x="755" y="246"/>
                  <a:pt x="755" y="245"/>
                  <a:pt x="755" y="244"/>
                </a:cubicBezTo>
                <a:cubicBezTo>
                  <a:pt x="755" y="244"/>
                  <a:pt x="755" y="246"/>
                  <a:pt x="756" y="246"/>
                </a:cubicBezTo>
                <a:cubicBezTo>
                  <a:pt x="757" y="248"/>
                  <a:pt x="756" y="247"/>
                  <a:pt x="757" y="249"/>
                </a:cubicBezTo>
                <a:cubicBezTo>
                  <a:pt x="755" y="246"/>
                  <a:pt x="755" y="248"/>
                  <a:pt x="753" y="248"/>
                </a:cubicBezTo>
                <a:cubicBezTo>
                  <a:pt x="752" y="245"/>
                  <a:pt x="751" y="244"/>
                  <a:pt x="750" y="245"/>
                </a:cubicBezTo>
                <a:cubicBezTo>
                  <a:pt x="748" y="242"/>
                  <a:pt x="747" y="243"/>
                  <a:pt x="745" y="239"/>
                </a:cubicBezTo>
                <a:cubicBezTo>
                  <a:pt x="744" y="239"/>
                  <a:pt x="744" y="239"/>
                  <a:pt x="744" y="239"/>
                </a:cubicBezTo>
                <a:cubicBezTo>
                  <a:pt x="743" y="237"/>
                  <a:pt x="741" y="236"/>
                  <a:pt x="739" y="233"/>
                </a:cubicBezTo>
                <a:cubicBezTo>
                  <a:pt x="739" y="232"/>
                  <a:pt x="739" y="231"/>
                  <a:pt x="740" y="231"/>
                </a:cubicBezTo>
                <a:cubicBezTo>
                  <a:pt x="741" y="233"/>
                  <a:pt x="741" y="234"/>
                  <a:pt x="742" y="234"/>
                </a:cubicBezTo>
                <a:cubicBezTo>
                  <a:pt x="742" y="234"/>
                  <a:pt x="741" y="231"/>
                  <a:pt x="743" y="234"/>
                </a:cubicBezTo>
                <a:cubicBezTo>
                  <a:pt x="743" y="233"/>
                  <a:pt x="742" y="232"/>
                  <a:pt x="741" y="231"/>
                </a:cubicBezTo>
                <a:cubicBezTo>
                  <a:pt x="740" y="230"/>
                  <a:pt x="741" y="231"/>
                  <a:pt x="740" y="231"/>
                </a:cubicBezTo>
                <a:cubicBezTo>
                  <a:pt x="739" y="227"/>
                  <a:pt x="737" y="229"/>
                  <a:pt x="736" y="226"/>
                </a:cubicBezTo>
                <a:cubicBezTo>
                  <a:pt x="736" y="227"/>
                  <a:pt x="735" y="226"/>
                  <a:pt x="733" y="224"/>
                </a:cubicBezTo>
                <a:cubicBezTo>
                  <a:pt x="734" y="226"/>
                  <a:pt x="737" y="229"/>
                  <a:pt x="738" y="231"/>
                </a:cubicBezTo>
                <a:cubicBezTo>
                  <a:pt x="735" y="229"/>
                  <a:pt x="728" y="217"/>
                  <a:pt x="726" y="218"/>
                </a:cubicBezTo>
                <a:cubicBezTo>
                  <a:pt x="724" y="215"/>
                  <a:pt x="723" y="213"/>
                  <a:pt x="721" y="210"/>
                </a:cubicBezTo>
                <a:cubicBezTo>
                  <a:pt x="715" y="205"/>
                  <a:pt x="707" y="195"/>
                  <a:pt x="698" y="186"/>
                </a:cubicBezTo>
                <a:cubicBezTo>
                  <a:pt x="698" y="186"/>
                  <a:pt x="701" y="188"/>
                  <a:pt x="700" y="188"/>
                </a:cubicBezTo>
                <a:cubicBezTo>
                  <a:pt x="696" y="184"/>
                  <a:pt x="693" y="182"/>
                  <a:pt x="688" y="177"/>
                </a:cubicBezTo>
                <a:cubicBezTo>
                  <a:pt x="689" y="178"/>
                  <a:pt x="690" y="178"/>
                  <a:pt x="690" y="177"/>
                </a:cubicBezTo>
                <a:cubicBezTo>
                  <a:pt x="689" y="176"/>
                  <a:pt x="689" y="176"/>
                  <a:pt x="689" y="176"/>
                </a:cubicBezTo>
                <a:cubicBezTo>
                  <a:pt x="687" y="174"/>
                  <a:pt x="689" y="177"/>
                  <a:pt x="688" y="177"/>
                </a:cubicBezTo>
                <a:cubicBezTo>
                  <a:pt x="686" y="175"/>
                  <a:pt x="687" y="175"/>
                  <a:pt x="686" y="174"/>
                </a:cubicBezTo>
                <a:cubicBezTo>
                  <a:pt x="684" y="172"/>
                  <a:pt x="686" y="174"/>
                  <a:pt x="684" y="173"/>
                </a:cubicBezTo>
                <a:cubicBezTo>
                  <a:pt x="683" y="172"/>
                  <a:pt x="682" y="169"/>
                  <a:pt x="681" y="170"/>
                </a:cubicBezTo>
                <a:cubicBezTo>
                  <a:pt x="680" y="169"/>
                  <a:pt x="681" y="169"/>
                  <a:pt x="681" y="169"/>
                </a:cubicBezTo>
                <a:cubicBezTo>
                  <a:pt x="680" y="168"/>
                  <a:pt x="679" y="168"/>
                  <a:pt x="678" y="168"/>
                </a:cubicBezTo>
                <a:cubicBezTo>
                  <a:pt x="676" y="165"/>
                  <a:pt x="672" y="163"/>
                  <a:pt x="672" y="161"/>
                </a:cubicBezTo>
                <a:cubicBezTo>
                  <a:pt x="670" y="160"/>
                  <a:pt x="662" y="154"/>
                  <a:pt x="657" y="149"/>
                </a:cubicBezTo>
                <a:cubicBezTo>
                  <a:pt x="660" y="152"/>
                  <a:pt x="654" y="146"/>
                  <a:pt x="654" y="146"/>
                </a:cubicBezTo>
                <a:cubicBezTo>
                  <a:pt x="653" y="145"/>
                  <a:pt x="653" y="145"/>
                  <a:pt x="652" y="145"/>
                </a:cubicBezTo>
                <a:cubicBezTo>
                  <a:pt x="648" y="142"/>
                  <a:pt x="644" y="139"/>
                  <a:pt x="645" y="138"/>
                </a:cubicBezTo>
                <a:cubicBezTo>
                  <a:pt x="641" y="135"/>
                  <a:pt x="641" y="135"/>
                  <a:pt x="641" y="135"/>
                </a:cubicBezTo>
                <a:cubicBezTo>
                  <a:pt x="642" y="137"/>
                  <a:pt x="641" y="136"/>
                  <a:pt x="640" y="136"/>
                </a:cubicBezTo>
                <a:cubicBezTo>
                  <a:pt x="637" y="133"/>
                  <a:pt x="636" y="133"/>
                  <a:pt x="633" y="130"/>
                </a:cubicBezTo>
                <a:cubicBezTo>
                  <a:pt x="633" y="130"/>
                  <a:pt x="632" y="129"/>
                  <a:pt x="633" y="129"/>
                </a:cubicBezTo>
                <a:cubicBezTo>
                  <a:pt x="629" y="126"/>
                  <a:pt x="631" y="129"/>
                  <a:pt x="629" y="128"/>
                </a:cubicBezTo>
                <a:cubicBezTo>
                  <a:pt x="628" y="126"/>
                  <a:pt x="625" y="124"/>
                  <a:pt x="622" y="123"/>
                </a:cubicBezTo>
                <a:cubicBezTo>
                  <a:pt x="626" y="124"/>
                  <a:pt x="620" y="120"/>
                  <a:pt x="618" y="120"/>
                </a:cubicBezTo>
                <a:cubicBezTo>
                  <a:pt x="618" y="120"/>
                  <a:pt x="620" y="122"/>
                  <a:pt x="621" y="122"/>
                </a:cubicBezTo>
                <a:cubicBezTo>
                  <a:pt x="623" y="124"/>
                  <a:pt x="615" y="119"/>
                  <a:pt x="617" y="119"/>
                </a:cubicBezTo>
                <a:cubicBezTo>
                  <a:pt x="614" y="117"/>
                  <a:pt x="614" y="117"/>
                  <a:pt x="614" y="117"/>
                </a:cubicBezTo>
                <a:cubicBezTo>
                  <a:pt x="613" y="116"/>
                  <a:pt x="614" y="118"/>
                  <a:pt x="611" y="116"/>
                </a:cubicBezTo>
                <a:cubicBezTo>
                  <a:pt x="611" y="116"/>
                  <a:pt x="613" y="116"/>
                  <a:pt x="612" y="115"/>
                </a:cubicBezTo>
                <a:cubicBezTo>
                  <a:pt x="610" y="114"/>
                  <a:pt x="612" y="116"/>
                  <a:pt x="610" y="115"/>
                </a:cubicBezTo>
                <a:cubicBezTo>
                  <a:pt x="607" y="112"/>
                  <a:pt x="602" y="111"/>
                  <a:pt x="596" y="106"/>
                </a:cubicBezTo>
                <a:cubicBezTo>
                  <a:pt x="596" y="106"/>
                  <a:pt x="595" y="106"/>
                  <a:pt x="595" y="105"/>
                </a:cubicBezTo>
                <a:cubicBezTo>
                  <a:pt x="594" y="105"/>
                  <a:pt x="594" y="105"/>
                  <a:pt x="594" y="106"/>
                </a:cubicBezTo>
                <a:cubicBezTo>
                  <a:pt x="587" y="101"/>
                  <a:pt x="583" y="99"/>
                  <a:pt x="576" y="95"/>
                </a:cubicBezTo>
                <a:cubicBezTo>
                  <a:pt x="573" y="94"/>
                  <a:pt x="576" y="96"/>
                  <a:pt x="575" y="96"/>
                </a:cubicBezTo>
                <a:cubicBezTo>
                  <a:pt x="575" y="95"/>
                  <a:pt x="571" y="94"/>
                  <a:pt x="571" y="94"/>
                </a:cubicBezTo>
                <a:cubicBezTo>
                  <a:pt x="568" y="92"/>
                  <a:pt x="566" y="90"/>
                  <a:pt x="562" y="88"/>
                </a:cubicBezTo>
                <a:cubicBezTo>
                  <a:pt x="555" y="85"/>
                  <a:pt x="548" y="82"/>
                  <a:pt x="540" y="79"/>
                </a:cubicBezTo>
                <a:cubicBezTo>
                  <a:pt x="540" y="78"/>
                  <a:pt x="540" y="78"/>
                  <a:pt x="540" y="78"/>
                </a:cubicBezTo>
                <a:cubicBezTo>
                  <a:pt x="537" y="77"/>
                  <a:pt x="535" y="76"/>
                  <a:pt x="533" y="75"/>
                </a:cubicBezTo>
                <a:cubicBezTo>
                  <a:pt x="530" y="74"/>
                  <a:pt x="529" y="74"/>
                  <a:pt x="526" y="73"/>
                </a:cubicBezTo>
                <a:cubicBezTo>
                  <a:pt x="526" y="72"/>
                  <a:pt x="526" y="72"/>
                  <a:pt x="526" y="72"/>
                </a:cubicBezTo>
                <a:cubicBezTo>
                  <a:pt x="521" y="71"/>
                  <a:pt x="517" y="70"/>
                  <a:pt x="514" y="68"/>
                </a:cubicBezTo>
                <a:cubicBezTo>
                  <a:pt x="510" y="68"/>
                  <a:pt x="504" y="65"/>
                  <a:pt x="502" y="64"/>
                </a:cubicBezTo>
                <a:cubicBezTo>
                  <a:pt x="500" y="63"/>
                  <a:pt x="502" y="65"/>
                  <a:pt x="502" y="65"/>
                </a:cubicBezTo>
                <a:cubicBezTo>
                  <a:pt x="497" y="64"/>
                  <a:pt x="493" y="62"/>
                  <a:pt x="488" y="60"/>
                </a:cubicBezTo>
                <a:cubicBezTo>
                  <a:pt x="485" y="60"/>
                  <a:pt x="481" y="60"/>
                  <a:pt x="480" y="59"/>
                </a:cubicBezTo>
                <a:cubicBezTo>
                  <a:pt x="483" y="59"/>
                  <a:pt x="485" y="60"/>
                  <a:pt x="484" y="59"/>
                </a:cubicBezTo>
                <a:cubicBezTo>
                  <a:pt x="482" y="58"/>
                  <a:pt x="480" y="59"/>
                  <a:pt x="480" y="58"/>
                </a:cubicBezTo>
                <a:cubicBezTo>
                  <a:pt x="479" y="58"/>
                  <a:pt x="479" y="58"/>
                  <a:pt x="479" y="59"/>
                </a:cubicBezTo>
                <a:cubicBezTo>
                  <a:pt x="474" y="58"/>
                  <a:pt x="470" y="57"/>
                  <a:pt x="468" y="56"/>
                </a:cubicBezTo>
                <a:cubicBezTo>
                  <a:pt x="466" y="56"/>
                  <a:pt x="469" y="57"/>
                  <a:pt x="464" y="56"/>
                </a:cubicBezTo>
                <a:cubicBezTo>
                  <a:pt x="465" y="55"/>
                  <a:pt x="461" y="54"/>
                  <a:pt x="459" y="54"/>
                </a:cubicBezTo>
                <a:cubicBezTo>
                  <a:pt x="459" y="54"/>
                  <a:pt x="459" y="54"/>
                  <a:pt x="458" y="54"/>
                </a:cubicBezTo>
                <a:cubicBezTo>
                  <a:pt x="458" y="54"/>
                  <a:pt x="459" y="54"/>
                  <a:pt x="461" y="54"/>
                </a:cubicBezTo>
                <a:cubicBezTo>
                  <a:pt x="461" y="53"/>
                  <a:pt x="460" y="53"/>
                  <a:pt x="458" y="53"/>
                </a:cubicBezTo>
                <a:cubicBezTo>
                  <a:pt x="457" y="53"/>
                  <a:pt x="456" y="53"/>
                  <a:pt x="456" y="54"/>
                </a:cubicBezTo>
                <a:cubicBezTo>
                  <a:pt x="453" y="53"/>
                  <a:pt x="452" y="52"/>
                  <a:pt x="450" y="52"/>
                </a:cubicBezTo>
                <a:cubicBezTo>
                  <a:pt x="448" y="51"/>
                  <a:pt x="451" y="52"/>
                  <a:pt x="450" y="52"/>
                </a:cubicBezTo>
                <a:cubicBezTo>
                  <a:pt x="442" y="51"/>
                  <a:pt x="434" y="51"/>
                  <a:pt x="428" y="49"/>
                </a:cubicBezTo>
                <a:cubicBezTo>
                  <a:pt x="426" y="49"/>
                  <a:pt x="429" y="50"/>
                  <a:pt x="427" y="50"/>
                </a:cubicBezTo>
                <a:cubicBezTo>
                  <a:pt x="424" y="50"/>
                  <a:pt x="424" y="49"/>
                  <a:pt x="426" y="49"/>
                </a:cubicBezTo>
                <a:cubicBezTo>
                  <a:pt x="426" y="48"/>
                  <a:pt x="425" y="49"/>
                  <a:pt x="423" y="48"/>
                </a:cubicBezTo>
                <a:cubicBezTo>
                  <a:pt x="423" y="49"/>
                  <a:pt x="423" y="49"/>
                  <a:pt x="423" y="49"/>
                </a:cubicBezTo>
                <a:cubicBezTo>
                  <a:pt x="416" y="48"/>
                  <a:pt x="410" y="48"/>
                  <a:pt x="402" y="48"/>
                </a:cubicBezTo>
                <a:cubicBezTo>
                  <a:pt x="404" y="47"/>
                  <a:pt x="401" y="47"/>
                  <a:pt x="397" y="47"/>
                </a:cubicBezTo>
                <a:cubicBezTo>
                  <a:pt x="397" y="46"/>
                  <a:pt x="397" y="46"/>
                  <a:pt x="397" y="46"/>
                </a:cubicBezTo>
                <a:cubicBezTo>
                  <a:pt x="394" y="47"/>
                  <a:pt x="393" y="46"/>
                  <a:pt x="391" y="46"/>
                </a:cubicBezTo>
                <a:cubicBezTo>
                  <a:pt x="389" y="46"/>
                  <a:pt x="395" y="47"/>
                  <a:pt x="393" y="48"/>
                </a:cubicBezTo>
                <a:cubicBezTo>
                  <a:pt x="390" y="47"/>
                  <a:pt x="390" y="47"/>
                  <a:pt x="388" y="47"/>
                </a:cubicBezTo>
                <a:cubicBezTo>
                  <a:pt x="386" y="47"/>
                  <a:pt x="388" y="47"/>
                  <a:pt x="388" y="48"/>
                </a:cubicBezTo>
                <a:cubicBezTo>
                  <a:pt x="385" y="48"/>
                  <a:pt x="385" y="47"/>
                  <a:pt x="382" y="48"/>
                </a:cubicBezTo>
                <a:cubicBezTo>
                  <a:pt x="382" y="47"/>
                  <a:pt x="383" y="47"/>
                  <a:pt x="384" y="47"/>
                </a:cubicBezTo>
                <a:cubicBezTo>
                  <a:pt x="383" y="47"/>
                  <a:pt x="380" y="48"/>
                  <a:pt x="380" y="47"/>
                </a:cubicBezTo>
                <a:cubicBezTo>
                  <a:pt x="379" y="47"/>
                  <a:pt x="380" y="48"/>
                  <a:pt x="377" y="48"/>
                </a:cubicBezTo>
                <a:cubicBezTo>
                  <a:pt x="376" y="47"/>
                  <a:pt x="377" y="47"/>
                  <a:pt x="376" y="47"/>
                </a:cubicBezTo>
                <a:cubicBezTo>
                  <a:pt x="375" y="47"/>
                  <a:pt x="371" y="48"/>
                  <a:pt x="375" y="48"/>
                </a:cubicBezTo>
                <a:cubicBezTo>
                  <a:pt x="374" y="48"/>
                  <a:pt x="373" y="49"/>
                  <a:pt x="371" y="49"/>
                </a:cubicBezTo>
                <a:cubicBezTo>
                  <a:pt x="372" y="48"/>
                  <a:pt x="370" y="48"/>
                  <a:pt x="371" y="47"/>
                </a:cubicBezTo>
                <a:cubicBezTo>
                  <a:pt x="370" y="47"/>
                  <a:pt x="367" y="48"/>
                  <a:pt x="368" y="47"/>
                </a:cubicBezTo>
                <a:cubicBezTo>
                  <a:pt x="365" y="48"/>
                  <a:pt x="363" y="48"/>
                  <a:pt x="361" y="48"/>
                </a:cubicBezTo>
                <a:cubicBezTo>
                  <a:pt x="361" y="47"/>
                  <a:pt x="362" y="47"/>
                  <a:pt x="363" y="47"/>
                </a:cubicBezTo>
                <a:cubicBezTo>
                  <a:pt x="363" y="47"/>
                  <a:pt x="361" y="47"/>
                  <a:pt x="359" y="47"/>
                </a:cubicBezTo>
                <a:cubicBezTo>
                  <a:pt x="358" y="48"/>
                  <a:pt x="355" y="48"/>
                  <a:pt x="351" y="48"/>
                </a:cubicBezTo>
                <a:cubicBezTo>
                  <a:pt x="351" y="49"/>
                  <a:pt x="354" y="48"/>
                  <a:pt x="354" y="49"/>
                </a:cubicBezTo>
                <a:cubicBezTo>
                  <a:pt x="350" y="50"/>
                  <a:pt x="351" y="49"/>
                  <a:pt x="348" y="49"/>
                </a:cubicBezTo>
                <a:cubicBezTo>
                  <a:pt x="350" y="50"/>
                  <a:pt x="344" y="50"/>
                  <a:pt x="342" y="50"/>
                </a:cubicBezTo>
                <a:cubicBezTo>
                  <a:pt x="340" y="50"/>
                  <a:pt x="343" y="50"/>
                  <a:pt x="341" y="51"/>
                </a:cubicBezTo>
                <a:cubicBezTo>
                  <a:pt x="336" y="52"/>
                  <a:pt x="334" y="52"/>
                  <a:pt x="332" y="51"/>
                </a:cubicBezTo>
                <a:cubicBezTo>
                  <a:pt x="334" y="50"/>
                  <a:pt x="335" y="51"/>
                  <a:pt x="335" y="51"/>
                </a:cubicBezTo>
                <a:cubicBezTo>
                  <a:pt x="336" y="51"/>
                  <a:pt x="336" y="51"/>
                  <a:pt x="336" y="51"/>
                </a:cubicBezTo>
                <a:cubicBezTo>
                  <a:pt x="336" y="50"/>
                  <a:pt x="334" y="51"/>
                  <a:pt x="335" y="50"/>
                </a:cubicBezTo>
                <a:cubicBezTo>
                  <a:pt x="331" y="51"/>
                  <a:pt x="331" y="51"/>
                  <a:pt x="331" y="52"/>
                </a:cubicBezTo>
                <a:cubicBezTo>
                  <a:pt x="330" y="51"/>
                  <a:pt x="326" y="51"/>
                  <a:pt x="326" y="52"/>
                </a:cubicBezTo>
                <a:cubicBezTo>
                  <a:pt x="323" y="53"/>
                  <a:pt x="325" y="52"/>
                  <a:pt x="326" y="51"/>
                </a:cubicBezTo>
                <a:cubicBezTo>
                  <a:pt x="326" y="51"/>
                  <a:pt x="322" y="52"/>
                  <a:pt x="321" y="53"/>
                </a:cubicBezTo>
                <a:cubicBezTo>
                  <a:pt x="321" y="53"/>
                  <a:pt x="322" y="53"/>
                  <a:pt x="323" y="53"/>
                </a:cubicBezTo>
                <a:cubicBezTo>
                  <a:pt x="321" y="53"/>
                  <a:pt x="315" y="54"/>
                  <a:pt x="316" y="55"/>
                </a:cubicBezTo>
                <a:cubicBezTo>
                  <a:pt x="314" y="56"/>
                  <a:pt x="314" y="55"/>
                  <a:pt x="312" y="55"/>
                </a:cubicBezTo>
                <a:cubicBezTo>
                  <a:pt x="313" y="55"/>
                  <a:pt x="314" y="54"/>
                  <a:pt x="315" y="54"/>
                </a:cubicBezTo>
                <a:cubicBezTo>
                  <a:pt x="317" y="53"/>
                  <a:pt x="317" y="53"/>
                  <a:pt x="320" y="52"/>
                </a:cubicBezTo>
                <a:cubicBezTo>
                  <a:pt x="319" y="52"/>
                  <a:pt x="314" y="54"/>
                  <a:pt x="313" y="54"/>
                </a:cubicBezTo>
                <a:cubicBezTo>
                  <a:pt x="310" y="54"/>
                  <a:pt x="314" y="54"/>
                  <a:pt x="312" y="55"/>
                </a:cubicBezTo>
                <a:cubicBezTo>
                  <a:pt x="308" y="56"/>
                  <a:pt x="308" y="56"/>
                  <a:pt x="304" y="57"/>
                </a:cubicBezTo>
                <a:cubicBezTo>
                  <a:pt x="305" y="57"/>
                  <a:pt x="307" y="57"/>
                  <a:pt x="307" y="56"/>
                </a:cubicBezTo>
                <a:cubicBezTo>
                  <a:pt x="305" y="56"/>
                  <a:pt x="302" y="58"/>
                  <a:pt x="302" y="58"/>
                </a:cubicBezTo>
                <a:cubicBezTo>
                  <a:pt x="299" y="59"/>
                  <a:pt x="304" y="57"/>
                  <a:pt x="301" y="58"/>
                </a:cubicBezTo>
                <a:cubicBezTo>
                  <a:pt x="301" y="57"/>
                  <a:pt x="304" y="57"/>
                  <a:pt x="303" y="57"/>
                </a:cubicBezTo>
                <a:cubicBezTo>
                  <a:pt x="303" y="57"/>
                  <a:pt x="298" y="58"/>
                  <a:pt x="297" y="58"/>
                </a:cubicBezTo>
                <a:cubicBezTo>
                  <a:pt x="298" y="59"/>
                  <a:pt x="301" y="57"/>
                  <a:pt x="301" y="58"/>
                </a:cubicBezTo>
                <a:cubicBezTo>
                  <a:pt x="296" y="59"/>
                  <a:pt x="295" y="60"/>
                  <a:pt x="292" y="60"/>
                </a:cubicBezTo>
                <a:cubicBezTo>
                  <a:pt x="290" y="61"/>
                  <a:pt x="289" y="61"/>
                  <a:pt x="289" y="62"/>
                </a:cubicBezTo>
                <a:cubicBezTo>
                  <a:pt x="288" y="62"/>
                  <a:pt x="283" y="62"/>
                  <a:pt x="283" y="63"/>
                </a:cubicBezTo>
                <a:cubicBezTo>
                  <a:pt x="279" y="65"/>
                  <a:pt x="279" y="64"/>
                  <a:pt x="276" y="65"/>
                </a:cubicBezTo>
                <a:cubicBezTo>
                  <a:pt x="274" y="66"/>
                  <a:pt x="277" y="66"/>
                  <a:pt x="276" y="66"/>
                </a:cubicBezTo>
                <a:cubicBezTo>
                  <a:pt x="273" y="67"/>
                  <a:pt x="273" y="67"/>
                  <a:pt x="273" y="67"/>
                </a:cubicBezTo>
                <a:cubicBezTo>
                  <a:pt x="275" y="65"/>
                  <a:pt x="264" y="71"/>
                  <a:pt x="260" y="71"/>
                </a:cubicBezTo>
                <a:cubicBezTo>
                  <a:pt x="259" y="72"/>
                  <a:pt x="259" y="72"/>
                  <a:pt x="259" y="73"/>
                </a:cubicBezTo>
                <a:cubicBezTo>
                  <a:pt x="257" y="73"/>
                  <a:pt x="254" y="74"/>
                  <a:pt x="253" y="75"/>
                </a:cubicBezTo>
                <a:cubicBezTo>
                  <a:pt x="253" y="75"/>
                  <a:pt x="253" y="75"/>
                  <a:pt x="253" y="74"/>
                </a:cubicBezTo>
                <a:cubicBezTo>
                  <a:pt x="248" y="77"/>
                  <a:pt x="246" y="78"/>
                  <a:pt x="239" y="81"/>
                </a:cubicBezTo>
                <a:cubicBezTo>
                  <a:pt x="240" y="80"/>
                  <a:pt x="244" y="78"/>
                  <a:pt x="245" y="78"/>
                </a:cubicBezTo>
                <a:cubicBezTo>
                  <a:pt x="244" y="78"/>
                  <a:pt x="244" y="76"/>
                  <a:pt x="243" y="77"/>
                </a:cubicBezTo>
                <a:cubicBezTo>
                  <a:pt x="243" y="77"/>
                  <a:pt x="242" y="76"/>
                  <a:pt x="243" y="75"/>
                </a:cubicBezTo>
                <a:cubicBezTo>
                  <a:pt x="244" y="75"/>
                  <a:pt x="244" y="75"/>
                  <a:pt x="245" y="75"/>
                </a:cubicBezTo>
                <a:cubicBezTo>
                  <a:pt x="247" y="74"/>
                  <a:pt x="243" y="74"/>
                  <a:pt x="246" y="73"/>
                </a:cubicBezTo>
                <a:cubicBezTo>
                  <a:pt x="245" y="73"/>
                  <a:pt x="244" y="74"/>
                  <a:pt x="243" y="75"/>
                </a:cubicBezTo>
                <a:cubicBezTo>
                  <a:pt x="243" y="73"/>
                  <a:pt x="250" y="71"/>
                  <a:pt x="252" y="71"/>
                </a:cubicBezTo>
                <a:cubicBezTo>
                  <a:pt x="254" y="70"/>
                  <a:pt x="251" y="70"/>
                  <a:pt x="254" y="69"/>
                </a:cubicBezTo>
                <a:cubicBezTo>
                  <a:pt x="247" y="70"/>
                  <a:pt x="242" y="74"/>
                  <a:pt x="237" y="76"/>
                </a:cubicBezTo>
                <a:cubicBezTo>
                  <a:pt x="236" y="76"/>
                  <a:pt x="237" y="76"/>
                  <a:pt x="237" y="76"/>
                </a:cubicBezTo>
                <a:cubicBezTo>
                  <a:pt x="235" y="77"/>
                  <a:pt x="233" y="78"/>
                  <a:pt x="233" y="78"/>
                </a:cubicBezTo>
                <a:cubicBezTo>
                  <a:pt x="234" y="77"/>
                  <a:pt x="235" y="77"/>
                  <a:pt x="235" y="76"/>
                </a:cubicBezTo>
                <a:cubicBezTo>
                  <a:pt x="232" y="77"/>
                  <a:pt x="234" y="77"/>
                  <a:pt x="231" y="78"/>
                </a:cubicBezTo>
                <a:cubicBezTo>
                  <a:pt x="229" y="78"/>
                  <a:pt x="231" y="77"/>
                  <a:pt x="227" y="79"/>
                </a:cubicBezTo>
                <a:cubicBezTo>
                  <a:pt x="227" y="78"/>
                  <a:pt x="230" y="77"/>
                  <a:pt x="231" y="76"/>
                </a:cubicBezTo>
                <a:cubicBezTo>
                  <a:pt x="229" y="77"/>
                  <a:pt x="228" y="77"/>
                  <a:pt x="224" y="79"/>
                </a:cubicBezTo>
                <a:cubicBezTo>
                  <a:pt x="227" y="76"/>
                  <a:pt x="236" y="73"/>
                  <a:pt x="233" y="72"/>
                </a:cubicBezTo>
                <a:cubicBezTo>
                  <a:pt x="233" y="72"/>
                  <a:pt x="231" y="72"/>
                  <a:pt x="231" y="72"/>
                </a:cubicBezTo>
                <a:cubicBezTo>
                  <a:pt x="229" y="73"/>
                  <a:pt x="233" y="72"/>
                  <a:pt x="230" y="73"/>
                </a:cubicBezTo>
                <a:cubicBezTo>
                  <a:pt x="230" y="73"/>
                  <a:pt x="232" y="73"/>
                  <a:pt x="232" y="73"/>
                </a:cubicBezTo>
                <a:cubicBezTo>
                  <a:pt x="227" y="76"/>
                  <a:pt x="222" y="80"/>
                  <a:pt x="219" y="80"/>
                </a:cubicBezTo>
                <a:cubicBezTo>
                  <a:pt x="223" y="79"/>
                  <a:pt x="216" y="80"/>
                  <a:pt x="222" y="77"/>
                </a:cubicBezTo>
                <a:cubicBezTo>
                  <a:pt x="221" y="76"/>
                  <a:pt x="216" y="78"/>
                  <a:pt x="218" y="76"/>
                </a:cubicBezTo>
                <a:cubicBezTo>
                  <a:pt x="217" y="77"/>
                  <a:pt x="210" y="80"/>
                  <a:pt x="210" y="82"/>
                </a:cubicBezTo>
                <a:cubicBezTo>
                  <a:pt x="205" y="84"/>
                  <a:pt x="210" y="81"/>
                  <a:pt x="203" y="85"/>
                </a:cubicBezTo>
                <a:cubicBezTo>
                  <a:pt x="207" y="83"/>
                  <a:pt x="205" y="85"/>
                  <a:pt x="206" y="85"/>
                </a:cubicBezTo>
                <a:cubicBezTo>
                  <a:pt x="203" y="87"/>
                  <a:pt x="205" y="85"/>
                  <a:pt x="204" y="85"/>
                </a:cubicBezTo>
                <a:cubicBezTo>
                  <a:pt x="202" y="86"/>
                  <a:pt x="201" y="88"/>
                  <a:pt x="199" y="88"/>
                </a:cubicBezTo>
                <a:cubicBezTo>
                  <a:pt x="199" y="89"/>
                  <a:pt x="199" y="89"/>
                  <a:pt x="198" y="89"/>
                </a:cubicBezTo>
                <a:cubicBezTo>
                  <a:pt x="200" y="89"/>
                  <a:pt x="202" y="86"/>
                  <a:pt x="203" y="86"/>
                </a:cubicBezTo>
                <a:cubicBezTo>
                  <a:pt x="204" y="87"/>
                  <a:pt x="202" y="88"/>
                  <a:pt x="201" y="88"/>
                </a:cubicBezTo>
                <a:cubicBezTo>
                  <a:pt x="201" y="89"/>
                  <a:pt x="205" y="87"/>
                  <a:pt x="202" y="89"/>
                </a:cubicBezTo>
                <a:cubicBezTo>
                  <a:pt x="202" y="89"/>
                  <a:pt x="204" y="88"/>
                  <a:pt x="205" y="87"/>
                </a:cubicBezTo>
                <a:cubicBezTo>
                  <a:pt x="203" y="89"/>
                  <a:pt x="198" y="91"/>
                  <a:pt x="198" y="92"/>
                </a:cubicBezTo>
                <a:cubicBezTo>
                  <a:pt x="198" y="92"/>
                  <a:pt x="198" y="91"/>
                  <a:pt x="195" y="93"/>
                </a:cubicBezTo>
                <a:cubicBezTo>
                  <a:pt x="195" y="92"/>
                  <a:pt x="196" y="92"/>
                  <a:pt x="197" y="91"/>
                </a:cubicBezTo>
                <a:cubicBezTo>
                  <a:pt x="196" y="91"/>
                  <a:pt x="194" y="92"/>
                  <a:pt x="192" y="94"/>
                </a:cubicBezTo>
                <a:cubicBezTo>
                  <a:pt x="191" y="94"/>
                  <a:pt x="190" y="94"/>
                  <a:pt x="190" y="93"/>
                </a:cubicBezTo>
                <a:cubicBezTo>
                  <a:pt x="187" y="95"/>
                  <a:pt x="190" y="94"/>
                  <a:pt x="187" y="96"/>
                </a:cubicBezTo>
                <a:cubicBezTo>
                  <a:pt x="189" y="94"/>
                  <a:pt x="184" y="97"/>
                  <a:pt x="184" y="96"/>
                </a:cubicBezTo>
                <a:cubicBezTo>
                  <a:pt x="182" y="98"/>
                  <a:pt x="180" y="99"/>
                  <a:pt x="179" y="100"/>
                </a:cubicBezTo>
                <a:cubicBezTo>
                  <a:pt x="179" y="99"/>
                  <a:pt x="179" y="98"/>
                  <a:pt x="181" y="98"/>
                </a:cubicBezTo>
                <a:cubicBezTo>
                  <a:pt x="184" y="96"/>
                  <a:pt x="180" y="98"/>
                  <a:pt x="180" y="97"/>
                </a:cubicBezTo>
                <a:cubicBezTo>
                  <a:pt x="184" y="95"/>
                  <a:pt x="186" y="93"/>
                  <a:pt x="191" y="90"/>
                </a:cubicBezTo>
                <a:cubicBezTo>
                  <a:pt x="188" y="92"/>
                  <a:pt x="189" y="92"/>
                  <a:pt x="192" y="90"/>
                </a:cubicBezTo>
                <a:cubicBezTo>
                  <a:pt x="194" y="88"/>
                  <a:pt x="194" y="88"/>
                  <a:pt x="198" y="86"/>
                </a:cubicBezTo>
                <a:cubicBezTo>
                  <a:pt x="200" y="85"/>
                  <a:pt x="196" y="86"/>
                  <a:pt x="200" y="84"/>
                </a:cubicBezTo>
                <a:cubicBezTo>
                  <a:pt x="199" y="85"/>
                  <a:pt x="204" y="82"/>
                  <a:pt x="204" y="84"/>
                </a:cubicBezTo>
                <a:cubicBezTo>
                  <a:pt x="204" y="84"/>
                  <a:pt x="206" y="83"/>
                  <a:pt x="208" y="82"/>
                </a:cubicBezTo>
                <a:cubicBezTo>
                  <a:pt x="208" y="81"/>
                  <a:pt x="209" y="81"/>
                  <a:pt x="209" y="81"/>
                </a:cubicBezTo>
                <a:cubicBezTo>
                  <a:pt x="209" y="80"/>
                  <a:pt x="205" y="82"/>
                  <a:pt x="207" y="82"/>
                </a:cubicBezTo>
                <a:cubicBezTo>
                  <a:pt x="205" y="83"/>
                  <a:pt x="203" y="84"/>
                  <a:pt x="203" y="83"/>
                </a:cubicBezTo>
                <a:cubicBezTo>
                  <a:pt x="206" y="81"/>
                  <a:pt x="206" y="81"/>
                  <a:pt x="206" y="81"/>
                </a:cubicBezTo>
                <a:cubicBezTo>
                  <a:pt x="206" y="81"/>
                  <a:pt x="205" y="82"/>
                  <a:pt x="206" y="82"/>
                </a:cubicBezTo>
                <a:cubicBezTo>
                  <a:pt x="208" y="81"/>
                  <a:pt x="207" y="81"/>
                  <a:pt x="207" y="80"/>
                </a:cubicBezTo>
                <a:cubicBezTo>
                  <a:pt x="208" y="79"/>
                  <a:pt x="209" y="80"/>
                  <a:pt x="210" y="79"/>
                </a:cubicBezTo>
                <a:cubicBezTo>
                  <a:pt x="212" y="78"/>
                  <a:pt x="209" y="81"/>
                  <a:pt x="213" y="79"/>
                </a:cubicBezTo>
                <a:cubicBezTo>
                  <a:pt x="215" y="78"/>
                  <a:pt x="214" y="77"/>
                  <a:pt x="216" y="77"/>
                </a:cubicBezTo>
                <a:cubicBezTo>
                  <a:pt x="218" y="75"/>
                  <a:pt x="218" y="73"/>
                  <a:pt x="217" y="73"/>
                </a:cubicBezTo>
                <a:cubicBezTo>
                  <a:pt x="216" y="74"/>
                  <a:pt x="216" y="74"/>
                  <a:pt x="213" y="75"/>
                </a:cubicBezTo>
                <a:cubicBezTo>
                  <a:pt x="213" y="74"/>
                  <a:pt x="213" y="74"/>
                  <a:pt x="213" y="74"/>
                </a:cubicBezTo>
                <a:cubicBezTo>
                  <a:pt x="219" y="70"/>
                  <a:pt x="218" y="72"/>
                  <a:pt x="221" y="70"/>
                </a:cubicBezTo>
                <a:cubicBezTo>
                  <a:pt x="222" y="70"/>
                  <a:pt x="220" y="71"/>
                  <a:pt x="219" y="72"/>
                </a:cubicBezTo>
                <a:cubicBezTo>
                  <a:pt x="218" y="73"/>
                  <a:pt x="221" y="71"/>
                  <a:pt x="219" y="73"/>
                </a:cubicBezTo>
                <a:cubicBezTo>
                  <a:pt x="219" y="73"/>
                  <a:pt x="223" y="71"/>
                  <a:pt x="222" y="72"/>
                </a:cubicBezTo>
                <a:cubicBezTo>
                  <a:pt x="224" y="71"/>
                  <a:pt x="221" y="72"/>
                  <a:pt x="221" y="71"/>
                </a:cubicBezTo>
                <a:cubicBezTo>
                  <a:pt x="224" y="70"/>
                  <a:pt x="221" y="70"/>
                  <a:pt x="224" y="68"/>
                </a:cubicBezTo>
                <a:cubicBezTo>
                  <a:pt x="224" y="68"/>
                  <a:pt x="224" y="68"/>
                  <a:pt x="224" y="68"/>
                </a:cubicBezTo>
                <a:cubicBezTo>
                  <a:pt x="223" y="68"/>
                  <a:pt x="223" y="69"/>
                  <a:pt x="221" y="70"/>
                </a:cubicBezTo>
                <a:cubicBezTo>
                  <a:pt x="224" y="66"/>
                  <a:pt x="231" y="66"/>
                  <a:pt x="235" y="63"/>
                </a:cubicBezTo>
                <a:cubicBezTo>
                  <a:pt x="234" y="63"/>
                  <a:pt x="233" y="64"/>
                  <a:pt x="234" y="62"/>
                </a:cubicBezTo>
                <a:cubicBezTo>
                  <a:pt x="231" y="63"/>
                  <a:pt x="234" y="63"/>
                  <a:pt x="231" y="64"/>
                </a:cubicBezTo>
                <a:cubicBezTo>
                  <a:pt x="233" y="63"/>
                  <a:pt x="232" y="63"/>
                  <a:pt x="234" y="61"/>
                </a:cubicBezTo>
                <a:cubicBezTo>
                  <a:pt x="236" y="60"/>
                  <a:pt x="235" y="61"/>
                  <a:pt x="234" y="61"/>
                </a:cubicBezTo>
                <a:cubicBezTo>
                  <a:pt x="235" y="61"/>
                  <a:pt x="236" y="61"/>
                  <a:pt x="236" y="62"/>
                </a:cubicBezTo>
                <a:cubicBezTo>
                  <a:pt x="239" y="60"/>
                  <a:pt x="239" y="60"/>
                  <a:pt x="241" y="59"/>
                </a:cubicBezTo>
                <a:cubicBezTo>
                  <a:pt x="240" y="60"/>
                  <a:pt x="244" y="58"/>
                  <a:pt x="245" y="58"/>
                </a:cubicBezTo>
                <a:cubicBezTo>
                  <a:pt x="248" y="57"/>
                  <a:pt x="244" y="57"/>
                  <a:pt x="247" y="57"/>
                </a:cubicBezTo>
                <a:cubicBezTo>
                  <a:pt x="249" y="55"/>
                  <a:pt x="249" y="56"/>
                  <a:pt x="249" y="56"/>
                </a:cubicBezTo>
                <a:cubicBezTo>
                  <a:pt x="248" y="58"/>
                  <a:pt x="246" y="58"/>
                  <a:pt x="244" y="59"/>
                </a:cubicBezTo>
                <a:cubicBezTo>
                  <a:pt x="245" y="59"/>
                  <a:pt x="246" y="59"/>
                  <a:pt x="244" y="61"/>
                </a:cubicBezTo>
                <a:cubicBezTo>
                  <a:pt x="244" y="61"/>
                  <a:pt x="245" y="60"/>
                  <a:pt x="245" y="61"/>
                </a:cubicBezTo>
                <a:cubicBezTo>
                  <a:pt x="245" y="60"/>
                  <a:pt x="245" y="60"/>
                  <a:pt x="246" y="59"/>
                </a:cubicBezTo>
                <a:cubicBezTo>
                  <a:pt x="247" y="59"/>
                  <a:pt x="248" y="59"/>
                  <a:pt x="248" y="59"/>
                </a:cubicBezTo>
                <a:cubicBezTo>
                  <a:pt x="250" y="58"/>
                  <a:pt x="245" y="59"/>
                  <a:pt x="246" y="59"/>
                </a:cubicBezTo>
                <a:cubicBezTo>
                  <a:pt x="248" y="57"/>
                  <a:pt x="253" y="56"/>
                  <a:pt x="253" y="55"/>
                </a:cubicBezTo>
                <a:cubicBezTo>
                  <a:pt x="255" y="54"/>
                  <a:pt x="255" y="55"/>
                  <a:pt x="257" y="55"/>
                </a:cubicBezTo>
                <a:cubicBezTo>
                  <a:pt x="257" y="54"/>
                  <a:pt x="264" y="50"/>
                  <a:pt x="267" y="50"/>
                </a:cubicBezTo>
                <a:cubicBezTo>
                  <a:pt x="271" y="49"/>
                  <a:pt x="268" y="48"/>
                  <a:pt x="268" y="48"/>
                </a:cubicBezTo>
                <a:cubicBezTo>
                  <a:pt x="266" y="49"/>
                  <a:pt x="263" y="49"/>
                  <a:pt x="263" y="50"/>
                </a:cubicBezTo>
                <a:cubicBezTo>
                  <a:pt x="263" y="50"/>
                  <a:pt x="265" y="50"/>
                  <a:pt x="266" y="49"/>
                </a:cubicBezTo>
                <a:cubicBezTo>
                  <a:pt x="263" y="51"/>
                  <a:pt x="256" y="53"/>
                  <a:pt x="253" y="55"/>
                </a:cubicBezTo>
                <a:cubicBezTo>
                  <a:pt x="253" y="54"/>
                  <a:pt x="252" y="54"/>
                  <a:pt x="254" y="53"/>
                </a:cubicBezTo>
                <a:cubicBezTo>
                  <a:pt x="256" y="52"/>
                  <a:pt x="258" y="52"/>
                  <a:pt x="258" y="51"/>
                </a:cubicBezTo>
                <a:cubicBezTo>
                  <a:pt x="261" y="50"/>
                  <a:pt x="259" y="52"/>
                  <a:pt x="257" y="52"/>
                </a:cubicBezTo>
                <a:cubicBezTo>
                  <a:pt x="261" y="51"/>
                  <a:pt x="263" y="49"/>
                  <a:pt x="267" y="48"/>
                </a:cubicBezTo>
                <a:cubicBezTo>
                  <a:pt x="262" y="49"/>
                  <a:pt x="253" y="52"/>
                  <a:pt x="247" y="55"/>
                </a:cubicBezTo>
                <a:cubicBezTo>
                  <a:pt x="244" y="56"/>
                  <a:pt x="242" y="56"/>
                  <a:pt x="242" y="55"/>
                </a:cubicBezTo>
                <a:cubicBezTo>
                  <a:pt x="240" y="56"/>
                  <a:pt x="242" y="56"/>
                  <a:pt x="242" y="57"/>
                </a:cubicBezTo>
                <a:cubicBezTo>
                  <a:pt x="240" y="57"/>
                  <a:pt x="241" y="58"/>
                  <a:pt x="239" y="58"/>
                </a:cubicBezTo>
                <a:cubicBezTo>
                  <a:pt x="238" y="58"/>
                  <a:pt x="240" y="57"/>
                  <a:pt x="239" y="57"/>
                </a:cubicBezTo>
                <a:cubicBezTo>
                  <a:pt x="238" y="57"/>
                  <a:pt x="236" y="58"/>
                  <a:pt x="234" y="59"/>
                </a:cubicBezTo>
                <a:cubicBezTo>
                  <a:pt x="233" y="60"/>
                  <a:pt x="235" y="59"/>
                  <a:pt x="234" y="60"/>
                </a:cubicBezTo>
                <a:cubicBezTo>
                  <a:pt x="236" y="59"/>
                  <a:pt x="235" y="59"/>
                  <a:pt x="235" y="59"/>
                </a:cubicBezTo>
                <a:cubicBezTo>
                  <a:pt x="237" y="57"/>
                  <a:pt x="237" y="58"/>
                  <a:pt x="239" y="58"/>
                </a:cubicBezTo>
                <a:cubicBezTo>
                  <a:pt x="238" y="59"/>
                  <a:pt x="227" y="63"/>
                  <a:pt x="229" y="64"/>
                </a:cubicBezTo>
                <a:cubicBezTo>
                  <a:pt x="228" y="64"/>
                  <a:pt x="227" y="64"/>
                  <a:pt x="226" y="64"/>
                </a:cubicBezTo>
                <a:cubicBezTo>
                  <a:pt x="229" y="61"/>
                  <a:pt x="225" y="63"/>
                  <a:pt x="223" y="62"/>
                </a:cubicBezTo>
                <a:cubicBezTo>
                  <a:pt x="222" y="63"/>
                  <a:pt x="222" y="63"/>
                  <a:pt x="220" y="64"/>
                </a:cubicBezTo>
                <a:cubicBezTo>
                  <a:pt x="220" y="64"/>
                  <a:pt x="221" y="63"/>
                  <a:pt x="221" y="63"/>
                </a:cubicBezTo>
                <a:cubicBezTo>
                  <a:pt x="216" y="65"/>
                  <a:pt x="222" y="64"/>
                  <a:pt x="217" y="66"/>
                </a:cubicBezTo>
                <a:cubicBezTo>
                  <a:pt x="217" y="65"/>
                  <a:pt x="218" y="65"/>
                  <a:pt x="218" y="64"/>
                </a:cubicBezTo>
                <a:cubicBezTo>
                  <a:pt x="213" y="68"/>
                  <a:pt x="214" y="68"/>
                  <a:pt x="210" y="70"/>
                </a:cubicBezTo>
                <a:cubicBezTo>
                  <a:pt x="209" y="69"/>
                  <a:pt x="209" y="69"/>
                  <a:pt x="209" y="69"/>
                </a:cubicBezTo>
                <a:cubicBezTo>
                  <a:pt x="209" y="69"/>
                  <a:pt x="207" y="71"/>
                  <a:pt x="205" y="72"/>
                </a:cubicBezTo>
                <a:cubicBezTo>
                  <a:pt x="205" y="72"/>
                  <a:pt x="207" y="72"/>
                  <a:pt x="204" y="74"/>
                </a:cubicBezTo>
                <a:cubicBezTo>
                  <a:pt x="204" y="73"/>
                  <a:pt x="205" y="72"/>
                  <a:pt x="203" y="73"/>
                </a:cubicBezTo>
                <a:cubicBezTo>
                  <a:pt x="201" y="75"/>
                  <a:pt x="199" y="76"/>
                  <a:pt x="198" y="77"/>
                </a:cubicBezTo>
                <a:cubicBezTo>
                  <a:pt x="199" y="76"/>
                  <a:pt x="202" y="75"/>
                  <a:pt x="198" y="78"/>
                </a:cubicBezTo>
                <a:cubicBezTo>
                  <a:pt x="199" y="78"/>
                  <a:pt x="201" y="77"/>
                  <a:pt x="203" y="75"/>
                </a:cubicBezTo>
                <a:cubicBezTo>
                  <a:pt x="203" y="76"/>
                  <a:pt x="196" y="80"/>
                  <a:pt x="194" y="81"/>
                </a:cubicBezTo>
                <a:cubicBezTo>
                  <a:pt x="197" y="79"/>
                  <a:pt x="196" y="79"/>
                  <a:pt x="197" y="77"/>
                </a:cubicBezTo>
                <a:cubicBezTo>
                  <a:pt x="194" y="79"/>
                  <a:pt x="195" y="78"/>
                  <a:pt x="192" y="80"/>
                </a:cubicBezTo>
                <a:cubicBezTo>
                  <a:pt x="191" y="80"/>
                  <a:pt x="192" y="80"/>
                  <a:pt x="192" y="81"/>
                </a:cubicBezTo>
                <a:cubicBezTo>
                  <a:pt x="187" y="83"/>
                  <a:pt x="184" y="85"/>
                  <a:pt x="179" y="89"/>
                </a:cubicBezTo>
                <a:cubicBezTo>
                  <a:pt x="179" y="89"/>
                  <a:pt x="180" y="89"/>
                  <a:pt x="180" y="89"/>
                </a:cubicBezTo>
                <a:cubicBezTo>
                  <a:pt x="181" y="88"/>
                  <a:pt x="181" y="88"/>
                  <a:pt x="183" y="87"/>
                </a:cubicBezTo>
                <a:cubicBezTo>
                  <a:pt x="182" y="88"/>
                  <a:pt x="182" y="89"/>
                  <a:pt x="182" y="90"/>
                </a:cubicBezTo>
                <a:cubicBezTo>
                  <a:pt x="179" y="91"/>
                  <a:pt x="178" y="93"/>
                  <a:pt x="177" y="92"/>
                </a:cubicBezTo>
                <a:cubicBezTo>
                  <a:pt x="176" y="94"/>
                  <a:pt x="174" y="95"/>
                  <a:pt x="172" y="96"/>
                </a:cubicBezTo>
                <a:cubicBezTo>
                  <a:pt x="171" y="96"/>
                  <a:pt x="173" y="94"/>
                  <a:pt x="173" y="94"/>
                </a:cubicBezTo>
                <a:cubicBezTo>
                  <a:pt x="169" y="96"/>
                  <a:pt x="172" y="96"/>
                  <a:pt x="171" y="97"/>
                </a:cubicBezTo>
                <a:cubicBezTo>
                  <a:pt x="171" y="97"/>
                  <a:pt x="172" y="96"/>
                  <a:pt x="173" y="95"/>
                </a:cubicBezTo>
                <a:cubicBezTo>
                  <a:pt x="173" y="96"/>
                  <a:pt x="169" y="100"/>
                  <a:pt x="173" y="97"/>
                </a:cubicBezTo>
                <a:cubicBezTo>
                  <a:pt x="171" y="99"/>
                  <a:pt x="166" y="102"/>
                  <a:pt x="166" y="101"/>
                </a:cubicBezTo>
                <a:cubicBezTo>
                  <a:pt x="169" y="98"/>
                  <a:pt x="167" y="98"/>
                  <a:pt x="169" y="97"/>
                </a:cubicBezTo>
                <a:cubicBezTo>
                  <a:pt x="168" y="96"/>
                  <a:pt x="165" y="99"/>
                  <a:pt x="163" y="101"/>
                </a:cubicBezTo>
                <a:cubicBezTo>
                  <a:pt x="163" y="101"/>
                  <a:pt x="162" y="101"/>
                  <a:pt x="162" y="101"/>
                </a:cubicBezTo>
                <a:cubicBezTo>
                  <a:pt x="162" y="101"/>
                  <a:pt x="163" y="100"/>
                  <a:pt x="163" y="100"/>
                </a:cubicBezTo>
                <a:cubicBezTo>
                  <a:pt x="163" y="100"/>
                  <a:pt x="162" y="100"/>
                  <a:pt x="161" y="101"/>
                </a:cubicBezTo>
                <a:cubicBezTo>
                  <a:pt x="162" y="102"/>
                  <a:pt x="162" y="102"/>
                  <a:pt x="158" y="102"/>
                </a:cubicBezTo>
                <a:cubicBezTo>
                  <a:pt x="157" y="104"/>
                  <a:pt x="161" y="102"/>
                  <a:pt x="157" y="105"/>
                </a:cubicBezTo>
                <a:cubicBezTo>
                  <a:pt x="157" y="104"/>
                  <a:pt x="155" y="105"/>
                  <a:pt x="154" y="106"/>
                </a:cubicBezTo>
                <a:cubicBezTo>
                  <a:pt x="157" y="105"/>
                  <a:pt x="154" y="107"/>
                  <a:pt x="154" y="107"/>
                </a:cubicBezTo>
                <a:cubicBezTo>
                  <a:pt x="152" y="109"/>
                  <a:pt x="153" y="108"/>
                  <a:pt x="151" y="109"/>
                </a:cubicBezTo>
                <a:cubicBezTo>
                  <a:pt x="151" y="109"/>
                  <a:pt x="153" y="108"/>
                  <a:pt x="152" y="108"/>
                </a:cubicBezTo>
                <a:cubicBezTo>
                  <a:pt x="152" y="108"/>
                  <a:pt x="152" y="108"/>
                  <a:pt x="151" y="108"/>
                </a:cubicBezTo>
                <a:cubicBezTo>
                  <a:pt x="150" y="109"/>
                  <a:pt x="151" y="109"/>
                  <a:pt x="150" y="110"/>
                </a:cubicBezTo>
                <a:cubicBezTo>
                  <a:pt x="150" y="111"/>
                  <a:pt x="153" y="108"/>
                  <a:pt x="150" y="111"/>
                </a:cubicBezTo>
                <a:cubicBezTo>
                  <a:pt x="151" y="111"/>
                  <a:pt x="154" y="109"/>
                  <a:pt x="154" y="108"/>
                </a:cubicBezTo>
                <a:cubicBezTo>
                  <a:pt x="154" y="109"/>
                  <a:pt x="156" y="108"/>
                  <a:pt x="156" y="108"/>
                </a:cubicBezTo>
                <a:cubicBezTo>
                  <a:pt x="154" y="110"/>
                  <a:pt x="154" y="109"/>
                  <a:pt x="153" y="110"/>
                </a:cubicBezTo>
                <a:cubicBezTo>
                  <a:pt x="152" y="111"/>
                  <a:pt x="149" y="113"/>
                  <a:pt x="149" y="114"/>
                </a:cubicBezTo>
                <a:cubicBezTo>
                  <a:pt x="150" y="113"/>
                  <a:pt x="153" y="110"/>
                  <a:pt x="154" y="111"/>
                </a:cubicBezTo>
                <a:cubicBezTo>
                  <a:pt x="151" y="113"/>
                  <a:pt x="152" y="113"/>
                  <a:pt x="153" y="113"/>
                </a:cubicBezTo>
                <a:cubicBezTo>
                  <a:pt x="153" y="113"/>
                  <a:pt x="152" y="113"/>
                  <a:pt x="152" y="113"/>
                </a:cubicBezTo>
                <a:cubicBezTo>
                  <a:pt x="152" y="113"/>
                  <a:pt x="152" y="114"/>
                  <a:pt x="152" y="114"/>
                </a:cubicBezTo>
                <a:cubicBezTo>
                  <a:pt x="150" y="114"/>
                  <a:pt x="153" y="111"/>
                  <a:pt x="149" y="114"/>
                </a:cubicBezTo>
                <a:cubicBezTo>
                  <a:pt x="149" y="116"/>
                  <a:pt x="146" y="119"/>
                  <a:pt x="150" y="117"/>
                </a:cubicBezTo>
                <a:cubicBezTo>
                  <a:pt x="149" y="118"/>
                  <a:pt x="149" y="118"/>
                  <a:pt x="149" y="118"/>
                </a:cubicBezTo>
                <a:cubicBezTo>
                  <a:pt x="147" y="120"/>
                  <a:pt x="146" y="119"/>
                  <a:pt x="147" y="118"/>
                </a:cubicBezTo>
                <a:cubicBezTo>
                  <a:pt x="144" y="118"/>
                  <a:pt x="140" y="124"/>
                  <a:pt x="138" y="124"/>
                </a:cubicBezTo>
                <a:cubicBezTo>
                  <a:pt x="139" y="124"/>
                  <a:pt x="136" y="126"/>
                  <a:pt x="136" y="127"/>
                </a:cubicBezTo>
                <a:cubicBezTo>
                  <a:pt x="137" y="127"/>
                  <a:pt x="140" y="125"/>
                  <a:pt x="143" y="122"/>
                </a:cubicBezTo>
                <a:cubicBezTo>
                  <a:pt x="143" y="122"/>
                  <a:pt x="143" y="122"/>
                  <a:pt x="143" y="122"/>
                </a:cubicBezTo>
                <a:cubicBezTo>
                  <a:pt x="144" y="121"/>
                  <a:pt x="142" y="123"/>
                  <a:pt x="144" y="123"/>
                </a:cubicBezTo>
                <a:cubicBezTo>
                  <a:pt x="142" y="122"/>
                  <a:pt x="139" y="127"/>
                  <a:pt x="138" y="126"/>
                </a:cubicBezTo>
                <a:cubicBezTo>
                  <a:pt x="135" y="128"/>
                  <a:pt x="135" y="129"/>
                  <a:pt x="134" y="130"/>
                </a:cubicBezTo>
                <a:cubicBezTo>
                  <a:pt x="137" y="129"/>
                  <a:pt x="137" y="128"/>
                  <a:pt x="139" y="127"/>
                </a:cubicBezTo>
                <a:cubicBezTo>
                  <a:pt x="139" y="128"/>
                  <a:pt x="140" y="127"/>
                  <a:pt x="139" y="128"/>
                </a:cubicBezTo>
                <a:cubicBezTo>
                  <a:pt x="140" y="128"/>
                  <a:pt x="141" y="127"/>
                  <a:pt x="141" y="127"/>
                </a:cubicBezTo>
                <a:cubicBezTo>
                  <a:pt x="142" y="126"/>
                  <a:pt x="142" y="126"/>
                  <a:pt x="142" y="126"/>
                </a:cubicBezTo>
                <a:cubicBezTo>
                  <a:pt x="143" y="125"/>
                  <a:pt x="144" y="125"/>
                  <a:pt x="146" y="123"/>
                </a:cubicBezTo>
                <a:cubicBezTo>
                  <a:pt x="147" y="121"/>
                  <a:pt x="151" y="120"/>
                  <a:pt x="154" y="116"/>
                </a:cubicBezTo>
                <a:cubicBezTo>
                  <a:pt x="159" y="114"/>
                  <a:pt x="160" y="110"/>
                  <a:pt x="162" y="111"/>
                </a:cubicBezTo>
                <a:cubicBezTo>
                  <a:pt x="165" y="107"/>
                  <a:pt x="169" y="106"/>
                  <a:pt x="173" y="103"/>
                </a:cubicBezTo>
                <a:cubicBezTo>
                  <a:pt x="175" y="101"/>
                  <a:pt x="172" y="103"/>
                  <a:pt x="174" y="102"/>
                </a:cubicBezTo>
                <a:cubicBezTo>
                  <a:pt x="175" y="101"/>
                  <a:pt x="176" y="101"/>
                  <a:pt x="178" y="100"/>
                </a:cubicBezTo>
                <a:cubicBezTo>
                  <a:pt x="174" y="104"/>
                  <a:pt x="169" y="106"/>
                  <a:pt x="163" y="111"/>
                </a:cubicBezTo>
                <a:cubicBezTo>
                  <a:pt x="166" y="111"/>
                  <a:pt x="178" y="99"/>
                  <a:pt x="183" y="98"/>
                </a:cubicBezTo>
                <a:cubicBezTo>
                  <a:pt x="183" y="98"/>
                  <a:pt x="180" y="101"/>
                  <a:pt x="183" y="99"/>
                </a:cubicBezTo>
                <a:cubicBezTo>
                  <a:pt x="183" y="100"/>
                  <a:pt x="177" y="103"/>
                  <a:pt x="177" y="104"/>
                </a:cubicBezTo>
                <a:cubicBezTo>
                  <a:pt x="173" y="106"/>
                  <a:pt x="172" y="108"/>
                  <a:pt x="168" y="110"/>
                </a:cubicBezTo>
                <a:cubicBezTo>
                  <a:pt x="168" y="111"/>
                  <a:pt x="168" y="111"/>
                  <a:pt x="168" y="111"/>
                </a:cubicBezTo>
                <a:cubicBezTo>
                  <a:pt x="170" y="109"/>
                  <a:pt x="173" y="108"/>
                  <a:pt x="176" y="106"/>
                </a:cubicBezTo>
                <a:cubicBezTo>
                  <a:pt x="175" y="107"/>
                  <a:pt x="175" y="107"/>
                  <a:pt x="176" y="107"/>
                </a:cubicBezTo>
                <a:cubicBezTo>
                  <a:pt x="173" y="109"/>
                  <a:pt x="173" y="109"/>
                  <a:pt x="169" y="112"/>
                </a:cubicBezTo>
                <a:cubicBezTo>
                  <a:pt x="168" y="112"/>
                  <a:pt x="168" y="112"/>
                  <a:pt x="168" y="112"/>
                </a:cubicBezTo>
                <a:cubicBezTo>
                  <a:pt x="166" y="114"/>
                  <a:pt x="163" y="116"/>
                  <a:pt x="159" y="119"/>
                </a:cubicBezTo>
                <a:cubicBezTo>
                  <a:pt x="160" y="120"/>
                  <a:pt x="165" y="115"/>
                  <a:pt x="166" y="114"/>
                </a:cubicBezTo>
                <a:cubicBezTo>
                  <a:pt x="167" y="114"/>
                  <a:pt x="166" y="114"/>
                  <a:pt x="166" y="114"/>
                </a:cubicBezTo>
                <a:cubicBezTo>
                  <a:pt x="164" y="116"/>
                  <a:pt x="168" y="113"/>
                  <a:pt x="168" y="114"/>
                </a:cubicBezTo>
                <a:cubicBezTo>
                  <a:pt x="169" y="112"/>
                  <a:pt x="172" y="111"/>
                  <a:pt x="175" y="108"/>
                </a:cubicBezTo>
                <a:cubicBezTo>
                  <a:pt x="175" y="109"/>
                  <a:pt x="174" y="110"/>
                  <a:pt x="174" y="110"/>
                </a:cubicBezTo>
                <a:cubicBezTo>
                  <a:pt x="176" y="108"/>
                  <a:pt x="181" y="104"/>
                  <a:pt x="183" y="104"/>
                </a:cubicBezTo>
                <a:cubicBezTo>
                  <a:pt x="185" y="102"/>
                  <a:pt x="189" y="100"/>
                  <a:pt x="190" y="98"/>
                </a:cubicBezTo>
                <a:cubicBezTo>
                  <a:pt x="191" y="98"/>
                  <a:pt x="196" y="95"/>
                  <a:pt x="199" y="93"/>
                </a:cubicBezTo>
                <a:cubicBezTo>
                  <a:pt x="199" y="93"/>
                  <a:pt x="198" y="94"/>
                  <a:pt x="198" y="94"/>
                </a:cubicBezTo>
                <a:cubicBezTo>
                  <a:pt x="203" y="90"/>
                  <a:pt x="208" y="88"/>
                  <a:pt x="215" y="83"/>
                </a:cubicBezTo>
                <a:cubicBezTo>
                  <a:pt x="214" y="84"/>
                  <a:pt x="214" y="85"/>
                  <a:pt x="215" y="84"/>
                </a:cubicBezTo>
                <a:cubicBezTo>
                  <a:pt x="218" y="83"/>
                  <a:pt x="214" y="85"/>
                  <a:pt x="215" y="85"/>
                </a:cubicBezTo>
                <a:cubicBezTo>
                  <a:pt x="212" y="86"/>
                  <a:pt x="211" y="87"/>
                  <a:pt x="208" y="88"/>
                </a:cubicBezTo>
                <a:cubicBezTo>
                  <a:pt x="206" y="89"/>
                  <a:pt x="209" y="88"/>
                  <a:pt x="209" y="89"/>
                </a:cubicBezTo>
                <a:cubicBezTo>
                  <a:pt x="204" y="91"/>
                  <a:pt x="202" y="93"/>
                  <a:pt x="200" y="95"/>
                </a:cubicBezTo>
                <a:cubicBezTo>
                  <a:pt x="198" y="95"/>
                  <a:pt x="196" y="97"/>
                  <a:pt x="194" y="98"/>
                </a:cubicBezTo>
                <a:cubicBezTo>
                  <a:pt x="193" y="99"/>
                  <a:pt x="193" y="99"/>
                  <a:pt x="193" y="99"/>
                </a:cubicBezTo>
                <a:cubicBezTo>
                  <a:pt x="190" y="100"/>
                  <a:pt x="188" y="102"/>
                  <a:pt x="184" y="105"/>
                </a:cubicBezTo>
                <a:cubicBezTo>
                  <a:pt x="184" y="104"/>
                  <a:pt x="184" y="104"/>
                  <a:pt x="184" y="104"/>
                </a:cubicBezTo>
                <a:cubicBezTo>
                  <a:pt x="183" y="105"/>
                  <a:pt x="182" y="106"/>
                  <a:pt x="182" y="106"/>
                </a:cubicBezTo>
                <a:cubicBezTo>
                  <a:pt x="182" y="106"/>
                  <a:pt x="175" y="111"/>
                  <a:pt x="170" y="115"/>
                </a:cubicBezTo>
                <a:cubicBezTo>
                  <a:pt x="170" y="115"/>
                  <a:pt x="170" y="115"/>
                  <a:pt x="170" y="115"/>
                </a:cubicBezTo>
                <a:cubicBezTo>
                  <a:pt x="164" y="119"/>
                  <a:pt x="167" y="119"/>
                  <a:pt x="161" y="123"/>
                </a:cubicBezTo>
                <a:cubicBezTo>
                  <a:pt x="162" y="123"/>
                  <a:pt x="161" y="124"/>
                  <a:pt x="162" y="123"/>
                </a:cubicBezTo>
                <a:cubicBezTo>
                  <a:pt x="161" y="124"/>
                  <a:pt x="156" y="128"/>
                  <a:pt x="156" y="128"/>
                </a:cubicBezTo>
                <a:cubicBezTo>
                  <a:pt x="155" y="128"/>
                  <a:pt x="156" y="129"/>
                  <a:pt x="155" y="130"/>
                </a:cubicBezTo>
                <a:cubicBezTo>
                  <a:pt x="152" y="130"/>
                  <a:pt x="154" y="128"/>
                  <a:pt x="154" y="127"/>
                </a:cubicBezTo>
                <a:cubicBezTo>
                  <a:pt x="151" y="129"/>
                  <a:pt x="154" y="128"/>
                  <a:pt x="151" y="131"/>
                </a:cubicBezTo>
                <a:cubicBezTo>
                  <a:pt x="151" y="131"/>
                  <a:pt x="152" y="130"/>
                  <a:pt x="152" y="131"/>
                </a:cubicBezTo>
                <a:cubicBezTo>
                  <a:pt x="149" y="133"/>
                  <a:pt x="150" y="133"/>
                  <a:pt x="148" y="135"/>
                </a:cubicBezTo>
                <a:cubicBezTo>
                  <a:pt x="146" y="136"/>
                  <a:pt x="146" y="137"/>
                  <a:pt x="145" y="138"/>
                </a:cubicBezTo>
                <a:cubicBezTo>
                  <a:pt x="145" y="137"/>
                  <a:pt x="145" y="137"/>
                  <a:pt x="142" y="139"/>
                </a:cubicBezTo>
                <a:cubicBezTo>
                  <a:pt x="140" y="141"/>
                  <a:pt x="144" y="138"/>
                  <a:pt x="143" y="139"/>
                </a:cubicBezTo>
                <a:cubicBezTo>
                  <a:pt x="142" y="140"/>
                  <a:pt x="139" y="142"/>
                  <a:pt x="141" y="141"/>
                </a:cubicBezTo>
                <a:cubicBezTo>
                  <a:pt x="141" y="141"/>
                  <a:pt x="139" y="143"/>
                  <a:pt x="139" y="142"/>
                </a:cubicBezTo>
                <a:cubicBezTo>
                  <a:pt x="138" y="144"/>
                  <a:pt x="137" y="145"/>
                  <a:pt x="135" y="148"/>
                </a:cubicBezTo>
                <a:cubicBezTo>
                  <a:pt x="139" y="145"/>
                  <a:pt x="143" y="141"/>
                  <a:pt x="147" y="137"/>
                </a:cubicBezTo>
                <a:cubicBezTo>
                  <a:pt x="149" y="137"/>
                  <a:pt x="147" y="138"/>
                  <a:pt x="149" y="137"/>
                </a:cubicBezTo>
                <a:cubicBezTo>
                  <a:pt x="151" y="135"/>
                  <a:pt x="151" y="135"/>
                  <a:pt x="151" y="134"/>
                </a:cubicBezTo>
                <a:cubicBezTo>
                  <a:pt x="154" y="132"/>
                  <a:pt x="152" y="134"/>
                  <a:pt x="151" y="135"/>
                </a:cubicBezTo>
                <a:cubicBezTo>
                  <a:pt x="152" y="135"/>
                  <a:pt x="154" y="133"/>
                  <a:pt x="156" y="132"/>
                </a:cubicBezTo>
                <a:cubicBezTo>
                  <a:pt x="153" y="132"/>
                  <a:pt x="159" y="128"/>
                  <a:pt x="161" y="127"/>
                </a:cubicBezTo>
                <a:cubicBezTo>
                  <a:pt x="163" y="125"/>
                  <a:pt x="159" y="129"/>
                  <a:pt x="157" y="130"/>
                </a:cubicBezTo>
                <a:cubicBezTo>
                  <a:pt x="159" y="130"/>
                  <a:pt x="156" y="132"/>
                  <a:pt x="156" y="133"/>
                </a:cubicBezTo>
                <a:cubicBezTo>
                  <a:pt x="155" y="134"/>
                  <a:pt x="150" y="138"/>
                  <a:pt x="150" y="139"/>
                </a:cubicBezTo>
                <a:cubicBezTo>
                  <a:pt x="148" y="140"/>
                  <a:pt x="146" y="141"/>
                  <a:pt x="145" y="143"/>
                </a:cubicBezTo>
                <a:cubicBezTo>
                  <a:pt x="144" y="143"/>
                  <a:pt x="145" y="143"/>
                  <a:pt x="145" y="142"/>
                </a:cubicBezTo>
                <a:cubicBezTo>
                  <a:pt x="144" y="145"/>
                  <a:pt x="143" y="144"/>
                  <a:pt x="141" y="145"/>
                </a:cubicBezTo>
                <a:cubicBezTo>
                  <a:pt x="139" y="147"/>
                  <a:pt x="142" y="145"/>
                  <a:pt x="142" y="146"/>
                </a:cubicBezTo>
                <a:cubicBezTo>
                  <a:pt x="140" y="147"/>
                  <a:pt x="141" y="147"/>
                  <a:pt x="139" y="148"/>
                </a:cubicBezTo>
                <a:cubicBezTo>
                  <a:pt x="138" y="148"/>
                  <a:pt x="138" y="147"/>
                  <a:pt x="140" y="145"/>
                </a:cubicBezTo>
                <a:cubicBezTo>
                  <a:pt x="140" y="145"/>
                  <a:pt x="139" y="145"/>
                  <a:pt x="139" y="145"/>
                </a:cubicBezTo>
                <a:cubicBezTo>
                  <a:pt x="137" y="148"/>
                  <a:pt x="135" y="150"/>
                  <a:pt x="136" y="151"/>
                </a:cubicBezTo>
                <a:cubicBezTo>
                  <a:pt x="134" y="153"/>
                  <a:pt x="135" y="151"/>
                  <a:pt x="133" y="152"/>
                </a:cubicBezTo>
                <a:cubicBezTo>
                  <a:pt x="133" y="153"/>
                  <a:pt x="134" y="153"/>
                  <a:pt x="131" y="156"/>
                </a:cubicBezTo>
                <a:cubicBezTo>
                  <a:pt x="131" y="155"/>
                  <a:pt x="131" y="155"/>
                  <a:pt x="130" y="155"/>
                </a:cubicBezTo>
                <a:cubicBezTo>
                  <a:pt x="130" y="156"/>
                  <a:pt x="129" y="157"/>
                  <a:pt x="129" y="158"/>
                </a:cubicBezTo>
                <a:cubicBezTo>
                  <a:pt x="125" y="161"/>
                  <a:pt x="122" y="164"/>
                  <a:pt x="119" y="167"/>
                </a:cubicBezTo>
                <a:cubicBezTo>
                  <a:pt x="118" y="168"/>
                  <a:pt x="118" y="168"/>
                  <a:pt x="118" y="168"/>
                </a:cubicBezTo>
                <a:cubicBezTo>
                  <a:pt x="116" y="169"/>
                  <a:pt x="117" y="169"/>
                  <a:pt x="115" y="171"/>
                </a:cubicBezTo>
                <a:cubicBezTo>
                  <a:pt x="113" y="171"/>
                  <a:pt x="111" y="174"/>
                  <a:pt x="109" y="175"/>
                </a:cubicBezTo>
                <a:cubicBezTo>
                  <a:pt x="110" y="174"/>
                  <a:pt x="110" y="174"/>
                  <a:pt x="110" y="173"/>
                </a:cubicBezTo>
                <a:cubicBezTo>
                  <a:pt x="114" y="170"/>
                  <a:pt x="118" y="163"/>
                  <a:pt x="121" y="162"/>
                </a:cubicBezTo>
                <a:cubicBezTo>
                  <a:pt x="125" y="157"/>
                  <a:pt x="129" y="153"/>
                  <a:pt x="133" y="151"/>
                </a:cubicBezTo>
                <a:cubicBezTo>
                  <a:pt x="134" y="150"/>
                  <a:pt x="134" y="149"/>
                  <a:pt x="134" y="149"/>
                </a:cubicBezTo>
                <a:cubicBezTo>
                  <a:pt x="134" y="148"/>
                  <a:pt x="130" y="152"/>
                  <a:pt x="130" y="150"/>
                </a:cubicBezTo>
                <a:cubicBezTo>
                  <a:pt x="131" y="150"/>
                  <a:pt x="131" y="150"/>
                  <a:pt x="131" y="150"/>
                </a:cubicBezTo>
                <a:cubicBezTo>
                  <a:pt x="133" y="149"/>
                  <a:pt x="133" y="148"/>
                  <a:pt x="135" y="147"/>
                </a:cubicBezTo>
                <a:cubicBezTo>
                  <a:pt x="126" y="153"/>
                  <a:pt x="125" y="155"/>
                  <a:pt x="119" y="161"/>
                </a:cubicBezTo>
                <a:cubicBezTo>
                  <a:pt x="118" y="160"/>
                  <a:pt x="122" y="157"/>
                  <a:pt x="123" y="155"/>
                </a:cubicBezTo>
                <a:cubicBezTo>
                  <a:pt x="121" y="157"/>
                  <a:pt x="123" y="155"/>
                  <a:pt x="121" y="156"/>
                </a:cubicBezTo>
                <a:cubicBezTo>
                  <a:pt x="121" y="155"/>
                  <a:pt x="123" y="153"/>
                  <a:pt x="123" y="153"/>
                </a:cubicBezTo>
                <a:cubicBezTo>
                  <a:pt x="125" y="151"/>
                  <a:pt x="125" y="153"/>
                  <a:pt x="123" y="155"/>
                </a:cubicBezTo>
                <a:cubicBezTo>
                  <a:pt x="123" y="155"/>
                  <a:pt x="127" y="151"/>
                  <a:pt x="125" y="153"/>
                </a:cubicBezTo>
                <a:cubicBezTo>
                  <a:pt x="128" y="151"/>
                  <a:pt x="128" y="151"/>
                  <a:pt x="131" y="148"/>
                </a:cubicBezTo>
                <a:cubicBezTo>
                  <a:pt x="132" y="145"/>
                  <a:pt x="130" y="145"/>
                  <a:pt x="125" y="149"/>
                </a:cubicBezTo>
                <a:cubicBezTo>
                  <a:pt x="120" y="156"/>
                  <a:pt x="111" y="162"/>
                  <a:pt x="106" y="170"/>
                </a:cubicBezTo>
                <a:cubicBezTo>
                  <a:pt x="104" y="170"/>
                  <a:pt x="103" y="171"/>
                  <a:pt x="102" y="172"/>
                </a:cubicBezTo>
                <a:cubicBezTo>
                  <a:pt x="101" y="173"/>
                  <a:pt x="100" y="174"/>
                  <a:pt x="100" y="174"/>
                </a:cubicBezTo>
                <a:cubicBezTo>
                  <a:pt x="100" y="175"/>
                  <a:pt x="100" y="175"/>
                  <a:pt x="99" y="176"/>
                </a:cubicBezTo>
                <a:cubicBezTo>
                  <a:pt x="100" y="176"/>
                  <a:pt x="100" y="176"/>
                  <a:pt x="100" y="175"/>
                </a:cubicBezTo>
                <a:cubicBezTo>
                  <a:pt x="101" y="176"/>
                  <a:pt x="99" y="176"/>
                  <a:pt x="100" y="177"/>
                </a:cubicBezTo>
                <a:cubicBezTo>
                  <a:pt x="99" y="176"/>
                  <a:pt x="98" y="175"/>
                  <a:pt x="97" y="175"/>
                </a:cubicBezTo>
                <a:cubicBezTo>
                  <a:pt x="97" y="175"/>
                  <a:pt x="97" y="176"/>
                  <a:pt x="97" y="176"/>
                </a:cubicBezTo>
                <a:cubicBezTo>
                  <a:pt x="97" y="175"/>
                  <a:pt x="96" y="177"/>
                  <a:pt x="96" y="176"/>
                </a:cubicBezTo>
                <a:cubicBezTo>
                  <a:pt x="97" y="175"/>
                  <a:pt x="97" y="174"/>
                  <a:pt x="98" y="175"/>
                </a:cubicBezTo>
                <a:cubicBezTo>
                  <a:pt x="98" y="174"/>
                  <a:pt x="97" y="174"/>
                  <a:pt x="98" y="174"/>
                </a:cubicBezTo>
                <a:cubicBezTo>
                  <a:pt x="97" y="173"/>
                  <a:pt x="96" y="175"/>
                  <a:pt x="95" y="176"/>
                </a:cubicBezTo>
                <a:cubicBezTo>
                  <a:pt x="95" y="176"/>
                  <a:pt x="95" y="177"/>
                  <a:pt x="94" y="177"/>
                </a:cubicBezTo>
                <a:cubicBezTo>
                  <a:pt x="95" y="178"/>
                  <a:pt x="95" y="177"/>
                  <a:pt x="96" y="177"/>
                </a:cubicBezTo>
                <a:cubicBezTo>
                  <a:pt x="95" y="178"/>
                  <a:pt x="95" y="178"/>
                  <a:pt x="94" y="178"/>
                </a:cubicBezTo>
                <a:cubicBezTo>
                  <a:pt x="94" y="179"/>
                  <a:pt x="95" y="179"/>
                  <a:pt x="95" y="179"/>
                </a:cubicBezTo>
                <a:cubicBezTo>
                  <a:pt x="94" y="179"/>
                  <a:pt x="92" y="179"/>
                  <a:pt x="92" y="180"/>
                </a:cubicBezTo>
                <a:cubicBezTo>
                  <a:pt x="92" y="180"/>
                  <a:pt x="92" y="180"/>
                  <a:pt x="93" y="180"/>
                </a:cubicBezTo>
                <a:cubicBezTo>
                  <a:pt x="93" y="180"/>
                  <a:pt x="93" y="181"/>
                  <a:pt x="93" y="181"/>
                </a:cubicBezTo>
                <a:cubicBezTo>
                  <a:pt x="92" y="181"/>
                  <a:pt x="92" y="180"/>
                  <a:pt x="92" y="181"/>
                </a:cubicBezTo>
                <a:cubicBezTo>
                  <a:pt x="91" y="181"/>
                  <a:pt x="92" y="181"/>
                  <a:pt x="92" y="181"/>
                </a:cubicBezTo>
                <a:cubicBezTo>
                  <a:pt x="92" y="182"/>
                  <a:pt x="91" y="181"/>
                  <a:pt x="91" y="182"/>
                </a:cubicBezTo>
                <a:cubicBezTo>
                  <a:pt x="90" y="182"/>
                  <a:pt x="90" y="183"/>
                  <a:pt x="89" y="183"/>
                </a:cubicBezTo>
                <a:cubicBezTo>
                  <a:pt x="89" y="183"/>
                  <a:pt x="90" y="182"/>
                  <a:pt x="90" y="183"/>
                </a:cubicBezTo>
                <a:cubicBezTo>
                  <a:pt x="89" y="183"/>
                  <a:pt x="89" y="183"/>
                  <a:pt x="88" y="183"/>
                </a:cubicBezTo>
                <a:cubicBezTo>
                  <a:pt x="87" y="184"/>
                  <a:pt x="88" y="184"/>
                  <a:pt x="88" y="184"/>
                </a:cubicBezTo>
                <a:cubicBezTo>
                  <a:pt x="87" y="184"/>
                  <a:pt x="87" y="186"/>
                  <a:pt x="86" y="186"/>
                </a:cubicBezTo>
                <a:cubicBezTo>
                  <a:pt x="86" y="186"/>
                  <a:pt x="86" y="186"/>
                  <a:pt x="86" y="186"/>
                </a:cubicBezTo>
                <a:cubicBezTo>
                  <a:pt x="86" y="186"/>
                  <a:pt x="86" y="186"/>
                  <a:pt x="85" y="186"/>
                </a:cubicBezTo>
                <a:cubicBezTo>
                  <a:pt x="85" y="186"/>
                  <a:pt x="86" y="186"/>
                  <a:pt x="86" y="186"/>
                </a:cubicBezTo>
                <a:cubicBezTo>
                  <a:pt x="84" y="188"/>
                  <a:pt x="83" y="190"/>
                  <a:pt x="81" y="192"/>
                </a:cubicBezTo>
                <a:cubicBezTo>
                  <a:pt x="81" y="192"/>
                  <a:pt x="81" y="192"/>
                  <a:pt x="81" y="192"/>
                </a:cubicBezTo>
                <a:cubicBezTo>
                  <a:pt x="81" y="193"/>
                  <a:pt x="82" y="192"/>
                  <a:pt x="81" y="193"/>
                </a:cubicBezTo>
                <a:cubicBezTo>
                  <a:pt x="81" y="193"/>
                  <a:pt x="81" y="193"/>
                  <a:pt x="81" y="193"/>
                </a:cubicBezTo>
                <a:cubicBezTo>
                  <a:pt x="80" y="193"/>
                  <a:pt x="80" y="194"/>
                  <a:pt x="80" y="193"/>
                </a:cubicBezTo>
                <a:cubicBezTo>
                  <a:pt x="79" y="193"/>
                  <a:pt x="81" y="192"/>
                  <a:pt x="80" y="192"/>
                </a:cubicBezTo>
                <a:cubicBezTo>
                  <a:pt x="80" y="191"/>
                  <a:pt x="80" y="192"/>
                  <a:pt x="80" y="192"/>
                </a:cubicBezTo>
                <a:cubicBezTo>
                  <a:pt x="79" y="191"/>
                  <a:pt x="80" y="191"/>
                  <a:pt x="81" y="190"/>
                </a:cubicBezTo>
                <a:cubicBezTo>
                  <a:pt x="81" y="191"/>
                  <a:pt x="80" y="191"/>
                  <a:pt x="81" y="191"/>
                </a:cubicBezTo>
                <a:cubicBezTo>
                  <a:pt x="81" y="191"/>
                  <a:pt x="82" y="191"/>
                  <a:pt x="82" y="190"/>
                </a:cubicBezTo>
                <a:cubicBezTo>
                  <a:pt x="82" y="190"/>
                  <a:pt x="81" y="191"/>
                  <a:pt x="81" y="190"/>
                </a:cubicBezTo>
                <a:cubicBezTo>
                  <a:pt x="81" y="189"/>
                  <a:pt x="82" y="190"/>
                  <a:pt x="82" y="190"/>
                </a:cubicBezTo>
                <a:cubicBezTo>
                  <a:pt x="83" y="189"/>
                  <a:pt x="82" y="189"/>
                  <a:pt x="81" y="189"/>
                </a:cubicBezTo>
                <a:cubicBezTo>
                  <a:pt x="81" y="189"/>
                  <a:pt x="81" y="190"/>
                  <a:pt x="81" y="190"/>
                </a:cubicBezTo>
                <a:cubicBezTo>
                  <a:pt x="80" y="190"/>
                  <a:pt x="82" y="188"/>
                  <a:pt x="82" y="188"/>
                </a:cubicBezTo>
                <a:cubicBezTo>
                  <a:pt x="83" y="188"/>
                  <a:pt x="82" y="189"/>
                  <a:pt x="82" y="189"/>
                </a:cubicBezTo>
                <a:cubicBezTo>
                  <a:pt x="83" y="189"/>
                  <a:pt x="83" y="188"/>
                  <a:pt x="83" y="189"/>
                </a:cubicBezTo>
                <a:cubicBezTo>
                  <a:pt x="83" y="188"/>
                  <a:pt x="83" y="188"/>
                  <a:pt x="83" y="187"/>
                </a:cubicBezTo>
                <a:cubicBezTo>
                  <a:pt x="86" y="183"/>
                  <a:pt x="86" y="183"/>
                  <a:pt x="86" y="183"/>
                </a:cubicBezTo>
                <a:cubicBezTo>
                  <a:pt x="86" y="184"/>
                  <a:pt x="86" y="183"/>
                  <a:pt x="87" y="184"/>
                </a:cubicBezTo>
                <a:cubicBezTo>
                  <a:pt x="87" y="183"/>
                  <a:pt x="87" y="183"/>
                  <a:pt x="86" y="183"/>
                </a:cubicBezTo>
                <a:cubicBezTo>
                  <a:pt x="87" y="183"/>
                  <a:pt x="86" y="182"/>
                  <a:pt x="87" y="182"/>
                </a:cubicBezTo>
                <a:cubicBezTo>
                  <a:pt x="87" y="182"/>
                  <a:pt x="87" y="182"/>
                  <a:pt x="87" y="183"/>
                </a:cubicBezTo>
                <a:cubicBezTo>
                  <a:pt x="88" y="182"/>
                  <a:pt x="87" y="182"/>
                  <a:pt x="87" y="182"/>
                </a:cubicBezTo>
                <a:cubicBezTo>
                  <a:pt x="89" y="179"/>
                  <a:pt x="92" y="175"/>
                  <a:pt x="95" y="172"/>
                </a:cubicBezTo>
                <a:cubicBezTo>
                  <a:pt x="95" y="172"/>
                  <a:pt x="95" y="172"/>
                  <a:pt x="95" y="172"/>
                </a:cubicBezTo>
                <a:cubicBezTo>
                  <a:pt x="95" y="172"/>
                  <a:pt x="95" y="171"/>
                  <a:pt x="95" y="171"/>
                </a:cubicBezTo>
                <a:cubicBezTo>
                  <a:pt x="95" y="170"/>
                  <a:pt x="95" y="171"/>
                  <a:pt x="95" y="171"/>
                </a:cubicBezTo>
                <a:cubicBezTo>
                  <a:pt x="95" y="171"/>
                  <a:pt x="95" y="171"/>
                  <a:pt x="95" y="170"/>
                </a:cubicBezTo>
                <a:cubicBezTo>
                  <a:pt x="94" y="170"/>
                  <a:pt x="94" y="170"/>
                  <a:pt x="94" y="171"/>
                </a:cubicBezTo>
                <a:cubicBezTo>
                  <a:pt x="93" y="170"/>
                  <a:pt x="94" y="169"/>
                  <a:pt x="95" y="169"/>
                </a:cubicBezTo>
                <a:cubicBezTo>
                  <a:pt x="95" y="169"/>
                  <a:pt x="94" y="169"/>
                  <a:pt x="95" y="170"/>
                </a:cubicBezTo>
                <a:cubicBezTo>
                  <a:pt x="95" y="170"/>
                  <a:pt x="95" y="169"/>
                  <a:pt x="95" y="169"/>
                </a:cubicBezTo>
                <a:cubicBezTo>
                  <a:pt x="96" y="170"/>
                  <a:pt x="95" y="170"/>
                  <a:pt x="95" y="170"/>
                </a:cubicBezTo>
                <a:cubicBezTo>
                  <a:pt x="96" y="170"/>
                  <a:pt x="96" y="170"/>
                  <a:pt x="96" y="170"/>
                </a:cubicBezTo>
                <a:cubicBezTo>
                  <a:pt x="96" y="168"/>
                  <a:pt x="103" y="164"/>
                  <a:pt x="102" y="163"/>
                </a:cubicBezTo>
                <a:cubicBezTo>
                  <a:pt x="105" y="161"/>
                  <a:pt x="102" y="163"/>
                  <a:pt x="105" y="161"/>
                </a:cubicBezTo>
                <a:cubicBezTo>
                  <a:pt x="107" y="157"/>
                  <a:pt x="113" y="152"/>
                  <a:pt x="118" y="147"/>
                </a:cubicBezTo>
                <a:cubicBezTo>
                  <a:pt x="116" y="151"/>
                  <a:pt x="121" y="145"/>
                  <a:pt x="123" y="143"/>
                </a:cubicBezTo>
                <a:cubicBezTo>
                  <a:pt x="123" y="143"/>
                  <a:pt x="123" y="143"/>
                  <a:pt x="123" y="143"/>
                </a:cubicBezTo>
                <a:cubicBezTo>
                  <a:pt x="124" y="142"/>
                  <a:pt x="124" y="143"/>
                  <a:pt x="126" y="141"/>
                </a:cubicBezTo>
                <a:cubicBezTo>
                  <a:pt x="124" y="141"/>
                  <a:pt x="130" y="137"/>
                  <a:pt x="128" y="138"/>
                </a:cubicBezTo>
                <a:cubicBezTo>
                  <a:pt x="129" y="136"/>
                  <a:pt x="131" y="136"/>
                  <a:pt x="131" y="136"/>
                </a:cubicBezTo>
                <a:cubicBezTo>
                  <a:pt x="132" y="135"/>
                  <a:pt x="131" y="135"/>
                  <a:pt x="131" y="135"/>
                </a:cubicBezTo>
                <a:cubicBezTo>
                  <a:pt x="133" y="134"/>
                  <a:pt x="133" y="133"/>
                  <a:pt x="136" y="131"/>
                </a:cubicBezTo>
                <a:cubicBezTo>
                  <a:pt x="135" y="132"/>
                  <a:pt x="136" y="132"/>
                  <a:pt x="137" y="131"/>
                </a:cubicBezTo>
                <a:cubicBezTo>
                  <a:pt x="141" y="128"/>
                  <a:pt x="136" y="130"/>
                  <a:pt x="139" y="128"/>
                </a:cubicBezTo>
                <a:cubicBezTo>
                  <a:pt x="138" y="128"/>
                  <a:pt x="136" y="130"/>
                  <a:pt x="135" y="130"/>
                </a:cubicBezTo>
                <a:cubicBezTo>
                  <a:pt x="134" y="131"/>
                  <a:pt x="134" y="132"/>
                  <a:pt x="134" y="132"/>
                </a:cubicBezTo>
                <a:cubicBezTo>
                  <a:pt x="130" y="134"/>
                  <a:pt x="128" y="137"/>
                  <a:pt x="123" y="141"/>
                </a:cubicBezTo>
                <a:cubicBezTo>
                  <a:pt x="122" y="141"/>
                  <a:pt x="121" y="143"/>
                  <a:pt x="122" y="141"/>
                </a:cubicBezTo>
                <a:cubicBezTo>
                  <a:pt x="121" y="142"/>
                  <a:pt x="120" y="143"/>
                  <a:pt x="117" y="145"/>
                </a:cubicBezTo>
                <a:cubicBezTo>
                  <a:pt x="121" y="141"/>
                  <a:pt x="127" y="135"/>
                  <a:pt x="130" y="134"/>
                </a:cubicBezTo>
                <a:cubicBezTo>
                  <a:pt x="131" y="133"/>
                  <a:pt x="130" y="132"/>
                  <a:pt x="131" y="132"/>
                </a:cubicBezTo>
                <a:cubicBezTo>
                  <a:pt x="129" y="133"/>
                  <a:pt x="130" y="133"/>
                  <a:pt x="128" y="135"/>
                </a:cubicBezTo>
                <a:cubicBezTo>
                  <a:pt x="131" y="131"/>
                  <a:pt x="126" y="134"/>
                  <a:pt x="127" y="132"/>
                </a:cubicBezTo>
                <a:cubicBezTo>
                  <a:pt x="125" y="133"/>
                  <a:pt x="125" y="133"/>
                  <a:pt x="125" y="133"/>
                </a:cubicBezTo>
                <a:cubicBezTo>
                  <a:pt x="124" y="134"/>
                  <a:pt x="127" y="133"/>
                  <a:pt x="125" y="135"/>
                </a:cubicBezTo>
                <a:cubicBezTo>
                  <a:pt x="126" y="134"/>
                  <a:pt x="126" y="134"/>
                  <a:pt x="126" y="134"/>
                </a:cubicBezTo>
                <a:cubicBezTo>
                  <a:pt x="113" y="146"/>
                  <a:pt x="113" y="146"/>
                  <a:pt x="113" y="146"/>
                </a:cubicBezTo>
                <a:cubicBezTo>
                  <a:pt x="112" y="146"/>
                  <a:pt x="112" y="146"/>
                  <a:pt x="113" y="145"/>
                </a:cubicBezTo>
                <a:cubicBezTo>
                  <a:pt x="111" y="147"/>
                  <a:pt x="111" y="147"/>
                  <a:pt x="111" y="147"/>
                </a:cubicBezTo>
                <a:cubicBezTo>
                  <a:pt x="111" y="148"/>
                  <a:pt x="112" y="146"/>
                  <a:pt x="113" y="146"/>
                </a:cubicBezTo>
                <a:cubicBezTo>
                  <a:pt x="113" y="147"/>
                  <a:pt x="111" y="147"/>
                  <a:pt x="110" y="148"/>
                </a:cubicBezTo>
                <a:cubicBezTo>
                  <a:pt x="106" y="153"/>
                  <a:pt x="106" y="153"/>
                  <a:pt x="106" y="153"/>
                </a:cubicBezTo>
                <a:cubicBezTo>
                  <a:pt x="106" y="150"/>
                  <a:pt x="103" y="155"/>
                  <a:pt x="100" y="157"/>
                </a:cubicBezTo>
                <a:cubicBezTo>
                  <a:pt x="101" y="156"/>
                  <a:pt x="104" y="154"/>
                  <a:pt x="104" y="152"/>
                </a:cubicBezTo>
                <a:cubicBezTo>
                  <a:pt x="108" y="149"/>
                  <a:pt x="109" y="148"/>
                  <a:pt x="111" y="145"/>
                </a:cubicBezTo>
                <a:cubicBezTo>
                  <a:pt x="110" y="145"/>
                  <a:pt x="109" y="147"/>
                  <a:pt x="108" y="148"/>
                </a:cubicBezTo>
                <a:cubicBezTo>
                  <a:pt x="108" y="145"/>
                  <a:pt x="106" y="148"/>
                  <a:pt x="103" y="152"/>
                </a:cubicBezTo>
                <a:cubicBezTo>
                  <a:pt x="105" y="150"/>
                  <a:pt x="103" y="150"/>
                  <a:pt x="101" y="151"/>
                </a:cubicBezTo>
                <a:cubicBezTo>
                  <a:pt x="103" y="149"/>
                  <a:pt x="103" y="149"/>
                  <a:pt x="104" y="149"/>
                </a:cubicBezTo>
                <a:cubicBezTo>
                  <a:pt x="105" y="148"/>
                  <a:pt x="105" y="147"/>
                  <a:pt x="107" y="145"/>
                </a:cubicBezTo>
                <a:cubicBezTo>
                  <a:pt x="108" y="144"/>
                  <a:pt x="108" y="146"/>
                  <a:pt x="109" y="144"/>
                </a:cubicBezTo>
                <a:cubicBezTo>
                  <a:pt x="111" y="142"/>
                  <a:pt x="109" y="141"/>
                  <a:pt x="113" y="139"/>
                </a:cubicBezTo>
                <a:cubicBezTo>
                  <a:pt x="113" y="139"/>
                  <a:pt x="111" y="141"/>
                  <a:pt x="111" y="141"/>
                </a:cubicBezTo>
                <a:cubicBezTo>
                  <a:pt x="114" y="139"/>
                  <a:pt x="114" y="138"/>
                  <a:pt x="113" y="138"/>
                </a:cubicBezTo>
                <a:cubicBezTo>
                  <a:pt x="115" y="136"/>
                  <a:pt x="115" y="137"/>
                  <a:pt x="115" y="137"/>
                </a:cubicBezTo>
                <a:cubicBezTo>
                  <a:pt x="115" y="136"/>
                  <a:pt x="118" y="134"/>
                  <a:pt x="118" y="133"/>
                </a:cubicBezTo>
                <a:cubicBezTo>
                  <a:pt x="118" y="133"/>
                  <a:pt x="116" y="134"/>
                  <a:pt x="115" y="135"/>
                </a:cubicBezTo>
                <a:cubicBezTo>
                  <a:pt x="116" y="134"/>
                  <a:pt x="116" y="134"/>
                  <a:pt x="117" y="132"/>
                </a:cubicBezTo>
                <a:cubicBezTo>
                  <a:pt x="115" y="134"/>
                  <a:pt x="115" y="134"/>
                  <a:pt x="116" y="132"/>
                </a:cubicBezTo>
                <a:cubicBezTo>
                  <a:pt x="115" y="132"/>
                  <a:pt x="115" y="132"/>
                  <a:pt x="115" y="132"/>
                </a:cubicBezTo>
                <a:cubicBezTo>
                  <a:pt x="114" y="133"/>
                  <a:pt x="113" y="134"/>
                  <a:pt x="112" y="135"/>
                </a:cubicBezTo>
                <a:cubicBezTo>
                  <a:pt x="111" y="136"/>
                  <a:pt x="112" y="134"/>
                  <a:pt x="109" y="137"/>
                </a:cubicBezTo>
                <a:cubicBezTo>
                  <a:pt x="111" y="135"/>
                  <a:pt x="109" y="136"/>
                  <a:pt x="110" y="134"/>
                </a:cubicBezTo>
                <a:cubicBezTo>
                  <a:pt x="112" y="133"/>
                  <a:pt x="110" y="133"/>
                  <a:pt x="111" y="133"/>
                </a:cubicBezTo>
                <a:cubicBezTo>
                  <a:pt x="112" y="131"/>
                  <a:pt x="115" y="128"/>
                  <a:pt x="116" y="127"/>
                </a:cubicBezTo>
                <a:cubicBezTo>
                  <a:pt x="118" y="126"/>
                  <a:pt x="119" y="125"/>
                  <a:pt x="120" y="126"/>
                </a:cubicBezTo>
                <a:cubicBezTo>
                  <a:pt x="121" y="125"/>
                  <a:pt x="121" y="124"/>
                  <a:pt x="121" y="124"/>
                </a:cubicBezTo>
                <a:cubicBezTo>
                  <a:pt x="121" y="124"/>
                  <a:pt x="119" y="125"/>
                  <a:pt x="119" y="124"/>
                </a:cubicBezTo>
                <a:cubicBezTo>
                  <a:pt x="122" y="121"/>
                  <a:pt x="125" y="119"/>
                  <a:pt x="126" y="117"/>
                </a:cubicBezTo>
                <a:cubicBezTo>
                  <a:pt x="127" y="116"/>
                  <a:pt x="127" y="116"/>
                  <a:pt x="128" y="116"/>
                </a:cubicBezTo>
                <a:cubicBezTo>
                  <a:pt x="142" y="104"/>
                  <a:pt x="148" y="99"/>
                  <a:pt x="162" y="88"/>
                </a:cubicBezTo>
                <a:cubicBezTo>
                  <a:pt x="163" y="89"/>
                  <a:pt x="163" y="89"/>
                  <a:pt x="164" y="88"/>
                </a:cubicBezTo>
                <a:cubicBezTo>
                  <a:pt x="166" y="86"/>
                  <a:pt x="163" y="88"/>
                  <a:pt x="163" y="88"/>
                </a:cubicBezTo>
                <a:cubicBezTo>
                  <a:pt x="175" y="79"/>
                  <a:pt x="184" y="73"/>
                  <a:pt x="197" y="65"/>
                </a:cubicBezTo>
                <a:cubicBezTo>
                  <a:pt x="197" y="65"/>
                  <a:pt x="196" y="65"/>
                  <a:pt x="195" y="66"/>
                </a:cubicBezTo>
                <a:cubicBezTo>
                  <a:pt x="196" y="65"/>
                  <a:pt x="197" y="65"/>
                  <a:pt x="199" y="63"/>
                </a:cubicBezTo>
                <a:cubicBezTo>
                  <a:pt x="199" y="64"/>
                  <a:pt x="199" y="64"/>
                  <a:pt x="201" y="63"/>
                </a:cubicBezTo>
                <a:cubicBezTo>
                  <a:pt x="202" y="63"/>
                  <a:pt x="201" y="62"/>
                  <a:pt x="201" y="62"/>
                </a:cubicBezTo>
                <a:cubicBezTo>
                  <a:pt x="203" y="61"/>
                  <a:pt x="203" y="61"/>
                  <a:pt x="203" y="62"/>
                </a:cubicBezTo>
                <a:cubicBezTo>
                  <a:pt x="207" y="60"/>
                  <a:pt x="211" y="58"/>
                  <a:pt x="214" y="56"/>
                </a:cubicBezTo>
                <a:cubicBezTo>
                  <a:pt x="213" y="56"/>
                  <a:pt x="212" y="57"/>
                  <a:pt x="210" y="57"/>
                </a:cubicBezTo>
                <a:cubicBezTo>
                  <a:pt x="214" y="54"/>
                  <a:pt x="214" y="57"/>
                  <a:pt x="222" y="53"/>
                </a:cubicBezTo>
                <a:cubicBezTo>
                  <a:pt x="222" y="52"/>
                  <a:pt x="218" y="54"/>
                  <a:pt x="217" y="54"/>
                </a:cubicBezTo>
                <a:cubicBezTo>
                  <a:pt x="219" y="52"/>
                  <a:pt x="216" y="54"/>
                  <a:pt x="216" y="53"/>
                </a:cubicBezTo>
                <a:cubicBezTo>
                  <a:pt x="215" y="53"/>
                  <a:pt x="214" y="54"/>
                  <a:pt x="214" y="54"/>
                </a:cubicBezTo>
                <a:cubicBezTo>
                  <a:pt x="212" y="54"/>
                  <a:pt x="215" y="53"/>
                  <a:pt x="210" y="56"/>
                </a:cubicBezTo>
                <a:cubicBezTo>
                  <a:pt x="211" y="54"/>
                  <a:pt x="217" y="52"/>
                  <a:pt x="219" y="50"/>
                </a:cubicBezTo>
                <a:cubicBezTo>
                  <a:pt x="220" y="50"/>
                  <a:pt x="219" y="51"/>
                  <a:pt x="221" y="50"/>
                </a:cubicBezTo>
                <a:cubicBezTo>
                  <a:pt x="227" y="46"/>
                  <a:pt x="237" y="41"/>
                  <a:pt x="245" y="39"/>
                </a:cubicBezTo>
                <a:cubicBezTo>
                  <a:pt x="246" y="40"/>
                  <a:pt x="242" y="40"/>
                  <a:pt x="241" y="41"/>
                </a:cubicBezTo>
                <a:cubicBezTo>
                  <a:pt x="242" y="41"/>
                  <a:pt x="244" y="40"/>
                  <a:pt x="245" y="40"/>
                </a:cubicBezTo>
                <a:cubicBezTo>
                  <a:pt x="247" y="39"/>
                  <a:pt x="249" y="39"/>
                  <a:pt x="254" y="37"/>
                </a:cubicBezTo>
                <a:cubicBezTo>
                  <a:pt x="252" y="37"/>
                  <a:pt x="247" y="38"/>
                  <a:pt x="253" y="36"/>
                </a:cubicBezTo>
                <a:cubicBezTo>
                  <a:pt x="252" y="36"/>
                  <a:pt x="250" y="37"/>
                  <a:pt x="251" y="36"/>
                </a:cubicBezTo>
                <a:cubicBezTo>
                  <a:pt x="252" y="36"/>
                  <a:pt x="254" y="35"/>
                  <a:pt x="255" y="35"/>
                </a:cubicBezTo>
                <a:cubicBezTo>
                  <a:pt x="257" y="35"/>
                  <a:pt x="255" y="34"/>
                  <a:pt x="258" y="33"/>
                </a:cubicBezTo>
                <a:cubicBezTo>
                  <a:pt x="259" y="34"/>
                  <a:pt x="259" y="34"/>
                  <a:pt x="259" y="34"/>
                </a:cubicBezTo>
                <a:cubicBezTo>
                  <a:pt x="263" y="32"/>
                  <a:pt x="265" y="32"/>
                  <a:pt x="267" y="31"/>
                </a:cubicBezTo>
                <a:cubicBezTo>
                  <a:pt x="273" y="28"/>
                  <a:pt x="273" y="30"/>
                  <a:pt x="279" y="27"/>
                </a:cubicBezTo>
                <a:cubicBezTo>
                  <a:pt x="280" y="27"/>
                  <a:pt x="279" y="27"/>
                  <a:pt x="279" y="28"/>
                </a:cubicBezTo>
                <a:cubicBezTo>
                  <a:pt x="282" y="27"/>
                  <a:pt x="285" y="26"/>
                  <a:pt x="285" y="25"/>
                </a:cubicBezTo>
                <a:cubicBezTo>
                  <a:pt x="288" y="26"/>
                  <a:pt x="294" y="23"/>
                  <a:pt x="301" y="22"/>
                </a:cubicBezTo>
                <a:cubicBezTo>
                  <a:pt x="301" y="21"/>
                  <a:pt x="301" y="21"/>
                  <a:pt x="301" y="21"/>
                </a:cubicBezTo>
                <a:cubicBezTo>
                  <a:pt x="301" y="21"/>
                  <a:pt x="297" y="22"/>
                  <a:pt x="296" y="22"/>
                </a:cubicBezTo>
                <a:cubicBezTo>
                  <a:pt x="298" y="21"/>
                  <a:pt x="297" y="22"/>
                  <a:pt x="298" y="21"/>
                </a:cubicBezTo>
                <a:cubicBezTo>
                  <a:pt x="301" y="20"/>
                  <a:pt x="301" y="20"/>
                  <a:pt x="301" y="20"/>
                </a:cubicBezTo>
                <a:cubicBezTo>
                  <a:pt x="301" y="20"/>
                  <a:pt x="297" y="21"/>
                  <a:pt x="297" y="21"/>
                </a:cubicBezTo>
                <a:cubicBezTo>
                  <a:pt x="300" y="19"/>
                  <a:pt x="301" y="19"/>
                  <a:pt x="305" y="18"/>
                </a:cubicBezTo>
                <a:cubicBezTo>
                  <a:pt x="305" y="19"/>
                  <a:pt x="307" y="18"/>
                  <a:pt x="306" y="19"/>
                </a:cubicBezTo>
                <a:cubicBezTo>
                  <a:pt x="308" y="18"/>
                  <a:pt x="309" y="17"/>
                  <a:pt x="309" y="18"/>
                </a:cubicBezTo>
                <a:cubicBezTo>
                  <a:pt x="316" y="16"/>
                  <a:pt x="316" y="16"/>
                  <a:pt x="322" y="15"/>
                </a:cubicBezTo>
                <a:cubicBezTo>
                  <a:pt x="325" y="15"/>
                  <a:pt x="325" y="14"/>
                  <a:pt x="327" y="13"/>
                </a:cubicBezTo>
                <a:cubicBezTo>
                  <a:pt x="329" y="12"/>
                  <a:pt x="329" y="13"/>
                  <a:pt x="330" y="13"/>
                </a:cubicBezTo>
                <a:cubicBezTo>
                  <a:pt x="332" y="13"/>
                  <a:pt x="332" y="12"/>
                  <a:pt x="334" y="12"/>
                </a:cubicBezTo>
                <a:cubicBezTo>
                  <a:pt x="336" y="12"/>
                  <a:pt x="338" y="11"/>
                  <a:pt x="338" y="12"/>
                </a:cubicBezTo>
                <a:cubicBezTo>
                  <a:pt x="337" y="12"/>
                  <a:pt x="338" y="12"/>
                  <a:pt x="337" y="12"/>
                </a:cubicBezTo>
                <a:cubicBezTo>
                  <a:pt x="337" y="12"/>
                  <a:pt x="336" y="12"/>
                  <a:pt x="336" y="12"/>
                </a:cubicBezTo>
                <a:cubicBezTo>
                  <a:pt x="336" y="13"/>
                  <a:pt x="340" y="11"/>
                  <a:pt x="341" y="12"/>
                </a:cubicBezTo>
                <a:cubicBezTo>
                  <a:pt x="343" y="12"/>
                  <a:pt x="337" y="12"/>
                  <a:pt x="340" y="11"/>
                </a:cubicBezTo>
                <a:cubicBezTo>
                  <a:pt x="342" y="11"/>
                  <a:pt x="342" y="11"/>
                  <a:pt x="342" y="11"/>
                </a:cubicBezTo>
                <a:cubicBezTo>
                  <a:pt x="344" y="11"/>
                  <a:pt x="344" y="11"/>
                  <a:pt x="345" y="11"/>
                </a:cubicBezTo>
                <a:cubicBezTo>
                  <a:pt x="346" y="10"/>
                  <a:pt x="340" y="11"/>
                  <a:pt x="342" y="10"/>
                </a:cubicBezTo>
                <a:cubicBezTo>
                  <a:pt x="347" y="10"/>
                  <a:pt x="347" y="10"/>
                  <a:pt x="347" y="10"/>
                </a:cubicBezTo>
                <a:cubicBezTo>
                  <a:pt x="347" y="9"/>
                  <a:pt x="347" y="9"/>
                  <a:pt x="345" y="9"/>
                </a:cubicBezTo>
                <a:cubicBezTo>
                  <a:pt x="349" y="8"/>
                  <a:pt x="350" y="10"/>
                  <a:pt x="354" y="10"/>
                </a:cubicBezTo>
                <a:cubicBezTo>
                  <a:pt x="356" y="10"/>
                  <a:pt x="358" y="9"/>
                  <a:pt x="360" y="9"/>
                </a:cubicBezTo>
                <a:cubicBezTo>
                  <a:pt x="361" y="9"/>
                  <a:pt x="359" y="9"/>
                  <a:pt x="361" y="9"/>
                </a:cubicBezTo>
                <a:cubicBezTo>
                  <a:pt x="360" y="9"/>
                  <a:pt x="359" y="9"/>
                  <a:pt x="358" y="9"/>
                </a:cubicBezTo>
                <a:cubicBezTo>
                  <a:pt x="355" y="8"/>
                  <a:pt x="363" y="8"/>
                  <a:pt x="360" y="8"/>
                </a:cubicBezTo>
                <a:cubicBezTo>
                  <a:pt x="361" y="7"/>
                  <a:pt x="362" y="9"/>
                  <a:pt x="364" y="8"/>
                </a:cubicBezTo>
                <a:cubicBezTo>
                  <a:pt x="367" y="8"/>
                  <a:pt x="362" y="8"/>
                  <a:pt x="363" y="7"/>
                </a:cubicBezTo>
                <a:cubicBezTo>
                  <a:pt x="364" y="7"/>
                  <a:pt x="365" y="7"/>
                  <a:pt x="365" y="7"/>
                </a:cubicBezTo>
                <a:cubicBezTo>
                  <a:pt x="366" y="7"/>
                  <a:pt x="367" y="8"/>
                  <a:pt x="367" y="8"/>
                </a:cubicBezTo>
                <a:cubicBezTo>
                  <a:pt x="367" y="9"/>
                  <a:pt x="370" y="8"/>
                  <a:pt x="371" y="9"/>
                </a:cubicBezTo>
                <a:cubicBezTo>
                  <a:pt x="374" y="8"/>
                  <a:pt x="371" y="8"/>
                  <a:pt x="372" y="8"/>
                </a:cubicBezTo>
                <a:cubicBezTo>
                  <a:pt x="372" y="7"/>
                  <a:pt x="371" y="8"/>
                  <a:pt x="371" y="8"/>
                </a:cubicBezTo>
                <a:cubicBezTo>
                  <a:pt x="371" y="7"/>
                  <a:pt x="379" y="9"/>
                  <a:pt x="381" y="7"/>
                </a:cubicBezTo>
                <a:cubicBezTo>
                  <a:pt x="384" y="7"/>
                  <a:pt x="386" y="8"/>
                  <a:pt x="390" y="7"/>
                </a:cubicBezTo>
                <a:cubicBezTo>
                  <a:pt x="390" y="7"/>
                  <a:pt x="389" y="7"/>
                  <a:pt x="390" y="7"/>
                </a:cubicBezTo>
                <a:cubicBezTo>
                  <a:pt x="387" y="6"/>
                  <a:pt x="389" y="6"/>
                  <a:pt x="386" y="5"/>
                </a:cubicBezTo>
                <a:cubicBezTo>
                  <a:pt x="388" y="6"/>
                  <a:pt x="389" y="7"/>
                  <a:pt x="391" y="6"/>
                </a:cubicBezTo>
                <a:cubicBezTo>
                  <a:pt x="392" y="6"/>
                  <a:pt x="392" y="7"/>
                  <a:pt x="394" y="7"/>
                </a:cubicBezTo>
                <a:cubicBezTo>
                  <a:pt x="395" y="7"/>
                  <a:pt x="395" y="6"/>
                  <a:pt x="395" y="6"/>
                </a:cubicBezTo>
                <a:cubicBezTo>
                  <a:pt x="396" y="6"/>
                  <a:pt x="399" y="6"/>
                  <a:pt x="397" y="6"/>
                </a:cubicBezTo>
                <a:cubicBezTo>
                  <a:pt x="401" y="5"/>
                  <a:pt x="402" y="7"/>
                  <a:pt x="401" y="7"/>
                </a:cubicBezTo>
                <a:cubicBezTo>
                  <a:pt x="408" y="7"/>
                  <a:pt x="400" y="5"/>
                  <a:pt x="400" y="4"/>
                </a:cubicBezTo>
                <a:cubicBezTo>
                  <a:pt x="402" y="5"/>
                  <a:pt x="404" y="4"/>
                  <a:pt x="401" y="4"/>
                </a:cubicBezTo>
                <a:cubicBezTo>
                  <a:pt x="406" y="3"/>
                  <a:pt x="402" y="5"/>
                  <a:pt x="407" y="5"/>
                </a:cubicBezTo>
                <a:cubicBezTo>
                  <a:pt x="411" y="4"/>
                  <a:pt x="406" y="3"/>
                  <a:pt x="410" y="3"/>
                </a:cubicBezTo>
                <a:cubicBezTo>
                  <a:pt x="408" y="2"/>
                  <a:pt x="400" y="3"/>
                  <a:pt x="399" y="2"/>
                </a:cubicBezTo>
                <a:cubicBezTo>
                  <a:pt x="400" y="1"/>
                  <a:pt x="404" y="2"/>
                  <a:pt x="404" y="2"/>
                </a:cubicBezTo>
                <a:cubicBezTo>
                  <a:pt x="407" y="2"/>
                  <a:pt x="407" y="1"/>
                  <a:pt x="412" y="2"/>
                </a:cubicBezTo>
                <a:cubicBezTo>
                  <a:pt x="411" y="2"/>
                  <a:pt x="413" y="2"/>
                  <a:pt x="412" y="3"/>
                </a:cubicBezTo>
                <a:cubicBezTo>
                  <a:pt x="415" y="3"/>
                  <a:pt x="415" y="1"/>
                  <a:pt x="419" y="1"/>
                </a:cubicBezTo>
                <a:cubicBezTo>
                  <a:pt x="417" y="2"/>
                  <a:pt x="416" y="2"/>
                  <a:pt x="421" y="2"/>
                </a:cubicBezTo>
                <a:cubicBezTo>
                  <a:pt x="420" y="3"/>
                  <a:pt x="417" y="3"/>
                  <a:pt x="417" y="2"/>
                </a:cubicBezTo>
                <a:cubicBezTo>
                  <a:pt x="416" y="2"/>
                  <a:pt x="416" y="3"/>
                  <a:pt x="415" y="3"/>
                </a:cubicBezTo>
                <a:cubicBezTo>
                  <a:pt x="414" y="3"/>
                  <a:pt x="417" y="3"/>
                  <a:pt x="417" y="4"/>
                </a:cubicBezTo>
                <a:cubicBezTo>
                  <a:pt x="419" y="4"/>
                  <a:pt x="418" y="3"/>
                  <a:pt x="416" y="3"/>
                </a:cubicBezTo>
                <a:cubicBezTo>
                  <a:pt x="417" y="3"/>
                  <a:pt x="421" y="3"/>
                  <a:pt x="421" y="4"/>
                </a:cubicBezTo>
                <a:cubicBezTo>
                  <a:pt x="418" y="4"/>
                  <a:pt x="427" y="5"/>
                  <a:pt x="424" y="5"/>
                </a:cubicBezTo>
                <a:cubicBezTo>
                  <a:pt x="427" y="5"/>
                  <a:pt x="427" y="6"/>
                  <a:pt x="430" y="6"/>
                </a:cubicBezTo>
                <a:cubicBezTo>
                  <a:pt x="426" y="5"/>
                  <a:pt x="427" y="5"/>
                  <a:pt x="425" y="4"/>
                </a:cubicBezTo>
                <a:cubicBezTo>
                  <a:pt x="426" y="4"/>
                  <a:pt x="428" y="4"/>
                  <a:pt x="430" y="4"/>
                </a:cubicBezTo>
                <a:cubicBezTo>
                  <a:pt x="427" y="4"/>
                  <a:pt x="430" y="4"/>
                  <a:pt x="428" y="4"/>
                </a:cubicBezTo>
                <a:cubicBezTo>
                  <a:pt x="429" y="5"/>
                  <a:pt x="432" y="5"/>
                  <a:pt x="433" y="5"/>
                </a:cubicBezTo>
                <a:cubicBezTo>
                  <a:pt x="434" y="5"/>
                  <a:pt x="431" y="5"/>
                  <a:pt x="431" y="4"/>
                </a:cubicBezTo>
                <a:cubicBezTo>
                  <a:pt x="432" y="4"/>
                  <a:pt x="438" y="5"/>
                  <a:pt x="438" y="5"/>
                </a:cubicBezTo>
                <a:cubicBezTo>
                  <a:pt x="442" y="6"/>
                  <a:pt x="445" y="6"/>
                  <a:pt x="453" y="7"/>
                </a:cubicBezTo>
                <a:cubicBezTo>
                  <a:pt x="453" y="7"/>
                  <a:pt x="452" y="7"/>
                  <a:pt x="451" y="7"/>
                </a:cubicBezTo>
                <a:cubicBezTo>
                  <a:pt x="451" y="7"/>
                  <a:pt x="453" y="7"/>
                  <a:pt x="453" y="7"/>
                </a:cubicBezTo>
                <a:cubicBezTo>
                  <a:pt x="452" y="8"/>
                  <a:pt x="450" y="7"/>
                  <a:pt x="447" y="6"/>
                </a:cubicBezTo>
                <a:cubicBezTo>
                  <a:pt x="447" y="7"/>
                  <a:pt x="447" y="7"/>
                  <a:pt x="447" y="7"/>
                </a:cubicBezTo>
                <a:cubicBezTo>
                  <a:pt x="448" y="7"/>
                  <a:pt x="453" y="8"/>
                  <a:pt x="453" y="9"/>
                </a:cubicBezTo>
                <a:cubicBezTo>
                  <a:pt x="454" y="8"/>
                  <a:pt x="456" y="7"/>
                  <a:pt x="453" y="6"/>
                </a:cubicBezTo>
                <a:cubicBezTo>
                  <a:pt x="454" y="6"/>
                  <a:pt x="457" y="7"/>
                  <a:pt x="455" y="6"/>
                </a:cubicBezTo>
                <a:cubicBezTo>
                  <a:pt x="456" y="6"/>
                  <a:pt x="458" y="7"/>
                  <a:pt x="460" y="7"/>
                </a:cubicBezTo>
                <a:cubicBezTo>
                  <a:pt x="460" y="7"/>
                  <a:pt x="459" y="7"/>
                  <a:pt x="458" y="6"/>
                </a:cubicBezTo>
                <a:cubicBezTo>
                  <a:pt x="460" y="6"/>
                  <a:pt x="465" y="7"/>
                  <a:pt x="465" y="6"/>
                </a:cubicBezTo>
                <a:cubicBezTo>
                  <a:pt x="466" y="7"/>
                  <a:pt x="466" y="7"/>
                  <a:pt x="465" y="7"/>
                </a:cubicBezTo>
                <a:cubicBezTo>
                  <a:pt x="466" y="7"/>
                  <a:pt x="469" y="8"/>
                  <a:pt x="468" y="8"/>
                </a:cubicBezTo>
                <a:cubicBezTo>
                  <a:pt x="466" y="8"/>
                  <a:pt x="466" y="8"/>
                  <a:pt x="463" y="7"/>
                </a:cubicBezTo>
                <a:cubicBezTo>
                  <a:pt x="463" y="8"/>
                  <a:pt x="464" y="8"/>
                  <a:pt x="464" y="8"/>
                </a:cubicBezTo>
                <a:cubicBezTo>
                  <a:pt x="468" y="9"/>
                  <a:pt x="467" y="8"/>
                  <a:pt x="470" y="9"/>
                </a:cubicBezTo>
                <a:cubicBezTo>
                  <a:pt x="470" y="8"/>
                  <a:pt x="473" y="8"/>
                  <a:pt x="477" y="9"/>
                </a:cubicBezTo>
                <a:cubicBezTo>
                  <a:pt x="476" y="10"/>
                  <a:pt x="474" y="9"/>
                  <a:pt x="471" y="9"/>
                </a:cubicBezTo>
                <a:cubicBezTo>
                  <a:pt x="472" y="9"/>
                  <a:pt x="472" y="10"/>
                  <a:pt x="472" y="10"/>
                </a:cubicBezTo>
                <a:cubicBezTo>
                  <a:pt x="473" y="10"/>
                  <a:pt x="475" y="10"/>
                  <a:pt x="476" y="10"/>
                </a:cubicBezTo>
                <a:cubicBezTo>
                  <a:pt x="478" y="10"/>
                  <a:pt x="478" y="11"/>
                  <a:pt x="478" y="11"/>
                </a:cubicBezTo>
                <a:cubicBezTo>
                  <a:pt x="479" y="11"/>
                  <a:pt x="481" y="11"/>
                  <a:pt x="483" y="12"/>
                </a:cubicBezTo>
                <a:cubicBezTo>
                  <a:pt x="483" y="11"/>
                  <a:pt x="484" y="11"/>
                  <a:pt x="482" y="11"/>
                </a:cubicBezTo>
                <a:cubicBezTo>
                  <a:pt x="483" y="10"/>
                  <a:pt x="485" y="11"/>
                  <a:pt x="484" y="12"/>
                </a:cubicBezTo>
                <a:cubicBezTo>
                  <a:pt x="485" y="12"/>
                  <a:pt x="486" y="11"/>
                  <a:pt x="487" y="12"/>
                </a:cubicBezTo>
                <a:cubicBezTo>
                  <a:pt x="487" y="12"/>
                  <a:pt x="485" y="10"/>
                  <a:pt x="490" y="11"/>
                </a:cubicBezTo>
                <a:cubicBezTo>
                  <a:pt x="490" y="10"/>
                  <a:pt x="485" y="10"/>
                  <a:pt x="484" y="9"/>
                </a:cubicBezTo>
                <a:cubicBezTo>
                  <a:pt x="482" y="9"/>
                  <a:pt x="481" y="9"/>
                  <a:pt x="482" y="9"/>
                </a:cubicBezTo>
                <a:cubicBezTo>
                  <a:pt x="480" y="9"/>
                  <a:pt x="481" y="9"/>
                  <a:pt x="478" y="8"/>
                </a:cubicBezTo>
                <a:cubicBezTo>
                  <a:pt x="478" y="8"/>
                  <a:pt x="482" y="9"/>
                  <a:pt x="481" y="7"/>
                </a:cubicBezTo>
                <a:cubicBezTo>
                  <a:pt x="484" y="8"/>
                  <a:pt x="482" y="8"/>
                  <a:pt x="482" y="8"/>
                </a:cubicBezTo>
                <a:cubicBezTo>
                  <a:pt x="486" y="9"/>
                  <a:pt x="486" y="9"/>
                  <a:pt x="489" y="9"/>
                </a:cubicBezTo>
                <a:cubicBezTo>
                  <a:pt x="489" y="9"/>
                  <a:pt x="487" y="9"/>
                  <a:pt x="487" y="8"/>
                </a:cubicBezTo>
                <a:cubicBezTo>
                  <a:pt x="491" y="9"/>
                  <a:pt x="493" y="10"/>
                  <a:pt x="496" y="11"/>
                </a:cubicBezTo>
                <a:cubicBezTo>
                  <a:pt x="495" y="11"/>
                  <a:pt x="495" y="10"/>
                  <a:pt x="495" y="11"/>
                </a:cubicBezTo>
                <a:cubicBezTo>
                  <a:pt x="496" y="11"/>
                  <a:pt x="499" y="12"/>
                  <a:pt x="499" y="11"/>
                </a:cubicBezTo>
                <a:cubicBezTo>
                  <a:pt x="500" y="12"/>
                  <a:pt x="500" y="12"/>
                  <a:pt x="501" y="13"/>
                </a:cubicBezTo>
                <a:cubicBezTo>
                  <a:pt x="505" y="13"/>
                  <a:pt x="510" y="15"/>
                  <a:pt x="512" y="16"/>
                </a:cubicBezTo>
                <a:cubicBezTo>
                  <a:pt x="514" y="17"/>
                  <a:pt x="512" y="15"/>
                  <a:pt x="510" y="14"/>
                </a:cubicBezTo>
                <a:cubicBezTo>
                  <a:pt x="510" y="14"/>
                  <a:pt x="516" y="16"/>
                  <a:pt x="514" y="16"/>
                </a:cubicBezTo>
                <a:cubicBezTo>
                  <a:pt x="516" y="17"/>
                  <a:pt x="519" y="18"/>
                  <a:pt x="520" y="18"/>
                </a:cubicBezTo>
                <a:cubicBezTo>
                  <a:pt x="519" y="17"/>
                  <a:pt x="518" y="17"/>
                  <a:pt x="517" y="17"/>
                </a:cubicBezTo>
                <a:cubicBezTo>
                  <a:pt x="520" y="17"/>
                  <a:pt x="527" y="19"/>
                  <a:pt x="532" y="21"/>
                </a:cubicBezTo>
                <a:cubicBezTo>
                  <a:pt x="529" y="19"/>
                  <a:pt x="537" y="22"/>
                  <a:pt x="537" y="22"/>
                </a:cubicBezTo>
                <a:cubicBezTo>
                  <a:pt x="539" y="22"/>
                  <a:pt x="538" y="23"/>
                  <a:pt x="540" y="23"/>
                </a:cubicBezTo>
                <a:cubicBezTo>
                  <a:pt x="539" y="23"/>
                  <a:pt x="538" y="23"/>
                  <a:pt x="536" y="22"/>
                </a:cubicBezTo>
                <a:cubicBezTo>
                  <a:pt x="536" y="23"/>
                  <a:pt x="543" y="25"/>
                  <a:pt x="545" y="25"/>
                </a:cubicBezTo>
                <a:cubicBezTo>
                  <a:pt x="545" y="25"/>
                  <a:pt x="542" y="25"/>
                  <a:pt x="540" y="24"/>
                </a:cubicBezTo>
                <a:cubicBezTo>
                  <a:pt x="543" y="24"/>
                  <a:pt x="547" y="25"/>
                  <a:pt x="551" y="27"/>
                </a:cubicBezTo>
                <a:cubicBezTo>
                  <a:pt x="551" y="27"/>
                  <a:pt x="550" y="27"/>
                  <a:pt x="552" y="28"/>
                </a:cubicBezTo>
                <a:cubicBezTo>
                  <a:pt x="551" y="28"/>
                  <a:pt x="549" y="26"/>
                  <a:pt x="549" y="27"/>
                </a:cubicBezTo>
                <a:cubicBezTo>
                  <a:pt x="550" y="28"/>
                  <a:pt x="552" y="28"/>
                  <a:pt x="552" y="29"/>
                </a:cubicBezTo>
                <a:cubicBezTo>
                  <a:pt x="554" y="30"/>
                  <a:pt x="550" y="28"/>
                  <a:pt x="551" y="29"/>
                </a:cubicBezTo>
                <a:cubicBezTo>
                  <a:pt x="555" y="29"/>
                  <a:pt x="555" y="30"/>
                  <a:pt x="558" y="30"/>
                </a:cubicBezTo>
                <a:cubicBezTo>
                  <a:pt x="562" y="32"/>
                  <a:pt x="569" y="34"/>
                  <a:pt x="569" y="35"/>
                </a:cubicBezTo>
                <a:cubicBezTo>
                  <a:pt x="571" y="36"/>
                  <a:pt x="570" y="35"/>
                  <a:pt x="571" y="35"/>
                </a:cubicBezTo>
                <a:cubicBezTo>
                  <a:pt x="572" y="36"/>
                  <a:pt x="575" y="37"/>
                  <a:pt x="573" y="37"/>
                </a:cubicBezTo>
                <a:cubicBezTo>
                  <a:pt x="575" y="38"/>
                  <a:pt x="575" y="38"/>
                  <a:pt x="577" y="39"/>
                </a:cubicBezTo>
                <a:cubicBezTo>
                  <a:pt x="577" y="39"/>
                  <a:pt x="575" y="39"/>
                  <a:pt x="576" y="39"/>
                </a:cubicBezTo>
                <a:cubicBezTo>
                  <a:pt x="578" y="40"/>
                  <a:pt x="578" y="39"/>
                  <a:pt x="579" y="39"/>
                </a:cubicBezTo>
                <a:cubicBezTo>
                  <a:pt x="579" y="38"/>
                  <a:pt x="576" y="38"/>
                  <a:pt x="576" y="38"/>
                </a:cubicBezTo>
                <a:cubicBezTo>
                  <a:pt x="576" y="37"/>
                  <a:pt x="580" y="39"/>
                  <a:pt x="579" y="39"/>
                </a:cubicBezTo>
                <a:cubicBezTo>
                  <a:pt x="581" y="40"/>
                  <a:pt x="581" y="40"/>
                  <a:pt x="583" y="40"/>
                </a:cubicBezTo>
                <a:cubicBezTo>
                  <a:pt x="586" y="42"/>
                  <a:pt x="586" y="42"/>
                  <a:pt x="589" y="44"/>
                </a:cubicBezTo>
                <a:cubicBezTo>
                  <a:pt x="587" y="43"/>
                  <a:pt x="587" y="42"/>
                  <a:pt x="586" y="42"/>
                </a:cubicBezTo>
                <a:cubicBezTo>
                  <a:pt x="585" y="40"/>
                  <a:pt x="593" y="44"/>
                  <a:pt x="594" y="45"/>
                </a:cubicBezTo>
                <a:cubicBezTo>
                  <a:pt x="594" y="45"/>
                  <a:pt x="591" y="43"/>
                  <a:pt x="590" y="43"/>
                </a:cubicBezTo>
                <a:cubicBezTo>
                  <a:pt x="592" y="45"/>
                  <a:pt x="596" y="46"/>
                  <a:pt x="598" y="48"/>
                </a:cubicBezTo>
                <a:cubicBezTo>
                  <a:pt x="600" y="49"/>
                  <a:pt x="597" y="46"/>
                  <a:pt x="599" y="47"/>
                </a:cubicBezTo>
                <a:cubicBezTo>
                  <a:pt x="600" y="48"/>
                  <a:pt x="601" y="49"/>
                  <a:pt x="603" y="50"/>
                </a:cubicBezTo>
                <a:cubicBezTo>
                  <a:pt x="603" y="50"/>
                  <a:pt x="606" y="52"/>
                  <a:pt x="606" y="51"/>
                </a:cubicBezTo>
                <a:cubicBezTo>
                  <a:pt x="612" y="54"/>
                  <a:pt x="615" y="56"/>
                  <a:pt x="620" y="59"/>
                </a:cubicBezTo>
                <a:cubicBezTo>
                  <a:pt x="619" y="58"/>
                  <a:pt x="619" y="59"/>
                  <a:pt x="619" y="59"/>
                </a:cubicBezTo>
                <a:cubicBezTo>
                  <a:pt x="624" y="60"/>
                  <a:pt x="634" y="67"/>
                  <a:pt x="640" y="71"/>
                </a:cubicBezTo>
                <a:cubicBezTo>
                  <a:pt x="642" y="72"/>
                  <a:pt x="641" y="71"/>
                  <a:pt x="643" y="73"/>
                </a:cubicBezTo>
                <a:cubicBezTo>
                  <a:pt x="643" y="73"/>
                  <a:pt x="643" y="73"/>
                  <a:pt x="644" y="73"/>
                </a:cubicBezTo>
                <a:cubicBezTo>
                  <a:pt x="644" y="73"/>
                  <a:pt x="643" y="72"/>
                  <a:pt x="642" y="72"/>
                </a:cubicBezTo>
                <a:cubicBezTo>
                  <a:pt x="645" y="73"/>
                  <a:pt x="651" y="78"/>
                  <a:pt x="653" y="78"/>
                </a:cubicBezTo>
                <a:cubicBezTo>
                  <a:pt x="655" y="80"/>
                  <a:pt x="658" y="83"/>
                  <a:pt x="661" y="84"/>
                </a:cubicBezTo>
                <a:cubicBezTo>
                  <a:pt x="665" y="87"/>
                  <a:pt x="675" y="94"/>
                  <a:pt x="680" y="98"/>
                </a:cubicBezTo>
                <a:cubicBezTo>
                  <a:pt x="680" y="98"/>
                  <a:pt x="679" y="97"/>
                  <a:pt x="679" y="98"/>
                </a:cubicBezTo>
                <a:cubicBezTo>
                  <a:pt x="681" y="99"/>
                  <a:pt x="682" y="100"/>
                  <a:pt x="684" y="102"/>
                </a:cubicBezTo>
                <a:cubicBezTo>
                  <a:pt x="685" y="102"/>
                  <a:pt x="683" y="101"/>
                  <a:pt x="684" y="101"/>
                </a:cubicBezTo>
                <a:cubicBezTo>
                  <a:pt x="688" y="104"/>
                  <a:pt x="693" y="109"/>
                  <a:pt x="699" y="114"/>
                </a:cubicBezTo>
                <a:cubicBezTo>
                  <a:pt x="698" y="114"/>
                  <a:pt x="698" y="114"/>
                  <a:pt x="699" y="115"/>
                </a:cubicBezTo>
                <a:cubicBezTo>
                  <a:pt x="701" y="117"/>
                  <a:pt x="702" y="118"/>
                  <a:pt x="703" y="118"/>
                </a:cubicBezTo>
                <a:cubicBezTo>
                  <a:pt x="705" y="120"/>
                  <a:pt x="704" y="119"/>
                  <a:pt x="705" y="120"/>
                </a:cubicBezTo>
                <a:cubicBezTo>
                  <a:pt x="707" y="122"/>
                  <a:pt x="704" y="119"/>
                  <a:pt x="705" y="119"/>
                </a:cubicBezTo>
                <a:cubicBezTo>
                  <a:pt x="707" y="121"/>
                  <a:pt x="707" y="121"/>
                  <a:pt x="709" y="123"/>
                </a:cubicBezTo>
                <a:cubicBezTo>
                  <a:pt x="705" y="121"/>
                  <a:pt x="715" y="129"/>
                  <a:pt x="718" y="132"/>
                </a:cubicBezTo>
                <a:cubicBezTo>
                  <a:pt x="716" y="131"/>
                  <a:pt x="717" y="131"/>
                  <a:pt x="716" y="129"/>
                </a:cubicBezTo>
                <a:cubicBezTo>
                  <a:pt x="716" y="129"/>
                  <a:pt x="717" y="130"/>
                  <a:pt x="717" y="130"/>
                </a:cubicBezTo>
                <a:cubicBezTo>
                  <a:pt x="722" y="135"/>
                  <a:pt x="722" y="134"/>
                  <a:pt x="723" y="137"/>
                </a:cubicBezTo>
                <a:cubicBezTo>
                  <a:pt x="724" y="138"/>
                  <a:pt x="723" y="136"/>
                  <a:pt x="724" y="136"/>
                </a:cubicBezTo>
                <a:cubicBezTo>
                  <a:pt x="727" y="139"/>
                  <a:pt x="727" y="140"/>
                  <a:pt x="728" y="141"/>
                </a:cubicBezTo>
                <a:cubicBezTo>
                  <a:pt x="729" y="142"/>
                  <a:pt x="732" y="144"/>
                  <a:pt x="732" y="145"/>
                </a:cubicBezTo>
                <a:cubicBezTo>
                  <a:pt x="732" y="146"/>
                  <a:pt x="735" y="148"/>
                  <a:pt x="734" y="148"/>
                </a:cubicBezTo>
                <a:cubicBezTo>
                  <a:pt x="736" y="149"/>
                  <a:pt x="736" y="149"/>
                  <a:pt x="737" y="150"/>
                </a:cubicBezTo>
                <a:cubicBezTo>
                  <a:pt x="738" y="150"/>
                  <a:pt x="735" y="148"/>
                  <a:pt x="734" y="147"/>
                </a:cubicBezTo>
                <a:cubicBezTo>
                  <a:pt x="736" y="147"/>
                  <a:pt x="734" y="144"/>
                  <a:pt x="736" y="144"/>
                </a:cubicBezTo>
                <a:cubicBezTo>
                  <a:pt x="739" y="150"/>
                  <a:pt x="741" y="155"/>
                  <a:pt x="745" y="161"/>
                </a:cubicBezTo>
                <a:cubicBezTo>
                  <a:pt x="747" y="163"/>
                  <a:pt x="742" y="157"/>
                  <a:pt x="747" y="162"/>
                </a:cubicBezTo>
                <a:cubicBezTo>
                  <a:pt x="747" y="161"/>
                  <a:pt x="745" y="159"/>
                  <a:pt x="746" y="160"/>
                </a:cubicBezTo>
                <a:cubicBezTo>
                  <a:pt x="744" y="157"/>
                  <a:pt x="744" y="158"/>
                  <a:pt x="743" y="156"/>
                </a:cubicBezTo>
                <a:cubicBezTo>
                  <a:pt x="743" y="156"/>
                  <a:pt x="745" y="158"/>
                  <a:pt x="746" y="159"/>
                </a:cubicBezTo>
                <a:cubicBezTo>
                  <a:pt x="746" y="159"/>
                  <a:pt x="745" y="156"/>
                  <a:pt x="747" y="158"/>
                </a:cubicBezTo>
                <a:cubicBezTo>
                  <a:pt x="746" y="156"/>
                  <a:pt x="744" y="153"/>
                  <a:pt x="745" y="154"/>
                </a:cubicBezTo>
                <a:cubicBezTo>
                  <a:pt x="747" y="156"/>
                  <a:pt x="748" y="158"/>
                  <a:pt x="749" y="159"/>
                </a:cubicBezTo>
                <a:cubicBezTo>
                  <a:pt x="749" y="160"/>
                  <a:pt x="752" y="165"/>
                  <a:pt x="750" y="164"/>
                </a:cubicBezTo>
                <a:cubicBezTo>
                  <a:pt x="752" y="166"/>
                  <a:pt x="751" y="167"/>
                  <a:pt x="751" y="167"/>
                </a:cubicBezTo>
                <a:cubicBezTo>
                  <a:pt x="753" y="170"/>
                  <a:pt x="756" y="173"/>
                  <a:pt x="757" y="174"/>
                </a:cubicBezTo>
                <a:cubicBezTo>
                  <a:pt x="757" y="173"/>
                  <a:pt x="755" y="172"/>
                  <a:pt x="754" y="170"/>
                </a:cubicBezTo>
                <a:cubicBezTo>
                  <a:pt x="754" y="168"/>
                  <a:pt x="759" y="172"/>
                  <a:pt x="756" y="168"/>
                </a:cubicBezTo>
                <a:cubicBezTo>
                  <a:pt x="757" y="169"/>
                  <a:pt x="757" y="170"/>
                  <a:pt x="759" y="173"/>
                </a:cubicBezTo>
                <a:cubicBezTo>
                  <a:pt x="759" y="174"/>
                  <a:pt x="757" y="173"/>
                  <a:pt x="760" y="177"/>
                </a:cubicBezTo>
                <a:cubicBezTo>
                  <a:pt x="759" y="176"/>
                  <a:pt x="759" y="175"/>
                  <a:pt x="758" y="175"/>
                </a:cubicBezTo>
                <a:cubicBezTo>
                  <a:pt x="760" y="177"/>
                  <a:pt x="760" y="179"/>
                  <a:pt x="762" y="181"/>
                </a:cubicBezTo>
                <a:cubicBezTo>
                  <a:pt x="762" y="182"/>
                  <a:pt x="762" y="181"/>
                  <a:pt x="764" y="182"/>
                </a:cubicBezTo>
                <a:cubicBezTo>
                  <a:pt x="765" y="184"/>
                  <a:pt x="766" y="187"/>
                  <a:pt x="767" y="186"/>
                </a:cubicBezTo>
                <a:cubicBezTo>
                  <a:pt x="768" y="186"/>
                  <a:pt x="765" y="183"/>
                  <a:pt x="764" y="182"/>
                </a:cubicBezTo>
                <a:cubicBezTo>
                  <a:pt x="762" y="178"/>
                  <a:pt x="767" y="183"/>
                  <a:pt x="764" y="178"/>
                </a:cubicBezTo>
                <a:cubicBezTo>
                  <a:pt x="766" y="180"/>
                  <a:pt x="766" y="181"/>
                  <a:pt x="766" y="179"/>
                </a:cubicBezTo>
                <a:cubicBezTo>
                  <a:pt x="767" y="180"/>
                  <a:pt x="768" y="181"/>
                  <a:pt x="768" y="181"/>
                </a:cubicBezTo>
                <a:cubicBezTo>
                  <a:pt x="770" y="185"/>
                  <a:pt x="768" y="190"/>
                  <a:pt x="774" y="194"/>
                </a:cubicBezTo>
                <a:cubicBezTo>
                  <a:pt x="773" y="192"/>
                  <a:pt x="774" y="192"/>
                  <a:pt x="776" y="194"/>
                </a:cubicBezTo>
                <a:cubicBezTo>
                  <a:pt x="775" y="192"/>
                  <a:pt x="774" y="188"/>
                  <a:pt x="776" y="190"/>
                </a:cubicBezTo>
                <a:cubicBezTo>
                  <a:pt x="782" y="200"/>
                  <a:pt x="774" y="198"/>
                  <a:pt x="781" y="209"/>
                </a:cubicBezTo>
                <a:cubicBezTo>
                  <a:pt x="782" y="211"/>
                  <a:pt x="782" y="210"/>
                  <a:pt x="784" y="211"/>
                </a:cubicBezTo>
                <a:cubicBezTo>
                  <a:pt x="782" y="207"/>
                  <a:pt x="785" y="207"/>
                  <a:pt x="785" y="203"/>
                </a:cubicBezTo>
                <a:cubicBezTo>
                  <a:pt x="789" y="210"/>
                  <a:pt x="784" y="206"/>
                  <a:pt x="788" y="212"/>
                </a:cubicBezTo>
                <a:cubicBezTo>
                  <a:pt x="786" y="212"/>
                  <a:pt x="788" y="216"/>
                  <a:pt x="786" y="217"/>
                </a:cubicBezTo>
                <a:cubicBezTo>
                  <a:pt x="787" y="218"/>
                  <a:pt x="788" y="218"/>
                  <a:pt x="789" y="220"/>
                </a:cubicBezTo>
                <a:cubicBezTo>
                  <a:pt x="788" y="220"/>
                  <a:pt x="787" y="218"/>
                  <a:pt x="787" y="219"/>
                </a:cubicBezTo>
                <a:cubicBezTo>
                  <a:pt x="788" y="221"/>
                  <a:pt x="789" y="223"/>
                  <a:pt x="791" y="226"/>
                </a:cubicBezTo>
                <a:cubicBezTo>
                  <a:pt x="793" y="227"/>
                  <a:pt x="790" y="222"/>
                  <a:pt x="793" y="224"/>
                </a:cubicBezTo>
                <a:cubicBezTo>
                  <a:pt x="792" y="220"/>
                  <a:pt x="793" y="220"/>
                  <a:pt x="795" y="221"/>
                </a:cubicBezTo>
                <a:cubicBezTo>
                  <a:pt x="798" y="227"/>
                  <a:pt x="796" y="231"/>
                  <a:pt x="795" y="230"/>
                </a:cubicBezTo>
                <a:cubicBezTo>
                  <a:pt x="795" y="231"/>
                  <a:pt x="796" y="233"/>
                  <a:pt x="796" y="234"/>
                </a:cubicBezTo>
                <a:cubicBezTo>
                  <a:pt x="793" y="231"/>
                  <a:pt x="796" y="239"/>
                  <a:pt x="792" y="235"/>
                </a:cubicBezTo>
                <a:cubicBezTo>
                  <a:pt x="794" y="238"/>
                  <a:pt x="793" y="237"/>
                  <a:pt x="792" y="236"/>
                </a:cubicBezTo>
                <a:cubicBezTo>
                  <a:pt x="794" y="240"/>
                  <a:pt x="794" y="243"/>
                  <a:pt x="797" y="248"/>
                </a:cubicBezTo>
                <a:cubicBezTo>
                  <a:pt x="797" y="246"/>
                  <a:pt x="797" y="245"/>
                  <a:pt x="799" y="248"/>
                </a:cubicBezTo>
                <a:cubicBezTo>
                  <a:pt x="799" y="247"/>
                  <a:pt x="798" y="246"/>
                  <a:pt x="798" y="245"/>
                </a:cubicBezTo>
                <a:cubicBezTo>
                  <a:pt x="798" y="244"/>
                  <a:pt x="799" y="247"/>
                  <a:pt x="800" y="247"/>
                </a:cubicBezTo>
                <a:cubicBezTo>
                  <a:pt x="800" y="246"/>
                  <a:pt x="799" y="246"/>
                  <a:pt x="798" y="244"/>
                </a:cubicBezTo>
                <a:cubicBezTo>
                  <a:pt x="799" y="244"/>
                  <a:pt x="800" y="246"/>
                  <a:pt x="800" y="246"/>
                </a:cubicBezTo>
                <a:cubicBezTo>
                  <a:pt x="802" y="250"/>
                  <a:pt x="800" y="249"/>
                  <a:pt x="801" y="252"/>
                </a:cubicBezTo>
                <a:cubicBezTo>
                  <a:pt x="799" y="250"/>
                  <a:pt x="800" y="252"/>
                  <a:pt x="799" y="251"/>
                </a:cubicBezTo>
                <a:cubicBezTo>
                  <a:pt x="800" y="252"/>
                  <a:pt x="801" y="254"/>
                  <a:pt x="802" y="256"/>
                </a:cubicBezTo>
                <a:cubicBezTo>
                  <a:pt x="800" y="254"/>
                  <a:pt x="800" y="256"/>
                  <a:pt x="799" y="255"/>
                </a:cubicBezTo>
                <a:cubicBezTo>
                  <a:pt x="799" y="256"/>
                  <a:pt x="800" y="257"/>
                  <a:pt x="800" y="258"/>
                </a:cubicBezTo>
                <a:cubicBezTo>
                  <a:pt x="798" y="257"/>
                  <a:pt x="797" y="261"/>
                  <a:pt x="794" y="257"/>
                </a:cubicBezTo>
                <a:cubicBezTo>
                  <a:pt x="794" y="258"/>
                  <a:pt x="795" y="260"/>
                  <a:pt x="794" y="260"/>
                </a:cubicBezTo>
                <a:cubicBezTo>
                  <a:pt x="792" y="255"/>
                  <a:pt x="791" y="256"/>
                  <a:pt x="790" y="256"/>
                </a:cubicBezTo>
                <a:cubicBezTo>
                  <a:pt x="792" y="259"/>
                  <a:pt x="794" y="261"/>
                  <a:pt x="795" y="265"/>
                </a:cubicBezTo>
                <a:cubicBezTo>
                  <a:pt x="793" y="262"/>
                  <a:pt x="795" y="266"/>
                  <a:pt x="793" y="262"/>
                </a:cubicBezTo>
                <a:cubicBezTo>
                  <a:pt x="792" y="267"/>
                  <a:pt x="790" y="268"/>
                  <a:pt x="787" y="266"/>
                </a:cubicBezTo>
                <a:cubicBezTo>
                  <a:pt x="786" y="263"/>
                  <a:pt x="784" y="260"/>
                  <a:pt x="784" y="259"/>
                </a:cubicBezTo>
                <a:cubicBezTo>
                  <a:pt x="784" y="258"/>
                  <a:pt x="783" y="258"/>
                  <a:pt x="783" y="257"/>
                </a:cubicBezTo>
                <a:cubicBezTo>
                  <a:pt x="783" y="257"/>
                  <a:pt x="783" y="258"/>
                  <a:pt x="784" y="259"/>
                </a:cubicBezTo>
                <a:cubicBezTo>
                  <a:pt x="783" y="258"/>
                  <a:pt x="782" y="256"/>
                  <a:pt x="782" y="255"/>
                </a:cubicBezTo>
                <a:close/>
                <a:moveTo>
                  <a:pt x="340" y="50"/>
                </a:moveTo>
                <a:cubicBezTo>
                  <a:pt x="338" y="51"/>
                  <a:pt x="336" y="51"/>
                  <a:pt x="336" y="51"/>
                </a:cubicBezTo>
                <a:cubicBezTo>
                  <a:pt x="338" y="51"/>
                  <a:pt x="340" y="51"/>
                  <a:pt x="340" y="50"/>
                </a:cubicBezTo>
                <a:close/>
                <a:moveTo>
                  <a:pt x="236" y="74"/>
                </a:moveTo>
                <a:cubicBezTo>
                  <a:pt x="236" y="74"/>
                  <a:pt x="235" y="75"/>
                  <a:pt x="235" y="74"/>
                </a:cubicBezTo>
                <a:cubicBezTo>
                  <a:pt x="234" y="75"/>
                  <a:pt x="233" y="75"/>
                  <a:pt x="233" y="76"/>
                </a:cubicBezTo>
                <a:cubicBezTo>
                  <a:pt x="236" y="75"/>
                  <a:pt x="230" y="77"/>
                  <a:pt x="232" y="77"/>
                </a:cubicBezTo>
                <a:cubicBezTo>
                  <a:pt x="234" y="76"/>
                  <a:pt x="235" y="75"/>
                  <a:pt x="236" y="74"/>
                </a:cubicBezTo>
                <a:close/>
                <a:moveTo>
                  <a:pt x="231" y="76"/>
                </a:moveTo>
                <a:cubicBezTo>
                  <a:pt x="232" y="75"/>
                  <a:pt x="233" y="76"/>
                  <a:pt x="234" y="74"/>
                </a:cubicBezTo>
                <a:cubicBezTo>
                  <a:pt x="234" y="75"/>
                  <a:pt x="236" y="72"/>
                  <a:pt x="237" y="71"/>
                </a:cubicBezTo>
                <a:cubicBezTo>
                  <a:pt x="233" y="73"/>
                  <a:pt x="233" y="74"/>
                  <a:pt x="231" y="76"/>
                </a:cubicBezTo>
                <a:close/>
                <a:moveTo>
                  <a:pt x="162" y="116"/>
                </a:moveTo>
                <a:cubicBezTo>
                  <a:pt x="164" y="115"/>
                  <a:pt x="164" y="115"/>
                  <a:pt x="164" y="115"/>
                </a:cubicBezTo>
                <a:cubicBezTo>
                  <a:pt x="162" y="115"/>
                  <a:pt x="165" y="114"/>
                  <a:pt x="167" y="112"/>
                </a:cubicBezTo>
                <a:cubicBezTo>
                  <a:pt x="165" y="113"/>
                  <a:pt x="164" y="114"/>
                  <a:pt x="164" y="114"/>
                </a:cubicBezTo>
                <a:cubicBezTo>
                  <a:pt x="167" y="111"/>
                  <a:pt x="164" y="113"/>
                  <a:pt x="165" y="111"/>
                </a:cubicBezTo>
                <a:cubicBezTo>
                  <a:pt x="164" y="112"/>
                  <a:pt x="162" y="113"/>
                  <a:pt x="162" y="114"/>
                </a:cubicBezTo>
                <a:cubicBezTo>
                  <a:pt x="168" y="110"/>
                  <a:pt x="160" y="115"/>
                  <a:pt x="162" y="114"/>
                </a:cubicBezTo>
                <a:cubicBezTo>
                  <a:pt x="166" y="112"/>
                  <a:pt x="161" y="116"/>
                  <a:pt x="162" y="116"/>
                </a:cubicBezTo>
                <a:close/>
                <a:moveTo>
                  <a:pt x="132" y="113"/>
                </a:moveTo>
                <a:cubicBezTo>
                  <a:pt x="134" y="112"/>
                  <a:pt x="135" y="111"/>
                  <a:pt x="134" y="111"/>
                </a:cubicBezTo>
                <a:cubicBezTo>
                  <a:pt x="132" y="113"/>
                  <a:pt x="132" y="113"/>
                  <a:pt x="132" y="113"/>
                </a:cubicBezTo>
                <a:close/>
                <a:moveTo>
                  <a:pt x="788" y="254"/>
                </a:moveTo>
                <a:cubicBezTo>
                  <a:pt x="788" y="256"/>
                  <a:pt x="790" y="259"/>
                  <a:pt x="791" y="260"/>
                </a:cubicBezTo>
                <a:cubicBezTo>
                  <a:pt x="790" y="258"/>
                  <a:pt x="789" y="255"/>
                  <a:pt x="788" y="254"/>
                </a:cubicBezTo>
                <a:close/>
                <a:moveTo>
                  <a:pt x="792" y="242"/>
                </a:moveTo>
                <a:cubicBezTo>
                  <a:pt x="793" y="245"/>
                  <a:pt x="794" y="247"/>
                  <a:pt x="796" y="250"/>
                </a:cubicBezTo>
                <a:cubicBezTo>
                  <a:pt x="797" y="249"/>
                  <a:pt x="792" y="240"/>
                  <a:pt x="790" y="237"/>
                </a:cubicBezTo>
                <a:cubicBezTo>
                  <a:pt x="790" y="239"/>
                  <a:pt x="794" y="244"/>
                  <a:pt x="795" y="246"/>
                </a:cubicBezTo>
                <a:cubicBezTo>
                  <a:pt x="794" y="246"/>
                  <a:pt x="793" y="243"/>
                  <a:pt x="792" y="242"/>
                </a:cubicBezTo>
                <a:close/>
                <a:moveTo>
                  <a:pt x="787" y="245"/>
                </a:moveTo>
                <a:cubicBezTo>
                  <a:pt x="787" y="245"/>
                  <a:pt x="787" y="247"/>
                  <a:pt x="786" y="246"/>
                </a:cubicBezTo>
                <a:cubicBezTo>
                  <a:pt x="788" y="248"/>
                  <a:pt x="789" y="252"/>
                  <a:pt x="790" y="253"/>
                </a:cubicBezTo>
                <a:cubicBezTo>
                  <a:pt x="789" y="250"/>
                  <a:pt x="788" y="247"/>
                  <a:pt x="787" y="245"/>
                </a:cubicBezTo>
                <a:close/>
                <a:moveTo>
                  <a:pt x="779" y="256"/>
                </a:moveTo>
                <a:cubicBezTo>
                  <a:pt x="779" y="256"/>
                  <a:pt x="776" y="252"/>
                  <a:pt x="777" y="255"/>
                </a:cubicBezTo>
                <a:cubicBezTo>
                  <a:pt x="778" y="255"/>
                  <a:pt x="778" y="255"/>
                  <a:pt x="779" y="257"/>
                </a:cubicBezTo>
                <a:cubicBezTo>
                  <a:pt x="779" y="258"/>
                  <a:pt x="779" y="258"/>
                  <a:pt x="779" y="258"/>
                </a:cubicBezTo>
                <a:cubicBezTo>
                  <a:pt x="780" y="258"/>
                  <a:pt x="780" y="258"/>
                  <a:pt x="779" y="256"/>
                </a:cubicBezTo>
                <a:close/>
                <a:moveTo>
                  <a:pt x="785" y="244"/>
                </a:moveTo>
                <a:cubicBezTo>
                  <a:pt x="787" y="249"/>
                  <a:pt x="783" y="241"/>
                  <a:pt x="784" y="244"/>
                </a:cubicBezTo>
                <a:cubicBezTo>
                  <a:pt x="786" y="246"/>
                  <a:pt x="784" y="246"/>
                  <a:pt x="785" y="247"/>
                </a:cubicBezTo>
                <a:cubicBezTo>
                  <a:pt x="785" y="246"/>
                  <a:pt x="787" y="249"/>
                  <a:pt x="787" y="249"/>
                </a:cubicBezTo>
                <a:cubicBezTo>
                  <a:pt x="786" y="247"/>
                  <a:pt x="786" y="245"/>
                  <a:pt x="785" y="244"/>
                </a:cubicBezTo>
                <a:close/>
                <a:moveTo>
                  <a:pt x="789" y="230"/>
                </a:moveTo>
                <a:cubicBezTo>
                  <a:pt x="790" y="231"/>
                  <a:pt x="791" y="232"/>
                  <a:pt x="792" y="233"/>
                </a:cubicBezTo>
                <a:cubicBezTo>
                  <a:pt x="790" y="230"/>
                  <a:pt x="789" y="228"/>
                  <a:pt x="790" y="229"/>
                </a:cubicBezTo>
                <a:cubicBezTo>
                  <a:pt x="788" y="225"/>
                  <a:pt x="789" y="224"/>
                  <a:pt x="787" y="222"/>
                </a:cubicBezTo>
                <a:cubicBezTo>
                  <a:pt x="787" y="222"/>
                  <a:pt x="787" y="224"/>
                  <a:pt x="786" y="224"/>
                </a:cubicBezTo>
                <a:cubicBezTo>
                  <a:pt x="788" y="225"/>
                  <a:pt x="788" y="226"/>
                  <a:pt x="789" y="227"/>
                </a:cubicBezTo>
                <a:cubicBezTo>
                  <a:pt x="789" y="228"/>
                  <a:pt x="789" y="229"/>
                  <a:pt x="789" y="229"/>
                </a:cubicBezTo>
                <a:cubicBezTo>
                  <a:pt x="788" y="226"/>
                  <a:pt x="787" y="226"/>
                  <a:pt x="785" y="224"/>
                </a:cubicBezTo>
                <a:cubicBezTo>
                  <a:pt x="787" y="227"/>
                  <a:pt x="786" y="227"/>
                  <a:pt x="785" y="226"/>
                </a:cubicBezTo>
                <a:cubicBezTo>
                  <a:pt x="787" y="230"/>
                  <a:pt x="786" y="228"/>
                  <a:pt x="787" y="231"/>
                </a:cubicBezTo>
                <a:cubicBezTo>
                  <a:pt x="788" y="231"/>
                  <a:pt x="789" y="234"/>
                  <a:pt x="790" y="235"/>
                </a:cubicBezTo>
                <a:cubicBezTo>
                  <a:pt x="790" y="235"/>
                  <a:pt x="792" y="237"/>
                  <a:pt x="791" y="235"/>
                </a:cubicBezTo>
                <a:cubicBezTo>
                  <a:pt x="790" y="235"/>
                  <a:pt x="790" y="233"/>
                  <a:pt x="789" y="232"/>
                </a:cubicBezTo>
                <a:cubicBezTo>
                  <a:pt x="789" y="232"/>
                  <a:pt x="790" y="235"/>
                  <a:pt x="789" y="233"/>
                </a:cubicBezTo>
                <a:cubicBezTo>
                  <a:pt x="789" y="233"/>
                  <a:pt x="787" y="230"/>
                  <a:pt x="788" y="230"/>
                </a:cubicBezTo>
                <a:cubicBezTo>
                  <a:pt x="789" y="232"/>
                  <a:pt x="790" y="234"/>
                  <a:pt x="792" y="235"/>
                </a:cubicBezTo>
                <a:cubicBezTo>
                  <a:pt x="791" y="234"/>
                  <a:pt x="789" y="231"/>
                  <a:pt x="789" y="230"/>
                </a:cubicBezTo>
                <a:close/>
                <a:moveTo>
                  <a:pt x="788" y="235"/>
                </a:moveTo>
                <a:cubicBezTo>
                  <a:pt x="788" y="233"/>
                  <a:pt x="786" y="229"/>
                  <a:pt x="785" y="229"/>
                </a:cubicBezTo>
                <a:cubicBezTo>
                  <a:pt x="787" y="231"/>
                  <a:pt x="787" y="234"/>
                  <a:pt x="788" y="235"/>
                </a:cubicBezTo>
                <a:close/>
                <a:moveTo>
                  <a:pt x="756" y="236"/>
                </a:moveTo>
                <a:cubicBezTo>
                  <a:pt x="755" y="236"/>
                  <a:pt x="757" y="239"/>
                  <a:pt x="758" y="240"/>
                </a:cubicBezTo>
                <a:cubicBezTo>
                  <a:pt x="760" y="241"/>
                  <a:pt x="759" y="242"/>
                  <a:pt x="760" y="244"/>
                </a:cubicBezTo>
                <a:cubicBezTo>
                  <a:pt x="760" y="243"/>
                  <a:pt x="762" y="245"/>
                  <a:pt x="761" y="242"/>
                </a:cubicBezTo>
                <a:cubicBezTo>
                  <a:pt x="759" y="241"/>
                  <a:pt x="759" y="241"/>
                  <a:pt x="756" y="236"/>
                </a:cubicBezTo>
                <a:close/>
                <a:moveTo>
                  <a:pt x="780" y="220"/>
                </a:moveTo>
                <a:cubicBezTo>
                  <a:pt x="781" y="222"/>
                  <a:pt x="781" y="223"/>
                  <a:pt x="782" y="225"/>
                </a:cubicBezTo>
                <a:cubicBezTo>
                  <a:pt x="783" y="226"/>
                  <a:pt x="784" y="227"/>
                  <a:pt x="785" y="228"/>
                </a:cubicBezTo>
                <a:cubicBezTo>
                  <a:pt x="783" y="225"/>
                  <a:pt x="782" y="222"/>
                  <a:pt x="780" y="220"/>
                </a:cubicBezTo>
                <a:close/>
                <a:moveTo>
                  <a:pt x="787" y="219"/>
                </a:moveTo>
                <a:cubicBezTo>
                  <a:pt x="786" y="219"/>
                  <a:pt x="786" y="220"/>
                  <a:pt x="787" y="221"/>
                </a:cubicBezTo>
                <a:cubicBezTo>
                  <a:pt x="787" y="221"/>
                  <a:pt x="789" y="225"/>
                  <a:pt x="789" y="223"/>
                </a:cubicBezTo>
                <a:cubicBezTo>
                  <a:pt x="787" y="221"/>
                  <a:pt x="787" y="220"/>
                  <a:pt x="787" y="219"/>
                </a:cubicBezTo>
                <a:close/>
                <a:moveTo>
                  <a:pt x="781" y="226"/>
                </a:moveTo>
                <a:cubicBezTo>
                  <a:pt x="781" y="227"/>
                  <a:pt x="780" y="223"/>
                  <a:pt x="779" y="224"/>
                </a:cubicBezTo>
                <a:cubicBezTo>
                  <a:pt x="780" y="224"/>
                  <a:pt x="780" y="225"/>
                  <a:pt x="779" y="225"/>
                </a:cubicBezTo>
                <a:cubicBezTo>
                  <a:pt x="781" y="228"/>
                  <a:pt x="783" y="228"/>
                  <a:pt x="781" y="226"/>
                </a:cubicBezTo>
                <a:close/>
                <a:moveTo>
                  <a:pt x="760" y="233"/>
                </a:moveTo>
                <a:cubicBezTo>
                  <a:pt x="761" y="237"/>
                  <a:pt x="756" y="230"/>
                  <a:pt x="756" y="233"/>
                </a:cubicBezTo>
                <a:cubicBezTo>
                  <a:pt x="758" y="234"/>
                  <a:pt x="760" y="235"/>
                  <a:pt x="762" y="237"/>
                </a:cubicBezTo>
                <a:cubicBezTo>
                  <a:pt x="761" y="235"/>
                  <a:pt x="761" y="233"/>
                  <a:pt x="760" y="233"/>
                </a:cubicBezTo>
                <a:close/>
                <a:moveTo>
                  <a:pt x="754" y="232"/>
                </a:moveTo>
                <a:cubicBezTo>
                  <a:pt x="755" y="231"/>
                  <a:pt x="756" y="235"/>
                  <a:pt x="757" y="236"/>
                </a:cubicBezTo>
                <a:cubicBezTo>
                  <a:pt x="757" y="234"/>
                  <a:pt x="753" y="229"/>
                  <a:pt x="754" y="232"/>
                </a:cubicBezTo>
                <a:close/>
                <a:moveTo>
                  <a:pt x="747" y="236"/>
                </a:moveTo>
                <a:cubicBezTo>
                  <a:pt x="746" y="236"/>
                  <a:pt x="748" y="238"/>
                  <a:pt x="748" y="239"/>
                </a:cubicBezTo>
                <a:cubicBezTo>
                  <a:pt x="749" y="239"/>
                  <a:pt x="749" y="240"/>
                  <a:pt x="749" y="239"/>
                </a:cubicBezTo>
                <a:cubicBezTo>
                  <a:pt x="748" y="239"/>
                  <a:pt x="748" y="237"/>
                  <a:pt x="747" y="236"/>
                </a:cubicBezTo>
                <a:close/>
                <a:moveTo>
                  <a:pt x="753" y="170"/>
                </a:moveTo>
                <a:cubicBezTo>
                  <a:pt x="752" y="170"/>
                  <a:pt x="752" y="170"/>
                  <a:pt x="753" y="172"/>
                </a:cubicBezTo>
                <a:cubicBezTo>
                  <a:pt x="754" y="172"/>
                  <a:pt x="755" y="172"/>
                  <a:pt x="756" y="173"/>
                </a:cubicBezTo>
                <a:cubicBezTo>
                  <a:pt x="754" y="172"/>
                  <a:pt x="753" y="171"/>
                  <a:pt x="753" y="170"/>
                </a:cubicBezTo>
                <a:close/>
                <a:moveTo>
                  <a:pt x="747" y="163"/>
                </a:moveTo>
                <a:cubicBezTo>
                  <a:pt x="746" y="162"/>
                  <a:pt x="745" y="163"/>
                  <a:pt x="746" y="165"/>
                </a:cubicBezTo>
                <a:cubicBezTo>
                  <a:pt x="746" y="164"/>
                  <a:pt x="749" y="168"/>
                  <a:pt x="749" y="167"/>
                </a:cubicBezTo>
                <a:cubicBezTo>
                  <a:pt x="746" y="163"/>
                  <a:pt x="748" y="165"/>
                  <a:pt x="747" y="163"/>
                </a:cubicBezTo>
                <a:close/>
                <a:moveTo>
                  <a:pt x="726" y="156"/>
                </a:moveTo>
                <a:cubicBezTo>
                  <a:pt x="725" y="156"/>
                  <a:pt x="728" y="159"/>
                  <a:pt x="729" y="160"/>
                </a:cubicBezTo>
                <a:cubicBezTo>
                  <a:pt x="730" y="160"/>
                  <a:pt x="728" y="158"/>
                  <a:pt x="726" y="156"/>
                </a:cubicBezTo>
                <a:close/>
                <a:moveTo>
                  <a:pt x="723" y="152"/>
                </a:moveTo>
                <a:cubicBezTo>
                  <a:pt x="722" y="152"/>
                  <a:pt x="721" y="151"/>
                  <a:pt x="721" y="150"/>
                </a:cubicBezTo>
                <a:cubicBezTo>
                  <a:pt x="720" y="150"/>
                  <a:pt x="720" y="151"/>
                  <a:pt x="721" y="152"/>
                </a:cubicBezTo>
                <a:cubicBezTo>
                  <a:pt x="722" y="151"/>
                  <a:pt x="725" y="155"/>
                  <a:pt x="724" y="153"/>
                </a:cubicBezTo>
                <a:cubicBezTo>
                  <a:pt x="723" y="153"/>
                  <a:pt x="723" y="153"/>
                  <a:pt x="723" y="152"/>
                </a:cubicBezTo>
                <a:close/>
                <a:moveTo>
                  <a:pt x="726" y="146"/>
                </a:moveTo>
                <a:cubicBezTo>
                  <a:pt x="727" y="147"/>
                  <a:pt x="726" y="147"/>
                  <a:pt x="728" y="149"/>
                </a:cubicBezTo>
                <a:cubicBezTo>
                  <a:pt x="729" y="150"/>
                  <a:pt x="727" y="147"/>
                  <a:pt x="726" y="146"/>
                </a:cubicBezTo>
                <a:close/>
                <a:moveTo>
                  <a:pt x="717" y="154"/>
                </a:moveTo>
                <a:cubicBezTo>
                  <a:pt x="718" y="156"/>
                  <a:pt x="715" y="152"/>
                  <a:pt x="714" y="152"/>
                </a:cubicBezTo>
                <a:cubicBezTo>
                  <a:pt x="714" y="153"/>
                  <a:pt x="716" y="154"/>
                  <a:pt x="717" y="156"/>
                </a:cubicBezTo>
                <a:cubicBezTo>
                  <a:pt x="718" y="156"/>
                  <a:pt x="718" y="155"/>
                  <a:pt x="717" y="154"/>
                </a:cubicBezTo>
                <a:close/>
                <a:moveTo>
                  <a:pt x="723" y="138"/>
                </a:moveTo>
                <a:cubicBezTo>
                  <a:pt x="726" y="140"/>
                  <a:pt x="727" y="142"/>
                  <a:pt x="728" y="143"/>
                </a:cubicBezTo>
                <a:cubicBezTo>
                  <a:pt x="727" y="141"/>
                  <a:pt x="725" y="139"/>
                  <a:pt x="723" y="138"/>
                </a:cubicBezTo>
                <a:close/>
                <a:moveTo>
                  <a:pt x="723" y="139"/>
                </a:moveTo>
                <a:cubicBezTo>
                  <a:pt x="723" y="138"/>
                  <a:pt x="722" y="137"/>
                  <a:pt x="721" y="137"/>
                </a:cubicBezTo>
                <a:cubicBezTo>
                  <a:pt x="720" y="136"/>
                  <a:pt x="720" y="136"/>
                  <a:pt x="720" y="137"/>
                </a:cubicBezTo>
                <a:cubicBezTo>
                  <a:pt x="721" y="139"/>
                  <a:pt x="722" y="140"/>
                  <a:pt x="723" y="141"/>
                </a:cubicBezTo>
                <a:cubicBezTo>
                  <a:pt x="722" y="139"/>
                  <a:pt x="720" y="138"/>
                  <a:pt x="721" y="137"/>
                </a:cubicBezTo>
                <a:cubicBezTo>
                  <a:pt x="723" y="139"/>
                  <a:pt x="724" y="140"/>
                  <a:pt x="725" y="140"/>
                </a:cubicBezTo>
                <a:cubicBezTo>
                  <a:pt x="724" y="139"/>
                  <a:pt x="724" y="139"/>
                  <a:pt x="723" y="139"/>
                </a:cubicBezTo>
                <a:close/>
                <a:moveTo>
                  <a:pt x="722" y="140"/>
                </a:moveTo>
                <a:cubicBezTo>
                  <a:pt x="719" y="137"/>
                  <a:pt x="719" y="137"/>
                  <a:pt x="719" y="137"/>
                </a:cubicBezTo>
                <a:cubicBezTo>
                  <a:pt x="718" y="137"/>
                  <a:pt x="720" y="140"/>
                  <a:pt x="721" y="141"/>
                </a:cubicBezTo>
                <a:cubicBezTo>
                  <a:pt x="722" y="141"/>
                  <a:pt x="722" y="141"/>
                  <a:pt x="722" y="140"/>
                </a:cubicBezTo>
                <a:close/>
                <a:moveTo>
                  <a:pt x="721" y="134"/>
                </a:moveTo>
                <a:cubicBezTo>
                  <a:pt x="720" y="134"/>
                  <a:pt x="719" y="134"/>
                  <a:pt x="719" y="134"/>
                </a:cubicBezTo>
                <a:cubicBezTo>
                  <a:pt x="723" y="138"/>
                  <a:pt x="724" y="137"/>
                  <a:pt x="721" y="134"/>
                </a:cubicBezTo>
                <a:close/>
                <a:moveTo>
                  <a:pt x="714" y="136"/>
                </a:moveTo>
                <a:cubicBezTo>
                  <a:pt x="715" y="135"/>
                  <a:pt x="715" y="135"/>
                  <a:pt x="714" y="134"/>
                </a:cubicBezTo>
                <a:cubicBezTo>
                  <a:pt x="713" y="133"/>
                  <a:pt x="712" y="134"/>
                  <a:pt x="714" y="136"/>
                </a:cubicBezTo>
                <a:close/>
                <a:moveTo>
                  <a:pt x="697" y="113"/>
                </a:moveTo>
                <a:cubicBezTo>
                  <a:pt x="698" y="114"/>
                  <a:pt x="698" y="113"/>
                  <a:pt x="697" y="113"/>
                </a:cubicBezTo>
                <a:cubicBezTo>
                  <a:pt x="696" y="113"/>
                  <a:pt x="694" y="110"/>
                  <a:pt x="693" y="110"/>
                </a:cubicBezTo>
                <a:cubicBezTo>
                  <a:pt x="695" y="112"/>
                  <a:pt x="698" y="116"/>
                  <a:pt x="700" y="117"/>
                </a:cubicBezTo>
                <a:cubicBezTo>
                  <a:pt x="699" y="116"/>
                  <a:pt x="696" y="113"/>
                  <a:pt x="697" y="113"/>
                </a:cubicBezTo>
                <a:close/>
                <a:moveTo>
                  <a:pt x="662" y="153"/>
                </a:moveTo>
                <a:cubicBezTo>
                  <a:pt x="663" y="154"/>
                  <a:pt x="665" y="156"/>
                  <a:pt x="666" y="156"/>
                </a:cubicBezTo>
                <a:cubicBezTo>
                  <a:pt x="665" y="155"/>
                  <a:pt x="663" y="152"/>
                  <a:pt x="662" y="153"/>
                </a:cubicBezTo>
                <a:close/>
                <a:moveTo>
                  <a:pt x="685" y="103"/>
                </a:moveTo>
                <a:cubicBezTo>
                  <a:pt x="687" y="104"/>
                  <a:pt x="686" y="104"/>
                  <a:pt x="687" y="105"/>
                </a:cubicBezTo>
                <a:cubicBezTo>
                  <a:pt x="688" y="106"/>
                  <a:pt x="689" y="106"/>
                  <a:pt x="689" y="106"/>
                </a:cubicBezTo>
                <a:cubicBezTo>
                  <a:pt x="688" y="105"/>
                  <a:pt x="687" y="103"/>
                  <a:pt x="685" y="103"/>
                </a:cubicBezTo>
                <a:close/>
                <a:moveTo>
                  <a:pt x="599" y="49"/>
                </a:moveTo>
                <a:cubicBezTo>
                  <a:pt x="600" y="50"/>
                  <a:pt x="603" y="51"/>
                  <a:pt x="603" y="50"/>
                </a:cubicBezTo>
                <a:cubicBezTo>
                  <a:pt x="600" y="49"/>
                  <a:pt x="601" y="50"/>
                  <a:pt x="599" y="49"/>
                </a:cubicBezTo>
                <a:close/>
                <a:moveTo>
                  <a:pt x="579" y="43"/>
                </a:moveTo>
                <a:cubicBezTo>
                  <a:pt x="579" y="42"/>
                  <a:pt x="584" y="44"/>
                  <a:pt x="581" y="43"/>
                </a:cubicBezTo>
                <a:cubicBezTo>
                  <a:pt x="581" y="43"/>
                  <a:pt x="576" y="41"/>
                  <a:pt x="579" y="43"/>
                </a:cubicBezTo>
                <a:close/>
                <a:moveTo>
                  <a:pt x="568" y="37"/>
                </a:moveTo>
                <a:cubicBezTo>
                  <a:pt x="568" y="36"/>
                  <a:pt x="570" y="37"/>
                  <a:pt x="571" y="38"/>
                </a:cubicBezTo>
                <a:cubicBezTo>
                  <a:pt x="573" y="38"/>
                  <a:pt x="568" y="36"/>
                  <a:pt x="567" y="36"/>
                </a:cubicBezTo>
                <a:cubicBezTo>
                  <a:pt x="570" y="37"/>
                  <a:pt x="565" y="36"/>
                  <a:pt x="568" y="37"/>
                </a:cubicBezTo>
                <a:close/>
                <a:moveTo>
                  <a:pt x="562" y="33"/>
                </a:moveTo>
                <a:cubicBezTo>
                  <a:pt x="563" y="34"/>
                  <a:pt x="563" y="33"/>
                  <a:pt x="565" y="33"/>
                </a:cubicBezTo>
                <a:cubicBezTo>
                  <a:pt x="567" y="35"/>
                  <a:pt x="567" y="35"/>
                  <a:pt x="567" y="35"/>
                </a:cubicBezTo>
                <a:cubicBezTo>
                  <a:pt x="570" y="35"/>
                  <a:pt x="558" y="30"/>
                  <a:pt x="562" y="33"/>
                </a:cubicBezTo>
                <a:close/>
                <a:moveTo>
                  <a:pt x="533" y="22"/>
                </a:moveTo>
                <a:cubicBezTo>
                  <a:pt x="531" y="22"/>
                  <a:pt x="527" y="19"/>
                  <a:pt x="523" y="19"/>
                </a:cubicBezTo>
                <a:cubicBezTo>
                  <a:pt x="524" y="20"/>
                  <a:pt x="519" y="18"/>
                  <a:pt x="519" y="19"/>
                </a:cubicBezTo>
                <a:cubicBezTo>
                  <a:pt x="522" y="20"/>
                  <a:pt x="520" y="20"/>
                  <a:pt x="524" y="21"/>
                </a:cubicBezTo>
                <a:cubicBezTo>
                  <a:pt x="522" y="19"/>
                  <a:pt x="526" y="20"/>
                  <a:pt x="528" y="20"/>
                </a:cubicBezTo>
                <a:cubicBezTo>
                  <a:pt x="529" y="21"/>
                  <a:pt x="532" y="22"/>
                  <a:pt x="535" y="23"/>
                </a:cubicBezTo>
                <a:cubicBezTo>
                  <a:pt x="534" y="23"/>
                  <a:pt x="535" y="22"/>
                  <a:pt x="533" y="22"/>
                </a:cubicBezTo>
                <a:close/>
                <a:moveTo>
                  <a:pt x="513" y="21"/>
                </a:moveTo>
                <a:cubicBezTo>
                  <a:pt x="515" y="21"/>
                  <a:pt x="520" y="24"/>
                  <a:pt x="520" y="23"/>
                </a:cubicBezTo>
                <a:cubicBezTo>
                  <a:pt x="516" y="22"/>
                  <a:pt x="514" y="21"/>
                  <a:pt x="513" y="21"/>
                </a:cubicBezTo>
                <a:close/>
                <a:moveTo>
                  <a:pt x="499" y="13"/>
                </a:moveTo>
                <a:cubicBezTo>
                  <a:pt x="501" y="14"/>
                  <a:pt x="499" y="14"/>
                  <a:pt x="502" y="15"/>
                </a:cubicBezTo>
                <a:cubicBezTo>
                  <a:pt x="501" y="14"/>
                  <a:pt x="504" y="14"/>
                  <a:pt x="502" y="14"/>
                </a:cubicBezTo>
                <a:cubicBezTo>
                  <a:pt x="502" y="14"/>
                  <a:pt x="499" y="13"/>
                  <a:pt x="499" y="13"/>
                </a:cubicBezTo>
                <a:close/>
                <a:moveTo>
                  <a:pt x="497" y="13"/>
                </a:moveTo>
                <a:cubicBezTo>
                  <a:pt x="502" y="15"/>
                  <a:pt x="497" y="14"/>
                  <a:pt x="497" y="15"/>
                </a:cubicBezTo>
                <a:cubicBezTo>
                  <a:pt x="499" y="15"/>
                  <a:pt x="500" y="16"/>
                  <a:pt x="501" y="16"/>
                </a:cubicBezTo>
                <a:cubicBezTo>
                  <a:pt x="500" y="15"/>
                  <a:pt x="499" y="13"/>
                  <a:pt x="497" y="13"/>
                </a:cubicBezTo>
                <a:close/>
                <a:moveTo>
                  <a:pt x="494" y="15"/>
                </a:moveTo>
                <a:cubicBezTo>
                  <a:pt x="494" y="14"/>
                  <a:pt x="496" y="15"/>
                  <a:pt x="496" y="14"/>
                </a:cubicBezTo>
                <a:cubicBezTo>
                  <a:pt x="492" y="13"/>
                  <a:pt x="493" y="14"/>
                  <a:pt x="494" y="15"/>
                </a:cubicBezTo>
                <a:close/>
                <a:moveTo>
                  <a:pt x="441" y="7"/>
                </a:moveTo>
                <a:cubicBezTo>
                  <a:pt x="441" y="7"/>
                  <a:pt x="443" y="7"/>
                  <a:pt x="445" y="7"/>
                </a:cubicBezTo>
                <a:cubicBezTo>
                  <a:pt x="444" y="7"/>
                  <a:pt x="445" y="7"/>
                  <a:pt x="444" y="7"/>
                </a:cubicBezTo>
                <a:cubicBezTo>
                  <a:pt x="444" y="7"/>
                  <a:pt x="439" y="7"/>
                  <a:pt x="441" y="7"/>
                </a:cubicBezTo>
                <a:close/>
                <a:moveTo>
                  <a:pt x="436" y="6"/>
                </a:moveTo>
                <a:cubicBezTo>
                  <a:pt x="433" y="6"/>
                  <a:pt x="434" y="5"/>
                  <a:pt x="431" y="6"/>
                </a:cubicBezTo>
                <a:cubicBezTo>
                  <a:pt x="431" y="6"/>
                  <a:pt x="433" y="6"/>
                  <a:pt x="432" y="7"/>
                </a:cubicBezTo>
                <a:cubicBezTo>
                  <a:pt x="434" y="7"/>
                  <a:pt x="436" y="8"/>
                  <a:pt x="437" y="7"/>
                </a:cubicBezTo>
                <a:cubicBezTo>
                  <a:pt x="432" y="7"/>
                  <a:pt x="433" y="6"/>
                  <a:pt x="436" y="6"/>
                </a:cubicBezTo>
                <a:close/>
                <a:moveTo>
                  <a:pt x="424" y="8"/>
                </a:moveTo>
                <a:cubicBezTo>
                  <a:pt x="420" y="7"/>
                  <a:pt x="426" y="6"/>
                  <a:pt x="421" y="7"/>
                </a:cubicBezTo>
                <a:cubicBezTo>
                  <a:pt x="423" y="7"/>
                  <a:pt x="420" y="8"/>
                  <a:pt x="424" y="8"/>
                </a:cubicBezTo>
                <a:close/>
                <a:moveTo>
                  <a:pt x="415" y="4"/>
                </a:moveTo>
                <a:cubicBezTo>
                  <a:pt x="415" y="4"/>
                  <a:pt x="414" y="4"/>
                  <a:pt x="413" y="4"/>
                </a:cubicBezTo>
                <a:cubicBezTo>
                  <a:pt x="415" y="4"/>
                  <a:pt x="417" y="5"/>
                  <a:pt x="420" y="5"/>
                </a:cubicBezTo>
                <a:cubicBezTo>
                  <a:pt x="420" y="4"/>
                  <a:pt x="417" y="4"/>
                  <a:pt x="415" y="4"/>
                </a:cubicBezTo>
                <a:close/>
                <a:moveTo>
                  <a:pt x="417" y="5"/>
                </a:moveTo>
                <a:cubicBezTo>
                  <a:pt x="417" y="6"/>
                  <a:pt x="414" y="6"/>
                  <a:pt x="412" y="5"/>
                </a:cubicBezTo>
                <a:cubicBezTo>
                  <a:pt x="412" y="6"/>
                  <a:pt x="415" y="6"/>
                  <a:pt x="416" y="7"/>
                </a:cubicBezTo>
                <a:cubicBezTo>
                  <a:pt x="416" y="7"/>
                  <a:pt x="417" y="7"/>
                  <a:pt x="418" y="7"/>
                </a:cubicBezTo>
                <a:cubicBezTo>
                  <a:pt x="413" y="6"/>
                  <a:pt x="418" y="6"/>
                  <a:pt x="419" y="6"/>
                </a:cubicBezTo>
                <a:cubicBezTo>
                  <a:pt x="419" y="6"/>
                  <a:pt x="419" y="5"/>
                  <a:pt x="417" y="5"/>
                </a:cubicBezTo>
                <a:close/>
                <a:moveTo>
                  <a:pt x="412" y="4"/>
                </a:moveTo>
                <a:cubicBezTo>
                  <a:pt x="409" y="4"/>
                  <a:pt x="409" y="5"/>
                  <a:pt x="410" y="5"/>
                </a:cubicBezTo>
                <a:cubicBezTo>
                  <a:pt x="409" y="4"/>
                  <a:pt x="414" y="5"/>
                  <a:pt x="413" y="5"/>
                </a:cubicBezTo>
                <a:cubicBezTo>
                  <a:pt x="410" y="4"/>
                  <a:pt x="413" y="4"/>
                  <a:pt x="412" y="4"/>
                </a:cubicBezTo>
                <a:close/>
                <a:moveTo>
                  <a:pt x="409" y="5"/>
                </a:moveTo>
                <a:cubicBezTo>
                  <a:pt x="405" y="5"/>
                  <a:pt x="405" y="5"/>
                  <a:pt x="405" y="5"/>
                </a:cubicBezTo>
                <a:cubicBezTo>
                  <a:pt x="404" y="6"/>
                  <a:pt x="408" y="6"/>
                  <a:pt x="407" y="7"/>
                </a:cubicBezTo>
                <a:cubicBezTo>
                  <a:pt x="409" y="7"/>
                  <a:pt x="409" y="7"/>
                  <a:pt x="412" y="8"/>
                </a:cubicBezTo>
                <a:cubicBezTo>
                  <a:pt x="411" y="7"/>
                  <a:pt x="404" y="6"/>
                  <a:pt x="409" y="5"/>
                </a:cubicBezTo>
                <a:close/>
                <a:moveTo>
                  <a:pt x="391" y="7"/>
                </a:moveTo>
                <a:cubicBezTo>
                  <a:pt x="393" y="7"/>
                  <a:pt x="395" y="7"/>
                  <a:pt x="397" y="7"/>
                </a:cubicBezTo>
                <a:cubicBezTo>
                  <a:pt x="397" y="7"/>
                  <a:pt x="397" y="7"/>
                  <a:pt x="397" y="7"/>
                </a:cubicBezTo>
                <a:cubicBezTo>
                  <a:pt x="395" y="7"/>
                  <a:pt x="393" y="7"/>
                  <a:pt x="391" y="7"/>
                </a:cubicBezTo>
                <a:close/>
                <a:moveTo>
                  <a:pt x="376" y="46"/>
                </a:moveTo>
                <a:cubicBezTo>
                  <a:pt x="376" y="47"/>
                  <a:pt x="379" y="47"/>
                  <a:pt x="380" y="47"/>
                </a:cubicBezTo>
                <a:cubicBezTo>
                  <a:pt x="378" y="47"/>
                  <a:pt x="378" y="46"/>
                  <a:pt x="376" y="46"/>
                </a:cubicBezTo>
                <a:close/>
                <a:moveTo>
                  <a:pt x="354" y="47"/>
                </a:moveTo>
                <a:cubicBezTo>
                  <a:pt x="353" y="48"/>
                  <a:pt x="359" y="47"/>
                  <a:pt x="359" y="47"/>
                </a:cubicBezTo>
                <a:cubicBezTo>
                  <a:pt x="357" y="47"/>
                  <a:pt x="357" y="46"/>
                  <a:pt x="354" y="47"/>
                </a:cubicBezTo>
                <a:close/>
                <a:moveTo>
                  <a:pt x="323" y="15"/>
                </a:moveTo>
                <a:cubicBezTo>
                  <a:pt x="323" y="16"/>
                  <a:pt x="322" y="16"/>
                  <a:pt x="324" y="16"/>
                </a:cubicBezTo>
                <a:cubicBezTo>
                  <a:pt x="326" y="16"/>
                  <a:pt x="326" y="15"/>
                  <a:pt x="323" y="15"/>
                </a:cubicBezTo>
                <a:close/>
                <a:moveTo>
                  <a:pt x="325" y="47"/>
                </a:moveTo>
                <a:cubicBezTo>
                  <a:pt x="324" y="48"/>
                  <a:pt x="328" y="47"/>
                  <a:pt x="329" y="46"/>
                </a:cubicBezTo>
                <a:cubicBezTo>
                  <a:pt x="327" y="47"/>
                  <a:pt x="327" y="46"/>
                  <a:pt x="325" y="47"/>
                </a:cubicBezTo>
                <a:close/>
                <a:moveTo>
                  <a:pt x="321" y="51"/>
                </a:moveTo>
                <a:cubicBezTo>
                  <a:pt x="324" y="50"/>
                  <a:pt x="323" y="50"/>
                  <a:pt x="321" y="51"/>
                </a:cubicBezTo>
                <a:cubicBezTo>
                  <a:pt x="323" y="51"/>
                  <a:pt x="325" y="50"/>
                  <a:pt x="327" y="50"/>
                </a:cubicBezTo>
                <a:cubicBezTo>
                  <a:pt x="328" y="50"/>
                  <a:pt x="328" y="49"/>
                  <a:pt x="328" y="49"/>
                </a:cubicBezTo>
                <a:cubicBezTo>
                  <a:pt x="325" y="50"/>
                  <a:pt x="321" y="49"/>
                  <a:pt x="321" y="51"/>
                </a:cubicBezTo>
                <a:close/>
                <a:moveTo>
                  <a:pt x="316" y="18"/>
                </a:moveTo>
                <a:cubicBezTo>
                  <a:pt x="319" y="17"/>
                  <a:pt x="317" y="18"/>
                  <a:pt x="320" y="18"/>
                </a:cubicBezTo>
                <a:cubicBezTo>
                  <a:pt x="319" y="17"/>
                  <a:pt x="321" y="17"/>
                  <a:pt x="321" y="16"/>
                </a:cubicBezTo>
                <a:cubicBezTo>
                  <a:pt x="318" y="17"/>
                  <a:pt x="319" y="17"/>
                  <a:pt x="317" y="17"/>
                </a:cubicBezTo>
                <a:cubicBezTo>
                  <a:pt x="317" y="17"/>
                  <a:pt x="317" y="17"/>
                  <a:pt x="316" y="18"/>
                </a:cubicBezTo>
                <a:close/>
                <a:moveTo>
                  <a:pt x="311" y="35"/>
                </a:moveTo>
                <a:cubicBezTo>
                  <a:pt x="312" y="34"/>
                  <a:pt x="316" y="34"/>
                  <a:pt x="315" y="34"/>
                </a:cubicBezTo>
                <a:cubicBezTo>
                  <a:pt x="314" y="34"/>
                  <a:pt x="308" y="35"/>
                  <a:pt x="311" y="35"/>
                </a:cubicBezTo>
                <a:close/>
                <a:moveTo>
                  <a:pt x="314" y="49"/>
                </a:moveTo>
                <a:cubicBezTo>
                  <a:pt x="314" y="50"/>
                  <a:pt x="318" y="49"/>
                  <a:pt x="318" y="49"/>
                </a:cubicBezTo>
                <a:lnTo>
                  <a:pt x="314" y="49"/>
                </a:lnTo>
                <a:close/>
                <a:moveTo>
                  <a:pt x="308" y="47"/>
                </a:moveTo>
                <a:cubicBezTo>
                  <a:pt x="308" y="48"/>
                  <a:pt x="314" y="46"/>
                  <a:pt x="315" y="46"/>
                </a:cubicBezTo>
                <a:cubicBezTo>
                  <a:pt x="315" y="46"/>
                  <a:pt x="315" y="45"/>
                  <a:pt x="316" y="45"/>
                </a:cubicBezTo>
                <a:cubicBezTo>
                  <a:pt x="313" y="46"/>
                  <a:pt x="309" y="47"/>
                  <a:pt x="308" y="47"/>
                </a:cubicBezTo>
                <a:close/>
                <a:moveTo>
                  <a:pt x="302" y="21"/>
                </a:moveTo>
                <a:cubicBezTo>
                  <a:pt x="305" y="21"/>
                  <a:pt x="305" y="20"/>
                  <a:pt x="306" y="20"/>
                </a:cubicBezTo>
                <a:cubicBezTo>
                  <a:pt x="306" y="19"/>
                  <a:pt x="307" y="19"/>
                  <a:pt x="307" y="19"/>
                </a:cubicBezTo>
                <a:cubicBezTo>
                  <a:pt x="304" y="20"/>
                  <a:pt x="303" y="20"/>
                  <a:pt x="302" y="21"/>
                </a:cubicBezTo>
                <a:close/>
                <a:moveTo>
                  <a:pt x="314" y="52"/>
                </a:moveTo>
                <a:cubicBezTo>
                  <a:pt x="313" y="52"/>
                  <a:pt x="311" y="53"/>
                  <a:pt x="311" y="53"/>
                </a:cubicBezTo>
                <a:cubicBezTo>
                  <a:pt x="314" y="52"/>
                  <a:pt x="313" y="53"/>
                  <a:pt x="315" y="52"/>
                </a:cubicBezTo>
                <a:cubicBezTo>
                  <a:pt x="315" y="52"/>
                  <a:pt x="315" y="52"/>
                  <a:pt x="314" y="52"/>
                </a:cubicBezTo>
                <a:close/>
                <a:moveTo>
                  <a:pt x="309" y="42"/>
                </a:moveTo>
                <a:cubicBezTo>
                  <a:pt x="307" y="43"/>
                  <a:pt x="305" y="43"/>
                  <a:pt x="304" y="44"/>
                </a:cubicBezTo>
                <a:cubicBezTo>
                  <a:pt x="306" y="44"/>
                  <a:pt x="309" y="43"/>
                  <a:pt x="310" y="42"/>
                </a:cubicBezTo>
                <a:cubicBezTo>
                  <a:pt x="310" y="42"/>
                  <a:pt x="310" y="41"/>
                  <a:pt x="309" y="41"/>
                </a:cubicBezTo>
                <a:lnTo>
                  <a:pt x="309" y="42"/>
                </a:lnTo>
                <a:close/>
                <a:moveTo>
                  <a:pt x="306" y="49"/>
                </a:moveTo>
                <a:cubicBezTo>
                  <a:pt x="308" y="49"/>
                  <a:pt x="309" y="49"/>
                  <a:pt x="310" y="49"/>
                </a:cubicBezTo>
                <a:cubicBezTo>
                  <a:pt x="310" y="48"/>
                  <a:pt x="310" y="48"/>
                  <a:pt x="311" y="48"/>
                </a:cubicBezTo>
                <a:cubicBezTo>
                  <a:pt x="311" y="48"/>
                  <a:pt x="311" y="48"/>
                  <a:pt x="311" y="48"/>
                </a:cubicBezTo>
                <a:cubicBezTo>
                  <a:pt x="308" y="49"/>
                  <a:pt x="307" y="48"/>
                  <a:pt x="306" y="49"/>
                </a:cubicBezTo>
                <a:close/>
                <a:moveTo>
                  <a:pt x="306" y="51"/>
                </a:moveTo>
                <a:cubicBezTo>
                  <a:pt x="307" y="51"/>
                  <a:pt x="308" y="50"/>
                  <a:pt x="309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10" y="50"/>
                  <a:pt x="310" y="50"/>
                  <a:pt x="310" y="50"/>
                </a:cubicBezTo>
                <a:cubicBezTo>
                  <a:pt x="307" y="50"/>
                  <a:pt x="304" y="51"/>
                  <a:pt x="306" y="51"/>
                </a:cubicBezTo>
                <a:close/>
                <a:moveTo>
                  <a:pt x="307" y="53"/>
                </a:moveTo>
                <a:cubicBezTo>
                  <a:pt x="309" y="53"/>
                  <a:pt x="306" y="54"/>
                  <a:pt x="306" y="54"/>
                </a:cubicBezTo>
                <a:cubicBezTo>
                  <a:pt x="309" y="54"/>
                  <a:pt x="310" y="53"/>
                  <a:pt x="311" y="52"/>
                </a:cubicBezTo>
                <a:cubicBezTo>
                  <a:pt x="310" y="52"/>
                  <a:pt x="308" y="53"/>
                  <a:pt x="307" y="53"/>
                </a:cubicBezTo>
                <a:close/>
                <a:moveTo>
                  <a:pt x="308" y="54"/>
                </a:moveTo>
                <a:cubicBezTo>
                  <a:pt x="305" y="55"/>
                  <a:pt x="306" y="55"/>
                  <a:pt x="305" y="56"/>
                </a:cubicBezTo>
                <a:cubicBezTo>
                  <a:pt x="308" y="55"/>
                  <a:pt x="309" y="56"/>
                  <a:pt x="310" y="55"/>
                </a:cubicBezTo>
                <a:cubicBezTo>
                  <a:pt x="308" y="55"/>
                  <a:pt x="308" y="55"/>
                  <a:pt x="308" y="54"/>
                </a:cubicBezTo>
                <a:close/>
                <a:moveTo>
                  <a:pt x="302" y="38"/>
                </a:moveTo>
                <a:cubicBezTo>
                  <a:pt x="300" y="39"/>
                  <a:pt x="300" y="39"/>
                  <a:pt x="300" y="40"/>
                </a:cubicBezTo>
                <a:cubicBezTo>
                  <a:pt x="303" y="39"/>
                  <a:pt x="303" y="39"/>
                  <a:pt x="302" y="38"/>
                </a:cubicBezTo>
                <a:close/>
                <a:moveTo>
                  <a:pt x="301" y="46"/>
                </a:moveTo>
                <a:cubicBezTo>
                  <a:pt x="300" y="47"/>
                  <a:pt x="300" y="47"/>
                  <a:pt x="299" y="47"/>
                </a:cubicBezTo>
                <a:cubicBezTo>
                  <a:pt x="299" y="47"/>
                  <a:pt x="297" y="48"/>
                  <a:pt x="299" y="48"/>
                </a:cubicBezTo>
                <a:cubicBezTo>
                  <a:pt x="300" y="47"/>
                  <a:pt x="305" y="45"/>
                  <a:pt x="302" y="46"/>
                </a:cubicBezTo>
                <a:cubicBezTo>
                  <a:pt x="302" y="46"/>
                  <a:pt x="301" y="46"/>
                  <a:pt x="301" y="46"/>
                </a:cubicBezTo>
                <a:close/>
                <a:moveTo>
                  <a:pt x="300" y="51"/>
                </a:moveTo>
                <a:cubicBezTo>
                  <a:pt x="300" y="51"/>
                  <a:pt x="303" y="50"/>
                  <a:pt x="303" y="50"/>
                </a:cubicBezTo>
                <a:cubicBezTo>
                  <a:pt x="301" y="50"/>
                  <a:pt x="297" y="52"/>
                  <a:pt x="300" y="51"/>
                </a:cubicBezTo>
                <a:close/>
                <a:moveTo>
                  <a:pt x="296" y="41"/>
                </a:moveTo>
                <a:cubicBezTo>
                  <a:pt x="296" y="40"/>
                  <a:pt x="297" y="40"/>
                  <a:pt x="297" y="40"/>
                </a:cubicBezTo>
                <a:cubicBezTo>
                  <a:pt x="294" y="40"/>
                  <a:pt x="293" y="42"/>
                  <a:pt x="296" y="41"/>
                </a:cubicBezTo>
                <a:close/>
                <a:moveTo>
                  <a:pt x="295" y="49"/>
                </a:moveTo>
                <a:cubicBezTo>
                  <a:pt x="293" y="50"/>
                  <a:pt x="294" y="51"/>
                  <a:pt x="297" y="51"/>
                </a:cubicBezTo>
                <a:cubicBezTo>
                  <a:pt x="298" y="50"/>
                  <a:pt x="294" y="50"/>
                  <a:pt x="297" y="49"/>
                </a:cubicBezTo>
                <a:cubicBezTo>
                  <a:pt x="296" y="49"/>
                  <a:pt x="296" y="49"/>
                  <a:pt x="295" y="49"/>
                </a:cubicBezTo>
                <a:close/>
                <a:moveTo>
                  <a:pt x="296" y="54"/>
                </a:moveTo>
                <a:cubicBezTo>
                  <a:pt x="296" y="55"/>
                  <a:pt x="294" y="55"/>
                  <a:pt x="294" y="55"/>
                </a:cubicBezTo>
                <a:cubicBezTo>
                  <a:pt x="294" y="56"/>
                  <a:pt x="294" y="56"/>
                  <a:pt x="295" y="57"/>
                </a:cubicBezTo>
                <a:cubicBezTo>
                  <a:pt x="293" y="57"/>
                  <a:pt x="293" y="57"/>
                  <a:pt x="293" y="57"/>
                </a:cubicBezTo>
                <a:cubicBezTo>
                  <a:pt x="293" y="58"/>
                  <a:pt x="293" y="58"/>
                  <a:pt x="292" y="58"/>
                </a:cubicBezTo>
                <a:cubicBezTo>
                  <a:pt x="294" y="58"/>
                  <a:pt x="294" y="58"/>
                  <a:pt x="295" y="58"/>
                </a:cubicBezTo>
                <a:cubicBezTo>
                  <a:pt x="293" y="58"/>
                  <a:pt x="293" y="57"/>
                  <a:pt x="297" y="57"/>
                </a:cubicBezTo>
                <a:cubicBezTo>
                  <a:pt x="297" y="56"/>
                  <a:pt x="295" y="56"/>
                  <a:pt x="295" y="56"/>
                </a:cubicBezTo>
                <a:cubicBezTo>
                  <a:pt x="295" y="55"/>
                  <a:pt x="299" y="54"/>
                  <a:pt x="298" y="54"/>
                </a:cubicBezTo>
                <a:cubicBezTo>
                  <a:pt x="297" y="55"/>
                  <a:pt x="297" y="54"/>
                  <a:pt x="296" y="54"/>
                </a:cubicBezTo>
                <a:close/>
                <a:moveTo>
                  <a:pt x="286" y="51"/>
                </a:moveTo>
                <a:cubicBezTo>
                  <a:pt x="286" y="52"/>
                  <a:pt x="282" y="52"/>
                  <a:pt x="282" y="53"/>
                </a:cubicBezTo>
                <a:cubicBezTo>
                  <a:pt x="285" y="52"/>
                  <a:pt x="292" y="51"/>
                  <a:pt x="293" y="49"/>
                </a:cubicBezTo>
                <a:cubicBezTo>
                  <a:pt x="289" y="50"/>
                  <a:pt x="289" y="51"/>
                  <a:pt x="286" y="51"/>
                </a:cubicBezTo>
                <a:close/>
                <a:moveTo>
                  <a:pt x="287" y="58"/>
                </a:moveTo>
                <a:cubicBezTo>
                  <a:pt x="291" y="56"/>
                  <a:pt x="292" y="55"/>
                  <a:pt x="293" y="54"/>
                </a:cubicBezTo>
                <a:cubicBezTo>
                  <a:pt x="288" y="56"/>
                  <a:pt x="290" y="56"/>
                  <a:pt x="287" y="58"/>
                </a:cubicBezTo>
                <a:close/>
                <a:moveTo>
                  <a:pt x="286" y="51"/>
                </a:moveTo>
                <a:cubicBezTo>
                  <a:pt x="288" y="50"/>
                  <a:pt x="291" y="49"/>
                  <a:pt x="291" y="48"/>
                </a:cubicBezTo>
                <a:cubicBezTo>
                  <a:pt x="289" y="49"/>
                  <a:pt x="285" y="51"/>
                  <a:pt x="286" y="51"/>
                </a:cubicBezTo>
                <a:close/>
                <a:moveTo>
                  <a:pt x="288" y="60"/>
                </a:moveTo>
                <a:cubicBezTo>
                  <a:pt x="289" y="60"/>
                  <a:pt x="294" y="59"/>
                  <a:pt x="294" y="59"/>
                </a:cubicBezTo>
                <a:cubicBezTo>
                  <a:pt x="293" y="59"/>
                  <a:pt x="289" y="59"/>
                  <a:pt x="288" y="60"/>
                </a:cubicBezTo>
                <a:close/>
                <a:moveTo>
                  <a:pt x="283" y="27"/>
                </a:moveTo>
                <a:cubicBezTo>
                  <a:pt x="276" y="29"/>
                  <a:pt x="276" y="29"/>
                  <a:pt x="276" y="29"/>
                </a:cubicBezTo>
                <a:cubicBezTo>
                  <a:pt x="277" y="30"/>
                  <a:pt x="274" y="30"/>
                  <a:pt x="274" y="31"/>
                </a:cubicBezTo>
                <a:cubicBezTo>
                  <a:pt x="278" y="29"/>
                  <a:pt x="276" y="29"/>
                  <a:pt x="281" y="28"/>
                </a:cubicBezTo>
                <a:cubicBezTo>
                  <a:pt x="281" y="28"/>
                  <a:pt x="279" y="29"/>
                  <a:pt x="280" y="29"/>
                </a:cubicBezTo>
                <a:cubicBezTo>
                  <a:pt x="282" y="28"/>
                  <a:pt x="282" y="29"/>
                  <a:pt x="284" y="28"/>
                </a:cubicBezTo>
                <a:cubicBezTo>
                  <a:pt x="285" y="27"/>
                  <a:pt x="281" y="28"/>
                  <a:pt x="283" y="27"/>
                </a:cubicBezTo>
                <a:close/>
                <a:moveTo>
                  <a:pt x="291" y="52"/>
                </a:moveTo>
                <a:cubicBezTo>
                  <a:pt x="291" y="51"/>
                  <a:pt x="289" y="52"/>
                  <a:pt x="291" y="51"/>
                </a:cubicBezTo>
                <a:cubicBezTo>
                  <a:pt x="285" y="53"/>
                  <a:pt x="289" y="53"/>
                  <a:pt x="291" y="52"/>
                </a:cubicBezTo>
                <a:close/>
                <a:moveTo>
                  <a:pt x="282" y="46"/>
                </a:moveTo>
                <a:cubicBezTo>
                  <a:pt x="282" y="46"/>
                  <a:pt x="281" y="46"/>
                  <a:pt x="281" y="47"/>
                </a:cubicBezTo>
                <a:cubicBezTo>
                  <a:pt x="283" y="46"/>
                  <a:pt x="285" y="46"/>
                  <a:pt x="286" y="45"/>
                </a:cubicBezTo>
                <a:cubicBezTo>
                  <a:pt x="284" y="45"/>
                  <a:pt x="284" y="45"/>
                  <a:pt x="282" y="46"/>
                </a:cubicBezTo>
                <a:close/>
                <a:moveTo>
                  <a:pt x="275" y="46"/>
                </a:moveTo>
                <a:cubicBezTo>
                  <a:pt x="277" y="46"/>
                  <a:pt x="280" y="44"/>
                  <a:pt x="281" y="44"/>
                </a:cubicBezTo>
                <a:cubicBezTo>
                  <a:pt x="282" y="44"/>
                  <a:pt x="286" y="42"/>
                  <a:pt x="284" y="42"/>
                </a:cubicBezTo>
                <a:cubicBezTo>
                  <a:pt x="283" y="43"/>
                  <a:pt x="276" y="45"/>
                  <a:pt x="275" y="46"/>
                </a:cubicBezTo>
                <a:close/>
                <a:moveTo>
                  <a:pt x="284" y="57"/>
                </a:moveTo>
                <a:cubicBezTo>
                  <a:pt x="285" y="56"/>
                  <a:pt x="283" y="55"/>
                  <a:pt x="287" y="54"/>
                </a:cubicBezTo>
                <a:cubicBezTo>
                  <a:pt x="288" y="53"/>
                  <a:pt x="286" y="54"/>
                  <a:pt x="285" y="54"/>
                </a:cubicBezTo>
                <a:cubicBezTo>
                  <a:pt x="284" y="55"/>
                  <a:pt x="285" y="55"/>
                  <a:pt x="283" y="56"/>
                </a:cubicBezTo>
                <a:cubicBezTo>
                  <a:pt x="282" y="56"/>
                  <a:pt x="285" y="56"/>
                  <a:pt x="281" y="57"/>
                </a:cubicBezTo>
                <a:cubicBezTo>
                  <a:pt x="281" y="58"/>
                  <a:pt x="283" y="57"/>
                  <a:pt x="284" y="57"/>
                </a:cubicBezTo>
                <a:cubicBezTo>
                  <a:pt x="283" y="57"/>
                  <a:pt x="283" y="57"/>
                  <a:pt x="284" y="57"/>
                </a:cubicBezTo>
                <a:close/>
                <a:moveTo>
                  <a:pt x="279" y="43"/>
                </a:moveTo>
                <a:cubicBezTo>
                  <a:pt x="279" y="43"/>
                  <a:pt x="279" y="43"/>
                  <a:pt x="280" y="43"/>
                </a:cubicBezTo>
                <a:cubicBezTo>
                  <a:pt x="280" y="43"/>
                  <a:pt x="283" y="42"/>
                  <a:pt x="283" y="42"/>
                </a:cubicBezTo>
                <a:cubicBezTo>
                  <a:pt x="281" y="42"/>
                  <a:pt x="281" y="42"/>
                  <a:pt x="279" y="43"/>
                </a:cubicBezTo>
                <a:close/>
                <a:moveTo>
                  <a:pt x="273" y="49"/>
                </a:moveTo>
                <a:cubicBezTo>
                  <a:pt x="277" y="47"/>
                  <a:pt x="276" y="49"/>
                  <a:pt x="277" y="48"/>
                </a:cubicBezTo>
                <a:cubicBezTo>
                  <a:pt x="278" y="48"/>
                  <a:pt x="278" y="48"/>
                  <a:pt x="278" y="47"/>
                </a:cubicBezTo>
                <a:cubicBezTo>
                  <a:pt x="276" y="48"/>
                  <a:pt x="274" y="48"/>
                  <a:pt x="273" y="49"/>
                </a:cubicBezTo>
                <a:close/>
                <a:moveTo>
                  <a:pt x="274" y="62"/>
                </a:moveTo>
                <a:cubicBezTo>
                  <a:pt x="273" y="62"/>
                  <a:pt x="272" y="63"/>
                  <a:pt x="272" y="63"/>
                </a:cubicBezTo>
                <a:cubicBezTo>
                  <a:pt x="273" y="62"/>
                  <a:pt x="274" y="63"/>
                  <a:pt x="275" y="62"/>
                </a:cubicBezTo>
                <a:cubicBezTo>
                  <a:pt x="274" y="62"/>
                  <a:pt x="281" y="60"/>
                  <a:pt x="282" y="59"/>
                </a:cubicBezTo>
                <a:cubicBezTo>
                  <a:pt x="281" y="60"/>
                  <a:pt x="280" y="60"/>
                  <a:pt x="280" y="60"/>
                </a:cubicBezTo>
                <a:cubicBezTo>
                  <a:pt x="279" y="60"/>
                  <a:pt x="280" y="59"/>
                  <a:pt x="278" y="59"/>
                </a:cubicBezTo>
                <a:cubicBezTo>
                  <a:pt x="279" y="60"/>
                  <a:pt x="277" y="60"/>
                  <a:pt x="275" y="61"/>
                </a:cubicBezTo>
                <a:cubicBezTo>
                  <a:pt x="276" y="61"/>
                  <a:pt x="275" y="61"/>
                  <a:pt x="274" y="62"/>
                </a:cubicBezTo>
                <a:close/>
                <a:moveTo>
                  <a:pt x="270" y="48"/>
                </a:moveTo>
                <a:cubicBezTo>
                  <a:pt x="270" y="49"/>
                  <a:pt x="273" y="48"/>
                  <a:pt x="276" y="47"/>
                </a:cubicBezTo>
                <a:cubicBezTo>
                  <a:pt x="273" y="47"/>
                  <a:pt x="273" y="46"/>
                  <a:pt x="271" y="47"/>
                </a:cubicBezTo>
                <a:cubicBezTo>
                  <a:pt x="272" y="47"/>
                  <a:pt x="274" y="47"/>
                  <a:pt x="270" y="48"/>
                </a:cubicBezTo>
                <a:close/>
                <a:moveTo>
                  <a:pt x="276" y="60"/>
                </a:moveTo>
                <a:cubicBezTo>
                  <a:pt x="276" y="60"/>
                  <a:pt x="277" y="59"/>
                  <a:pt x="276" y="59"/>
                </a:cubicBezTo>
                <a:cubicBezTo>
                  <a:pt x="270" y="61"/>
                  <a:pt x="269" y="62"/>
                  <a:pt x="276" y="60"/>
                </a:cubicBezTo>
                <a:close/>
                <a:moveTo>
                  <a:pt x="264" y="34"/>
                </a:moveTo>
                <a:cubicBezTo>
                  <a:pt x="262" y="34"/>
                  <a:pt x="261" y="35"/>
                  <a:pt x="261" y="35"/>
                </a:cubicBezTo>
                <a:cubicBezTo>
                  <a:pt x="263" y="35"/>
                  <a:pt x="265" y="34"/>
                  <a:pt x="265" y="34"/>
                </a:cubicBezTo>
                <a:cubicBezTo>
                  <a:pt x="264" y="34"/>
                  <a:pt x="264" y="34"/>
                  <a:pt x="264" y="34"/>
                </a:cubicBezTo>
                <a:close/>
                <a:moveTo>
                  <a:pt x="248" y="40"/>
                </a:moveTo>
                <a:cubicBezTo>
                  <a:pt x="250" y="40"/>
                  <a:pt x="247" y="41"/>
                  <a:pt x="248" y="41"/>
                </a:cubicBezTo>
                <a:cubicBezTo>
                  <a:pt x="251" y="40"/>
                  <a:pt x="250" y="40"/>
                  <a:pt x="252" y="39"/>
                </a:cubicBezTo>
                <a:cubicBezTo>
                  <a:pt x="252" y="39"/>
                  <a:pt x="252" y="40"/>
                  <a:pt x="253" y="39"/>
                </a:cubicBezTo>
                <a:cubicBezTo>
                  <a:pt x="254" y="39"/>
                  <a:pt x="253" y="39"/>
                  <a:pt x="254" y="38"/>
                </a:cubicBezTo>
                <a:cubicBezTo>
                  <a:pt x="257" y="37"/>
                  <a:pt x="256" y="38"/>
                  <a:pt x="259" y="36"/>
                </a:cubicBezTo>
                <a:cubicBezTo>
                  <a:pt x="260" y="36"/>
                  <a:pt x="260" y="36"/>
                  <a:pt x="260" y="35"/>
                </a:cubicBezTo>
                <a:cubicBezTo>
                  <a:pt x="258" y="36"/>
                  <a:pt x="258" y="36"/>
                  <a:pt x="256" y="36"/>
                </a:cubicBezTo>
                <a:cubicBezTo>
                  <a:pt x="258" y="36"/>
                  <a:pt x="253" y="38"/>
                  <a:pt x="254" y="37"/>
                </a:cubicBezTo>
                <a:cubicBezTo>
                  <a:pt x="251" y="38"/>
                  <a:pt x="252" y="39"/>
                  <a:pt x="250" y="40"/>
                </a:cubicBezTo>
                <a:cubicBezTo>
                  <a:pt x="250" y="39"/>
                  <a:pt x="251" y="39"/>
                  <a:pt x="250" y="39"/>
                </a:cubicBezTo>
                <a:cubicBezTo>
                  <a:pt x="245" y="41"/>
                  <a:pt x="242" y="42"/>
                  <a:pt x="238" y="44"/>
                </a:cubicBezTo>
                <a:cubicBezTo>
                  <a:pt x="237" y="45"/>
                  <a:pt x="241" y="44"/>
                  <a:pt x="239" y="45"/>
                </a:cubicBezTo>
                <a:cubicBezTo>
                  <a:pt x="235" y="46"/>
                  <a:pt x="238" y="43"/>
                  <a:pt x="235" y="45"/>
                </a:cubicBezTo>
                <a:cubicBezTo>
                  <a:pt x="236" y="45"/>
                  <a:pt x="236" y="46"/>
                  <a:pt x="238" y="45"/>
                </a:cubicBezTo>
                <a:cubicBezTo>
                  <a:pt x="239" y="44"/>
                  <a:pt x="241" y="44"/>
                  <a:pt x="242" y="44"/>
                </a:cubicBezTo>
                <a:cubicBezTo>
                  <a:pt x="243" y="43"/>
                  <a:pt x="241" y="44"/>
                  <a:pt x="242" y="43"/>
                </a:cubicBezTo>
                <a:cubicBezTo>
                  <a:pt x="245" y="42"/>
                  <a:pt x="246" y="41"/>
                  <a:pt x="248" y="40"/>
                </a:cubicBezTo>
                <a:close/>
                <a:moveTo>
                  <a:pt x="253" y="56"/>
                </a:moveTo>
                <a:cubicBezTo>
                  <a:pt x="253" y="57"/>
                  <a:pt x="253" y="57"/>
                  <a:pt x="254" y="57"/>
                </a:cubicBezTo>
                <a:cubicBezTo>
                  <a:pt x="257" y="55"/>
                  <a:pt x="256" y="56"/>
                  <a:pt x="258" y="55"/>
                </a:cubicBezTo>
                <a:cubicBezTo>
                  <a:pt x="258" y="55"/>
                  <a:pt x="263" y="53"/>
                  <a:pt x="264" y="52"/>
                </a:cubicBezTo>
                <a:cubicBezTo>
                  <a:pt x="260" y="53"/>
                  <a:pt x="255" y="56"/>
                  <a:pt x="253" y="56"/>
                </a:cubicBezTo>
                <a:close/>
                <a:moveTo>
                  <a:pt x="264" y="64"/>
                </a:moveTo>
                <a:cubicBezTo>
                  <a:pt x="267" y="64"/>
                  <a:pt x="264" y="65"/>
                  <a:pt x="263" y="65"/>
                </a:cubicBezTo>
                <a:cubicBezTo>
                  <a:pt x="263" y="66"/>
                  <a:pt x="263" y="66"/>
                  <a:pt x="264" y="66"/>
                </a:cubicBezTo>
                <a:cubicBezTo>
                  <a:pt x="264" y="65"/>
                  <a:pt x="265" y="66"/>
                  <a:pt x="267" y="65"/>
                </a:cubicBezTo>
                <a:cubicBezTo>
                  <a:pt x="268" y="64"/>
                  <a:pt x="268" y="64"/>
                  <a:pt x="268" y="63"/>
                </a:cubicBezTo>
                <a:cubicBezTo>
                  <a:pt x="267" y="64"/>
                  <a:pt x="265" y="63"/>
                  <a:pt x="264" y="64"/>
                </a:cubicBezTo>
                <a:close/>
                <a:moveTo>
                  <a:pt x="261" y="65"/>
                </a:moveTo>
                <a:cubicBezTo>
                  <a:pt x="261" y="65"/>
                  <a:pt x="261" y="65"/>
                  <a:pt x="261" y="65"/>
                </a:cubicBezTo>
                <a:cubicBezTo>
                  <a:pt x="263" y="65"/>
                  <a:pt x="266" y="63"/>
                  <a:pt x="264" y="63"/>
                </a:cubicBezTo>
                <a:cubicBezTo>
                  <a:pt x="264" y="64"/>
                  <a:pt x="263" y="64"/>
                  <a:pt x="261" y="65"/>
                </a:cubicBezTo>
                <a:close/>
                <a:moveTo>
                  <a:pt x="253" y="68"/>
                </a:moveTo>
                <a:cubicBezTo>
                  <a:pt x="255" y="68"/>
                  <a:pt x="258" y="67"/>
                  <a:pt x="259" y="67"/>
                </a:cubicBezTo>
                <a:cubicBezTo>
                  <a:pt x="258" y="67"/>
                  <a:pt x="261" y="66"/>
                  <a:pt x="260" y="66"/>
                </a:cubicBezTo>
                <a:cubicBezTo>
                  <a:pt x="257" y="67"/>
                  <a:pt x="256" y="67"/>
                  <a:pt x="253" y="68"/>
                </a:cubicBezTo>
                <a:close/>
                <a:moveTo>
                  <a:pt x="256" y="64"/>
                </a:moveTo>
                <a:cubicBezTo>
                  <a:pt x="258" y="64"/>
                  <a:pt x="255" y="65"/>
                  <a:pt x="257" y="65"/>
                </a:cubicBezTo>
                <a:cubicBezTo>
                  <a:pt x="258" y="64"/>
                  <a:pt x="257" y="64"/>
                  <a:pt x="258" y="63"/>
                </a:cubicBezTo>
                <a:lnTo>
                  <a:pt x="256" y="64"/>
                </a:lnTo>
                <a:close/>
                <a:moveTo>
                  <a:pt x="249" y="75"/>
                </a:moveTo>
                <a:cubicBezTo>
                  <a:pt x="249" y="75"/>
                  <a:pt x="249" y="75"/>
                  <a:pt x="248" y="75"/>
                </a:cubicBezTo>
                <a:cubicBezTo>
                  <a:pt x="247" y="75"/>
                  <a:pt x="250" y="73"/>
                  <a:pt x="247" y="74"/>
                </a:cubicBezTo>
                <a:cubicBezTo>
                  <a:pt x="250" y="74"/>
                  <a:pt x="243" y="77"/>
                  <a:pt x="246" y="77"/>
                </a:cubicBezTo>
                <a:cubicBezTo>
                  <a:pt x="246" y="77"/>
                  <a:pt x="247" y="76"/>
                  <a:pt x="247" y="76"/>
                </a:cubicBezTo>
                <a:cubicBezTo>
                  <a:pt x="246" y="77"/>
                  <a:pt x="246" y="77"/>
                  <a:pt x="247" y="77"/>
                </a:cubicBezTo>
                <a:cubicBezTo>
                  <a:pt x="249" y="75"/>
                  <a:pt x="255" y="74"/>
                  <a:pt x="257" y="72"/>
                </a:cubicBezTo>
                <a:cubicBezTo>
                  <a:pt x="255" y="72"/>
                  <a:pt x="252" y="74"/>
                  <a:pt x="249" y="75"/>
                </a:cubicBezTo>
                <a:close/>
                <a:moveTo>
                  <a:pt x="248" y="62"/>
                </a:moveTo>
                <a:cubicBezTo>
                  <a:pt x="250" y="61"/>
                  <a:pt x="251" y="61"/>
                  <a:pt x="251" y="60"/>
                </a:cubicBezTo>
                <a:cubicBezTo>
                  <a:pt x="249" y="61"/>
                  <a:pt x="248" y="62"/>
                  <a:pt x="248" y="62"/>
                </a:cubicBezTo>
                <a:close/>
                <a:moveTo>
                  <a:pt x="246" y="67"/>
                </a:moveTo>
                <a:cubicBezTo>
                  <a:pt x="243" y="68"/>
                  <a:pt x="245" y="69"/>
                  <a:pt x="248" y="68"/>
                </a:cubicBezTo>
                <a:cubicBezTo>
                  <a:pt x="248" y="67"/>
                  <a:pt x="246" y="68"/>
                  <a:pt x="246" y="67"/>
                </a:cubicBezTo>
                <a:close/>
                <a:moveTo>
                  <a:pt x="244" y="65"/>
                </a:moveTo>
                <a:cubicBezTo>
                  <a:pt x="243" y="65"/>
                  <a:pt x="245" y="64"/>
                  <a:pt x="245" y="63"/>
                </a:cubicBezTo>
                <a:cubicBezTo>
                  <a:pt x="242" y="64"/>
                  <a:pt x="242" y="66"/>
                  <a:pt x="244" y="65"/>
                </a:cubicBezTo>
                <a:close/>
                <a:moveTo>
                  <a:pt x="241" y="72"/>
                </a:moveTo>
                <a:cubicBezTo>
                  <a:pt x="241" y="72"/>
                  <a:pt x="241" y="71"/>
                  <a:pt x="240" y="71"/>
                </a:cubicBezTo>
                <a:cubicBezTo>
                  <a:pt x="240" y="72"/>
                  <a:pt x="239" y="72"/>
                  <a:pt x="239" y="72"/>
                </a:cubicBezTo>
                <a:cubicBezTo>
                  <a:pt x="239" y="72"/>
                  <a:pt x="238" y="73"/>
                  <a:pt x="238" y="73"/>
                </a:cubicBezTo>
                <a:cubicBezTo>
                  <a:pt x="242" y="71"/>
                  <a:pt x="237" y="74"/>
                  <a:pt x="239" y="74"/>
                </a:cubicBezTo>
                <a:cubicBezTo>
                  <a:pt x="243" y="71"/>
                  <a:pt x="246" y="72"/>
                  <a:pt x="248" y="70"/>
                </a:cubicBezTo>
                <a:cubicBezTo>
                  <a:pt x="245" y="70"/>
                  <a:pt x="241" y="73"/>
                  <a:pt x="239" y="73"/>
                </a:cubicBezTo>
                <a:cubicBezTo>
                  <a:pt x="239" y="73"/>
                  <a:pt x="240" y="72"/>
                  <a:pt x="241" y="72"/>
                </a:cubicBezTo>
                <a:close/>
                <a:moveTo>
                  <a:pt x="239" y="71"/>
                </a:moveTo>
                <a:cubicBezTo>
                  <a:pt x="236" y="72"/>
                  <a:pt x="237" y="73"/>
                  <a:pt x="236" y="74"/>
                </a:cubicBezTo>
                <a:cubicBezTo>
                  <a:pt x="238" y="73"/>
                  <a:pt x="239" y="72"/>
                  <a:pt x="239" y="71"/>
                </a:cubicBezTo>
                <a:close/>
                <a:moveTo>
                  <a:pt x="226" y="49"/>
                </a:moveTo>
                <a:cubicBezTo>
                  <a:pt x="226" y="48"/>
                  <a:pt x="225" y="49"/>
                  <a:pt x="227" y="47"/>
                </a:cubicBezTo>
                <a:cubicBezTo>
                  <a:pt x="225" y="49"/>
                  <a:pt x="222" y="49"/>
                  <a:pt x="221" y="51"/>
                </a:cubicBezTo>
                <a:cubicBezTo>
                  <a:pt x="225" y="49"/>
                  <a:pt x="224" y="50"/>
                  <a:pt x="226" y="50"/>
                </a:cubicBezTo>
                <a:cubicBezTo>
                  <a:pt x="224" y="51"/>
                  <a:pt x="224" y="51"/>
                  <a:pt x="222" y="51"/>
                </a:cubicBezTo>
                <a:cubicBezTo>
                  <a:pt x="223" y="52"/>
                  <a:pt x="227" y="50"/>
                  <a:pt x="230" y="49"/>
                </a:cubicBezTo>
                <a:cubicBezTo>
                  <a:pt x="230" y="48"/>
                  <a:pt x="230" y="48"/>
                  <a:pt x="231" y="47"/>
                </a:cubicBezTo>
                <a:cubicBezTo>
                  <a:pt x="231" y="47"/>
                  <a:pt x="231" y="48"/>
                  <a:pt x="233" y="47"/>
                </a:cubicBezTo>
                <a:cubicBezTo>
                  <a:pt x="233" y="46"/>
                  <a:pt x="233" y="46"/>
                  <a:pt x="233" y="46"/>
                </a:cubicBezTo>
                <a:cubicBezTo>
                  <a:pt x="229" y="48"/>
                  <a:pt x="228" y="48"/>
                  <a:pt x="226" y="49"/>
                </a:cubicBezTo>
                <a:close/>
                <a:moveTo>
                  <a:pt x="235" y="57"/>
                </a:moveTo>
                <a:cubicBezTo>
                  <a:pt x="233" y="58"/>
                  <a:pt x="231" y="59"/>
                  <a:pt x="230" y="59"/>
                </a:cubicBezTo>
                <a:cubicBezTo>
                  <a:pt x="228" y="60"/>
                  <a:pt x="231" y="59"/>
                  <a:pt x="232" y="59"/>
                </a:cubicBezTo>
                <a:cubicBezTo>
                  <a:pt x="232" y="59"/>
                  <a:pt x="231" y="59"/>
                  <a:pt x="233" y="58"/>
                </a:cubicBezTo>
                <a:cubicBezTo>
                  <a:pt x="233" y="58"/>
                  <a:pt x="233" y="59"/>
                  <a:pt x="232" y="59"/>
                </a:cubicBezTo>
                <a:cubicBezTo>
                  <a:pt x="234" y="58"/>
                  <a:pt x="236" y="58"/>
                  <a:pt x="236" y="57"/>
                </a:cubicBezTo>
                <a:cubicBezTo>
                  <a:pt x="235" y="57"/>
                  <a:pt x="235" y="57"/>
                  <a:pt x="235" y="57"/>
                </a:cubicBezTo>
                <a:close/>
                <a:moveTo>
                  <a:pt x="235" y="64"/>
                </a:moveTo>
                <a:cubicBezTo>
                  <a:pt x="237" y="63"/>
                  <a:pt x="235" y="65"/>
                  <a:pt x="235" y="65"/>
                </a:cubicBezTo>
                <a:cubicBezTo>
                  <a:pt x="238" y="64"/>
                  <a:pt x="238" y="64"/>
                  <a:pt x="238" y="63"/>
                </a:cubicBezTo>
                <a:cubicBezTo>
                  <a:pt x="237" y="64"/>
                  <a:pt x="235" y="64"/>
                  <a:pt x="235" y="64"/>
                </a:cubicBezTo>
                <a:close/>
                <a:moveTo>
                  <a:pt x="230" y="61"/>
                </a:moveTo>
                <a:cubicBezTo>
                  <a:pt x="230" y="61"/>
                  <a:pt x="228" y="63"/>
                  <a:pt x="231" y="62"/>
                </a:cubicBezTo>
                <a:cubicBezTo>
                  <a:pt x="230" y="62"/>
                  <a:pt x="232" y="60"/>
                  <a:pt x="232" y="60"/>
                </a:cubicBezTo>
                <a:cubicBezTo>
                  <a:pt x="231" y="60"/>
                  <a:pt x="230" y="61"/>
                  <a:pt x="230" y="61"/>
                </a:cubicBezTo>
                <a:close/>
                <a:moveTo>
                  <a:pt x="227" y="61"/>
                </a:moveTo>
                <a:cubicBezTo>
                  <a:pt x="227" y="62"/>
                  <a:pt x="227" y="62"/>
                  <a:pt x="227" y="62"/>
                </a:cubicBezTo>
                <a:cubicBezTo>
                  <a:pt x="228" y="61"/>
                  <a:pt x="229" y="60"/>
                  <a:pt x="230" y="60"/>
                </a:cubicBezTo>
                <a:cubicBezTo>
                  <a:pt x="230" y="60"/>
                  <a:pt x="229" y="60"/>
                  <a:pt x="227" y="61"/>
                </a:cubicBezTo>
                <a:close/>
                <a:moveTo>
                  <a:pt x="225" y="71"/>
                </a:moveTo>
                <a:cubicBezTo>
                  <a:pt x="228" y="69"/>
                  <a:pt x="229" y="68"/>
                  <a:pt x="232" y="66"/>
                </a:cubicBezTo>
                <a:cubicBezTo>
                  <a:pt x="230" y="67"/>
                  <a:pt x="232" y="66"/>
                  <a:pt x="232" y="65"/>
                </a:cubicBezTo>
                <a:cubicBezTo>
                  <a:pt x="230" y="67"/>
                  <a:pt x="226" y="67"/>
                  <a:pt x="226" y="68"/>
                </a:cubicBezTo>
                <a:cubicBezTo>
                  <a:pt x="227" y="69"/>
                  <a:pt x="228" y="67"/>
                  <a:pt x="230" y="67"/>
                </a:cubicBezTo>
                <a:cubicBezTo>
                  <a:pt x="230" y="67"/>
                  <a:pt x="231" y="67"/>
                  <a:pt x="231" y="67"/>
                </a:cubicBezTo>
                <a:cubicBezTo>
                  <a:pt x="228" y="69"/>
                  <a:pt x="225" y="70"/>
                  <a:pt x="225" y="71"/>
                </a:cubicBezTo>
                <a:close/>
                <a:moveTo>
                  <a:pt x="228" y="73"/>
                </a:moveTo>
                <a:cubicBezTo>
                  <a:pt x="228" y="73"/>
                  <a:pt x="228" y="72"/>
                  <a:pt x="226" y="73"/>
                </a:cubicBezTo>
                <a:cubicBezTo>
                  <a:pt x="227" y="74"/>
                  <a:pt x="227" y="74"/>
                  <a:pt x="227" y="74"/>
                </a:cubicBezTo>
                <a:cubicBezTo>
                  <a:pt x="228" y="73"/>
                  <a:pt x="231" y="72"/>
                  <a:pt x="230" y="72"/>
                </a:cubicBezTo>
                <a:lnTo>
                  <a:pt x="228" y="73"/>
                </a:lnTo>
                <a:close/>
                <a:moveTo>
                  <a:pt x="221" y="77"/>
                </a:moveTo>
                <a:cubicBezTo>
                  <a:pt x="221" y="77"/>
                  <a:pt x="224" y="76"/>
                  <a:pt x="225" y="76"/>
                </a:cubicBezTo>
                <a:cubicBezTo>
                  <a:pt x="224" y="77"/>
                  <a:pt x="222" y="78"/>
                  <a:pt x="221" y="79"/>
                </a:cubicBezTo>
                <a:cubicBezTo>
                  <a:pt x="223" y="78"/>
                  <a:pt x="225" y="77"/>
                  <a:pt x="227" y="76"/>
                </a:cubicBezTo>
                <a:cubicBezTo>
                  <a:pt x="228" y="75"/>
                  <a:pt x="227" y="75"/>
                  <a:pt x="226" y="74"/>
                </a:cubicBezTo>
                <a:cubicBezTo>
                  <a:pt x="224" y="75"/>
                  <a:pt x="223" y="76"/>
                  <a:pt x="222" y="77"/>
                </a:cubicBezTo>
                <a:cubicBezTo>
                  <a:pt x="222" y="76"/>
                  <a:pt x="221" y="76"/>
                  <a:pt x="221" y="77"/>
                </a:cubicBezTo>
                <a:close/>
                <a:moveTo>
                  <a:pt x="224" y="73"/>
                </a:moveTo>
                <a:cubicBezTo>
                  <a:pt x="220" y="76"/>
                  <a:pt x="220" y="76"/>
                  <a:pt x="220" y="76"/>
                </a:cubicBezTo>
                <a:cubicBezTo>
                  <a:pt x="222" y="76"/>
                  <a:pt x="221" y="76"/>
                  <a:pt x="224" y="75"/>
                </a:cubicBezTo>
                <a:cubicBezTo>
                  <a:pt x="223" y="74"/>
                  <a:pt x="226" y="73"/>
                  <a:pt x="224" y="73"/>
                </a:cubicBezTo>
                <a:close/>
                <a:moveTo>
                  <a:pt x="206" y="64"/>
                </a:moveTo>
                <a:cubicBezTo>
                  <a:pt x="207" y="65"/>
                  <a:pt x="208" y="64"/>
                  <a:pt x="207" y="65"/>
                </a:cubicBezTo>
                <a:cubicBezTo>
                  <a:pt x="212" y="62"/>
                  <a:pt x="208" y="64"/>
                  <a:pt x="209" y="63"/>
                </a:cubicBezTo>
                <a:cubicBezTo>
                  <a:pt x="210" y="62"/>
                  <a:pt x="210" y="63"/>
                  <a:pt x="212" y="62"/>
                </a:cubicBezTo>
                <a:cubicBezTo>
                  <a:pt x="212" y="61"/>
                  <a:pt x="209" y="62"/>
                  <a:pt x="206" y="64"/>
                </a:cubicBezTo>
                <a:close/>
                <a:moveTo>
                  <a:pt x="197" y="73"/>
                </a:moveTo>
                <a:cubicBezTo>
                  <a:pt x="198" y="73"/>
                  <a:pt x="198" y="72"/>
                  <a:pt x="198" y="73"/>
                </a:cubicBezTo>
                <a:cubicBezTo>
                  <a:pt x="199" y="72"/>
                  <a:pt x="200" y="71"/>
                  <a:pt x="200" y="71"/>
                </a:cubicBezTo>
                <a:cubicBezTo>
                  <a:pt x="198" y="72"/>
                  <a:pt x="201" y="70"/>
                  <a:pt x="200" y="70"/>
                </a:cubicBezTo>
                <a:cubicBezTo>
                  <a:pt x="197" y="72"/>
                  <a:pt x="200" y="72"/>
                  <a:pt x="197" y="73"/>
                </a:cubicBezTo>
                <a:close/>
                <a:moveTo>
                  <a:pt x="196" y="70"/>
                </a:moveTo>
                <a:cubicBezTo>
                  <a:pt x="196" y="71"/>
                  <a:pt x="198" y="69"/>
                  <a:pt x="197" y="71"/>
                </a:cubicBezTo>
                <a:cubicBezTo>
                  <a:pt x="200" y="69"/>
                  <a:pt x="198" y="68"/>
                  <a:pt x="196" y="70"/>
                </a:cubicBezTo>
                <a:close/>
                <a:moveTo>
                  <a:pt x="191" y="75"/>
                </a:moveTo>
                <a:cubicBezTo>
                  <a:pt x="192" y="74"/>
                  <a:pt x="194" y="72"/>
                  <a:pt x="192" y="73"/>
                </a:cubicBezTo>
                <a:cubicBezTo>
                  <a:pt x="192" y="74"/>
                  <a:pt x="189" y="75"/>
                  <a:pt x="191" y="75"/>
                </a:cubicBezTo>
                <a:close/>
                <a:moveTo>
                  <a:pt x="187" y="76"/>
                </a:moveTo>
                <a:cubicBezTo>
                  <a:pt x="186" y="77"/>
                  <a:pt x="184" y="78"/>
                  <a:pt x="185" y="79"/>
                </a:cubicBezTo>
                <a:cubicBezTo>
                  <a:pt x="185" y="78"/>
                  <a:pt x="187" y="77"/>
                  <a:pt x="187" y="78"/>
                </a:cubicBezTo>
                <a:cubicBezTo>
                  <a:pt x="186" y="78"/>
                  <a:pt x="187" y="78"/>
                  <a:pt x="188" y="77"/>
                </a:cubicBezTo>
                <a:cubicBezTo>
                  <a:pt x="189" y="76"/>
                  <a:pt x="189" y="76"/>
                  <a:pt x="187" y="76"/>
                </a:cubicBezTo>
                <a:close/>
                <a:moveTo>
                  <a:pt x="186" y="75"/>
                </a:moveTo>
                <a:cubicBezTo>
                  <a:pt x="185" y="76"/>
                  <a:pt x="184" y="77"/>
                  <a:pt x="184" y="77"/>
                </a:cubicBezTo>
                <a:cubicBezTo>
                  <a:pt x="183" y="78"/>
                  <a:pt x="188" y="76"/>
                  <a:pt x="188" y="75"/>
                </a:cubicBezTo>
                <a:cubicBezTo>
                  <a:pt x="186" y="76"/>
                  <a:pt x="187" y="75"/>
                  <a:pt x="186" y="75"/>
                </a:cubicBezTo>
                <a:close/>
                <a:moveTo>
                  <a:pt x="186" y="95"/>
                </a:moveTo>
                <a:cubicBezTo>
                  <a:pt x="187" y="94"/>
                  <a:pt x="186" y="95"/>
                  <a:pt x="186" y="95"/>
                </a:cubicBezTo>
                <a:cubicBezTo>
                  <a:pt x="191" y="92"/>
                  <a:pt x="191" y="92"/>
                  <a:pt x="191" y="92"/>
                </a:cubicBezTo>
                <a:cubicBezTo>
                  <a:pt x="192" y="92"/>
                  <a:pt x="191" y="93"/>
                  <a:pt x="193" y="92"/>
                </a:cubicBezTo>
                <a:cubicBezTo>
                  <a:pt x="192" y="92"/>
                  <a:pt x="195" y="91"/>
                  <a:pt x="195" y="90"/>
                </a:cubicBezTo>
                <a:cubicBezTo>
                  <a:pt x="194" y="91"/>
                  <a:pt x="193" y="90"/>
                  <a:pt x="192" y="91"/>
                </a:cubicBezTo>
                <a:cubicBezTo>
                  <a:pt x="190" y="93"/>
                  <a:pt x="187" y="94"/>
                  <a:pt x="186" y="95"/>
                </a:cubicBezTo>
                <a:close/>
                <a:moveTo>
                  <a:pt x="178" y="81"/>
                </a:moveTo>
                <a:cubicBezTo>
                  <a:pt x="176" y="83"/>
                  <a:pt x="179" y="82"/>
                  <a:pt x="180" y="81"/>
                </a:cubicBezTo>
                <a:cubicBezTo>
                  <a:pt x="181" y="80"/>
                  <a:pt x="183" y="79"/>
                  <a:pt x="183" y="79"/>
                </a:cubicBezTo>
                <a:cubicBezTo>
                  <a:pt x="180" y="81"/>
                  <a:pt x="183" y="78"/>
                  <a:pt x="178" y="81"/>
                </a:cubicBezTo>
                <a:close/>
                <a:moveTo>
                  <a:pt x="182" y="80"/>
                </a:moveTo>
                <a:cubicBezTo>
                  <a:pt x="182" y="81"/>
                  <a:pt x="178" y="83"/>
                  <a:pt x="179" y="83"/>
                </a:cubicBezTo>
                <a:cubicBezTo>
                  <a:pt x="181" y="82"/>
                  <a:pt x="182" y="82"/>
                  <a:pt x="183" y="81"/>
                </a:cubicBezTo>
                <a:cubicBezTo>
                  <a:pt x="180" y="82"/>
                  <a:pt x="186" y="79"/>
                  <a:pt x="182" y="80"/>
                </a:cubicBezTo>
                <a:close/>
                <a:moveTo>
                  <a:pt x="182" y="82"/>
                </a:moveTo>
                <a:cubicBezTo>
                  <a:pt x="180" y="84"/>
                  <a:pt x="178" y="86"/>
                  <a:pt x="180" y="86"/>
                </a:cubicBezTo>
                <a:cubicBezTo>
                  <a:pt x="180" y="85"/>
                  <a:pt x="183" y="83"/>
                  <a:pt x="181" y="85"/>
                </a:cubicBezTo>
                <a:cubicBezTo>
                  <a:pt x="186" y="82"/>
                  <a:pt x="180" y="85"/>
                  <a:pt x="183" y="82"/>
                </a:cubicBezTo>
                <a:cubicBezTo>
                  <a:pt x="182" y="82"/>
                  <a:pt x="182" y="83"/>
                  <a:pt x="182" y="82"/>
                </a:cubicBezTo>
                <a:close/>
                <a:moveTo>
                  <a:pt x="165" y="91"/>
                </a:moveTo>
                <a:cubicBezTo>
                  <a:pt x="163" y="92"/>
                  <a:pt x="163" y="92"/>
                  <a:pt x="163" y="93"/>
                </a:cubicBezTo>
                <a:cubicBezTo>
                  <a:pt x="163" y="92"/>
                  <a:pt x="159" y="95"/>
                  <a:pt x="158" y="95"/>
                </a:cubicBezTo>
                <a:cubicBezTo>
                  <a:pt x="159" y="96"/>
                  <a:pt x="163" y="93"/>
                  <a:pt x="166" y="91"/>
                </a:cubicBezTo>
                <a:cubicBezTo>
                  <a:pt x="165" y="91"/>
                  <a:pt x="167" y="90"/>
                  <a:pt x="165" y="91"/>
                </a:cubicBezTo>
                <a:close/>
                <a:moveTo>
                  <a:pt x="167" y="91"/>
                </a:moveTo>
                <a:cubicBezTo>
                  <a:pt x="169" y="90"/>
                  <a:pt x="169" y="90"/>
                  <a:pt x="171" y="90"/>
                </a:cubicBezTo>
                <a:cubicBezTo>
                  <a:pt x="171" y="88"/>
                  <a:pt x="176" y="85"/>
                  <a:pt x="178" y="83"/>
                </a:cubicBezTo>
                <a:cubicBezTo>
                  <a:pt x="176" y="84"/>
                  <a:pt x="176" y="82"/>
                  <a:pt x="174" y="84"/>
                </a:cubicBezTo>
                <a:cubicBezTo>
                  <a:pt x="175" y="85"/>
                  <a:pt x="170" y="87"/>
                  <a:pt x="170" y="88"/>
                </a:cubicBezTo>
                <a:cubicBezTo>
                  <a:pt x="169" y="88"/>
                  <a:pt x="169" y="88"/>
                  <a:pt x="169" y="87"/>
                </a:cubicBezTo>
                <a:cubicBezTo>
                  <a:pt x="166" y="90"/>
                  <a:pt x="167" y="90"/>
                  <a:pt x="167" y="91"/>
                </a:cubicBezTo>
                <a:close/>
                <a:moveTo>
                  <a:pt x="173" y="93"/>
                </a:moveTo>
                <a:cubicBezTo>
                  <a:pt x="174" y="92"/>
                  <a:pt x="173" y="94"/>
                  <a:pt x="176" y="92"/>
                </a:cubicBezTo>
                <a:cubicBezTo>
                  <a:pt x="176" y="91"/>
                  <a:pt x="175" y="92"/>
                  <a:pt x="176" y="91"/>
                </a:cubicBezTo>
                <a:cubicBezTo>
                  <a:pt x="174" y="92"/>
                  <a:pt x="173" y="92"/>
                  <a:pt x="173" y="93"/>
                </a:cubicBezTo>
                <a:close/>
                <a:moveTo>
                  <a:pt x="174" y="104"/>
                </a:moveTo>
                <a:cubicBezTo>
                  <a:pt x="174" y="105"/>
                  <a:pt x="181" y="100"/>
                  <a:pt x="180" y="100"/>
                </a:cubicBezTo>
                <a:cubicBezTo>
                  <a:pt x="177" y="102"/>
                  <a:pt x="177" y="103"/>
                  <a:pt x="174" y="104"/>
                </a:cubicBezTo>
                <a:close/>
                <a:moveTo>
                  <a:pt x="164" y="99"/>
                </a:moveTo>
                <a:cubicBezTo>
                  <a:pt x="166" y="98"/>
                  <a:pt x="169" y="96"/>
                  <a:pt x="170" y="95"/>
                </a:cubicBezTo>
                <a:cubicBezTo>
                  <a:pt x="167" y="97"/>
                  <a:pt x="165" y="97"/>
                  <a:pt x="164" y="99"/>
                </a:cubicBezTo>
                <a:close/>
                <a:moveTo>
                  <a:pt x="159" y="99"/>
                </a:moveTo>
                <a:cubicBezTo>
                  <a:pt x="159" y="100"/>
                  <a:pt x="158" y="100"/>
                  <a:pt x="158" y="100"/>
                </a:cubicBezTo>
                <a:cubicBezTo>
                  <a:pt x="160" y="99"/>
                  <a:pt x="160" y="98"/>
                  <a:pt x="161" y="97"/>
                </a:cubicBezTo>
                <a:cubicBezTo>
                  <a:pt x="161" y="97"/>
                  <a:pt x="161" y="98"/>
                  <a:pt x="162" y="97"/>
                </a:cubicBezTo>
                <a:cubicBezTo>
                  <a:pt x="163" y="96"/>
                  <a:pt x="162" y="97"/>
                  <a:pt x="162" y="97"/>
                </a:cubicBezTo>
                <a:cubicBezTo>
                  <a:pt x="158" y="99"/>
                  <a:pt x="158" y="99"/>
                  <a:pt x="158" y="99"/>
                </a:cubicBezTo>
                <a:cubicBezTo>
                  <a:pt x="158" y="100"/>
                  <a:pt x="157" y="102"/>
                  <a:pt x="159" y="99"/>
                </a:cubicBezTo>
                <a:close/>
                <a:moveTo>
                  <a:pt x="153" y="99"/>
                </a:moveTo>
                <a:cubicBezTo>
                  <a:pt x="153" y="99"/>
                  <a:pt x="152" y="100"/>
                  <a:pt x="153" y="101"/>
                </a:cubicBezTo>
                <a:cubicBezTo>
                  <a:pt x="151" y="101"/>
                  <a:pt x="149" y="103"/>
                  <a:pt x="150" y="103"/>
                </a:cubicBezTo>
                <a:cubicBezTo>
                  <a:pt x="154" y="100"/>
                  <a:pt x="153" y="100"/>
                  <a:pt x="156" y="98"/>
                </a:cubicBezTo>
                <a:cubicBezTo>
                  <a:pt x="155" y="98"/>
                  <a:pt x="155" y="98"/>
                  <a:pt x="154" y="98"/>
                </a:cubicBezTo>
                <a:cubicBezTo>
                  <a:pt x="154" y="100"/>
                  <a:pt x="154" y="98"/>
                  <a:pt x="153" y="99"/>
                </a:cubicBezTo>
                <a:close/>
                <a:moveTo>
                  <a:pt x="160" y="120"/>
                </a:moveTo>
                <a:cubicBezTo>
                  <a:pt x="160" y="120"/>
                  <a:pt x="160" y="121"/>
                  <a:pt x="161" y="120"/>
                </a:cubicBezTo>
                <a:cubicBezTo>
                  <a:pt x="162" y="119"/>
                  <a:pt x="165" y="116"/>
                  <a:pt x="163" y="117"/>
                </a:cubicBezTo>
                <a:cubicBezTo>
                  <a:pt x="163" y="117"/>
                  <a:pt x="162" y="119"/>
                  <a:pt x="160" y="120"/>
                </a:cubicBezTo>
                <a:close/>
                <a:moveTo>
                  <a:pt x="150" y="106"/>
                </a:moveTo>
                <a:cubicBezTo>
                  <a:pt x="148" y="108"/>
                  <a:pt x="154" y="103"/>
                  <a:pt x="151" y="106"/>
                </a:cubicBezTo>
                <a:cubicBezTo>
                  <a:pt x="154" y="104"/>
                  <a:pt x="154" y="104"/>
                  <a:pt x="154" y="104"/>
                </a:cubicBezTo>
                <a:cubicBezTo>
                  <a:pt x="154" y="103"/>
                  <a:pt x="153" y="104"/>
                  <a:pt x="154" y="103"/>
                </a:cubicBezTo>
                <a:cubicBezTo>
                  <a:pt x="151" y="105"/>
                  <a:pt x="151" y="105"/>
                  <a:pt x="150" y="106"/>
                </a:cubicBezTo>
                <a:close/>
                <a:moveTo>
                  <a:pt x="146" y="105"/>
                </a:moveTo>
                <a:cubicBezTo>
                  <a:pt x="142" y="108"/>
                  <a:pt x="147" y="106"/>
                  <a:pt x="145" y="108"/>
                </a:cubicBezTo>
                <a:cubicBezTo>
                  <a:pt x="147" y="106"/>
                  <a:pt x="146" y="106"/>
                  <a:pt x="149" y="104"/>
                </a:cubicBezTo>
                <a:cubicBezTo>
                  <a:pt x="148" y="104"/>
                  <a:pt x="149" y="103"/>
                  <a:pt x="149" y="103"/>
                </a:cubicBezTo>
                <a:cubicBezTo>
                  <a:pt x="145" y="105"/>
                  <a:pt x="149" y="103"/>
                  <a:pt x="146" y="106"/>
                </a:cubicBezTo>
                <a:cubicBezTo>
                  <a:pt x="146" y="105"/>
                  <a:pt x="147" y="104"/>
                  <a:pt x="146" y="105"/>
                </a:cubicBezTo>
                <a:close/>
                <a:moveTo>
                  <a:pt x="153" y="120"/>
                </a:moveTo>
                <a:cubicBezTo>
                  <a:pt x="156" y="118"/>
                  <a:pt x="154" y="119"/>
                  <a:pt x="157" y="116"/>
                </a:cubicBezTo>
                <a:cubicBezTo>
                  <a:pt x="156" y="117"/>
                  <a:pt x="154" y="118"/>
                  <a:pt x="152" y="119"/>
                </a:cubicBezTo>
                <a:cubicBezTo>
                  <a:pt x="154" y="119"/>
                  <a:pt x="151" y="121"/>
                  <a:pt x="149" y="122"/>
                </a:cubicBezTo>
                <a:cubicBezTo>
                  <a:pt x="148" y="124"/>
                  <a:pt x="152" y="120"/>
                  <a:pt x="151" y="122"/>
                </a:cubicBezTo>
                <a:cubicBezTo>
                  <a:pt x="153" y="120"/>
                  <a:pt x="153" y="119"/>
                  <a:pt x="154" y="119"/>
                </a:cubicBezTo>
                <a:cubicBezTo>
                  <a:pt x="154" y="119"/>
                  <a:pt x="153" y="120"/>
                  <a:pt x="153" y="120"/>
                </a:cubicBezTo>
                <a:close/>
                <a:moveTo>
                  <a:pt x="136" y="117"/>
                </a:moveTo>
                <a:cubicBezTo>
                  <a:pt x="139" y="115"/>
                  <a:pt x="135" y="118"/>
                  <a:pt x="135" y="118"/>
                </a:cubicBezTo>
                <a:cubicBezTo>
                  <a:pt x="138" y="116"/>
                  <a:pt x="140" y="115"/>
                  <a:pt x="142" y="113"/>
                </a:cubicBezTo>
                <a:cubicBezTo>
                  <a:pt x="142" y="112"/>
                  <a:pt x="147" y="109"/>
                  <a:pt x="148" y="107"/>
                </a:cubicBezTo>
                <a:cubicBezTo>
                  <a:pt x="147" y="108"/>
                  <a:pt x="146" y="108"/>
                  <a:pt x="146" y="108"/>
                </a:cubicBezTo>
                <a:cubicBezTo>
                  <a:pt x="144" y="109"/>
                  <a:pt x="144" y="110"/>
                  <a:pt x="142" y="111"/>
                </a:cubicBezTo>
                <a:cubicBezTo>
                  <a:pt x="141" y="113"/>
                  <a:pt x="142" y="113"/>
                  <a:pt x="141" y="113"/>
                </a:cubicBezTo>
                <a:cubicBezTo>
                  <a:pt x="140" y="113"/>
                  <a:pt x="136" y="116"/>
                  <a:pt x="136" y="117"/>
                </a:cubicBezTo>
                <a:close/>
                <a:moveTo>
                  <a:pt x="153" y="123"/>
                </a:moveTo>
                <a:cubicBezTo>
                  <a:pt x="154" y="123"/>
                  <a:pt x="157" y="120"/>
                  <a:pt x="156" y="120"/>
                </a:cubicBezTo>
                <a:cubicBezTo>
                  <a:pt x="155" y="121"/>
                  <a:pt x="152" y="123"/>
                  <a:pt x="153" y="123"/>
                </a:cubicBezTo>
                <a:close/>
                <a:moveTo>
                  <a:pt x="137" y="109"/>
                </a:moveTo>
                <a:cubicBezTo>
                  <a:pt x="139" y="108"/>
                  <a:pt x="141" y="106"/>
                  <a:pt x="141" y="106"/>
                </a:cubicBezTo>
                <a:cubicBezTo>
                  <a:pt x="139" y="107"/>
                  <a:pt x="137" y="109"/>
                  <a:pt x="137" y="109"/>
                </a:cubicBezTo>
                <a:close/>
                <a:moveTo>
                  <a:pt x="136" y="114"/>
                </a:moveTo>
                <a:cubicBezTo>
                  <a:pt x="138" y="114"/>
                  <a:pt x="137" y="113"/>
                  <a:pt x="137" y="115"/>
                </a:cubicBezTo>
                <a:cubicBezTo>
                  <a:pt x="138" y="114"/>
                  <a:pt x="138" y="113"/>
                  <a:pt x="141" y="111"/>
                </a:cubicBezTo>
                <a:cubicBezTo>
                  <a:pt x="142" y="110"/>
                  <a:pt x="141" y="111"/>
                  <a:pt x="140" y="111"/>
                </a:cubicBezTo>
                <a:cubicBezTo>
                  <a:pt x="141" y="110"/>
                  <a:pt x="142" y="110"/>
                  <a:pt x="143" y="109"/>
                </a:cubicBezTo>
                <a:cubicBezTo>
                  <a:pt x="143" y="109"/>
                  <a:pt x="144" y="108"/>
                  <a:pt x="143" y="108"/>
                </a:cubicBezTo>
                <a:cubicBezTo>
                  <a:pt x="141" y="111"/>
                  <a:pt x="139" y="111"/>
                  <a:pt x="136" y="114"/>
                </a:cubicBezTo>
                <a:close/>
                <a:moveTo>
                  <a:pt x="142" y="117"/>
                </a:moveTo>
                <a:cubicBezTo>
                  <a:pt x="140" y="118"/>
                  <a:pt x="142" y="116"/>
                  <a:pt x="144" y="115"/>
                </a:cubicBezTo>
                <a:cubicBezTo>
                  <a:pt x="144" y="114"/>
                  <a:pt x="142" y="115"/>
                  <a:pt x="141" y="116"/>
                </a:cubicBezTo>
                <a:cubicBezTo>
                  <a:pt x="141" y="116"/>
                  <a:pt x="141" y="117"/>
                  <a:pt x="140" y="117"/>
                </a:cubicBezTo>
                <a:cubicBezTo>
                  <a:pt x="137" y="118"/>
                  <a:pt x="139" y="119"/>
                  <a:pt x="136" y="120"/>
                </a:cubicBezTo>
                <a:cubicBezTo>
                  <a:pt x="136" y="121"/>
                  <a:pt x="133" y="123"/>
                  <a:pt x="132" y="124"/>
                </a:cubicBezTo>
                <a:cubicBezTo>
                  <a:pt x="133" y="124"/>
                  <a:pt x="131" y="125"/>
                  <a:pt x="131" y="126"/>
                </a:cubicBezTo>
                <a:cubicBezTo>
                  <a:pt x="133" y="124"/>
                  <a:pt x="135" y="122"/>
                  <a:pt x="134" y="124"/>
                </a:cubicBezTo>
                <a:cubicBezTo>
                  <a:pt x="135" y="124"/>
                  <a:pt x="139" y="121"/>
                  <a:pt x="138" y="121"/>
                </a:cubicBezTo>
                <a:cubicBezTo>
                  <a:pt x="137" y="121"/>
                  <a:pt x="135" y="124"/>
                  <a:pt x="135" y="123"/>
                </a:cubicBezTo>
                <a:cubicBezTo>
                  <a:pt x="136" y="122"/>
                  <a:pt x="135" y="122"/>
                  <a:pt x="137" y="121"/>
                </a:cubicBezTo>
                <a:cubicBezTo>
                  <a:pt x="139" y="119"/>
                  <a:pt x="142" y="117"/>
                  <a:pt x="142" y="117"/>
                </a:cubicBezTo>
                <a:close/>
                <a:moveTo>
                  <a:pt x="143" y="118"/>
                </a:moveTo>
                <a:cubicBezTo>
                  <a:pt x="141" y="119"/>
                  <a:pt x="141" y="119"/>
                  <a:pt x="141" y="119"/>
                </a:cubicBezTo>
                <a:cubicBezTo>
                  <a:pt x="140" y="120"/>
                  <a:pt x="140" y="120"/>
                  <a:pt x="141" y="121"/>
                </a:cubicBezTo>
                <a:cubicBezTo>
                  <a:pt x="143" y="119"/>
                  <a:pt x="142" y="119"/>
                  <a:pt x="143" y="118"/>
                </a:cubicBezTo>
                <a:cubicBezTo>
                  <a:pt x="143" y="119"/>
                  <a:pt x="144" y="118"/>
                  <a:pt x="145" y="117"/>
                </a:cubicBezTo>
                <a:cubicBezTo>
                  <a:pt x="143" y="118"/>
                  <a:pt x="144" y="117"/>
                  <a:pt x="143" y="118"/>
                </a:cubicBezTo>
                <a:close/>
                <a:moveTo>
                  <a:pt x="146" y="128"/>
                </a:moveTo>
                <a:cubicBezTo>
                  <a:pt x="147" y="128"/>
                  <a:pt x="145" y="129"/>
                  <a:pt x="145" y="130"/>
                </a:cubicBezTo>
                <a:cubicBezTo>
                  <a:pt x="146" y="129"/>
                  <a:pt x="146" y="129"/>
                  <a:pt x="148" y="128"/>
                </a:cubicBezTo>
                <a:cubicBezTo>
                  <a:pt x="147" y="128"/>
                  <a:pt x="147" y="127"/>
                  <a:pt x="148" y="127"/>
                </a:cubicBezTo>
                <a:cubicBezTo>
                  <a:pt x="147" y="127"/>
                  <a:pt x="146" y="128"/>
                  <a:pt x="146" y="128"/>
                </a:cubicBezTo>
                <a:close/>
                <a:moveTo>
                  <a:pt x="133" y="117"/>
                </a:moveTo>
                <a:cubicBezTo>
                  <a:pt x="133" y="118"/>
                  <a:pt x="134" y="117"/>
                  <a:pt x="135" y="117"/>
                </a:cubicBezTo>
                <a:cubicBezTo>
                  <a:pt x="136" y="116"/>
                  <a:pt x="137" y="115"/>
                  <a:pt x="137" y="115"/>
                </a:cubicBezTo>
                <a:cubicBezTo>
                  <a:pt x="136" y="116"/>
                  <a:pt x="135" y="115"/>
                  <a:pt x="133" y="117"/>
                </a:cubicBezTo>
                <a:close/>
                <a:moveTo>
                  <a:pt x="144" y="129"/>
                </a:moveTo>
                <a:cubicBezTo>
                  <a:pt x="143" y="129"/>
                  <a:pt x="141" y="129"/>
                  <a:pt x="139" y="132"/>
                </a:cubicBezTo>
                <a:cubicBezTo>
                  <a:pt x="139" y="133"/>
                  <a:pt x="145" y="129"/>
                  <a:pt x="146" y="127"/>
                </a:cubicBezTo>
                <a:cubicBezTo>
                  <a:pt x="145" y="128"/>
                  <a:pt x="144" y="128"/>
                  <a:pt x="144" y="129"/>
                </a:cubicBezTo>
                <a:close/>
                <a:moveTo>
                  <a:pt x="133" y="117"/>
                </a:moveTo>
                <a:cubicBezTo>
                  <a:pt x="132" y="118"/>
                  <a:pt x="132" y="117"/>
                  <a:pt x="131" y="118"/>
                </a:cubicBezTo>
                <a:cubicBezTo>
                  <a:pt x="131" y="119"/>
                  <a:pt x="133" y="117"/>
                  <a:pt x="135" y="116"/>
                </a:cubicBezTo>
                <a:cubicBezTo>
                  <a:pt x="134" y="116"/>
                  <a:pt x="136" y="114"/>
                  <a:pt x="134" y="115"/>
                </a:cubicBezTo>
                <a:cubicBezTo>
                  <a:pt x="134" y="116"/>
                  <a:pt x="134" y="116"/>
                  <a:pt x="133" y="117"/>
                </a:cubicBezTo>
                <a:close/>
                <a:moveTo>
                  <a:pt x="138" y="122"/>
                </a:moveTo>
                <a:cubicBezTo>
                  <a:pt x="137" y="123"/>
                  <a:pt x="137" y="123"/>
                  <a:pt x="139" y="122"/>
                </a:cubicBezTo>
                <a:cubicBezTo>
                  <a:pt x="140" y="121"/>
                  <a:pt x="140" y="120"/>
                  <a:pt x="138" y="122"/>
                </a:cubicBezTo>
                <a:close/>
                <a:moveTo>
                  <a:pt x="139" y="137"/>
                </a:moveTo>
                <a:cubicBezTo>
                  <a:pt x="141" y="135"/>
                  <a:pt x="141" y="137"/>
                  <a:pt x="139" y="138"/>
                </a:cubicBezTo>
                <a:cubicBezTo>
                  <a:pt x="140" y="137"/>
                  <a:pt x="141" y="137"/>
                  <a:pt x="142" y="136"/>
                </a:cubicBezTo>
                <a:cubicBezTo>
                  <a:pt x="142" y="135"/>
                  <a:pt x="142" y="135"/>
                  <a:pt x="142" y="135"/>
                </a:cubicBezTo>
                <a:cubicBezTo>
                  <a:pt x="142" y="135"/>
                  <a:pt x="143" y="134"/>
                  <a:pt x="144" y="134"/>
                </a:cubicBezTo>
                <a:cubicBezTo>
                  <a:pt x="142" y="136"/>
                  <a:pt x="138" y="139"/>
                  <a:pt x="138" y="140"/>
                </a:cubicBezTo>
                <a:cubicBezTo>
                  <a:pt x="138" y="140"/>
                  <a:pt x="137" y="141"/>
                  <a:pt x="136" y="141"/>
                </a:cubicBezTo>
                <a:cubicBezTo>
                  <a:pt x="138" y="140"/>
                  <a:pt x="138" y="139"/>
                  <a:pt x="139" y="138"/>
                </a:cubicBezTo>
                <a:cubicBezTo>
                  <a:pt x="139" y="137"/>
                  <a:pt x="136" y="138"/>
                  <a:pt x="133" y="141"/>
                </a:cubicBezTo>
                <a:cubicBezTo>
                  <a:pt x="134" y="141"/>
                  <a:pt x="136" y="139"/>
                  <a:pt x="137" y="139"/>
                </a:cubicBezTo>
                <a:cubicBezTo>
                  <a:pt x="137" y="139"/>
                  <a:pt x="138" y="139"/>
                  <a:pt x="138" y="139"/>
                </a:cubicBezTo>
                <a:cubicBezTo>
                  <a:pt x="135" y="142"/>
                  <a:pt x="132" y="145"/>
                  <a:pt x="132" y="146"/>
                </a:cubicBezTo>
                <a:cubicBezTo>
                  <a:pt x="133" y="145"/>
                  <a:pt x="135" y="144"/>
                  <a:pt x="135" y="143"/>
                </a:cubicBezTo>
                <a:cubicBezTo>
                  <a:pt x="134" y="144"/>
                  <a:pt x="134" y="144"/>
                  <a:pt x="134" y="144"/>
                </a:cubicBezTo>
                <a:cubicBezTo>
                  <a:pt x="135" y="144"/>
                  <a:pt x="136" y="142"/>
                  <a:pt x="136" y="142"/>
                </a:cubicBezTo>
                <a:cubicBezTo>
                  <a:pt x="137" y="142"/>
                  <a:pt x="134" y="145"/>
                  <a:pt x="137" y="143"/>
                </a:cubicBezTo>
                <a:cubicBezTo>
                  <a:pt x="136" y="142"/>
                  <a:pt x="139" y="141"/>
                  <a:pt x="140" y="141"/>
                </a:cubicBezTo>
                <a:cubicBezTo>
                  <a:pt x="139" y="140"/>
                  <a:pt x="141" y="139"/>
                  <a:pt x="141" y="139"/>
                </a:cubicBezTo>
                <a:cubicBezTo>
                  <a:pt x="140" y="139"/>
                  <a:pt x="140" y="139"/>
                  <a:pt x="141" y="138"/>
                </a:cubicBezTo>
                <a:cubicBezTo>
                  <a:pt x="144" y="136"/>
                  <a:pt x="146" y="134"/>
                  <a:pt x="148" y="133"/>
                </a:cubicBezTo>
                <a:cubicBezTo>
                  <a:pt x="147" y="133"/>
                  <a:pt x="143" y="135"/>
                  <a:pt x="146" y="132"/>
                </a:cubicBezTo>
                <a:cubicBezTo>
                  <a:pt x="143" y="133"/>
                  <a:pt x="141" y="134"/>
                  <a:pt x="139" y="137"/>
                </a:cubicBezTo>
                <a:close/>
                <a:moveTo>
                  <a:pt x="142" y="131"/>
                </a:moveTo>
                <a:cubicBezTo>
                  <a:pt x="142" y="131"/>
                  <a:pt x="143" y="132"/>
                  <a:pt x="144" y="130"/>
                </a:cubicBezTo>
                <a:cubicBezTo>
                  <a:pt x="144" y="130"/>
                  <a:pt x="144" y="130"/>
                  <a:pt x="144" y="129"/>
                </a:cubicBezTo>
                <a:cubicBezTo>
                  <a:pt x="144" y="130"/>
                  <a:pt x="143" y="130"/>
                  <a:pt x="142" y="131"/>
                </a:cubicBezTo>
                <a:close/>
                <a:moveTo>
                  <a:pt x="142" y="143"/>
                </a:moveTo>
                <a:cubicBezTo>
                  <a:pt x="142" y="143"/>
                  <a:pt x="145" y="140"/>
                  <a:pt x="145" y="142"/>
                </a:cubicBezTo>
                <a:cubicBezTo>
                  <a:pt x="147" y="140"/>
                  <a:pt x="149" y="139"/>
                  <a:pt x="150" y="138"/>
                </a:cubicBezTo>
                <a:cubicBezTo>
                  <a:pt x="148" y="139"/>
                  <a:pt x="147" y="140"/>
                  <a:pt x="146" y="140"/>
                </a:cubicBezTo>
                <a:cubicBezTo>
                  <a:pt x="147" y="139"/>
                  <a:pt x="147" y="139"/>
                  <a:pt x="148" y="138"/>
                </a:cubicBezTo>
                <a:cubicBezTo>
                  <a:pt x="147" y="139"/>
                  <a:pt x="150" y="137"/>
                  <a:pt x="150" y="137"/>
                </a:cubicBezTo>
                <a:cubicBezTo>
                  <a:pt x="148" y="138"/>
                  <a:pt x="142" y="142"/>
                  <a:pt x="142" y="143"/>
                </a:cubicBezTo>
                <a:close/>
                <a:moveTo>
                  <a:pt x="125" y="125"/>
                </a:moveTo>
                <a:cubicBezTo>
                  <a:pt x="126" y="125"/>
                  <a:pt x="128" y="123"/>
                  <a:pt x="128" y="124"/>
                </a:cubicBezTo>
                <a:cubicBezTo>
                  <a:pt x="126" y="126"/>
                  <a:pt x="124" y="127"/>
                  <a:pt x="124" y="128"/>
                </a:cubicBezTo>
                <a:cubicBezTo>
                  <a:pt x="129" y="124"/>
                  <a:pt x="129" y="124"/>
                  <a:pt x="129" y="124"/>
                </a:cubicBezTo>
                <a:cubicBezTo>
                  <a:pt x="128" y="123"/>
                  <a:pt x="132" y="121"/>
                  <a:pt x="131" y="120"/>
                </a:cubicBezTo>
                <a:cubicBezTo>
                  <a:pt x="129" y="122"/>
                  <a:pt x="127" y="123"/>
                  <a:pt x="125" y="125"/>
                </a:cubicBezTo>
                <a:close/>
                <a:moveTo>
                  <a:pt x="131" y="122"/>
                </a:moveTo>
                <a:cubicBezTo>
                  <a:pt x="132" y="122"/>
                  <a:pt x="131" y="122"/>
                  <a:pt x="131" y="123"/>
                </a:cubicBezTo>
                <a:cubicBezTo>
                  <a:pt x="132" y="122"/>
                  <a:pt x="132" y="121"/>
                  <a:pt x="133" y="120"/>
                </a:cubicBezTo>
                <a:cubicBezTo>
                  <a:pt x="134" y="120"/>
                  <a:pt x="134" y="120"/>
                  <a:pt x="134" y="120"/>
                </a:cubicBezTo>
                <a:cubicBezTo>
                  <a:pt x="133" y="120"/>
                  <a:pt x="135" y="117"/>
                  <a:pt x="131" y="119"/>
                </a:cubicBezTo>
                <a:cubicBezTo>
                  <a:pt x="131" y="120"/>
                  <a:pt x="134" y="119"/>
                  <a:pt x="131" y="122"/>
                </a:cubicBezTo>
                <a:close/>
                <a:moveTo>
                  <a:pt x="139" y="130"/>
                </a:moveTo>
                <a:cubicBezTo>
                  <a:pt x="138" y="132"/>
                  <a:pt x="142" y="129"/>
                  <a:pt x="142" y="129"/>
                </a:cubicBezTo>
                <a:lnTo>
                  <a:pt x="139" y="130"/>
                </a:lnTo>
                <a:close/>
                <a:moveTo>
                  <a:pt x="133" y="129"/>
                </a:moveTo>
                <a:cubicBezTo>
                  <a:pt x="135" y="127"/>
                  <a:pt x="136" y="126"/>
                  <a:pt x="135" y="126"/>
                </a:cubicBezTo>
                <a:cubicBezTo>
                  <a:pt x="133" y="128"/>
                  <a:pt x="132" y="129"/>
                  <a:pt x="133" y="129"/>
                </a:cubicBezTo>
                <a:close/>
                <a:moveTo>
                  <a:pt x="129" y="121"/>
                </a:moveTo>
                <a:cubicBezTo>
                  <a:pt x="128" y="120"/>
                  <a:pt x="126" y="121"/>
                  <a:pt x="124" y="124"/>
                </a:cubicBezTo>
                <a:cubicBezTo>
                  <a:pt x="125" y="123"/>
                  <a:pt x="125" y="123"/>
                  <a:pt x="124" y="124"/>
                </a:cubicBezTo>
                <a:cubicBezTo>
                  <a:pt x="123" y="124"/>
                  <a:pt x="121" y="127"/>
                  <a:pt x="120" y="128"/>
                </a:cubicBezTo>
                <a:cubicBezTo>
                  <a:pt x="121" y="128"/>
                  <a:pt x="121" y="128"/>
                  <a:pt x="120" y="130"/>
                </a:cubicBezTo>
                <a:cubicBezTo>
                  <a:pt x="121" y="129"/>
                  <a:pt x="121" y="129"/>
                  <a:pt x="121" y="129"/>
                </a:cubicBezTo>
                <a:cubicBezTo>
                  <a:pt x="125" y="126"/>
                  <a:pt x="124" y="125"/>
                  <a:pt x="128" y="123"/>
                </a:cubicBezTo>
                <a:cubicBezTo>
                  <a:pt x="127" y="122"/>
                  <a:pt x="126" y="123"/>
                  <a:pt x="129" y="121"/>
                </a:cubicBezTo>
                <a:close/>
                <a:moveTo>
                  <a:pt x="129" y="131"/>
                </a:moveTo>
                <a:cubicBezTo>
                  <a:pt x="130" y="130"/>
                  <a:pt x="133" y="127"/>
                  <a:pt x="134" y="126"/>
                </a:cubicBezTo>
                <a:cubicBezTo>
                  <a:pt x="131" y="128"/>
                  <a:pt x="130" y="130"/>
                  <a:pt x="129" y="131"/>
                </a:cubicBezTo>
                <a:close/>
                <a:moveTo>
                  <a:pt x="133" y="136"/>
                </a:moveTo>
                <a:cubicBezTo>
                  <a:pt x="135" y="136"/>
                  <a:pt x="137" y="136"/>
                  <a:pt x="139" y="133"/>
                </a:cubicBezTo>
                <a:cubicBezTo>
                  <a:pt x="136" y="135"/>
                  <a:pt x="136" y="134"/>
                  <a:pt x="133" y="136"/>
                </a:cubicBezTo>
                <a:close/>
                <a:moveTo>
                  <a:pt x="124" y="131"/>
                </a:moveTo>
                <a:cubicBezTo>
                  <a:pt x="125" y="131"/>
                  <a:pt x="125" y="131"/>
                  <a:pt x="124" y="132"/>
                </a:cubicBezTo>
                <a:cubicBezTo>
                  <a:pt x="126" y="131"/>
                  <a:pt x="131" y="127"/>
                  <a:pt x="128" y="128"/>
                </a:cubicBezTo>
                <a:cubicBezTo>
                  <a:pt x="128" y="129"/>
                  <a:pt x="126" y="130"/>
                  <a:pt x="124" y="131"/>
                </a:cubicBezTo>
                <a:close/>
                <a:moveTo>
                  <a:pt x="121" y="127"/>
                </a:moveTo>
                <a:cubicBezTo>
                  <a:pt x="121" y="126"/>
                  <a:pt x="121" y="125"/>
                  <a:pt x="123" y="124"/>
                </a:cubicBezTo>
                <a:cubicBezTo>
                  <a:pt x="120" y="126"/>
                  <a:pt x="117" y="127"/>
                  <a:pt x="117" y="128"/>
                </a:cubicBezTo>
                <a:cubicBezTo>
                  <a:pt x="118" y="128"/>
                  <a:pt x="120" y="126"/>
                  <a:pt x="121" y="126"/>
                </a:cubicBezTo>
                <a:cubicBezTo>
                  <a:pt x="120" y="126"/>
                  <a:pt x="119" y="128"/>
                  <a:pt x="121" y="127"/>
                </a:cubicBezTo>
                <a:close/>
                <a:moveTo>
                  <a:pt x="120" y="131"/>
                </a:moveTo>
                <a:cubicBezTo>
                  <a:pt x="121" y="131"/>
                  <a:pt x="122" y="131"/>
                  <a:pt x="124" y="129"/>
                </a:cubicBezTo>
                <a:cubicBezTo>
                  <a:pt x="124" y="128"/>
                  <a:pt x="121" y="130"/>
                  <a:pt x="120" y="131"/>
                </a:cubicBezTo>
                <a:close/>
                <a:moveTo>
                  <a:pt x="119" y="140"/>
                </a:moveTo>
                <a:cubicBezTo>
                  <a:pt x="121" y="139"/>
                  <a:pt x="122" y="137"/>
                  <a:pt x="124" y="135"/>
                </a:cubicBezTo>
                <a:cubicBezTo>
                  <a:pt x="124" y="134"/>
                  <a:pt x="124" y="134"/>
                  <a:pt x="124" y="134"/>
                </a:cubicBezTo>
                <a:cubicBezTo>
                  <a:pt x="121" y="137"/>
                  <a:pt x="119" y="139"/>
                  <a:pt x="119" y="140"/>
                </a:cubicBezTo>
                <a:close/>
                <a:moveTo>
                  <a:pt x="117" y="131"/>
                </a:moveTo>
                <a:cubicBezTo>
                  <a:pt x="119" y="130"/>
                  <a:pt x="117" y="130"/>
                  <a:pt x="118" y="129"/>
                </a:cubicBezTo>
                <a:cubicBezTo>
                  <a:pt x="116" y="131"/>
                  <a:pt x="116" y="131"/>
                  <a:pt x="117" y="131"/>
                </a:cubicBezTo>
                <a:close/>
                <a:moveTo>
                  <a:pt x="112" y="133"/>
                </a:moveTo>
                <a:cubicBezTo>
                  <a:pt x="112" y="134"/>
                  <a:pt x="114" y="132"/>
                  <a:pt x="113" y="133"/>
                </a:cubicBezTo>
                <a:cubicBezTo>
                  <a:pt x="117" y="130"/>
                  <a:pt x="114" y="131"/>
                  <a:pt x="112" y="133"/>
                </a:cubicBezTo>
                <a:close/>
                <a:moveTo>
                  <a:pt x="117" y="138"/>
                </a:moveTo>
                <a:cubicBezTo>
                  <a:pt x="116" y="140"/>
                  <a:pt x="113" y="143"/>
                  <a:pt x="114" y="143"/>
                </a:cubicBezTo>
                <a:cubicBezTo>
                  <a:pt x="117" y="140"/>
                  <a:pt x="116" y="140"/>
                  <a:pt x="119" y="137"/>
                </a:cubicBezTo>
                <a:cubicBezTo>
                  <a:pt x="118" y="138"/>
                  <a:pt x="118" y="137"/>
                  <a:pt x="117" y="138"/>
                </a:cubicBezTo>
                <a:close/>
                <a:moveTo>
                  <a:pt x="114" y="157"/>
                </a:moveTo>
                <a:cubicBezTo>
                  <a:pt x="112" y="158"/>
                  <a:pt x="113" y="158"/>
                  <a:pt x="111" y="158"/>
                </a:cubicBezTo>
                <a:cubicBezTo>
                  <a:pt x="113" y="158"/>
                  <a:pt x="109" y="161"/>
                  <a:pt x="109" y="161"/>
                </a:cubicBezTo>
                <a:cubicBezTo>
                  <a:pt x="111" y="159"/>
                  <a:pt x="109" y="160"/>
                  <a:pt x="108" y="161"/>
                </a:cubicBezTo>
                <a:cubicBezTo>
                  <a:pt x="108" y="162"/>
                  <a:pt x="107" y="163"/>
                  <a:pt x="107" y="164"/>
                </a:cubicBezTo>
                <a:cubicBezTo>
                  <a:pt x="105" y="166"/>
                  <a:pt x="105" y="164"/>
                  <a:pt x="102" y="167"/>
                </a:cubicBezTo>
                <a:cubicBezTo>
                  <a:pt x="102" y="169"/>
                  <a:pt x="103" y="167"/>
                  <a:pt x="104" y="167"/>
                </a:cubicBezTo>
                <a:cubicBezTo>
                  <a:pt x="103" y="168"/>
                  <a:pt x="102" y="168"/>
                  <a:pt x="101" y="169"/>
                </a:cubicBezTo>
                <a:cubicBezTo>
                  <a:pt x="103" y="169"/>
                  <a:pt x="106" y="166"/>
                  <a:pt x="107" y="164"/>
                </a:cubicBezTo>
                <a:cubicBezTo>
                  <a:pt x="106" y="167"/>
                  <a:pt x="101" y="172"/>
                  <a:pt x="99" y="173"/>
                </a:cubicBezTo>
                <a:cubicBezTo>
                  <a:pt x="99" y="173"/>
                  <a:pt x="99" y="175"/>
                  <a:pt x="98" y="175"/>
                </a:cubicBezTo>
                <a:cubicBezTo>
                  <a:pt x="98" y="175"/>
                  <a:pt x="99" y="175"/>
                  <a:pt x="98" y="175"/>
                </a:cubicBezTo>
                <a:cubicBezTo>
                  <a:pt x="99" y="175"/>
                  <a:pt x="98" y="175"/>
                  <a:pt x="99" y="175"/>
                </a:cubicBezTo>
                <a:cubicBezTo>
                  <a:pt x="99" y="175"/>
                  <a:pt x="100" y="174"/>
                  <a:pt x="100" y="174"/>
                </a:cubicBezTo>
                <a:cubicBezTo>
                  <a:pt x="100" y="174"/>
                  <a:pt x="100" y="174"/>
                  <a:pt x="100" y="174"/>
                </a:cubicBezTo>
                <a:cubicBezTo>
                  <a:pt x="101" y="172"/>
                  <a:pt x="101" y="172"/>
                  <a:pt x="101" y="172"/>
                </a:cubicBezTo>
                <a:cubicBezTo>
                  <a:pt x="102" y="172"/>
                  <a:pt x="103" y="171"/>
                  <a:pt x="104" y="170"/>
                </a:cubicBezTo>
                <a:cubicBezTo>
                  <a:pt x="103" y="170"/>
                  <a:pt x="106" y="168"/>
                  <a:pt x="106" y="167"/>
                </a:cubicBezTo>
                <a:cubicBezTo>
                  <a:pt x="108" y="166"/>
                  <a:pt x="114" y="158"/>
                  <a:pt x="117" y="157"/>
                </a:cubicBezTo>
                <a:cubicBezTo>
                  <a:pt x="117" y="157"/>
                  <a:pt x="116" y="157"/>
                  <a:pt x="117" y="156"/>
                </a:cubicBezTo>
                <a:cubicBezTo>
                  <a:pt x="119" y="155"/>
                  <a:pt x="120" y="153"/>
                  <a:pt x="123" y="151"/>
                </a:cubicBezTo>
                <a:cubicBezTo>
                  <a:pt x="122" y="150"/>
                  <a:pt x="125" y="150"/>
                  <a:pt x="126" y="148"/>
                </a:cubicBezTo>
                <a:cubicBezTo>
                  <a:pt x="126" y="148"/>
                  <a:pt x="127" y="147"/>
                  <a:pt x="126" y="147"/>
                </a:cubicBezTo>
                <a:cubicBezTo>
                  <a:pt x="123" y="150"/>
                  <a:pt x="122" y="148"/>
                  <a:pt x="120" y="151"/>
                </a:cubicBezTo>
                <a:cubicBezTo>
                  <a:pt x="121" y="150"/>
                  <a:pt x="120" y="153"/>
                  <a:pt x="119" y="153"/>
                </a:cubicBezTo>
                <a:cubicBezTo>
                  <a:pt x="119" y="152"/>
                  <a:pt x="117" y="155"/>
                  <a:pt x="116" y="155"/>
                </a:cubicBezTo>
                <a:cubicBezTo>
                  <a:pt x="117" y="154"/>
                  <a:pt x="118" y="153"/>
                  <a:pt x="118" y="152"/>
                </a:cubicBezTo>
                <a:cubicBezTo>
                  <a:pt x="117" y="154"/>
                  <a:pt x="116" y="154"/>
                  <a:pt x="116" y="154"/>
                </a:cubicBezTo>
                <a:cubicBezTo>
                  <a:pt x="116" y="154"/>
                  <a:pt x="117" y="153"/>
                  <a:pt x="117" y="153"/>
                </a:cubicBezTo>
                <a:cubicBezTo>
                  <a:pt x="115" y="155"/>
                  <a:pt x="115" y="155"/>
                  <a:pt x="114" y="157"/>
                </a:cubicBezTo>
                <a:close/>
                <a:moveTo>
                  <a:pt x="119" y="151"/>
                </a:moveTo>
                <a:cubicBezTo>
                  <a:pt x="120" y="150"/>
                  <a:pt x="121" y="149"/>
                  <a:pt x="121" y="148"/>
                </a:cubicBezTo>
                <a:cubicBezTo>
                  <a:pt x="120" y="149"/>
                  <a:pt x="119" y="149"/>
                  <a:pt x="118" y="151"/>
                </a:cubicBezTo>
                <a:cubicBezTo>
                  <a:pt x="118" y="152"/>
                  <a:pt x="119" y="150"/>
                  <a:pt x="120" y="150"/>
                </a:cubicBezTo>
                <a:cubicBezTo>
                  <a:pt x="119" y="151"/>
                  <a:pt x="118" y="152"/>
                  <a:pt x="119" y="151"/>
                </a:cubicBezTo>
                <a:close/>
                <a:moveTo>
                  <a:pt x="124" y="159"/>
                </a:moveTo>
                <a:cubicBezTo>
                  <a:pt x="125" y="159"/>
                  <a:pt x="128" y="159"/>
                  <a:pt x="128" y="157"/>
                </a:cubicBezTo>
                <a:cubicBezTo>
                  <a:pt x="125" y="160"/>
                  <a:pt x="127" y="156"/>
                  <a:pt x="124" y="159"/>
                </a:cubicBezTo>
                <a:close/>
                <a:moveTo>
                  <a:pt x="112" y="142"/>
                </a:moveTo>
                <a:cubicBezTo>
                  <a:pt x="110" y="143"/>
                  <a:pt x="109" y="144"/>
                  <a:pt x="109" y="145"/>
                </a:cubicBezTo>
                <a:cubicBezTo>
                  <a:pt x="110" y="145"/>
                  <a:pt x="111" y="143"/>
                  <a:pt x="112" y="142"/>
                </a:cubicBezTo>
                <a:cubicBezTo>
                  <a:pt x="112" y="143"/>
                  <a:pt x="112" y="143"/>
                  <a:pt x="113" y="142"/>
                </a:cubicBezTo>
                <a:cubicBezTo>
                  <a:pt x="113" y="142"/>
                  <a:pt x="112" y="142"/>
                  <a:pt x="112" y="142"/>
                </a:cubicBezTo>
                <a:close/>
                <a:moveTo>
                  <a:pt x="114" y="170"/>
                </a:moveTo>
                <a:cubicBezTo>
                  <a:pt x="115" y="170"/>
                  <a:pt x="118" y="166"/>
                  <a:pt x="117" y="166"/>
                </a:cubicBezTo>
                <a:cubicBezTo>
                  <a:pt x="115" y="168"/>
                  <a:pt x="116" y="167"/>
                  <a:pt x="114" y="170"/>
                </a:cubicBezTo>
                <a:close/>
                <a:moveTo>
                  <a:pt x="88" y="182"/>
                </a:moveTo>
                <a:cubicBezTo>
                  <a:pt x="88" y="182"/>
                  <a:pt x="89" y="182"/>
                  <a:pt x="89" y="181"/>
                </a:cubicBezTo>
                <a:cubicBezTo>
                  <a:pt x="88" y="181"/>
                  <a:pt x="88" y="182"/>
                  <a:pt x="88" y="182"/>
                </a:cubicBezTo>
                <a:close/>
                <a:moveTo>
                  <a:pt x="108" y="144"/>
                </a:moveTo>
                <a:cubicBezTo>
                  <a:pt x="106" y="144"/>
                  <a:pt x="109" y="142"/>
                  <a:pt x="108" y="142"/>
                </a:cubicBezTo>
                <a:cubicBezTo>
                  <a:pt x="107" y="142"/>
                  <a:pt x="103" y="145"/>
                  <a:pt x="103" y="145"/>
                </a:cubicBezTo>
                <a:cubicBezTo>
                  <a:pt x="105" y="144"/>
                  <a:pt x="106" y="145"/>
                  <a:pt x="107" y="144"/>
                </a:cubicBezTo>
                <a:cubicBezTo>
                  <a:pt x="109" y="143"/>
                  <a:pt x="109" y="143"/>
                  <a:pt x="110" y="141"/>
                </a:cubicBezTo>
                <a:cubicBezTo>
                  <a:pt x="110" y="141"/>
                  <a:pt x="110" y="141"/>
                  <a:pt x="110" y="141"/>
                </a:cubicBezTo>
                <a:cubicBezTo>
                  <a:pt x="107" y="143"/>
                  <a:pt x="110" y="142"/>
                  <a:pt x="108" y="144"/>
                </a:cubicBezTo>
                <a:close/>
                <a:moveTo>
                  <a:pt x="802" y="247"/>
                </a:moveTo>
                <a:cubicBezTo>
                  <a:pt x="799" y="242"/>
                  <a:pt x="799" y="242"/>
                  <a:pt x="799" y="242"/>
                </a:cubicBezTo>
                <a:cubicBezTo>
                  <a:pt x="798" y="242"/>
                  <a:pt x="801" y="247"/>
                  <a:pt x="801" y="246"/>
                </a:cubicBezTo>
                <a:cubicBezTo>
                  <a:pt x="801" y="247"/>
                  <a:pt x="801" y="247"/>
                  <a:pt x="801" y="247"/>
                </a:cubicBezTo>
                <a:cubicBezTo>
                  <a:pt x="800" y="244"/>
                  <a:pt x="802" y="246"/>
                  <a:pt x="802" y="247"/>
                </a:cubicBezTo>
                <a:close/>
                <a:moveTo>
                  <a:pt x="596" y="44"/>
                </a:moveTo>
                <a:cubicBezTo>
                  <a:pt x="592" y="42"/>
                  <a:pt x="592" y="42"/>
                  <a:pt x="592" y="42"/>
                </a:cubicBezTo>
                <a:cubicBezTo>
                  <a:pt x="592" y="43"/>
                  <a:pt x="593" y="43"/>
                  <a:pt x="594" y="44"/>
                </a:cubicBezTo>
                <a:cubicBezTo>
                  <a:pt x="591" y="43"/>
                  <a:pt x="597" y="45"/>
                  <a:pt x="596" y="44"/>
                </a:cubicBezTo>
                <a:close/>
                <a:moveTo>
                  <a:pt x="493" y="9"/>
                </a:moveTo>
                <a:cubicBezTo>
                  <a:pt x="495" y="10"/>
                  <a:pt x="500" y="11"/>
                  <a:pt x="502" y="11"/>
                </a:cubicBezTo>
                <a:cubicBezTo>
                  <a:pt x="500" y="10"/>
                  <a:pt x="492" y="9"/>
                  <a:pt x="493" y="9"/>
                </a:cubicBezTo>
                <a:close/>
                <a:moveTo>
                  <a:pt x="467" y="5"/>
                </a:moveTo>
                <a:cubicBezTo>
                  <a:pt x="469" y="5"/>
                  <a:pt x="477" y="7"/>
                  <a:pt x="475" y="6"/>
                </a:cubicBezTo>
                <a:cubicBezTo>
                  <a:pt x="473" y="6"/>
                  <a:pt x="466" y="4"/>
                  <a:pt x="466" y="5"/>
                </a:cubicBezTo>
                <a:cubicBezTo>
                  <a:pt x="467" y="6"/>
                  <a:pt x="469" y="7"/>
                  <a:pt x="470" y="6"/>
                </a:cubicBezTo>
                <a:cubicBezTo>
                  <a:pt x="469" y="6"/>
                  <a:pt x="468" y="6"/>
                  <a:pt x="467" y="5"/>
                </a:cubicBezTo>
                <a:close/>
                <a:moveTo>
                  <a:pt x="411" y="0"/>
                </a:moveTo>
                <a:cubicBezTo>
                  <a:pt x="410" y="0"/>
                  <a:pt x="406" y="0"/>
                  <a:pt x="404" y="1"/>
                </a:cubicBezTo>
                <a:cubicBezTo>
                  <a:pt x="407" y="1"/>
                  <a:pt x="411" y="1"/>
                  <a:pt x="414" y="1"/>
                </a:cubicBezTo>
                <a:cubicBezTo>
                  <a:pt x="413" y="1"/>
                  <a:pt x="411" y="1"/>
                  <a:pt x="412" y="1"/>
                </a:cubicBezTo>
                <a:cubicBezTo>
                  <a:pt x="413" y="1"/>
                  <a:pt x="417" y="0"/>
                  <a:pt x="415" y="0"/>
                </a:cubicBezTo>
                <a:cubicBezTo>
                  <a:pt x="415" y="1"/>
                  <a:pt x="413" y="0"/>
                  <a:pt x="411" y="0"/>
                </a:cubicBezTo>
                <a:close/>
                <a:moveTo>
                  <a:pt x="394" y="50"/>
                </a:moveTo>
                <a:cubicBezTo>
                  <a:pt x="394" y="49"/>
                  <a:pt x="401" y="50"/>
                  <a:pt x="399" y="50"/>
                </a:cubicBezTo>
                <a:cubicBezTo>
                  <a:pt x="399" y="49"/>
                  <a:pt x="391" y="49"/>
                  <a:pt x="394" y="50"/>
                </a:cubicBezTo>
                <a:close/>
                <a:moveTo>
                  <a:pt x="388" y="50"/>
                </a:moveTo>
                <a:cubicBezTo>
                  <a:pt x="389" y="50"/>
                  <a:pt x="391" y="51"/>
                  <a:pt x="393" y="50"/>
                </a:cubicBezTo>
                <a:cubicBezTo>
                  <a:pt x="384" y="50"/>
                  <a:pt x="379" y="50"/>
                  <a:pt x="376" y="50"/>
                </a:cubicBezTo>
                <a:cubicBezTo>
                  <a:pt x="379" y="50"/>
                  <a:pt x="373" y="51"/>
                  <a:pt x="376" y="51"/>
                </a:cubicBezTo>
                <a:cubicBezTo>
                  <a:pt x="378" y="50"/>
                  <a:pt x="383" y="51"/>
                  <a:pt x="382" y="50"/>
                </a:cubicBezTo>
                <a:cubicBezTo>
                  <a:pt x="383" y="50"/>
                  <a:pt x="386" y="50"/>
                  <a:pt x="388" y="50"/>
                </a:cubicBezTo>
                <a:close/>
                <a:moveTo>
                  <a:pt x="350" y="7"/>
                </a:moveTo>
                <a:cubicBezTo>
                  <a:pt x="351" y="6"/>
                  <a:pt x="358" y="6"/>
                  <a:pt x="359" y="6"/>
                </a:cubicBezTo>
                <a:cubicBezTo>
                  <a:pt x="355" y="6"/>
                  <a:pt x="351" y="7"/>
                  <a:pt x="349" y="7"/>
                </a:cubicBezTo>
                <a:cubicBezTo>
                  <a:pt x="350" y="7"/>
                  <a:pt x="350" y="7"/>
                  <a:pt x="350" y="7"/>
                </a:cubicBezTo>
                <a:cubicBezTo>
                  <a:pt x="350" y="7"/>
                  <a:pt x="349" y="7"/>
                  <a:pt x="350" y="7"/>
                </a:cubicBezTo>
                <a:close/>
                <a:moveTo>
                  <a:pt x="350" y="8"/>
                </a:moveTo>
                <a:cubicBezTo>
                  <a:pt x="350" y="8"/>
                  <a:pt x="350" y="8"/>
                  <a:pt x="351" y="7"/>
                </a:cubicBezTo>
                <a:cubicBezTo>
                  <a:pt x="348" y="8"/>
                  <a:pt x="348" y="7"/>
                  <a:pt x="347" y="7"/>
                </a:cubicBezTo>
                <a:cubicBezTo>
                  <a:pt x="346" y="8"/>
                  <a:pt x="345" y="8"/>
                  <a:pt x="343" y="8"/>
                </a:cubicBezTo>
                <a:cubicBezTo>
                  <a:pt x="342" y="8"/>
                  <a:pt x="336" y="8"/>
                  <a:pt x="335" y="9"/>
                </a:cubicBezTo>
                <a:cubicBezTo>
                  <a:pt x="336" y="9"/>
                  <a:pt x="337" y="9"/>
                  <a:pt x="337" y="9"/>
                </a:cubicBezTo>
                <a:cubicBezTo>
                  <a:pt x="334" y="10"/>
                  <a:pt x="330" y="9"/>
                  <a:pt x="327" y="11"/>
                </a:cubicBezTo>
                <a:cubicBezTo>
                  <a:pt x="331" y="11"/>
                  <a:pt x="333" y="10"/>
                  <a:pt x="336" y="10"/>
                </a:cubicBezTo>
                <a:cubicBezTo>
                  <a:pt x="336" y="9"/>
                  <a:pt x="337" y="9"/>
                  <a:pt x="339" y="9"/>
                </a:cubicBezTo>
                <a:cubicBezTo>
                  <a:pt x="339" y="9"/>
                  <a:pt x="336" y="9"/>
                  <a:pt x="337" y="10"/>
                </a:cubicBezTo>
                <a:cubicBezTo>
                  <a:pt x="342" y="9"/>
                  <a:pt x="350" y="9"/>
                  <a:pt x="351" y="8"/>
                </a:cubicBezTo>
                <a:cubicBezTo>
                  <a:pt x="350" y="8"/>
                  <a:pt x="350" y="8"/>
                  <a:pt x="350" y="8"/>
                </a:cubicBezTo>
                <a:close/>
                <a:moveTo>
                  <a:pt x="314" y="14"/>
                </a:moveTo>
                <a:cubicBezTo>
                  <a:pt x="315" y="14"/>
                  <a:pt x="322" y="13"/>
                  <a:pt x="320" y="13"/>
                </a:cubicBezTo>
                <a:cubicBezTo>
                  <a:pt x="317" y="14"/>
                  <a:pt x="316" y="13"/>
                  <a:pt x="314" y="14"/>
                </a:cubicBezTo>
                <a:close/>
                <a:moveTo>
                  <a:pt x="241" y="77"/>
                </a:moveTo>
                <a:cubicBezTo>
                  <a:pt x="240" y="77"/>
                  <a:pt x="241" y="75"/>
                  <a:pt x="240" y="76"/>
                </a:cubicBezTo>
                <a:cubicBezTo>
                  <a:pt x="240" y="76"/>
                  <a:pt x="238" y="77"/>
                  <a:pt x="238" y="77"/>
                </a:cubicBezTo>
                <a:cubicBezTo>
                  <a:pt x="238" y="77"/>
                  <a:pt x="238" y="77"/>
                  <a:pt x="237" y="77"/>
                </a:cubicBezTo>
                <a:cubicBezTo>
                  <a:pt x="237" y="78"/>
                  <a:pt x="238" y="77"/>
                  <a:pt x="238" y="77"/>
                </a:cubicBezTo>
                <a:cubicBezTo>
                  <a:pt x="236" y="79"/>
                  <a:pt x="236" y="78"/>
                  <a:pt x="235" y="79"/>
                </a:cubicBezTo>
                <a:cubicBezTo>
                  <a:pt x="236" y="79"/>
                  <a:pt x="240" y="77"/>
                  <a:pt x="241" y="77"/>
                </a:cubicBezTo>
                <a:close/>
                <a:moveTo>
                  <a:pt x="232" y="80"/>
                </a:moveTo>
                <a:cubicBezTo>
                  <a:pt x="232" y="81"/>
                  <a:pt x="233" y="81"/>
                  <a:pt x="228" y="83"/>
                </a:cubicBezTo>
                <a:cubicBezTo>
                  <a:pt x="231" y="83"/>
                  <a:pt x="236" y="79"/>
                  <a:pt x="241" y="77"/>
                </a:cubicBezTo>
                <a:cubicBezTo>
                  <a:pt x="238" y="78"/>
                  <a:pt x="235" y="79"/>
                  <a:pt x="232" y="80"/>
                </a:cubicBezTo>
                <a:close/>
                <a:moveTo>
                  <a:pt x="222" y="84"/>
                </a:moveTo>
                <a:cubicBezTo>
                  <a:pt x="220" y="86"/>
                  <a:pt x="220" y="87"/>
                  <a:pt x="223" y="86"/>
                </a:cubicBezTo>
                <a:cubicBezTo>
                  <a:pt x="221" y="87"/>
                  <a:pt x="219" y="89"/>
                  <a:pt x="217" y="89"/>
                </a:cubicBezTo>
                <a:cubicBezTo>
                  <a:pt x="217" y="88"/>
                  <a:pt x="219" y="88"/>
                  <a:pt x="219" y="87"/>
                </a:cubicBezTo>
                <a:cubicBezTo>
                  <a:pt x="217" y="88"/>
                  <a:pt x="213" y="90"/>
                  <a:pt x="213" y="91"/>
                </a:cubicBezTo>
                <a:cubicBezTo>
                  <a:pt x="218" y="88"/>
                  <a:pt x="214" y="91"/>
                  <a:pt x="215" y="91"/>
                </a:cubicBezTo>
                <a:cubicBezTo>
                  <a:pt x="219" y="89"/>
                  <a:pt x="219" y="89"/>
                  <a:pt x="219" y="89"/>
                </a:cubicBezTo>
                <a:cubicBezTo>
                  <a:pt x="219" y="88"/>
                  <a:pt x="224" y="86"/>
                  <a:pt x="226" y="84"/>
                </a:cubicBezTo>
                <a:cubicBezTo>
                  <a:pt x="222" y="86"/>
                  <a:pt x="223" y="85"/>
                  <a:pt x="222" y="84"/>
                </a:cubicBezTo>
                <a:close/>
                <a:moveTo>
                  <a:pt x="214" y="101"/>
                </a:moveTo>
                <a:cubicBezTo>
                  <a:pt x="214" y="103"/>
                  <a:pt x="210" y="104"/>
                  <a:pt x="207" y="106"/>
                </a:cubicBezTo>
                <a:cubicBezTo>
                  <a:pt x="211" y="104"/>
                  <a:pt x="216" y="101"/>
                  <a:pt x="220" y="99"/>
                </a:cubicBezTo>
                <a:cubicBezTo>
                  <a:pt x="219" y="99"/>
                  <a:pt x="215" y="102"/>
                  <a:pt x="215" y="101"/>
                </a:cubicBezTo>
                <a:cubicBezTo>
                  <a:pt x="219" y="99"/>
                  <a:pt x="223" y="98"/>
                  <a:pt x="226" y="95"/>
                </a:cubicBezTo>
                <a:cubicBezTo>
                  <a:pt x="223" y="97"/>
                  <a:pt x="219" y="98"/>
                  <a:pt x="214" y="101"/>
                </a:cubicBezTo>
                <a:close/>
                <a:moveTo>
                  <a:pt x="211" y="86"/>
                </a:moveTo>
                <a:cubicBezTo>
                  <a:pt x="213" y="83"/>
                  <a:pt x="216" y="83"/>
                  <a:pt x="217" y="81"/>
                </a:cubicBezTo>
                <a:cubicBezTo>
                  <a:pt x="214" y="83"/>
                  <a:pt x="214" y="82"/>
                  <a:pt x="210" y="84"/>
                </a:cubicBezTo>
                <a:cubicBezTo>
                  <a:pt x="210" y="85"/>
                  <a:pt x="208" y="86"/>
                  <a:pt x="211" y="86"/>
                </a:cubicBezTo>
                <a:close/>
                <a:moveTo>
                  <a:pt x="210" y="82"/>
                </a:moveTo>
                <a:cubicBezTo>
                  <a:pt x="211" y="82"/>
                  <a:pt x="207" y="83"/>
                  <a:pt x="208" y="84"/>
                </a:cubicBezTo>
                <a:cubicBezTo>
                  <a:pt x="211" y="83"/>
                  <a:pt x="211" y="82"/>
                  <a:pt x="213" y="80"/>
                </a:cubicBezTo>
                <a:cubicBezTo>
                  <a:pt x="214" y="80"/>
                  <a:pt x="214" y="81"/>
                  <a:pt x="215" y="80"/>
                </a:cubicBezTo>
                <a:cubicBezTo>
                  <a:pt x="216" y="79"/>
                  <a:pt x="212" y="81"/>
                  <a:pt x="210" y="82"/>
                </a:cubicBezTo>
                <a:close/>
                <a:moveTo>
                  <a:pt x="203" y="100"/>
                </a:moveTo>
                <a:cubicBezTo>
                  <a:pt x="201" y="100"/>
                  <a:pt x="199" y="102"/>
                  <a:pt x="199" y="102"/>
                </a:cubicBezTo>
                <a:cubicBezTo>
                  <a:pt x="201" y="100"/>
                  <a:pt x="205" y="97"/>
                  <a:pt x="207" y="96"/>
                </a:cubicBezTo>
                <a:cubicBezTo>
                  <a:pt x="207" y="96"/>
                  <a:pt x="213" y="92"/>
                  <a:pt x="212" y="92"/>
                </a:cubicBezTo>
                <a:cubicBezTo>
                  <a:pt x="211" y="93"/>
                  <a:pt x="207" y="95"/>
                  <a:pt x="207" y="96"/>
                </a:cubicBezTo>
                <a:cubicBezTo>
                  <a:pt x="204" y="97"/>
                  <a:pt x="201" y="100"/>
                  <a:pt x="197" y="101"/>
                </a:cubicBezTo>
                <a:cubicBezTo>
                  <a:pt x="197" y="102"/>
                  <a:pt x="198" y="101"/>
                  <a:pt x="196" y="103"/>
                </a:cubicBezTo>
                <a:cubicBezTo>
                  <a:pt x="192" y="104"/>
                  <a:pt x="183" y="110"/>
                  <a:pt x="180" y="114"/>
                </a:cubicBezTo>
                <a:cubicBezTo>
                  <a:pt x="175" y="115"/>
                  <a:pt x="167" y="123"/>
                  <a:pt x="160" y="128"/>
                </a:cubicBezTo>
                <a:cubicBezTo>
                  <a:pt x="161" y="128"/>
                  <a:pt x="163" y="127"/>
                  <a:pt x="161" y="129"/>
                </a:cubicBezTo>
                <a:cubicBezTo>
                  <a:pt x="164" y="127"/>
                  <a:pt x="163" y="126"/>
                  <a:pt x="165" y="125"/>
                </a:cubicBezTo>
                <a:cubicBezTo>
                  <a:pt x="166" y="125"/>
                  <a:pt x="167" y="124"/>
                  <a:pt x="165" y="127"/>
                </a:cubicBezTo>
                <a:cubicBezTo>
                  <a:pt x="167" y="125"/>
                  <a:pt x="166" y="126"/>
                  <a:pt x="168" y="125"/>
                </a:cubicBezTo>
                <a:cubicBezTo>
                  <a:pt x="168" y="124"/>
                  <a:pt x="169" y="122"/>
                  <a:pt x="167" y="123"/>
                </a:cubicBezTo>
                <a:cubicBezTo>
                  <a:pt x="172" y="119"/>
                  <a:pt x="174" y="119"/>
                  <a:pt x="177" y="116"/>
                </a:cubicBezTo>
                <a:cubicBezTo>
                  <a:pt x="176" y="117"/>
                  <a:pt x="178" y="116"/>
                  <a:pt x="179" y="115"/>
                </a:cubicBezTo>
                <a:cubicBezTo>
                  <a:pt x="179" y="115"/>
                  <a:pt x="178" y="115"/>
                  <a:pt x="179" y="114"/>
                </a:cubicBezTo>
                <a:cubicBezTo>
                  <a:pt x="183" y="113"/>
                  <a:pt x="189" y="107"/>
                  <a:pt x="193" y="105"/>
                </a:cubicBezTo>
                <a:cubicBezTo>
                  <a:pt x="193" y="105"/>
                  <a:pt x="192" y="105"/>
                  <a:pt x="194" y="104"/>
                </a:cubicBezTo>
                <a:cubicBezTo>
                  <a:pt x="193" y="106"/>
                  <a:pt x="196" y="103"/>
                  <a:pt x="198" y="102"/>
                </a:cubicBezTo>
                <a:cubicBezTo>
                  <a:pt x="198" y="103"/>
                  <a:pt x="189" y="108"/>
                  <a:pt x="194" y="106"/>
                </a:cubicBezTo>
                <a:cubicBezTo>
                  <a:pt x="192" y="107"/>
                  <a:pt x="190" y="108"/>
                  <a:pt x="190" y="108"/>
                </a:cubicBezTo>
                <a:cubicBezTo>
                  <a:pt x="194" y="106"/>
                  <a:pt x="190" y="109"/>
                  <a:pt x="189" y="110"/>
                </a:cubicBezTo>
                <a:cubicBezTo>
                  <a:pt x="194" y="107"/>
                  <a:pt x="196" y="106"/>
                  <a:pt x="200" y="103"/>
                </a:cubicBezTo>
                <a:cubicBezTo>
                  <a:pt x="201" y="103"/>
                  <a:pt x="200" y="103"/>
                  <a:pt x="201" y="102"/>
                </a:cubicBezTo>
                <a:cubicBezTo>
                  <a:pt x="202" y="102"/>
                  <a:pt x="205" y="100"/>
                  <a:pt x="205" y="99"/>
                </a:cubicBezTo>
                <a:cubicBezTo>
                  <a:pt x="207" y="98"/>
                  <a:pt x="210" y="96"/>
                  <a:pt x="210" y="97"/>
                </a:cubicBezTo>
                <a:cubicBezTo>
                  <a:pt x="212" y="96"/>
                  <a:pt x="213" y="96"/>
                  <a:pt x="213" y="95"/>
                </a:cubicBezTo>
                <a:cubicBezTo>
                  <a:pt x="211" y="96"/>
                  <a:pt x="215" y="94"/>
                  <a:pt x="214" y="94"/>
                </a:cubicBezTo>
                <a:cubicBezTo>
                  <a:pt x="213" y="95"/>
                  <a:pt x="213" y="94"/>
                  <a:pt x="211" y="95"/>
                </a:cubicBezTo>
                <a:cubicBezTo>
                  <a:pt x="211" y="96"/>
                  <a:pt x="207" y="98"/>
                  <a:pt x="205" y="99"/>
                </a:cubicBezTo>
                <a:cubicBezTo>
                  <a:pt x="205" y="99"/>
                  <a:pt x="202" y="101"/>
                  <a:pt x="202" y="101"/>
                </a:cubicBezTo>
                <a:cubicBezTo>
                  <a:pt x="200" y="101"/>
                  <a:pt x="205" y="99"/>
                  <a:pt x="203" y="100"/>
                </a:cubicBezTo>
                <a:close/>
                <a:moveTo>
                  <a:pt x="201" y="82"/>
                </a:moveTo>
                <a:cubicBezTo>
                  <a:pt x="203" y="81"/>
                  <a:pt x="203" y="82"/>
                  <a:pt x="205" y="81"/>
                </a:cubicBezTo>
                <a:cubicBezTo>
                  <a:pt x="205" y="80"/>
                  <a:pt x="206" y="80"/>
                  <a:pt x="205" y="79"/>
                </a:cubicBezTo>
                <a:cubicBezTo>
                  <a:pt x="203" y="80"/>
                  <a:pt x="202" y="81"/>
                  <a:pt x="201" y="82"/>
                </a:cubicBezTo>
                <a:close/>
                <a:moveTo>
                  <a:pt x="192" y="82"/>
                </a:moveTo>
                <a:cubicBezTo>
                  <a:pt x="192" y="81"/>
                  <a:pt x="194" y="80"/>
                  <a:pt x="194" y="80"/>
                </a:cubicBezTo>
                <a:cubicBezTo>
                  <a:pt x="192" y="80"/>
                  <a:pt x="187" y="84"/>
                  <a:pt x="190" y="83"/>
                </a:cubicBezTo>
                <a:cubicBezTo>
                  <a:pt x="192" y="81"/>
                  <a:pt x="191" y="83"/>
                  <a:pt x="191" y="83"/>
                </a:cubicBezTo>
                <a:cubicBezTo>
                  <a:pt x="192" y="83"/>
                  <a:pt x="194" y="82"/>
                  <a:pt x="195" y="81"/>
                </a:cubicBezTo>
                <a:cubicBezTo>
                  <a:pt x="195" y="81"/>
                  <a:pt x="195" y="82"/>
                  <a:pt x="195" y="82"/>
                </a:cubicBezTo>
                <a:cubicBezTo>
                  <a:pt x="197" y="81"/>
                  <a:pt x="197" y="81"/>
                  <a:pt x="197" y="81"/>
                </a:cubicBezTo>
                <a:cubicBezTo>
                  <a:pt x="197" y="80"/>
                  <a:pt x="197" y="80"/>
                  <a:pt x="197" y="80"/>
                </a:cubicBezTo>
                <a:cubicBezTo>
                  <a:pt x="194" y="82"/>
                  <a:pt x="193" y="81"/>
                  <a:pt x="192" y="82"/>
                </a:cubicBezTo>
                <a:close/>
                <a:moveTo>
                  <a:pt x="196" y="84"/>
                </a:moveTo>
                <a:cubicBezTo>
                  <a:pt x="193" y="86"/>
                  <a:pt x="192" y="85"/>
                  <a:pt x="192" y="85"/>
                </a:cubicBezTo>
                <a:cubicBezTo>
                  <a:pt x="192" y="86"/>
                  <a:pt x="191" y="86"/>
                  <a:pt x="191" y="87"/>
                </a:cubicBezTo>
                <a:cubicBezTo>
                  <a:pt x="193" y="86"/>
                  <a:pt x="192" y="87"/>
                  <a:pt x="194" y="87"/>
                </a:cubicBezTo>
                <a:cubicBezTo>
                  <a:pt x="196" y="86"/>
                  <a:pt x="195" y="86"/>
                  <a:pt x="197" y="85"/>
                </a:cubicBezTo>
                <a:cubicBezTo>
                  <a:pt x="198" y="84"/>
                  <a:pt x="195" y="86"/>
                  <a:pt x="195" y="85"/>
                </a:cubicBezTo>
                <a:cubicBezTo>
                  <a:pt x="195" y="85"/>
                  <a:pt x="198" y="82"/>
                  <a:pt x="196" y="83"/>
                </a:cubicBezTo>
                <a:cubicBezTo>
                  <a:pt x="196" y="83"/>
                  <a:pt x="196" y="83"/>
                  <a:pt x="196" y="84"/>
                </a:cubicBezTo>
                <a:close/>
                <a:moveTo>
                  <a:pt x="187" y="104"/>
                </a:moveTo>
                <a:cubicBezTo>
                  <a:pt x="188" y="103"/>
                  <a:pt x="188" y="105"/>
                  <a:pt x="192" y="103"/>
                </a:cubicBezTo>
                <a:cubicBezTo>
                  <a:pt x="192" y="102"/>
                  <a:pt x="190" y="103"/>
                  <a:pt x="190" y="103"/>
                </a:cubicBezTo>
                <a:cubicBezTo>
                  <a:pt x="192" y="102"/>
                  <a:pt x="193" y="101"/>
                  <a:pt x="194" y="99"/>
                </a:cubicBezTo>
                <a:cubicBezTo>
                  <a:pt x="195" y="100"/>
                  <a:pt x="195" y="100"/>
                  <a:pt x="195" y="100"/>
                </a:cubicBezTo>
                <a:cubicBezTo>
                  <a:pt x="197" y="98"/>
                  <a:pt x="198" y="98"/>
                  <a:pt x="201" y="96"/>
                </a:cubicBezTo>
                <a:cubicBezTo>
                  <a:pt x="200" y="96"/>
                  <a:pt x="201" y="94"/>
                  <a:pt x="200" y="95"/>
                </a:cubicBezTo>
                <a:cubicBezTo>
                  <a:pt x="196" y="97"/>
                  <a:pt x="191" y="101"/>
                  <a:pt x="189" y="102"/>
                </a:cubicBezTo>
                <a:cubicBezTo>
                  <a:pt x="188" y="103"/>
                  <a:pt x="191" y="102"/>
                  <a:pt x="188" y="103"/>
                </a:cubicBezTo>
                <a:cubicBezTo>
                  <a:pt x="188" y="103"/>
                  <a:pt x="187" y="104"/>
                  <a:pt x="187" y="104"/>
                </a:cubicBezTo>
                <a:close/>
                <a:moveTo>
                  <a:pt x="198" y="107"/>
                </a:moveTo>
                <a:cubicBezTo>
                  <a:pt x="200" y="106"/>
                  <a:pt x="201" y="105"/>
                  <a:pt x="202" y="105"/>
                </a:cubicBezTo>
                <a:cubicBezTo>
                  <a:pt x="201" y="105"/>
                  <a:pt x="199" y="106"/>
                  <a:pt x="198" y="106"/>
                </a:cubicBezTo>
                <a:cubicBezTo>
                  <a:pt x="200" y="105"/>
                  <a:pt x="200" y="104"/>
                  <a:pt x="202" y="103"/>
                </a:cubicBezTo>
                <a:cubicBezTo>
                  <a:pt x="201" y="104"/>
                  <a:pt x="203" y="102"/>
                  <a:pt x="205" y="102"/>
                </a:cubicBezTo>
                <a:cubicBezTo>
                  <a:pt x="204" y="101"/>
                  <a:pt x="200" y="104"/>
                  <a:pt x="197" y="105"/>
                </a:cubicBezTo>
                <a:cubicBezTo>
                  <a:pt x="199" y="105"/>
                  <a:pt x="196" y="108"/>
                  <a:pt x="198" y="107"/>
                </a:cubicBezTo>
                <a:close/>
                <a:moveTo>
                  <a:pt x="186" y="99"/>
                </a:moveTo>
                <a:cubicBezTo>
                  <a:pt x="183" y="101"/>
                  <a:pt x="173" y="108"/>
                  <a:pt x="182" y="103"/>
                </a:cubicBezTo>
                <a:cubicBezTo>
                  <a:pt x="183" y="101"/>
                  <a:pt x="187" y="99"/>
                  <a:pt x="183" y="102"/>
                </a:cubicBezTo>
                <a:cubicBezTo>
                  <a:pt x="186" y="100"/>
                  <a:pt x="187" y="99"/>
                  <a:pt x="188" y="98"/>
                </a:cubicBezTo>
                <a:cubicBezTo>
                  <a:pt x="187" y="99"/>
                  <a:pt x="187" y="98"/>
                  <a:pt x="186" y="99"/>
                </a:cubicBezTo>
                <a:close/>
                <a:moveTo>
                  <a:pt x="169" y="89"/>
                </a:moveTo>
                <a:cubicBezTo>
                  <a:pt x="171" y="89"/>
                  <a:pt x="178" y="83"/>
                  <a:pt x="174" y="85"/>
                </a:cubicBezTo>
                <a:cubicBezTo>
                  <a:pt x="174" y="86"/>
                  <a:pt x="171" y="88"/>
                  <a:pt x="169" y="89"/>
                </a:cubicBezTo>
                <a:close/>
                <a:moveTo>
                  <a:pt x="182" y="123"/>
                </a:moveTo>
                <a:cubicBezTo>
                  <a:pt x="187" y="120"/>
                  <a:pt x="189" y="118"/>
                  <a:pt x="195" y="114"/>
                </a:cubicBezTo>
                <a:cubicBezTo>
                  <a:pt x="194" y="115"/>
                  <a:pt x="195" y="113"/>
                  <a:pt x="194" y="114"/>
                </a:cubicBezTo>
                <a:cubicBezTo>
                  <a:pt x="194" y="114"/>
                  <a:pt x="191" y="117"/>
                  <a:pt x="189" y="118"/>
                </a:cubicBezTo>
                <a:cubicBezTo>
                  <a:pt x="190" y="117"/>
                  <a:pt x="190" y="117"/>
                  <a:pt x="190" y="116"/>
                </a:cubicBezTo>
                <a:cubicBezTo>
                  <a:pt x="188" y="118"/>
                  <a:pt x="186" y="120"/>
                  <a:pt x="183" y="121"/>
                </a:cubicBezTo>
                <a:cubicBezTo>
                  <a:pt x="184" y="121"/>
                  <a:pt x="184" y="120"/>
                  <a:pt x="183" y="121"/>
                </a:cubicBezTo>
                <a:cubicBezTo>
                  <a:pt x="183" y="121"/>
                  <a:pt x="182" y="123"/>
                  <a:pt x="182" y="123"/>
                </a:cubicBezTo>
                <a:close/>
                <a:moveTo>
                  <a:pt x="178" y="110"/>
                </a:moveTo>
                <a:cubicBezTo>
                  <a:pt x="180" y="109"/>
                  <a:pt x="180" y="109"/>
                  <a:pt x="180" y="109"/>
                </a:cubicBezTo>
                <a:cubicBezTo>
                  <a:pt x="178" y="111"/>
                  <a:pt x="182" y="109"/>
                  <a:pt x="182" y="108"/>
                </a:cubicBezTo>
                <a:cubicBezTo>
                  <a:pt x="181" y="108"/>
                  <a:pt x="179" y="109"/>
                  <a:pt x="178" y="110"/>
                </a:cubicBezTo>
                <a:close/>
                <a:moveTo>
                  <a:pt x="178" y="117"/>
                </a:moveTo>
                <a:cubicBezTo>
                  <a:pt x="177" y="118"/>
                  <a:pt x="176" y="118"/>
                  <a:pt x="175" y="120"/>
                </a:cubicBezTo>
                <a:cubicBezTo>
                  <a:pt x="176" y="119"/>
                  <a:pt x="176" y="119"/>
                  <a:pt x="177" y="119"/>
                </a:cubicBezTo>
                <a:cubicBezTo>
                  <a:pt x="178" y="118"/>
                  <a:pt x="182" y="116"/>
                  <a:pt x="181" y="116"/>
                </a:cubicBezTo>
                <a:cubicBezTo>
                  <a:pt x="177" y="119"/>
                  <a:pt x="181" y="114"/>
                  <a:pt x="178" y="117"/>
                </a:cubicBezTo>
                <a:close/>
                <a:moveTo>
                  <a:pt x="164" y="122"/>
                </a:moveTo>
                <a:cubicBezTo>
                  <a:pt x="169" y="117"/>
                  <a:pt x="172" y="117"/>
                  <a:pt x="177" y="112"/>
                </a:cubicBezTo>
                <a:cubicBezTo>
                  <a:pt x="174" y="114"/>
                  <a:pt x="176" y="112"/>
                  <a:pt x="174" y="113"/>
                </a:cubicBezTo>
                <a:cubicBezTo>
                  <a:pt x="171" y="116"/>
                  <a:pt x="165" y="119"/>
                  <a:pt x="164" y="122"/>
                </a:cubicBezTo>
                <a:close/>
                <a:moveTo>
                  <a:pt x="159" y="111"/>
                </a:moveTo>
                <a:cubicBezTo>
                  <a:pt x="160" y="110"/>
                  <a:pt x="164" y="108"/>
                  <a:pt x="164" y="107"/>
                </a:cubicBezTo>
                <a:cubicBezTo>
                  <a:pt x="162" y="109"/>
                  <a:pt x="158" y="112"/>
                  <a:pt x="159" y="111"/>
                </a:cubicBezTo>
                <a:close/>
                <a:moveTo>
                  <a:pt x="170" y="123"/>
                </a:moveTo>
                <a:cubicBezTo>
                  <a:pt x="172" y="122"/>
                  <a:pt x="175" y="118"/>
                  <a:pt x="172" y="121"/>
                </a:cubicBezTo>
                <a:cubicBezTo>
                  <a:pt x="172" y="121"/>
                  <a:pt x="173" y="120"/>
                  <a:pt x="173" y="121"/>
                </a:cubicBezTo>
                <a:cubicBezTo>
                  <a:pt x="172" y="121"/>
                  <a:pt x="168" y="124"/>
                  <a:pt x="170" y="123"/>
                </a:cubicBezTo>
                <a:close/>
                <a:moveTo>
                  <a:pt x="125" y="113"/>
                </a:moveTo>
                <a:cubicBezTo>
                  <a:pt x="123" y="114"/>
                  <a:pt x="123" y="114"/>
                  <a:pt x="123" y="114"/>
                </a:cubicBezTo>
                <a:cubicBezTo>
                  <a:pt x="123" y="115"/>
                  <a:pt x="122" y="116"/>
                  <a:pt x="123" y="115"/>
                </a:cubicBezTo>
                <a:cubicBezTo>
                  <a:pt x="125" y="114"/>
                  <a:pt x="125" y="114"/>
                  <a:pt x="125" y="113"/>
                </a:cubicBezTo>
                <a:cubicBezTo>
                  <a:pt x="125" y="113"/>
                  <a:pt x="126" y="113"/>
                  <a:pt x="126" y="112"/>
                </a:cubicBezTo>
                <a:cubicBezTo>
                  <a:pt x="125" y="113"/>
                  <a:pt x="125" y="113"/>
                  <a:pt x="125" y="113"/>
                </a:cubicBezTo>
                <a:close/>
                <a:moveTo>
                  <a:pt x="107" y="138"/>
                </a:moveTo>
                <a:cubicBezTo>
                  <a:pt x="106" y="138"/>
                  <a:pt x="106" y="138"/>
                  <a:pt x="105" y="139"/>
                </a:cubicBezTo>
                <a:cubicBezTo>
                  <a:pt x="105" y="138"/>
                  <a:pt x="107" y="136"/>
                  <a:pt x="107" y="136"/>
                </a:cubicBezTo>
                <a:cubicBezTo>
                  <a:pt x="105" y="138"/>
                  <a:pt x="104" y="139"/>
                  <a:pt x="102" y="141"/>
                </a:cubicBezTo>
                <a:cubicBezTo>
                  <a:pt x="104" y="141"/>
                  <a:pt x="106" y="140"/>
                  <a:pt x="108" y="139"/>
                </a:cubicBezTo>
                <a:cubicBezTo>
                  <a:pt x="104" y="141"/>
                  <a:pt x="110" y="134"/>
                  <a:pt x="107" y="137"/>
                </a:cubicBezTo>
                <a:cubicBezTo>
                  <a:pt x="107" y="137"/>
                  <a:pt x="107" y="137"/>
                  <a:pt x="107" y="138"/>
                </a:cubicBezTo>
                <a:close/>
                <a:moveTo>
                  <a:pt x="128" y="160"/>
                </a:moveTo>
                <a:cubicBezTo>
                  <a:pt x="127" y="161"/>
                  <a:pt x="126" y="161"/>
                  <a:pt x="126" y="161"/>
                </a:cubicBezTo>
                <a:cubicBezTo>
                  <a:pt x="125" y="163"/>
                  <a:pt x="128" y="160"/>
                  <a:pt x="128" y="162"/>
                </a:cubicBezTo>
                <a:cubicBezTo>
                  <a:pt x="127" y="163"/>
                  <a:pt x="126" y="164"/>
                  <a:pt x="125" y="164"/>
                </a:cubicBezTo>
                <a:cubicBezTo>
                  <a:pt x="125" y="165"/>
                  <a:pt x="128" y="162"/>
                  <a:pt x="129" y="162"/>
                </a:cubicBezTo>
                <a:cubicBezTo>
                  <a:pt x="128" y="162"/>
                  <a:pt x="127" y="163"/>
                  <a:pt x="127" y="163"/>
                </a:cubicBezTo>
                <a:cubicBezTo>
                  <a:pt x="131" y="161"/>
                  <a:pt x="128" y="162"/>
                  <a:pt x="131" y="159"/>
                </a:cubicBezTo>
                <a:cubicBezTo>
                  <a:pt x="130" y="159"/>
                  <a:pt x="127" y="162"/>
                  <a:pt x="128" y="160"/>
                </a:cubicBezTo>
                <a:close/>
                <a:moveTo>
                  <a:pt x="95" y="148"/>
                </a:moveTo>
                <a:cubicBezTo>
                  <a:pt x="95" y="148"/>
                  <a:pt x="96" y="148"/>
                  <a:pt x="96" y="148"/>
                </a:cubicBezTo>
                <a:cubicBezTo>
                  <a:pt x="94" y="149"/>
                  <a:pt x="94" y="150"/>
                  <a:pt x="94" y="150"/>
                </a:cubicBezTo>
                <a:cubicBezTo>
                  <a:pt x="98" y="147"/>
                  <a:pt x="99" y="145"/>
                  <a:pt x="101" y="143"/>
                </a:cubicBezTo>
                <a:cubicBezTo>
                  <a:pt x="102" y="143"/>
                  <a:pt x="102" y="142"/>
                  <a:pt x="102" y="141"/>
                </a:cubicBezTo>
                <a:cubicBezTo>
                  <a:pt x="100" y="143"/>
                  <a:pt x="97" y="147"/>
                  <a:pt x="95" y="148"/>
                </a:cubicBezTo>
                <a:close/>
                <a:moveTo>
                  <a:pt x="110" y="169"/>
                </a:moveTo>
                <a:cubicBezTo>
                  <a:pt x="110" y="169"/>
                  <a:pt x="111" y="169"/>
                  <a:pt x="111" y="169"/>
                </a:cubicBezTo>
                <a:cubicBezTo>
                  <a:pt x="110" y="170"/>
                  <a:pt x="109" y="171"/>
                  <a:pt x="109" y="171"/>
                </a:cubicBezTo>
                <a:cubicBezTo>
                  <a:pt x="112" y="168"/>
                  <a:pt x="113" y="166"/>
                  <a:pt x="114" y="165"/>
                </a:cubicBezTo>
                <a:cubicBezTo>
                  <a:pt x="114" y="165"/>
                  <a:pt x="114" y="165"/>
                  <a:pt x="114" y="165"/>
                </a:cubicBezTo>
                <a:cubicBezTo>
                  <a:pt x="112" y="167"/>
                  <a:pt x="111" y="169"/>
                  <a:pt x="110" y="169"/>
                </a:cubicBezTo>
                <a:close/>
                <a:moveTo>
                  <a:pt x="91" y="154"/>
                </a:moveTo>
                <a:cubicBezTo>
                  <a:pt x="92" y="155"/>
                  <a:pt x="92" y="155"/>
                  <a:pt x="92" y="155"/>
                </a:cubicBezTo>
                <a:cubicBezTo>
                  <a:pt x="94" y="153"/>
                  <a:pt x="93" y="153"/>
                  <a:pt x="94" y="152"/>
                </a:cubicBezTo>
                <a:cubicBezTo>
                  <a:pt x="94" y="152"/>
                  <a:pt x="94" y="152"/>
                  <a:pt x="95" y="152"/>
                </a:cubicBezTo>
                <a:cubicBezTo>
                  <a:pt x="95" y="152"/>
                  <a:pt x="95" y="151"/>
                  <a:pt x="95" y="151"/>
                </a:cubicBezTo>
                <a:cubicBezTo>
                  <a:pt x="94" y="151"/>
                  <a:pt x="94" y="151"/>
                  <a:pt x="94" y="152"/>
                </a:cubicBezTo>
                <a:cubicBezTo>
                  <a:pt x="93" y="153"/>
                  <a:pt x="93" y="153"/>
                  <a:pt x="91" y="154"/>
                </a:cubicBezTo>
                <a:close/>
                <a:moveTo>
                  <a:pt x="92" y="162"/>
                </a:moveTo>
                <a:cubicBezTo>
                  <a:pt x="94" y="162"/>
                  <a:pt x="97" y="157"/>
                  <a:pt x="99" y="155"/>
                </a:cubicBezTo>
                <a:cubicBezTo>
                  <a:pt x="96" y="158"/>
                  <a:pt x="95" y="159"/>
                  <a:pt x="92" y="162"/>
                </a:cubicBezTo>
                <a:close/>
                <a:moveTo>
                  <a:pt x="88" y="161"/>
                </a:moveTo>
                <a:cubicBezTo>
                  <a:pt x="87" y="161"/>
                  <a:pt x="87" y="161"/>
                  <a:pt x="87" y="161"/>
                </a:cubicBezTo>
                <a:cubicBezTo>
                  <a:pt x="87" y="161"/>
                  <a:pt x="87" y="161"/>
                  <a:pt x="87" y="161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2"/>
                  <a:pt x="87" y="162"/>
                </a:cubicBezTo>
                <a:cubicBezTo>
                  <a:pt x="87" y="162"/>
                  <a:pt x="87" y="163"/>
                  <a:pt x="87" y="163"/>
                </a:cubicBezTo>
                <a:cubicBezTo>
                  <a:pt x="87" y="163"/>
                  <a:pt x="87" y="162"/>
                  <a:pt x="87" y="162"/>
                </a:cubicBezTo>
                <a:cubicBezTo>
                  <a:pt x="87" y="162"/>
                  <a:pt x="87" y="162"/>
                  <a:pt x="88" y="161"/>
                </a:cubicBezTo>
                <a:cubicBezTo>
                  <a:pt x="89" y="160"/>
                  <a:pt x="89" y="160"/>
                  <a:pt x="89" y="160"/>
                </a:cubicBezTo>
                <a:cubicBezTo>
                  <a:pt x="88" y="162"/>
                  <a:pt x="90" y="159"/>
                  <a:pt x="91" y="158"/>
                </a:cubicBezTo>
                <a:cubicBezTo>
                  <a:pt x="91" y="157"/>
                  <a:pt x="93" y="157"/>
                  <a:pt x="94" y="156"/>
                </a:cubicBezTo>
                <a:cubicBezTo>
                  <a:pt x="92" y="156"/>
                  <a:pt x="90" y="158"/>
                  <a:pt x="88" y="161"/>
                </a:cubicBezTo>
                <a:close/>
                <a:moveTo>
                  <a:pt x="106" y="176"/>
                </a:moveTo>
                <a:cubicBezTo>
                  <a:pt x="106" y="177"/>
                  <a:pt x="105" y="177"/>
                  <a:pt x="105" y="178"/>
                </a:cubicBezTo>
                <a:cubicBezTo>
                  <a:pt x="104" y="178"/>
                  <a:pt x="104" y="178"/>
                  <a:pt x="104" y="178"/>
                </a:cubicBezTo>
                <a:cubicBezTo>
                  <a:pt x="104" y="179"/>
                  <a:pt x="103" y="179"/>
                  <a:pt x="103" y="180"/>
                </a:cubicBezTo>
                <a:cubicBezTo>
                  <a:pt x="104" y="179"/>
                  <a:pt x="104" y="180"/>
                  <a:pt x="104" y="179"/>
                </a:cubicBezTo>
                <a:cubicBezTo>
                  <a:pt x="105" y="179"/>
                  <a:pt x="105" y="180"/>
                  <a:pt x="106" y="179"/>
                </a:cubicBezTo>
                <a:cubicBezTo>
                  <a:pt x="105" y="179"/>
                  <a:pt x="105" y="179"/>
                  <a:pt x="105" y="179"/>
                </a:cubicBezTo>
                <a:cubicBezTo>
                  <a:pt x="105" y="178"/>
                  <a:pt x="105" y="179"/>
                  <a:pt x="106" y="178"/>
                </a:cubicBezTo>
                <a:cubicBezTo>
                  <a:pt x="105" y="179"/>
                  <a:pt x="108" y="175"/>
                  <a:pt x="108" y="175"/>
                </a:cubicBezTo>
                <a:cubicBezTo>
                  <a:pt x="108" y="175"/>
                  <a:pt x="108" y="175"/>
                  <a:pt x="109" y="175"/>
                </a:cubicBezTo>
                <a:cubicBezTo>
                  <a:pt x="108" y="175"/>
                  <a:pt x="107" y="175"/>
                  <a:pt x="106" y="176"/>
                </a:cubicBezTo>
                <a:close/>
                <a:moveTo>
                  <a:pt x="109" y="180"/>
                </a:moveTo>
                <a:cubicBezTo>
                  <a:pt x="108" y="180"/>
                  <a:pt x="108" y="180"/>
                  <a:pt x="108" y="180"/>
                </a:cubicBezTo>
                <a:cubicBezTo>
                  <a:pt x="108" y="181"/>
                  <a:pt x="108" y="181"/>
                  <a:pt x="108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7" y="181"/>
                  <a:pt x="107" y="181"/>
                  <a:pt x="107" y="181"/>
                </a:cubicBezTo>
                <a:cubicBezTo>
                  <a:pt x="106" y="182"/>
                  <a:pt x="106" y="183"/>
                  <a:pt x="105" y="184"/>
                </a:cubicBezTo>
                <a:cubicBezTo>
                  <a:pt x="106" y="184"/>
                  <a:pt x="107" y="183"/>
                  <a:pt x="107" y="182"/>
                </a:cubicBezTo>
                <a:cubicBezTo>
                  <a:pt x="108" y="182"/>
                  <a:pt x="108" y="182"/>
                  <a:pt x="108" y="182"/>
                </a:cubicBezTo>
                <a:cubicBezTo>
                  <a:pt x="108" y="182"/>
                  <a:pt x="108" y="182"/>
                  <a:pt x="110" y="180"/>
                </a:cubicBezTo>
                <a:cubicBezTo>
                  <a:pt x="110" y="180"/>
                  <a:pt x="109" y="180"/>
                  <a:pt x="109" y="180"/>
                </a:cubicBezTo>
                <a:close/>
                <a:moveTo>
                  <a:pt x="88" y="171"/>
                </a:moveTo>
                <a:cubicBezTo>
                  <a:pt x="89" y="170"/>
                  <a:pt x="88" y="170"/>
                  <a:pt x="88" y="170"/>
                </a:cubicBezTo>
                <a:cubicBezTo>
                  <a:pt x="89" y="171"/>
                  <a:pt x="90" y="169"/>
                  <a:pt x="90" y="169"/>
                </a:cubicBezTo>
                <a:cubicBezTo>
                  <a:pt x="90" y="169"/>
                  <a:pt x="90" y="168"/>
                  <a:pt x="89" y="169"/>
                </a:cubicBezTo>
                <a:cubicBezTo>
                  <a:pt x="89" y="169"/>
                  <a:pt x="88" y="170"/>
                  <a:pt x="88" y="171"/>
                </a:cubicBezTo>
                <a:close/>
                <a:moveTo>
                  <a:pt x="98" y="180"/>
                </a:moveTo>
                <a:cubicBezTo>
                  <a:pt x="99" y="179"/>
                  <a:pt x="99" y="180"/>
                  <a:pt x="100" y="180"/>
                </a:cubicBezTo>
                <a:cubicBezTo>
                  <a:pt x="99" y="179"/>
                  <a:pt x="98" y="179"/>
                  <a:pt x="98" y="180"/>
                </a:cubicBezTo>
                <a:close/>
                <a:moveTo>
                  <a:pt x="102" y="183"/>
                </a:moveTo>
                <a:cubicBezTo>
                  <a:pt x="102" y="182"/>
                  <a:pt x="101" y="182"/>
                  <a:pt x="102" y="182"/>
                </a:cubicBezTo>
                <a:cubicBezTo>
                  <a:pt x="102" y="182"/>
                  <a:pt x="102" y="183"/>
                  <a:pt x="102" y="182"/>
                </a:cubicBezTo>
                <a:cubicBezTo>
                  <a:pt x="102" y="182"/>
                  <a:pt x="101" y="182"/>
                  <a:pt x="101" y="182"/>
                </a:cubicBezTo>
                <a:cubicBezTo>
                  <a:pt x="102" y="182"/>
                  <a:pt x="101" y="183"/>
                  <a:pt x="102" y="183"/>
                </a:cubicBezTo>
                <a:close/>
                <a:moveTo>
                  <a:pt x="102" y="191"/>
                </a:moveTo>
                <a:cubicBezTo>
                  <a:pt x="102" y="191"/>
                  <a:pt x="104" y="189"/>
                  <a:pt x="104" y="188"/>
                </a:cubicBezTo>
                <a:cubicBezTo>
                  <a:pt x="103" y="187"/>
                  <a:pt x="103" y="186"/>
                  <a:pt x="102" y="187"/>
                </a:cubicBezTo>
                <a:cubicBezTo>
                  <a:pt x="104" y="188"/>
                  <a:pt x="101" y="190"/>
                  <a:pt x="102" y="191"/>
                </a:cubicBezTo>
                <a:close/>
                <a:moveTo>
                  <a:pt x="100" y="187"/>
                </a:moveTo>
                <a:cubicBezTo>
                  <a:pt x="100" y="187"/>
                  <a:pt x="99" y="187"/>
                  <a:pt x="100" y="187"/>
                </a:cubicBezTo>
                <a:cubicBezTo>
                  <a:pt x="100" y="187"/>
                  <a:pt x="101" y="187"/>
                  <a:pt x="101" y="187"/>
                </a:cubicBezTo>
                <a:cubicBezTo>
                  <a:pt x="100" y="187"/>
                  <a:pt x="100" y="187"/>
                  <a:pt x="100" y="187"/>
                </a:cubicBezTo>
                <a:close/>
                <a:moveTo>
                  <a:pt x="99" y="192"/>
                </a:moveTo>
                <a:cubicBezTo>
                  <a:pt x="97" y="193"/>
                  <a:pt x="94" y="197"/>
                  <a:pt x="94" y="198"/>
                </a:cubicBezTo>
                <a:cubicBezTo>
                  <a:pt x="95" y="197"/>
                  <a:pt x="96" y="196"/>
                  <a:pt x="97" y="194"/>
                </a:cubicBezTo>
                <a:cubicBezTo>
                  <a:pt x="97" y="195"/>
                  <a:pt x="97" y="195"/>
                  <a:pt x="97" y="194"/>
                </a:cubicBezTo>
                <a:cubicBezTo>
                  <a:pt x="98" y="192"/>
                  <a:pt x="101" y="192"/>
                  <a:pt x="102" y="189"/>
                </a:cubicBezTo>
                <a:cubicBezTo>
                  <a:pt x="101" y="189"/>
                  <a:pt x="101" y="190"/>
                  <a:pt x="101" y="190"/>
                </a:cubicBezTo>
                <a:cubicBezTo>
                  <a:pt x="100" y="189"/>
                  <a:pt x="102" y="189"/>
                  <a:pt x="102" y="188"/>
                </a:cubicBezTo>
                <a:cubicBezTo>
                  <a:pt x="100" y="189"/>
                  <a:pt x="100" y="191"/>
                  <a:pt x="98" y="191"/>
                </a:cubicBezTo>
                <a:cubicBezTo>
                  <a:pt x="99" y="191"/>
                  <a:pt x="99" y="192"/>
                  <a:pt x="99" y="192"/>
                </a:cubicBezTo>
                <a:close/>
                <a:moveTo>
                  <a:pt x="95" y="191"/>
                </a:moveTo>
                <a:cubicBezTo>
                  <a:pt x="96" y="191"/>
                  <a:pt x="95" y="192"/>
                  <a:pt x="96" y="192"/>
                </a:cubicBezTo>
                <a:cubicBezTo>
                  <a:pt x="96" y="191"/>
                  <a:pt x="98" y="191"/>
                  <a:pt x="97" y="190"/>
                </a:cubicBezTo>
                <a:cubicBezTo>
                  <a:pt x="98" y="190"/>
                  <a:pt x="98" y="189"/>
                  <a:pt x="98" y="189"/>
                </a:cubicBezTo>
                <a:cubicBezTo>
                  <a:pt x="98" y="189"/>
                  <a:pt x="97" y="189"/>
                  <a:pt x="98" y="189"/>
                </a:cubicBezTo>
                <a:cubicBezTo>
                  <a:pt x="98" y="189"/>
                  <a:pt x="99" y="189"/>
                  <a:pt x="100" y="188"/>
                </a:cubicBezTo>
                <a:cubicBezTo>
                  <a:pt x="99" y="187"/>
                  <a:pt x="99" y="187"/>
                  <a:pt x="99" y="187"/>
                </a:cubicBezTo>
                <a:cubicBezTo>
                  <a:pt x="98" y="187"/>
                  <a:pt x="99" y="188"/>
                  <a:pt x="98" y="188"/>
                </a:cubicBezTo>
                <a:cubicBezTo>
                  <a:pt x="98" y="187"/>
                  <a:pt x="96" y="189"/>
                  <a:pt x="97" y="190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0"/>
                  <a:pt x="97" y="190"/>
                  <a:pt x="96" y="191"/>
                </a:cubicBezTo>
                <a:cubicBezTo>
                  <a:pt x="96" y="190"/>
                  <a:pt x="96" y="190"/>
                  <a:pt x="96" y="190"/>
                </a:cubicBezTo>
                <a:cubicBezTo>
                  <a:pt x="96" y="191"/>
                  <a:pt x="96" y="191"/>
                  <a:pt x="95" y="191"/>
                </a:cubicBezTo>
                <a:close/>
                <a:moveTo>
                  <a:pt x="85" y="191"/>
                </a:moveTo>
                <a:cubicBezTo>
                  <a:pt x="85" y="194"/>
                  <a:pt x="82" y="195"/>
                  <a:pt x="81" y="197"/>
                </a:cubicBezTo>
                <a:cubicBezTo>
                  <a:pt x="82" y="198"/>
                  <a:pt x="82" y="197"/>
                  <a:pt x="82" y="197"/>
                </a:cubicBezTo>
                <a:cubicBezTo>
                  <a:pt x="84" y="195"/>
                  <a:pt x="85" y="193"/>
                  <a:pt x="87" y="192"/>
                </a:cubicBezTo>
                <a:cubicBezTo>
                  <a:pt x="87" y="192"/>
                  <a:pt x="87" y="193"/>
                  <a:pt x="88" y="193"/>
                </a:cubicBezTo>
                <a:cubicBezTo>
                  <a:pt x="88" y="193"/>
                  <a:pt x="89" y="191"/>
                  <a:pt x="90" y="191"/>
                </a:cubicBezTo>
                <a:cubicBezTo>
                  <a:pt x="89" y="190"/>
                  <a:pt x="89" y="190"/>
                  <a:pt x="89" y="190"/>
                </a:cubicBezTo>
                <a:cubicBezTo>
                  <a:pt x="89" y="191"/>
                  <a:pt x="88" y="193"/>
                  <a:pt x="87" y="192"/>
                </a:cubicBezTo>
                <a:cubicBezTo>
                  <a:pt x="87" y="191"/>
                  <a:pt x="88" y="190"/>
                  <a:pt x="89" y="189"/>
                </a:cubicBezTo>
                <a:cubicBezTo>
                  <a:pt x="88" y="189"/>
                  <a:pt x="88" y="188"/>
                  <a:pt x="87" y="189"/>
                </a:cubicBezTo>
                <a:cubicBezTo>
                  <a:pt x="88" y="189"/>
                  <a:pt x="87" y="190"/>
                  <a:pt x="88" y="190"/>
                </a:cubicBezTo>
                <a:cubicBezTo>
                  <a:pt x="87" y="190"/>
                  <a:pt x="88" y="190"/>
                  <a:pt x="87" y="190"/>
                </a:cubicBezTo>
                <a:cubicBezTo>
                  <a:pt x="86" y="190"/>
                  <a:pt x="86" y="192"/>
                  <a:pt x="85" y="191"/>
                </a:cubicBezTo>
                <a:cubicBezTo>
                  <a:pt x="86" y="191"/>
                  <a:pt x="86" y="191"/>
                  <a:pt x="86" y="191"/>
                </a:cubicBezTo>
                <a:cubicBezTo>
                  <a:pt x="85" y="191"/>
                  <a:pt x="86" y="191"/>
                  <a:pt x="85" y="191"/>
                </a:cubicBezTo>
                <a:close/>
                <a:moveTo>
                  <a:pt x="94" y="201"/>
                </a:moveTo>
                <a:cubicBezTo>
                  <a:pt x="95" y="200"/>
                  <a:pt x="94" y="199"/>
                  <a:pt x="95" y="200"/>
                </a:cubicBezTo>
                <a:cubicBezTo>
                  <a:pt x="95" y="199"/>
                  <a:pt x="95" y="199"/>
                  <a:pt x="96" y="199"/>
                </a:cubicBezTo>
                <a:cubicBezTo>
                  <a:pt x="94" y="198"/>
                  <a:pt x="94" y="200"/>
                  <a:pt x="94" y="201"/>
                </a:cubicBezTo>
                <a:close/>
                <a:moveTo>
                  <a:pt x="93" y="198"/>
                </a:moveTo>
                <a:cubicBezTo>
                  <a:pt x="93" y="199"/>
                  <a:pt x="93" y="199"/>
                  <a:pt x="92" y="199"/>
                </a:cubicBezTo>
                <a:cubicBezTo>
                  <a:pt x="93" y="200"/>
                  <a:pt x="91" y="200"/>
                  <a:pt x="92" y="200"/>
                </a:cubicBezTo>
                <a:cubicBezTo>
                  <a:pt x="92" y="199"/>
                  <a:pt x="94" y="199"/>
                  <a:pt x="93" y="198"/>
                </a:cubicBezTo>
                <a:close/>
                <a:moveTo>
                  <a:pt x="91" y="201"/>
                </a:moveTo>
                <a:cubicBezTo>
                  <a:pt x="91" y="202"/>
                  <a:pt x="91" y="201"/>
                  <a:pt x="90" y="201"/>
                </a:cubicBezTo>
                <a:cubicBezTo>
                  <a:pt x="90" y="202"/>
                  <a:pt x="91" y="202"/>
                  <a:pt x="91" y="202"/>
                </a:cubicBezTo>
                <a:cubicBezTo>
                  <a:pt x="91" y="202"/>
                  <a:pt x="91" y="202"/>
                  <a:pt x="91" y="203"/>
                </a:cubicBezTo>
                <a:cubicBezTo>
                  <a:pt x="91" y="202"/>
                  <a:pt x="92" y="202"/>
                  <a:pt x="91" y="202"/>
                </a:cubicBezTo>
                <a:cubicBezTo>
                  <a:pt x="92" y="201"/>
                  <a:pt x="92" y="202"/>
                  <a:pt x="92" y="201"/>
                </a:cubicBezTo>
                <a:cubicBezTo>
                  <a:pt x="92" y="201"/>
                  <a:pt x="92" y="201"/>
                  <a:pt x="92" y="201"/>
                </a:cubicBezTo>
                <a:cubicBezTo>
                  <a:pt x="92" y="200"/>
                  <a:pt x="92" y="201"/>
                  <a:pt x="93" y="201"/>
                </a:cubicBezTo>
                <a:cubicBezTo>
                  <a:pt x="93" y="200"/>
                  <a:pt x="93" y="200"/>
                  <a:pt x="93" y="200"/>
                </a:cubicBezTo>
                <a:cubicBezTo>
                  <a:pt x="92" y="199"/>
                  <a:pt x="92" y="201"/>
                  <a:pt x="91" y="201"/>
                </a:cubicBezTo>
                <a:close/>
                <a:moveTo>
                  <a:pt x="87" y="202"/>
                </a:moveTo>
                <a:cubicBezTo>
                  <a:pt x="87" y="203"/>
                  <a:pt x="86" y="204"/>
                  <a:pt x="86" y="205"/>
                </a:cubicBezTo>
                <a:cubicBezTo>
                  <a:pt x="88" y="203"/>
                  <a:pt x="89" y="204"/>
                  <a:pt x="90" y="205"/>
                </a:cubicBezTo>
                <a:cubicBezTo>
                  <a:pt x="89" y="204"/>
                  <a:pt x="90" y="204"/>
                  <a:pt x="90" y="204"/>
                </a:cubicBezTo>
                <a:cubicBezTo>
                  <a:pt x="90" y="204"/>
                  <a:pt x="89" y="204"/>
                  <a:pt x="89" y="203"/>
                </a:cubicBezTo>
                <a:cubicBezTo>
                  <a:pt x="89" y="204"/>
                  <a:pt x="89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3"/>
                  <a:pt x="88" y="203"/>
                </a:cubicBezTo>
                <a:cubicBezTo>
                  <a:pt x="88" y="203"/>
                  <a:pt x="88" y="202"/>
                  <a:pt x="89" y="202"/>
                </a:cubicBezTo>
                <a:cubicBezTo>
                  <a:pt x="87" y="202"/>
                  <a:pt x="88" y="201"/>
                  <a:pt x="87" y="202"/>
                </a:cubicBezTo>
                <a:close/>
                <a:moveTo>
                  <a:pt x="64" y="186"/>
                </a:move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5" y="186"/>
                  <a:pt x="65" y="186"/>
                </a:cubicBezTo>
                <a:cubicBezTo>
                  <a:pt x="65" y="186"/>
                  <a:pt x="64" y="186"/>
                  <a:pt x="64" y="186"/>
                </a:cubicBezTo>
                <a:close/>
                <a:moveTo>
                  <a:pt x="86" y="208"/>
                </a:moveTo>
                <a:cubicBezTo>
                  <a:pt x="86" y="208"/>
                  <a:pt x="86" y="207"/>
                  <a:pt x="86" y="207"/>
                </a:cubicBezTo>
                <a:cubicBezTo>
                  <a:pt x="85" y="207"/>
                  <a:pt x="87" y="207"/>
                  <a:pt x="87" y="206"/>
                </a:cubicBezTo>
                <a:cubicBezTo>
                  <a:pt x="86" y="206"/>
                  <a:pt x="85" y="208"/>
                  <a:pt x="86" y="208"/>
                </a:cubicBezTo>
                <a:close/>
                <a:moveTo>
                  <a:pt x="84" y="206"/>
                </a:moveTo>
                <a:cubicBezTo>
                  <a:pt x="84" y="206"/>
                  <a:pt x="84" y="207"/>
                  <a:pt x="85" y="206"/>
                </a:cubicBezTo>
                <a:cubicBezTo>
                  <a:pt x="84" y="206"/>
                  <a:pt x="84" y="205"/>
                  <a:pt x="84" y="206"/>
                </a:cubicBezTo>
                <a:cubicBezTo>
                  <a:pt x="84" y="206"/>
                  <a:pt x="83" y="205"/>
                  <a:pt x="84" y="206"/>
                </a:cubicBezTo>
                <a:close/>
                <a:moveTo>
                  <a:pt x="79" y="215"/>
                </a:moveTo>
                <a:cubicBezTo>
                  <a:pt x="79" y="215"/>
                  <a:pt x="79" y="215"/>
                  <a:pt x="80" y="215"/>
                </a:cubicBezTo>
                <a:cubicBezTo>
                  <a:pt x="80" y="214"/>
                  <a:pt x="82" y="213"/>
                  <a:pt x="81" y="212"/>
                </a:cubicBezTo>
                <a:cubicBezTo>
                  <a:pt x="81" y="212"/>
                  <a:pt x="81" y="212"/>
                  <a:pt x="81" y="212"/>
                </a:cubicBezTo>
                <a:cubicBezTo>
                  <a:pt x="81" y="212"/>
                  <a:pt x="80" y="212"/>
                  <a:pt x="80" y="212"/>
                </a:cubicBezTo>
                <a:cubicBezTo>
                  <a:pt x="81" y="212"/>
                  <a:pt x="81" y="212"/>
                  <a:pt x="81" y="213"/>
                </a:cubicBezTo>
                <a:cubicBezTo>
                  <a:pt x="80" y="212"/>
                  <a:pt x="80" y="213"/>
                  <a:pt x="80" y="212"/>
                </a:cubicBezTo>
                <a:cubicBezTo>
                  <a:pt x="79" y="212"/>
                  <a:pt x="79" y="212"/>
                  <a:pt x="79" y="213"/>
                </a:cubicBezTo>
                <a:cubicBezTo>
                  <a:pt x="79" y="214"/>
                  <a:pt x="77" y="216"/>
                  <a:pt x="76" y="217"/>
                </a:cubicBezTo>
                <a:cubicBezTo>
                  <a:pt x="77" y="217"/>
                  <a:pt x="77" y="216"/>
                  <a:pt x="77" y="217"/>
                </a:cubicBezTo>
                <a:cubicBezTo>
                  <a:pt x="77" y="217"/>
                  <a:pt x="77" y="217"/>
                  <a:pt x="77" y="217"/>
                </a:cubicBezTo>
                <a:cubicBezTo>
                  <a:pt x="77" y="217"/>
                  <a:pt x="78" y="216"/>
                  <a:pt x="79" y="216"/>
                </a:cubicBezTo>
                <a:cubicBezTo>
                  <a:pt x="78" y="216"/>
                  <a:pt x="78" y="215"/>
                  <a:pt x="78" y="215"/>
                </a:cubicBezTo>
                <a:cubicBezTo>
                  <a:pt x="79" y="215"/>
                  <a:pt x="78" y="215"/>
                  <a:pt x="79" y="215"/>
                </a:cubicBezTo>
                <a:cubicBezTo>
                  <a:pt x="79" y="215"/>
                  <a:pt x="79" y="215"/>
                  <a:pt x="79" y="215"/>
                </a:cubicBezTo>
                <a:close/>
                <a:moveTo>
                  <a:pt x="74" y="207"/>
                </a:moveTo>
                <a:cubicBezTo>
                  <a:pt x="73" y="207"/>
                  <a:pt x="73" y="208"/>
                  <a:pt x="72" y="207"/>
                </a:cubicBezTo>
                <a:cubicBezTo>
                  <a:pt x="71" y="209"/>
                  <a:pt x="70" y="210"/>
                  <a:pt x="69" y="210"/>
                </a:cubicBezTo>
                <a:cubicBezTo>
                  <a:pt x="68" y="211"/>
                  <a:pt x="69" y="210"/>
                  <a:pt x="69" y="211"/>
                </a:cubicBezTo>
                <a:cubicBezTo>
                  <a:pt x="68" y="211"/>
                  <a:pt x="69" y="212"/>
                  <a:pt x="68" y="212"/>
                </a:cubicBezTo>
                <a:cubicBezTo>
                  <a:pt x="69" y="212"/>
                  <a:pt x="69" y="211"/>
                  <a:pt x="68" y="211"/>
                </a:cubicBezTo>
                <a:cubicBezTo>
                  <a:pt x="68" y="212"/>
                  <a:pt x="67" y="212"/>
                  <a:pt x="68" y="213"/>
                </a:cubicBezTo>
                <a:cubicBezTo>
                  <a:pt x="68" y="213"/>
                  <a:pt x="68" y="213"/>
                  <a:pt x="68" y="213"/>
                </a:cubicBezTo>
                <a:cubicBezTo>
                  <a:pt x="69" y="212"/>
                  <a:pt x="69" y="213"/>
                  <a:pt x="69" y="214"/>
                </a:cubicBezTo>
                <a:cubicBezTo>
                  <a:pt x="70" y="213"/>
                  <a:pt x="70" y="211"/>
                  <a:pt x="71" y="211"/>
                </a:cubicBezTo>
                <a:cubicBezTo>
                  <a:pt x="70" y="211"/>
                  <a:pt x="70" y="212"/>
                  <a:pt x="70" y="212"/>
                </a:cubicBezTo>
                <a:cubicBezTo>
                  <a:pt x="71" y="212"/>
                  <a:pt x="71" y="212"/>
                  <a:pt x="71" y="212"/>
                </a:cubicBezTo>
                <a:cubicBezTo>
                  <a:pt x="71" y="213"/>
                  <a:pt x="70" y="213"/>
                  <a:pt x="71" y="214"/>
                </a:cubicBezTo>
                <a:cubicBezTo>
                  <a:pt x="69" y="213"/>
                  <a:pt x="70" y="215"/>
                  <a:pt x="69" y="216"/>
                </a:cubicBezTo>
                <a:cubicBezTo>
                  <a:pt x="68" y="217"/>
                  <a:pt x="66" y="218"/>
                  <a:pt x="67" y="219"/>
                </a:cubicBezTo>
                <a:cubicBezTo>
                  <a:pt x="65" y="219"/>
                  <a:pt x="64" y="222"/>
                  <a:pt x="62" y="223"/>
                </a:cubicBezTo>
                <a:cubicBezTo>
                  <a:pt x="63" y="223"/>
                  <a:pt x="62" y="223"/>
                  <a:pt x="63" y="223"/>
                </a:cubicBezTo>
                <a:cubicBezTo>
                  <a:pt x="63" y="223"/>
                  <a:pt x="62" y="225"/>
                  <a:pt x="63" y="225"/>
                </a:cubicBezTo>
                <a:cubicBezTo>
                  <a:pt x="63" y="224"/>
                  <a:pt x="63" y="223"/>
                  <a:pt x="64" y="223"/>
                </a:cubicBezTo>
                <a:cubicBezTo>
                  <a:pt x="64" y="221"/>
                  <a:pt x="67" y="221"/>
                  <a:pt x="67" y="219"/>
                </a:cubicBezTo>
                <a:cubicBezTo>
                  <a:pt x="68" y="218"/>
                  <a:pt x="68" y="218"/>
                  <a:pt x="69" y="217"/>
                </a:cubicBezTo>
                <a:cubicBezTo>
                  <a:pt x="69" y="217"/>
                  <a:pt x="68" y="217"/>
                  <a:pt x="69" y="216"/>
                </a:cubicBezTo>
                <a:cubicBezTo>
                  <a:pt x="70" y="217"/>
                  <a:pt x="69" y="216"/>
                  <a:pt x="69" y="216"/>
                </a:cubicBezTo>
                <a:cubicBezTo>
                  <a:pt x="70" y="216"/>
                  <a:pt x="73" y="213"/>
                  <a:pt x="72" y="212"/>
                </a:cubicBezTo>
                <a:cubicBezTo>
                  <a:pt x="73" y="212"/>
                  <a:pt x="73" y="212"/>
                  <a:pt x="73" y="212"/>
                </a:cubicBezTo>
                <a:cubicBezTo>
                  <a:pt x="73" y="211"/>
                  <a:pt x="73" y="210"/>
                  <a:pt x="72" y="210"/>
                </a:cubicBezTo>
                <a:cubicBezTo>
                  <a:pt x="73" y="210"/>
                  <a:pt x="73" y="210"/>
                  <a:pt x="73" y="211"/>
                </a:cubicBezTo>
                <a:cubicBezTo>
                  <a:pt x="72" y="210"/>
                  <a:pt x="72" y="211"/>
                  <a:pt x="72" y="211"/>
                </a:cubicBezTo>
                <a:cubicBezTo>
                  <a:pt x="72" y="210"/>
                  <a:pt x="72" y="209"/>
                  <a:pt x="72" y="209"/>
                </a:cubicBezTo>
                <a:cubicBezTo>
                  <a:pt x="72" y="210"/>
                  <a:pt x="71" y="210"/>
                  <a:pt x="71" y="210"/>
                </a:cubicBezTo>
                <a:cubicBezTo>
                  <a:pt x="72" y="210"/>
                  <a:pt x="71" y="209"/>
                  <a:pt x="72" y="209"/>
                </a:cubicBezTo>
                <a:cubicBezTo>
                  <a:pt x="73" y="209"/>
                  <a:pt x="72" y="207"/>
                  <a:pt x="74" y="208"/>
                </a:cubicBezTo>
                <a:cubicBezTo>
                  <a:pt x="74" y="208"/>
                  <a:pt x="74" y="207"/>
                  <a:pt x="74" y="207"/>
                </a:cubicBezTo>
                <a:close/>
                <a:moveTo>
                  <a:pt x="64" y="211"/>
                </a:moveTo>
                <a:cubicBezTo>
                  <a:pt x="66" y="211"/>
                  <a:pt x="67" y="206"/>
                  <a:pt x="68" y="207"/>
                </a:cubicBezTo>
                <a:cubicBezTo>
                  <a:pt x="68" y="206"/>
                  <a:pt x="70" y="205"/>
                  <a:pt x="69" y="204"/>
                </a:cubicBezTo>
                <a:cubicBezTo>
                  <a:pt x="68" y="206"/>
                  <a:pt x="66" y="208"/>
                  <a:pt x="64" y="211"/>
                </a:cubicBezTo>
                <a:close/>
                <a:moveTo>
                  <a:pt x="73" y="215"/>
                </a:moveTo>
                <a:cubicBezTo>
                  <a:pt x="73" y="215"/>
                  <a:pt x="74" y="214"/>
                  <a:pt x="73" y="214"/>
                </a:cubicBezTo>
                <a:cubicBezTo>
                  <a:pt x="73" y="215"/>
                  <a:pt x="72" y="214"/>
                  <a:pt x="72" y="215"/>
                </a:cubicBezTo>
                <a:cubicBezTo>
                  <a:pt x="72" y="215"/>
                  <a:pt x="71" y="215"/>
                  <a:pt x="71" y="217"/>
                </a:cubicBezTo>
                <a:cubicBezTo>
                  <a:pt x="71" y="217"/>
                  <a:pt x="71" y="217"/>
                  <a:pt x="71" y="217"/>
                </a:cubicBezTo>
                <a:cubicBezTo>
                  <a:pt x="72" y="217"/>
                  <a:pt x="73" y="215"/>
                  <a:pt x="74" y="216"/>
                </a:cubicBezTo>
                <a:cubicBezTo>
                  <a:pt x="74" y="216"/>
                  <a:pt x="74" y="215"/>
                  <a:pt x="75" y="215"/>
                </a:cubicBezTo>
                <a:cubicBezTo>
                  <a:pt x="74" y="214"/>
                  <a:pt x="74" y="214"/>
                  <a:pt x="74" y="213"/>
                </a:cubicBezTo>
                <a:cubicBezTo>
                  <a:pt x="75" y="213"/>
                  <a:pt x="75" y="212"/>
                  <a:pt x="76" y="212"/>
                </a:cubicBezTo>
                <a:cubicBezTo>
                  <a:pt x="75" y="212"/>
                  <a:pt x="76" y="211"/>
                  <a:pt x="76" y="211"/>
                </a:cubicBezTo>
                <a:cubicBezTo>
                  <a:pt x="75" y="211"/>
                  <a:pt x="74" y="213"/>
                  <a:pt x="73" y="214"/>
                </a:cubicBezTo>
                <a:cubicBezTo>
                  <a:pt x="74" y="214"/>
                  <a:pt x="74" y="215"/>
                  <a:pt x="73" y="215"/>
                </a:cubicBezTo>
                <a:close/>
                <a:moveTo>
                  <a:pt x="74" y="210"/>
                </a:moveTo>
                <a:cubicBezTo>
                  <a:pt x="74" y="210"/>
                  <a:pt x="74" y="210"/>
                  <a:pt x="74" y="210"/>
                </a:cubicBezTo>
                <a:cubicBezTo>
                  <a:pt x="75" y="211"/>
                  <a:pt x="75" y="211"/>
                  <a:pt x="75" y="211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5" y="210"/>
                  <a:pt x="75" y="210"/>
                </a:cubicBezTo>
                <a:cubicBezTo>
                  <a:pt x="75" y="210"/>
                  <a:pt x="74" y="210"/>
                  <a:pt x="74" y="210"/>
                </a:cubicBezTo>
                <a:close/>
                <a:moveTo>
                  <a:pt x="48" y="194"/>
                </a:moveTo>
                <a:cubicBezTo>
                  <a:pt x="47" y="194"/>
                  <a:pt x="49" y="193"/>
                  <a:pt x="48" y="193"/>
                </a:cubicBezTo>
                <a:cubicBezTo>
                  <a:pt x="47" y="193"/>
                  <a:pt x="47" y="195"/>
                  <a:pt x="48" y="194"/>
                </a:cubicBezTo>
                <a:close/>
                <a:moveTo>
                  <a:pt x="75" y="220"/>
                </a:moveTo>
                <a:cubicBezTo>
                  <a:pt x="76" y="219"/>
                  <a:pt x="77" y="219"/>
                  <a:pt x="77" y="217"/>
                </a:cubicBezTo>
                <a:cubicBezTo>
                  <a:pt x="76" y="218"/>
                  <a:pt x="75" y="219"/>
                  <a:pt x="75" y="220"/>
                </a:cubicBezTo>
                <a:close/>
                <a:moveTo>
                  <a:pt x="39" y="198"/>
                </a:moveTo>
                <a:cubicBezTo>
                  <a:pt x="39" y="199"/>
                  <a:pt x="39" y="198"/>
                  <a:pt x="39" y="199"/>
                </a:cubicBezTo>
                <a:cubicBezTo>
                  <a:pt x="40" y="199"/>
                  <a:pt x="40" y="198"/>
                  <a:pt x="40" y="198"/>
                </a:cubicBezTo>
                <a:cubicBezTo>
                  <a:pt x="40" y="198"/>
                  <a:pt x="39" y="198"/>
                  <a:pt x="39" y="198"/>
                </a:cubicBezTo>
                <a:close/>
                <a:moveTo>
                  <a:pt x="67" y="230"/>
                </a:moveTo>
                <a:cubicBezTo>
                  <a:pt x="68" y="230"/>
                  <a:pt x="68" y="229"/>
                  <a:pt x="67" y="229"/>
                </a:cubicBezTo>
                <a:cubicBezTo>
                  <a:pt x="67" y="229"/>
                  <a:pt x="66" y="229"/>
                  <a:pt x="67" y="230"/>
                </a:cubicBezTo>
                <a:cubicBezTo>
                  <a:pt x="67" y="230"/>
                  <a:pt x="67" y="230"/>
                  <a:pt x="67" y="230"/>
                </a:cubicBezTo>
                <a:cubicBezTo>
                  <a:pt x="68" y="230"/>
                  <a:pt x="71" y="228"/>
                  <a:pt x="70" y="227"/>
                </a:cubicBezTo>
                <a:cubicBezTo>
                  <a:pt x="70" y="228"/>
                  <a:pt x="69" y="228"/>
                  <a:pt x="68" y="228"/>
                </a:cubicBezTo>
                <a:cubicBezTo>
                  <a:pt x="68" y="228"/>
                  <a:pt x="67" y="228"/>
                  <a:pt x="68" y="227"/>
                </a:cubicBezTo>
                <a:cubicBezTo>
                  <a:pt x="67" y="228"/>
                  <a:pt x="67" y="229"/>
                  <a:pt x="68" y="229"/>
                </a:cubicBezTo>
                <a:cubicBezTo>
                  <a:pt x="68" y="229"/>
                  <a:pt x="68" y="229"/>
                  <a:pt x="68" y="230"/>
                </a:cubicBezTo>
                <a:cubicBezTo>
                  <a:pt x="68" y="229"/>
                  <a:pt x="67" y="230"/>
                  <a:pt x="67" y="230"/>
                </a:cubicBezTo>
                <a:close/>
                <a:moveTo>
                  <a:pt x="57" y="232"/>
                </a:moveTo>
                <a:cubicBezTo>
                  <a:pt x="56" y="231"/>
                  <a:pt x="57" y="233"/>
                  <a:pt x="56" y="233"/>
                </a:cubicBezTo>
                <a:cubicBezTo>
                  <a:pt x="56" y="233"/>
                  <a:pt x="57" y="233"/>
                  <a:pt x="57" y="232"/>
                </a:cubicBezTo>
                <a:cubicBezTo>
                  <a:pt x="57" y="231"/>
                  <a:pt x="60" y="229"/>
                  <a:pt x="61" y="228"/>
                </a:cubicBezTo>
                <a:cubicBezTo>
                  <a:pt x="60" y="228"/>
                  <a:pt x="60" y="227"/>
                  <a:pt x="60" y="227"/>
                </a:cubicBezTo>
                <a:cubicBezTo>
                  <a:pt x="61" y="227"/>
                  <a:pt x="62" y="226"/>
                  <a:pt x="62" y="226"/>
                </a:cubicBezTo>
                <a:cubicBezTo>
                  <a:pt x="61" y="226"/>
                  <a:pt x="61" y="226"/>
                  <a:pt x="60" y="226"/>
                </a:cubicBezTo>
                <a:cubicBezTo>
                  <a:pt x="61" y="226"/>
                  <a:pt x="61" y="227"/>
                  <a:pt x="61" y="227"/>
                </a:cubicBezTo>
                <a:cubicBezTo>
                  <a:pt x="59" y="228"/>
                  <a:pt x="58" y="230"/>
                  <a:pt x="57" y="232"/>
                </a:cubicBezTo>
                <a:close/>
                <a:moveTo>
                  <a:pt x="66" y="232"/>
                </a:moveTo>
                <a:cubicBezTo>
                  <a:pt x="67" y="232"/>
                  <a:pt x="65" y="232"/>
                  <a:pt x="65" y="231"/>
                </a:cubicBezTo>
                <a:cubicBezTo>
                  <a:pt x="66" y="232"/>
                  <a:pt x="64" y="232"/>
                  <a:pt x="64" y="233"/>
                </a:cubicBezTo>
                <a:cubicBezTo>
                  <a:pt x="65" y="233"/>
                  <a:pt x="65" y="233"/>
                  <a:pt x="66" y="233"/>
                </a:cubicBezTo>
                <a:cubicBezTo>
                  <a:pt x="65" y="232"/>
                  <a:pt x="65" y="233"/>
                  <a:pt x="65" y="233"/>
                </a:cubicBezTo>
                <a:cubicBezTo>
                  <a:pt x="65" y="232"/>
                  <a:pt x="65" y="232"/>
                  <a:pt x="66" y="232"/>
                </a:cubicBezTo>
                <a:cubicBezTo>
                  <a:pt x="66" y="232"/>
                  <a:pt x="66" y="232"/>
                  <a:pt x="66" y="233"/>
                </a:cubicBezTo>
                <a:cubicBezTo>
                  <a:pt x="67" y="232"/>
                  <a:pt x="68" y="232"/>
                  <a:pt x="67" y="231"/>
                </a:cubicBezTo>
                <a:cubicBezTo>
                  <a:pt x="67" y="231"/>
                  <a:pt x="67" y="232"/>
                  <a:pt x="66" y="232"/>
                </a:cubicBezTo>
                <a:close/>
                <a:moveTo>
                  <a:pt x="50" y="233"/>
                </a:moveTo>
                <a:cubicBezTo>
                  <a:pt x="50" y="232"/>
                  <a:pt x="50" y="232"/>
                  <a:pt x="50" y="232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9" y="233"/>
                  <a:pt x="49" y="233"/>
                  <a:pt x="49" y="233"/>
                </a:cubicBezTo>
                <a:cubicBezTo>
                  <a:pt x="48" y="233"/>
                  <a:pt x="48" y="234"/>
                  <a:pt x="47" y="235"/>
                </a:cubicBezTo>
                <a:cubicBezTo>
                  <a:pt x="48" y="233"/>
                  <a:pt x="49" y="231"/>
                  <a:pt x="50" y="229"/>
                </a:cubicBezTo>
                <a:cubicBezTo>
                  <a:pt x="52" y="228"/>
                  <a:pt x="53" y="226"/>
                  <a:pt x="55" y="224"/>
                </a:cubicBezTo>
                <a:cubicBezTo>
                  <a:pt x="55" y="225"/>
                  <a:pt x="54" y="226"/>
                  <a:pt x="53" y="227"/>
                </a:cubicBezTo>
                <a:cubicBezTo>
                  <a:pt x="52" y="228"/>
                  <a:pt x="53" y="228"/>
                  <a:pt x="52" y="229"/>
                </a:cubicBezTo>
                <a:cubicBezTo>
                  <a:pt x="52" y="229"/>
                  <a:pt x="52" y="230"/>
                  <a:pt x="52" y="229"/>
                </a:cubicBezTo>
                <a:cubicBezTo>
                  <a:pt x="52" y="231"/>
                  <a:pt x="50" y="232"/>
                  <a:pt x="50" y="233"/>
                </a:cubicBezTo>
                <a:close/>
                <a:moveTo>
                  <a:pt x="51" y="231"/>
                </a:moveTo>
                <a:cubicBezTo>
                  <a:pt x="51" y="231"/>
                  <a:pt x="50" y="231"/>
                  <a:pt x="50" y="231"/>
                </a:cubicBezTo>
                <a:cubicBezTo>
                  <a:pt x="50" y="232"/>
                  <a:pt x="50" y="232"/>
                  <a:pt x="51" y="231"/>
                </a:cubicBezTo>
                <a:close/>
                <a:moveTo>
                  <a:pt x="47" y="227"/>
                </a:moveTo>
                <a:cubicBezTo>
                  <a:pt x="47" y="226"/>
                  <a:pt x="48" y="225"/>
                  <a:pt x="48" y="225"/>
                </a:cubicBezTo>
                <a:cubicBezTo>
                  <a:pt x="47" y="225"/>
                  <a:pt x="47" y="225"/>
                  <a:pt x="47" y="225"/>
                </a:cubicBezTo>
                <a:cubicBezTo>
                  <a:pt x="48" y="226"/>
                  <a:pt x="46" y="226"/>
                  <a:pt x="47" y="227"/>
                </a:cubicBezTo>
                <a:close/>
                <a:moveTo>
                  <a:pt x="64" y="239"/>
                </a:moveTo>
                <a:cubicBezTo>
                  <a:pt x="64" y="238"/>
                  <a:pt x="65" y="238"/>
                  <a:pt x="64" y="238"/>
                </a:cubicBezTo>
                <a:cubicBezTo>
                  <a:pt x="64" y="238"/>
                  <a:pt x="64" y="238"/>
                  <a:pt x="64" y="238"/>
                </a:cubicBezTo>
                <a:cubicBezTo>
                  <a:pt x="65" y="238"/>
                  <a:pt x="63" y="239"/>
                  <a:pt x="64" y="239"/>
                </a:cubicBezTo>
                <a:close/>
                <a:moveTo>
                  <a:pt x="54" y="231"/>
                </a:moveTo>
                <a:cubicBezTo>
                  <a:pt x="53" y="232"/>
                  <a:pt x="53" y="232"/>
                  <a:pt x="53" y="232"/>
                </a:cubicBezTo>
                <a:cubicBezTo>
                  <a:pt x="53" y="231"/>
                  <a:pt x="53" y="231"/>
                  <a:pt x="53" y="231"/>
                </a:cubicBezTo>
                <a:cubicBezTo>
                  <a:pt x="53" y="231"/>
                  <a:pt x="52" y="231"/>
                  <a:pt x="52" y="231"/>
                </a:cubicBezTo>
                <a:cubicBezTo>
                  <a:pt x="52" y="232"/>
                  <a:pt x="53" y="232"/>
                  <a:pt x="52" y="232"/>
                </a:cubicBezTo>
                <a:cubicBezTo>
                  <a:pt x="51" y="232"/>
                  <a:pt x="51" y="234"/>
                  <a:pt x="50" y="235"/>
                </a:cubicBezTo>
                <a:cubicBezTo>
                  <a:pt x="50" y="235"/>
                  <a:pt x="51" y="236"/>
                  <a:pt x="51" y="235"/>
                </a:cubicBezTo>
                <a:cubicBezTo>
                  <a:pt x="52" y="235"/>
                  <a:pt x="50" y="235"/>
                  <a:pt x="51" y="235"/>
                </a:cubicBezTo>
                <a:cubicBezTo>
                  <a:pt x="51" y="235"/>
                  <a:pt x="52" y="235"/>
                  <a:pt x="52" y="234"/>
                </a:cubicBezTo>
                <a:cubicBezTo>
                  <a:pt x="51" y="234"/>
                  <a:pt x="51" y="234"/>
                  <a:pt x="51" y="233"/>
                </a:cubicBezTo>
                <a:cubicBezTo>
                  <a:pt x="52" y="233"/>
                  <a:pt x="52" y="232"/>
                  <a:pt x="53" y="232"/>
                </a:cubicBezTo>
                <a:cubicBezTo>
                  <a:pt x="53" y="232"/>
                  <a:pt x="53" y="233"/>
                  <a:pt x="53" y="233"/>
                </a:cubicBezTo>
                <a:cubicBezTo>
                  <a:pt x="54" y="232"/>
                  <a:pt x="54" y="231"/>
                  <a:pt x="53" y="231"/>
                </a:cubicBezTo>
                <a:cubicBezTo>
                  <a:pt x="53" y="231"/>
                  <a:pt x="54" y="231"/>
                  <a:pt x="54" y="231"/>
                </a:cubicBezTo>
                <a:close/>
                <a:moveTo>
                  <a:pt x="53" y="236"/>
                </a:moveTo>
                <a:cubicBezTo>
                  <a:pt x="54" y="237"/>
                  <a:pt x="51" y="238"/>
                  <a:pt x="52" y="239"/>
                </a:cubicBezTo>
                <a:cubicBezTo>
                  <a:pt x="53" y="237"/>
                  <a:pt x="55" y="235"/>
                  <a:pt x="56" y="233"/>
                </a:cubicBezTo>
                <a:cubicBezTo>
                  <a:pt x="55" y="234"/>
                  <a:pt x="55" y="235"/>
                  <a:pt x="54" y="235"/>
                </a:cubicBezTo>
                <a:cubicBezTo>
                  <a:pt x="54" y="236"/>
                  <a:pt x="54" y="236"/>
                  <a:pt x="54" y="235"/>
                </a:cubicBezTo>
                <a:cubicBezTo>
                  <a:pt x="54" y="236"/>
                  <a:pt x="53" y="237"/>
                  <a:pt x="53" y="236"/>
                </a:cubicBezTo>
                <a:close/>
                <a:moveTo>
                  <a:pt x="59" y="240"/>
                </a:moveTo>
                <a:cubicBezTo>
                  <a:pt x="59" y="240"/>
                  <a:pt x="60" y="240"/>
                  <a:pt x="60" y="240"/>
                </a:cubicBezTo>
                <a:cubicBezTo>
                  <a:pt x="60" y="239"/>
                  <a:pt x="60" y="240"/>
                  <a:pt x="59" y="239"/>
                </a:cubicBezTo>
                <a:cubicBezTo>
                  <a:pt x="60" y="239"/>
                  <a:pt x="59" y="239"/>
                  <a:pt x="59" y="239"/>
                </a:cubicBezTo>
                <a:cubicBezTo>
                  <a:pt x="60" y="240"/>
                  <a:pt x="59" y="240"/>
                  <a:pt x="59" y="240"/>
                </a:cubicBezTo>
                <a:close/>
                <a:moveTo>
                  <a:pt x="46" y="234"/>
                </a:moveTo>
                <a:cubicBezTo>
                  <a:pt x="47" y="234"/>
                  <a:pt x="47" y="233"/>
                  <a:pt x="47" y="233"/>
                </a:cubicBezTo>
                <a:cubicBezTo>
                  <a:pt x="46" y="234"/>
                  <a:pt x="46" y="232"/>
                  <a:pt x="46" y="233"/>
                </a:cubicBezTo>
                <a:cubicBezTo>
                  <a:pt x="46" y="233"/>
                  <a:pt x="46" y="233"/>
                  <a:pt x="46" y="233"/>
                </a:cubicBezTo>
                <a:cubicBezTo>
                  <a:pt x="46" y="233"/>
                  <a:pt x="46" y="234"/>
                  <a:pt x="46" y="234"/>
                </a:cubicBezTo>
                <a:close/>
                <a:moveTo>
                  <a:pt x="48" y="236"/>
                </a:moveTo>
                <a:cubicBezTo>
                  <a:pt x="48" y="237"/>
                  <a:pt x="49" y="237"/>
                  <a:pt x="49" y="238"/>
                </a:cubicBezTo>
                <a:cubicBezTo>
                  <a:pt x="49" y="237"/>
                  <a:pt x="51" y="237"/>
                  <a:pt x="51" y="236"/>
                </a:cubicBezTo>
                <a:cubicBezTo>
                  <a:pt x="50" y="236"/>
                  <a:pt x="50" y="236"/>
                  <a:pt x="49" y="237"/>
                </a:cubicBezTo>
                <a:cubicBezTo>
                  <a:pt x="49" y="236"/>
                  <a:pt x="50" y="236"/>
                  <a:pt x="49" y="235"/>
                </a:cubicBezTo>
                <a:cubicBezTo>
                  <a:pt x="49" y="236"/>
                  <a:pt x="49" y="236"/>
                  <a:pt x="48" y="236"/>
                </a:cubicBezTo>
                <a:close/>
                <a:moveTo>
                  <a:pt x="24" y="224"/>
                </a:moveTo>
                <a:cubicBezTo>
                  <a:pt x="24" y="223"/>
                  <a:pt x="24" y="224"/>
                  <a:pt x="25" y="223"/>
                </a:cubicBezTo>
                <a:cubicBezTo>
                  <a:pt x="24" y="223"/>
                  <a:pt x="24" y="223"/>
                  <a:pt x="23" y="223"/>
                </a:cubicBezTo>
                <a:cubicBezTo>
                  <a:pt x="24" y="224"/>
                  <a:pt x="24" y="223"/>
                  <a:pt x="24" y="224"/>
                </a:cubicBezTo>
                <a:cubicBezTo>
                  <a:pt x="24" y="224"/>
                  <a:pt x="24" y="224"/>
                  <a:pt x="24" y="224"/>
                </a:cubicBezTo>
                <a:close/>
                <a:moveTo>
                  <a:pt x="17" y="230"/>
                </a:moveTo>
                <a:cubicBezTo>
                  <a:pt x="18" y="228"/>
                  <a:pt x="19" y="228"/>
                  <a:pt x="19" y="227"/>
                </a:cubicBezTo>
                <a:cubicBezTo>
                  <a:pt x="19" y="227"/>
                  <a:pt x="16" y="229"/>
                  <a:pt x="17" y="230"/>
                </a:cubicBezTo>
                <a:close/>
                <a:moveTo>
                  <a:pt x="45" y="246"/>
                </a:moveTo>
                <a:cubicBezTo>
                  <a:pt x="45" y="246"/>
                  <a:pt x="46" y="247"/>
                  <a:pt x="46" y="247"/>
                </a:cubicBezTo>
                <a:cubicBezTo>
                  <a:pt x="45" y="247"/>
                  <a:pt x="45" y="248"/>
                  <a:pt x="45" y="248"/>
                </a:cubicBezTo>
                <a:cubicBezTo>
                  <a:pt x="46" y="248"/>
                  <a:pt x="46" y="247"/>
                  <a:pt x="47" y="247"/>
                </a:cubicBezTo>
                <a:cubicBezTo>
                  <a:pt x="47" y="247"/>
                  <a:pt x="47" y="247"/>
                  <a:pt x="47" y="247"/>
                </a:cubicBezTo>
                <a:cubicBezTo>
                  <a:pt x="46" y="247"/>
                  <a:pt x="46" y="245"/>
                  <a:pt x="45" y="246"/>
                </a:cubicBezTo>
                <a:close/>
                <a:moveTo>
                  <a:pt x="19" y="231"/>
                </a:moveTo>
                <a:cubicBezTo>
                  <a:pt x="19" y="231"/>
                  <a:pt x="18" y="231"/>
                  <a:pt x="18" y="231"/>
                </a:cubicBezTo>
                <a:cubicBezTo>
                  <a:pt x="19" y="232"/>
                  <a:pt x="19" y="230"/>
                  <a:pt x="18" y="230"/>
                </a:cubicBezTo>
                <a:cubicBezTo>
                  <a:pt x="18" y="231"/>
                  <a:pt x="19" y="230"/>
                  <a:pt x="19" y="231"/>
                </a:cubicBezTo>
                <a:close/>
                <a:moveTo>
                  <a:pt x="18" y="232"/>
                </a:moveTo>
                <a:cubicBezTo>
                  <a:pt x="18" y="234"/>
                  <a:pt x="17" y="234"/>
                  <a:pt x="17" y="235"/>
                </a:cubicBezTo>
                <a:cubicBezTo>
                  <a:pt x="17" y="235"/>
                  <a:pt x="17" y="234"/>
                  <a:pt x="18" y="234"/>
                </a:cubicBezTo>
                <a:cubicBezTo>
                  <a:pt x="18" y="233"/>
                  <a:pt x="19" y="232"/>
                  <a:pt x="18" y="232"/>
                </a:cubicBezTo>
                <a:cubicBezTo>
                  <a:pt x="17" y="232"/>
                  <a:pt x="18" y="233"/>
                  <a:pt x="18" y="232"/>
                </a:cubicBezTo>
                <a:close/>
                <a:moveTo>
                  <a:pt x="4" y="256"/>
                </a:moveTo>
                <a:cubicBezTo>
                  <a:pt x="5" y="255"/>
                  <a:pt x="5" y="254"/>
                  <a:pt x="6" y="253"/>
                </a:cubicBezTo>
                <a:cubicBezTo>
                  <a:pt x="5" y="254"/>
                  <a:pt x="4" y="255"/>
                  <a:pt x="4" y="256"/>
                </a:cubicBezTo>
                <a:close/>
                <a:moveTo>
                  <a:pt x="5" y="258"/>
                </a:moveTo>
                <a:cubicBezTo>
                  <a:pt x="6" y="257"/>
                  <a:pt x="6" y="258"/>
                  <a:pt x="6" y="257"/>
                </a:cubicBezTo>
                <a:cubicBezTo>
                  <a:pt x="6" y="257"/>
                  <a:pt x="6" y="256"/>
                  <a:pt x="6" y="257"/>
                </a:cubicBezTo>
                <a:cubicBezTo>
                  <a:pt x="6" y="257"/>
                  <a:pt x="6" y="257"/>
                  <a:pt x="6" y="257"/>
                </a:cubicBezTo>
                <a:cubicBezTo>
                  <a:pt x="5" y="257"/>
                  <a:pt x="5" y="257"/>
                  <a:pt x="5" y="258"/>
                </a:cubicBezTo>
                <a:close/>
                <a:moveTo>
                  <a:pt x="810" y="264"/>
                </a:moveTo>
                <a:cubicBezTo>
                  <a:pt x="810" y="263"/>
                  <a:pt x="808" y="261"/>
                  <a:pt x="809" y="261"/>
                </a:cubicBezTo>
                <a:cubicBezTo>
                  <a:pt x="810" y="263"/>
                  <a:pt x="809" y="259"/>
                  <a:pt x="809" y="258"/>
                </a:cubicBezTo>
                <a:cubicBezTo>
                  <a:pt x="810" y="258"/>
                  <a:pt x="811" y="261"/>
                  <a:pt x="811" y="261"/>
                </a:cubicBezTo>
                <a:cubicBezTo>
                  <a:pt x="809" y="256"/>
                  <a:pt x="809" y="255"/>
                  <a:pt x="807" y="251"/>
                </a:cubicBezTo>
                <a:cubicBezTo>
                  <a:pt x="808" y="254"/>
                  <a:pt x="807" y="252"/>
                  <a:pt x="806" y="253"/>
                </a:cubicBezTo>
                <a:cubicBezTo>
                  <a:pt x="806" y="253"/>
                  <a:pt x="807" y="260"/>
                  <a:pt x="805" y="261"/>
                </a:cubicBezTo>
                <a:cubicBezTo>
                  <a:pt x="805" y="261"/>
                  <a:pt x="804" y="259"/>
                  <a:pt x="804" y="259"/>
                </a:cubicBezTo>
                <a:cubicBezTo>
                  <a:pt x="803" y="261"/>
                  <a:pt x="804" y="266"/>
                  <a:pt x="801" y="262"/>
                </a:cubicBezTo>
                <a:cubicBezTo>
                  <a:pt x="805" y="271"/>
                  <a:pt x="805" y="267"/>
                  <a:pt x="806" y="266"/>
                </a:cubicBezTo>
                <a:cubicBezTo>
                  <a:pt x="806" y="266"/>
                  <a:pt x="810" y="269"/>
                  <a:pt x="808" y="265"/>
                </a:cubicBezTo>
                <a:cubicBezTo>
                  <a:pt x="809" y="266"/>
                  <a:pt x="810" y="269"/>
                  <a:pt x="810" y="268"/>
                </a:cubicBezTo>
                <a:cubicBezTo>
                  <a:pt x="811" y="267"/>
                  <a:pt x="808" y="263"/>
                  <a:pt x="810" y="264"/>
                </a:cubicBezTo>
                <a:close/>
                <a:moveTo>
                  <a:pt x="440" y="4"/>
                </a:moveTo>
                <a:cubicBezTo>
                  <a:pt x="437" y="3"/>
                  <a:pt x="437" y="4"/>
                  <a:pt x="434" y="4"/>
                </a:cubicBezTo>
                <a:cubicBezTo>
                  <a:pt x="434" y="3"/>
                  <a:pt x="433" y="3"/>
                  <a:pt x="433" y="3"/>
                </a:cubicBezTo>
                <a:cubicBezTo>
                  <a:pt x="435" y="3"/>
                  <a:pt x="437" y="3"/>
                  <a:pt x="438" y="2"/>
                </a:cubicBezTo>
                <a:cubicBezTo>
                  <a:pt x="434" y="2"/>
                  <a:pt x="429" y="3"/>
                  <a:pt x="425" y="3"/>
                </a:cubicBezTo>
                <a:cubicBezTo>
                  <a:pt x="428" y="3"/>
                  <a:pt x="433" y="4"/>
                  <a:pt x="437" y="4"/>
                </a:cubicBezTo>
                <a:cubicBezTo>
                  <a:pt x="436" y="4"/>
                  <a:pt x="434" y="4"/>
                  <a:pt x="434" y="4"/>
                </a:cubicBezTo>
                <a:cubicBezTo>
                  <a:pt x="439" y="4"/>
                  <a:pt x="441" y="4"/>
                  <a:pt x="443" y="5"/>
                </a:cubicBezTo>
                <a:cubicBezTo>
                  <a:pt x="442" y="4"/>
                  <a:pt x="446" y="5"/>
                  <a:pt x="446" y="5"/>
                </a:cubicBezTo>
                <a:cubicBezTo>
                  <a:pt x="444" y="4"/>
                  <a:pt x="444" y="5"/>
                  <a:pt x="440" y="4"/>
                </a:cubicBezTo>
                <a:close/>
                <a:moveTo>
                  <a:pt x="399" y="5"/>
                </a:moveTo>
                <a:cubicBezTo>
                  <a:pt x="398" y="4"/>
                  <a:pt x="401" y="4"/>
                  <a:pt x="398" y="4"/>
                </a:cubicBezTo>
                <a:cubicBezTo>
                  <a:pt x="393" y="5"/>
                  <a:pt x="386" y="4"/>
                  <a:pt x="382" y="5"/>
                </a:cubicBezTo>
                <a:cubicBezTo>
                  <a:pt x="385" y="5"/>
                  <a:pt x="389" y="5"/>
                  <a:pt x="390" y="6"/>
                </a:cubicBezTo>
                <a:cubicBezTo>
                  <a:pt x="395" y="5"/>
                  <a:pt x="398" y="6"/>
                  <a:pt x="400" y="5"/>
                </a:cubicBezTo>
                <a:lnTo>
                  <a:pt x="399" y="5"/>
                </a:lnTo>
                <a:close/>
                <a:moveTo>
                  <a:pt x="142" y="101"/>
                </a:moveTo>
                <a:cubicBezTo>
                  <a:pt x="142" y="102"/>
                  <a:pt x="141" y="103"/>
                  <a:pt x="143" y="102"/>
                </a:cubicBezTo>
                <a:cubicBezTo>
                  <a:pt x="147" y="98"/>
                  <a:pt x="152" y="95"/>
                  <a:pt x="156" y="91"/>
                </a:cubicBezTo>
                <a:cubicBezTo>
                  <a:pt x="154" y="92"/>
                  <a:pt x="153" y="93"/>
                  <a:pt x="152" y="94"/>
                </a:cubicBezTo>
                <a:cubicBezTo>
                  <a:pt x="153" y="93"/>
                  <a:pt x="154" y="92"/>
                  <a:pt x="154" y="91"/>
                </a:cubicBezTo>
                <a:cubicBezTo>
                  <a:pt x="149" y="95"/>
                  <a:pt x="141" y="101"/>
                  <a:pt x="134" y="107"/>
                </a:cubicBezTo>
                <a:cubicBezTo>
                  <a:pt x="135" y="107"/>
                  <a:pt x="140" y="103"/>
                  <a:pt x="142" y="101"/>
                </a:cubicBezTo>
                <a:close/>
                <a:moveTo>
                  <a:pt x="84" y="158"/>
                </a:moveTo>
                <a:cubicBezTo>
                  <a:pt x="84" y="159"/>
                  <a:pt x="84" y="160"/>
                  <a:pt x="83" y="160"/>
                </a:cubicBezTo>
                <a:cubicBezTo>
                  <a:pt x="83" y="161"/>
                  <a:pt x="83" y="162"/>
                  <a:pt x="84" y="161"/>
                </a:cubicBezTo>
                <a:cubicBezTo>
                  <a:pt x="84" y="161"/>
                  <a:pt x="84" y="161"/>
                  <a:pt x="84" y="161"/>
                </a:cubicBezTo>
                <a:cubicBezTo>
                  <a:pt x="84" y="160"/>
                  <a:pt x="84" y="160"/>
                  <a:pt x="84" y="160"/>
                </a:cubicBezTo>
                <a:cubicBezTo>
                  <a:pt x="85" y="160"/>
                  <a:pt x="84" y="161"/>
                  <a:pt x="85" y="161"/>
                </a:cubicBezTo>
                <a:cubicBezTo>
                  <a:pt x="85" y="160"/>
                  <a:pt x="86" y="160"/>
                  <a:pt x="85" y="160"/>
                </a:cubicBezTo>
                <a:cubicBezTo>
                  <a:pt x="85" y="160"/>
                  <a:pt x="85" y="160"/>
                  <a:pt x="85" y="160"/>
                </a:cubicBezTo>
                <a:cubicBezTo>
                  <a:pt x="85" y="160"/>
                  <a:pt x="85" y="159"/>
                  <a:pt x="85" y="159"/>
                </a:cubicBezTo>
                <a:cubicBezTo>
                  <a:pt x="85" y="159"/>
                  <a:pt x="86" y="159"/>
                  <a:pt x="87" y="158"/>
                </a:cubicBezTo>
                <a:cubicBezTo>
                  <a:pt x="85" y="159"/>
                  <a:pt x="86" y="157"/>
                  <a:pt x="84" y="158"/>
                </a:cubicBezTo>
                <a:close/>
                <a:moveTo>
                  <a:pt x="103" y="180"/>
                </a:moveTo>
                <a:cubicBezTo>
                  <a:pt x="102" y="180"/>
                  <a:pt x="102" y="181"/>
                  <a:pt x="102" y="181"/>
                </a:cubicBezTo>
                <a:cubicBezTo>
                  <a:pt x="102" y="181"/>
                  <a:pt x="103" y="181"/>
                  <a:pt x="103" y="181"/>
                </a:cubicBezTo>
                <a:cubicBezTo>
                  <a:pt x="103" y="181"/>
                  <a:pt x="102" y="181"/>
                  <a:pt x="103" y="182"/>
                </a:cubicBezTo>
                <a:cubicBezTo>
                  <a:pt x="103" y="182"/>
                  <a:pt x="103" y="181"/>
                  <a:pt x="104" y="181"/>
                </a:cubicBezTo>
                <a:cubicBezTo>
                  <a:pt x="103" y="182"/>
                  <a:pt x="103" y="182"/>
                  <a:pt x="103" y="183"/>
                </a:cubicBezTo>
                <a:cubicBezTo>
                  <a:pt x="103" y="182"/>
                  <a:pt x="104" y="182"/>
                  <a:pt x="104" y="181"/>
                </a:cubicBezTo>
                <a:cubicBezTo>
                  <a:pt x="103" y="182"/>
                  <a:pt x="104" y="180"/>
                  <a:pt x="103" y="180"/>
                </a:cubicBezTo>
                <a:close/>
                <a:moveTo>
                  <a:pt x="77" y="160"/>
                </a:moveTo>
                <a:cubicBezTo>
                  <a:pt x="79" y="161"/>
                  <a:pt x="79" y="158"/>
                  <a:pt x="80" y="158"/>
                </a:cubicBezTo>
                <a:cubicBezTo>
                  <a:pt x="80" y="157"/>
                  <a:pt x="80" y="157"/>
                  <a:pt x="80" y="157"/>
                </a:cubicBezTo>
                <a:cubicBezTo>
                  <a:pt x="79" y="157"/>
                  <a:pt x="78" y="159"/>
                  <a:pt x="77" y="160"/>
                </a:cubicBezTo>
                <a:close/>
                <a:moveTo>
                  <a:pt x="81" y="163"/>
                </a:moveTo>
                <a:cubicBezTo>
                  <a:pt x="81" y="163"/>
                  <a:pt x="81" y="164"/>
                  <a:pt x="81" y="164"/>
                </a:cubicBezTo>
                <a:cubicBezTo>
                  <a:pt x="81" y="164"/>
                  <a:pt x="80" y="165"/>
                  <a:pt x="80" y="165"/>
                </a:cubicBezTo>
                <a:cubicBezTo>
                  <a:pt x="82" y="164"/>
                  <a:pt x="83" y="163"/>
                  <a:pt x="83" y="162"/>
                </a:cubicBezTo>
                <a:cubicBezTo>
                  <a:pt x="83" y="161"/>
                  <a:pt x="83" y="161"/>
                  <a:pt x="82" y="161"/>
                </a:cubicBezTo>
                <a:cubicBezTo>
                  <a:pt x="81" y="161"/>
                  <a:pt x="82" y="163"/>
                  <a:pt x="81" y="163"/>
                </a:cubicBezTo>
                <a:close/>
                <a:moveTo>
                  <a:pt x="95" y="192"/>
                </a:moveTo>
                <a:cubicBezTo>
                  <a:pt x="95" y="192"/>
                  <a:pt x="95" y="192"/>
                  <a:pt x="94" y="192"/>
                </a:cubicBezTo>
                <a:cubicBezTo>
                  <a:pt x="94" y="192"/>
                  <a:pt x="94" y="193"/>
                  <a:pt x="94" y="193"/>
                </a:cubicBezTo>
                <a:cubicBezTo>
                  <a:pt x="93" y="193"/>
                  <a:pt x="93" y="194"/>
                  <a:pt x="94" y="194"/>
                </a:cubicBezTo>
                <a:cubicBezTo>
                  <a:pt x="93" y="194"/>
                  <a:pt x="91" y="196"/>
                  <a:pt x="91" y="197"/>
                </a:cubicBezTo>
                <a:cubicBezTo>
                  <a:pt x="91" y="197"/>
                  <a:pt x="91" y="197"/>
                  <a:pt x="91" y="197"/>
                </a:cubicBezTo>
                <a:cubicBezTo>
                  <a:pt x="91" y="198"/>
                  <a:pt x="90" y="198"/>
                  <a:pt x="90" y="199"/>
                </a:cubicBezTo>
                <a:cubicBezTo>
                  <a:pt x="91" y="197"/>
                  <a:pt x="92" y="197"/>
                  <a:pt x="93" y="197"/>
                </a:cubicBezTo>
                <a:cubicBezTo>
                  <a:pt x="93" y="197"/>
                  <a:pt x="93" y="197"/>
                  <a:pt x="93" y="196"/>
                </a:cubicBezTo>
                <a:cubicBezTo>
                  <a:pt x="93" y="196"/>
                  <a:pt x="94" y="195"/>
                  <a:pt x="94" y="195"/>
                </a:cubicBezTo>
                <a:cubicBezTo>
                  <a:pt x="94" y="195"/>
                  <a:pt x="94" y="195"/>
                  <a:pt x="94" y="196"/>
                </a:cubicBezTo>
                <a:cubicBezTo>
                  <a:pt x="95" y="194"/>
                  <a:pt x="95" y="192"/>
                  <a:pt x="96" y="193"/>
                </a:cubicBezTo>
                <a:cubicBezTo>
                  <a:pt x="96" y="193"/>
                  <a:pt x="96" y="193"/>
                  <a:pt x="96" y="193"/>
                </a:cubicBezTo>
                <a:cubicBezTo>
                  <a:pt x="97" y="193"/>
                  <a:pt x="97" y="193"/>
                  <a:pt x="97" y="192"/>
                </a:cubicBezTo>
                <a:cubicBezTo>
                  <a:pt x="96" y="193"/>
                  <a:pt x="97" y="192"/>
                  <a:pt x="96" y="192"/>
                </a:cubicBezTo>
                <a:cubicBezTo>
                  <a:pt x="96" y="193"/>
                  <a:pt x="96" y="192"/>
                  <a:pt x="95" y="192"/>
                </a:cubicBezTo>
                <a:close/>
                <a:moveTo>
                  <a:pt x="65" y="175"/>
                </a:moveTo>
                <a:cubicBezTo>
                  <a:pt x="64" y="175"/>
                  <a:pt x="64" y="175"/>
                  <a:pt x="63" y="175"/>
                </a:cubicBezTo>
                <a:cubicBezTo>
                  <a:pt x="63" y="175"/>
                  <a:pt x="63" y="175"/>
                  <a:pt x="63" y="176"/>
                </a:cubicBezTo>
                <a:cubicBezTo>
                  <a:pt x="64" y="176"/>
                  <a:pt x="64" y="176"/>
                  <a:pt x="64" y="177"/>
                </a:cubicBezTo>
                <a:cubicBezTo>
                  <a:pt x="65" y="175"/>
                  <a:pt x="66" y="175"/>
                  <a:pt x="67" y="173"/>
                </a:cubicBezTo>
                <a:cubicBezTo>
                  <a:pt x="65" y="173"/>
                  <a:pt x="66" y="174"/>
                  <a:pt x="65" y="175"/>
                </a:cubicBezTo>
                <a:close/>
                <a:moveTo>
                  <a:pt x="45" y="240"/>
                </a:moveTo>
                <a:cubicBezTo>
                  <a:pt x="46" y="241"/>
                  <a:pt x="46" y="241"/>
                  <a:pt x="46" y="241"/>
                </a:cubicBezTo>
                <a:cubicBezTo>
                  <a:pt x="45" y="241"/>
                  <a:pt x="45" y="242"/>
                  <a:pt x="44" y="243"/>
                </a:cubicBezTo>
                <a:cubicBezTo>
                  <a:pt x="44" y="243"/>
                  <a:pt x="43" y="243"/>
                  <a:pt x="43" y="243"/>
                </a:cubicBezTo>
                <a:cubicBezTo>
                  <a:pt x="43" y="244"/>
                  <a:pt x="43" y="244"/>
                  <a:pt x="42" y="245"/>
                </a:cubicBezTo>
                <a:cubicBezTo>
                  <a:pt x="43" y="245"/>
                  <a:pt x="43" y="245"/>
                  <a:pt x="44" y="244"/>
                </a:cubicBezTo>
                <a:cubicBezTo>
                  <a:pt x="44" y="244"/>
                  <a:pt x="44" y="244"/>
                  <a:pt x="44" y="244"/>
                </a:cubicBezTo>
                <a:cubicBezTo>
                  <a:pt x="44" y="244"/>
                  <a:pt x="45" y="243"/>
                  <a:pt x="45" y="244"/>
                </a:cubicBezTo>
                <a:cubicBezTo>
                  <a:pt x="45" y="241"/>
                  <a:pt x="47" y="241"/>
                  <a:pt x="48" y="239"/>
                </a:cubicBezTo>
                <a:cubicBezTo>
                  <a:pt x="47" y="238"/>
                  <a:pt x="48" y="238"/>
                  <a:pt x="48" y="237"/>
                </a:cubicBezTo>
                <a:cubicBezTo>
                  <a:pt x="47" y="238"/>
                  <a:pt x="47" y="240"/>
                  <a:pt x="45" y="240"/>
                </a:cubicBezTo>
                <a:close/>
                <a:moveTo>
                  <a:pt x="820" y="180"/>
                </a:moveTo>
                <a:cubicBezTo>
                  <a:pt x="820" y="181"/>
                  <a:pt x="820" y="181"/>
                  <a:pt x="820" y="181"/>
                </a:cubicBezTo>
                <a:cubicBezTo>
                  <a:pt x="821" y="181"/>
                  <a:pt x="820" y="180"/>
                  <a:pt x="820" y="180"/>
                </a:cubicBezTo>
                <a:close/>
                <a:moveTo>
                  <a:pt x="866" y="171"/>
                </a:moveTo>
                <a:cubicBezTo>
                  <a:pt x="865" y="171"/>
                  <a:pt x="865" y="172"/>
                  <a:pt x="865" y="172"/>
                </a:cubicBezTo>
                <a:cubicBezTo>
                  <a:pt x="865" y="172"/>
                  <a:pt x="866" y="172"/>
                  <a:pt x="866" y="171"/>
                </a:cubicBezTo>
                <a:close/>
                <a:moveTo>
                  <a:pt x="867" y="170"/>
                </a:moveTo>
                <a:cubicBezTo>
                  <a:pt x="867" y="170"/>
                  <a:pt x="866" y="171"/>
                  <a:pt x="866" y="171"/>
                </a:cubicBezTo>
                <a:cubicBezTo>
                  <a:pt x="867" y="171"/>
                  <a:pt x="867" y="170"/>
                  <a:pt x="867" y="170"/>
                </a:cubicBezTo>
                <a:close/>
                <a:moveTo>
                  <a:pt x="861" y="164"/>
                </a:moveTo>
                <a:cubicBezTo>
                  <a:pt x="861" y="164"/>
                  <a:pt x="861" y="165"/>
                  <a:pt x="861" y="165"/>
                </a:cubicBezTo>
                <a:cubicBezTo>
                  <a:pt x="861" y="164"/>
                  <a:pt x="861" y="164"/>
                  <a:pt x="861" y="164"/>
                </a:cubicBezTo>
                <a:close/>
                <a:moveTo>
                  <a:pt x="868" y="162"/>
                </a:moveTo>
                <a:cubicBezTo>
                  <a:pt x="868" y="163"/>
                  <a:pt x="868" y="163"/>
                  <a:pt x="868" y="164"/>
                </a:cubicBezTo>
                <a:cubicBezTo>
                  <a:pt x="868" y="163"/>
                  <a:pt x="868" y="162"/>
                  <a:pt x="868" y="162"/>
                </a:cubicBezTo>
                <a:close/>
                <a:moveTo>
                  <a:pt x="837" y="147"/>
                </a:moveTo>
                <a:cubicBezTo>
                  <a:pt x="837" y="148"/>
                  <a:pt x="837" y="150"/>
                  <a:pt x="836" y="151"/>
                </a:cubicBezTo>
                <a:cubicBezTo>
                  <a:pt x="837" y="150"/>
                  <a:pt x="837" y="148"/>
                  <a:pt x="837" y="147"/>
                </a:cubicBezTo>
                <a:close/>
                <a:moveTo>
                  <a:pt x="852" y="150"/>
                </a:moveTo>
                <a:cubicBezTo>
                  <a:pt x="852" y="149"/>
                  <a:pt x="852" y="149"/>
                  <a:pt x="852" y="149"/>
                </a:cubicBezTo>
                <a:cubicBezTo>
                  <a:pt x="852" y="148"/>
                  <a:pt x="853" y="145"/>
                  <a:pt x="852" y="146"/>
                </a:cubicBezTo>
                <a:cubicBezTo>
                  <a:pt x="852" y="147"/>
                  <a:pt x="851" y="150"/>
                  <a:pt x="851" y="151"/>
                </a:cubicBezTo>
                <a:cubicBezTo>
                  <a:pt x="852" y="151"/>
                  <a:pt x="852" y="150"/>
                  <a:pt x="852" y="150"/>
                </a:cubicBezTo>
                <a:close/>
                <a:moveTo>
                  <a:pt x="857" y="134"/>
                </a:moveTo>
                <a:cubicBezTo>
                  <a:pt x="857" y="134"/>
                  <a:pt x="857" y="134"/>
                  <a:pt x="857" y="134"/>
                </a:cubicBezTo>
                <a:cubicBezTo>
                  <a:pt x="857" y="135"/>
                  <a:pt x="857" y="135"/>
                  <a:pt x="857" y="135"/>
                </a:cubicBezTo>
                <a:lnTo>
                  <a:pt x="857" y="134"/>
                </a:lnTo>
                <a:close/>
                <a:moveTo>
                  <a:pt x="855" y="121"/>
                </a:moveTo>
                <a:cubicBezTo>
                  <a:pt x="855" y="119"/>
                  <a:pt x="855" y="121"/>
                  <a:pt x="855" y="122"/>
                </a:cubicBezTo>
                <a:cubicBezTo>
                  <a:pt x="854" y="122"/>
                  <a:pt x="855" y="122"/>
                  <a:pt x="855" y="122"/>
                </a:cubicBezTo>
                <a:cubicBezTo>
                  <a:pt x="854" y="123"/>
                  <a:pt x="853" y="126"/>
                  <a:pt x="854" y="127"/>
                </a:cubicBezTo>
                <a:cubicBezTo>
                  <a:pt x="854" y="125"/>
                  <a:pt x="855" y="123"/>
                  <a:pt x="855" y="121"/>
                </a:cubicBezTo>
                <a:close/>
                <a:moveTo>
                  <a:pt x="861" y="127"/>
                </a:moveTo>
                <a:cubicBezTo>
                  <a:pt x="861" y="127"/>
                  <a:pt x="861" y="128"/>
                  <a:pt x="861" y="128"/>
                </a:cubicBezTo>
                <a:cubicBezTo>
                  <a:pt x="862" y="128"/>
                  <a:pt x="862" y="127"/>
                  <a:pt x="861" y="127"/>
                </a:cubicBezTo>
                <a:close/>
                <a:moveTo>
                  <a:pt x="843" y="120"/>
                </a:moveTo>
                <a:cubicBezTo>
                  <a:pt x="843" y="121"/>
                  <a:pt x="842" y="121"/>
                  <a:pt x="842" y="122"/>
                </a:cubicBezTo>
                <a:cubicBezTo>
                  <a:pt x="843" y="121"/>
                  <a:pt x="843" y="120"/>
                  <a:pt x="843" y="120"/>
                </a:cubicBezTo>
                <a:close/>
                <a:moveTo>
                  <a:pt x="859" y="124"/>
                </a:moveTo>
                <a:cubicBezTo>
                  <a:pt x="859" y="125"/>
                  <a:pt x="859" y="126"/>
                  <a:pt x="859" y="126"/>
                </a:cubicBezTo>
                <a:cubicBezTo>
                  <a:pt x="859" y="125"/>
                  <a:pt x="860" y="124"/>
                  <a:pt x="859" y="124"/>
                </a:cubicBezTo>
                <a:close/>
                <a:moveTo>
                  <a:pt x="862" y="124"/>
                </a:moveTo>
                <a:cubicBezTo>
                  <a:pt x="862" y="124"/>
                  <a:pt x="861" y="125"/>
                  <a:pt x="862" y="126"/>
                </a:cubicBezTo>
                <a:cubicBezTo>
                  <a:pt x="862" y="125"/>
                  <a:pt x="862" y="124"/>
                  <a:pt x="862" y="124"/>
                </a:cubicBezTo>
                <a:close/>
                <a:moveTo>
                  <a:pt x="839" y="118"/>
                </a:moveTo>
                <a:cubicBezTo>
                  <a:pt x="839" y="118"/>
                  <a:pt x="839" y="119"/>
                  <a:pt x="839" y="119"/>
                </a:cubicBezTo>
                <a:cubicBezTo>
                  <a:pt x="839" y="119"/>
                  <a:pt x="839" y="118"/>
                  <a:pt x="839" y="118"/>
                </a:cubicBezTo>
                <a:close/>
                <a:moveTo>
                  <a:pt x="844" y="116"/>
                </a:moveTo>
                <a:cubicBezTo>
                  <a:pt x="843" y="117"/>
                  <a:pt x="843" y="119"/>
                  <a:pt x="843" y="119"/>
                </a:cubicBezTo>
                <a:cubicBezTo>
                  <a:pt x="843" y="118"/>
                  <a:pt x="844" y="117"/>
                  <a:pt x="844" y="116"/>
                </a:cubicBezTo>
                <a:close/>
                <a:moveTo>
                  <a:pt x="862" y="120"/>
                </a:moveTo>
                <a:cubicBezTo>
                  <a:pt x="862" y="121"/>
                  <a:pt x="861" y="122"/>
                  <a:pt x="862" y="123"/>
                </a:cubicBezTo>
                <a:cubicBezTo>
                  <a:pt x="862" y="122"/>
                  <a:pt x="863" y="121"/>
                  <a:pt x="862" y="120"/>
                </a:cubicBezTo>
                <a:close/>
                <a:moveTo>
                  <a:pt x="855" y="118"/>
                </a:moveTo>
                <a:cubicBezTo>
                  <a:pt x="855" y="118"/>
                  <a:pt x="855" y="119"/>
                  <a:pt x="855" y="119"/>
                </a:cubicBezTo>
                <a:cubicBezTo>
                  <a:pt x="855" y="119"/>
                  <a:pt x="856" y="118"/>
                  <a:pt x="855" y="118"/>
                </a:cubicBezTo>
                <a:close/>
                <a:moveTo>
                  <a:pt x="858" y="117"/>
                </a:moveTo>
                <a:cubicBezTo>
                  <a:pt x="857" y="117"/>
                  <a:pt x="857" y="118"/>
                  <a:pt x="857" y="118"/>
                </a:cubicBezTo>
                <a:cubicBezTo>
                  <a:pt x="857" y="118"/>
                  <a:pt x="858" y="117"/>
                  <a:pt x="858" y="117"/>
                </a:cubicBezTo>
                <a:close/>
                <a:moveTo>
                  <a:pt x="860" y="116"/>
                </a:moveTo>
                <a:cubicBezTo>
                  <a:pt x="860" y="116"/>
                  <a:pt x="860" y="116"/>
                  <a:pt x="860" y="116"/>
                </a:cubicBezTo>
                <a:cubicBezTo>
                  <a:pt x="859" y="115"/>
                  <a:pt x="859" y="117"/>
                  <a:pt x="859" y="117"/>
                </a:cubicBezTo>
                <a:cubicBezTo>
                  <a:pt x="860" y="117"/>
                  <a:pt x="859" y="117"/>
                  <a:pt x="860" y="116"/>
                </a:cubicBezTo>
                <a:close/>
                <a:moveTo>
                  <a:pt x="849" y="110"/>
                </a:moveTo>
                <a:cubicBezTo>
                  <a:pt x="848" y="113"/>
                  <a:pt x="849" y="111"/>
                  <a:pt x="849" y="110"/>
                </a:cubicBezTo>
                <a:close/>
                <a:moveTo>
                  <a:pt x="845" y="105"/>
                </a:moveTo>
                <a:cubicBezTo>
                  <a:pt x="844" y="106"/>
                  <a:pt x="844" y="106"/>
                  <a:pt x="844" y="107"/>
                </a:cubicBezTo>
                <a:cubicBezTo>
                  <a:pt x="844" y="107"/>
                  <a:pt x="845" y="105"/>
                  <a:pt x="845" y="105"/>
                </a:cubicBezTo>
                <a:close/>
                <a:moveTo>
                  <a:pt x="844" y="105"/>
                </a:moveTo>
                <a:cubicBezTo>
                  <a:pt x="843" y="105"/>
                  <a:pt x="843" y="106"/>
                  <a:pt x="843" y="106"/>
                </a:cubicBezTo>
                <a:lnTo>
                  <a:pt x="844" y="105"/>
                </a:lnTo>
                <a:close/>
                <a:moveTo>
                  <a:pt x="836" y="101"/>
                </a:moveTo>
                <a:cubicBezTo>
                  <a:pt x="836" y="102"/>
                  <a:pt x="836" y="102"/>
                  <a:pt x="836" y="102"/>
                </a:cubicBezTo>
                <a:cubicBezTo>
                  <a:pt x="836" y="102"/>
                  <a:pt x="836" y="101"/>
                  <a:pt x="836" y="101"/>
                </a:cubicBezTo>
                <a:close/>
                <a:moveTo>
                  <a:pt x="838" y="98"/>
                </a:moveTo>
                <a:cubicBezTo>
                  <a:pt x="839" y="95"/>
                  <a:pt x="838" y="96"/>
                  <a:pt x="838" y="98"/>
                </a:cubicBezTo>
                <a:close/>
                <a:moveTo>
                  <a:pt x="828" y="135"/>
                </a:moveTo>
                <a:cubicBezTo>
                  <a:pt x="828" y="136"/>
                  <a:pt x="828" y="137"/>
                  <a:pt x="827" y="137"/>
                </a:cubicBezTo>
                <a:cubicBezTo>
                  <a:pt x="828" y="138"/>
                  <a:pt x="828" y="138"/>
                  <a:pt x="828" y="138"/>
                </a:cubicBezTo>
                <a:cubicBezTo>
                  <a:pt x="828" y="137"/>
                  <a:pt x="829" y="136"/>
                  <a:pt x="828" y="135"/>
                </a:cubicBezTo>
                <a:close/>
                <a:moveTo>
                  <a:pt x="846" y="121"/>
                </a:moveTo>
                <a:cubicBezTo>
                  <a:pt x="847" y="121"/>
                  <a:pt x="846" y="122"/>
                  <a:pt x="846" y="123"/>
                </a:cubicBezTo>
                <a:cubicBezTo>
                  <a:pt x="847" y="121"/>
                  <a:pt x="848" y="117"/>
                  <a:pt x="848" y="115"/>
                </a:cubicBezTo>
                <a:cubicBezTo>
                  <a:pt x="848" y="117"/>
                  <a:pt x="846" y="118"/>
                  <a:pt x="847" y="119"/>
                </a:cubicBezTo>
                <a:cubicBezTo>
                  <a:pt x="847" y="119"/>
                  <a:pt x="847" y="119"/>
                  <a:pt x="847" y="118"/>
                </a:cubicBezTo>
                <a:cubicBezTo>
                  <a:pt x="846" y="119"/>
                  <a:pt x="846" y="120"/>
                  <a:pt x="846" y="121"/>
                </a:cubicBezTo>
                <a:cubicBezTo>
                  <a:pt x="846" y="121"/>
                  <a:pt x="846" y="120"/>
                  <a:pt x="846" y="120"/>
                </a:cubicBezTo>
                <a:cubicBezTo>
                  <a:pt x="846" y="121"/>
                  <a:pt x="845" y="121"/>
                  <a:pt x="845" y="121"/>
                </a:cubicBezTo>
                <a:cubicBezTo>
                  <a:pt x="846" y="122"/>
                  <a:pt x="846" y="121"/>
                  <a:pt x="846" y="121"/>
                </a:cubicBezTo>
                <a:close/>
                <a:moveTo>
                  <a:pt x="860" y="122"/>
                </a:moveTo>
                <a:cubicBezTo>
                  <a:pt x="860" y="122"/>
                  <a:pt x="859" y="123"/>
                  <a:pt x="860" y="123"/>
                </a:cubicBezTo>
                <a:cubicBezTo>
                  <a:pt x="860" y="123"/>
                  <a:pt x="860" y="123"/>
                  <a:pt x="860" y="123"/>
                </a:cubicBezTo>
                <a:cubicBezTo>
                  <a:pt x="859" y="124"/>
                  <a:pt x="860" y="122"/>
                  <a:pt x="860" y="122"/>
                </a:cubicBezTo>
                <a:close/>
                <a:moveTo>
                  <a:pt x="861" y="115"/>
                </a:moveTo>
                <a:cubicBezTo>
                  <a:pt x="861" y="115"/>
                  <a:pt x="861" y="115"/>
                  <a:pt x="861" y="115"/>
                </a:cubicBezTo>
                <a:cubicBezTo>
                  <a:pt x="862" y="117"/>
                  <a:pt x="859" y="120"/>
                  <a:pt x="860" y="122"/>
                </a:cubicBezTo>
                <a:cubicBezTo>
                  <a:pt x="860" y="118"/>
                  <a:pt x="862" y="115"/>
                  <a:pt x="862" y="112"/>
                </a:cubicBezTo>
                <a:cubicBezTo>
                  <a:pt x="862" y="112"/>
                  <a:pt x="862" y="111"/>
                  <a:pt x="862" y="111"/>
                </a:cubicBezTo>
                <a:cubicBezTo>
                  <a:pt x="862" y="110"/>
                  <a:pt x="864" y="107"/>
                  <a:pt x="863" y="106"/>
                </a:cubicBezTo>
                <a:cubicBezTo>
                  <a:pt x="863" y="107"/>
                  <a:pt x="862" y="108"/>
                  <a:pt x="862" y="110"/>
                </a:cubicBezTo>
                <a:cubicBezTo>
                  <a:pt x="861" y="109"/>
                  <a:pt x="861" y="109"/>
                  <a:pt x="861" y="109"/>
                </a:cubicBezTo>
                <a:cubicBezTo>
                  <a:pt x="862" y="111"/>
                  <a:pt x="861" y="114"/>
                  <a:pt x="861" y="115"/>
                </a:cubicBezTo>
                <a:close/>
                <a:moveTo>
                  <a:pt x="842" y="104"/>
                </a:moveTo>
                <a:cubicBezTo>
                  <a:pt x="842" y="105"/>
                  <a:pt x="842" y="105"/>
                  <a:pt x="842" y="106"/>
                </a:cubicBezTo>
                <a:cubicBezTo>
                  <a:pt x="843" y="105"/>
                  <a:pt x="842" y="104"/>
                  <a:pt x="842" y="104"/>
                </a:cubicBezTo>
                <a:close/>
                <a:moveTo>
                  <a:pt x="707" y="252"/>
                </a:moveTo>
                <a:cubicBezTo>
                  <a:pt x="708" y="252"/>
                  <a:pt x="709" y="252"/>
                  <a:pt x="710" y="253"/>
                </a:cubicBezTo>
                <a:cubicBezTo>
                  <a:pt x="710" y="254"/>
                  <a:pt x="709" y="255"/>
                  <a:pt x="710" y="256"/>
                </a:cubicBezTo>
                <a:cubicBezTo>
                  <a:pt x="712" y="257"/>
                  <a:pt x="715" y="253"/>
                  <a:pt x="715" y="256"/>
                </a:cubicBezTo>
                <a:cubicBezTo>
                  <a:pt x="717" y="258"/>
                  <a:pt x="720" y="259"/>
                  <a:pt x="723" y="259"/>
                </a:cubicBezTo>
                <a:cubicBezTo>
                  <a:pt x="725" y="260"/>
                  <a:pt x="726" y="261"/>
                  <a:pt x="728" y="262"/>
                </a:cubicBezTo>
                <a:cubicBezTo>
                  <a:pt x="730" y="262"/>
                  <a:pt x="733" y="262"/>
                  <a:pt x="734" y="263"/>
                </a:cubicBezTo>
                <a:cubicBezTo>
                  <a:pt x="736" y="263"/>
                  <a:pt x="737" y="264"/>
                  <a:pt x="739" y="265"/>
                </a:cubicBezTo>
                <a:cubicBezTo>
                  <a:pt x="744" y="267"/>
                  <a:pt x="749" y="267"/>
                  <a:pt x="753" y="269"/>
                </a:cubicBezTo>
                <a:cubicBezTo>
                  <a:pt x="756" y="269"/>
                  <a:pt x="760" y="271"/>
                  <a:pt x="762" y="272"/>
                </a:cubicBezTo>
                <a:cubicBezTo>
                  <a:pt x="765" y="272"/>
                  <a:pt x="768" y="274"/>
                  <a:pt x="771" y="275"/>
                </a:cubicBezTo>
                <a:cubicBezTo>
                  <a:pt x="772" y="275"/>
                  <a:pt x="774" y="275"/>
                  <a:pt x="776" y="276"/>
                </a:cubicBezTo>
                <a:cubicBezTo>
                  <a:pt x="776" y="276"/>
                  <a:pt x="777" y="276"/>
                  <a:pt x="777" y="276"/>
                </a:cubicBezTo>
                <a:cubicBezTo>
                  <a:pt x="779" y="277"/>
                  <a:pt x="781" y="277"/>
                  <a:pt x="782" y="277"/>
                </a:cubicBezTo>
                <a:cubicBezTo>
                  <a:pt x="784" y="278"/>
                  <a:pt x="785" y="279"/>
                  <a:pt x="787" y="279"/>
                </a:cubicBezTo>
                <a:cubicBezTo>
                  <a:pt x="789" y="280"/>
                  <a:pt x="792" y="281"/>
                  <a:pt x="795" y="281"/>
                </a:cubicBezTo>
                <a:cubicBezTo>
                  <a:pt x="796" y="282"/>
                  <a:pt x="798" y="282"/>
                  <a:pt x="799" y="282"/>
                </a:cubicBezTo>
                <a:cubicBezTo>
                  <a:pt x="800" y="283"/>
                  <a:pt x="800" y="283"/>
                  <a:pt x="801" y="283"/>
                </a:cubicBezTo>
                <a:cubicBezTo>
                  <a:pt x="802" y="283"/>
                  <a:pt x="802" y="283"/>
                  <a:pt x="802" y="283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3" y="284"/>
                  <a:pt x="803" y="284"/>
                  <a:pt x="803" y="284"/>
                </a:cubicBezTo>
                <a:cubicBezTo>
                  <a:pt x="804" y="285"/>
                  <a:pt x="805" y="284"/>
                  <a:pt x="806" y="285"/>
                </a:cubicBezTo>
                <a:cubicBezTo>
                  <a:pt x="807" y="285"/>
                  <a:pt x="808" y="286"/>
                  <a:pt x="809" y="287"/>
                </a:cubicBezTo>
                <a:cubicBezTo>
                  <a:pt x="810" y="286"/>
                  <a:pt x="811" y="287"/>
                  <a:pt x="812" y="288"/>
                </a:cubicBezTo>
                <a:cubicBezTo>
                  <a:pt x="813" y="288"/>
                  <a:pt x="813" y="288"/>
                  <a:pt x="813" y="288"/>
                </a:cubicBezTo>
                <a:cubicBezTo>
                  <a:pt x="813" y="288"/>
                  <a:pt x="813" y="287"/>
                  <a:pt x="813" y="287"/>
                </a:cubicBezTo>
                <a:cubicBezTo>
                  <a:pt x="813" y="287"/>
                  <a:pt x="813" y="287"/>
                  <a:pt x="813" y="286"/>
                </a:cubicBezTo>
                <a:cubicBezTo>
                  <a:pt x="813" y="286"/>
                  <a:pt x="813" y="286"/>
                  <a:pt x="813" y="286"/>
                </a:cubicBezTo>
                <a:cubicBezTo>
                  <a:pt x="813" y="285"/>
                  <a:pt x="813" y="285"/>
                  <a:pt x="813" y="284"/>
                </a:cubicBezTo>
                <a:cubicBezTo>
                  <a:pt x="813" y="282"/>
                  <a:pt x="813" y="282"/>
                  <a:pt x="813" y="282"/>
                </a:cubicBezTo>
                <a:cubicBezTo>
                  <a:pt x="813" y="282"/>
                  <a:pt x="812" y="281"/>
                  <a:pt x="812" y="280"/>
                </a:cubicBezTo>
                <a:cubicBezTo>
                  <a:pt x="812" y="280"/>
                  <a:pt x="813" y="280"/>
                  <a:pt x="813" y="279"/>
                </a:cubicBezTo>
                <a:cubicBezTo>
                  <a:pt x="813" y="279"/>
                  <a:pt x="812" y="279"/>
                  <a:pt x="812" y="279"/>
                </a:cubicBezTo>
                <a:cubicBezTo>
                  <a:pt x="812" y="278"/>
                  <a:pt x="812" y="278"/>
                  <a:pt x="812" y="278"/>
                </a:cubicBezTo>
                <a:cubicBezTo>
                  <a:pt x="812" y="277"/>
                  <a:pt x="812" y="277"/>
                  <a:pt x="812" y="277"/>
                </a:cubicBezTo>
                <a:cubicBezTo>
                  <a:pt x="812" y="276"/>
                  <a:pt x="812" y="276"/>
                  <a:pt x="812" y="275"/>
                </a:cubicBezTo>
                <a:cubicBezTo>
                  <a:pt x="813" y="270"/>
                  <a:pt x="813" y="265"/>
                  <a:pt x="813" y="259"/>
                </a:cubicBezTo>
                <a:cubicBezTo>
                  <a:pt x="813" y="254"/>
                  <a:pt x="813" y="250"/>
                  <a:pt x="813" y="245"/>
                </a:cubicBezTo>
                <a:cubicBezTo>
                  <a:pt x="815" y="226"/>
                  <a:pt x="815" y="226"/>
                  <a:pt x="815" y="226"/>
                </a:cubicBezTo>
                <a:cubicBezTo>
                  <a:pt x="815" y="219"/>
                  <a:pt x="816" y="212"/>
                  <a:pt x="817" y="206"/>
                </a:cubicBezTo>
                <a:cubicBezTo>
                  <a:pt x="817" y="206"/>
                  <a:pt x="818" y="205"/>
                  <a:pt x="818" y="205"/>
                </a:cubicBezTo>
                <a:cubicBezTo>
                  <a:pt x="818" y="204"/>
                  <a:pt x="817" y="204"/>
                  <a:pt x="818" y="204"/>
                </a:cubicBezTo>
                <a:cubicBezTo>
                  <a:pt x="818" y="203"/>
                  <a:pt x="818" y="203"/>
                  <a:pt x="818" y="203"/>
                </a:cubicBezTo>
                <a:cubicBezTo>
                  <a:pt x="819" y="197"/>
                  <a:pt x="820" y="192"/>
                  <a:pt x="822" y="186"/>
                </a:cubicBezTo>
                <a:cubicBezTo>
                  <a:pt x="822" y="185"/>
                  <a:pt x="822" y="186"/>
                  <a:pt x="822" y="186"/>
                </a:cubicBezTo>
                <a:cubicBezTo>
                  <a:pt x="823" y="183"/>
                  <a:pt x="824" y="178"/>
                  <a:pt x="825" y="175"/>
                </a:cubicBezTo>
                <a:cubicBezTo>
                  <a:pt x="825" y="173"/>
                  <a:pt x="825" y="171"/>
                  <a:pt x="826" y="170"/>
                </a:cubicBezTo>
                <a:cubicBezTo>
                  <a:pt x="826" y="169"/>
                  <a:pt x="825" y="169"/>
                  <a:pt x="825" y="169"/>
                </a:cubicBezTo>
                <a:cubicBezTo>
                  <a:pt x="826" y="169"/>
                  <a:pt x="826" y="169"/>
                  <a:pt x="826" y="169"/>
                </a:cubicBezTo>
                <a:cubicBezTo>
                  <a:pt x="826" y="167"/>
                  <a:pt x="826" y="167"/>
                  <a:pt x="826" y="167"/>
                </a:cubicBezTo>
                <a:cubicBezTo>
                  <a:pt x="827" y="164"/>
                  <a:pt x="828" y="160"/>
                  <a:pt x="829" y="156"/>
                </a:cubicBezTo>
                <a:cubicBezTo>
                  <a:pt x="829" y="155"/>
                  <a:pt x="829" y="155"/>
                  <a:pt x="829" y="154"/>
                </a:cubicBezTo>
                <a:cubicBezTo>
                  <a:pt x="830" y="154"/>
                  <a:pt x="830" y="154"/>
                  <a:pt x="829" y="153"/>
                </a:cubicBezTo>
                <a:cubicBezTo>
                  <a:pt x="829" y="153"/>
                  <a:pt x="830" y="151"/>
                  <a:pt x="830" y="152"/>
                </a:cubicBezTo>
                <a:cubicBezTo>
                  <a:pt x="830" y="151"/>
                  <a:pt x="830" y="152"/>
                  <a:pt x="830" y="152"/>
                </a:cubicBezTo>
                <a:cubicBezTo>
                  <a:pt x="831" y="151"/>
                  <a:pt x="831" y="149"/>
                  <a:pt x="831" y="147"/>
                </a:cubicBezTo>
                <a:cubicBezTo>
                  <a:pt x="831" y="146"/>
                  <a:pt x="832" y="144"/>
                  <a:pt x="833" y="142"/>
                </a:cubicBezTo>
                <a:cubicBezTo>
                  <a:pt x="833" y="144"/>
                  <a:pt x="833" y="146"/>
                  <a:pt x="835" y="147"/>
                </a:cubicBezTo>
                <a:cubicBezTo>
                  <a:pt x="836" y="145"/>
                  <a:pt x="836" y="141"/>
                  <a:pt x="837" y="140"/>
                </a:cubicBezTo>
                <a:cubicBezTo>
                  <a:pt x="838" y="135"/>
                  <a:pt x="839" y="130"/>
                  <a:pt x="840" y="125"/>
                </a:cubicBezTo>
                <a:cubicBezTo>
                  <a:pt x="840" y="124"/>
                  <a:pt x="840" y="124"/>
                  <a:pt x="840" y="124"/>
                </a:cubicBezTo>
                <a:cubicBezTo>
                  <a:pt x="842" y="119"/>
                  <a:pt x="842" y="114"/>
                  <a:pt x="844" y="108"/>
                </a:cubicBezTo>
                <a:cubicBezTo>
                  <a:pt x="842" y="119"/>
                  <a:pt x="839" y="128"/>
                  <a:pt x="838" y="138"/>
                </a:cubicBezTo>
                <a:cubicBezTo>
                  <a:pt x="837" y="140"/>
                  <a:pt x="836" y="146"/>
                  <a:pt x="835" y="150"/>
                </a:cubicBezTo>
                <a:cubicBezTo>
                  <a:pt x="835" y="152"/>
                  <a:pt x="836" y="153"/>
                  <a:pt x="838" y="152"/>
                </a:cubicBezTo>
                <a:cubicBezTo>
                  <a:pt x="840" y="150"/>
                  <a:pt x="839" y="147"/>
                  <a:pt x="840" y="145"/>
                </a:cubicBezTo>
                <a:cubicBezTo>
                  <a:pt x="841" y="145"/>
                  <a:pt x="841" y="144"/>
                  <a:pt x="842" y="145"/>
                </a:cubicBezTo>
                <a:cubicBezTo>
                  <a:pt x="842" y="150"/>
                  <a:pt x="840" y="156"/>
                  <a:pt x="840" y="160"/>
                </a:cubicBezTo>
                <a:cubicBezTo>
                  <a:pt x="840" y="161"/>
                  <a:pt x="840" y="162"/>
                  <a:pt x="840" y="163"/>
                </a:cubicBezTo>
                <a:cubicBezTo>
                  <a:pt x="840" y="163"/>
                  <a:pt x="840" y="164"/>
                  <a:pt x="841" y="164"/>
                </a:cubicBezTo>
                <a:cubicBezTo>
                  <a:pt x="841" y="164"/>
                  <a:pt x="841" y="164"/>
                  <a:pt x="842" y="164"/>
                </a:cubicBezTo>
                <a:cubicBezTo>
                  <a:pt x="842" y="159"/>
                  <a:pt x="846" y="156"/>
                  <a:pt x="846" y="151"/>
                </a:cubicBezTo>
                <a:cubicBezTo>
                  <a:pt x="847" y="150"/>
                  <a:pt x="848" y="149"/>
                  <a:pt x="849" y="149"/>
                </a:cubicBezTo>
                <a:cubicBezTo>
                  <a:pt x="849" y="147"/>
                  <a:pt x="850" y="145"/>
                  <a:pt x="850" y="143"/>
                </a:cubicBezTo>
                <a:cubicBezTo>
                  <a:pt x="850" y="142"/>
                  <a:pt x="850" y="142"/>
                  <a:pt x="850" y="142"/>
                </a:cubicBezTo>
                <a:cubicBezTo>
                  <a:pt x="851" y="137"/>
                  <a:pt x="851" y="133"/>
                  <a:pt x="853" y="129"/>
                </a:cubicBezTo>
                <a:cubicBezTo>
                  <a:pt x="853" y="133"/>
                  <a:pt x="852" y="136"/>
                  <a:pt x="851" y="140"/>
                </a:cubicBezTo>
                <a:cubicBezTo>
                  <a:pt x="851" y="140"/>
                  <a:pt x="852" y="141"/>
                  <a:pt x="852" y="141"/>
                </a:cubicBezTo>
                <a:cubicBezTo>
                  <a:pt x="851" y="144"/>
                  <a:pt x="850" y="149"/>
                  <a:pt x="849" y="152"/>
                </a:cubicBezTo>
                <a:cubicBezTo>
                  <a:pt x="850" y="153"/>
                  <a:pt x="851" y="153"/>
                  <a:pt x="851" y="152"/>
                </a:cubicBezTo>
                <a:cubicBezTo>
                  <a:pt x="851" y="152"/>
                  <a:pt x="851" y="153"/>
                  <a:pt x="851" y="153"/>
                </a:cubicBezTo>
                <a:cubicBezTo>
                  <a:pt x="851" y="153"/>
                  <a:pt x="851" y="153"/>
                  <a:pt x="852" y="153"/>
                </a:cubicBezTo>
                <a:cubicBezTo>
                  <a:pt x="851" y="155"/>
                  <a:pt x="851" y="155"/>
                  <a:pt x="851" y="157"/>
                </a:cubicBezTo>
                <a:cubicBezTo>
                  <a:pt x="851" y="158"/>
                  <a:pt x="851" y="158"/>
                  <a:pt x="852" y="158"/>
                </a:cubicBezTo>
                <a:cubicBezTo>
                  <a:pt x="852" y="156"/>
                  <a:pt x="853" y="155"/>
                  <a:pt x="853" y="153"/>
                </a:cubicBezTo>
                <a:cubicBezTo>
                  <a:pt x="853" y="152"/>
                  <a:pt x="853" y="151"/>
                  <a:pt x="853" y="151"/>
                </a:cubicBezTo>
                <a:cubicBezTo>
                  <a:pt x="853" y="150"/>
                  <a:pt x="853" y="150"/>
                  <a:pt x="854" y="150"/>
                </a:cubicBezTo>
                <a:cubicBezTo>
                  <a:pt x="854" y="149"/>
                  <a:pt x="853" y="149"/>
                  <a:pt x="853" y="148"/>
                </a:cubicBezTo>
                <a:cubicBezTo>
                  <a:pt x="853" y="148"/>
                  <a:pt x="854" y="148"/>
                  <a:pt x="854" y="147"/>
                </a:cubicBezTo>
                <a:cubicBezTo>
                  <a:pt x="855" y="145"/>
                  <a:pt x="854" y="143"/>
                  <a:pt x="855" y="141"/>
                </a:cubicBezTo>
                <a:cubicBezTo>
                  <a:pt x="855" y="140"/>
                  <a:pt x="856" y="139"/>
                  <a:pt x="857" y="137"/>
                </a:cubicBezTo>
                <a:cubicBezTo>
                  <a:pt x="857" y="138"/>
                  <a:pt x="856" y="139"/>
                  <a:pt x="856" y="140"/>
                </a:cubicBezTo>
                <a:cubicBezTo>
                  <a:pt x="855" y="144"/>
                  <a:pt x="856" y="148"/>
                  <a:pt x="855" y="151"/>
                </a:cubicBezTo>
                <a:cubicBezTo>
                  <a:pt x="856" y="152"/>
                  <a:pt x="856" y="151"/>
                  <a:pt x="857" y="151"/>
                </a:cubicBezTo>
                <a:cubicBezTo>
                  <a:pt x="857" y="150"/>
                  <a:pt x="857" y="149"/>
                  <a:pt x="857" y="148"/>
                </a:cubicBezTo>
                <a:cubicBezTo>
                  <a:pt x="857" y="148"/>
                  <a:pt x="857" y="149"/>
                  <a:pt x="857" y="148"/>
                </a:cubicBezTo>
                <a:cubicBezTo>
                  <a:pt x="857" y="146"/>
                  <a:pt x="857" y="144"/>
                  <a:pt x="858" y="141"/>
                </a:cubicBezTo>
                <a:cubicBezTo>
                  <a:pt x="858" y="141"/>
                  <a:pt x="858" y="140"/>
                  <a:pt x="859" y="141"/>
                </a:cubicBezTo>
                <a:cubicBezTo>
                  <a:pt x="859" y="140"/>
                  <a:pt x="859" y="140"/>
                  <a:pt x="860" y="140"/>
                </a:cubicBezTo>
                <a:cubicBezTo>
                  <a:pt x="860" y="139"/>
                  <a:pt x="859" y="140"/>
                  <a:pt x="859" y="140"/>
                </a:cubicBezTo>
                <a:cubicBezTo>
                  <a:pt x="860" y="139"/>
                  <a:pt x="859" y="138"/>
                  <a:pt x="860" y="138"/>
                </a:cubicBezTo>
                <a:cubicBezTo>
                  <a:pt x="860" y="134"/>
                  <a:pt x="861" y="132"/>
                  <a:pt x="861" y="128"/>
                </a:cubicBezTo>
                <a:cubicBezTo>
                  <a:pt x="861" y="131"/>
                  <a:pt x="861" y="134"/>
                  <a:pt x="860" y="137"/>
                </a:cubicBezTo>
                <a:cubicBezTo>
                  <a:pt x="860" y="138"/>
                  <a:pt x="861" y="137"/>
                  <a:pt x="861" y="138"/>
                </a:cubicBezTo>
                <a:cubicBezTo>
                  <a:pt x="861" y="139"/>
                  <a:pt x="860" y="139"/>
                  <a:pt x="860" y="140"/>
                </a:cubicBezTo>
                <a:cubicBezTo>
                  <a:pt x="860" y="141"/>
                  <a:pt x="860" y="142"/>
                  <a:pt x="860" y="143"/>
                </a:cubicBezTo>
                <a:cubicBezTo>
                  <a:pt x="860" y="144"/>
                  <a:pt x="859" y="145"/>
                  <a:pt x="859" y="146"/>
                </a:cubicBezTo>
                <a:cubicBezTo>
                  <a:pt x="860" y="147"/>
                  <a:pt x="860" y="148"/>
                  <a:pt x="860" y="149"/>
                </a:cubicBezTo>
                <a:cubicBezTo>
                  <a:pt x="860" y="150"/>
                  <a:pt x="860" y="149"/>
                  <a:pt x="860" y="150"/>
                </a:cubicBezTo>
                <a:cubicBezTo>
                  <a:pt x="861" y="151"/>
                  <a:pt x="861" y="150"/>
                  <a:pt x="862" y="150"/>
                </a:cubicBezTo>
                <a:cubicBezTo>
                  <a:pt x="862" y="151"/>
                  <a:pt x="861" y="150"/>
                  <a:pt x="861" y="151"/>
                </a:cubicBezTo>
                <a:cubicBezTo>
                  <a:pt x="861" y="151"/>
                  <a:pt x="861" y="152"/>
                  <a:pt x="862" y="152"/>
                </a:cubicBezTo>
                <a:cubicBezTo>
                  <a:pt x="861" y="154"/>
                  <a:pt x="861" y="155"/>
                  <a:pt x="861" y="157"/>
                </a:cubicBezTo>
                <a:cubicBezTo>
                  <a:pt x="861" y="157"/>
                  <a:pt x="861" y="156"/>
                  <a:pt x="861" y="157"/>
                </a:cubicBezTo>
                <a:cubicBezTo>
                  <a:pt x="861" y="157"/>
                  <a:pt x="861" y="160"/>
                  <a:pt x="861" y="160"/>
                </a:cubicBezTo>
                <a:cubicBezTo>
                  <a:pt x="861" y="162"/>
                  <a:pt x="861" y="163"/>
                  <a:pt x="860" y="165"/>
                </a:cubicBezTo>
                <a:cubicBezTo>
                  <a:pt x="860" y="166"/>
                  <a:pt x="861" y="165"/>
                  <a:pt x="861" y="166"/>
                </a:cubicBezTo>
                <a:cubicBezTo>
                  <a:pt x="861" y="167"/>
                  <a:pt x="861" y="168"/>
                  <a:pt x="860" y="169"/>
                </a:cubicBezTo>
                <a:cubicBezTo>
                  <a:pt x="861" y="170"/>
                  <a:pt x="861" y="172"/>
                  <a:pt x="860" y="173"/>
                </a:cubicBezTo>
                <a:cubicBezTo>
                  <a:pt x="861" y="173"/>
                  <a:pt x="861" y="172"/>
                  <a:pt x="862" y="172"/>
                </a:cubicBezTo>
                <a:cubicBezTo>
                  <a:pt x="862" y="172"/>
                  <a:pt x="861" y="173"/>
                  <a:pt x="861" y="174"/>
                </a:cubicBezTo>
                <a:cubicBezTo>
                  <a:pt x="861" y="178"/>
                  <a:pt x="862" y="181"/>
                  <a:pt x="861" y="186"/>
                </a:cubicBezTo>
                <a:cubicBezTo>
                  <a:pt x="861" y="187"/>
                  <a:pt x="862" y="187"/>
                  <a:pt x="861" y="188"/>
                </a:cubicBezTo>
                <a:cubicBezTo>
                  <a:pt x="861" y="188"/>
                  <a:pt x="862" y="188"/>
                  <a:pt x="862" y="188"/>
                </a:cubicBezTo>
                <a:cubicBezTo>
                  <a:pt x="862" y="190"/>
                  <a:pt x="860" y="196"/>
                  <a:pt x="862" y="198"/>
                </a:cubicBezTo>
                <a:cubicBezTo>
                  <a:pt x="861" y="198"/>
                  <a:pt x="861" y="197"/>
                  <a:pt x="861" y="198"/>
                </a:cubicBezTo>
                <a:cubicBezTo>
                  <a:pt x="861" y="199"/>
                  <a:pt x="860" y="200"/>
                  <a:pt x="861" y="201"/>
                </a:cubicBezTo>
                <a:cubicBezTo>
                  <a:pt x="861" y="204"/>
                  <a:pt x="860" y="206"/>
                  <a:pt x="861" y="208"/>
                </a:cubicBezTo>
                <a:cubicBezTo>
                  <a:pt x="860" y="209"/>
                  <a:pt x="860" y="210"/>
                  <a:pt x="860" y="210"/>
                </a:cubicBezTo>
                <a:cubicBezTo>
                  <a:pt x="860" y="211"/>
                  <a:pt x="860" y="213"/>
                  <a:pt x="860" y="214"/>
                </a:cubicBezTo>
                <a:cubicBezTo>
                  <a:pt x="859" y="231"/>
                  <a:pt x="857" y="248"/>
                  <a:pt x="857" y="264"/>
                </a:cubicBezTo>
                <a:cubicBezTo>
                  <a:pt x="856" y="268"/>
                  <a:pt x="857" y="273"/>
                  <a:pt x="857" y="277"/>
                </a:cubicBezTo>
                <a:cubicBezTo>
                  <a:pt x="857" y="277"/>
                  <a:pt x="857" y="277"/>
                  <a:pt x="857" y="278"/>
                </a:cubicBezTo>
                <a:cubicBezTo>
                  <a:pt x="857" y="279"/>
                  <a:pt x="857" y="279"/>
                  <a:pt x="857" y="279"/>
                </a:cubicBezTo>
                <a:cubicBezTo>
                  <a:pt x="857" y="280"/>
                  <a:pt x="857" y="281"/>
                  <a:pt x="857" y="282"/>
                </a:cubicBezTo>
                <a:cubicBezTo>
                  <a:pt x="857" y="291"/>
                  <a:pt x="857" y="302"/>
                  <a:pt x="859" y="311"/>
                </a:cubicBezTo>
                <a:cubicBezTo>
                  <a:pt x="858" y="317"/>
                  <a:pt x="860" y="324"/>
                  <a:pt x="860" y="331"/>
                </a:cubicBezTo>
                <a:cubicBezTo>
                  <a:pt x="860" y="334"/>
                  <a:pt x="860" y="336"/>
                  <a:pt x="860" y="339"/>
                </a:cubicBezTo>
                <a:cubicBezTo>
                  <a:pt x="861" y="340"/>
                  <a:pt x="861" y="342"/>
                  <a:pt x="861" y="343"/>
                </a:cubicBezTo>
                <a:cubicBezTo>
                  <a:pt x="861" y="345"/>
                  <a:pt x="861" y="347"/>
                  <a:pt x="861" y="349"/>
                </a:cubicBezTo>
                <a:cubicBezTo>
                  <a:pt x="861" y="350"/>
                  <a:pt x="861" y="350"/>
                  <a:pt x="861" y="350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1" y="351"/>
                  <a:pt x="861" y="351"/>
                </a:cubicBezTo>
                <a:cubicBezTo>
                  <a:pt x="861" y="351"/>
                  <a:pt x="860" y="350"/>
                  <a:pt x="860" y="350"/>
                </a:cubicBezTo>
                <a:cubicBezTo>
                  <a:pt x="859" y="350"/>
                  <a:pt x="858" y="350"/>
                  <a:pt x="857" y="349"/>
                </a:cubicBezTo>
                <a:cubicBezTo>
                  <a:pt x="854" y="349"/>
                  <a:pt x="853" y="349"/>
                  <a:pt x="851" y="348"/>
                </a:cubicBezTo>
                <a:cubicBezTo>
                  <a:pt x="843" y="346"/>
                  <a:pt x="834" y="342"/>
                  <a:pt x="826" y="340"/>
                </a:cubicBezTo>
                <a:cubicBezTo>
                  <a:pt x="824" y="340"/>
                  <a:pt x="821" y="338"/>
                  <a:pt x="819" y="338"/>
                </a:cubicBezTo>
                <a:cubicBezTo>
                  <a:pt x="818" y="338"/>
                  <a:pt x="817" y="338"/>
                  <a:pt x="816" y="337"/>
                </a:cubicBezTo>
                <a:cubicBezTo>
                  <a:pt x="812" y="336"/>
                  <a:pt x="807" y="334"/>
                  <a:pt x="803" y="334"/>
                </a:cubicBezTo>
                <a:cubicBezTo>
                  <a:pt x="801" y="333"/>
                  <a:pt x="799" y="332"/>
                  <a:pt x="797" y="331"/>
                </a:cubicBezTo>
                <a:cubicBezTo>
                  <a:pt x="794" y="331"/>
                  <a:pt x="792" y="330"/>
                  <a:pt x="790" y="330"/>
                </a:cubicBezTo>
                <a:cubicBezTo>
                  <a:pt x="789" y="329"/>
                  <a:pt x="788" y="329"/>
                  <a:pt x="788" y="329"/>
                </a:cubicBezTo>
                <a:cubicBezTo>
                  <a:pt x="787" y="329"/>
                  <a:pt x="787" y="329"/>
                  <a:pt x="786" y="328"/>
                </a:cubicBezTo>
                <a:cubicBezTo>
                  <a:pt x="783" y="328"/>
                  <a:pt x="779" y="327"/>
                  <a:pt x="776" y="325"/>
                </a:cubicBezTo>
                <a:cubicBezTo>
                  <a:pt x="775" y="325"/>
                  <a:pt x="775" y="325"/>
                  <a:pt x="775" y="326"/>
                </a:cubicBezTo>
                <a:cubicBezTo>
                  <a:pt x="773" y="324"/>
                  <a:pt x="770" y="325"/>
                  <a:pt x="768" y="324"/>
                </a:cubicBezTo>
                <a:cubicBezTo>
                  <a:pt x="767" y="324"/>
                  <a:pt x="767" y="324"/>
                  <a:pt x="767" y="324"/>
                </a:cubicBezTo>
                <a:cubicBezTo>
                  <a:pt x="766" y="323"/>
                  <a:pt x="765" y="323"/>
                  <a:pt x="763" y="323"/>
                </a:cubicBezTo>
                <a:cubicBezTo>
                  <a:pt x="759" y="321"/>
                  <a:pt x="755" y="321"/>
                  <a:pt x="751" y="319"/>
                </a:cubicBezTo>
                <a:cubicBezTo>
                  <a:pt x="749" y="320"/>
                  <a:pt x="746" y="319"/>
                  <a:pt x="744" y="318"/>
                </a:cubicBezTo>
                <a:cubicBezTo>
                  <a:pt x="743" y="318"/>
                  <a:pt x="743" y="319"/>
                  <a:pt x="742" y="318"/>
                </a:cubicBezTo>
                <a:cubicBezTo>
                  <a:pt x="741" y="318"/>
                  <a:pt x="741" y="318"/>
                  <a:pt x="741" y="318"/>
                </a:cubicBezTo>
                <a:cubicBezTo>
                  <a:pt x="740" y="318"/>
                  <a:pt x="740" y="318"/>
                  <a:pt x="739" y="318"/>
                </a:cubicBezTo>
                <a:cubicBezTo>
                  <a:pt x="738" y="317"/>
                  <a:pt x="738" y="317"/>
                  <a:pt x="737" y="316"/>
                </a:cubicBezTo>
                <a:cubicBezTo>
                  <a:pt x="736" y="316"/>
                  <a:pt x="736" y="317"/>
                  <a:pt x="735" y="316"/>
                </a:cubicBezTo>
                <a:cubicBezTo>
                  <a:pt x="734" y="316"/>
                  <a:pt x="733" y="315"/>
                  <a:pt x="733" y="315"/>
                </a:cubicBezTo>
                <a:cubicBezTo>
                  <a:pt x="731" y="315"/>
                  <a:pt x="729" y="316"/>
                  <a:pt x="727" y="314"/>
                </a:cubicBezTo>
                <a:cubicBezTo>
                  <a:pt x="725" y="314"/>
                  <a:pt x="724" y="313"/>
                  <a:pt x="722" y="313"/>
                </a:cubicBezTo>
                <a:cubicBezTo>
                  <a:pt x="721" y="313"/>
                  <a:pt x="720" y="313"/>
                  <a:pt x="719" y="313"/>
                </a:cubicBezTo>
                <a:cubicBezTo>
                  <a:pt x="718" y="313"/>
                  <a:pt x="718" y="313"/>
                  <a:pt x="717" y="313"/>
                </a:cubicBezTo>
                <a:cubicBezTo>
                  <a:pt x="715" y="312"/>
                  <a:pt x="713" y="313"/>
                  <a:pt x="711" y="311"/>
                </a:cubicBezTo>
                <a:cubicBezTo>
                  <a:pt x="708" y="312"/>
                  <a:pt x="703" y="309"/>
                  <a:pt x="701" y="311"/>
                </a:cubicBezTo>
                <a:cubicBezTo>
                  <a:pt x="701" y="312"/>
                  <a:pt x="700" y="313"/>
                  <a:pt x="699" y="313"/>
                </a:cubicBezTo>
                <a:cubicBezTo>
                  <a:pt x="698" y="313"/>
                  <a:pt x="698" y="312"/>
                  <a:pt x="697" y="311"/>
                </a:cubicBezTo>
                <a:cubicBezTo>
                  <a:pt x="696" y="311"/>
                  <a:pt x="693" y="310"/>
                  <a:pt x="692" y="310"/>
                </a:cubicBezTo>
                <a:cubicBezTo>
                  <a:pt x="691" y="310"/>
                  <a:pt x="691" y="311"/>
                  <a:pt x="690" y="311"/>
                </a:cubicBezTo>
                <a:cubicBezTo>
                  <a:pt x="689" y="311"/>
                  <a:pt x="688" y="309"/>
                  <a:pt x="687" y="309"/>
                </a:cubicBezTo>
                <a:cubicBezTo>
                  <a:pt x="686" y="309"/>
                  <a:pt x="685" y="310"/>
                  <a:pt x="684" y="310"/>
                </a:cubicBezTo>
                <a:cubicBezTo>
                  <a:pt x="683" y="309"/>
                  <a:pt x="682" y="308"/>
                  <a:pt x="682" y="307"/>
                </a:cubicBezTo>
                <a:cubicBezTo>
                  <a:pt x="682" y="307"/>
                  <a:pt x="682" y="307"/>
                  <a:pt x="681" y="307"/>
                </a:cubicBezTo>
                <a:cubicBezTo>
                  <a:pt x="680" y="305"/>
                  <a:pt x="677" y="304"/>
                  <a:pt x="674" y="304"/>
                </a:cubicBezTo>
                <a:cubicBezTo>
                  <a:pt x="674" y="303"/>
                  <a:pt x="673" y="303"/>
                  <a:pt x="673" y="303"/>
                </a:cubicBezTo>
                <a:cubicBezTo>
                  <a:pt x="670" y="302"/>
                  <a:pt x="668" y="299"/>
                  <a:pt x="666" y="296"/>
                </a:cubicBezTo>
                <a:cubicBezTo>
                  <a:pt x="666" y="296"/>
                  <a:pt x="665" y="296"/>
                  <a:pt x="665" y="295"/>
                </a:cubicBezTo>
                <a:cubicBezTo>
                  <a:pt x="664" y="294"/>
                  <a:pt x="664" y="293"/>
                  <a:pt x="663" y="292"/>
                </a:cubicBezTo>
                <a:cubicBezTo>
                  <a:pt x="663" y="291"/>
                  <a:pt x="662" y="291"/>
                  <a:pt x="662" y="290"/>
                </a:cubicBezTo>
                <a:cubicBezTo>
                  <a:pt x="662" y="288"/>
                  <a:pt x="661" y="287"/>
                  <a:pt x="660" y="286"/>
                </a:cubicBezTo>
                <a:cubicBezTo>
                  <a:pt x="660" y="285"/>
                  <a:pt x="659" y="284"/>
                  <a:pt x="659" y="283"/>
                </a:cubicBezTo>
                <a:cubicBezTo>
                  <a:pt x="658" y="281"/>
                  <a:pt x="659" y="279"/>
                  <a:pt x="658" y="277"/>
                </a:cubicBezTo>
                <a:cubicBezTo>
                  <a:pt x="659" y="274"/>
                  <a:pt x="659" y="271"/>
                  <a:pt x="660" y="267"/>
                </a:cubicBezTo>
                <a:cubicBezTo>
                  <a:pt x="660" y="267"/>
                  <a:pt x="659" y="267"/>
                  <a:pt x="660" y="266"/>
                </a:cubicBezTo>
                <a:cubicBezTo>
                  <a:pt x="661" y="265"/>
                  <a:pt x="661" y="263"/>
                  <a:pt x="662" y="261"/>
                </a:cubicBezTo>
                <a:cubicBezTo>
                  <a:pt x="663" y="261"/>
                  <a:pt x="663" y="260"/>
                  <a:pt x="664" y="260"/>
                </a:cubicBezTo>
                <a:cubicBezTo>
                  <a:pt x="665" y="259"/>
                  <a:pt x="665" y="258"/>
                  <a:pt x="666" y="257"/>
                </a:cubicBezTo>
                <a:cubicBezTo>
                  <a:pt x="670" y="256"/>
                  <a:pt x="673" y="253"/>
                  <a:pt x="677" y="251"/>
                </a:cubicBezTo>
                <a:cubicBezTo>
                  <a:pt x="677" y="251"/>
                  <a:pt x="678" y="251"/>
                  <a:pt x="678" y="251"/>
                </a:cubicBezTo>
                <a:cubicBezTo>
                  <a:pt x="680" y="250"/>
                  <a:pt x="682" y="250"/>
                  <a:pt x="684" y="249"/>
                </a:cubicBezTo>
                <a:cubicBezTo>
                  <a:pt x="685" y="248"/>
                  <a:pt x="687" y="249"/>
                  <a:pt x="689" y="249"/>
                </a:cubicBezTo>
                <a:cubicBezTo>
                  <a:pt x="690" y="249"/>
                  <a:pt x="690" y="248"/>
                  <a:pt x="692" y="249"/>
                </a:cubicBezTo>
                <a:cubicBezTo>
                  <a:pt x="693" y="249"/>
                  <a:pt x="695" y="248"/>
                  <a:pt x="696" y="248"/>
                </a:cubicBezTo>
                <a:cubicBezTo>
                  <a:pt x="698" y="248"/>
                  <a:pt x="700" y="249"/>
                  <a:pt x="701" y="250"/>
                </a:cubicBezTo>
                <a:cubicBezTo>
                  <a:pt x="702" y="250"/>
                  <a:pt x="703" y="249"/>
                  <a:pt x="704" y="250"/>
                </a:cubicBezTo>
                <a:cubicBezTo>
                  <a:pt x="705" y="250"/>
                  <a:pt x="706" y="252"/>
                  <a:pt x="707" y="252"/>
                </a:cubicBezTo>
                <a:close/>
                <a:moveTo>
                  <a:pt x="858" y="156"/>
                </a:moveTo>
                <a:cubicBezTo>
                  <a:pt x="858" y="156"/>
                  <a:pt x="858" y="156"/>
                  <a:pt x="858" y="156"/>
                </a:cubicBezTo>
                <a:cubicBezTo>
                  <a:pt x="858" y="157"/>
                  <a:pt x="859" y="156"/>
                  <a:pt x="858" y="156"/>
                </a:cubicBezTo>
                <a:close/>
                <a:moveTo>
                  <a:pt x="859" y="156"/>
                </a:moveTo>
                <a:cubicBezTo>
                  <a:pt x="860" y="155"/>
                  <a:pt x="859" y="154"/>
                  <a:pt x="860" y="152"/>
                </a:cubicBezTo>
                <a:cubicBezTo>
                  <a:pt x="859" y="152"/>
                  <a:pt x="859" y="152"/>
                  <a:pt x="860" y="151"/>
                </a:cubicBezTo>
                <a:cubicBezTo>
                  <a:pt x="859" y="150"/>
                  <a:pt x="860" y="148"/>
                  <a:pt x="858" y="148"/>
                </a:cubicBezTo>
                <a:cubicBezTo>
                  <a:pt x="858" y="149"/>
                  <a:pt x="858" y="150"/>
                  <a:pt x="857" y="151"/>
                </a:cubicBezTo>
                <a:cubicBezTo>
                  <a:pt x="857" y="151"/>
                  <a:pt x="858" y="151"/>
                  <a:pt x="858" y="151"/>
                </a:cubicBezTo>
                <a:cubicBezTo>
                  <a:pt x="858" y="152"/>
                  <a:pt x="858" y="154"/>
                  <a:pt x="858" y="156"/>
                </a:cubicBezTo>
                <a:cubicBezTo>
                  <a:pt x="858" y="156"/>
                  <a:pt x="858" y="155"/>
                  <a:pt x="859" y="15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296" tIns="45648" rIns="91296" bIns="45648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2394">
              <a:solidFill>
                <a:prstClr val="black"/>
              </a:solidFill>
              <a:latin typeface="Segoe UI"/>
            </a:endParaRPr>
          </a:p>
        </p:txBody>
      </p:sp>
      <p:sp>
        <p:nvSpPr>
          <p:cNvPr id="21" name="SlideModel shp148"/>
          <p:cNvSpPr txBox="1"/>
          <p:nvPr/>
        </p:nvSpPr>
        <p:spPr>
          <a:xfrm>
            <a:off x="6886201" y="3362368"/>
            <a:ext cx="4149874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304">
              <a:defRPr/>
            </a:pPr>
            <a:r>
              <a:rPr lang="en-US" sz="1600" dirty="0">
                <a:solidFill>
                  <a:prstClr val="white"/>
                </a:solidFill>
              </a:rPr>
              <a:t>Apply this coupon code during sign up</a:t>
            </a:r>
            <a:endParaRPr lang="es-UY" sz="1600" dirty="0">
              <a:solidFill>
                <a:prstClr val="white"/>
              </a:solidFill>
            </a:endParaRPr>
          </a:p>
        </p:txBody>
      </p:sp>
      <p:grpSp>
        <p:nvGrpSpPr>
          <p:cNvPr id="22" name="SlideModel shp149"/>
          <p:cNvGrpSpPr>
            <a:grpSpLocks noChangeAspect="1"/>
          </p:cNvGrpSpPr>
          <p:nvPr/>
        </p:nvGrpSpPr>
        <p:grpSpPr bwMode="auto">
          <a:xfrm>
            <a:off x="835890" y="712617"/>
            <a:ext cx="4317793" cy="3573248"/>
            <a:chOff x="507" y="1182"/>
            <a:chExt cx="3091" cy="2558"/>
          </a:xfrm>
        </p:grpSpPr>
        <p:sp>
          <p:nvSpPr>
            <p:cNvPr id="23" name="SlideGroup shp150"/>
            <p:cNvSpPr>
              <a:spLocks noChangeAspect="1" noChangeArrowheads="1" noTextEdit="1"/>
            </p:cNvSpPr>
            <p:nvPr/>
          </p:nvSpPr>
          <p:spPr bwMode="auto">
            <a:xfrm>
              <a:off x="507" y="1183"/>
              <a:ext cx="3044" cy="25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SlideGroup shp151"/>
            <p:cNvSpPr>
              <a:spLocks/>
            </p:cNvSpPr>
            <p:nvPr/>
          </p:nvSpPr>
          <p:spPr bwMode="auto">
            <a:xfrm>
              <a:off x="1700" y="3289"/>
              <a:ext cx="669" cy="364"/>
            </a:xfrm>
            <a:custGeom>
              <a:avLst/>
              <a:gdLst>
                <a:gd name="T0" fmla="*/ 659 w 659"/>
                <a:gd name="T1" fmla="*/ 364 h 364"/>
                <a:gd name="T2" fmla="*/ 0 w 659"/>
                <a:gd name="T3" fmla="*/ 364 h 364"/>
                <a:gd name="T4" fmla="*/ 51 w 659"/>
                <a:gd name="T5" fmla="*/ 0 h 364"/>
                <a:gd name="T6" fmla="*/ 612 w 659"/>
                <a:gd name="T7" fmla="*/ 0 h 364"/>
                <a:gd name="T8" fmla="*/ 659 w 659"/>
                <a:gd name="T9" fmla="*/ 364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9" h="364">
                  <a:moveTo>
                    <a:pt x="659" y="364"/>
                  </a:moveTo>
                  <a:lnTo>
                    <a:pt x="0" y="364"/>
                  </a:lnTo>
                  <a:lnTo>
                    <a:pt x="51" y="0"/>
                  </a:lnTo>
                  <a:lnTo>
                    <a:pt x="612" y="0"/>
                  </a:lnTo>
                  <a:lnTo>
                    <a:pt x="659" y="364"/>
                  </a:lnTo>
                  <a:close/>
                </a:path>
              </a:pathLst>
            </a:custGeom>
            <a:solidFill>
              <a:srgbClr val="D3D0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SlideGroup shp152"/>
            <p:cNvSpPr>
              <a:spLocks/>
            </p:cNvSpPr>
            <p:nvPr/>
          </p:nvSpPr>
          <p:spPr bwMode="auto">
            <a:xfrm>
              <a:off x="1652" y="3645"/>
              <a:ext cx="765" cy="94"/>
            </a:xfrm>
            <a:custGeom>
              <a:avLst/>
              <a:gdLst>
                <a:gd name="T0" fmla="*/ 758 w 772"/>
                <a:gd name="T1" fmla="*/ 96 h 96"/>
                <a:gd name="T2" fmla="*/ 12 w 772"/>
                <a:gd name="T3" fmla="*/ 96 h 96"/>
                <a:gd name="T4" fmla="*/ 0 w 772"/>
                <a:gd name="T5" fmla="*/ 84 h 96"/>
                <a:gd name="T6" fmla="*/ 2 w 772"/>
                <a:gd name="T7" fmla="*/ 78 h 96"/>
                <a:gd name="T8" fmla="*/ 48 w 772"/>
                <a:gd name="T9" fmla="*/ 5 h 96"/>
                <a:gd name="T10" fmla="*/ 58 w 772"/>
                <a:gd name="T11" fmla="*/ 0 h 96"/>
                <a:gd name="T12" fmla="*/ 715 w 772"/>
                <a:gd name="T13" fmla="*/ 0 h 96"/>
                <a:gd name="T14" fmla="*/ 725 w 772"/>
                <a:gd name="T15" fmla="*/ 6 h 96"/>
                <a:gd name="T16" fmla="*/ 768 w 772"/>
                <a:gd name="T17" fmla="*/ 78 h 96"/>
                <a:gd name="T18" fmla="*/ 764 w 772"/>
                <a:gd name="T19" fmla="*/ 95 h 96"/>
                <a:gd name="T20" fmla="*/ 758 w 772"/>
                <a:gd name="T21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772" h="96">
                  <a:moveTo>
                    <a:pt x="758" y="96"/>
                  </a:moveTo>
                  <a:cubicBezTo>
                    <a:pt x="12" y="96"/>
                    <a:pt x="12" y="96"/>
                    <a:pt x="12" y="96"/>
                  </a:cubicBezTo>
                  <a:cubicBezTo>
                    <a:pt x="5" y="96"/>
                    <a:pt x="0" y="91"/>
                    <a:pt x="0" y="84"/>
                  </a:cubicBezTo>
                  <a:cubicBezTo>
                    <a:pt x="0" y="82"/>
                    <a:pt x="0" y="80"/>
                    <a:pt x="2" y="78"/>
                  </a:cubicBezTo>
                  <a:cubicBezTo>
                    <a:pt x="48" y="5"/>
                    <a:pt x="48" y="5"/>
                    <a:pt x="48" y="5"/>
                  </a:cubicBezTo>
                  <a:cubicBezTo>
                    <a:pt x="50" y="2"/>
                    <a:pt x="54" y="0"/>
                    <a:pt x="58" y="0"/>
                  </a:cubicBezTo>
                  <a:cubicBezTo>
                    <a:pt x="715" y="0"/>
                    <a:pt x="715" y="0"/>
                    <a:pt x="715" y="0"/>
                  </a:cubicBezTo>
                  <a:cubicBezTo>
                    <a:pt x="719" y="0"/>
                    <a:pt x="723" y="2"/>
                    <a:pt x="725" y="6"/>
                  </a:cubicBezTo>
                  <a:cubicBezTo>
                    <a:pt x="768" y="78"/>
                    <a:pt x="768" y="78"/>
                    <a:pt x="768" y="78"/>
                  </a:cubicBezTo>
                  <a:cubicBezTo>
                    <a:pt x="772" y="84"/>
                    <a:pt x="770" y="91"/>
                    <a:pt x="764" y="95"/>
                  </a:cubicBezTo>
                  <a:cubicBezTo>
                    <a:pt x="762" y="96"/>
                    <a:pt x="760" y="96"/>
                    <a:pt x="758" y="96"/>
                  </a:cubicBezTo>
                  <a:close/>
                </a:path>
              </a:pathLst>
            </a:custGeom>
            <a:solidFill>
              <a:srgbClr val="BFBD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SlideGroup shp153"/>
            <p:cNvSpPr>
              <a:spLocks/>
            </p:cNvSpPr>
            <p:nvPr/>
          </p:nvSpPr>
          <p:spPr bwMode="auto">
            <a:xfrm>
              <a:off x="507" y="1182"/>
              <a:ext cx="3090" cy="1885"/>
            </a:xfrm>
            <a:custGeom>
              <a:avLst/>
              <a:gdLst>
                <a:gd name="T0" fmla="*/ 3056 w 3114"/>
                <a:gd name="T1" fmla="*/ 0 h 1928"/>
                <a:gd name="T2" fmla="*/ 56 w 3114"/>
                <a:gd name="T3" fmla="*/ 0 h 1928"/>
                <a:gd name="T4" fmla="*/ 0 w 3114"/>
                <a:gd name="T5" fmla="*/ 56 h 1928"/>
                <a:gd name="T6" fmla="*/ 0 w 3114"/>
                <a:gd name="T7" fmla="*/ 1928 h 1928"/>
                <a:gd name="T8" fmla="*/ 3114 w 3114"/>
                <a:gd name="T9" fmla="*/ 1928 h 1928"/>
                <a:gd name="T10" fmla="*/ 3112 w 3114"/>
                <a:gd name="T11" fmla="*/ 56 h 1928"/>
                <a:gd name="T12" fmla="*/ 3056 w 3114"/>
                <a:gd name="T13" fmla="*/ 0 h 19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1928">
                  <a:moveTo>
                    <a:pt x="3056" y="0"/>
                  </a:move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0" y="26"/>
                    <a:pt x="0" y="56"/>
                  </a:cubicBezTo>
                  <a:cubicBezTo>
                    <a:pt x="0" y="56"/>
                    <a:pt x="0" y="1910"/>
                    <a:pt x="0" y="1928"/>
                  </a:cubicBezTo>
                  <a:cubicBezTo>
                    <a:pt x="3114" y="1928"/>
                    <a:pt x="3114" y="1928"/>
                    <a:pt x="3114" y="1928"/>
                  </a:cubicBezTo>
                  <a:cubicBezTo>
                    <a:pt x="3114" y="1896"/>
                    <a:pt x="3112" y="56"/>
                    <a:pt x="3112" y="56"/>
                  </a:cubicBezTo>
                  <a:cubicBezTo>
                    <a:pt x="3112" y="26"/>
                    <a:pt x="3087" y="0"/>
                    <a:pt x="305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SlideGroup shp154"/>
            <p:cNvSpPr>
              <a:spLocks/>
            </p:cNvSpPr>
            <p:nvPr/>
          </p:nvSpPr>
          <p:spPr bwMode="auto">
            <a:xfrm>
              <a:off x="508" y="3067"/>
              <a:ext cx="3090" cy="240"/>
            </a:xfrm>
            <a:custGeom>
              <a:avLst/>
              <a:gdLst>
                <a:gd name="T0" fmla="*/ 3061 w 3114"/>
                <a:gd name="T1" fmla="*/ 246 h 246"/>
                <a:gd name="T2" fmla="*/ 56 w 3114"/>
                <a:gd name="T3" fmla="*/ 246 h 246"/>
                <a:gd name="T4" fmla="*/ 0 w 3114"/>
                <a:gd name="T5" fmla="*/ 190 h 246"/>
                <a:gd name="T6" fmla="*/ 0 w 3114"/>
                <a:gd name="T7" fmla="*/ 0 h 246"/>
                <a:gd name="T8" fmla="*/ 3114 w 3114"/>
                <a:gd name="T9" fmla="*/ 0 h 246"/>
                <a:gd name="T10" fmla="*/ 3114 w 3114"/>
                <a:gd name="T11" fmla="*/ 190 h 246"/>
                <a:gd name="T12" fmla="*/ 3061 w 3114"/>
                <a:gd name="T13" fmla="*/ 246 h 2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14" h="246">
                  <a:moveTo>
                    <a:pt x="3061" y="246"/>
                  </a:moveTo>
                  <a:cubicBezTo>
                    <a:pt x="56" y="246"/>
                    <a:pt x="56" y="246"/>
                    <a:pt x="56" y="246"/>
                  </a:cubicBezTo>
                  <a:cubicBezTo>
                    <a:pt x="25" y="246"/>
                    <a:pt x="0" y="221"/>
                    <a:pt x="0" y="190"/>
                  </a:cubicBezTo>
                  <a:cubicBezTo>
                    <a:pt x="0" y="190"/>
                    <a:pt x="0" y="6"/>
                    <a:pt x="0" y="0"/>
                  </a:cubicBezTo>
                  <a:cubicBezTo>
                    <a:pt x="3114" y="0"/>
                    <a:pt x="3114" y="0"/>
                    <a:pt x="3114" y="0"/>
                  </a:cubicBezTo>
                  <a:cubicBezTo>
                    <a:pt x="3114" y="3"/>
                    <a:pt x="3114" y="190"/>
                    <a:pt x="3114" y="190"/>
                  </a:cubicBezTo>
                  <a:cubicBezTo>
                    <a:pt x="3114" y="221"/>
                    <a:pt x="3092" y="246"/>
                    <a:pt x="3061" y="246"/>
                  </a:cubicBezTo>
                  <a:close/>
                </a:path>
              </a:pathLst>
            </a:custGeom>
            <a:solidFill>
              <a:srgbClr val="EBEAE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SlideGroup shp155"/>
            <p:cNvSpPr>
              <a:spLocks noChangeArrowheads="1"/>
            </p:cNvSpPr>
            <p:nvPr/>
          </p:nvSpPr>
          <p:spPr bwMode="auto">
            <a:xfrm>
              <a:off x="1983" y="3140"/>
              <a:ext cx="94" cy="94"/>
            </a:xfrm>
            <a:prstGeom prst="ellipse">
              <a:avLst/>
            </a:prstGeom>
            <a:solidFill>
              <a:srgbClr val="D5D3D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SlideGroup shp156"/>
            <p:cNvSpPr>
              <a:spLocks noChangeArrowheads="1"/>
            </p:cNvSpPr>
            <p:nvPr/>
          </p:nvSpPr>
          <p:spPr bwMode="auto">
            <a:xfrm>
              <a:off x="2011" y="1243"/>
              <a:ext cx="38" cy="37"/>
            </a:xfrm>
            <a:prstGeom prst="ellipse">
              <a:avLst/>
            </a:prstGeom>
            <a:solidFill>
              <a:srgbClr val="62626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296" tIns="45648" rIns="91296" bIns="45648" numCol="1" anchor="t" anchorCtr="0" compatLnSpc="1">
              <a:prstTxWarp prst="textNoShape">
                <a:avLst/>
              </a:prstTxWarp>
            </a:bodyPr>
            <a:lstStyle/>
            <a:p>
              <a:pPr algn="ctr" defTabSz="913304">
                <a:defRPr/>
              </a:pPr>
              <a:endParaRPr lang="en-US" sz="120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1" name="SlideModel shp157"/>
          <p:cNvSpPr/>
          <p:nvPr/>
        </p:nvSpPr>
        <p:spPr>
          <a:xfrm>
            <a:off x="7616435" y="5340927"/>
            <a:ext cx="2545216" cy="3036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304">
              <a:defRPr/>
            </a:pPr>
            <a:r>
              <a:rPr lang="en-US" sz="160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slidemodel.com</a:t>
            </a:r>
          </a:p>
        </p:txBody>
      </p:sp>
      <p:sp>
        <p:nvSpPr>
          <p:cNvPr id="35" name="SlideModel shp158"/>
          <p:cNvSpPr/>
          <p:nvPr/>
        </p:nvSpPr>
        <p:spPr>
          <a:xfrm>
            <a:off x="542899" y="4849435"/>
            <a:ext cx="4714411" cy="9079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Easy to use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Fully customizable</a:t>
            </a:r>
          </a:p>
          <a:p>
            <a:pPr marL="169608" indent="-169608" defTabSz="913304">
              <a:spcAft>
                <a:spcPts val="300"/>
              </a:spcAft>
              <a:buFont typeface="Arial" panose="020B0604020202020204" pitchFamily="34" charset="0"/>
              <a:buChar char="•"/>
              <a:defRPr/>
            </a:pPr>
            <a:r>
              <a:rPr lang="en-US" sz="1600" dirty="0">
                <a:solidFill>
                  <a:prstClr val="white"/>
                </a:solidFill>
                <a:latin typeface="Segoe UI"/>
              </a:rPr>
              <a:t>Cutting edge designs</a:t>
            </a:r>
          </a:p>
        </p:txBody>
      </p:sp>
      <p:sp>
        <p:nvSpPr>
          <p:cNvPr id="36" name="SlideModel shp159"/>
          <p:cNvSpPr/>
          <p:nvPr/>
        </p:nvSpPr>
        <p:spPr>
          <a:xfrm>
            <a:off x="542901" y="4467661"/>
            <a:ext cx="5907571" cy="3685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304">
              <a:defRPr/>
            </a:pPr>
            <a:r>
              <a:rPr lang="en-US" sz="1795" dirty="0">
                <a:solidFill>
                  <a:prstClr val="white"/>
                </a:solidFill>
                <a:latin typeface="Segoe UI"/>
                <a:ea typeface="Segoe UI" panose="020B0502040204020203" pitchFamily="34" charset="0"/>
                <a:cs typeface="Segoe UI" panose="020B0502040204020203" pitchFamily="34" charset="0"/>
              </a:rPr>
              <a:t>Download PowerPoint templates and save hours of work.</a:t>
            </a:r>
          </a:p>
        </p:txBody>
      </p:sp>
      <p:pic>
        <p:nvPicPr>
          <p:cNvPr id="37" name="SlideModel shp16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" y="6119802"/>
            <a:ext cx="12172962" cy="674869"/>
          </a:xfrm>
          <a:prstGeom prst="rect">
            <a:avLst/>
          </a:prstGeom>
        </p:spPr>
      </p:pic>
      <p:sp>
        <p:nvSpPr>
          <p:cNvPr id="39" name="SlideModel shp161"/>
          <p:cNvSpPr/>
          <p:nvPr/>
        </p:nvSpPr>
        <p:spPr>
          <a:xfrm>
            <a:off x="6169933" y="1843566"/>
            <a:ext cx="5582417" cy="1366799"/>
          </a:xfrm>
          <a:prstGeom prst="ribbon2">
            <a:avLst>
              <a:gd name="adj1" fmla="val 16667"/>
              <a:gd name="adj2" fmla="val 75000"/>
            </a:avLst>
          </a:prstGeom>
          <a:solidFill>
            <a:srgbClr val="6BC2ED">
              <a:lumMod val="75000"/>
            </a:srgbClr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913030">
              <a:defRPr/>
            </a:pPr>
            <a:endParaRPr lang="es-UY" sz="2394" kern="0">
              <a:solidFill>
                <a:prstClr val="white"/>
              </a:solidFill>
              <a:latin typeface="Segoe UI"/>
            </a:endParaRPr>
          </a:p>
        </p:txBody>
      </p:sp>
      <p:pic>
        <p:nvPicPr>
          <p:cNvPr id="40" name="SlideModel shp16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3928" y="765479"/>
            <a:ext cx="2787486" cy="527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SlideModel shp163"/>
          <p:cNvSpPr txBox="1"/>
          <p:nvPr/>
        </p:nvSpPr>
        <p:spPr>
          <a:xfrm>
            <a:off x="7151407" y="2006025"/>
            <a:ext cx="3619474" cy="83009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Coupon Code:</a:t>
            </a:r>
          </a:p>
          <a:p>
            <a:pPr defTabSz="913030">
              <a:defRPr/>
            </a:pPr>
            <a:r>
              <a:rPr lang="en-US" sz="3194" b="1" kern="0" dirty="0">
                <a:solidFill>
                  <a:prstClr val="white"/>
                </a:solidFill>
              </a:rPr>
              <a:t>FREEBUNDLE15</a:t>
            </a:r>
            <a:endParaRPr lang="es-UY" sz="2394" b="1" kern="0" dirty="0">
              <a:solidFill>
                <a:prstClr val="white"/>
              </a:solidFill>
            </a:endParaRPr>
          </a:p>
        </p:txBody>
      </p:sp>
      <p:sp>
        <p:nvSpPr>
          <p:cNvPr id="42" name="SlideModel shp164"/>
          <p:cNvSpPr txBox="1"/>
          <p:nvPr/>
        </p:nvSpPr>
        <p:spPr>
          <a:xfrm>
            <a:off x="6450470" y="1374375"/>
            <a:ext cx="5021349" cy="338554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2000">
                <a:latin typeface="Segoe UI" panose="020B0502040204020203" pitchFamily="34" charset="0"/>
                <a:ea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algn="ctr" defTabSz="913030">
              <a:defRPr/>
            </a:pPr>
            <a:r>
              <a:rPr lang="en-US" sz="1600" kern="0" dirty="0">
                <a:solidFill>
                  <a:prstClr val="white"/>
                </a:solidFill>
              </a:rPr>
              <a:t>Get </a:t>
            </a:r>
            <a:r>
              <a:rPr lang="en-US" sz="1600" b="1" kern="0" dirty="0">
                <a:solidFill>
                  <a:prstClr val="white"/>
                </a:solidFill>
              </a:rPr>
              <a:t>15% discount</a:t>
            </a:r>
            <a:r>
              <a:rPr lang="en-US" sz="1600" kern="0" dirty="0">
                <a:solidFill>
                  <a:prstClr val="white"/>
                </a:solidFill>
              </a:rPr>
              <a:t> from regular price</a:t>
            </a:r>
            <a:endParaRPr lang="es-UY" sz="1600" kern="0" dirty="0">
              <a:solidFill>
                <a:prstClr val="white"/>
              </a:solidFill>
            </a:endParaRPr>
          </a:p>
        </p:txBody>
      </p:sp>
      <p:sp>
        <p:nvSpPr>
          <p:cNvPr id="158" name="SlideModel shp165"/>
          <p:cNvSpPr>
            <a:spLocks/>
          </p:cNvSpPr>
          <p:nvPr/>
        </p:nvSpPr>
        <p:spPr bwMode="auto">
          <a:xfrm>
            <a:off x="1029766" y="878139"/>
            <a:ext cx="3940343" cy="2309965"/>
          </a:xfrm>
          <a:custGeom>
            <a:avLst/>
            <a:gdLst>
              <a:gd name="T0" fmla="*/ 3056 w 3114"/>
              <a:gd name="T1" fmla="*/ 0 h 1928"/>
              <a:gd name="T2" fmla="*/ 56 w 3114"/>
              <a:gd name="T3" fmla="*/ 0 h 1928"/>
              <a:gd name="T4" fmla="*/ 0 w 3114"/>
              <a:gd name="T5" fmla="*/ 56 h 1928"/>
              <a:gd name="T6" fmla="*/ 0 w 3114"/>
              <a:gd name="T7" fmla="*/ 1928 h 1928"/>
              <a:gd name="T8" fmla="*/ 3114 w 3114"/>
              <a:gd name="T9" fmla="*/ 1928 h 1928"/>
              <a:gd name="T10" fmla="*/ 3112 w 3114"/>
              <a:gd name="T11" fmla="*/ 56 h 1928"/>
              <a:gd name="T12" fmla="*/ 3056 w 3114"/>
              <a:gd name="T13" fmla="*/ 0 h 19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3114" h="1928">
                <a:moveTo>
                  <a:pt x="3056" y="0"/>
                </a:moveTo>
                <a:cubicBezTo>
                  <a:pt x="56" y="0"/>
                  <a:pt x="56" y="0"/>
                  <a:pt x="56" y="0"/>
                </a:cubicBezTo>
                <a:cubicBezTo>
                  <a:pt x="25" y="0"/>
                  <a:pt x="0" y="26"/>
                  <a:pt x="0" y="56"/>
                </a:cubicBezTo>
                <a:cubicBezTo>
                  <a:pt x="0" y="56"/>
                  <a:pt x="0" y="1910"/>
                  <a:pt x="0" y="1928"/>
                </a:cubicBezTo>
                <a:cubicBezTo>
                  <a:pt x="3114" y="1928"/>
                  <a:pt x="3114" y="1928"/>
                  <a:pt x="3114" y="1928"/>
                </a:cubicBezTo>
                <a:cubicBezTo>
                  <a:pt x="3114" y="1896"/>
                  <a:pt x="3112" y="56"/>
                  <a:pt x="3112" y="56"/>
                </a:cubicBezTo>
                <a:cubicBezTo>
                  <a:pt x="3112" y="26"/>
                  <a:pt x="3087" y="0"/>
                  <a:pt x="3056" y="0"/>
                </a:cubicBez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320" tIns="45660" rIns="91320" bIns="45660" numCol="1" anchor="t" anchorCtr="0" compatLnSpc="1">
            <a:prstTxWarp prst="textNoShape">
              <a:avLst/>
            </a:prstTxWarp>
          </a:bodyPr>
          <a:lstStyle/>
          <a:p>
            <a:pPr defTabSz="913304">
              <a:defRPr/>
            </a:pPr>
            <a:endParaRPr lang="en-US" sz="1100">
              <a:solidFill>
                <a:prstClr val="black"/>
              </a:solidFill>
              <a:latin typeface="Segoe UI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145723" y="1080245"/>
            <a:ext cx="3562743" cy="1820651"/>
            <a:chOff x="826882" y="798502"/>
            <a:chExt cx="10332831" cy="5215308"/>
          </a:xfrm>
        </p:grpSpPr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FF756068-19D9-4C4A-899D-7E83F7787C3B}"/>
                </a:ext>
              </a:extLst>
            </p:cNvPr>
            <p:cNvGrpSpPr/>
            <p:nvPr/>
          </p:nvGrpSpPr>
          <p:grpSpPr>
            <a:xfrm>
              <a:off x="1866275" y="995663"/>
              <a:ext cx="2418542" cy="406902"/>
              <a:chOff x="1198563" y="1077913"/>
              <a:chExt cx="7218362" cy="1214438"/>
            </a:xfrm>
            <a:solidFill>
              <a:srgbClr val="09097C">
                <a:lumMod val="60000"/>
                <a:lumOff val="40000"/>
              </a:srgbClr>
            </a:solidFill>
          </p:grpSpPr>
          <p:sp>
            <p:nvSpPr>
              <p:cNvPr id="139" name="Freeform 9">
                <a:extLst>
                  <a:ext uri="{FF2B5EF4-FFF2-40B4-BE49-F238E27FC236}">
                    <a16:creationId xmlns:a16="http://schemas.microsoft.com/office/drawing/2014/main" id="{E0D903C1-970F-43E5-A3E0-4C1BF4AA22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077913"/>
                <a:ext cx="763587" cy="1214438"/>
              </a:xfrm>
              <a:custGeom>
                <a:avLst/>
                <a:gdLst>
                  <a:gd name="T0" fmla="*/ 0 w 481"/>
                  <a:gd name="T1" fmla="*/ 765 h 765"/>
                  <a:gd name="T2" fmla="*/ 481 w 481"/>
                  <a:gd name="T3" fmla="*/ 382 h 765"/>
                  <a:gd name="T4" fmla="*/ 87 w 481"/>
                  <a:gd name="T5" fmla="*/ 0 h 765"/>
                  <a:gd name="T6" fmla="*/ 0 w 481"/>
                  <a:gd name="T7" fmla="*/ 765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65">
                    <a:moveTo>
                      <a:pt x="0" y="765"/>
                    </a:moveTo>
                    <a:lnTo>
                      <a:pt x="481" y="382"/>
                    </a:lnTo>
                    <a:lnTo>
                      <a:pt x="87" y="0"/>
                    </a:lnTo>
                    <a:lnTo>
                      <a:pt x="0" y="7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0" name="Freeform 10">
                <a:extLst>
                  <a:ext uri="{FF2B5EF4-FFF2-40B4-BE49-F238E27FC236}">
                    <a16:creationId xmlns:a16="http://schemas.microsoft.com/office/drawing/2014/main" id="{1D1ECDFE-6361-4DEE-B045-54B3E108F6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1077913"/>
                <a:ext cx="763587" cy="1189038"/>
              </a:xfrm>
              <a:custGeom>
                <a:avLst/>
                <a:gdLst>
                  <a:gd name="T0" fmla="*/ 0 w 481"/>
                  <a:gd name="T1" fmla="*/ 749 h 749"/>
                  <a:gd name="T2" fmla="*/ 481 w 481"/>
                  <a:gd name="T3" fmla="*/ 382 h 749"/>
                  <a:gd name="T4" fmla="*/ 87 w 481"/>
                  <a:gd name="T5" fmla="*/ 0 h 749"/>
                  <a:gd name="T6" fmla="*/ 0 w 481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49">
                    <a:moveTo>
                      <a:pt x="0" y="749"/>
                    </a:moveTo>
                    <a:lnTo>
                      <a:pt x="481" y="382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1" name="Freeform 11">
                <a:extLst>
                  <a:ext uri="{FF2B5EF4-FFF2-40B4-BE49-F238E27FC236}">
                    <a16:creationId xmlns:a16="http://schemas.microsoft.com/office/drawing/2014/main" id="{51929B6A-BF7C-464C-803C-AA913BFBD9D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063" y="1077913"/>
                <a:ext cx="739775" cy="1189038"/>
              </a:xfrm>
              <a:custGeom>
                <a:avLst/>
                <a:gdLst>
                  <a:gd name="T0" fmla="*/ 0 w 466"/>
                  <a:gd name="T1" fmla="*/ 749 h 749"/>
                  <a:gd name="T2" fmla="*/ 466 w 466"/>
                  <a:gd name="T3" fmla="*/ 382 h 749"/>
                  <a:gd name="T4" fmla="*/ 87 w 466"/>
                  <a:gd name="T5" fmla="*/ 0 h 749"/>
                  <a:gd name="T6" fmla="*/ 0 w 466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6" h="749">
                    <a:moveTo>
                      <a:pt x="0" y="749"/>
                    </a:moveTo>
                    <a:lnTo>
                      <a:pt x="466" y="382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2" name="Freeform 12">
                <a:extLst>
                  <a:ext uri="{FF2B5EF4-FFF2-40B4-BE49-F238E27FC236}">
                    <a16:creationId xmlns:a16="http://schemas.microsoft.com/office/drawing/2014/main" id="{BDCF5C9E-E530-40FF-8C6C-A2619371AB1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1077913"/>
                <a:ext cx="763587" cy="1189038"/>
              </a:xfrm>
              <a:custGeom>
                <a:avLst/>
                <a:gdLst>
                  <a:gd name="T0" fmla="*/ 0 w 481"/>
                  <a:gd name="T1" fmla="*/ 749 h 749"/>
                  <a:gd name="T2" fmla="*/ 481 w 481"/>
                  <a:gd name="T3" fmla="*/ 367 h 749"/>
                  <a:gd name="T4" fmla="*/ 87 w 481"/>
                  <a:gd name="T5" fmla="*/ 0 h 749"/>
                  <a:gd name="T6" fmla="*/ 0 w 481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49">
                    <a:moveTo>
                      <a:pt x="0" y="749"/>
                    </a:moveTo>
                    <a:lnTo>
                      <a:pt x="481" y="367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143" name="Freeform 13">
                <a:extLst>
                  <a:ext uri="{FF2B5EF4-FFF2-40B4-BE49-F238E27FC236}">
                    <a16:creationId xmlns:a16="http://schemas.microsoft.com/office/drawing/2014/main" id="{4E6A2749-876C-4109-A9A4-3446F7C4E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3338" y="1077913"/>
                <a:ext cx="763587" cy="1189038"/>
              </a:xfrm>
              <a:custGeom>
                <a:avLst/>
                <a:gdLst>
                  <a:gd name="T0" fmla="*/ 0 w 481"/>
                  <a:gd name="T1" fmla="*/ 749 h 749"/>
                  <a:gd name="T2" fmla="*/ 481 w 481"/>
                  <a:gd name="T3" fmla="*/ 367 h 749"/>
                  <a:gd name="T4" fmla="*/ 87 w 481"/>
                  <a:gd name="T5" fmla="*/ 0 h 749"/>
                  <a:gd name="T6" fmla="*/ 0 w 481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49">
                    <a:moveTo>
                      <a:pt x="0" y="749"/>
                    </a:moveTo>
                    <a:lnTo>
                      <a:pt x="481" y="367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144" name="Oval 143">
              <a:extLst>
                <a:ext uri="{FF2B5EF4-FFF2-40B4-BE49-F238E27FC236}">
                  <a16:creationId xmlns:a16="http://schemas.microsoft.com/office/drawing/2014/main" id="{22AB5493-AF73-431C-8B12-3184C3CC48E1}"/>
                </a:ext>
              </a:extLst>
            </p:cNvPr>
            <p:cNvSpPr/>
            <p:nvPr/>
          </p:nvSpPr>
          <p:spPr>
            <a:xfrm>
              <a:off x="9448800" y="1104900"/>
              <a:ext cx="1219200" cy="1219200"/>
            </a:xfrm>
            <a:prstGeom prst="ellipse">
              <a:avLst/>
            </a:prstGeom>
            <a:solidFill>
              <a:sysClr val="window" lastClr="FFFFFF">
                <a:alpha val="11000"/>
              </a:sys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BA05B203-0599-4035-9EF0-8C04909DF3C0}"/>
                </a:ext>
              </a:extLst>
            </p:cNvPr>
            <p:cNvGrpSpPr/>
            <p:nvPr/>
          </p:nvGrpSpPr>
          <p:grpSpPr>
            <a:xfrm>
              <a:off x="8341153" y="4711700"/>
              <a:ext cx="2136526" cy="1302110"/>
              <a:chOff x="6211894" y="4590462"/>
              <a:chExt cx="2536429" cy="1545829"/>
            </a:xfrm>
          </p:grpSpPr>
          <p:sp>
            <p:nvSpPr>
              <p:cNvPr id="146" name="Arrow: Chevron 69">
                <a:extLst>
                  <a:ext uri="{FF2B5EF4-FFF2-40B4-BE49-F238E27FC236}">
                    <a16:creationId xmlns:a16="http://schemas.microsoft.com/office/drawing/2014/main" id="{E4FD9237-D3C8-4A85-A442-072721A50EF9}"/>
                  </a:ext>
                </a:extLst>
              </p:cNvPr>
              <p:cNvSpPr/>
              <p:nvPr/>
            </p:nvSpPr>
            <p:spPr>
              <a:xfrm>
                <a:off x="6211894" y="4590462"/>
                <a:ext cx="1545829" cy="1545829"/>
              </a:xfrm>
              <a:prstGeom prst="chevron">
                <a:avLst/>
              </a:prstGeom>
              <a:solidFill>
                <a:sysClr val="window" lastClr="FFFFFF">
                  <a:alpha val="10000"/>
                </a:sys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1" name="Arrow: Chevron 70">
                <a:extLst>
                  <a:ext uri="{FF2B5EF4-FFF2-40B4-BE49-F238E27FC236}">
                    <a16:creationId xmlns:a16="http://schemas.microsoft.com/office/drawing/2014/main" id="{BA24A2B7-160D-4539-B2FC-99953A1C66A6}"/>
                  </a:ext>
                </a:extLst>
              </p:cNvPr>
              <p:cNvSpPr/>
              <p:nvPr/>
            </p:nvSpPr>
            <p:spPr>
              <a:xfrm>
                <a:off x="7202494" y="4590462"/>
                <a:ext cx="1545829" cy="1545829"/>
              </a:xfrm>
              <a:prstGeom prst="chevron">
                <a:avLst/>
              </a:prstGeom>
              <a:solidFill>
                <a:srgbClr val="09097C">
                  <a:lumMod val="50000"/>
                  <a:alpha val="56000"/>
                </a:srgbClr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</p:grpSp>
        <p:sp>
          <p:nvSpPr>
            <p:cNvPr id="192" name="Parallelogram 191">
              <a:extLst>
                <a:ext uri="{FF2B5EF4-FFF2-40B4-BE49-F238E27FC236}">
                  <a16:creationId xmlns:a16="http://schemas.microsoft.com/office/drawing/2014/main" id="{A3090D0E-9199-4BBA-A303-08822E5D131A}"/>
                </a:ext>
              </a:extLst>
            </p:cNvPr>
            <p:cNvSpPr/>
            <p:nvPr/>
          </p:nvSpPr>
          <p:spPr>
            <a:xfrm>
              <a:off x="1399589" y="1783298"/>
              <a:ext cx="9509711" cy="3907201"/>
            </a:xfrm>
            <a:prstGeom prst="parallelogram">
              <a:avLst>
                <a:gd name="adj" fmla="val 34101"/>
              </a:avLst>
            </a:prstGeom>
            <a:solidFill>
              <a:srgbClr val="FF0000">
                <a:lumMod val="75000"/>
              </a:srgbClr>
            </a:solidFill>
            <a:ln w="63500" cap="flat" cmpd="sng" algn="ctr">
              <a:gradFill>
                <a:gsLst>
                  <a:gs pos="0">
                    <a:srgbClr val="FF0000"/>
                  </a:gs>
                  <a:gs pos="23000">
                    <a:srgbClr val="FF0000">
                      <a:lumMod val="20000"/>
                      <a:lumOff val="80000"/>
                    </a:srgbClr>
                  </a:gs>
                  <a:gs pos="47000">
                    <a:srgbClr val="FF0000">
                      <a:lumMod val="75000"/>
                    </a:srgbClr>
                  </a:gs>
                  <a:gs pos="100000">
                    <a:srgbClr val="FF0000"/>
                  </a:gs>
                  <a:gs pos="73000">
                    <a:sysClr val="window" lastClr="FFFFFF"/>
                  </a:gs>
                </a:gsLst>
                <a:lin ang="78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6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3" name="Parallelogram 192">
              <a:extLst>
                <a:ext uri="{FF2B5EF4-FFF2-40B4-BE49-F238E27FC236}">
                  <a16:creationId xmlns:a16="http://schemas.microsoft.com/office/drawing/2014/main" id="{7A9DC668-9F1A-49DE-9E0B-FAC18DF0E22A}"/>
                </a:ext>
              </a:extLst>
            </p:cNvPr>
            <p:cNvSpPr/>
            <p:nvPr/>
          </p:nvSpPr>
          <p:spPr>
            <a:xfrm>
              <a:off x="1111093" y="861159"/>
              <a:ext cx="4618332" cy="934839"/>
            </a:xfrm>
            <a:prstGeom prst="parallelogram">
              <a:avLst>
                <a:gd name="adj" fmla="val 34705"/>
              </a:avLst>
            </a:prstGeom>
            <a:solidFill>
              <a:srgbClr val="FF0000">
                <a:lumMod val="50000"/>
              </a:srgbClr>
            </a:solidFill>
            <a:ln w="50800" cap="flat" cmpd="sng" algn="ctr">
              <a:gradFill>
                <a:gsLst>
                  <a:gs pos="10000">
                    <a:sysClr val="window" lastClr="FFFFFF"/>
                  </a:gs>
                  <a:gs pos="63000">
                    <a:sysClr val="window" lastClr="FFFFFF"/>
                  </a:gs>
                  <a:gs pos="31000">
                    <a:srgbClr val="FF0000">
                      <a:lumMod val="75000"/>
                    </a:srgbClr>
                  </a:gs>
                  <a:gs pos="100000">
                    <a:srgbClr val="FF0000">
                      <a:lumMod val="75000"/>
                    </a:srgbClr>
                  </a:gs>
                </a:gsLst>
                <a:lin ang="7200000" scaled="0"/>
              </a:gra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AA619339-DE57-4A25-AF95-007FDDBC3C63}"/>
                </a:ext>
              </a:extLst>
            </p:cNvPr>
            <p:cNvSpPr txBox="1"/>
            <p:nvPr/>
          </p:nvSpPr>
          <p:spPr>
            <a:xfrm>
              <a:off x="1557030" y="798502"/>
              <a:ext cx="3683016" cy="969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600" i="1" dirty="0">
                  <a:solidFill>
                    <a:prstClr val="white"/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BREAKING</a:t>
              </a:r>
            </a:p>
          </p:txBody>
        </p:sp>
        <p:sp>
          <p:nvSpPr>
            <p:cNvPr id="195" name="Parallelogram 194">
              <a:extLst>
                <a:ext uri="{FF2B5EF4-FFF2-40B4-BE49-F238E27FC236}">
                  <a16:creationId xmlns:a16="http://schemas.microsoft.com/office/drawing/2014/main" id="{39BB7FF7-743A-4ECE-A977-783BADA66170}"/>
                </a:ext>
              </a:extLst>
            </p:cNvPr>
            <p:cNvSpPr/>
            <p:nvPr/>
          </p:nvSpPr>
          <p:spPr>
            <a:xfrm>
              <a:off x="826882" y="1816134"/>
              <a:ext cx="2665499" cy="748600"/>
            </a:xfrm>
            <a:prstGeom prst="parallelogram">
              <a:avLst>
                <a:gd name="adj" fmla="val 34705"/>
              </a:avLst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4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"/>
                <a:ea typeface="+mn-ea"/>
                <a:cs typeface="+mn-cs"/>
              </a:endParaRPr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FF20CD32-65FC-42C2-B4DB-58E5E71780AC}"/>
                </a:ext>
              </a:extLst>
            </p:cNvPr>
            <p:cNvSpPr txBox="1"/>
            <p:nvPr/>
          </p:nvSpPr>
          <p:spPr>
            <a:xfrm>
              <a:off x="971734" y="1681101"/>
              <a:ext cx="2325484" cy="969798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IN" sz="1600" i="1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Segoe UI Black" panose="020B0A02040204020203" pitchFamily="34" charset="0"/>
                  <a:ea typeface="Segoe UI Black" panose="020B0A02040204020203" pitchFamily="34" charset="0"/>
                </a:rPr>
                <a:t>NEWS</a:t>
              </a:r>
            </a:p>
          </p:txBody>
        </p:sp>
        <p:grpSp>
          <p:nvGrpSpPr>
            <p:cNvPr id="197" name="Group 196">
              <a:extLst>
                <a:ext uri="{FF2B5EF4-FFF2-40B4-BE49-F238E27FC236}">
                  <a16:creationId xmlns:a16="http://schemas.microsoft.com/office/drawing/2014/main" id="{9FFB3B64-0AB8-4FE3-8498-D91D81054A72}"/>
                </a:ext>
              </a:extLst>
            </p:cNvPr>
            <p:cNvGrpSpPr/>
            <p:nvPr/>
          </p:nvGrpSpPr>
          <p:grpSpPr>
            <a:xfrm>
              <a:off x="9325296" y="1050803"/>
              <a:ext cx="1834417" cy="793472"/>
              <a:chOff x="8908025" y="544244"/>
              <a:chExt cx="1834417" cy="793472"/>
            </a:xfrm>
          </p:grpSpPr>
          <p:sp>
            <p:nvSpPr>
              <p:cNvPr id="198" name="Parallelogram 197">
                <a:extLst>
                  <a:ext uri="{FF2B5EF4-FFF2-40B4-BE49-F238E27FC236}">
                    <a16:creationId xmlns:a16="http://schemas.microsoft.com/office/drawing/2014/main" id="{F1CDA224-3BCA-44C9-A983-96B0084552C8}"/>
                  </a:ext>
                </a:extLst>
              </p:cNvPr>
              <p:cNvSpPr/>
              <p:nvPr/>
            </p:nvSpPr>
            <p:spPr>
              <a:xfrm>
                <a:off x="8908025" y="632358"/>
                <a:ext cx="1834417" cy="615633"/>
              </a:xfrm>
              <a:prstGeom prst="parallelogram">
                <a:avLst>
                  <a:gd name="adj" fmla="val 34705"/>
                </a:avLst>
              </a:prstGeom>
              <a:solidFill>
                <a:srgbClr val="FFDA45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400" b="0" i="0" u="none" strike="noStrike" kern="0" cap="none" spc="0" normalizeH="0" baseline="0" noProof="0" smtClean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egoe UI"/>
                  <a:ea typeface="+mn-ea"/>
                  <a:cs typeface="+mn-cs"/>
                </a:endParaRPr>
              </a:p>
            </p:txBody>
          </p:sp>
          <p:sp>
            <p:nvSpPr>
              <p:cNvPr id="199" name="TextBox 198">
                <a:extLst>
                  <a:ext uri="{FF2B5EF4-FFF2-40B4-BE49-F238E27FC236}">
                    <a16:creationId xmlns:a16="http://schemas.microsoft.com/office/drawing/2014/main" id="{47CDBC61-3668-45AF-AFCE-2FCD6C0A3A59}"/>
                  </a:ext>
                </a:extLst>
              </p:cNvPr>
              <p:cNvSpPr txBox="1"/>
              <p:nvPr/>
            </p:nvSpPr>
            <p:spPr>
              <a:xfrm>
                <a:off x="9068681" y="544244"/>
                <a:ext cx="1488641" cy="79347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IN" sz="1200" b="0" i="1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>
                        <a:lumMod val="95000"/>
                        <a:lumOff val="5000"/>
                      </a:prstClr>
                    </a:solidFill>
                    <a:effectLst/>
                    <a:uLnTx/>
                    <a:uFillTx/>
                    <a:latin typeface="Segoe UI Black" panose="020B0A02040204020203" pitchFamily="34" charset="0"/>
                    <a:ea typeface="Segoe UI Black" panose="020B0A02040204020203" pitchFamily="34" charset="0"/>
                  </a:rPr>
                  <a:t>LIVE</a:t>
                </a:r>
              </a:p>
            </p:txBody>
          </p:sp>
        </p:grp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E439A709-C111-4EDB-B37F-69A658826AE3}"/>
                </a:ext>
              </a:extLst>
            </p:cNvPr>
            <p:cNvSpPr txBox="1"/>
            <p:nvPr/>
          </p:nvSpPr>
          <p:spPr>
            <a:xfrm>
              <a:off x="3279357" y="2096938"/>
              <a:ext cx="5865642" cy="3225800"/>
            </a:xfrm>
            <a:prstGeom prst="rect">
              <a:avLst/>
            </a:prstGeom>
            <a:noFill/>
          </p:spPr>
          <p:txBody>
            <a:bodyPr wrap="square" rtlCol="0" anchor="ctr">
              <a:noAutofit/>
            </a:bodyPr>
            <a:lstStyle/>
            <a:p>
              <a:pPr algn="ctr"/>
              <a:r>
                <a:rPr lang="en-IN" sz="1400" b="1">
                  <a:solidFill>
                    <a:prstClr val="white"/>
                  </a:solidFill>
                  <a:ea typeface="Segoe UI Black" panose="020B0A02040204020203" pitchFamily="34" charset="0"/>
                </a:rPr>
                <a:t>Edit Text Here </a:t>
              </a:r>
              <a:r>
                <a:rPr lang="en-IN" sz="1400" b="1" dirty="0">
                  <a:solidFill>
                    <a:prstClr val="white"/>
                  </a:solidFill>
                  <a:ea typeface="Segoe UI Black" panose="020B0A02040204020203" pitchFamily="34" charset="0"/>
                </a:rPr>
                <a:t>News Here</a:t>
              </a:r>
            </a:p>
          </p:txBody>
        </p:sp>
        <p:grpSp>
          <p:nvGrpSpPr>
            <p:cNvPr id="201" name="Group 200">
              <a:extLst>
                <a:ext uri="{FF2B5EF4-FFF2-40B4-BE49-F238E27FC236}">
                  <a16:creationId xmlns:a16="http://schemas.microsoft.com/office/drawing/2014/main" id="{96373AE2-2E99-4CDF-BE49-BBBF5793DEF8}"/>
                </a:ext>
              </a:extLst>
            </p:cNvPr>
            <p:cNvGrpSpPr/>
            <p:nvPr/>
          </p:nvGrpSpPr>
          <p:grpSpPr>
            <a:xfrm>
              <a:off x="7455096" y="5536997"/>
              <a:ext cx="1831558" cy="308146"/>
              <a:chOff x="1198563" y="1077913"/>
              <a:chExt cx="7218362" cy="1214438"/>
            </a:xfrm>
            <a:solidFill>
              <a:sysClr val="window" lastClr="FFFFFF"/>
            </a:solidFill>
          </p:grpSpPr>
          <p:sp>
            <p:nvSpPr>
              <p:cNvPr id="202" name="Freeform 9">
                <a:extLst>
                  <a:ext uri="{FF2B5EF4-FFF2-40B4-BE49-F238E27FC236}">
                    <a16:creationId xmlns:a16="http://schemas.microsoft.com/office/drawing/2014/main" id="{9FCD82B5-5613-4BFE-A068-E513AC276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98563" y="1077913"/>
                <a:ext cx="763587" cy="1214438"/>
              </a:xfrm>
              <a:custGeom>
                <a:avLst/>
                <a:gdLst>
                  <a:gd name="T0" fmla="*/ 0 w 481"/>
                  <a:gd name="T1" fmla="*/ 765 h 765"/>
                  <a:gd name="T2" fmla="*/ 481 w 481"/>
                  <a:gd name="T3" fmla="*/ 382 h 765"/>
                  <a:gd name="T4" fmla="*/ 87 w 481"/>
                  <a:gd name="T5" fmla="*/ 0 h 765"/>
                  <a:gd name="T6" fmla="*/ 0 w 481"/>
                  <a:gd name="T7" fmla="*/ 765 h 7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65">
                    <a:moveTo>
                      <a:pt x="0" y="765"/>
                    </a:moveTo>
                    <a:lnTo>
                      <a:pt x="481" y="382"/>
                    </a:lnTo>
                    <a:lnTo>
                      <a:pt x="87" y="0"/>
                    </a:lnTo>
                    <a:lnTo>
                      <a:pt x="0" y="765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3" name="Freeform 10">
                <a:extLst>
                  <a:ext uri="{FF2B5EF4-FFF2-40B4-BE49-F238E27FC236}">
                    <a16:creationId xmlns:a16="http://schemas.microsoft.com/office/drawing/2014/main" id="{7F36CCB9-4D46-433A-8E84-C112589A95D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17813" y="1077913"/>
                <a:ext cx="763587" cy="1189038"/>
              </a:xfrm>
              <a:custGeom>
                <a:avLst/>
                <a:gdLst>
                  <a:gd name="T0" fmla="*/ 0 w 481"/>
                  <a:gd name="T1" fmla="*/ 749 h 749"/>
                  <a:gd name="T2" fmla="*/ 481 w 481"/>
                  <a:gd name="T3" fmla="*/ 382 h 749"/>
                  <a:gd name="T4" fmla="*/ 87 w 481"/>
                  <a:gd name="T5" fmla="*/ 0 h 749"/>
                  <a:gd name="T6" fmla="*/ 0 w 481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49">
                    <a:moveTo>
                      <a:pt x="0" y="749"/>
                    </a:moveTo>
                    <a:lnTo>
                      <a:pt x="481" y="382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4" name="Freeform 11">
                <a:extLst>
                  <a:ext uri="{FF2B5EF4-FFF2-40B4-BE49-F238E27FC236}">
                    <a16:creationId xmlns:a16="http://schemas.microsoft.com/office/drawing/2014/main" id="{2C98FD13-DC78-46A4-AC05-83CD552737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437063" y="1077913"/>
                <a:ext cx="739775" cy="1189038"/>
              </a:xfrm>
              <a:custGeom>
                <a:avLst/>
                <a:gdLst>
                  <a:gd name="T0" fmla="*/ 0 w 466"/>
                  <a:gd name="T1" fmla="*/ 749 h 749"/>
                  <a:gd name="T2" fmla="*/ 466 w 466"/>
                  <a:gd name="T3" fmla="*/ 382 h 749"/>
                  <a:gd name="T4" fmla="*/ 87 w 466"/>
                  <a:gd name="T5" fmla="*/ 0 h 749"/>
                  <a:gd name="T6" fmla="*/ 0 w 466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66" h="749">
                    <a:moveTo>
                      <a:pt x="0" y="749"/>
                    </a:moveTo>
                    <a:lnTo>
                      <a:pt x="466" y="382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5" name="Freeform 12">
                <a:extLst>
                  <a:ext uri="{FF2B5EF4-FFF2-40B4-BE49-F238E27FC236}">
                    <a16:creationId xmlns:a16="http://schemas.microsoft.com/office/drawing/2014/main" id="{AB4A6A63-D12E-4687-B05E-B84FF3184A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034088" y="1077913"/>
                <a:ext cx="763587" cy="1189038"/>
              </a:xfrm>
              <a:custGeom>
                <a:avLst/>
                <a:gdLst>
                  <a:gd name="T0" fmla="*/ 0 w 481"/>
                  <a:gd name="T1" fmla="*/ 749 h 749"/>
                  <a:gd name="T2" fmla="*/ 481 w 481"/>
                  <a:gd name="T3" fmla="*/ 367 h 749"/>
                  <a:gd name="T4" fmla="*/ 87 w 481"/>
                  <a:gd name="T5" fmla="*/ 0 h 749"/>
                  <a:gd name="T6" fmla="*/ 0 w 481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49">
                    <a:moveTo>
                      <a:pt x="0" y="749"/>
                    </a:moveTo>
                    <a:lnTo>
                      <a:pt x="481" y="367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206" name="Freeform 13">
                <a:extLst>
                  <a:ext uri="{FF2B5EF4-FFF2-40B4-BE49-F238E27FC236}">
                    <a16:creationId xmlns:a16="http://schemas.microsoft.com/office/drawing/2014/main" id="{16232853-71A8-4F50-9AE6-E0FAEC6BC7E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653338" y="1077913"/>
                <a:ext cx="763587" cy="1189038"/>
              </a:xfrm>
              <a:custGeom>
                <a:avLst/>
                <a:gdLst>
                  <a:gd name="T0" fmla="*/ 0 w 481"/>
                  <a:gd name="T1" fmla="*/ 749 h 749"/>
                  <a:gd name="T2" fmla="*/ 481 w 481"/>
                  <a:gd name="T3" fmla="*/ 367 h 749"/>
                  <a:gd name="T4" fmla="*/ 87 w 481"/>
                  <a:gd name="T5" fmla="*/ 0 h 749"/>
                  <a:gd name="T6" fmla="*/ 0 w 481"/>
                  <a:gd name="T7" fmla="*/ 749 h 7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481" h="749">
                    <a:moveTo>
                      <a:pt x="0" y="749"/>
                    </a:moveTo>
                    <a:lnTo>
                      <a:pt x="481" y="367"/>
                    </a:lnTo>
                    <a:lnTo>
                      <a:pt x="87" y="0"/>
                    </a:lnTo>
                    <a:lnTo>
                      <a:pt x="0" y="749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IN" sz="6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4186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loud\drive\websites\slidemodel\logo\sebastian\slidemodel-logo-tran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8491" y="3164751"/>
            <a:ext cx="2791845" cy="528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61613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reaking New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FF0000"/>
      </a:accent1>
      <a:accent2>
        <a:srgbClr val="09097C"/>
      </a:accent2>
      <a:accent3>
        <a:srgbClr val="FFDA45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Office Theme">
  <a:themeElements>
    <a:clrScheme name="Custom 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B79AA"/>
      </a:accent1>
      <a:accent2>
        <a:srgbClr val="F19549"/>
      </a:accent2>
      <a:accent3>
        <a:srgbClr val="FFD938"/>
      </a:accent3>
      <a:accent4>
        <a:srgbClr val="CAD1A1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Custom 1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6029</TotalTime>
  <Words>145</Words>
  <Application>Microsoft Office PowerPoint</Application>
  <PresentationFormat>Custom</PresentationFormat>
  <Paragraphs>30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Calibri</vt:lpstr>
      <vt:lpstr>Calibri Light</vt:lpstr>
      <vt:lpstr>Open Sans</vt:lpstr>
      <vt:lpstr>Segoe UI</vt:lpstr>
      <vt:lpstr>Segoe UI Black</vt:lpstr>
      <vt:lpstr>Office Theme</vt:lpstr>
      <vt:lpstr>2_Office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Breaking News PowerPoint Template</dc:title>
  <dc:creator>Julian</dc:creator>
  <cp:lastModifiedBy>Fatima H</cp:lastModifiedBy>
  <cp:revision>109</cp:revision>
  <dcterms:created xsi:type="dcterms:W3CDTF">2013-09-12T13:05:01Z</dcterms:created>
  <dcterms:modified xsi:type="dcterms:W3CDTF">2021-09-10T16:53:06Z</dcterms:modified>
</cp:coreProperties>
</file>